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256" r:id="rId2"/>
    <p:sldId id="257" r:id="rId3"/>
    <p:sldId id="258" r:id="rId4"/>
    <p:sldId id="259" r:id="rId5"/>
    <p:sldId id="260" r:id="rId6"/>
    <p:sldId id="262" r:id="rId7"/>
    <p:sldId id="263" r:id="rId8"/>
    <p:sldId id="265" r:id="rId9"/>
    <p:sldId id="278" r:id="rId10"/>
    <p:sldId id="279" r:id="rId11"/>
    <p:sldId id="302" r:id="rId12"/>
    <p:sldId id="304" r:id="rId13"/>
    <p:sldId id="361" r:id="rId14"/>
    <p:sldId id="267" r:id="rId15"/>
    <p:sldId id="373" r:id="rId16"/>
    <p:sldId id="288" r:id="rId17"/>
    <p:sldId id="298" r:id="rId18"/>
    <p:sldId id="299" r:id="rId19"/>
    <p:sldId id="297" r:id="rId20"/>
    <p:sldId id="287" r:id="rId21"/>
    <p:sldId id="365" r:id="rId22"/>
    <p:sldId id="366" r:id="rId23"/>
    <p:sldId id="284" r:id="rId24"/>
    <p:sldId id="269" r:id="rId25"/>
    <p:sldId id="367" r:id="rId26"/>
    <p:sldId id="362" r:id="rId27"/>
    <p:sldId id="306" r:id="rId28"/>
    <p:sldId id="363" r:id="rId29"/>
    <p:sldId id="375" r:id="rId30"/>
    <p:sldId id="368" r:id="rId31"/>
    <p:sldId id="371" r:id="rId32"/>
    <p:sldId id="280" r:id="rId33"/>
    <p:sldId id="364" r:id="rId34"/>
    <p:sldId id="310" r:id="rId35"/>
    <p:sldId id="311" r:id="rId36"/>
    <p:sldId id="312" r:id="rId37"/>
    <p:sldId id="322" r:id="rId38"/>
    <p:sldId id="323" r:id="rId39"/>
    <p:sldId id="324" r:id="rId40"/>
    <p:sldId id="327" r:id="rId41"/>
    <p:sldId id="329" r:id="rId42"/>
    <p:sldId id="328" r:id="rId43"/>
    <p:sldId id="330" r:id="rId44"/>
    <p:sldId id="369" r:id="rId45"/>
    <p:sldId id="331" r:id="rId46"/>
    <p:sldId id="355" r:id="rId47"/>
    <p:sldId id="356" r:id="rId48"/>
    <p:sldId id="357" r:id="rId49"/>
    <p:sldId id="372" r:id="rId50"/>
    <p:sldId id="374" r:id="rId51"/>
    <p:sldId id="370" r:id="rId5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showPr>
  <p:clrMru>
    <a:srgbClr val="669900"/>
    <a:srgbClr val="E27100"/>
    <a:srgbClr val="336600"/>
    <a:srgbClr val="FF6600"/>
    <a:srgbClr val="C6D505"/>
    <a:srgbClr val="EAFA1E"/>
    <a:srgbClr val="640000"/>
    <a:srgbClr val="820000"/>
    <a:srgbClr val="E6AD8A"/>
    <a:srgbClr val="E9B19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30" autoAdjust="0"/>
    <p:restoredTop sz="66489" autoAdjust="0"/>
  </p:normalViewPr>
  <p:slideViewPr>
    <p:cSldViewPr>
      <p:cViewPr>
        <p:scale>
          <a:sx n="70" d="100"/>
          <a:sy n="70" d="100"/>
        </p:scale>
        <p:origin x="-1790" y="-744"/>
      </p:cViewPr>
      <p:guideLst>
        <p:guide orient="horz" pos="2160"/>
        <p:guide pos="2880"/>
      </p:guideLst>
    </p:cSldViewPr>
  </p:slideViewPr>
  <p:outlineViewPr>
    <p:cViewPr>
      <p:scale>
        <a:sx n="33" d="100"/>
        <a:sy n="33" d="100"/>
      </p:scale>
      <p:origin x="0" y="5280"/>
    </p:cViewPr>
  </p:outlineViewPr>
  <p:notesTextViewPr>
    <p:cViewPr>
      <p:scale>
        <a:sx n="100" d="100"/>
        <a:sy n="100" d="100"/>
      </p:scale>
      <p:origin x="0" y="0"/>
    </p:cViewPr>
  </p:notesTextViewPr>
  <p:sorterViewPr>
    <p:cViewPr>
      <p:scale>
        <a:sx n="66" d="100"/>
        <a:sy n="66" d="100"/>
      </p:scale>
      <p:origin x="0" y="931"/>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0BCADE1E-FF7D-4030-9F0B-4B1928FD1512}" type="datetimeFigureOut">
              <a:rPr lang="fr-FR" smtClean="0"/>
              <a:pPr/>
              <a:t>10/03/2010</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B9DE6FA5-E3F2-4597-8274-A2B56B4B3480}"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And diatoms contain</a:t>
            </a:r>
            <a:r>
              <a:rPr lang="en-US" baseline="0" noProof="0" dirty="0" smtClean="0"/>
              <a:t> specific molecules for SiO2 synthesis….</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600" noProof="0" dirty="0" smtClean="0"/>
              <a:t>Then, we have seen two different pathways for</a:t>
            </a:r>
            <a:r>
              <a:rPr lang="en-US" sz="1600" baseline="0" noProof="0" dirty="0" smtClean="0"/>
              <a:t> the synthesis of silica: the first one at high temperature and the second one at room temperature. And now I will talk about sol-gel process which could be the middle way. With the sol-gel, the story always starts with the elaboration of a chemical solution at room temperature. Most of the time, we deal with molecular precursors. After inorganic polymerization, we obtain a sol which consists in suspension of small particles called colloids. You could either destabilize the sol and you will get precipitate which gives powder after drying/consolidation step or wait and you will get first a wet gel with solvent molecules embedded inside and after drying/consolidation step you obtain an </a:t>
            </a:r>
            <a:r>
              <a:rPr lang="en-US" sz="1600" baseline="0" noProof="0" dirty="0" err="1" smtClean="0"/>
              <a:t>aerogel</a:t>
            </a:r>
            <a:r>
              <a:rPr lang="en-US" sz="1600" baseline="0" noProof="0" dirty="0" smtClean="0"/>
              <a:t>.</a:t>
            </a:r>
            <a:endParaRPr lang="en-US" sz="16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600" noProof="0" dirty="0" smtClean="0"/>
              <a:t>Then, we have seen two different pathways for</a:t>
            </a:r>
            <a:r>
              <a:rPr lang="en-US" sz="1600" baseline="0" noProof="0" dirty="0" smtClean="0"/>
              <a:t> the synthesis of silica: the first one at high temperature and the second one at room temperature. And now I will talk about sol-gel process which could be the middle way. With the sol-gel, the story always starts with the elaboration of a chemical solution at room temperature. Most of the time, we deal with molecular precursors. After inorganic polymerization, we obtain a sol which consists in suspension of small particles called colloids. You could either destabilize the sol and you will get precipitate which gives powder after drying/consolidation step or wait and you will get first a wet gel with solvent molecules embedded inside and after drying/consolidation step you obtain an </a:t>
            </a:r>
            <a:r>
              <a:rPr lang="en-US" sz="1600" baseline="0" noProof="0" dirty="0" err="1" smtClean="0"/>
              <a:t>aerogel</a:t>
            </a:r>
            <a:r>
              <a:rPr lang="en-US" sz="1600" baseline="0" noProof="0" dirty="0" smtClean="0"/>
              <a:t>.</a:t>
            </a:r>
            <a:endParaRPr lang="en-US" sz="16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One of the advantages of sol-gel chemistry result in the versatility of processing. You could do</a:t>
            </a:r>
            <a:r>
              <a:rPr lang="en-US" baseline="0" noProof="0" dirty="0" smtClean="0"/>
              <a:t> thin films by different techniques as dip-coating, spin-coating, capillary coating (this technique is rather dedicated to large objects) and electro-assisted deposition.</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You could also use deposition techniques quite recently developed as ink-jet printing or micro-pen lithography. You obtain then either arrays of spots in two dimensions</a:t>
            </a:r>
            <a:r>
              <a:rPr lang="en-US" baseline="0" noProof="0" dirty="0" smtClean="0"/>
              <a:t> or even in three dimensions if you repeat several times the same program, or you could do continuous lines.</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17</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Spray-drying process or aerosol</a:t>
            </a:r>
            <a:r>
              <a:rPr lang="en-US" baseline="0" noProof="0" dirty="0" smtClean="0"/>
              <a:t> is a particularly versatile technique since it is possible to do complex and continuous patterns on flat substrates but also on curved ones, you could do discontinuous pattern too but also thin films and change when you want the kind of pattern, here for example from lines to film. Finally, it is also possible to synthesize spherical particles.</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18</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Blow</a:t>
            </a:r>
            <a:r>
              <a:rPr lang="en-US" baseline="0" noProof="0" dirty="0" smtClean="0"/>
              <a:t> spinning, </a:t>
            </a:r>
            <a:r>
              <a:rPr lang="en-US" baseline="0" noProof="0" dirty="0" err="1" smtClean="0"/>
              <a:t>electrospinning</a:t>
            </a:r>
            <a:r>
              <a:rPr lang="en-US" baseline="0" noProof="0" dirty="0" smtClean="0"/>
              <a:t>, and other techniques are particularly well adapted to make fibers. Finally, it is also possible to use most of the lithography patterning techniques with sol-gel chemistry as for examples UV patterning and imprinting with PDMS stamps.</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19</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All theses advantages allowed to commercialize products based on sol-gel chemistry.</a:t>
            </a:r>
            <a:r>
              <a:rPr lang="en-US" baseline="0" noProof="0" dirty="0" smtClean="0"/>
              <a:t> They could be processed as films for optical, electronic applications or fibers for making refractory textile for example and powders for elaborating catalyst, membranes, pigments etc..</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20</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I</a:t>
            </a:r>
            <a:r>
              <a:rPr lang="en-US" baseline="0" noProof="0" dirty="0" smtClean="0"/>
              <a:t> would like to finish this part by showing you a nice material very simple but quite amazing. It’s an </a:t>
            </a:r>
            <a:r>
              <a:rPr lang="en-US" baseline="0" noProof="0" dirty="0" err="1" smtClean="0"/>
              <a:t>aerogel</a:t>
            </a:r>
            <a:r>
              <a:rPr lang="en-US" baseline="0" noProof="0" dirty="0" smtClean="0"/>
              <a:t>. This material is obtain by a drying step with supercritical fluid that’s to say a fluid which is not a liquid and not gas. These materials are very light and highly porous and you could even sculpt it.</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a:p>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But the most amazing property resides in its highly insulating property</a:t>
            </a:r>
            <a:r>
              <a:rPr lang="en-US" baseline="0" noProof="0" dirty="0" smtClean="0"/>
              <a:t> due to its composition: ninety-nine point 8 </a:t>
            </a:r>
            <a:r>
              <a:rPr lang="en-US" baseline="0" noProof="0" dirty="0" err="1" smtClean="0"/>
              <a:t>pourcent</a:t>
            </a:r>
            <a:r>
              <a:rPr lang="en-US" baseline="0" noProof="0" dirty="0" smtClean="0"/>
              <a:t> of air and 0.02 % of silica. And despite of such composition, it’s quite robust materials as you could see.</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22</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Depending on the experimental</a:t>
            </a:r>
            <a:r>
              <a:rPr lang="en-US" baseline="0" noProof="0" dirty="0" smtClean="0"/>
              <a:t> conditions, you will start to form a </a:t>
            </a:r>
            <a:r>
              <a:rPr lang="en-US" baseline="0" noProof="0" dirty="0" err="1" smtClean="0"/>
              <a:t>dimer</a:t>
            </a:r>
            <a:r>
              <a:rPr lang="en-US" baseline="0" noProof="0" dirty="0" smtClean="0"/>
              <a:t> (which implies only 2 </a:t>
            </a:r>
            <a:r>
              <a:rPr lang="en-US" baseline="0" noProof="0" dirty="0" err="1" smtClean="0"/>
              <a:t>alkoxides</a:t>
            </a:r>
            <a:r>
              <a:rPr lang="en-US" baseline="0" noProof="0" dirty="0" smtClean="0"/>
              <a:t>),  cyclic species and next particles. If you work in acidic conditions you will have small particles which lead to a transparent materials and if you work in basic conditions, you will have larger particles leading to an opaque materials.</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23</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24</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baseline="-250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25</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baseline="-250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26</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baseline="-250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27</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baseline="-250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28</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baseline="-250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29</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baseline="-250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30</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baseline="-25000"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31</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I have said that sol-gel chemistry started with a solution of molecular precursors. The classical precursors</a:t>
            </a:r>
            <a:r>
              <a:rPr lang="en-US" baseline="0" noProof="0" dirty="0" smtClean="0"/>
              <a:t> are metal </a:t>
            </a:r>
            <a:r>
              <a:rPr lang="en-US" baseline="0" noProof="0" dirty="0" err="1" smtClean="0"/>
              <a:t>alkoxides</a:t>
            </a:r>
            <a:r>
              <a:rPr lang="en-US" baseline="0" noProof="0" dirty="0" smtClean="0"/>
              <a:t>. They are composed of metallic species and </a:t>
            </a:r>
            <a:r>
              <a:rPr lang="en-US" baseline="0" noProof="0" dirty="0" err="1" smtClean="0"/>
              <a:t>alkoxy</a:t>
            </a:r>
            <a:r>
              <a:rPr lang="en-US" baseline="0" noProof="0" dirty="0" smtClean="0"/>
              <a:t> groups which are </a:t>
            </a:r>
            <a:r>
              <a:rPr lang="en-US" baseline="0" noProof="0" dirty="0" err="1" smtClean="0"/>
              <a:t>depronated</a:t>
            </a:r>
            <a:r>
              <a:rPr lang="en-US" baseline="0" noProof="0" dirty="0" smtClean="0"/>
              <a:t> alcohol. It’s the reactive function of metal </a:t>
            </a:r>
            <a:r>
              <a:rPr lang="en-US" baseline="0" noProof="0" dirty="0" err="1" smtClean="0"/>
              <a:t>alkoxide</a:t>
            </a:r>
            <a:r>
              <a:rPr lang="en-US" baseline="0" noProof="0" dirty="0" smtClean="0"/>
              <a:t>. You could see here three examples of metal </a:t>
            </a:r>
            <a:r>
              <a:rPr lang="en-US" baseline="0" noProof="0" dirty="0" err="1" smtClean="0"/>
              <a:t>alkoxides</a:t>
            </a:r>
            <a:r>
              <a:rPr lang="en-US" baseline="0" noProof="0" dirty="0" smtClean="0"/>
              <a:t> which lead to pure inorganic network. </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32</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smtClean="0"/>
              <a:t>The chemical reaction involved in sol-gel chemistry are quite simple. You have 2 main reactions.</a:t>
            </a:r>
            <a:r>
              <a:rPr lang="en-US" baseline="0" noProof="0" dirty="0" smtClean="0"/>
              <a:t> The first one is the hydrolysis of </a:t>
            </a:r>
            <a:r>
              <a:rPr lang="en-US" baseline="0" noProof="0" dirty="0" err="1" smtClean="0"/>
              <a:t>alkoxide</a:t>
            </a:r>
            <a:r>
              <a:rPr lang="en-US" baseline="0" noProof="0" dirty="0" smtClean="0"/>
              <a:t> and the second one the condensation step which leads to the formation of an oxygen bond between two metal atoms. If you reproduce this reaction, you will form an oxide.</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33</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I’ve said that sol-gel process presented some advantages but one of the most important</a:t>
            </a:r>
            <a:r>
              <a:rPr lang="en-US" baseline="0" noProof="0" dirty="0" smtClean="0"/>
              <a:t> is the possibility to combine organic and inorganic components in the same final material. We have a man-made example of such material coming for the past. Maya blue is a pigment made by Maya people in the eighth century. And as you could see on the photography, we could that is quite robust pigment since it withstood more than 12 centuries of a harsh jungle environment. It is resisting to biodegradation and is stable in acidic, alkaline and organic solvents environment. From a chemical point of view, </a:t>
            </a:r>
            <a:r>
              <a:rPr lang="en-US" baseline="0" noProof="0" dirty="0" err="1" smtClean="0"/>
              <a:t>maya</a:t>
            </a:r>
            <a:r>
              <a:rPr lang="en-US" baseline="0" noProof="0" dirty="0" smtClean="0"/>
              <a:t> blue pigment consists in natural blue indigo organic dye encapsulated in natural clay mineral. The inorganic host provides resistance and the organic pigment the color to the hybrid material.</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34</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35</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Then a model based on self assembly</a:t>
            </a:r>
            <a:r>
              <a:rPr lang="en-US" baseline="0" noProof="0" dirty="0" smtClean="0"/>
              <a:t> and phase separation has been proposed but it is still in debate. Based on </a:t>
            </a:r>
            <a:r>
              <a:rPr lang="en-US" baseline="0" noProof="0" dirty="0" err="1" smtClean="0"/>
              <a:t>physico</a:t>
            </a:r>
            <a:r>
              <a:rPr lang="en-US" baseline="0" noProof="0" dirty="0" smtClean="0"/>
              <a:t>-chemical results and SEM observations of diatoms evolution that we could see at the bottom, it has been proposed that organic micro-</a:t>
            </a:r>
            <a:r>
              <a:rPr lang="en-US" baseline="0" noProof="0" dirty="0" err="1" smtClean="0"/>
              <a:t>doplets</a:t>
            </a:r>
            <a:r>
              <a:rPr lang="en-US" baseline="0" noProof="0" dirty="0" smtClean="0"/>
              <a:t> forms an Hexagonal close-packed array in flat SDV. These micro-</a:t>
            </a:r>
            <a:r>
              <a:rPr lang="en-US" baseline="0" noProof="0" dirty="0" err="1" smtClean="0"/>
              <a:t>doplets</a:t>
            </a:r>
            <a:r>
              <a:rPr lang="en-US" baseline="0" noProof="0" dirty="0" smtClean="0"/>
              <a:t> define an aqueous interface (the white part) where silica precursors could condense.</a:t>
            </a:r>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44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51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 </a:t>
            </a:r>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9DE6FA5-E3F2-4597-8274-A2B56B4B3480}"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fr-FR" smtClean="0"/>
              <a:t>Cliquez pour modifier le style du titre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dirty="0"/>
          </a:p>
        </p:txBody>
      </p:sp>
      <p:sp>
        <p:nvSpPr>
          <p:cNvPr id="18" name="Rectangle 6"/>
          <p:cNvSpPr>
            <a:spLocks noGrp="1"/>
          </p:cNvSpPr>
          <p:nvPr>
            <p:ph type="dt" sz="half" idx="10"/>
          </p:nvPr>
        </p:nvSpPr>
        <p:spPr/>
        <p:txBody>
          <a:bodyPr/>
          <a:lstStyle>
            <a:lvl1pPr>
              <a:defRPr lang="en-US" smtClean="0"/>
            </a:lvl1pPr>
          </a:lstStyle>
          <a:p>
            <a:fld id="{A400D044-49D1-46B0-9E51-7CAB2412ECB2}" type="datetimeFigureOut">
              <a:rPr lang="fr-FR" smtClean="0"/>
              <a:pPr/>
              <a:t>10/03/2010</a:t>
            </a:fld>
            <a:endParaRPr lang="fr-FR"/>
          </a:p>
        </p:txBody>
      </p:sp>
      <p:sp>
        <p:nvSpPr>
          <p:cNvPr id="9" name="Rectangle 14"/>
          <p:cNvSpPr>
            <a:spLocks noGrp="1"/>
          </p:cNvSpPr>
          <p:nvPr>
            <p:ph type="sldNum" sz="quarter" idx="11"/>
          </p:nvPr>
        </p:nvSpPr>
        <p:spPr/>
        <p:txBody>
          <a:bodyPr/>
          <a:lstStyle>
            <a:lvl1pPr>
              <a:defRPr lang="en-US" smtClean="0"/>
            </a:lvl1pPr>
          </a:lstStyle>
          <a:p>
            <a:fld id="{086F1A4E-6A0C-4A8D-98DD-246ED6292495}" type="slidenum">
              <a:rPr lang="fr-FR" smtClean="0"/>
              <a:pPr/>
              <a:t>‹N°›</a:t>
            </a:fld>
            <a:endParaRPr lang="fr-FR"/>
          </a:p>
        </p:txBody>
      </p:sp>
      <p:sp>
        <p:nvSpPr>
          <p:cNvPr id="25" name="Rectangle 27"/>
          <p:cNvSpPr>
            <a:spLocks noGrp="1"/>
          </p:cNvSpPr>
          <p:nvPr>
            <p:ph type="ftr" sz="quarter" idx="12"/>
          </p:nvPr>
        </p:nvSpPr>
        <p:spPr/>
        <p:txBody>
          <a:bodyPr/>
          <a:lstStyle>
            <a:lvl1pPr>
              <a:defRPr lang="en-US" smtClean="0"/>
            </a:lvl1p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fr-FR" smtClean="0"/>
              <a:t>Cliquez pour modifier le style du titre</a:t>
            </a:r>
            <a:endParaRPr lang="en-US"/>
          </a:p>
        </p:txBody>
      </p:sp>
      <p:sp>
        <p:nvSpPr>
          <p:cNvPr id="3" name="Rectangle 3"/>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Rectangle 4"/>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5" name="Rectangle 5"/>
          <p:cNvSpPr>
            <a:spLocks noGrp="1"/>
          </p:cNvSpPr>
          <p:nvPr>
            <p:ph type="ftr" sz="quarter" idx="11"/>
          </p:nvPr>
        </p:nvSpPr>
        <p:spPr/>
        <p:txBody>
          <a:bodyPr/>
          <a:lstStyle/>
          <a:p>
            <a:endParaRPr lang="fr-FR"/>
          </a:p>
        </p:txBody>
      </p:sp>
      <p:sp>
        <p:nvSpPr>
          <p:cNvPr id="6" name="Rectangle 6"/>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fr-FR" smtClean="0"/>
              <a:t>Cliquez pour modifier le style du titre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4" name="Rectangle 4"/>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5" name="Rectangle 5"/>
          <p:cNvSpPr>
            <a:spLocks noGrp="1"/>
          </p:cNvSpPr>
          <p:nvPr>
            <p:ph type="ftr" sz="quarter" idx="11"/>
          </p:nvPr>
        </p:nvSpPr>
        <p:spPr/>
        <p:txBody>
          <a:bodyPr/>
          <a:lstStyle/>
          <a:p>
            <a:endParaRPr lang="fr-FR"/>
          </a:p>
        </p:txBody>
      </p:sp>
      <p:sp>
        <p:nvSpPr>
          <p:cNvPr id="6" name="Rectangle 6"/>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fr-FR" smtClean="0"/>
              <a:t>Cliquez pour modifier le style du titre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6" name="Rectangle 5"/>
          <p:cNvSpPr>
            <a:spLocks noGrp="1"/>
          </p:cNvSpPr>
          <p:nvPr>
            <p:ph type="ftr" sz="quarter" idx="11"/>
          </p:nvPr>
        </p:nvSpPr>
        <p:spPr/>
        <p:txBody>
          <a:bodyPr/>
          <a:lstStyle/>
          <a:p>
            <a:endParaRPr lang="fr-FR"/>
          </a:p>
        </p:txBody>
      </p:sp>
      <p:sp>
        <p:nvSpPr>
          <p:cNvPr id="7" name="Rectangle 6"/>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fr-FR" smtClean="0"/>
              <a:t>Cliquez pour modifier le style du titre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6"/>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8" name="Rectangle 7"/>
          <p:cNvSpPr>
            <a:spLocks noGrp="1"/>
          </p:cNvSpPr>
          <p:nvPr>
            <p:ph type="ftr" sz="quarter" idx="11"/>
          </p:nvPr>
        </p:nvSpPr>
        <p:spPr/>
        <p:txBody>
          <a:bodyPr/>
          <a:lstStyle/>
          <a:p>
            <a:endParaRPr lang="fr-FR"/>
          </a:p>
        </p:txBody>
      </p:sp>
      <p:sp>
        <p:nvSpPr>
          <p:cNvPr id="9" name="Rectangle 8"/>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fr-FR" smtClean="0"/>
              <a:t>Cliquez pour modifier le style du titre</a:t>
            </a:r>
            <a:endParaRPr lang="en-US"/>
          </a:p>
        </p:txBody>
      </p:sp>
      <p:sp>
        <p:nvSpPr>
          <p:cNvPr id="3" name="Rectangle 3"/>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4" name="Rectangle 4"/>
          <p:cNvSpPr>
            <a:spLocks noGrp="1"/>
          </p:cNvSpPr>
          <p:nvPr>
            <p:ph type="ftr" sz="quarter" idx="11"/>
          </p:nvPr>
        </p:nvSpPr>
        <p:spPr/>
        <p:txBody>
          <a:bodyPr/>
          <a:lstStyle/>
          <a:p>
            <a:endParaRPr lang="fr-FR"/>
          </a:p>
        </p:txBody>
      </p:sp>
      <p:sp>
        <p:nvSpPr>
          <p:cNvPr id="5" name="Rectangle 5"/>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3" name="Rectangle 3"/>
          <p:cNvSpPr>
            <a:spLocks noGrp="1"/>
          </p:cNvSpPr>
          <p:nvPr>
            <p:ph type="ftr" sz="quarter" idx="11"/>
          </p:nvPr>
        </p:nvSpPr>
        <p:spPr/>
        <p:txBody>
          <a:bodyPr/>
          <a:lstStyle/>
          <a:p>
            <a:endParaRPr lang="fr-FR"/>
          </a:p>
        </p:txBody>
      </p:sp>
      <p:sp>
        <p:nvSpPr>
          <p:cNvPr id="4" name="Rectangle 4"/>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fr-FR" smtClean="0"/>
              <a:t>Cliquez pour modifier le style du titre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6" name="Rectangle 5"/>
          <p:cNvSpPr>
            <a:spLocks noGrp="1"/>
          </p:cNvSpPr>
          <p:nvPr>
            <p:ph type="ftr" sz="quarter" idx="11"/>
          </p:nvPr>
        </p:nvSpPr>
        <p:spPr/>
        <p:txBody>
          <a:bodyPr/>
          <a:lstStyle/>
          <a:p>
            <a:endParaRPr lang="fr-FR"/>
          </a:p>
        </p:txBody>
      </p:sp>
      <p:sp>
        <p:nvSpPr>
          <p:cNvPr id="7" name="Rectangle 6"/>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marL="0" indent="-274320" algn="l">
              <a:buClr>
                <a:schemeClr val="accent1"/>
              </a:buClr>
              <a:buSzPct val="80000"/>
              <a:buFont typeface="Wingdings 2" pitchFamily="18" charset="2"/>
              <a:buNone/>
            </a:pPr>
            <a:endParaRPr lang="en-US" sz="2000">
              <a:solidFill>
                <a:schemeClr val="lt1"/>
              </a:solidFill>
              <a:latin typeface="+mn-lt"/>
              <a:ea typeface="+mn-ea"/>
              <a:cs typeface="+mn-cs"/>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fr-FR" smtClean="0"/>
              <a:t>Cliquez pour modifier le style du titre</a:t>
            </a:r>
            <a:endParaRPr lang="en-US" dirty="0"/>
          </a:p>
        </p:txBody>
      </p:sp>
      <p:sp>
        <p:nvSpPr>
          <p:cNvPr id="3" name="Rectangle 3"/>
          <p:cNvSpPr>
            <a:spLocks noGrp="1"/>
          </p:cNvSpPr>
          <p:nvPr>
            <p:ph type="pic" idx="1"/>
          </p:nvPr>
        </p:nvSpPr>
        <p:spPr>
          <a:xfrm>
            <a:off x="73964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fr-FR" sz="2000" smtClean="0"/>
              <a:t>Cliquez sur l'icône pour ajouter une image</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fr-FR" smtClean="0"/>
              <a:t>Cliquez pour modifier les styles du texte du masque</a:t>
            </a:r>
          </a:p>
        </p:txBody>
      </p:sp>
      <p:sp>
        <p:nvSpPr>
          <p:cNvPr id="5" name="Rectangle 5"/>
          <p:cNvSpPr>
            <a:spLocks noGrp="1"/>
          </p:cNvSpPr>
          <p:nvPr>
            <p:ph type="dt" sz="half" idx="10"/>
          </p:nvPr>
        </p:nvSpPr>
        <p:spPr/>
        <p:txBody>
          <a:bodyPr/>
          <a:lstStyle/>
          <a:p>
            <a:fld id="{A400D044-49D1-46B0-9E51-7CAB2412ECB2}" type="datetimeFigureOut">
              <a:rPr lang="fr-FR" smtClean="0"/>
              <a:pPr/>
              <a:t>10/03/2010</a:t>
            </a:fld>
            <a:endParaRPr lang="fr-FR"/>
          </a:p>
        </p:txBody>
      </p:sp>
      <p:sp>
        <p:nvSpPr>
          <p:cNvPr id="6" name="Rectangle 6"/>
          <p:cNvSpPr>
            <a:spLocks noGrp="1"/>
          </p:cNvSpPr>
          <p:nvPr>
            <p:ph type="ftr" sz="quarter" idx="11"/>
          </p:nvPr>
        </p:nvSpPr>
        <p:spPr/>
        <p:txBody>
          <a:bodyPr/>
          <a:lstStyle/>
          <a:p>
            <a:endParaRPr lang="fr-FR"/>
          </a:p>
        </p:txBody>
      </p:sp>
      <p:sp>
        <p:nvSpPr>
          <p:cNvPr id="7" name="Rectangle 7"/>
          <p:cNvSpPr>
            <a:spLocks noGrp="1"/>
          </p:cNvSpPr>
          <p:nvPr>
            <p:ph type="sldNum" sz="quarter" idx="12"/>
          </p:nvPr>
        </p:nvSpPr>
        <p:spPr/>
        <p:txBody>
          <a:bodyPr/>
          <a:lstStyle/>
          <a:p>
            <a:fld id="{086F1A4E-6A0C-4A8D-98DD-246ED629249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fr-FR" smtClean="0"/>
              <a:t>Cliquez pour modifier le style du titre</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smtClean="0">
                <a:solidFill>
                  <a:schemeClr val="tx2"/>
                </a:solidFill>
                <a:latin typeface="+mn-lt"/>
                <a:ea typeface="+mn-lt"/>
                <a:cs typeface="+mn-lt"/>
              </a:defRPr>
            </a:lvl1pPr>
          </a:lstStyle>
          <a:p>
            <a:fld id="{A400D044-49D1-46B0-9E51-7CAB2412ECB2}" type="datetimeFigureOut">
              <a:rPr lang="fr-FR" smtClean="0"/>
              <a:pPr/>
              <a:t>10/03/2010</a:t>
            </a:fld>
            <a:endParaRPr lang="fr-F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endParaRPr lang="fr-F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smtClean="0">
                <a:solidFill>
                  <a:schemeClr val="tx2"/>
                </a:solidFill>
                <a:latin typeface="+mn-lt"/>
                <a:ea typeface="+mn-lt"/>
                <a:cs typeface="+mn-lt"/>
              </a:defRPr>
            </a:lvl1pPr>
          </a:lstStyle>
          <a:p>
            <a:fld id="{086F1A4E-6A0C-4A8D-98DD-246ED629249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6.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7.png"/><Relationship Id="rId3" Type="http://schemas.openxmlformats.org/officeDocument/2006/relationships/notesSlide" Target="../notesSlides/notesSlide25.xml"/><Relationship Id="rId7" Type="http://schemas.openxmlformats.org/officeDocument/2006/relationships/image" Target="../media/image82.png"/><Relationship Id="rId12"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1.wmf"/><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wmf"/><Relationship Id="rId9" Type="http://schemas.openxmlformats.org/officeDocument/2006/relationships/image" Target="../media/image84.png"/><Relationship Id="rId1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Document_Microsoft_Office_Word_97_-_20031.doc"/><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jpeg"/><Relationship Id="rId3" Type="http://schemas.openxmlformats.org/officeDocument/2006/relationships/notesSlide" Target="../notesSlides/notesSlide27.xml"/><Relationship Id="rId7" Type="http://schemas.openxmlformats.org/officeDocument/2006/relationships/image" Target="../media/image96.jpeg"/><Relationship Id="rId12"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5.jpeg"/><Relationship Id="rId11" Type="http://schemas.openxmlformats.org/officeDocument/2006/relationships/image" Target="../media/image99.png"/><Relationship Id="rId5" Type="http://schemas.openxmlformats.org/officeDocument/2006/relationships/image" Target="../media/image94.jpeg"/><Relationship Id="rId10" Type="http://schemas.openxmlformats.org/officeDocument/2006/relationships/image" Target="../media/image98.jpeg"/><Relationship Id="rId4" Type="http://schemas.openxmlformats.org/officeDocument/2006/relationships/image" Target="../media/image93.jpeg"/><Relationship Id="rId9" Type="http://schemas.openxmlformats.org/officeDocument/2006/relationships/oleObject" Target="../embeddings/oleObject2.bin"/><Relationship Id="rId1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3.wmf"/><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wmf"/><Relationship Id="rId4" Type="http://schemas.openxmlformats.org/officeDocument/2006/relationships/image" Target="../media/image104.png"/><Relationship Id="rId9"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4.wmf"/><Relationship Id="rId5" Type="http://schemas.openxmlformats.org/officeDocument/2006/relationships/image" Target="../media/image113.wmf"/><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30.jpeg"/><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4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 Id="rId9" Type="http://schemas.openxmlformats.org/officeDocument/2006/relationships/image" Target="../media/image145.jpeg"/></Relationships>
</file>

<file path=ppt/slides/_rels/slide4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147.png"/><Relationship Id="rId9"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46.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emf"/><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4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67.png"/></Relationships>
</file>

<file path=ppt/slides/_rels/slide49.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72.jpeg"/><Relationship Id="rId11" Type="http://schemas.openxmlformats.org/officeDocument/2006/relationships/image" Target="../media/image177.png"/><Relationship Id="rId5" Type="http://schemas.openxmlformats.org/officeDocument/2006/relationships/image" Target="../media/image171.jpe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w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72.jpeg"/><Relationship Id="rId11" Type="http://schemas.openxmlformats.org/officeDocument/2006/relationships/image" Target="../media/image177.png"/><Relationship Id="rId5" Type="http://schemas.openxmlformats.org/officeDocument/2006/relationships/image" Target="../media/image171.jpe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wmf"/></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57158" y="2428868"/>
            <a:ext cx="8229600" cy="1828800"/>
          </a:xfrm>
          <a:effectLst>
            <a:outerShdw blurRad="50800" dist="88900" dir="8100000" algn="tr" rotWithShape="0">
              <a:prstClr val="black">
                <a:alpha val="40000"/>
              </a:prstClr>
            </a:outerShdw>
          </a:effectLst>
        </p:spPr>
        <p:txBody>
          <a:bodyPr/>
          <a:lstStyle/>
          <a:p>
            <a:r>
              <a:rPr lang="fr-FR" dirty="0" smtClean="0"/>
              <a:t>Chimie Douce, Nanoparticules et Nanomatériaux</a:t>
            </a:r>
            <a:endParaRPr lang="fr-FR" dirty="0"/>
          </a:p>
        </p:txBody>
      </p:sp>
      <p:sp>
        <p:nvSpPr>
          <p:cNvPr id="3" name="Sous-titre 2"/>
          <p:cNvSpPr>
            <a:spLocks noGrp="1"/>
          </p:cNvSpPr>
          <p:nvPr>
            <p:ph type="subTitle" idx="1"/>
          </p:nvPr>
        </p:nvSpPr>
        <p:spPr>
          <a:xfrm>
            <a:off x="1000100" y="5648340"/>
            <a:ext cx="7258056" cy="1209684"/>
          </a:xfrm>
        </p:spPr>
        <p:txBody>
          <a:bodyPr>
            <a:normAutofit fontScale="92500" lnSpcReduction="20000"/>
          </a:bodyPr>
          <a:lstStyle/>
          <a:p>
            <a:r>
              <a:rPr lang="fr-FR" sz="2000" b="1" dirty="0" smtClean="0"/>
              <a:t>Laboratoire Chimie de la Matière Condensée de Paris</a:t>
            </a:r>
          </a:p>
          <a:p>
            <a:r>
              <a:rPr lang="fr-FR" sz="2000" b="1" dirty="0" smtClean="0"/>
              <a:t>UPMC – CNRS </a:t>
            </a:r>
          </a:p>
          <a:p>
            <a:endParaRPr lang="fr-FR" sz="2000" b="1" dirty="0" smtClean="0"/>
          </a:p>
          <a:p>
            <a:r>
              <a:rPr lang="fr-FR" sz="2800" b="1" dirty="0" smtClean="0">
                <a:solidFill>
                  <a:schemeClr val="accent6">
                    <a:lumMod val="50000"/>
                  </a:schemeClr>
                </a:solidFill>
              </a:rPr>
              <a:t>J. </a:t>
            </a:r>
            <a:r>
              <a:rPr lang="fr-FR" sz="2800" b="1" dirty="0" err="1" smtClean="0">
                <a:solidFill>
                  <a:schemeClr val="accent6">
                    <a:lumMod val="50000"/>
                  </a:schemeClr>
                </a:solidFill>
              </a:rPr>
              <a:t>Livage</a:t>
            </a:r>
            <a:r>
              <a:rPr lang="fr-FR" sz="2800" b="1" dirty="0" smtClean="0">
                <a:solidFill>
                  <a:schemeClr val="accent6">
                    <a:lumMod val="50000"/>
                  </a:schemeClr>
                </a:solidFill>
              </a:rPr>
              <a:t> - Chair de Chimie - Collège de France</a:t>
            </a:r>
            <a:endParaRPr lang="fr-FR" sz="2800" b="1" dirty="0">
              <a:solidFill>
                <a:schemeClr val="accent6">
                  <a:lumMod val="50000"/>
                </a:schemeClr>
              </a:solidFill>
            </a:endParaRPr>
          </a:p>
        </p:txBody>
      </p:sp>
      <p:pic>
        <p:nvPicPr>
          <p:cNvPr id="1028" name="Picture 4" descr="C:\Documents and Settings\Lionel Nicole\Bureau\LOGOS\cnrsfilaire_noir.jpeg"/>
          <p:cNvPicPr>
            <a:picLocks noChangeAspect="1" noChangeArrowheads="1"/>
          </p:cNvPicPr>
          <p:nvPr/>
        </p:nvPicPr>
        <p:blipFill>
          <a:blip r:embed="rId3">
            <a:clrChange>
              <a:clrFrom>
                <a:srgbClr val="FCFBFB"/>
              </a:clrFrom>
              <a:clrTo>
                <a:srgbClr val="FCFBFB">
                  <a:alpha val="0"/>
                </a:srgbClr>
              </a:clrTo>
            </a:clrChange>
            <a:grayscl/>
          </a:blip>
          <a:srcRect/>
          <a:stretch>
            <a:fillRect/>
          </a:stretch>
        </p:blipFill>
        <p:spPr bwMode="auto">
          <a:xfrm>
            <a:off x="428596" y="289943"/>
            <a:ext cx="928694" cy="928694"/>
          </a:xfrm>
          <a:prstGeom prst="rect">
            <a:avLst/>
          </a:prstGeom>
          <a:noFill/>
          <a:effectLst>
            <a:outerShdw blurRad="50800" dist="127000" dir="8100000" algn="tr" rotWithShape="0">
              <a:prstClr val="black">
                <a:alpha val="40000"/>
              </a:prstClr>
            </a:outerShdw>
          </a:effectLst>
        </p:spPr>
      </p:pic>
      <p:pic>
        <p:nvPicPr>
          <p:cNvPr id="7" name="Picture 18" descr="logocdfC294bis"/>
          <p:cNvPicPr>
            <a:picLocks noChangeAspect="1" noChangeArrowheads="1"/>
          </p:cNvPicPr>
          <p:nvPr/>
        </p:nvPicPr>
        <p:blipFill>
          <a:blip r:embed="rId4" cstate="print">
            <a:clrChange>
              <a:clrFrom>
                <a:srgbClr val="FDFDFD"/>
              </a:clrFrom>
              <a:clrTo>
                <a:srgbClr val="FDFDFD">
                  <a:alpha val="0"/>
                </a:srgbClr>
              </a:clrTo>
            </a:clrChange>
            <a:duotone>
              <a:prstClr val="black"/>
              <a:schemeClr val="bg2">
                <a:lumMod val="50000"/>
                <a:tint val="45000"/>
                <a:satMod val="400000"/>
              </a:schemeClr>
            </a:duotone>
          </a:blip>
          <a:srcRect/>
          <a:stretch>
            <a:fillRect/>
          </a:stretch>
        </p:blipFill>
        <p:spPr bwMode="auto">
          <a:xfrm>
            <a:off x="2913561" y="214290"/>
            <a:ext cx="2872885" cy="1080000"/>
          </a:xfrm>
          <a:prstGeom prst="rect">
            <a:avLst/>
          </a:prstGeom>
          <a:noFill/>
          <a:effectLst>
            <a:outerShdw blurRad="50800" dist="127000" dir="8100000" algn="tr" rotWithShape="0">
              <a:prstClr val="black">
                <a:alpha val="40000"/>
              </a:prstClr>
            </a:outerShdw>
          </a:effectLst>
        </p:spPr>
      </p:pic>
      <p:pic>
        <p:nvPicPr>
          <p:cNvPr id="8" name="Picture 8" descr="UPMC_pantones_7504-703"/>
          <p:cNvPicPr>
            <a:picLocks noChangeAspect="1" noChangeArrowheads="1"/>
          </p:cNvPicPr>
          <p:nvPr/>
        </p:nvPicPr>
        <p:blipFill>
          <a:blip r:embed="rId5" cstate="print">
            <a:clrChange>
              <a:clrFrom>
                <a:srgbClr val="FFFFFF"/>
              </a:clrFrom>
              <a:clrTo>
                <a:srgbClr val="FFFFFF">
                  <a:alpha val="0"/>
                </a:srgbClr>
              </a:clrTo>
            </a:clrChange>
            <a:lum bright="70000" contrast="-70000"/>
          </a:blip>
          <a:srcRect/>
          <a:stretch>
            <a:fillRect/>
          </a:stretch>
        </p:blipFill>
        <p:spPr bwMode="auto">
          <a:xfrm>
            <a:off x="6986591" y="267928"/>
            <a:ext cx="1943127" cy="972724"/>
          </a:xfrm>
          <a:prstGeom prst="rect">
            <a:avLst/>
          </a:prstGeom>
          <a:noFill/>
          <a:effectLst>
            <a:outerShdw blurRad="50800" dist="127000" dir="8100000" algn="tr" rotWithShape="0">
              <a:prstClr val="black">
                <a:alpha val="40000"/>
              </a:prstClr>
            </a:outerShdw>
          </a:effectLst>
        </p:spPr>
      </p:pic>
      <p:sp>
        <p:nvSpPr>
          <p:cNvPr id="9" name="ZoneTexte 8"/>
          <p:cNvSpPr txBox="1"/>
          <p:nvPr/>
        </p:nvSpPr>
        <p:spPr>
          <a:xfrm>
            <a:off x="3714744" y="4857760"/>
            <a:ext cx="1604927" cy="461665"/>
          </a:xfrm>
          <a:prstGeom prst="rect">
            <a:avLst/>
          </a:prstGeom>
          <a:noFill/>
        </p:spPr>
        <p:txBody>
          <a:bodyPr wrap="none" rtlCol="0">
            <a:spAutoFit/>
          </a:bodyPr>
          <a:lstStyle/>
          <a:p>
            <a:r>
              <a:rPr lang="fr-FR" sz="2400" b="1" dirty="0" smtClean="0">
                <a:solidFill>
                  <a:schemeClr val="accent6">
                    <a:lumMod val="50000"/>
                  </a:schemeClr>
                </a:solidFill>
                <a:effectLst>
                  <a:outerShdw blurRad="38100" dist="38100" dir="2700000" algn="tl">
                    <a:srgbClr val="000000">
                      <a:alpha val="43137"/>
                    </a:srgbClr>
                  </a:outerShdw>
                </a:effectLst>
              </a:rPr>
              <a:t>C. </a:t>
            </a:r>
            <a:r>
              <a:rPr lang="fr-FR" sz="2400" b="1" dirty="0" err="1" smtClean="0">
                <a:solidFill>
                  <a:schemeClr val="accent6">
                    <a:lumMod val="50000"/>
                  </a:schemeClr>
                </a:solidFill>
                <a:effectLst>
                  <a:outerShdw blurRad="38100" dist="38100" dir="2700000" algn="tl">
                    <a:srgbClr val="000000">
                      <a:alpha val="43137"/>
                    </a:srgbClr>
                  </a:outerShdw>
                </a:effectLst>
              </a:rPr>
              <a:t>Chanéac</a:t>
            </a:r>
            <a:endParaRPr lang="fr-FR" sz="2400" b="1" dirty="0">
              <a:solidFill>
                <a:schemeClr val="accent6">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ZoneTexte 206"/>
          <p:cNvSpPr txBox="1"/>
          <p:nvPr/>
        </p:nvSpPr>
        <p:spPr>
          <a:xfrm>
            <a:off x="7322363" y="3451870"/>
            <a:ext cx="1357322"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b="1" dirty="0" smtClean="0">
                <a:solidFill>
                  <a:schemeClr val="tx1">
                    <a:lumMod val="65000"/>
                    <a:lumOff val="35000"/>
                  </a:schemeClr>
                </a:solidFill>
              </a:rPr>
              <a:t>Seau de Mer </a:t>
            </a:r>
            <a:r>
              <a:rPr lang="fr-FR" b="1" i="1" dirty="0" smtClean="0">
                <a:solidFill>
                  <a:schemeClr val="tx1">
                    <a:lumMod val="65000"/>
                    <a:lumOff val="35000"/>
                  </a:schemeClr>
                </a:solidFill>
              </a:rPr>
              <a:t>ca</a:t>
            </a:r>
            <a:r>
              <a:rPr lang="fr-FR" b="1" dirty="0" smtClean="0">
                <a:solidFill>
                  <a:schemeClr val="tx1">
                    <a:lumMod val="65000"/>
                    <a:lumOff val="35000"/>
                  </a:schemeClr>
                </a:solidFill>
              </a:rPr>
              <a:t> 70 µM</a:t>
            </a:r>
            <a:r>
              <a:rPr lang="fr-FR" dirty="0" smtClean="0">
                <a:solidFill>
                  <a:schemeClr val="tx1">
                    <a:lumMod val="65000"/>
                    <a:lumOff val="35000"/>
                  </a:schemeClr>
                </a:solidFill>
              </a:rPr>
              <a:t> </a:t>
            </a:r>
            <a:endParaRPr lang="fr-FR" dirty="0">
              <a:solidFill>
                <a:schemeClr val="tx1">
                  <a:lumMod val="65000"/>
                  <a:lumOff val="35000"/>
                </a:schemeClr>
              </a:solidFill>
            </a:endParaRPr>
          </a:p>
        </p:txBody>
      </p:sp>
      <p:sp>
        <p:nvSpPr>
          <p:cNvPr id="208" name="ZoneTexte 207"/>
          <p:cNvSpPr txBox="1"/>
          <p:nvPr/>
        </p:nvSpPr>
        <p:spPr>
          <a:xfrm>
            <a:off x="7000892" y="5380696"/>
            <a:ext cx="2000264"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b="1" dirty="0" smtClean="0">
                <a:solidFill>
                  <a:schemeClr val="tx1">
                    <a:lumMod val="65000"/>
                    <a:lumOff val="35000"/>
                  </a:schemeClr>
                </a:solidFill>
              </a:rPr>
              <a:t>Dans la diatomée</a:t>
            </a:r>
          </a:p>
          <a:p>
            <a:pPr algn="ctr"/>
            <a:r>
              <a:rPr lang="fr-FR" b="1" i="1" dirty="0" smtClean="0">
                <a:solidFill>
                  <a:schemeClr val="tx1">
                    <a:lumMod val="65000"/>
                    <a:lumOff val="35000"/>
                  </a:schemeClr>
                </a:solidFill>
              </a:rPr>
              <a:t>ca</a:t>
            </a:r>
            <a:r>
              <a:rPr lang="fr-FR" b="1" dirty="0" smtClean="0">
                <a:solidFill>
                  <a:schemeClr val="tx1">
                    <a:lumMod val="65000"/>
                    <a:lumOff val="35000"/>
                  </a:schemeClr>
                </a:solidFill>
              </a:rPr>
              <a:t> 70 </a:t>
            </a:r>
            <a:r>
              <a:rPr lang="fr-FR" b="1" dirty="0" err="1" smtClean="0">
                <a:solidFill>
                  <a:schemeClr val="tx1">
                    <a:lumMod val="65000"/>
                    <a:lumOff val="35000"/>
                  </a:schemeClr>
                </a:solidFill>
              </a:rPr>
              <a:t>mM</a:t>
            </a:r>
            <a:endParaRPr lang="fr-FR" b="1" dirty="0" smtClean="0">
              <a:solidFill>
                <a:schemeClr val="tx1">
                  <a:lumMod val="65000"/>
                  <a:lumOff val="35000"/>
                </a:schemeClr>
              </a:solidFill>
            </a:endParaRPr>
          </a:p>
          <a:p>
            <a:pPr algn="ctr"/>
            <a:r>
              <a:rPr lang="fr-FR" dirty="0" smtClean="0">
                <a:solidFill>
                  <a:schemeClr val="tx1">
                    <a:lumMod val="65000"/>
                    <a:lumOff val="35000"/>
                  </a:schemeClr>
                </a:solidFill>
              </a:rPr>
              <a:t>1,000 fois plus</a:t>
            </a:r>
            <a:endParaRPr lang="fr-FR" dirty="0">
              <a:solidFill>
                <a:schemeClr val="tx1">
                  <a:lumMod val="65000"/>
                  <a:lumOff val="35000"/>
                </a:schemeClr>
              </a:solidFill>
            </a:endParaRPr>
          </a:p>
        </p:txBody>
      </p:sp>
      <p:sp>
        <p:nvSpPr>
          <p:cNvPr id="1013" name="Rectangle 1012"/>
          <p:cNvSpPr/>
          <p:nvPr/>
        </p:nvSpPr>
        <p:spPr>
          <a:xfrm>
            <a:off x="500034" y="5715016"/>
            <a:ext cx="1857356" cy="523220"/>
          </a:xfrm>
          <a:prstGeom prst="rect">
            <a:avLst/>
          </a:prstGeom>
          <a:effectLst>
            <a:outerShdw blurRad="50800" dist="38100" dir="8100000" algn="tr" rotWithShape="0">
              <a:prstClr val="black">
                <a:alpha val="40000"/>
              </a:prstClr>
            </a:outerShdw>
          </a:effectLst>
        </p:spPr>
        <p:txBody>
          <a:bodyPr wrap="square">
            <a:spAutoFit/>
          </a:bodyPr>
          <a:lstStyle/>
          <a:p>
            <a:pPr algn="ctr"/>
            <a:r>
              <a:rPr lang="fr-FR" sz="1400" b="1" dirty="0" err="1" smtClean="0">
                <a:solidFill>
                  <a:schemeClr val="accent3">
                    <a:lumMod val="75000"/>
                  </a:schemeClr>
                </a:solidFill>
              </a:rPr>
              <a:t>Silica</a:t>
            </a:r>
            <a:r>
              <a:rPr lang="fr-FR" sz="1400" b="1" dirty="0" smtClean="0">
                <a:solidFill>
                  <a:schemeClr val="accent3">
                    <a:lumMod val="75000"/>
                  </a:schemeClr>
                </a:solidFill>
              </a:rPr>
              <a:t> </a:t>
            </a:r>
            <a:r>
              <a:rPr lang="fr-FR" sz="1400" b="1" dirty="0" err="1" smtClean="0">
                <a:solidFill>
                  <a:schemeClr val="accent3">
                    <a:lumMod val="75000"/>
                  </a:schemeClr>
                </a:solidFill>
              </a:rPr>
              <a:t>Deposition</a:t>
            </a:r>
            <a:r>
              <a:rPr lang="fr-FR" sz="1400" b="1" dirty="0" smtClean="0">
                <a:solidFill>
                  <a:schemeClr val="accent3">
                    <a:lumMod val="75000"/>
                  </a:schemeClr>
                </a:solidFill>
              </a:rPr>
              <a:t> </a:t>
            </a:r>
            <a:r>
              <a:rPr lang="fr-FR" sz="1400" b="1" dirty="0" err="1" smtClean="0">
                <a:solidFill>
                  <a:schemeClr val="accent3">
                    <a:lumMod val="75000"/>
                  </a:schemeClr>
                </a:solidFill>
              </a:rPr>
              <a:t>Vesicle</a:t>
            </a:r>
            <a:r>
              <a:rPr lang="fr-FR" sz="1400" b="1" dirty="0" smtClean="0">
                <a:solidFill>
                  <a:schemeClr val="accent3">
                    <a:lumMod val="75000"/>
                  </a:schemeClr>
                </a:solidFill>
              </a:rPr>
              <a:t> - SDV</a:t>
            </a:r>
            <a:endParaRPr lang="fr-FR" sz="1400" b="1" dirty="0">
              <a:solidFill>
                <a:schemeClr val="accent3">
                  <a:lumMod val="75000"/>
                </a:schemeClr>
              </a:solidFill>
            </a:endParaRPr>
          </a:p>
        </p:txBody>
      </p:sp>
      <p:sp>
        <p:nvSpPr>
          <p:cNvPr id="714" name="Sous-titre 2"/>
          <p:cNvSpPr>
            <a:spLocks noGrp="1"/>
          </p:cNvSpPr>
          <p:nvPr>
            <p:ph type="subTitle" idx="1"/>
          </p:nvPr>
        </p:nvSpPr>
        <p:spPr>
          <a:xfrm>
            <a:off x="0" y="785794"/>
            <a:ext cx="9144000" cy="642942"/>
          </a:xfrm>
        </p:spPr>
        <p:txBody>
          <a:bodyPr>
            <a:normAutofit/>
          </a:bodyPr>
          <a:lstStyle/>
          <a:p>
            <a:r>
              <a:rPr lang="en-US" b="1" dirty="0" smtClean="0"/>
              <a:t>De Si(OH)</a:t>
            </a:r>
            <a:r>
              <a:rPr lang="en-US" b="1" baseline="-25000" dirty="0" smtClean="0"/>
              <a:t>4</a:t>
            </a:r>
            <a:r>
              <a:rPr lang="en-US" b="1" dirty="0" smtClean="0"/>
              <a:t> à SiO</a:t>
            </a:r>
            <a:r>
              <a:rPr lang="en-US" b="1" baseline="-25000" dirty="0" smtClean="0"/>
              <a:t>2</a:t>
            </a:r>
            <a:r>
              <a:rPr lang="en-US" b="1" dirty="0" smtClean="0"/>
              <a:t>: 4 </a:t>
            </a:r>
            <a:r>
              <a:rPr lang="en-US" b="1" dirty="0" err="1" smtClean="0"/>
              <a:t>étapes</a:t>
            </a:r>
            <a:r>
              <a:rPr lang="en-US" b="1" dirty="0" smtClean="0"/>
              <a:t> </a:t>
            </a:r>
            <a:r>
              <a:rPr lang="en-US" b="1" dirty="0" err="1" smtClean="0"/>
              <a:t>consécutives</a:t>
            </a:r>
            <a:endParaRPr lang="en-US" b="1" dirty="0" smtClean="0"/>
          </a:p>
        </p:txBody>
      </p:sp>
      <p:sp>
        <p:nvSpPr>
          <p:cNvPr id="716" name="Rectangle 715"/>
          <p:cNvSpPr/>
          <p:nvPr/>
        </p:nvSpPr>
        <p:spPr>
          <a:xfrm>
            <a:off x="357158" y="1665920"/>
            <a:ext cx="8501122" cy="1477328"/>
          </a:xfrm>
          <a:prstGeom prst="rect">
            <a:avLst/>
          </a:prstGeom>
        </p:spPr>
        <p:txBody>
          <a:bodyPr wrap="square">
            <a:spAutoFit/>
          </a:bodyPr>
          <a:lstStyle/>
          <a:p>
            <a:r>
              <a:rPr lang="en-US" b="1" dirty="0" smtClean="0"/>
              <a:t>1</a:t>
            </a:r>
            <a:r>
              <a:rPr lang="en-US" b="1" baseline="30000" dirty="0" smtClean="0"/>
              <a:t>st</a:t>
            </a:r>
            <a:r>
              <a:rPr lang="en-US" b="1" dirty="0" smtClean="0"/>
              <a:t> – Capture de </a:t>
            </a:r>
            <a:r>
              <a:rPr lang="en-US" b="1" dirty="0" err="1" smtClean="0"/>
              <a:t>l’acide</a:t>
            </a:r>
            <a:r>
              <a:rPr lang="en-US" b="1" dirty="0" smtClean="0"/>
              <a:t> </a:t>
            </a:r>
            <a:r>
              <a:rPr lang="en-US" b="1" dirty="0" err="1" smtClean="0"/>
              <a:t>silicique</a:t>
            </a:r>
            <a:r>
              <a:rPr lang="en-US" b="1" dirty="0" smtClean="0"/>
              <a:t> (</a:t>
            </a:r>
            <a:r>
              <a:rPr lang="en-US" b="1" i="1" dirty="0" smtClean="0"/>
              <a:t>Silicon Transporters – SITs</a:t>
            </a:r>
            <a:r>
              <a:rPr lang="en-US" b="1" dirty="0" smtClean="0"/>
              <a:t>).</a:t>
            </a:r>
          </a:p>
          <a:p>
            <a:r>
              <a:rPr lang="en-US" b="1" dirty="0" smtClean="0"/>
              <a:t>2</a:t>
            </a:r>
            <a:r>
              <a:rPr lang="en-US" b="1" baseline="30000" dirty="0" smtClean="0"/>
              <a:t>nd</a:t>
            </a:r>
            <a:r>
              <a:rPr lang="en-US" b="1" dirty="0" smtClean="0"/>
              <a:t> – </a:t>
            </a:r>
            <a:r>
              <a:rPr lang="en-US" b="1" dirty="0" err="1" smtClean="0"/>
              <a:t>Stockage</a:t>
            </a:r>
            <a:r>
              <a:rPr lang="en-US" b="1" dirty="0" smtClean="0"/>
              <a:t> de </a:t>
            </a:r>
            <a:r>
              <a:rPr lang="en-US" b="1" dirty="0" err="1" smtClean="0"/>
              <a:t>silice</a:t>
            </a:r>
            <a:r>
              <a:rPr lang="en-US" b="1" dirty="0" smtClean="0"/>
              <a:t> </a:t>
            </a:r>
            <a:r>
              <a:rPr lang="en-US" b="1" dirty="0" err="1" smtClean="0"/>
              <a:t>biologique</a:t>
            </a:r>
            <a:r>
              <a:rPr lang="en-US" b="1" dirty="0" smtClean="0"/>
              <a:t> </a:t>
            </a:r>
            <a:r>
              <a:rPr lang="en-US" b="1" dirty="0" err="1" smtClean="0"/>
              <a:t>dans</a:t>
            </a:r>
            <a:r>
              <a:rPr lang="en-US" b="1" dirty="0" smtClean="0"/>
              <a:t> les </a:t>
            </a:r>
            <a:r>
              <a:rPr lang="en-US" b="1" dirty="0" err="1" smtClean="0"/>
              <a:t>compatiments</a:t>
            </a:r>
            <a:r>
              <a:rPr lang="en-US" b="1" dirty="0" smtClean="0"/>
              <a:t> </a:t>
            </a:r>
            <a:r>
              <a:rPr lang="en-US" b="1" dirty="0" err="1" smtClean="0"/>
              <a:t>intracellulaires</a:t>
            </a:r>
            <a:r>
              <a:rPr lang="en-US" b="1" dirty="0" smtClean="0"/>
              <a:t>.</a:t>
            </a:r>
          </a:p>
          <a:p>
            <a:r>
              <a:rPr lang="en-US" b="1" dirty="0" smtClean="0"/>
              <a:t>3</a:t>
            </a:r>
            <a:r>
              <a:rPr lang="en-US" b="1" baseline="30000" dirty="0" smtClean="0"/>
              <a:t>rd</a:t>
            </a:r>
            <a:r>
              <a:rPr lang="en-US" b="1" dirty="0" smtClean="0"/>
              <a:t> – Transport des </a:t>
            </a:r>
            <a:r>
              <a:rPr lang="en-US" b="1" dirty="0" err="1" smtClean="0"/>
              <a:t>dérivés</a:t>
            </a:r>
            <a:r>
              <a:rPr lang="en-US" b="1" dirty="0" smtClean="0"/>
              <a:t> </a:t>
            </a:r>
            <a:r>
              <a:rPr lang="en-US" b="1" dirty="0" err="1" smtClean="0"/>
              <a:t>siliciques</a:t>
            </a:r>
            <a:r>
              <a:rPr lang="en-US" b="1" dirty="0" smtClean="0"/>
              <a:t>, </a:t>
            </a:r>
            <a:r>
              <a:rPr lang="en-US" b="1" dirty="0" err="1" smtClean="0"/>
              <a:t>dépôt</a:t>
            </a:r>
            <a:r>
              <a:rPr lang="en-US" b="1" dirty="0" smtClean="0"/>
              <a:t> </a:t>
            </a:r>
            <a:r>
              <a:rPr lang="en-US" b="1" dirty="0" err="1" smtClean="0"/>
              <a:t>dans</a:t>
            </a:r>
            <a:r>
              <a:rPr lang="en-US" b="1" dirty="0" smtClean="0"/>
              <a:t> des </a:t>
            </a:r>
            <a:r>
              <a:rPr lang="en-US" b="1" dirty="0" err="1" smtClean="0"/>
              <a:t>vésicules</a:t>
            </a:r>
            <a:r>
              <a:rPr lang="en-US" b="1" dirty="0" smtClean="0"/>
              <a:t> (</a:t>
            </a:r>
            <a:r>
              <a:rPr lang="en-US" b="1" i="1" dirty="0" smtClean="0"/>
              <a:t>SDVs</a:t>
            </a:r>
            <a:r>
              <a:rPr lang="en-US" b="1" dirty="0" smtClean="0"/>
              <a:t>) et construction de la nouvelle valve</a:t>
            </a:r>
          </a:p>
          <a:p>
            <a:r>
              <a:rPr lang="en-US" b="1" dirty="0" smtClean="0"/>
              <a:t>4</a:t>
            </a:r>
            <a:r>
              <a:rPr lang="en-US" b="1" baseline="30000" dirty="0" smtClean="0"/>
              <a:t>th</a:t>
            </a:r>
            <a:r>
              <a:rPr lang="en-US" b="1" dirty="0" smtClean="0"/>
              <a:t> – Exocytose  </a:t>
            </a:r>
            <a:endParaRPr lang="en-US" dirty="0"/>
          </a:p>
        </p:txBody>
      </p:sp>
      <p:sp>
        <p:nvSpPr>
          <p:cNvPr id="1720" name="ZoneTexte 1719"/>
          <p:cNvSpPr txBox="1"/>
          <p:nvPr/>
        </p:nvSpPr>
        <p:spPr>
          <a:xfrm>
            <a:off x="285720" y="4834606"/>
            <a:ext cx="2286016" cy="52322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1400" b="1" dirty="0" smtClean="0">
                <a:solidFill>
                  <a:schemeClr val="accent1">
                    <a:lumMod val="50000"/>
                  </a:schemeClr>
                </a:solidFill>
              </a:rPr>
              <a:t>Silicon storage compartment</a:t>
            </a:r>
            <a:endParaRPr lang="en-US" sz="1400" b="1" dirty="0">
              <a:solidFill>
                <a:schemeClr val="accent1">
                  <a:lumMod val="50000"/>
                </a:schemeClr>
              </a:solidFill>
            </a:endParaRPr>
          </a:p>
        </p:txBody>
      </p:sp>
      <p:sp>
        <p:nvSpPr>
          <p:cNvPr id="1725" name="Rectangle à coins arrondis 1724"/>
          <p:cNvSpPr/>
          <p:nvPr/>
        </p:nvSpPr>
        <p:spPr>
          <a:xfrm>
            <a:off x="1214414" y="6286520"/>
            <a:ext cx="428628" cy="142876"/>
          </a:xfrm>
          <a:prstGeom prst="roundRect">
            <a:avLst/>
          </a:prstGeom>
          <a:solidFill>
            <a:schemeClr val="accent3">
              <a:lumMod val="60000"/>
              <a:lumOff val="40000"/>
            </a:schemeClr>
          </a:solidFill>
          <a:ln w="38100">
            <a:solidFill>
              <a:schemeClr val="accent3">
                <a:lumMod val="60000"/>
                <a:lumOff val="40000"/>
              </a:schemeClr>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431" name="ZoneTexte 1430"/>
          <p:cNvSpPr txBox="1"/>
          <p:nvPr/>
        </p:nvSpPr>
        <p:spPr>
          <a:xfrm>
            <a:off x="6215074" y="4786322"/>
            <a:ext cx="1000132" cy="52322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sz="2800" b="1" dirty="0" smtClean="0"/>
              <a:t>SiO</a:t>
            </a:r>
            <a:r>
              <a:rPr lang="fr-FR" sz="2800" b="1" baseline="-25000" dirty="0" smtClean="0"/>
              <a:t>2</a:t>
            </a:r>
            <a:endParaRPr lang="fr-FR" sz="2800" b="1" baseline="-25000" dirty="0"/>
          </a:p>
        </p:txBody>
      </p:sp>
      <p:grpSp>
        <p:nvGrpSpPr>
          <p:cNvPr id="1437" name="Groupe 1436"/>
          <p:cNvGrpSpPr/>
          <p:nvPr/>
        </p:nvGrpSpPr>
        <p:grpSpPr>
          <a:xfrm>
            <a:off x="3068627" y="3387668"/>
            <a:ext cx="3006747" cy="3256042"/>
            <a:chOff x="3500430" y="2620130"/>
            <a:chExt cx="3006747" cy="3256042"/>
          </a:xfrm>
        </p:grpSpPr>
        <p:pic>
          <p:nvPicPr>
            <p:cNvPr id="1717" name="Image 1716" descr="monosilicic acid.gif"/>
            <p:cNvPicPr>
              <a:picLocks noChangeAspect="1"/>
            </p:cNvPicPr>
            <p:nvPr/>
          </p:nvPicPr>
          <p:blipFill>
            <a:blip r:embed="rId3">
              <a:clrChange>
                <a:clrFrom>
                  <a:srgbClr val="000000"/>
                </a:clrFrom>
                <a:clrTo>
                  <a:srgbClr val="000000">
                    <a:alpha val="0"/>
                  </a:srgbClr>
                </a:clrTo>
              </a:clrChange>
            </a:blip>
            <a:stretch>
              <a:fillRect/>
            </a:stretch>
          </p:blipFill>
          <p:spPr>
            <a:xfrm>
              <a:off x="4500562" y="2620130"/>
              <a:ext cx="637699" cy="643603"/>
            </a:xfrm>
            <a:prstGeom prst="rect">
              <a:avLst/>
            </a:prstGeom>
            <a:effectLst>
              <a:outerShdw blurRad="50800" dist="101600" dir="8100000" algn="tr" rotWithShape="0">
                <a:prstClr val="black">
                  <a:alpha val="40000"/>
                </a:prstClr>
              </a:outerShdw>
            </a:effectLst>
          </p:spPr>
        </p:pic>
        <p:grpSp>
          <p:nvGrpSpPr>
            <p:cNvPr id="1418" name="Groupe 1417"/>
            <p:cNvGrpSpPr/>
            <p:nvPr/>
          </p:nvGrpSpPr>
          <p:grpSpPr>
            <a:xfrm>
              <a:off x="3500430" y="3571876"/>
              <a:ext cx="3006747" cy="2304296"/>
              <a:chOff x="3500430" y="3286124"/>
              <a:chExt cx="3006747" cy="2304296"/>
            </a:xfrm>
          </p:grpSpPr>
          <p:sp>
            <p:nvSpPr>
              <p:cNvPr id="1413" name="Rectangle à coins arrondis 1412"/>
              <p:cNvSpPr/>
              <p:nvPr/>
            </p:nvSpPr>
            <p:spPr>
              <a:xfrm>
                <a:off x="3677528" y="3393280"/>
                <a:ext cx="2656800" cy="1017900"/>
              </a:xfrm>
              <a:prstGeom prst="roundRect">
                <a:avLst/>
              </a:prstGeom>
              <a:solidFill>
                <a:schemeClr val="accent3">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4" name="Rectangle à coins arrondis 1413"/>
              <p:cNvSpPr/>
              <p:nvPr/>
            </p:nvSpPr>
            <p:spPr>
              <a:xfrm>
                <a:off x="3704528" y="4493665"/>
                <a:ext cx="2602800" cy="1017900"/>
              </a:xfrm>
              <a:prstGeom prst="roundRect">
                <a:avLst/>
              </a:prstGeom>
              <a:solidFill>
                <a:schemeClr val="accent3">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9" name="Rectangle à coins arrondis 198"/>
              <p:cNvSpPr/>
              <p:nvPr/>
            </p:nvSpPr>
            <p:spPr>
              <a:xfrm>
                <a:off x="4095094" y="4572007"/>
                <a:ext cx="1821669" cy="135000"/>
              </a:xfrm>
              <a:prstGeom prst="roundRect">
                <a:avLst/>
              </a:prstGeom>
              <a:solidFill>
                <a:schemeClr val="accent3">
                  <a:lumMod val="60000"/>
                  <a:lumOff val="40000"/>
                </a:schemeClr>
              </a:solidFill>
              <a:ln w="38100">
                <a:solidFill>
                  <a:schemeClr val="accent3">
                    <a:lumMod val="60000"/>
                    <a:lumOff val="40000"/>
                  </a:schemeClr>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84" name="Rectangle 183"/>
              <p:cNvSpPr/>
              <p:nvPr/>
            </p:nvSpPr>
            <p:spPr>
              <a:xfrm flipV="1">
                <a:off x="3599156" y="5302302"/>
                <a:ext cx="54000" cy="230544"/>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Rectangle 184"/>
              <p:cNvSpPr/>
              <p:nvPr/>
            </p:nvSpPr>
            <p:spPr>
              <a:xfrm flipV="1">
                <a:off x="3599156" y="5126197"/>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ectangle 186"/>
              <p:cNvSpPr/>
              <p:nvPr/>
            </p:nvSpPr>
            <p:spPr>
              <a:xfrm flipV="1">
                <a:off x="3599156" y="4613997"/>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Rectangle 187"/>
              <p:cNvSpPr/>
              <p:nvPr/>
            </p:nvSpPr>
            <p:spPr>
              <a:xfrm flipV="1">
                <a:off x="3599156" y="4357896"/>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Rectangle 188"/>
              <p:cNvSpPr/>
              <p:nvPr/>
            </p:nvSpPr>
            <p:spPr>
              <a:xfrm flipV="1">
                <a:off x="6355944" y="5302302"/>
                <a:ext cx="54000" cy="230544"/>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Rectangle 189"/>
              <p:cNvSpPr/>
              <p:nvPr/>
            </p:nvSpPr>
            <p:spPr>
              <a:xfrm flipV="1">
                <a:off x="6355944" y="5121073"/>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Rectangle 190"/>
              <p:cNvSpPr/>
              <p:nvPr/>
            </p:nvSpPr>
            <p:spPr>
              <a:xfrm flipV="1">
                <a:off x="6355944" y="4872655"/>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Rectangle 191"/>
              <p:cNvSpPr/>
              <p:nvPr/>
            </p:nvSpPr>
            <p:spPr>
              <a:xfrm flipV="1">
                <a:off x="6355944" y="4616556"/>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Rectangle 192"/>
              <p:cNvSpPr/>
              <p:nvPr/>
            </p:nvSpPr>
            <p:spPr>
              <a:xfrm flipV="1">
                <a:off x="6355944" y="4360455"/>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Parenthèse ouvrante 193"/>
              <p:cNvSpPr/>
              <p:nvPr/>
            </p:nvSpPr>
            <p:spPr>
              <a:xfrm rot="16200000">
                <a:off x="4974664" y="4159420"/>
                <a:ext cx="54000" cy="2808000"/>
              </a:xfrm>
              <a:prstGeom prst="leftBracket">
                <a:avLst>
                  <a:gd name="adj" fmla="val 150194"/>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3" name="Groupe 216"/>
              <p:cNvGrpSpPr/>
              <p:nvPr/>
            </p:nvGrpSpPr>
            <p:grpSpPr>
              <a:xfrm>
                <a:off x="3500430" y="3286124"/>
                <a:ext cx="3006747" cy="1301677"/>
                <a:chOff x="3000363" y="2928935"/>
                <a:chExt cx="4008996" cy="1735569"/>
              </a:xfrm>
            </p:grpSpPr>
            <p:grpSp>
              <p:nvGrpSpPr>
                <p:cNvPr id="4" name="Groupe 215"/>
                <p:cNvGrpSpPr/>
                <p:nvPr/>
              </p:nvGrpSpPr>
              <p:grpSpPr>
                <a:xfrm>
                  <a:off x="6937359" y="2991246"/>
                  <a:ext cx="72000" cy="1673258"/>
                  <a:chOff x="6937359" y="2991246"/>
                  <a:chExt cx="72000" cy="1673258"/>
                </a:xfrm>
              </p:grpSpPr>
              <p:sp>
                <p:nvSpPr>
                  <p:cNvPr id="174" name="Rectangle 173"/>
                  <p:cNvSpPr/>
                  <p:nvPr/>
                </p:nvSpPr>
                <p:spPr>
                  <a:xfrm>
                    <a:off x="6937359" y="2991246"/>
                    <a:ext cx="72000" cy="307392"/>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174"/>
                  <p:cNvSpPr/>
                  <p:nvPr/>
                </p:nvSpPr>
                <p:spPr>
                  <a:xfrm>
                    <a:off x="6937359" y="3424931"/>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Rectangle 175"/>
                  <p:cNvSpPr/>
                  <p:nvPr/>
                </p:nvSpPr>
                <p:spPr>
                  <a:xfrm>
                    <a:off x="6937359" y="3766396"/>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Rectangle 176"/>
                  <p:cNvSpPr/>
                  <p:nvPr/>
                </p:nvSpPr>
                <p:spPr>
                  <a:xfrm>
                    <a:off x="6937359" y="4107864"/>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177"/>
                  <p:cNvSpPr/>
                  <p:nvPr/>
                </p:nvSpPr>
                <p:spPr>
                  <a:xfrm>
                    <a:off x="6937359" y="4449329"/>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214"/>
                <p:cNvGrpSpPr/>
                <p:nvPr/>
              </p:nvGrpSpPr>
              <p:grpSpPr>
                <a:xfrm>
                  <a:off x="3005594" y="2991246"/>
                  <a:ext cx="72000" cy="1673258"/>
                  <a:chOff x="3005594" y="2997752"/>
                  <a:chExt cx="72000" cy="1673258"/>
                </a:xfrm>
              </p:grpSpPr>
              <p:sp>
                <p:nvSpPr>
                  <p:cNvPr id="179" name="Rectangle 178"/>
                  <p:cNvSpPr/>
                  <p:nvPr/>
                </p:nvSpPr>
                <p:spPr>
                  <a:xfrm>
                    <a:off x="3005594" y="2997752"/>
                    <a:ext cx="72000" cy="307392"/>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Rectangle 179"/>
                  <p:cNvSpPr/>
                  <p:nvPr/>
                </p:nvSpPr>
                <p:spPr>
                  <a:xfrm>
                    <a:off x="3005594" y="3431437"/>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180"/>
                  <p:cNvSpPr/>
                  <p:nvPr/>
                </p:nvSpPr>
                <p:spPr>
                  <a:xfrm>
                    <a:off x="3005594" y="3772902"/>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ectangle 181"/>
                  <p:cNvSpPr/>
                  <p:nvPr/>
                </p:nvSpPr>
                <p:spPr>
                  <a:xfrm>
                    <a:off x="3005594" y="4114371"/>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Rectangle 182"/>
                  <p:cNvSpPr/>
                  <p:nvPr/>
                </p:nvSpPr>
                <p:spPr>
                  <a:xfrm>
                    <a:off x="3005594" y="4455835"/>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5" name="Parenthèse ouvrante 194"/>
                <p:cNvSpPr/>
                <p:nvPr/>
              </p:nvSpPr>
              <p:spPr>
                <a:xfrm rot="5400000" flipV="1">
                  <a:off x="4963492" y="965806"/>
                  <a:ext cx="72000" cy="3998257"/>
                </a:xfrm>
                <a:prstGeom prst="leftBracket">
                  <a:avLst>
                    <a:gd name="adj" fmla="val 150194"/>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718" name="Rectangle à coins arrondis 717"/>
              <p:cNvSpPr/>
              <p:nvPr/>
            </p:nvSpPr>
            <p:spPr>
              <a:xfrm>
                <a:off x="4095094" y="4196958"/>
                <a:ext cx="1821669" cy="135000"/>
              </a:xfrm>
              <a:prstGeom prst="roundRect">
                <a:avLst/>
              </a:prstGeom>
              <a:solidFill>
                <a:schemeClr val="accent3">
                  <a:lumMod val="60000"/>
                  <a:lumOff val="40000"/>
                </a:schemeClr>
              </a:solidFill>
              <a:ln w="38100">
                <a:solidFill>
                  <a:schemeClr val="accent3">
                    <a:lumMod val="60000"/>
                    <a:lumOff val="40000"/>
                  </a:schemeClr>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417" name="Rectangle 1416"/>
              <p:cNvSpPr/>
              <p:nvPr/>
            </p:nvSpPr>
            <p:spPr>
              <a:xfrm flipV="1">
                <a:off x="3594920" y="4857760"/>
                <a:ext cx="54000" cy="161381"/>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19" name="Flèche courbée vers la gauche 1418"/>
            <p:cNvSpPr/>
            <p:nvPr/>
          </p:nvSpPr>
          <p:spPr>
            <a:xfrm>
              <a:off x="5357818" y="3048758"/>
              <a:ext cx="500066" cy="1071570"/>
            </a:xfrm>
            <a:prstGeom prst="curvedLef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22" name="Ellipse 1421"/>
            <p:cNvSpPr/>
            <p:nvPr/>
          </p:nvSpPr>
          <p:spPr>
            <a:xfrm>
              <a:off x="3643306" y="3786190"/>
              <a:ext cx="1000132" cy="571504"/>
            </a:xfrm>
            <a:prstGeom prst="ellipse">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3" name="ZoneTexte 1422"/>
            <p:cNvSpPr txBox="1"/>
            <p:nvPr/>
          </p:nvSpPr>
          <p:spPr>
            <a:xfrm>
              <a:off x="4929190" y="3786190"/>
              <a:ext cx="421910" cy="461665"/>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2400" b="1" dirty="0" smtClean="0"/>
                <a:t>Si</a:t>
              </a:r>
              <a:endParaRPr lang="fr-FR" sz="2400" b="1" dirty="0"/>
            </a:p>
          </p:txBody>
        </p:sp>
        <p:sp>
          <p:nvSpPr>
            <p:cNvPr id="1424" name="Arc 1423"/>
            <p:cNvSpPr>
              <a:spLocks noChangeAspect="1"/>
            </p:cNvSpPr>
            <p:nvPr/>
          </p:nvSpPr>
          <p:spPr>
            <a:xfrm rot="1660696" flipH="1">
              <a:off x="4360368" y="3969927"/>
              <a:ext cx="900000" cy="720000"/>
            </a:xfrm>
            <a:prstGeom prst="arc">
              <a:avLst/>
            </a:prstGeom>
            <a:ln w="25400">
              <a:solidFill>
                <a:schemeClr val="tx1"/>
              </a:solidFill>
              <a:prstDash val="sysDash"/>
              <a:tailEnd type="stealth" w="lg" len="med"/>
            </a:ln>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25" name="ZoneTexte 1424"/>
            <p:cNvSpPr txBox="1"/>
            <p:nvPr/>
          </p:nvSpPr>
          <p:spPr>
            <a:xfrm>
              <a:off x="3936742" y="3867843"/>
              <a:ext cx="421910" cy="461665"/>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2400" b="1" dirty="0" smtClean="0">
                  <a:solidFill>
                    <a:schemeClr val="bg1"/>
                  </a:solidFill>
                </a:rPr>
                <a:t>Si</a:t>
              </a:r>
              <a:endParaRPr lang="fr-FR" sz="2400" b="1" dirty="0">
                <a:solidFill>
                  <a:schemeClr val="bg1"/>
                </a:solidFill>
              </a:endParaRPr>
            </a:p>
          </p:txBody>
        </p:sp>
        <p:sp>
          <p:nvSpPr>
            <p:cNvPr id="1426" name="Arc 1425"/>
            <p:cNvSpPr>
              <a:spLocks noChangeAspect="1"/>
            </p:cNvSpPr>
            <p:nvPr/>
          </p:nvSpPr>
          <p:spPr>
            <a:xfrm rot="697819">
              <a:off x="3785764" y="4141238"/>
              <a:ext cx="900000" cy="720000"/>
            </a:xfrm>
            <a:prstGeom prst="arc">
              <a:avLst/>
            </a:prstGeom>
            <a:ln w="25400">
              <a:solidFill>
                <a:schemeClr val="bg1"/>
              </a:solidFill>
              <a:prstDash val="sysDash"/>
              <a:tailEnd type="stealth" w="lg" len="med"/>
            </a:ln>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32" name="ZoneTexte 1431"/>
            <p:cNvSpPr txBox="1"/>
            <p:nvPr/>
          </p:nvSpPr>
          <p:spPr>
            <a:xfrm>
              <a:off x="5857884" y="3176509"/>
              <a:ext cx="405880" cy="400110"/>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2000" b="1" dirty="0" smtClean="0">
                  <a:solidFill>
                    <a:schemeClr val="tx1">
                      <a:lumMod val="75000"/>
                      <a:lumOff val="25000"/>
                    </a:schemeClr>
                  </a:solidFill>
                </a:rPr>
                <a:t>1</a:t>
              </a:r>
              <a:r>
                <a:rPr lang="fr-FR" sz="2000" b="1" baseline="30000" dirty="0" smtClean="0">
                  <a:solidFill>
                    <a:schemeClr val="tx1">
                      <a:lumMod val="75000"/>
                      <a:lumOff val="25000"/>
                    </a:schemeClr>
                  </a:solidFill>
                </a:rPr>
                <a:t>st</a:t>
              </a:r>
              <a:endParaRPr lang="fr-FR" sz="2000" b="1" baseline="30000" dirty="0">
                <a:solidFill>
                  <a:schemeClr val="tx1">
                    <a:lumMod val="75000"/>
                    <a:lumOff val="25000"/>
                  </a:schemeClr>
                </a:solidFill>
              </a:endParaRPr>
            </a:p>
          </p:txBody>
        </p:sp>
        <p:sp>
          <p:nvSpPr>
            <p:cNvPr id="1433" name="ZoneTexte 1432"/>
            <p:cNvSpPr txBox="1"/>
            <p:nvPr/>
          </p:nvSpPr>
          <p:spPr>
            <a:xfrm>
              <a:off x="4500562" y="3592640"/>
              <a:ext cx="497252" cy="400110"/>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2000" b="1" dirty="0" smtClean="0">
                  <a:solidFill>
                    <a:schemeClr val="tx1">
                      <a:lumMod val="75000"/>
                      <a:lumOff val="25000"/>
                    </a:schemeClr>
                  </a:solidFill>
                </a:rPr>
                <a:t>2</a:t>
              </a:r>
              <a:r>
                <a:rPr lang="fr-FR" sz="2000" b="1" baseline="30000" dirty="0" smtClean="0">
                  <a:solidFill>
                    <a:schemeClr val="tx1">
                      <a:lumMod val="75000"/>
                      <a:lumOff val="25000"/>
                    </a:schemeClr>
                  </a:solidFill>
                </a:rPr>
                <a:t>nd</a:t>
              </a:r>
              <a:endParaRPr lang="fr-FR" sz="2000" b="1" baseline="30000" dirty="0">
                <a:solidFill>
                  <a:schemeClr val="tx1">
                    <a:lumMod val="75000"/>
                    <a:lumOff val="25000"/>
                  </a:schemeClr>
                </a:solidFill>
              </a:endParaRPr>
            </a:p>
          </p:txBody>
        </p:sp>
        <p:sp>
          <p:nvSpPr>
            <p:cNvPr id="1434" name="ZoneTexte 1433"/>
            <p:cNvSpPr txBox="1"/>
            <p:nvPr/>
          </p:nvSpPr>
          <p:spPr>
            <a:xfrm>
              <a:off x="4606874" y="4100460"/>
              <a:ext cx="465192" cy="400110"/>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2000" b="1" dirty="0" smtClean="0">
                  <a:solidFill>
                    <a:schemeClr val="tx1">
                      <a:lumMod val="75000"/>
                      <a:lumOff val="25000"/>
                    </a:schemeClr>
                  </a:solidFill>
                </a:rPr>
                <a:t>3</a:t>
              </a:r>
              <a:r>
                <a:rPr lang="fr-FR" sz="2000" b="1" baseline="30000" dirty="0" smtClean="0">
                  <a:solidFill>
                    <a:schemeClr val="tx1">
                      <a:lumMod val="75000"/>
                      <a:lumOff val="25000"/>
                    </a:schemeClr>
                  </a:solidFill>
                </a:rPr>
                <a:t>rd</a:t>
              </a:r>
              <a:endParaRPr lang="fr-FR" sz="2000" b="1" baseline="30000" dirty="0">
                <a:solidFill>
                  <a:schemeClr val="tx1">
                    <a:lumMod val="75000"/>
                    <a:lumOff val="25000"/>
                  </a:schemeClr>
                </a:solidFill>
              </a:endParaRPr>
            </a:p>
          </p:txBody>
        </p:sp>
        <p:sp>
          <p:nvSpPr>
            <p:cNvPr id="1435" name="ZoneTexte 1434"/>
            <p:cNvSpPr txBox="1"/>
            <p:nvPr/>
          </p:nvSpPr>
          <p:spPr>
            <a:xfrm>
              <a:off x="5873252" y="5025970"/>
              <a:ext cx="479618" cy="400110"/>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2000" b="1" dirty="0" smtClean="0">
                  <a:solidFill>
                    <a:schemeClr val="tx1">
                      <a:lumMod val="75000"/>
                      <a:lumOff val="25000"/>
                    </a:schemeClr>
                  </a:solidFill>
                </a:rPr>
                <a:t>4</a:t>
              </a:r>
              <a:r>
                <a:rPr lang="fr-FR" sz="2000" b="1" baseline="30000" dirty="0" smtClean="0">
                  <a:solidFill>
                    <a:schemeClr val="tx1">
                      <a:lumMod val="75000"/>
                      <a:lumOff val="25000"/>
                    </a:schemeClr>
                  </a:solidFill>
                </a:rPr>
                <a:t>th</a:t>
              </a:r>
              <a:endParaRPr lang="fr-FR" sz="2000" b="1" baseline="30000" dirty="0">
                <a:solidFill>
                  <a:schemeClr val="tx1">
                    <a:lumMod val="75000"/>
                    <a:lumOff val="25000"/>
                  </a:schemeClr>
                </a:solidFill>
              </a:endParaRPr>
            </a:p>
          </p:txBody>
        </p:sp>
      </p:grpSp>
      <p:sp>
        <p:nvSpPr>
          <p:cNvPr id="1436" name="Ellipse 1435"/>
          <p:cNvSpPr/>
          <p:nvPr/>
        </p:nvSpPr>
        <p:spPr>
          <a:xfrm>
            <a:off x="1143008" y="4405978"/>
            <a:ext cx="571504" cy="357190"/>
          </a:xfrm>
          <a:prstGeom prst="ellipse">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7" name="Flèche courbée vers la gauche 1426"/>
          <p:cNvSpPr/>
          <p:nvPr/>
        </p:nvSpPr>
        <p:spPr>
          <a:xfrm rot="16200000" flipH="1">
            <a:off x="5679289" y="4924215"/>
            <a:ext cx="500066" cy="1285884"/>
          </a:xfrm>
          <a:prstGeom prst="curvedLef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38" name="Flèche vers le bas 1437"/>
          <p:cNvSpPr/>
          <p:nvPr/>
        </p:nvSpPr>
        <p:spPr>
          <a:xfrm>
            <a:off x="7929586" y="4380564"/>
            <a:ext cx="142876" cy="71438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9" name="ZoneTexte 1438"/>
          <p:cNvSpPr txBox="1"/>
          <p:nvPr/>
        </p:nvSpPr>
        <p:spPr>
          <a:xfrm>
            <a:off x="3071802" y="3326196"/>
            <a:ext cx="1428760"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sz="2000" b="1" dirty="0" smtClean="0">
                <a:solidFill>
                  <a:schemeClr val="tx1">
                    <a:lumMod val="65000"/>
                    <a:lumOff val="35000"/>
                  </a:schemeClr>
                </a:solidFill>
              </a:rPr>
              <a:t>Si(OH)</a:t>
            </a:r>
            <a:r>
              <a:rPr lang="fr-FR" sz="2000" b="1" baseline="-25000" dirty="0" smtClean="0">
                <a:solidFill>
                  <a:schemeClr val="tx1">
                    <a:lumMod val="65000"/>
                    <a:lumOff val="35000"/>
                  </a:schemeClr>
                </a:solidFill>
              </a:rPr>
              <a:t>4</a:t>
            </a:r>
            <a:endParaRPr lang="fr-FR" sz="2000" b="1" baseline="-25000" dirty="0">
              <a:solidFill>
                <a:schemeClr val="tx1">
                  <a:lumMod val="65000"/>
                  <a:lumOff val="35000"/>
                </a:schemeClr>
              </a:solidFill>
            </a:endParaRPr>
          </a:p>
        </p:txBody>
      </p:sp>
      <p:sp>
        <p:nvSpPr>
          <p:cNvPr id="57" name="Titre 1"/>
          <p:cNvSpPr txBox="1">
            <a:spLocks/>
          </p:cNvSpPr>
          <p:nvPr/>
        </p:nvSpPr>
        <p:spPr>
          <a:xfrm>
            <a:off x="152400" y="-562004"/>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Comment les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diatomées</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produisent</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la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silice</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endParaRPr kumimoji="0" lang="en-US"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ous-titre 2"/>
          <p:cNvSpPr>
            <a:spLocks noGrp="1"/>
          </p:cNvSpPr>
          <p:nvPr>
            <p:ph type="subTitle" idx="1"/>
          </p:nvPr>
        </p:nvSpPr>
        <p:spPr>
          <a:xfrm>
            <a:off x="0" y="928670"/>
            <a:ext cx="9144000" cy="642942"/>
          </a:xfrm>
        </p:spPr>
        <p:txBody>
          <a:bodyPr>
            <a:normAutofit fontScale="85000" lnSpcReduction="10000"/>
          </a:bodyPr>
          <a:lstStyle/>
          <a:p>
            <a:r>
              <a:rPr lang="en-US" b="1" dirty="0" smtClean="0"/>
              <a:t>Contribution de </a:t>
            </a:r>
            <a:r>
              <a:rPr lang="en-US" b="1" dirty="0" err="1" smtClean="0"/>
              <a:t>molécules</a:t>
            </a:r>
            <a:r>
              <a:rPr lang="en-US" b="1" dirty="0" smtClean="0"/>
              <a:t> </a:t>
            </a:r>
            <a:r>
              <a:rPr lang="en-US" b="1" dirty="0" err="1" smtClean="0"/>
              <a:t>organiques</a:t>
            </a:r>
            <a:r>
              <a:rPr lang="en-US" b="1" dirty="0" smtClean="0"/>
              <a:t> à la </a:t>
            </a:r>
            <a:r>
              <a:rPr lang="en-US" b="1" dirty="0" err="1" smtClean="0"/>
              <a:t>synthèse</a:t>
            </a:r>
            <a:r>
              <a:rPr lang="en-US" b="1" dirty="0" smtClean="0"/>
              <a:t> de </a:t>
            </a:r>
            <a:r>
              <a:rPr lang="en-US" b="1" dirty="0" err="1" smtClean="0"/>
              <a:t>Silice</a:t>
            </a:r>
            <a:endParaRPr lang="en-US" b="1" dirty="0" smtClean="0"/>
          </a:p>
        </p:txBody>
      </p:sp>
      <p:sp>
        <p:nvSpPr>
          <p:cNvPr id="716" name="Rectangle 715"/>
          <p:cNvSpPr/>
          <p:nvPr/>
        </p:nvSpPr>
        <p:spPr>
          <a:xfrm>
            <a:off x="0" y="1500174"/>
            <a:ext cx="9144000" cy="3139321"/>
          </a:xfrm>
          <a:prstGeom prst="rect">
            <a:avLst/>
          </a:prstGeom>
        </p:spPr>
        <p:txBody>
          <a:bodyPr wrap="square">
            <a:spAutoFit/>
          </a:bodyPr>
          <a:lstStyle/>
          <a:p>
            <a:r>
              <a:rPr lang="en-US" b="1" dirty="0" smtClean="0"/>
              <a:t>1</a:t>
            </a:r>
            <a:r>
              <a:rPr lang="en-US" b="1" baseline="30000" dirty="0" smtClean="0"/>
              <a:t>st</a:t>
            </a:r>
            <a:r>
              <a:rPr lang="en-US" b="1" dirty="0" smtClean="0"/>
              <a:t> – Polyamines: </a:t>
            </a:r>
            <a:r>
              <a:rPr lang="en-US" dirty="0" err="1" smtClean="0"/>
              <a:t>spécifiques</a:t>
            </a:r>
            <a:r>
              <a:rPr lang="en-US" dirty="0" smtClean="0"/>
              <a:t> à </a:t>
            </a:r>
            <a:r>
              <a:rPr lang="en-US" dirty="0" err="1" smtClean="0"/>
              <a:t>chaque</a:t>
            </a:r>
            <a:r>
              <a:rPr lang="en-US" dirty="0" smtClean="0"/>
              <a:t> </a:t>
            </a:r>
            <a:r>
              <a:rPr lang="en-US" dirty="0" err="1" smtClean="0"/>
              <a:t>diatomée</a:t>
            </a:r>
            <a:r>
              <a:rPr lang="en-US" dirty="0" smtClean="0"/>
              <a:t>.</a:t>
            </a:r>
          </a:p>
          <a:p>
            <a:endParaRPr lang="en-US" dirty="0" smtClean="0"/>
          </a:p>
          <a:p>
            <a:endParaRPr lang="en-US" dirty="0" smtClean="0"/>
          </a:p>
          <a:p>
            <a:endParaRPr lang="en-US" dirty="0" smtClean="0"/>
          </a:p>
          <a:p>
            <a:endParaRPr lang="en-US" dirty="0" smtClean="0"/>
          </a:p>
          <a:p>
            <a:endParaRPr lang="en-US" dirty="0" smtClean="0"/>
          </a:p>
          <a:p>
            <a:r>
              <a:rPr lang="en-US" b="1" dirty="0" smtClean="0"/>
              <a:t>2</a:t>
            </a:r>
            <a:r>
              <a:rPr lang="en-US" b="1" baseline="30000" dirty="0" smtClean="0"/>
              <a:t>nd</a:t>
            </a:r>
            <a:r>
              <a:rPr lang="en-US" b="1" dirty="0" smtClean="0"/>
              <a:t> – </a:t>
            </a:r>
            <a:r>
              <a:rPr lang="en-US" b="1" dirty="0" err="1" smtClean="0"/>
              <a:t>Silacidines</a:t>
            </a:r>
            <a:r>
              <a:rPr lang="en-US" b="1" dirty="0" smtClean="0"/>
              <a:t>: </a:t>
            </a:r>
            <a:r>
              <a:rPr lang="en-US" dirty="0" smtClean="0"/>
              <a:t>polypeptides </a:t>
            </a:r>
            <a:r>
              <a:rPr lang="en-US" dirty="0" err="1" smtClean="0"/>
              <a:t>phosphorylées</a:t>
            </a:r>
            <a:r>
              <a:rPr lang="en-US" dirty="0" smtClean="0"/>
              <a:t>.</a:t>
            </a:r>
          </a:p>
          <a:p>
            <a:endParaRPr lang="en-US" dirty="0" smtClean="0"/>
          </a:p>
          <a:p>
            <a:endParaRPr lang="en-US" dirty="0" smtClean="0"/>
          </a:p>
          <a:p>
            <a:endParaRPr lang="en-US" dirty="0" smtClean="0"/>
          </a:p>
          <a:p>
            <a:r>
              <a:rPr lang="en-US" b="1" dirty="0" smtClean="0"/>
              <a:t>3</a:t>
            </a:r>
            <a:r>
              <a:rPr lang="en-US" b="1" baseline="30000" dirty="0" smtClean="0"/>
              <a:t>rd</a:t>
            </a:r>
            <a:r>
              <a:rPr lang="en-US" b="1" dirty="0" smtClean="0"/>
              <a:t> –</a:t>
            </a:r>
            <a:r>
              <a:rPr lang="en-US" b="1" dirty="0" err="1" smtClean="0"/>
              <a:t>Silaffines</a:t>
            </a:r>
            <a:r>
              <a:rPr lang="en-US" b="1" dirty="0" smtClean="0"/>
              <a:t>:</a:t>
            </a:r>
            <a:r>
              <a:rPr lang="en-US" dirty="0" smtClean="0"/>
              <a:t>.</a:t>
            </a:r>
            <a:endParaRPr lang="en-US" dirty="0"/>
          </a:p>
        </p:txBody>
      </p:sp>
      <p:pic>
        <p:nvPicPr>
          <p:cNvPr id="49156" name="Picture 4"/>
          <p:cNvPicPr>
            <a:picLocks noChangeAspect="1" noChangeArrowheads="1"/>
          </p:cNvPicPr>
          <p:nvPr/>
        </p:nvPicPr>
        <p:blipFill>
          <a:blip r:embed="rId3"/>
          <a:srcRect/>
          <a:stretch>
            <a:fillRect/>
          </a:stretch>
        </p:blipFill>
        <p:spPr bwMode="auto">
          <a:xfrm>
            <a:off x="4929190" y="3277926"/>
            <a:ext cx="3429024" cy="79401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9157" name="Picture 5"/>
          <p:cNvPicPr>
            <a:picLocks noChangeAspect="1" noChangeArrowheads="1"/>
          </p:cNvPicPr>
          <p:nvPr/>
        </p:nvPicPr>
        <p:blipFill>
          <a:blip r:embed="rId4"/>
          <a:srcRect/>
          <a:stretch>
            <a:fillRect/>
          </a:stretch>
        </p:blipFill>
        <p:spPr bwMode="auto">
          <a:xfrm>
            <a:off x="285720" y="1928802"/>
            <a:ext cx="3929090" cy="72044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9158" name="Picture 6"/>
          <p:cNvPicPr>
            <a:picLocks noChangeAspect="1" noChangeArrowheads="1"/>
          </p:cNvPicPr>
          <p:nvPr/>
        </p:nvPicPr>
        <p:blipFill>
          <a:blip r:embed="rId5"/>
          <a:srcRect/>
          <a:stretch>
            <a:fillRect/>
          </a:stretch>
        </p:blipFill>
        <p:spPr bwMode="auto">
          <a:xfrm>
            <a:off x="4786314" y="1928802"/>
            <a:ext cx="3840000" cy="72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9159" name="Picture 7"/>
          <p:cNvPicPr>
            <a:picLocks noChangeAspect="1" noChangeArrowheads="1"/>
          </p:cNvPicPr>
          <p:nvPr/>
        </p:nvPicPr>
        <p:blipFill>
          <a:blip r:embed="rId6"/>
          <a:srcRect/>
          <a:stretch>
            <a:fillRect/>
          </a:stretch>
        </p:blipFill>
        <p:spPr bwMode="auto">
          <a:xfrm>
            <a:off x="2678893" y="4604031"/>
            <a:ext cx="3786214" cy="212534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2" name="Rectangle 61"/>
          <p:cNvSpPr/>
          <p:nvPr/>
        </p:nvSpPr>
        <p:spPr>
          <a:xfrm>
            <a:off x="2841722" y="5128728"/>
            <a:ext cx="3492000" cy="1548000"/>
          </a:xfrm>
          <a:prstGeom prst="rect">
            <a:avLst/>
          </a:prstGeom>
          <a:noFill/>
          <a:ln w="22225">
            <a:solidFill>
              <a:schemeClr val="accent1">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6929454" y="5733451"/>
            <a:ext cx="1196161" cy="338554"/>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1600" b="1" dirty="0" smtClean="0">
                <a:solidFill>
                  <a:schemeClr val="tx1">
                    <a:lumMod val="65000"/>
                    <a:lumOff val="35000"/>
                  </a:schemeClr>
                </a:solidFill>
              </a:rPr>
              <a:t>Polyamines</a:t>
            </a:r>
            <a:endParaRPr lang="fr-FR" sz="1600" b="1" dirty="0">
              <a:solidFill>
                <a:schemeClr val="tx1">
                  <a:lumMod val="65000"/>
                  <a:lumOff val="35000"/>
                </a:schemeClr>
              </a:solidFill>
            </a:endParaRPr>
          </a:p>
        </p:txBody>
      </p:sp>
      <p:sp>
        <p:nvSpPr>
          <p:cNvPr id="65" name="ZoneTexte 64"/>
          <p:cNvSpPr txBox="1"/>
          <p:nvPr/>
        </p:nvSpPr>
        <p:spPr>
          <a:xfrm>
            <a:off x="6800871" y="4619797"/>
            <a:ext cx="1830950" cy="338554"/>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1600" b="1" dirty="0" smtClean="0">
                <a:solidFill>
                  <a:schemeClr val="tx1">
                    <a:lumMod val="65000"/>
                    <a:lumOff val="35000"/>
                  </a:schemeClr>
                </a:solidFill>
              </a:rPr>
              <a:t>Phosphates anions</a:t>
            </a:r>
            <a:endParaRPr lang="fr-FR" sz="1600" b="1" dirty="0">
              <a:solidFill>
                <a:schemeClr val="tx1">
                  <a:lumMod val="65000"/>
                  <a:lumOff val="35000"/>
                </a:schemeClr>
              </a:solidFill>
            </a:endParaRPr>
          </a:p>
        </p:txBody>
      </p:sp>
      <p:sp>
        <p:nvSpPr>
          <p:cNvPr id="66" name="ZoneTexte 65"/>
          <p:cNvSpPr txBox="1"/>
          <p:nvPr/>
        </p:nvSpPr>
        <p:spPr>
          <a:xfrm>
            <a:off x="808944" y="4794205"/>
            <a:ext cx="1334020" cy="338554"/>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sz="1600" b="1" dirty="0" smtClean="0">
                <a:solidFill>
                  <a:schemeClr val="tx1">
                    <a:lumMod val="65000"/>
                    <a:lumOff val="35000"/>
                  </a:schemeClr>
                </a:solidFill>
              </a:rPr>
              <a:t>Polypeptides</a:t>
            </a:r>
            <a:endParaRPr lang="fr-FR" sz="1600" b="1" dirty="0">
              <a:solidFill>
                <a:schemeClr val="tx1">
                  <a:lumMod val="65000"/>
                  <a:lumOff val="35000"/>
                </a:schemeClr>
              </a:solidFill>
            </a:endParaRPr>
          </a:p>
        </p:txBody>
      </p:sp>
      <p:cxnSp>
        <p:nvCxnSpPr>
          <p:cNvPr id="68" name="Connecteur droit avec flèche 67"/>
          <p:cNvCxnSpPr/>
          <p:nvPr/>
        </p:nvCxnSpPr>
        <p:spPr>
          <a:xfrm>
            <a:off x="2143599" y="4976987"/>
            <a:ext cx="571504" cy="1588"/>
          </a:xfrm>
          <a:prstGeom prst="straightConnector1">
            <a:avLst/>
          </a:prstGeom>
          <a:ln w="31750">
            <a:solidFill>
              <a:schemeClr val="tx1">
                <a:lumMod val="75000"/>
                <a:lumOff val="25000"/>
              </a:schemeClr>
            </a:solidFill>
            <a:tailEnd type="stealth" w="med" len="med"/>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flipH="1">
            <a:off x="5794329" y="4794205"/>
            <a:ext cx="936000" cy="1588"/>
          </a:xfrm>
          <a:prstGeom prst="straightConnector1">
            <a:avLst/>
          </a:prstGeom>
          <a:ln w="31750">
            <a:solidFill>
              <a:schemeClr val="tx1">
                <a:lumMod val="75000"/>
                <a:lumOff val="25000"/>
              </a:schemeClr>
            </a:solidFill>
            <a:tailEnd type="stealth" w="med" len="med"/>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Connecteur droit 70"/>
          <p:cNvCxnSpPr>
            <a:endCxn id="64" idx="1"/>
          </p:cNvCxnSpPr>
          <p:nvPr/>
        </p:nvCxnSpPr>
        <p:spPr>
          <a:xfrm rot="16200000" flipH="1">
            <a:off x="6264094" y="5237368"/>
            <a:ext cx="759216" cy="571504"/>
          </a:xfrm>
          <a:prstGeom prst="line">
            <a:avLst/>
          </a:prstGeom>
          <a:ln w="127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Connecteur droit 72"/>
          <p:cNvCxnSpPr>
            <a:endCxn id="64" idx="1"/>
          </p:cNvCxnSpPr>
          <p:nvPr/>
        </p:nvCxnSpPr>
        <p:spPr>
          <a:xfrm rot="5400000" flipH="1" flipV="1">
            <a:off x="6273211" y="5987467"/>
            <a:ext cx="740982" cy="571504"/>
          </a:xfrm>
          <a:prstGeom prst="line">
            <a:avLst/>
          </a:prstGeom>
          <a:ln w="127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a:xfrm>
            <a:off x="152400" y="-562004"/>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Comment les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diatomées</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produisent</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la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silice</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endParaRPr kumimoji="0" lang="en-US"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500174"/>
            <a:ext cx="9144000" cy="3693319"/>
          </a:xfrm>
          <a:prstGeom prst="rect">
            <a:avLst/>
          </a:prstGeom>
        </p:spPr>
        <p:txBody>
          <a:bodyPr wrap="square">
            <a:spAutoFit/>
          </a:bodyPr>
          <a:lstStyle/>
          <a:p>
            <a:pPr algn="ctr"/>
            <a:r>
              <a:rPr lang="en-US" b="1" i="1" dirty="0" err="1" smtClean="0"/>
              <a:t>Expériences</a:t>
            </a:r>
            <a:r>
              <a:rPr lang="en-US" b="1" i="1" dirty="0" smtClean="0"/>
              <a:t> in vitro</a:t>
            </a:r>
            <a:endParaRPr lang="en-US" b="1" dirty="0" smtClean="0"/>
          </a:p>
          <a:p>
            <a:endParaRPr lang="en-US" b="1" dirty="0" smtClean="0"/>
          </a:p>
          <a:p>
            <a:r>
              <a:rPr lang="en-US" b="1" dirty="0" smtClean="0"/>
              <a:t>Polyamines/</a:t>
            </a:r>
            <a:r>
              <a:rPr lang="en-US" b="1" dirty="0" err="1" smtClean="0"/>
              <a:t>Silaffines</a:t>
            </a:r>
            <a:r>
              <a:rPr lang="en-US" dirty="0" smtClean="0"/>
              <a:t> </a:t>
            </a:r>
            <a:r>
              <a:rPr lang="en-US" dirty="0" err="1" smtClean="0"/>
              <a:t>catalysent</a:t>
            </a:r>
            <a:r>
              <a:rPr lang="en-US" dirty="0" smtClean="0"/>
              <a:t> la condensation de la </a:t>
            </a:r>
            <a:r>
              <a:rPr lang="en-US" dirty="0" err="1" smtClean="0"/>
              <a:t>silice</a:t>
            </a:r>
            <a:r>
              <a:rPr lang="en-US" dirty="0" smtClean="0"/>
              <a:t>.</a:t>
            </a:r>
          </a:p>
          <a:p>
            <a:r>
              <a:rPr lang="en-US" b="1" dirty="0" smtClean="0"/>
              <a:t>	</a:t>
            </a:r>
            <a:r>
              <a:rPr lang="en-US" b="1" dirty="0" smtClean="0">
                <a:sym typeface="Wingdings 3"/>
              </a:rPr>
              <a:t> </a:t>
            </a:r>
            <a:r>
              <a:rPr lang="en-US" dirty="0" smtClean="0"/>
              <a:t>Formation et </a:t>
            </a:r>
            <a:r>
              <a:rPr lang="en-US" dirty="0" err="1" smtClean="0"/>
              <a:t>stabilisation</a:t>
            </a:r>
            <a:r>
              <a:rPr lang="en-US" dirty="0" smtClean="0"/>
              <a:t> de</a:t>
            </a:r>
            <a:r>
              <a:rPr lang="en-US" b="1" dirty="0" smtClean="0"/>
              <a:t> particles de </a:t>
            </a:r>
            <a:r>
              <a:rPr lang="en-US" b="1" dirty="0" err="1" smtClean="0"/>
              <a:t>silice</a:t>
            </a:r>
            <a:r>
              <a:rPr lang="en-US" b="1" dirty="0" smtClean="0"/>
              <a:t>.</a:t>
            </a:r>
          </a:p>
          <a:p>
            <a:endParaRPr lang="en-US" b="1" dirty="0" smtClean="0"/>
          </a:p>
          <a:p>
            <a:endParaRPr lang="en-US" b="1" dirty="0" smtClean="0"/>
          </a:p>
          <a:p>
            <a:r>
              <a:rPr lang="en-US" b="1" dirty="0" err="1" smtClean="0"/>
              <a:t>Silacidines</a:t>
            </a:r>
            <a:r>
              <a:rPr lang="en-US" b="1" dirty="0" smtClean="0"/>
              <a:t> </a:t>
            </a:r>
            <a:r>
              <a:rPr lang="en-US" dirty="0" err="1" smtClean="0"/>
              <a:t>favorisent</a:t>
            </a:r>
            <a:r>
              <a:rPr lang="en-US" dirty="0" smtClean="0"/>
              <a:t> </a:t>
            </a:r>
            <a:r>
              <a:rPr lang="en-US" dirty="0" err="1" smtClean="0"/>
              <a:t>l’agrégation</a:t>
            </a:r>
            <a:r>
              <a:rPr lang="en-US" dirty="0" smtClean="0"/>
              <a:t> des </a:t>
            </a:r>
            <a:r>
              <a:rPr lang="en-US" dirty="0" err="1" smtClean="0"/>
              <a:t>particules</a:t>
            </a:r>
            <a:r>
              <a:rPr lang="en-US" dirty="0" smtClean="0"/>
              <a:t> par des interactions </a:t>
            </a:r>
            <a:r>
              <a:rPr lang="en-US" dirty="0" err="1" smtClean="0"/>
              <a:t>électrostatiques</a:t>
            </a:r>
            <a:r>
              <a:rPr lang="en-US" dirty="0" smtClean="0"/>
              <a:t>.</a:t>
            </a:r>
          </a:p>
          <a:p>
            <a:r>
              <a:rPr lang="en-US" b="1" dirty="0" smtClean="0">
                <a:sym typeface="Wingdings 3"/>
              </a:rPr>
              <a:t>	 E</a:t>
            </a:r>
            <a:r>
              <a:rPr lang="en-US" b="1" dirty="0" smtClean="0"/>
              <a:t>mulsion / separation de phases</a:t>
            </a:r>
          </a:p>
          <a:p>
            <a:endParaRPr lang="en-US" b="1" dirty="0" smtClean="0"/>
          </a:p>
          <a:p>
            <a:endParaRPr lang="en-US" b="1" dirty="0" smtClean="0"/>
          </a:p>
          <a:p>
            <a:r>
              <a:rPr lang="en-US" b="1" dirty="0" err="1" smtClean="0"/>
              <a:t>Silacidines</a:t>
            </a:r>
            <a:r>
              <a:rPr lang="en-US" b="1" dirty="0" smtClean="0"/>
              <a:t> </a:t>
            </a:r>
            <a:r>
              <a:rPr lang="en-US" dirty="0" smtClean="0"/>
              <a:t> </a:t>
            </a:r>
            <a:r>
              <a:rPr lang="en-US" dirty="0" err="1" smtClean="0"/>
              <a:t>controlent</a:t>
            </a:r>
            <a:r>
              <a:rPr lang="en-US" dirty="0" smtClean="0"/>
              <a:t> la </a:t>
            </a:r>
            <a:r>
              <a:rPr lang="en-US" dirty="0" err="1" smtClean="0"/>
              <a:t>taille</a:t>
            </a:r>
            <a:r>
              <a:rPr lang="en-US" dirty="0" smtClean="0"/>
              <a:t> des </a:t>
            </a:r>
            <a:r>
              <a:rPr lang="en-US" dirty="0" err="1" smtClean="0"/>
              <a:t>particules</a:t>
            </a:r>
            <a:r>
              <a:rPr lang="en-US" dirty="0" smtClean="0"/>
              <a:t> et des </a:t>
            </a:r>
            <a:r>
              <a:rPr lang="en-US" dirty="0" err="1" smtClean="0"/>
              <a:t>émulsions</a:t>
            </a:r>
            <a:r>
              <a:rPr lang="en-US" b="1" dirty="0" smtClean="0"/>
              <a:t>.</a:t>
            </a:r>
            <a:endParaRPr lang="en-US" dirty="0" smtClean="0"/>
          </a:p>
          <a:p>
            <a:r>
              <a:rPr lang="en-US" b="1" dirty="0" smtClean="0">
                <a:sym typeface="Wingdings 3"/>
              </a:rPr>
              <a:t>	 </a:t>
            </a:r>
            <a:r>
              <a:rPr lang="en-US" b="1" dirty="0" err="1" smtClean="0">
                <a:sym typeface="Wingdings 3"/>
              </a:rPr>
              <a:t>Taille</a:t>
            </a:r>
            <a:r>
              <a:rPr lang="en-US" b="1" dirty="0" smtClean="0">
                <a:sym typeface="Wingdings 3"/>
              </a:rPr>
              <a:t> augment avec la </a:t>
            </a:r>
            <a:r>
              <a:rPr lang="en-US" b="1" dirty="0" err="1" smtClean="0">
                <a:sym typeface="Wingdings 3"/>
              </a:rPr>
              <a:t>Qté</a:t>
            </a:r>
            <a:r>
              <a:rPr lang="en-US" b="1" dirty="0" smtClean="0">
                <a:sym typeface="Wingdings 3"/>
              </a:rPr>
              <a:t> de </a:t>
            </a:r>
            <a:r>
              <a:rPr lang="en-US" b="1" dirty="0" err="1" smtClean="0">
                <a:sym typeface="Wingdings 3"/>
              </a:rPr>
              <a:t>Silacidines</a:t>
            </a:r>
            <a:r>
              <a:rPr lang="en-US" b="1" dirty="0" smtClean="0"/>
              <a:t>.</a:t>
            </a:r>
          </a:p>
          <a:p>
            <a:endParaRPr lang="en-US" dirty="0" smtClean="0"/>
          </a:p>
        </p:txBody>
      </p:sp>
      <p:pic>
        <p:nvPicPr>
          <p:cNvPr id="50178" name="Picture 2"/>
          <p:cNvPicPr>
            <a:picLocks noChangeAspect="1" noChangeArrowheads="1"/>
          </p:cNvPicPr>
          <p:nvPr/>
        </p:nvPicPr>
        <p:blipFill>
          <a:blip r:embed="rId2"/>
          <a:srcRect/>
          <a:stretch>
            <a:fillRect/>
          </a:stretch>
        </p:blipFill>
        <p:spPr bwMode="auto">
          <a:xfrm>
            <a:off x="6345567" y="2000240"/>
            <a:ext cx="941077" cy="92869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1202" name="Picture 2"/>
          <p:cNvPicPr>
            <a:picLocks noChangeAspect="1" noChangeArrowheads="1"/>
          </p:cNvPicPr>
          <p:nvPr/>
        </p:nvPicPr>
        <p:blipFill>
          <a:blip r:embed="rId3"/>
          <a:srcRect/>
          <a:stretch>
            <a:fillRect/>
          </a:stretch>
        </p:blipFill>
        <p:spPr bwMode="auto">
          <a:xfrm>
            <a:off x="1785918" y="5143512"/>
            <a:ext cx="1714512" cy="114300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1203" name="Picture 3"/>
          <p:cNvPicPr>
            <a:picLocks noChangeAspect="1" noChangeArrowheads="1"/>
          </p:cNvPicPr>
          <p:nvPr/>
        </p:nvPicPr>
        <p:blipFill>
          <a:blip r:embed="rId4" cstate="print"/>
          <a:srcRect/>
          <a:stretch>
            <a:fillRect/>
          </a:stretch>
        </p:blipFill>
        <p:spPr bwMode="auto">
          <a:xfrm>
            <a:off x="5572132" y="4742099"/>
            <a:ext cx="2660134" cy="197304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cxnSp>
        <p:nvCxnSpPr>
          <p:cNvPr id="13" name="Connecteur droit avec flèche 12"/>
          <p:cNvCxnSpPr/>
          <p:nvPr/>
        </p:nvCxnSpPr>
        <p:spPr>
          <a:xfrm>
            <a:off x="2252128" y="6429396"/>
            <a:ext cx="720000" cy="1588"/>
          </a:xfrm>
          <a:prstGeom prst="straightConnector1">
            <a:avLst/>
          </a:prstGeom>
          <a:ln w="31750">
            <a:solidFill>
              <a:schemeClr val="tx1">
                <a:lumMod val="75000"/>
                <a:lumOff val="25000"/>
              </a:schemeClr>
            </a:solidFill>
            <a:tailEnd type="stealth" w="med" len="med"/>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000100" y="6500834"/>
            <a:ext cx="3469219" cy="307777"/>
          </a:xfrm>
          <a:prstGeom prst="rect">
            <a:avLst/>
          </a:prstGeom>
          <a:noFill/>
          <a:effectLst>
            <a:outerShdw blurRad="50800" dist="38100" dir="8100000" algn="tr" rotWithShape="0">
              <a:prstClr val="black">
                <a:alpha val="40000"/>
              </a:prstClr>
            </a:outerShdw>
          </a:effectLst>
        </p:spPr>
        <p:txBody>
          <a:bodyPr wrap="none" rtlCol="0">
            <a:spAutoFit/>
          </a:bodyPr>
          <a:lstStyle/>
          <a:p>
            <a:r>
              <a:rPr lang="en-US" sz="1400" b="1" i="1" dirty="0" smtClean="0">
                <a:solidFill>
                  <a:schemeClr val="tx1">
                    <a:lumMod val="65000"/>
                    <a:lumOff val="35000"/>
                  </a:schemeClr>
                </a:solidFill>
              </a:rPr>
              <a:t>Augmentation de la </a:t>
            </a:r>
            <a:r>
              <a:rPr lang="en-US" sz="1400" b="1" i="1" dirty="0" err="1" smtClean="0">
                <a:solidFill>
                  <a:schemeClr val="tx1">
                    <a:lumMod val="65000"/>
                    <a:lumOff val="35000"/>
                  </a:schemeClr>
                </a:solidFill>
              </a:rPr>
              <a:t>quantité</a:t>
            </a:r>
            <a:r>
              <a:rPr lang="en-US" sz="1400" b="1" i="1" dirty="0" smtClean="0">
                <a:solidFill>
                  <a:schemeClr val="tx1">
                    <a:lumMod val="65000"/>
                    <a:lumOff val="35000"/>
                  </a:schemeClr>
                </a:solidFill>
              </a:rPr>
              <a:t> de phosphates</a:t>
            </a:r>
            <a:endParaRPr lang="en-US" sz="1400" b="1" i="1" dirty="0">
              <a:solidFill>
                <a:schemeClr val="tx1">
                  <a:lumMod val="65000"/>
                  <a:lumOff val="35000"/>
                </a:schemeClr>
              </a:solidFill>
            </a:endParaRPr>
          </a:p>
        </p:txBody>
      </p:sp>
      <p:sp>
        <p:nvSpPr>
          <p:cNvPr id="15" name="Sous-titre 2"/>
          <p:cNvSpPr>
            <a:spLocks noGrp="1"/>
          </p:cNvSpPr>
          <p:nvPr>
            <p:ph type="subTitle" idx="1"/>
          </p:nvPr>
        </p:nvSpPr>
        <p:spPr>
          <a:xfrm>
            <a:off x="0" y="785794"/>
            <a:ext cx="9144000" cy="642942"/>
          </a:xfrm>
        </p:spPr>
        <p:txBody>
          <a:bodyPr>
            <a:normAutofit/>
          </a:bodyPr>
          <a:lstStyle/>
          <a:p>
            <a:r>
              <a:rPr lang="en-US" b="1" dirty="0" smtClean="0"/>
              <a:t>Contribution de </a:t>
            </a:r>
            <a:r>
              <a:rPr lang="en-US" b="1" dirty="0" err="1" smtClean="0"/>
              <a:t>molécules</a:t>
            </a:r>
            <a:r>
              <a:rPr lang="en-US" b="1" dirty="0" smtClean="0"/>
              <a:t> </a:t>
            </a:r>
            <a:r>
              <a:rPr lang="en-US" b="1" dirty="0" err="1" smtClean="0"/>
              <a:t>organiques</a:t>
            </a:r>
            <a:endParaRPr lang="en-US" b="1" dirty="0" smtClean="0"/>
          </a:p>
        </p:txBody>
      </p:sp>
      <p:sp>
        <p:nvSpPr>
          <p:cNvPr id="16" name="Titre 1"/>
          <p:cNvSpPr txBox="1">
            <a:spLocks/>
          </p:cNvSpPr>
          <p:nvPr/>
        </p:nvSpPr>
        <p:spPr>
          <a:xfrm>
            <a:off x="152400" y="-562004"/>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Comment les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diatomées</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produisent</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la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silice</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endParaRPr kumimoji="0" lang="en-US"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tangle à coins arrondis 196"/>
          <p:cNvSpPr>
            <a:spLocks noChangeAspect="1"/>
          </p:cNvSpPr>
          <p:nvPr/>
        </p:nvSpPr>
        <p:spPr>
          <a:xfrm>
            <a:off x="2123792" y="4628115"/>
            <a:ext cx="3468976" cy="1285883"/>
          </a:xfrm>
          <a:prstGeom prst="roundRect">
            <a:avLst/>
          </a:prstGeom>
          <a:solidFill>
            <a:srgbClr val="EAFA1E"/>
          </a:solidFill>
          <a:ln w="38100">
            <a:solidFill>
              <a:srgbClr val="FFFF00"/>
            </a:solidFill>
          </a:ln>
          <a:effectLst>
            <a:glow rad="63500">
              <a:schemeClr val="accent2">
                <a:satMod val="175000"/>
                <a:alpha val="40000"/>
              </a:schemeClr>
            </a:glow>
          </a:effectLst>
          <a:scene3d>
            <a:camera prst="orthographicFront">
              <a:rot lat="0" lon="0" rev="0"/>
            </a:camera>
            <a:lightRig rig="contrasting" dir="t"/>
          </a:scene3d>
          <a:sp3d extrusionH="76200" contourW="12700" prstMaterial="translucentPowder">
            <a:bevelT h="63500"/>
            <a:extrusionClr>
              <a:srgbClr val="FFFF0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210" name="Rectangle à coins arrondis 209"/>
          <p:cNvSpPr>
            <a:spLocks noChangeAspect="1"/>
          </p:cNvSpPr>
          <p:nvPr/>
        </p:nvSpPr>
        <p:spPr>
          <a:xfrm>
            <a:off x="2092305" y="3127916"/>
            <a:ext cx="3542797" cy="1357322"/>
          </a:xfrm>
          <a:prstGeom prst="roundRect">
            <a:avLst/>
          </a:prstGeom>
          <a:solidFill>
            <a:srgbClr val="EAFA1E"/>
          </a:solidFill>
          <a:ln w="38100">
            <a:solidFill>
              <a:srgbClr val="FFFF00"/>
            </a:solidFill>
          </a:ln>
          <a:effectLst>
            <a:glow rad="63500">
              <a:schemeClr val="accent2">
                <a:satMod val="175000"/>
                <a:alpha val="40000"/>
              </a:schemeClr>
            </a:glow>
          </a:effectLst>
          <a:scene3d>
            <a:camera prst="orthographicFront">
              <a:rot lat="0" lon="0" rev="0"/>
            </a:camera>
            <a:lightRig rig="contrasting" dir="t"/>
          </a:scene3d>
          <a:sp3d extrusionH="76200" contourW="12700" prstMaterial="translucentPowder">
            <a:bevelT h="63500"/>
            <a:extrusionClr>
              <a:srgbClr val="FFFF0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691" name="Larme 1690"/>
          <p:cNvSpPr>
            <a:spLocks noChangeAspect="1"/>
          </p:cNvSpPr>
          <p:nvPr/>
        </p:nvSpPr>
        <p:spPr>
          <a:xfrm>
            <a:off x="2599462" y="5091667"/>
            <a:ext cx="244542" cy="144000"/>
          </a:xfrm>
          <a:prstGeom prst="teardrop">
            <a:avLst/>
          </a:prstGeom>
          <a:solidFill>
            <a:srgbClr val="92D050"/>
          </a:solidFill>
          <a:ln w="38100">
            <a:solidFill>
              <a:srgbClr val="669900"/>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818" name="Larme 817"/>
          <p:cNvSpPr/>
          <p:nvPr/>
        </p:nvSpPr>
        <p:spPr>
          <a:xfrm>
            <a:off x="2379325" y="4790992"/>
            <a:ext cx="347776" cy="204790"/>
          </a:xfrm>
          <a:prstGeom prst="teardrop">
            <a:avLst/>
          </a:prstGeom>
          <a:solidFill>
            <a:srgbClr val="92D050"/>
          </a:solidFill>
          <a:ln w="38100">
            <a:solidFill>
              <a:srgbClr val="669900"/>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99" name="Rectangle à coins arrondis 198"/>
          <p:cNvSpPr/>
          <p:nvPr/>
        </p:nvSpPr>
        <p:spPr>
          <a:xfrm>
            <a:off x="2638940" y="4715973"/>
            <a:ext cx="2428892" cy="180000"/>
          </a:xfrm>
          <a:prstGeom prst="roundRect">
            <a:avLst/>
          </a:prstGeom>
          <a:solidFill>
            <a:schemeClr val="accent3">
              <a:lumMod val="60000"/>
              <a:lumOff val="40000"/>
            </a:schemeClr>
          </a:solidFill>
          <a:ln w="38100">
            <a:solidFill>
              <a:schemeClr val="accent3">
                <a:lumMod val="60000"/>
                <a:lumOff val="40000"/>
              </a:schemeClr>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84" name="Rectangle 183"/>
          <p:cNvSpPr/>
          <p:nvPr/>
        </p:nvSpPr>
        <p:spPr>
          <a:xfrm flipV="1">
            <a:off x="1980523" y="5673279"/>
            <a:ext cx="72000" cy="307392"/>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Rectangle 184"/>
          <p:cNvSpPr/>
          <p:nvPr/>
        </p:nvSpPr>
        <p:spPr>
          <a:xfrm flipV="1">
            <a:off x="1980523" y="5438472"/>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Rectangle 185"/>
          <p:cNvSpPr/>
          <p:nvPr/>
        </p:nvSpPr>
        <p:spPr>
          <a:xfrm flipV="1">
            <a:off x="1980523" y="5097003"/>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ectangle 186"/>
          <p:cNvSpPr/>
          <p:nvPr/>
        </p:nvSpPr>
        <p:spPr>
          <a:xfrm flipV="1">
            <a:off x="1980523" y="4755538"/>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Rectangle 187"/>
          <p:cNvSpPr/>
          <p:nvPr/>
        </p:nvSpPr>
        <p:spPr>
          <a:xfrm flipV="1">
            <a:off x="1980523" y="4414070"/>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Rectangle 188"/>
          <p:cNvSpPr/>
          <p:nvPr/>
        </p:nvSpPr>
        <p:spPr>
          <a:xfrm flipV="1">
            <a:off x="5656240" y="5673279"/>
            <a:ext cx="72000" cy="307392"/>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Rectangle 189"/>
          <p:cNvSpPr/>
          <p:nvPr/>
        </p:nvSpPr>
        <p:spPr>
          <a:xfrm flipV="1">
            <a:off x="5656240" y="5441885"/>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Rectangle 190"/>
          <p:cNvSpPr/>
          <p:nvPr/>
        </p:nvSpPr>
        <p:spPr>
          <a:xfrm flipV="1">
            <a:off x="5656240" y="5100416"/>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Rectangle 191"/>
          <p:cNvSpPr/>
          <p:nvPr/>
        </p:nvSpPr>
        <p:spPr>
          <a:xfrm flipV="1">
            <a:off x="5656240" y="4758951"/>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Rectangle 192"/>
          <p:cNvSpPr/>
          <p:nvPr/>
        </p:nvSpPr>
        <p:spPr>
          <a:xfrm flipV="1">
            <a:off x="5656240" y="4417483"/>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Parenthèse ouvrante 193"/>
          <p:cNvSpPr/>
          <p:nvPr/>
        </p:nvSpPr>
        <p:spPr>
          <a:xfrm rot="16200000">
            <a:off x="3814533" y="4149436"/>
            <a:ext cx="72000" cy="3744000"/>
          </a:xfrm>
          <a:prstGeom prst="leftBracket">
            <a:avLst>
              <a:gd name="adj" fmla="val 150194"/>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3" name="Groupe 216"/>
          <p:cNvGrpSpPr/>
          <p:nvPr/>
        </p:nvGrpSpPr>
        <p:grpSpPr>
          <a:xfrm>
            <a:off x="1848888" y="2985041"/>
            <a:ext cx="4008996" cy="1735569"/>
            <a:chOff x="3000363" y="2928935"/>
            <a:chExt cx="4008996" cy="1735569"/>
          </a:xfrm>
        </p:grpSpPr>
        <p:grpSp>
          <p:nvGrpSpPr>
            <p:cNvPr id="4" name="Groupe 215"/>
            <p:cNvGrpSpPr/>
            <p:nvPr/>
          </p:nvGrpSpPr>
          <p:grpSpPr>
            <a:xfrm>
              <a:off x="6937359" y="2991246"/>
              <a:ext cx="72000" cy="1673258"/>
              <a:chOff x="6937359" y="2991246"/>
              <a:chExt cx="72000" cy="1673258"/>
            </a:xfrm>
          </p:grpSpPr>
          <p:sp>
            <p:nvSpPr>
              <p:cNvPr id="174" name="Rectangle 173"/>
              <p:cNvSpPr/>
              <p:nvPr/>
            </p:nvSpPr>
            <p:spPr>
              <a:xfrm>
                <a:off x="6937359" y="2991246"/>
                <a:ext cx="72000" cy="307392"/>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174"/>
              <p:cNvSpPr/>
              <p:nvPr/>
            </p:nvSpPr>
            <p:spPr>
              <a:xfrm>
                <a:off x="6937359" y="3424931"/>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Rectangle 175"/>
              <p:cNvSpPr/>
              <p:nvPr/>
            </p:nvSpPr>
            <p:spPr>
              <a:xfrm>
                <a:off x="6937359" y="3766396"/>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Rectangle 176"/>
              <p:cNvSpPr/>
              <p:nvPr/>
            </p:nvSpPr>
            <p:spPr>
              <a:xfrm>
                <a:off x="6937359" y="4107864"/>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177"/>
              <p:cNvSpPr/>
              <p:nvPr/>
            </p:nvSpPr>
            <p:spPr>
              <a:xfrm>
                <a:off x="6937359" y="4449329"/>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214"/>
            <p:cNvGrpSpPr/>
            <p:nvPr/>
          </p:nvGrpSpPr>
          <p:grpSpPr>
            <a:xfrm>
              <a:off x="3005594" y="2991246"/>
              <a:ext cx="72000" cy="1673258"/>
              <a:chOff x="3005594" y="2997752"/>
              <a:chExt cx="72000" cy="1673258"/>
            </a:xfrm>
          </p:grpSpPr>
          <p:sp>
            <p:nvSpPr>
              <p:cNvPr id="179" name="Rectangle 178"/>
              <p:cNvSpPr/>
              <p:nvPr/>
            </p:nvSpPr>
            <p:spPr>
              <a:xfrm>
                <a:off x="3005594" y="2997752"/>
                <a:ext cx="72000" cy="307392"/>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Rectangle 179"/>
              <p:cNvSpPr/>
              <p:nvPr/>
            </p:nvSpPr>
            <p:spPr>
              <a:xfrm>
                <a:off x="3005594" y="3431437"/>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180"/>
              <p:cNvSpPr/>
              <p:nvPr/>
            </p:nvSpPr>
            <p:spPr>
              <a:xfrm>
                <a:off x="3005594" y="3772902"/>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ectangle 181"/>
              <p:cNvSpPr/>
              <p:nvPr/>
            </p:nvSpPr>
            <p:spPr>
              <a:xfrm>
                <a:off x="3005594" y="4114371"/>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Rectangle 182"/>
              <p:cNvSpPr/>
              <p:nvPr/>
            </p:nvSpPr>
            <p:spPr>
              <a:xfrm>
                <a:off x="3005594" y="4455835"/>
                <a:ext cx="72000" cy="215175"/>
              </a:xfrm>
              <a:prstGeom prst="rect">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5" name="Parenthèse ouvrante 194"/>
            <p:cNvSpPr/>
            <p:nvPr/>
          </p:nvSpPr>
          <p:spPr>
            <a:xfrm rot="5400000" flipV="1">
              <a:off x="4963492" y="965806"/>
              <a:ext cx="72000" cy="3998257"/>
            </a:xfrm>
            <a:prstGeom prst="leftBracket">
              <a:avLst>
                <a:gd name="adj" fmla="val 150194"/>
              </a:avLst>
            </a:prstGeom>
            <a:solidFill>
              <a:schemeClr val="accent6">
                <a:lumMod val="75000"/>
              </a:schemeClr>
            </a:solidFill>
            <a:ln>
              <a:solidFill>
                <a:schemeClr val="accent6">
                  <a:lumMod val="75000"/>
                </a:schemeClr>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pic>
        <p:nvPicPr>
          <p:cNvPr id="205" name="Image 204" descr="monosilicic acid.gif"/>
          <p:cNvPicPr>
            <a:picLocks noChangeAspect="1"/>
          </p:cNvPicPr>
          <p:nvPr/>
        </p:nvPicPr>
        <p:blipFill>
          <a:blip r:embed="rId2">
            <a:clrChange>
              <a:clrFrom>
                <a:srgbClr val="000000"/>
              </a:clrFrom>
              <a:clrTo>
                <a:srgbClr val="000000">
                  <a:alpha val="0"/>
                </a:srgbClr>
              </a:clrTo>
            </a:clrChange>
          </a:blip>
          <a:stretch>
            <a:fillRect/>
          </a:stretch>
        </p:blipFill>
        <p:spPr>
          <a:xfrm>
            <a:off x="1067833" y="6128312"/>
            <a:ext cx="566261" cy="571504"/>
          </a:xfrm>
          <a:prstGeom prst="rect">
            <a:avLst/>
          </a:prstGeom>
          <a:effectLst>
            <a:outerShdw blurRad="50800" dist="101600" dir="8100000" algn="tr" rotWithShape="0">
              <a:prstClr val="black">
                <a:alpha val="40000"/>
              </a:prstClr>
            </a:outerShdw>
          </a:effectLst>
        </p:spPr>
      </p:pic>
      <p:sp>
        <p:nvSpPr>
          <p:cNvPr id="220" name="Rectangle 219"/>
          <p:cNvSpPr/>
          <p:nvPr/>
        </p:nvSpPr>
        <p:spPr>
          <a:xfrm>
            <a:off x="4873629" y="5913998"/>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1" name="Rectangle 220"/>
          <p:cNvSpPr/>
          <p:nvPr/>
        </p:nvSpPr>
        <p:spPr>
          <a:xfrm>
            <a:off x="4999781" y="5913998"/>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Rectangle 221"/>
          <p:cNvSpPr/>
          <p:nvPr/>
        </p:nvSpPr>
        <p:spPr>
          <a:xfrm>
            <a:off x="2769963" y="5913998"/>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Rectangle 222"/>
          <p:cNvSpPr/>
          <p:nvPr/>
        </p:nvSpPr>
        <p:spPr>
          <a:xfrm>
            <a:off x="2896115" y="5913998"/>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225"/>
          <p:cNvGrpSpPr/>
          <p:nvPr/>
        </p:nvGrpSpPr>
        <p:grpSpPr>
          <a:xfrm rot="16200000">
            <a:off x="1955941" y="5321694"/>
            <a:ext cx="197590" cy="142876"/>
            <a:chOff x="4073838" y="6010292"/>
            <a:chExt cx="197590" cy="142876"/>
          </a:xfrm>
        </p:grpSpPr>
        <p:sp>
          <p:nvSpPr>
            <p:cNvPr id="224" name="Rectangle 223"/>
            <p:cNvSpPr/>
            <p:nvPr/>
          </p:nvSpPr>
          <p:spPr>
            <a:xfrm>
              <a:off x="4073838" y="6010292"/>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5" name="Rectangle 224"/>
            <p:cNvSpPr/>
            <p:nvPr/>
          </p:nvSpPr>
          <p:spPr>
            <a:xfrm>
              <a:off x="4199990" y="6010292"/>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31" name="Connecteur droit avec flèche 230"/>
          <p:cNvCxnSpPr/>
          <p:nvPr/>
        </p:nvCxnSpPr>
        <p:spPr>
          <a:xfrm>
            <a:off x="1672145" y="5393296"/>
            <a:ext cx="71438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2" name="Pentagone régulier 231"/>
          <p:cNvSpPr>
            <a:spLocks noChangeAspect="1"/>
          </p:cNvSpPr>
          <p:nvPr/>
        </p:nvSpPr>
        <p:spPr>
          <a:xfrm>
            <a:off x="1527137" y="537793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3" name="Pentagone régulier 232"/>
          <p:cNvSpPr>
            <a:spLocks noChangeAspect="1"/>
          </p:cNvSpPr>
          <p:nvPr/>
        </p:nvSpPr>
        <p:spPr>
          <a:xfrm>
            <a:off x="1455699" y="54777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4" name="Pentagone régulier 233"/>
          <p:cNvSpPr>
            <a:spLocks noChangeAspect="1"/>
          </p:cNvSpPr>
          <p:nvPr/>
        </p:nvSpPr>
        <p:spPr>
          <a:xfrm>
            <a:off x="1384261" y="537793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8" name="Pentagone régulier 237"/>
          <p:cNvSpPr>
            <a:spLocks noChangeAspect="1"/>
          </p:cNvSpPr>
          <p:nvPr/>
        </p:nvSpPr>
        <p:spPr>
          <a:xfrm>
            <a:off x="2920459" y="6270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 name="Pentagone régulier 238"/>
          <p:cNvSpPr>
            <a:spLocks noChangeAspect="1"/>
          </p:cNvSpPr>
          <p:nvPr/>
        </p:nvSpPr>
        <p:spPr>
          <a:xfrm>
            <a:off x="2777583" y="648494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0" name="Pentagone régulier 239"/>
          <p:cNvSpPr>
            <a:spLocks noChangeAspect="1"/>
          </p:cNvSpPr>
          <p:nvPr/>
        </p:nvSpPr>
        <p:spPr>
          <a:xfrm>
            <a:off x="2634707" y="62372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Pentagone régulier 240"/>
          <p:cNvSpPr>
            <a:spLocks noChangeAspect="1"/>
          </p:cNvSpPr>
          <p:nvPr/>
        </p:nvSpPr>
        <p:spPr>
          <a:xfrm>
            <a:off x="2920459" y="64230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Pentagone régulier 242"/>
          <p:cNvSpPr>
            <a:spLocks noChangeAspect="1"/>
          </p:cNvSpPr>
          <p:nvPr/>
        </p:nvSpPr>
        <p:spPr>
          <a:xfrm>
            <a:off x="2634707" y="63515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4" name="Pentagone régulier 243"/>
          <p:cNvSpPr>
            <a:spLocks noChangeAspect="1"/>
          </p:cNvSpPr>
          <p:nvPr/>
        </p:nvSpPr>
        <p:spPr>
          <a:xfrm>
            <a:off x="3072859" y="64140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Pentagone régulier 245"/>
          <p:cNvSpPr>
            <a:spLocks noChangeAspect="1"/>
          </p:cNvSpPr>
          <p:nvPr/>
        </p:nvSpPr>
        <p:spPr>
          <a:xfrm>
            <a:off x="2787107" y="6342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7" name="Pentagone régulier 246"/>
          <p:cNvSpPr>
            <a:spLocks noChangeAspect="1"/>
          </p:cNvSpPr>
          <p:nvPr/>
        </p:nvSpPr>
        <p:spPr>
          <a:xfrm>
            <a:off x="2563269" y="648494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Pentagone régulier 248"/>
          <p:cNvSpPr>
            <a:spLocks noChangeAspect="1"/>
          </p:cNvSpPr>
          <p:nvPr/>
        </p:nvSpPr>
        <p:spPr>
          <a:xfrm>
            <a:off x="2420393" y="6342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0" name="Triangle isocèle 249"/>
          <p:cNvSpPr>
            <a:spLocks noChangeAspect="1"/>
          </p:cNvSpPr>
          <p:nvPr/>
        </p:nvSpPr>
        <p:spPr>
          <a:xfrm>
            <a:off x="3267563" y="54038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1" name="Triangle isocèle 250"/>
          <p:cNvSpPr>
            <a:spLocks noChangeAspect="1"/>
          </p:cNvSpPr>
          <p:nvPr/>
        </p:nvSpPr>
        <p:spPr>
          <a:xfrm>
            <a:off x="3124687" y="56181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2" name="Triangle isocèle 251"/>
          <p:cNvSpPr>
            <a:spLocks noChangeAspect="1"/>
          </p:cNvSpPr>
          <p:nvPr/>
        </p:nvSpPr>
        <p:spPr>
          <a:xfrm>
            <a:off x="2981811" y="5332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Triangle isocèle 252"/>
          <p:cNvSpPr>
            <a:spLocks noChangeAspect="1"/>
          </p:cNvSpPr>
          <p:nvPr/>
        </p:nvSpPr>
        <p:spPr>
          <a:xfrm>
            <a:off x="3267563" y="55562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4" name="Triangle isocèle 253"/>
          <p:cNvSpPr>
            <a:spLocks noChangeAspect="1"/>
          </p:cNvSpPr>
          <p:nvPr/>
        </p:nvSpPr>
        <p:spPr>
          <a:xfrm>
            <a:off x="3124687" y="57705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5" name="Triangle isocèle 254"/>
          <p:cNvSpPr>
            <a:spLocks noChangeAspect="1"/>
          </p:cNvSpPr>
          <p:nvPr/>
        </p:nvSpPr>
        <p:spPr>
          <a:xfrm>
            <a:off x="2981811" y="5484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6" name="Triangle isocèle 255"/>
          <p:cNvSpPr>
            <a:spLocks noChangeAspect="1"/>
          </p:cNvSpPr>
          <p:nvPr/>
        </p:nvSpPr>
        <p:spPr>
          <a:xfrm>
            <a:off x="3419963" y="554728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7" name="Triangle isocèle 256"/>
          <p:cNvSpPr>
            <a:spLocks noChangeAspect="1"/>
          </p:cNvSpPr>
          <p:nvPr/>
        </p:nvSpPr>
        <p:spPr>
          <a:xfrm>
            <a:off x="3277087" y="576159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8" name="Triangle isocèle 257"/>
          <p:cNvSpPr>
            <a:spLocks noChangeAspect="1"/>
          </p:cNvSpPr>
          <p:nvPr/>
        </p:nvSpPr>
        <p:spPr>
          <a:xfrm>
            <a:off x="3134211" y="54758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9" name="Triangle isocèle 258"/>
          <p:cNvSpPr>
            <a:spLocks noChangeAspect="1"/>
          </p:cNvSpPr>
          <p:nvPr/>
        </p:nvSpPr>
        <p:spPr>
          <a:xfrm>
            <a:off x="2910373" y="56181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0" name="Triangle isocèle 259"/>
          <p:cNvSpPr>
            <a:spLocks noChangeAspect="1"/>
          </p:cNvSpPr>
          <p:nvPr/>
        </p:nvSpPr>
        <p:spPr>
          <a:xfrm>
            <a:off x="2981811" y="576159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1" name="Triangle isocèle 260"/>
          <p:cNvSpPr>
            <a:spLocks noChangeAspect="1"/>
          </p:cNvSpPr>
          <p:nvPr/>
        </p:nvSpPr>
        <p:spPr>
          <a:xfrm>
            <a:off x="2767497" y="54758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2" name="Triangle isocèle 261"/>
          <p:cNvSpPr>
            <a:spLocks noChangeAspect="1"/>
          </p:cNvSpPr>
          <p:nvPr/>
        </p:nvSpPr>
        <p:spPr>
          <a:xfrm>
            <a:off x="2848459" y="54139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3" name="Triangle isocèle 262"/>
          <p:cNvSpPr>
            <a:spLocks noChangeAspect="1"/>
          </p:cNvSpPr>
          <p:nvPr/>
        </p:nvSpPr>
        <p:spPr>
          <a:xfrm>
            <a:off x="3429487" y="527049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Soleil 263"/>
          <p:cNvSpPr>
            <a:spLocks noChangeAspect="1"/>
          </p:cNvSpPr>
          <p:nvPr/>
        </p:nvSpPr>
        <p:spPr>
          <a:xfrm>
            <a:off x="3134773" y="501861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5" name="Soleil 264"/>
          <p:cNvSpPr>
            <a:spLocks noChangeAspect="1"/>
          </p:cNvSpPr>
          <p:nvPr/>
        </p:nvSpPr>
        <p:spPr>
          <a:xfrm>
            <a:off x="3420525" y="498474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Soleil 265"/>
          <p:cNvSpPr>
            <a:spLocks noChangeAspect="1"/>
          </p:cNvSpPr>
          <p:nvPr/>
        </p:nvSpPr>
        <p:spPr>
          <a:xfrm>
            <a:off x="3277649" y="502231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7" name="Soleil 266"/>
          <p:cNvSpPr>
            <a:spLocks noChangeAspect="1"/>
          </p:cNvSpPr>
          <p:nvPr/>
        </p:nvSpPr>
        <p:spPr>
          <a:xfrm>
            <a:off x="3323686" y="498474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8" name="Soleil 267"/>
          <p:cNvSpPr>
            <a:spLocks noChangeAspect="1"/>
          </p:cNvSpPr>
          <p:nvPr/>
        </p:nvSpPr>
        <p:spPr>
          <a:xfrm>
            <a:off x="3063335" y="498474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9" name="Soleil 268"/>
          <p:cNvSpPr>
            <a:spLocks noChangeAspect="1"/>
          </p:cNvSpPr>
          <p:nvPr/>
        </p:nvSpPr>
        <p:spPr>
          <a:xfrm>
            <a:off x="3205649" y="498474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0" name="Soleil 269"/>
          <p:cNvSpPr>
            <a:spLocks noChangeAspect="1"/>
          </p:cNvSpPr>
          <p:nvPr/>
        </p:nvSpPr>
        <p:spPr>
          <a:xfrm>
            <a:off x="3449066" y="491330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1" name="Soleil 270"/>
          <p:cNvSpPr>
            <a:spLocks noChangeAspect="1"/>
          </p:cNvSpPr>
          <p:nvPr/>
        </p:nvSpPr>
        <p:spPr>
          <a:xfrm>
            <a:off x="3331591" y="491386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2" name="Soleil 271"/>
          <p:cNvSpPr>
            <a:spLocks noChangeAspect="1"/>
          </p:cNvSpPr>
          <p:nvPr/>
        </p:nvSpPr>
        <p:spPr>
          <a:xfrm>
            <a:off x="3223145" y="491386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3" name="Soleil 272"/>
          <p:cNvSpPr>
            <a:spLocks noChangeAspect="1"/>
          </p:cNvSpPr>
          <p:nvPr/>
        </p:nvSpPr>
        <p:spPr>
          <a:xfrm>
            <a:off x="3134773" y="492127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4" name="Triangle isocèle 273"/>
          <p:cNvSpPr>
            <a:spLocks noChangeAspect="1"/>
          </p:cNvSpPr>
          <p:nvPr/>
        </p:nvSpPr>
        <p:spPr>
          <a:xfrm>
            <a:off x="3003079" y="4754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Triangle isocèle 274"/>
          <p:cNvSpPr>
            <a:spLocks noChangeAspect="1"/>
          </p:cNvSpPr>
          <p:nvPr/>
        </p:nvSpPr>
        <p:spPr>
          <a:xfrm>
            <a:off x="3074789" y="47742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Triangle isocèle 275"/>
          <p:cNvSpPr>
            <a:spLocks noChangeAspect="1"/>
          </p:cNvSpPr>
          <p:nvPr/>
        </p:nvSpPr>
        <p:spPr>
          <a:xfrm>
            <a:off x="3123107" y="4738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7" name="Triangle isocèle 276"/>
          <p:cNvSpPr>
            <a:spLocks noChangeAspect="1"/>
          </p:cNvSpPr>
          <p:nvPr/>
        </p:nvSpPr>
        <p:spPr>
          <a:xfrm>
            <a:off x="3023867" y="47870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Triangle isocèle 277"/>
          <p:cNvSpPr>
            <a:spLocks noChangeAspect="1"/>
          </p:cNvSpPr>
          <p:nvPr/>
        </p:nvSpPr>
        <p:spPr>
          <a:xfrm>
            <a:off x="3114625"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9" name="Triangle isocèle 278"/>
          <p:cNvSpPr>
            <a:spLocks noChangeAspect="1"/>
          </p:cNvSpPr>
          <p:nvPr/>
        </p:nvSpPr>
        <p:spPr>
          <a:xfrm>
            <a:off x="3063105" y="48064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0" name="Triangle isocèle 279"/>
          <p:cNvSpPr>
            <a:spLocks noChangeAspect="1"/>
          </p:cNvSpPr>
          <p:nvPr/>
        </p:nvSpPr>
        <p:spPr>
          <a:xfrm>
            <a:off x="3014437" y="4706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1" name="Triangle isocèle 280"/>
          <p:cNvSpPr>
            <a:spLocks noChangeAspect="1"/>
          </p:cNvSpPr>
          <p:nvPr/>
        </p:nvSpPr>
        <p:spPr>
          <a:xfrm>
            <a:off x="3050727" y="47484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2" name="Triangle isocèle 281"/>
          <p:cNvSpPr>
            <a:spLocks noChangeAspect="1"/>
          </p:cNvSpPr>
          <p:nvPr/>
        </p:nvSpPr>
        <p:spPr>
          <a:xfrm>
            <a:off x="3063625"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3" name="Triangle isocèle 282"/>
          <p:cNvSpPr>
            <a:spLocks noChangeAspect="1"/>
          </p:cNvSpPr>
          <p:nvPr/>
        </p:nvSpPr>
        <p:spPr>
          <a:xfrm>
            <a:off x="3102845" y="4706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4" name="Triangle isocèle 283"/>
          <p:cNvSpPr>
            <a:spLocks noChangeAspect="1"/>
          </p:cNvSpPr>
          <p:nvPr/>
        </p:nvSpPr>
        <p:spPr>
          <a:xfrm>
            <a:off x="3005375" y="4732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5" name="Triangle isocèle 284"/>
          <p:cNvSpPr>
            <a:spLocks noChangeAspect="1"/>
          </p:cNvSpPr>
          <p:nvPr/>
        </p:nvSpPr>
        <p:spPr>
          <a:xfrm>
            <a:off x="3093783"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 name="Triangle isocèle 285"/>
          <p:cNvSpPr>
            <a:spLocks noChangeAspect="1"/>
          </p:cNvSpPr>
          <p:nvPr/>
        </p:nvSpPr>
        <p:spPr>
          <a:xfrm>
            <a:off x="3011331" y="481547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7" name="Triangle isocèle 286"/>
          <p:cNvSpPr>
            <a:spLocks noChangeAspect="1"/>
          </p:cNvSpPr>
          <p:nvPr/>
        </p:nvSpPr>
        <p:spPr>
          <a:xfrm>
            <a:off x="3105581" y="48090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Triangle isocèle 287"/>
          <p:cNvSpPr>
            <a:spLocks noChangeAspect="1"/>
          </p:cNvSpPr>
          <p:nvPr/>
        </p:nvSpPr>
        <p:spPr>
          <a:xfrm>
            <a:off x="2983239" y="47929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9" name="Triangle isocèle 288"/>
          <p:cNvSpPr>
            <a:spLocks noChangeAspect="1"/>
          </p:cNvSpPr>
          <p:nvPr/>
        </p:nvSpPr>
        <p:spPr>
          <a:xfrm>
            <a:off x="3080419" y="48412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Triangle isocèle 289"/>
          <p:cNvSpPr>
            <a:spLocks noChangeAspect="1"/>
          </p:cNvSpPr>
          <p:nvPr/>
        </p:nvSpPr>
        <p:spPr>
          <a:xfrm>
            <a:off x="2983065" y="48347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1" name="Triangle isocèle 290"/>
          <p:cNvSpPr>
            <a:spLocks noChangeAspect="1"/>
          </p:cNvSpPr>
          <p:nvPr/>
        </p:nvSpPr>
        <p:spPr>
          <a:xfrm>
            <a:off x="3033757" y="48412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2" name="Triangle isocèle 291"/>
          <p:cNvSpPr>
            <a:spLocks noChangeAspect="1"/>
          </p:cNvSpPr>
          <p:nvPr/>
        </p:nvSpPr>
        <p:spPr>
          <a:xfrm>
            <a:off x="3031135" y="46963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3" name="Triangle isocèle 292"/>
          <p:cNvSpPr>
            <a:spLocks noChangeAspect="1"/>
          </p:cNvSpPr>
          <p:nvPr/>
        </p:nvSpPr>
        <p:spPr>
          <a:xfrm>
            <a:off x="3696635" y="4780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Triangle isocèle 293"/>
          <p:cNvSpPr>
            <a:spLocks noChangeAspect="1"/>
          </p:cNvSpPr>
          <p:nvPr/>
        </p:nvSpPr>
        <p:spPr>
          <a:xfrm>
            <a:off x="3751393" y="48251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Triangle isocèle 294"/>
          <p:cNvSpPr>
            <a:spLocks noChangeAspect="1"/>
          </p:cNvSpPr>
          <p:nvPr/>
        </p:nvSpPr>
        <p:spPr>
          <a:xfrm>
            <a:off x="3803493" y="47768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Triangle isocèle 295"/>
          <p:cNvSpPr>
            <a:spLocks noChangeAspect="1"/>
          </p:cNvSpPr>
          <p:nvPr/>
        </p:nvSpPr>
        <p:spPr>
          <a:xfrm>
            <a:off x="3855611" y="47381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Triangle isocèle 296"/>
          <p:cNvSpPr>
            <a:spLocks noChangeAspect="1"/>
          </p:cNvSpPr>
          <p:nvPr/>
        </p:nvSpPr>
        <p:spPr>
          <a:xfrm>
            <a:off x="3865271" y="48219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Triangle isocèle 297"/>
          <p:cNvSpPr>
            <a:spLocks noChangeAspect="1"/>
          </p:cNvSpPr>
          <p:nvPr/>
        </p:nvSpPr>
        <p:spPr>
          <a:xfrm>
            <a:off x="3010579" y="47870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Triangle isocèle 298"/>
          <p:cNvSpPr>
            <a:spLocks noChangeAspect="1"/>
          </p:cNvSpPr>
          <p:nvPr/>
        </p:nvSpPr>
        <p:spPr>
          <a:xfrm>
            <a:off x="3082289" y="48064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Triangle isocèle 299"/>
          <p:cNvSpPr>
            <a:spLocks noChangeAspect="1"/>
          </p:cNvSpPr>
          <p:nvPr/>
        </p:nvSpPr>
        <p:spPr>
          <a:xfrm>
            <a:off x="3130607" y="47709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Triangle isocèle 300"/>
          <p:cNvSpPr>
            <a:spLocks noChangeAspect="1"/>
          </p:cNvSpPr>
          <p:nvPr/>
        </p:nvSpPr>
        <p:spPr>
          <a:xfrm>
            <a:off x="3031367" y="4819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2" name="Triangle isocèle 301"/>
          <p:cNvSpPr>
            <a:spLocks noChangeAspect="1"/>
          </p:cNvSpPr>
          <p:nvPr/>
        </p:nvSpPr>
        <p:spPr>
          <a:xfrm>
            <a:off x="3122125" y="48128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Triangle isocèle 302"/>
          <p:cNvSpPr>
            <a:spLocks noChangeAspect="1"/>
          </p:cNvSpPr>
          <p:nvPr/>
        </p:nvSpPr>
        <p:spPr>
          <a:xfrm>
            <a:off x="3070605" y="48386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Triangle isocèle 303"/>
          <p:cNvSpPr>
            <a:spLocks noChangeAspect="1"/>
          </p:cNvSpPr>
          <p:nvPr/>
        </p:nvSpPr>
        <p:spPr>
          <a:xfrm>
            <a:off x="3021937" y="4738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5" name="Triangle isocèle 304"/>
          <p:cNvSpPr>
            <a:spLocks noChangeAspect="1"/>
          </p:cNvSpPr>
          <p:nvPr/>
        </p:nvSpPr>
        <p:spPr>
          <a:xfrm>
            <a:off x="3058227" y="47806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6" name="Triangle isocèle 305"/>
          <p:cNvSpPr>
            <a:spLocks noChangeAspect="1"/>
          </p:cNvSpPr>
          <p:nvPr/>
        </p:nvSpPr>
        <p:spPr>
          <a:xfrm>
            <a:off x="3071125"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 name="Triangle isocèle 306"/>
          <p:cNvSpPr>
            <a:spLocks noChangeAspect="1"/>
          </p:cNvSpPr>
          <p:nvPr/>
        </p:nvSpPr>
        <p:spPr>
          <a:xfrm>
            <a:off x="3110345" y="4738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 name="Triangle isocèle 307"/>
          <p:cNvSpPr>
            <a:spLocks noChangeAspect="1"/>
          </p:cNvSpPr>
          <p:nvPr/>
        </p:nvSpPr>
        <p:spPr>
          <a:xfrm>
            <a:off x="3012875" y="47645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9" name="Triangle isocèle 308"/>
          <p:cNvSpPr>
            <a:spLocks noChangeAspect="1"/>
          </p:cNvSpPr>
          <p:nvPr/>
        </p:nvSpPr>
        <p:spPr>
          <a:xfrm>
            <a:off x="3101283" y="47774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Triangle isocèle 309"/>
          <p:cNvSpPr>
            <a:spLocks noChangeAspect="1"/>
          </p:cNvSpPr>
          <p:nvPr/>
        </p:nvSpPr>
        <p:spPr>
          <a:xfrm>
            <a:off x="3018831" y="484767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1" name="Triangle isocèle 310"/>
          <p:cNvSpPr>
            <a:spLocks noChangeAspect="1"/>
          </p:cNvSpPr>
          <p:nvPr/>
        </p:nvSpPr>
        <p:spPr>
          <a:xfrm>
            <a:off x="3113081" y="48412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2" name="Triangle isocèle 311"/>
          <p:cNvSpPr>
            <a:spLocks noChangeAspect="1"/>
          </p:cNvSpPr>
          <p:nvPr/>
        </p:nvSpPr>
        <p:spPr>
          <a:xfrm>
            <a:off x="2990739" y="48251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Triangle isocèle 312"/>
          <p:cNvSpPr>
            <a:spLocks noChangeAspect="1"/>
          </p:cNvSpPr>
          <p:nvPr/>
        </p:nvSpPr>
        <p:spPr>
          <a:xfrm>
            <a:off x="3087919" y="48734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4" name="Triangle isocèle 313"/>
          <p:cNvSpPr>
            <a:spLocks noChangeAspect="1"/>
          </p:cNvSpPr>
          <p:nvPr/>
        </p:nvSpPr>
        <p:spPr>
          <a:xfrm>
            <a:off x="2990565" y="48669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Triangle isocèle 314"/>
          <p:cNvSpPr>
            <a:spLocks noChangeAspect="1"/>
          </p:cNvSpPr>
          <p:nvPr/>
        </p:nvSpPr>
        <p:spPr>
          <a:xfrm>
            <a:off x="3041257" y="48734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Triangle isocèle 315"/>
          <p:cNvSpPr>
            <a:spLocks noChangeAspect="1"/>
          </p:cNvSpPr>
          <p:nvPr/>
        </p:nvSpPr>
        <p:spPr>
          <a:xfrm>
            <a:off x="3038635" y="47285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7" name="Triangle isocèle 316"/>
          <p:cNvSpPr>
            <a:spLocks noChangeAspect="1"/>
          </p:cNvSpPr>
          <p:nvPr/>
        </p:nvSpPr>
        <p:spPr>
          <a:xfrm>
            <a:off x="3139379" y="475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8" name="Triangle isocèle 317"/>
          <p:cNvSpPr>
            <a:spLocks noChangeAspect="1"/>
          </p:cNvSpPr>
          <p:nvPr/>
        </p:nvSpPr>
        <p:spPr>
          <a:xfrm>
            <a:off x="3211089"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9" name="Triangle isocèle 318"/>
          <p:cNvSpPr>
            <a:spLocks noChangeAspect="1"/>
          </p:cNvSpPr>
          <p:nvPr/>
        </p:nvSpPr>
        <p:spPr>
          <a:xfrm>
            <a:off x="3259407"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0" name="Triangle isocèle 319"/>
          <p:cNvSpPr>
            <a:spLocks noChangeAspect="1"/>
          </p:cNvSpPr>
          <p:nvPr/>
        </p:nvSpPr>
        <p:spPr>
          <a:xfrm>
            <a:off x="3160167"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1" name="Triangle isocèle 320"/>
          <p:cNvSpPr>
            <a:spLocks noChangeAspect="1"/>
          </p:cNvSpPr>
          <p:nvPr/>
        </p:nvSpPr>
        <p:spPr>
          <a:xfrm>
            <a:off x="3250925"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2" name="Triangle isocèle 321"/>
          <p:cNvSpPr>
            <a:spLocks noChangeAspect="1"/>
          </p:cNvSpPr>
          <p:nvPr/>
        </p:nvSpPr>
        <p:spPr>
          <a:xfrm>
            <a:off x="3199405"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3" name="Triangle isocèle 322"/>
          <p:cNvSpPr>
            <a:spLocks noChangeAspect="1"/>
          </p:cNvSpPr>
          <p:nvPr/>
        </p:nvSpPr>
        <p:spPr>
          <a:xfrm>
            <a:off x="3150737"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4" name="Triangle isocèle 323"/>
          <p:cNvSpPr>
            <a:spLocks noChangeAspect="1"/>
          </p:cNvSpPr>
          <p:nvPr/>
        </p:nvSpPr>
        <p:spPr>
          <a:xfrm>
            <a:off x="3187027"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5" name="Triangle isocèle 324"/>
          <p:cNvSpPr>
            <a:spLocks noChangeAspect="1"/>
          </p:cNvSpPr>
          <p:nvPr/>
        </p:nvSpPr>
        <p:spPr>
          <a:xfrm>
            <a:off x="3199925"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6" name="Triangle isocèle 325"/>
          <p:cNvSpPr>
            <a:spLocks noChangeAspect="1"/>
          </p:cNvSpPr>
          <p:nvPr/>
        </p:nvSpPr>
        <p:spPr>
          <a:xfrm>
            <a:off x="3239145"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7" name="Triangle isocèle 326"/>
          <p:cNvSpPr>
            <a:spLocks noChangeAspect="1"/>
          </p:cNvSpPr>
          <p:nvPr/>
        </p:nvSpPr>
        <p:spPr>
          <a:xfrm>
            <a:off x="3141675" y="4735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8" name="Triangle isocèle 327"/>
          <p:cNvSpPr>
            <a:spLocks noChangeAspect="1"/>
          </p:cNvSpPr>
          <p:nvPr/>
        </p:nvSpPr>
        <p:spPr>
          <a:xfrm>
            <a:off x="3230083"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9" name="Triangle isocèle 328"/>
          <p:cNvSpPr>
            <a:spLocks noChangeAspect="1"/>
          </p:cNvSpPr>
          <p:nvPr/>
        </p:nvSpPr>
        <p:spPr>
          <a:xfrm>
            <a:off x="3147631" y="48186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0" name="Triangle isocèle 329"/>
          <p:cNvSpPr>
            <a:spLocks noChangeAspect="1"/>
          </p:cNvSpPr>
          <p:nvPr/>
        </p:nvSpPr>
        <p:spPr>
          <a:xfrm>
            <a:off x="3241881"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1" name="Triangle isocèle 330"/>
          <p:cNvSpPr>
            <a:spLocks noChangeAspect="1"/>
          </p:cNvSpPr>
          <p:nvPr/>
        </p:nvSpPr>
        <p:spPr>
          <a:xfrm>
            <a:off x="3119539" y="47961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2" name="Triangle isocèle 331"/>
          <p:cNvSpPr>
            <a:spLocks noChangeAspect="1"/>
          </p:cNvSpPr>
          <p:nvPr/>
        </p:nvSpPr>
        <p:spPr>
          <a:xfrm>
            <a:off x="3216719"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3" name="Triangle isocèle 332"/>
          <p:cNvSpPr>
            <a:spLocks noChangeAspect="1"/>
          </p:cNvSpPr>
          <p:nvPr/>
        </p:nvSpPr>
        <p:spPr>
          <a:xfrm>
            <a:off x="3119365" y="48380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4" name="Triangle isocèle 333"/>
          <p:cNvSpPr>
            <a:spLocks noChangeAspect="1"/>
          </p:cNvSpPr>
          <p:nvPr/>
        </p:nvSpPr>
        <p:spPr>
          <a:xfrm>
            <a:off x="3170057"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5" name="Triangle isocèle 334"/>
          <p:cNvSpPr>
            <a:spLocks noChangeAspect="1"/>
          </p:cNvSpPr>
          <p:nvPr/>
        </p:nvSpPr>
        <p:spPr>
          <a:xfrm>
            <a:off x="3167435" y="4699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6" name="Triangle isocèle 335"/>
          <p:cNvSpPr>
            <a:spLocks noChangeAspect="1"/>
          </p:cNvSpPr>
          <p:nvPr/>
        </p:nvSpPr>
        <p:spPr>
          <a:xfrm>
            <a:off x="3146879"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7" name="Triangle isocèle 336"/>
          <p:cNvSpPr>
            <a:spLocks noChangeAspect="1"/>
          </p:cNvSpPr>
          <p:nvPr/>
        </p:nvSpPr>
        <p:spPr>
          <a:xfrm>
            <a:off x="3218589"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8" name="Triangle isocèle 337"/>
          <p:cNvSpPr>
            <a:spLocks noChangeAspect="1"/>
          </p:cNvSpPr>
          <p:nvPr/>
        </p:nvSpPr>
        <p:spPr>
          <a:xfrm>
            <a:off x="3266907"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9" name="Triangle isocèle 338"/>
          <p:cNvSpPr>
            <a:spLocks noChangeAspect="1"/>
          </p:cNvSpPr>
          <p:nvPr/>
        </p:nvSpPr>
        <p:spPr>
          <a:xfrm>
            <a:off x="3167667" y="48225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0" name="Triangle isocèle 339"/>
          <p:cNvSpPr>
            <a:spLocks noChangeAspect="1"/>
          </p:cNvSpPr>
          <p:nvPr/>
        </p:nvSpPr>
        <p:spPr>
          <a:xfrm>
            <a:off x="3258425"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1" name="Triangle isocèle 340"/>
          <p:cNvSpPr>
            <a:spLocks noChangeAspect="1"/>
          </p:cNvSpPr>
          <p:nvPr/>
        </p:nvSpPr>
        <p:spPr>
          <a:xfrm>
            <a:off x="3206905"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2" name="Triangle isocèle 341"/>
          <p:cNvSpPr>
            <a:spLocks noChangeAspect="1"/>
          </p:cNvSpPr>
          <p:nvPr/>
        </p:nvSpPr>
        <p:spPr>
          <a:xfrm>
            <a:off x="3158237"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3" name="Triangle isocèle 342"/>
          <p:cNvSpPr>
            <a:spLocks noChangeAspect="1"/>
          </p:cNvSpPr>
          <p:nvPr/>
        </p:nvSpPr>
        <p:spPr>
          <a:xfrm>
            <a:off x="3194527"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4" name="Triangle isocèle 343"/>
          <p:cNvSpPr>
            <a:spLocks noChangeAspect="1"/>
          </p:cNvSpPr>
          <p:nvPr/>
        </p:nvSpPr>
        <p:spPr>
          <a:xfrm>
            <a:off x="3207425"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5" name="Triangle isocèle 344"/>
          <p:cNvSpPr>
            <a:spLocks noChangeAspect="1"/>
          </p:cNvSpPr>
          <p:nvPr/>
        </p:nvSpPr>
        <p:spPr>
          <a:xfrm>
            <a:off x="3246645"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6" name="Triangle isocèle 345"/>
          <p:cNvSpPr>
            <a:spLocks noChangeAspect="1"/>
          </p:cNvSpPr>
          <p:nvPr/>
        </p:nvSpPr>
        <p:spPr>
          <a:xfrm>
            <a:off x="3149175"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7" name="Triangle isocèle 346"/>
          <p:cNvSpPr>
            <a:spLocks noChangeAspect="1"/>
          </p:cNvSpPr>
          <p:nvPr/>
        </p:nvSpPr>
        <p:spPr>
          <a:xfrm>
            <a:off x="3237583"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8" name="Triangle isocèle 347"/>
          <p:cNvSpPr>
            <a:spLocks noChangeAspect="1"/>
          </p:cNvSpPr>
          <p:nvPr/>
        </p:nvSpPr>
        <p:spPr>
          <a:xfrm>
            <a:off x="3155131" y="48508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9" name="Triangle isocèle 348"/>
          <p:cNvSpPr>
            <a:spLocks noChangeAspect="1"/>
          </p:cNvSpPr>
          <p:nvPr/>
        </p:nvSpPr>
        <p:spPr>
          <a:xfrm>
            <a:off x="3249381"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0" name="Triangle isocèle 349"/>
          <p:cNvSpPr>
            <a:spLocks noChangeAspect="1"/>
          </p:cNvSpPr>
          <p:nvPr/>
        </p:nvSpPr>
        <p:spPr>
          <a:xfrm>
            <a:off x="3127039" y="48283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1" name="Triangle isocèle 350"/>
          <p:cNvSpPr>
            <a:spLocks noChangeAspect="1"/>
          </p:cNvSpPr>
          <p:nvPr/>
        </p:nvSpPr>
        <p:spPr>
          <a:xfrm>
            <a:off x="3224219"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2" name="Triangle isocèle 351"/>
          <p:cNvSpPr>
            <a:spLocks noChangeAspect="1"/>
          </p:cNvSpPr>
          <p:nvPr/>
        </p:nvSpPr>
        <p:spPr>
          <a:xfrm>
            <a:off x="3126865" y="48702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3" name="Triangle isocèle 352"/>
          <p:cNvSpPr>
            <a:spLocks noChangeAspect="1"/>
          </p:cNvSpPr>
          <p:nvPr/>
        </p:nvSpPr>
        <p:spPr>
          <a:xfrm>
            <a:off x="3177557"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4" name="Triangle isocèle 353"/>
          <p:cNvSpPr>
            <a:spLocks noChangeAspect="1"/>
          </p:cNvSpPr>
          <p:nvPr/>
        </p:nvSpPr>
        <p:spPr>
          <a:xfrm>
            <a:off x="3174935"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5" name="Triangle isocèle 354"/>
          <p:cNvSpPr>
            <a:spLocks noChangeAspect="1"/>
          </p:cNvSpPr>
          <p:nvPr/>
        </p:nvSpPr>
        <p:spPr>
          <a:xfrm>
            <a:off x="3239105" y="475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Triangle isocèle 355"/>
          <p:cNvSpPr>
            <a:spLocks noChangeAspect="1"/>
          </p:cNvSpPr>
          <p:nvPr/>
        </p:nvSpPr>
        <p:spPr>
          <a:xfrm>
            <a:off x="3310815"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7" name="Triangle isocèle 356"/>
          <p:cNvSpPr>
            <a:spLocks noChangeAspect="1"/>
          </p:cNvSpPr>
          <p:nvPr/>
        </p:nvSpPr>
        <p:spPr>
          <a:xfrm>
            <a:off x="3359133"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8" name="Triangle isocèle 357"/>
          <p:cNvSpPr>
            <a:spLocks noChangeAspect="1"/>
          </p:cNvSpPr>
          <p:nvPr/>
        </p:nvSpPr>
        <p:spPr>
          <a:xfrm>
            <a:off x="3259893"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9" name="Triangle isocèle 358"/>
          <p:cNvSpPr>
            <a:spLocks noChangeAspect="1"/>
          </p:cNvSpPr>
          <p:nvPr/>
        </p:nvSpPr>
        <p:spPr>
          <a:xfrm>
            <a:off x="3350651"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Triangle isocèle 359"/>
          <p:cNvSpPr>
            <a:spLocks noChangeAspect="1"/>
          </p:cNvSpPr>
          <p:nvPr/>
        </p:nvSpPr>
        <p:spPr>
          <a:xfrm>
            <a:off x="3299131"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1" name="Triangle isocèle 360"/>
          <p:cNvSpPr>
            <a:spLocks noChangeAspect="1"/>
          </p:cNvSpPr>
          <p:nvPr/>
        </p:nvSpPr>
        <p:spPr>
          <a:xfrm>
            <a:off x="3250463"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2" name="Triangle isocèle 361"/>
          <p:cNvSpPr>
            <a:spLocks noChangeAspect="1"/>
          </p:cNvSpPr>
          <p:nvPr/>
        </p:nvSpPr>
        <p:spPr>
          <a:xfrm>
            <a:off x="3286753"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Triangle isocèle 362"/>
          <p:cNvSpPr>
            <a:spLocks noChangeAspect="1"/>
          </p:cNvSpPr>
          <p:nvPr/>
        </p:nvSpPr>
        <p:spPr>
          <a:xfrm>
            <a:off x="3299651"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4" name="Triangle isocèle 363"/>
          <p:cNvSpPr>
            <a:spLocks noChangeAspect="1"/>
          </p:cNvSpPr>
          <p:nvPr/>
        </p:nvSpPr>
        <p:spPr>
          <a:xfrm>
            <a:off x="3338871"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5" name="Triangle isocèle 364"/>
          <p:cNvSpPr>
            <a:spLocks noChangeAspect="1"/>
          </p:cNvSpPr>
          <p:nvPr/>
        </p:nvSpPr>
        <p:spPr>
          <a:xfrm>
            <a:off x="3241401" y="4735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6" name="Triangle isocèle 365"/>
          <p:cNvSpPr>
            <a:spLocks noChangeAspect="1"/>
          </p:cNvSpPr>
          <p:nvPr/>
        </p:nvSpPr>
        <p:spPr>
          <a:xfrm>
            <a:off x="3329809"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7" name="Triangle isocèle 366"/>
          <p:cNvSpPr>
            <a:spLocks noChangeAspect="1"/>
          </p:cNvSpPr>
          <p:nvPr/>
        </p:nvSpPr>
        <p:spPr>
          <a:xfrm>
            <a:off x="3247357" y="48186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8" name="Triangle isocèle 367"/>
          <p:cNvSpPr>
            <a:spLocks noChangeAspect="1"/>
          </p:cNvSpPr>
          <p:nvPr/>
        </p:nvSpPr>
        <p:spPr>
          <a:xfrm>
            <a:off x="3341607"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9" name="Triangle isocèle 368"/>
          <p:cNvSpPr>
            <a:spLocks noChangeAspect="1"/>
          </p:cNvSpPr>
          <p:nvPr/>
        </p:nvSpPr>
        <p:spPr>
          <a:xfrm>
            <a:off x="3219265" y="47961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0" name="Triangle isocèle 369"/>
          <p:cNvSpPr>
            <a:spLocks noChangeAspect="1"/>
          </p:cNvSpPr>
          <p:nvPr/>
        </p:nvSpPr>
        <p:spPr>
          <a:xfrm>
            <a:off x="3316445"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1" name="Triangle isocèle 370"/>
          <p:cNvSpPr>
            <a:spLocks noChangeAspect="1"/>
          </p:cNvSpPr>
          <p:nvPr/>
        </p:nvSpPr>
        <p:spPr>
          <a:xfrm>
            <a:off x="3219091" y="48380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2" name="Triangle isocèle 371"/>
          <p:cNvSpPr>
            <a:spLocks noChangeAspect="1"/>
          </p:cNvSpPr>
          <p:nvPr/>
        </p:nvSpPr>
        <p:spPr>
          <a:xfrm>
            <a:off x="3269783"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3" name="Triangle isocèle 372"/>
          <p:cNvSpPr>
            <a:spLocks noChangeAspect="1"/>
          </p:cNvSpPr>
          <p:nvPr/>
        </p:nvSpPr>
        <p:spPr>
          <a:xfrm>
            <a:off x="3267161" y="4699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4" name="Triangle isocèle 373"/>
          <p:cNvSpPr>
            <a:spLocks noChangeAspect="1"/>
          </p:cNvSpPr>
          <p:nvPr/>
        </p:nvSpPr>
        <p:spPr>
          <a:xfrm>
            <a:off x="3246605"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5" name="Triangle isocèle 374"/>
          <p:cNvSpPr>
            <a:spLocks noChangeAspect="1"/>
          </p:cNvSpPr>
          <p:nvPr/>
        </p:nvSpPr>
        <p:spPr>
          <a:xfrm>
            <a:off x="3318315"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6" name="Triangle isocèle 375"/>
          <p:cNvSpPr>
            <a:spLocks noChangeAspect="1"/>
          </p:cNvSpPr>
          <p:nvPr/>
        </p:nvSpPr>
        <p:spPr>
          <a:xfrm>
            <a:off x="3366633"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7" name="Triangle isocèle 376"/>
          <p:cNvSpPr>
            <a:spLocks noChangeAspect="1"/>
          </p:cNvSpPr>
          <p:nvPr/>
        </p:nvSpPr>
        <p:spPr>
          <a:xfrm>
            <a:off x="3267393" y="48225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8" name="Triangle isocèle 377"/>
          <p:cNvSpPr>
            <a:spLocks noChangeAspect="1"/>
          </p:cNvSpPr>
          <p:nvPr/>
        </p:nvSpPr>
        <p:spPr>
          <a:xfrm>
            <a:off x="3358151"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9" name="Triangle isocèle 378"/>
          <p:cNvSpPr>
            <a:spLocks noChangeAspect="1"/>
          </p:cNvSpPr>
          <p:nvPr/>
        </p:nvSpPr>
        <p:spPr>
          <a:xfrm>
            <a:off x="3306631"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0" name="Triangle isocèle 379"/>
          <p:cNvSpPr>
            <a:spLocks noChangeAspect="1"/>
          </p:cNvSpPr>
          <p:nvPr/>
        </p:nvSpPr>
        <p:spPr>
          <a:xfrm>
            <a:off x="3257963"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1" name="Triangle isocèle 380"/>
          <p:cNvSpPr>
            <a:spLocks noChangeAspect="1"/>
          </p:cNvSpPr>
          <p:nvPr/>
        </p:nvSpPr>
        <p:spPr>
          <a:xfrm>
            <a:off x="3294253"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2" name="Triangle isocèle 381"/>
          <p:cNvSpPr>
            <a:spLocks noChangeAspect="1"/>
          </p:cNvSpPr>
          <p:nvPr/>
        </p:nvSpPr>
        <p:spPr>
          <a:xfrm>
            <a:off x="3307151"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3" name="Triangle isocèle 382"/>
          <p:cNvSpPr>
            <a:spLocks noChangeAspect="1"/>
          </p:cNvSpPr>
          <p:nvPr/>
        </p:nvSpPr>
        <p:spPr>
          <a:xfrm>
            <a:off x="3346371"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4" name="Triangle isocèle 383"/>
          <p:cNvSpPr>
            <a:spLocks noChangeAspect="1"/>
          </p:cNvSpPr>
          <p:nvPr/>
        </p:nvSpPr>
        <p:spPr>
          <a:xfrm>
            <a:off x="3248901"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5" name="Triangle isocèle 384"/>
          <p:cNvSpPr>
            <a:spLocks noChangeAspect="1"/>
          </p:cNvSpPr>
          <p:nvPr/>
        </p:nvSpPr>
        <p:spPr>
          <a:xfrm>
            <a:off x="3337309"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6" name="Triangle isocèle 385"/>
          <p:cNvSpPr>
            <a:spLocks noChangeAspect="1"/>
          </p:cNvSpPr>
          <p:nvPr/>
        </p:nvSpPr>
        <p:spPr>
          <a:xfrm>
            <a:off x="3254857" y="48508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7" name="Triangle isocèle 386"/>
          <p:cNvSpPr>
            <a:spLocks noChangeAspect="1"/>
          </p:cNvSpPr>
          <p:nvPr/>
        </p:nvSpPr>
        <p:spPr>
          <a:xfrm>
            <a:off x="3349107"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8" name="Triangle isocèle 387"/>
          <p:cNvSpPr>
            <a:spLocks noChangeAspect="1"/>
          </p:cNvSpPr>
          <p:nvPr/>
        </p:nvSpPr>
        <p:spPr>
          <a:xfrm>
            <a:off x="3226765" y="48283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9" name="Triangle isocèle 388"/>
          <p:cNvSpPr>
            <a:spLocks noChangeAspect="1"/>
          </p:cNvSpPr>
          <p:nvPr/>
        </p:nvSpPr>
        <p:spPr>
          <a:xfrm>
            <a:off x="3323945"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0" name="Triangle isocèle 389"/>
          <p:cNvSpPr>
            <a:spLocks noChangeAspect="1"/>
          </p:cNvSpPr>
          <p:nvPr/>
        </p:nvSpPr>
        <p:spPr>
          <a:xfrm>
            <a:off x="3226591" y="48702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1" name="Triangle isocèle 390"/>
          <p:cNvSpPr>
            <a:spLocks noChangeAspect="1"/>
          </p:cNvSpPr>
          <p:nvPr/>
        </p:nvSpPr>
        <p:spPr>
          <a:xfrm>
            <a:off x="3277283"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2" name="Triangle isocèle 391"/>
          <p:cNvSpPr>
            <a:spLocks noChangeAspect="1"/>
          </p:cNvSpPr>
          <p:nvPr/>
        </p:nvSpPr>
        <p:spPr>
          <a:xfrm>
            <a:off x="3274661"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3" name="Triangle isocèle 392"/>
          <p:cNvSpPr>
            <a:spLocks noChangeAspect="1"/>
          </p:cNvSpPr>
          <p:nvPr/>
        </p:nvSpPr>
        <p:spPr>
          <a:xfrm>
            <a:off x="3369101" y="475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4" name="Triangle isocèle 393"/>
          <p:cNvSpPr>
            <a:spLocks noChangeAspect="1"/>
          </p:cNvSpPr>
          <p:nvPr/>
        </p:nvSpPr>
        <p:spPr>
          <a:xfrm>
            <a:off x="3440811"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5" name="Triangle isocèle 394"/>
          <p:cNvSpPr>
            <a:spLocks noChangeAspect="1"/>
          </p:cNvSpPr>
          <p:nvPr/>
        </p:nvSpPr>
        <p:spPr>
          <a:xfrm>
            <a:off x="3489129"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6" name="Triangle isocèle 395"/>
          <p:cNvSpPr>
            <a:spLocks noChangeAspect="1"/>
          </p:cNvSpPr>
          <p:nvPr/>
        </p:nvSpPr>
        <p:spPr>
          <a:xfrm>
            <a:off x="3389889"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7" name="Triangle isocèle 396"/>
          <p:cNvSpPr>
            <a:spLocks noChangeAspect="1"/>
          </p:cNvSpPr>
          <p:nvPr/>
        </p:nvSpPr>
        <p:spPr>
          <a:xfrm>
            <a:off x="3480647"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8" name="Triangle isocèle 397"/>
          <p:cNvSpPr>
            <a:spLocks noChangeAspect="1"/>
          </p:cNvSpPr>
          <p:nvPr/>
        </p:nvSpPr>
        <p:spPr>
          <a:xfrm>
            <a:off x="3429127"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9" name="Triangle isocèle 398"/>
          <p:cNvSpPr>
            <a:spLocks noChangeAspect="1"/>
          </p:cNvSpPr>
          <p:nvPr/>
        </p:nvSpPr>
        <p:spPr>
          <a:xfrm>
            <a:off x="3380459"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0" name="Triangle isocèle 399"/>
          <p:cNvSpPr>
            <a:spLocks noChangeAspect="1"/>
          </p:cNvSpPr>
          <p:nvPr/>
        </p:nvSpPr>
        <p:spPr>
          <a:xfrm>
            <a:off x="3416749"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1" name="Triangle isocèle 400"/>
          <p:cNvSpPr>
            <a:spLocks noChangeAspect="1"/>
          </p:cNvSpPr>
          <p:nvPr/>
        </p:nvSpPr>
        <p:spPr>
          <a:xfrm>
            <a:off x="3429647"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2" name="Triangle isocèle 401"/>
          <p:cNvSpPr>
            <a:spLocks noChangeAspect="1"/>
          </p:cNvSpPr>
          <p:nvPr/>
        </p:nvSpPr>
        <p:spPr>
          <a:xfrm>
            <a:off x="3468867"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3" name="Triangle isocèle 402"/>
          <p:cNvSpPr>
            <a:spLocks noChangeAspect="1"/>
          </p:cNvSpPr>
          <p:nvPr/>
        </p:nvSpPr>
        <p:spPr>
          <a:xfrm>
            <a:off x="3371397" y="4735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4" name="Triangle isocèle 403"/>
          <p:cNvSpPr>
            <a:spLocks noChangeAspect="1"/>
          </p:cNvSpPr>
          <p:nvPr/>
        </p:nvSpPr>
        <p:spPr>
          <a:xfrm>
            <a:off x="3459805"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5" name="Triangle isocèle 404"/>
          <p:cNvSpPr>
            <a:spLocks noChangeAspect="1"/>
          </p:cNvSpPr>
          <p:nvPr/>
        </p:nvSpPr>
        <p:spPr>
          <a:xfrm>
            <a:off x="3377353" y="48186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6" name="Triangle isocèle 405"/>
          <p:cNvSpPr>
            <a:spLocks noChangeAspect="1"/>
          </p:cNvSpPr>
          <p:nvPr/>
        </p:nvSpPr>
        <p:spPr>
          <a:xfrm>
            <a:off x="3471603"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7" name="Triangle isocèle 406"/>
          <p:cNvSpPr>
            <a:spLocks noChangeAspect="1"/>
          </p:cNvSpPr>
          <p:nvPr/>
        </p:nvSpPr>
        <p:spPr>
          <a:xfrm>
            <a:off x="3349261" y="47961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8" name="Triangle isocèle 407"/>
          <p:cNvSpPr>
            <a:spLocks noChangeAspect="1"/>
          </p:cNvSpPr>
          <p:nvPr/>
        </p:nvSpPr>
        <p:spPr>
          <a:xfrm>
            <a:off x="3446441"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9" name="Triangle isocèle 408"/>
          <p:cNvSpPr>
            <a:spLocks noChangeAspect="1"/>
          </p:cNvSpPr>
          <p:nvPr/>
        </p:nvSpPr>
        <p:spPr>
          <a:xfrm>
            <a:off x="3349087" y="48380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0" name="Triangle isocèle 409"/>
          <p:cNvSpPr>
            <a:spLocks noChangeAspect="1"/>
          </p:cNvSpPr>
          <p:nvPr/>
        </p:nvSpPr>
        <p:spPr>
          <a:xfrm>
            <a:off x="3399779"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1" name="Triangle isocèle 410"/>
          <p:cNvSpPr>
            <a:spLocks noChangeAspect="1"/>
          </p:cNvSpPr>
          <p:nvPr/>
        </p:nvSpPr>
        <p:spPr>
          <a:xfrm>
            <a:off x="3397157" y="4699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2" name="Triangle isocèle 411"/>
          <p:cNvSpPr>
            <a:spLocks noChangeAspect="1"/>
          </p:cNvSpPr>
          <p:nvPr/>
        </p:nvSpPr>
        <p:spPr>
          <a:xfrm>
            <a:off x="3376601"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3" name="Triangle isocèle 412"/>
          <p:cNvSpPr>
            <a:spLocks noChangeAspect="1"/>
          </p:cNvSpPr>
          <p:nvPr/>
        </p:nvSpPr>
        <p:spPr>
          <a:xfrm>
            <a:off x="3448311"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4" name="Triangle isocèle 413"/>
          <p:cNvSpPr>
            <a:spLocks noChangeAspect="1"/>
          </p:cNvSpPr>
          <p:nvPr/>
        </p:nvSpPr>
        <p:spPr>
          <a:xfrm>
            <a:off x="3496629"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5" name="Triangle isocèle 414"/>
          <p:cNvSpPr>
            <a:spLocks noChangeAspect="1"/>
          </p:cNvSpPr>
          <p:nvPr/>
        </p:nvSpPr>
        <p:spPr>
          <a:xfrm>
            <a:off x="3397389" y="48225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6" name="Triangle isocèle 415"/>
          <p:cNvSpPr>
            <a:spLocks noChangeAspect="1"/>
          </p:cNvSpPr>
          <p:nvPr/>
        </p:nvSpPr>
        <p:spPr>
          <a:xfrm>
            <a:off x="3488147"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7" name="Triangle isocèle 416"/>
          <p:cNvSpPr>
            <a:spLocks noChangeAspect="1"/>
          </p:cNvSpPr>
          <p:nvPr/>
        </p:nvSpPr>
        <p:spPr>
          <a:xfrm>
            <a:off x="3436627"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8" name="Triangle isocèle 417"/>
          <p:cNvSpPr>
            <a:spLocks noChangeAspect="1"/>
          </p:cNvSpPr>
          <p:nvPr/>
        </p:nvSpPr>
        <p:spPr>
          <a:xfrm>
            <a:off x="3387959"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9" name="Triangle isocèle 418"/>
          <p:cNvSpPr>
            <a:spLocks noChangeAspect="1"/>
          </p:cNvSpPr>
          <p:nvPr/>
        </p:nvSpPr>
        <p:spPr>
          <a:xfrm>
            <a:off x="3424249"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Triangle isocèle 419"/>
          <p:cNvSpPr>
            <a:spLocks noChangeAspect="1"/>
          </p:cNvSpPr>
          <p:nvPr/>
        </p:nvSpPr>
        <p:spPr>
          <a:xfrm>
            <a:off x="3437147"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Triangle isocèle 420"/>
          <p:cNvSpPr>
            <a:spLocks noChangeAspect="1"/>
          </p:cNvSpPr>
          <p:nvPr/>
        </p:nvSpPr>
        <p:spPr>
          <a:xfrm>
            <a:off x="3476367"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2" name="Triangle isocèle 421"/>
          <p:cNvSpPr>
            <a:spLocks noChangeAspect="1"/>
          </p:cNvSpPr>
          <p:nvPr/>
        </p:nvSpPr>
        <p:spPr>
          <a:xfrm>
            <a:off x="3378897"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3" name="Triangle isocèle 422"/>
          <p:cNvSpPr>
            <a:spLocks noChangeAspect="1"/>
          </p:cNvSpPr>
          <p:nvPr/>
        </p:nvSpPr>
        <p:spPr>
          <a:xfrm>
            <a:off x="3467305"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4" name="Triangle isocèle 423"/>
          <p:cNvSpPr>
            <a:spLocks noChangeAspect="1"/>
          </p:cNvSpPr>
          <p:nvPr/>
        </p:nvSpPr>
        <p:spPr>
          <a:xfrm>
            <a:off x="3384853" y="48508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5" name="Triangle isocèle 424"/>
          <p:cNvSpPr>
            <a:spLocks noChangeAspect="1"/>
          </p:cNvSpPr>
          <p:nvPr/>
        </p:nvSpPr>
        <p:spPr>
          <a:xfrm>
            <a:off x="3479103"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6" name="Triangle isocèle 425"/>
          <p:cNvSpPr>
            <a:spLocks noChangeAspect="1"/>
          </p:cNvSpPr>
          <p:nvPr/>
        </p:nvSpPr>
        <p:spPr>
          <a:xfrm>
            <a:off x="3356761" y="48283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7" name="Triangle isocèle 426"/>
          <p:cNvSpPr>
            <a:spLocks noChangeAspect="1"/>
          </p:cNvSpPr>
          <p:nvPr/>
        </p:nvSpPr>
        <p:spPr>
          <a:xfrm>
            <a:off x="3453941"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8" name="Triangle isocèle 427"/>
          <p:cNvSpPr>
            <a:spLocks noChangeAspect="1"/>
          </p:cNvSpPr>
          <p:nvPr/>
        </p:nvSpPr>
        <p:spPr>
          <a:xfrm>
            <a:off x="3356587" y="48702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9" name="Triangle isocèle 428"/>
          <p:cNvSpPr>
            <a:spLocks noChangeAspect="1"/>
          </p:cNvSpPr>
          <p:nvPr/>
        </p:nvSpPr>
        <p:spPr>
          <a:xfrm>
            <a:off x="3407279"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0" name="Triangle isocèle 429"/>
          <p:cNvSpPr>
            <a:spLocks noChangeAspect="1"/>
          </p:cNvSpPr>
          <p:nvPr/>
        </p:nvSpPr>
        <p:spPr>
          <a:xfrm>
            <a:off x="3404657"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1" name="Triangle isocèle 430"/>
          <p:cNvSpPr>
            <a:spLocks noChangeAspect="1"/>
          </p:cNvSpPr>
          <p:nvPr/>
        </p:nvSpPr>
        <p:spPr>
          <a:xfrm>
            <a:off x="3511977" y="475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2" name="Triangle isocèle 431"/>
          <p:cNvSpPr>
            <a:spLocks noChangeAspect="1"/>
          </p:cNvSpPr>
          <p:nvPr/>
        </p:nvSpPr>
        <p:spPr>
          <a:xfrm>
            <a:off x="3583687"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3" name="Triangle isocèle 432"/>
          <p:cNvSpPr>
            <a:spLocks noChangeAspect="1"/>
          </p:cNvSpPr>
          <p:nvPr/>
        </p:nvSpPr>
        <p:spPr>
          <a:xfrm>
            <a:off x="3632005"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4" name="Triangle isocèle 433"/>
          <p:cNvSpPr>
            <a:spLocks noChangeAspect="1"/>
          </p:cNvSpPr>
          <p:nvPr/>
        </p:nvSpPr>
        <p:spPr>
          <a:xfrm>
            <a:off x="3532765"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5" name="Triangle isocèle 434"/>
          <p:cNvSpPr>
            <a:spLocks noChangeAspect="1"/>
          </p:cNvSpPr>
          <p:nvPr/>
        </p:nvSpPr>
        <p:spPr>
          <a:xfrm>
            <a:off x="3623523"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6" name="Triangle isocèle 435"/>
          <p:cNvSpPr>
            <a:spLocks noChangeAspect="1"/>
          </p:cNvSpPr>
          <p:nvPr/>
        </p:nvSpPr>
        <p:spPr>
          <a:xfrm>
            <a:off x="3572003"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7" name="Triangle isocèle 436"/>
          <p:cNvSpPr>
            <a:spLocks noChangeAspect="1"/>
          </p:cNvSpPr>
          <p:nvPr/>
        </p:nvSpPr>
        <p:spPr>
          <a:xfrm>
            <a:off x="3523335"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8" name="Triangle isocèle 437"/>
          <p:cNvSpPr>
            <a:spLocks noChangeAspect="1"/>
          </p:cNvSpPr>
          <p:nvPr/>
        </p:nvSpPr>
        <p:spPr>
          <a:xfrm>
            <a:off x="3559625"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9" name="Triangle isocèle 438"/>
          <p:cNvSpPr>
            <a:spLocks noChangeAspect="1"/>
          </p:cNvSpPr>
          <p:nvPr/>
        </p:nvSpPr>
        <p:spPr>
          <a:xfrm>
            <a:off x="3572523"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0" name="Triangle isocèle 439"/>
          <p:cNvSpPr>
            <a:spLocks noChangeAspect="1"/>
          </p:cNvSpPr>
          <p:nvPr/>
        </p:nvSpPr>
        <p:spPr>
          <a:xfrm>
            <a:off x="3611743"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1" name="Triangle isocèle 440"/>
          <p:cNvSpPr>
            <a:spLocks noChangeAspect="1"/>
          </p:cNvSpPr>
          <p:nvPr/>
        </p:nvSpPr>
        <p:spPr>
          <a:xfrm>
            <a:off x="3514273" y="4735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2" name="Triangle isocèle 441"/>
          <p:cNvSpPr>
            <a:spLocks noChangeAspect="1"/>
          </p:cNvSpPr>
          <p:nvPr/>
        </p:nvSpPr>
        <p:spPr>
          <a:xfrm>
            <a:off x="3602681"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3" name="Triangle isocèle 442"/>
          <p:cNvSpPr>
            <a:spLocks noChangeAspect="1"/>
          </p:cNvSpPr>
          <p:nvPr/>
        </p:nvSpPr>
        <p:spPr>
          <a:xfrm>
            <a:off x="3520229" y="48186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4" name="Triangle isocèle 443"/>
          <p:cNvSpPr>
            <a:spLocks noChangeAspect="1"/>
          </p:cNvSpPr>
          <p:nvPr/>
        </p:nvSpPr>
        <p:spPr>
          <a:xfrm>
            <a:off x="3614479"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5" name="Triangle isocèle 444"/>
          <p:cNvSpPr>
            <a:spLocks noChangeAspect="1"/>
          </p:cNvSpPr>
          <p:nvPr/>
        </p:nvSpPr>
        <p:spPr>
          <a:xfrm>
            <a:off x="3492137" y="47961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6" name="Triangle isocèle 445"/>
          <p:cNvSpPr>
            <a:spLocks noChangeAspect="1"/>
          </p:cNvSpPr>
          <p:nvPr/>
        </p:nvSpPr>
        <p:spPr>
          <a:xfrm>
            <a:off x="3589317"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7" name="Triangle isocèle 446"/>
          <p:cNvSpPr>
            <a:spLocks noChangeAspect="1"/>
          </p:cNvSpPr>
          <p:nvPr/>
        </p:nvSpPr>
        <p:spPr>
          <a:xfrm>
            <a:off x="3491963" y="48380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8" name="Triangle isocèle 447"/>
          <p:cNvSpPr>
            <a:spLocks noChangeAspect="1"/>
          </p:cNvSpPr>
          <p:nvPr/>
        </p:nvSpPr>
        <p:spPr>
          <a:xfrm>
            <a:off x="3542655"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9" name="Triangle isocèle 448"/>
          <p:cNvSpPr>
            <a:spLocks noChangeAspect="1"/>
          </p:cNvSpPr>
          <p:nvPr/>
        </p:nvSpPr>
        <p:spPr>
          <a:xfrm>
            <a:off x="3540033" y="4699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0" name="Triangle isocèle 449"/>
          <p:cNvSpPr>
            <a:spLocks noChangeAspect="1"/>
          </p:cNvSpPr>
          <p:nvPr/>
        </p:nvSpPr>
        <p:spPr>
          <a:xfrm>
            <a:off x="3519477"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1" name="Triangle isocèle 450"/>
          <p:cNvSpPr>
            <a:spLocks noChangeAspect="1"/>
          </p:cNvSpPr>
          <p:nvPr/>
        </p:nvSpPr>
        <p:spPr>
          <a:xfrm>
            <a:off x="3591187"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2" name="Triangle isocèle 451"/>
          <p:cNvSpPr>
            <a:spLocks noChangeAspect="1"/>
          </p:cNvSpPr>
          <p:nvPr/>
        </p:nvSpPr>
        <p:spPr>
          <a:xfrm>
            <a:off x="3639505"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3" name="Triangle isocèle 452"/>
          <p:cNvSpPr>
            <a:spLocks noChangeAspect="1"/>
          </p:cNvSpPr>
          <p:nvPr/>
        </p:nvSpPr>
        <p:spPr>
          <a:xfrm>
            <a:off x="3540265" y="48225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4" name="Triangle isocèle 453"/>
          <p:cNvSpPr>
            <a:spLocks noChangeAspect="1"/>
          </p:cNvSpPr>
          <p:nvPr/>
        </p:nvSpPr>
        <p:spPr>
          <a:xfrm>
            <a:off x="3631023"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5" name="Triangle isocèle 454"/>
          <p:cNvSpPr>
            <a:spLocks noChangeAspect="1"/>
          </p:cNvSpPr>
          <p:nvPr/>
        </p:nvSpPr>
        <p:spPr>
          <a:xfrm>
            <a:off x="3579503"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6" name="Triangle isocèle 455"/>
          <p:cNvSpPr>
            <a:spLocks noChangeAspect="1"/>
          </p:cNvSpPr>
          <p:nvPr/>
        </p:nvSpPr>
        <p:spPr>
          <a:xfrm>
            <a:off x="3530835"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7" name="Triangle isocèle 456"/>
          <p:cNvSpPr>
            <a:spLocks noChangeAspect="1"/>
          </p:cNvSpPr>
          <p:nvPr/>
        </p:nvSpPr>
        <p:spPr>
          <a:xfrm>
            <a:off x="3567125"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8" name="Triangle isocèle 457"/>
          <p:cNvSpPr>
            <a:spLocks noChangeAspect="1"/>
          </p:cNvSpPr>
          <p:nvPr/>
        </p:nvSpPr>
        <p:spPr>
          <a:xfrm>
            <a:off x="3580023"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9" name="Triangle isocèle 458"/>
          <p:cNvSpPr>
            <a:spLocks noChangeAspect="1"/>
          </p:cNvSpPr>
          <p:nvPr/>
        </p:nvSpPr>
        <p:spPr>
          <a:xfrm>
            <a:off x="3619243"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0" name="Triangle isocèle 459"/>
          <p:cNvSpPr>
            <a:spLocks noChangeAspect="1"/>
          </p:cNvSpPr>
          <p:nvPr/>
        </p:nvSpPr>
        <p:spPr>
          <a:xfrm>
            <a:off x="3521773"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1" name="Triangle isocèle 460"/>
          <p:cNvSpPr>
            <a:spLocks noChangeAspect="1"/>
          </p:cNvSpPr>
          <p:nvPr/>
        </p:nvSpPr>
        <p:spPr>
          <a:xfrm>
            <a:off x="3610181"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2" name="Triangle isocèle 461"/>
          <p:cNvSpPr>
            <a:spLocks noChangeAspect="1"/>
          </p:cNvSpPr>
          <p:nvPr/>
        </p:nvSpPr>
        <p:spPr>
          <a:xfrm>
            <a:off x="3527729" y="48508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3" name="Triangle isocèle 462"/>
          <p:cNvSpPr>
            <a:spLocks noChangeAspect="1"/>
          </p:cNvSpPr>
          <p:nvPr/>
        </p:nvSpPr>
        <p:spPr>
          <a:xfrm>
            <a:off x="3621979"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4" name="Triangle isocèle 463"/>
          <p:cNvSpPr>
            <a:spLocks noChangeAspect="1"/>
          </p:cNvSpPr>
          <p:nvPr/>
        </p:nvSpPr>
        <p:spPr>
          <a:xfrm>
            <a:off x="3499637" y="48283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5" name="Triangle isocèle 464"/>
          <p:cNvSpPr>
            <a:spLocks noChangeAspect="1"/>
          </p:cNvSpPr>
          <p:nvPr/>
        </p:nvSpPr>
        <p:spPr>
          <a:xfrm>
            <a:off x="3596817"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6" name="Triangle isocèle 465"/>
          <p:cNvSpPr>
            <a:spLocks noChangeAspect="1"/>
          </p:cNvSpPr>
          <p:nvPr/>
        </p:nvSpPr>
        <p:spPr>
          <a:xfrm>
            <a:off x="3499463" y="48702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7" name="Triangle isocèle 466"/>
          <p:cNvSpPr>
            <a:spLocks noChangeAspect="1"/>
          </p:cNvSpPr>
          <p:nvPr/>
        </p:nvSpPr>
        <p:spPr>
          <a:xfrm>
            <a:off x="3550155"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8" name="Triangle isocèle 467"/>
          <p:cNvSpPr>
            <a:spLocks noChangeAspect="1"/>
          </p:cNvSpPr>
          <p:nvPr/>
        </p:nvSpPr>
        <p:spPr>
          <a:xfrm>
            <a:off x="3547533"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7" name="Triangle isocèle 506"/>
          <p:cNvSpPr>
            <a:spLocks noChangeAspect="1"/>
          </p:cNvSpPr>
          <p:nvPr/>
        </p:nvSpPr>
        <p:spPr>
          <a:xfrm>
            <a:off x="2664285" y="48583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8" name="Triangle isocèle 507"/>
          <p:cNvSpPr>
            <a:spLocks noChangeAspect="1"/>
          </p:cNvSpPr>
          <p:nvPr/>
        </p:nvSpPr>
        <p:spPr>
          <a:xfrm>
            <a:off x="2647587" y="47709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9" name="Triangle isocèle 508"/>
          <p:cNvSpPr>
            <a:spLocks noChangeAspect="1"/>
          </p:cNvSpPr>
          <p:nvPr/>
        </p:nvSpPr>
        <p:spPr>
          <a:xfrm>
            <a:off x="2706145" y="48064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0" name="Triangle isocèle 509"/>
          <p:cNvSpPr>
            <a:spLocks noChangeAspect="1"/>
          </p:cNvSpPr>
          <p:nvPr/>
        </p:nvSpPr>
        <p:spPr>
          <a:xfrm>
            <a:off x="2732503" y="48488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1" name="Triangle isocèle 510"/>
          <p:cNvSpPr>
            <a:spLocks noChangeAspect="1"/>
          </p:cNvSpPr>
          <p:nvPr/>
        </p:nvSpPr>
        <p:spPr>
          <a:xfrm>
            <a:off x="2689447" y="47349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 name="Triangle isocèle 511"/>
          <p:cNvSpPr>
            <a:spLocks noChangeAspect="1"/>
          </p:cNvSpPr>
          <p:nvPr/>
        </p:nvSpPr>
        <p:spPr>
          <a:xfrm>
            <a:off x="2796767"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3" name="Triangle isocèle 512"/>
          <p:cNvSpPr>
            <a:spLocks noChangeAspect="1"/>
          </p:cNvSpPr>
          <p:nvPr/>
        </p:nvSpPr>
        <p:spPr>
          <a:xfrm>
            <a:off x="2868667" y="47709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4" name="Triangle isocèle 513"/>
          <p:cNvSpPr>
            <a:spLocks noChangeAspect="1"/>
          </p:cNvSpPr>
          <p:nvPr/>
        </p:nvSpPr>
        <p:spPr>
          <a:xfrm>
            <a:off x="2813601" y="4836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5" name="Triangle isocèle 514"/>
          <p:cNvSpPr>
            <a:spLocks noChangeAspect="1"/>
          </p:cNvSpPr>
          <p:nvPr/>
        </p:nvSpPr>
        <p:spPr>
          <a:xfrm>
            <a:off x="3920473" y="48424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6" name="Triangle isocèle 515"/>
          <p:cNvSpPr>
            <a:spLocks noChangeAspect="1"/>
          </p:cNvSpPr>
          <p:nvPr/>
        </p:nvSpPr>
        <p:spPr>
          <a:xfrm>
            <a:off x="3952791" y="47709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7" name="Triangle isocèle 516"/>
          <p:cNvSpPr>
            <a:spLocks noChangeAspect="1"/>
          </p:cNvSpPr>
          <p:nvPr/>
        </p:nvSpPr>
        <p:spPr>
          <a:xfrm>
            <a:off x="3667637" y="471887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8" name="Triangle isocèle 517"/>
          <p:cNvSpPr>
            <a:spLocks noChangeAspect="1"/>
          </p:cNvSpPr>
          <p:nvPr/>
        </p:nvSpPr>
        <p:spPr>
          <a:xfrm>
            <a:off x="3670277" y="48422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9" name="Triangle isocèle 518"/>
          <p:cNvSpPr>
            <a:spLocks noChangeAspect="1"/>
          </p:cNvSpPr>
          <p:nvPr/>
        </p:nvSpPr>
        <p:spPr>
          <a:xfrm>
            <a:off x="3751955" y="47709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0" name="Triangle isocèle 519"/>
          <p:cNvSpPr>
            <a:spLocks noChangeAspect="1"/>
          </p:cNvSpPr>
          <p:nvPr/>
        </p:nvSpPr>
        <p:spPr>
          <a:xfrm>
            <a:off x="4047657" y="485517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1" name="Triangle isocèle 520"/>
          <p:cNvSpPr>
            <a:spLocks noChangeAspect="1"/>
          </p:cNvSpPr>
          <p:nvPr/>
        </p:nvSpPr>
        <p:spPr>
          <a:xfrm>
            <a:off x="4030959"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2" name="Triangle isocèle 521"/>
          <p:cNvSpPr>
            <a:spLocks noChangeAspect="1"/>
          </p:cNvSpPr>
          <p:nvPr/>
        </p:nvSpPr>
        <p:spPr>
          <a:xfrm>
            <a:off x="4089517" y="4803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3" name="Triangle isocèle 522"/>
          <p:cNvSpPr>
            <a:spLocks noChangeAspect="1"/>
          </p:cNvSpPr>
          <p:nvPr/>
        </p:nvSpPr>
        <p:spPr>
          <a:xfrm>
            <a:off x="4115875" y="4845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4" name="Triangle isocèle 523"/>
          <p:cNvSpPr>
            <a:spLocks noChangeAspect="1"/>
          </p:cNvSpPr>
          <p:nvPr/>
        </p:nvSpPr>
        <p:spPr>
          <a:xfrm>
            <a:off x="4072819" y="4731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5" name="Triangle isocèle 524"/>
          <p:cNvSpPr>
            <a:spLocks noChangeAspect="1"/>
          </p:cNvSpPr>
          <p:nvPr/>
        </p:nvSpPr>
        <p:spPr>
          <a:xfrm>
            <a:off x="4180139" y="47285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6" name="Triangle isocèle 525"/>
          <p:cNvSpPr>
            <a:spLocks noChangeAspect="1"/>
          </p:cNvSpPr>
          <p:nvPr/>
        </p:nvSpPr>
        <p:spPr>
          <a:xfrm>
            <a:off x="4252039"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7" name="Triangle isocèle 526"/>
          <p:cNvSpPr>
            <a:spLocks noChangeAspect="1"/>
          </p:cNvSpPr>
          <p:nvPr/>
        </p:nvSpPr>
        <p:spPr>
          <a:xfrm>
            <a:off x="4196973" y="4833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8" name="Triangle isocèle 527"/>
          <p:cNvSpPr>
            <a:spLocks noChangeAspect="1"/>
          </p:cNvSpPr>
          <p:nvPr/>
        </p:nvSpPr>
        <p:spPr>
          <a:xfrm>
            <a:off x="4812959" y="48617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9" name="Triangle isocèle 528"/>
          <p:cNvSpPr>
            <a:spLocks noChangeAspect="1"/>
          </p:cNvSpPr>
          <p:nvPr/>
        </p:nvSpPr>
        <p:spPr>
          <a:xfrm>
            <a:off x="4796261" y="477436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0" name="Triangle isocèle 529"/>
          <p:cNvSpPr>
            <a:spLocks noChangeAspect="1"/>
          </p:cNvSpPr>
          <p:nvPr/>
        </p:nvSpPr>
        <p:spPr>
          <a:xfrm>
            <a:off x="4854819" y="480980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1" name="Triangle isocèle 530"/>
          <p:cNvSpPr>
            <a:spLocks noChangeAspect="1"/>
          </p:cNvSpPr>
          <p:nvPr/>
        </p:nvSpPr>
        <p:spPr>
          <a:xfrm>
            <a:off x="4881177" y="485224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2" name="Triangle isocèle 531"/>
          <p:cNvSpPr>
            <a:spLocks noChangeAspect="1"/>
          </p:cNvSpPr>
          <p:nvPr/>
        </p:nvSpPr>
        <p:spPr>
          <a:xfrm>
            <a:off x="4838121" y="473836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3" name="Triangle isocèle 532"/>
          <p:cNvSpPr>
            <a:spLocks noChangeAspect="1"/>
          </p:cNvSpPr>
          <p:nvPr/>
        </p:nvSpPr>
        <p:spPr>
          <a:xfrm>
            <a:off x="4945441" y="47351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4" name="Triangle isocèle 533"/>
          <p:cNvSpPr>
            <a:spLocks noChangeAspect="1"/>
          </p:cNvSpPr>
          <p:nvPr/>
        </p:nvSpPr>
        <p:spPr>
          <a:xfrm>
            <a:off x="5017341" y="477436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5" name="Triangle isocèle 534"/>
          <p:cNvSpPr>
            <a:spLocks noChangeAspect="1"/>
          </p:cNvSpPr>
          <p:nvPr/>
        </p:nvSpPr>
        <p:spPr>
          <a:xfrm>
            <a:off x="4962275" y="483982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6" name="Triangle isocèle 535"/>
          <p:cNvSpPr>
            <a:spLocks noChangeAspect="1"/>
          </p:cNvSpPr>
          <p:nvPr/>
        </p:nvSpPr>
        <p:spPr>
          <a:xfrm>
            <a:off x="4414253" y="47607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7" name="Triangle isocèle 536"/>
          <p:cNvSpPr>
            <a:spLocks noChangeAspect="1"/>
          </p:cNvSpPr>
          <p:nvPr/>
        </p:nvSpPr>
        <p:spPr>
          <a:xfrm>
            <a:off x="4469011" y="48058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8" name="Triangle isocèle 537"/>
          <p:cNvSpPr>
            <a:spLocks noChangeAspect="1"/>
          </p:cNvSpPr>
          <p:nvPr/>
        </p:nvSpPr>
        <p:spPr>
          <a:xfrm>
            <a:off x="4521111" y="47575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9" name="Triangle isocèle 538"/>
          <p:cNvSpPr>
            <a:spLocks noChangeAspect="1"/>
          </p:cNvSpPr>
          <p:nvPr/>
        </p:nvSpPr>
        <p:spPr>
          <a:xfrm>
            <a:off x="4573229" y="471887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0" name="Triangle isocèle 539"/>
          <p:cNvSpPr>
            <a:spLocks noChangeAspect="1"/>
          </p:cNvSpPr>
          <p:nvPr/>
        </p:nvSpPr>
        <p:spPr>
          <a:xfrm>
            <a:off x="4582889" y="48025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1" name="Triangle isocèle 540"/>
          <p:cNvSpPr>
            <a:spLocks noChangeAspect="1"/>
          </p:cNvSpPr>
          <p:nvPr/>
        </p:nvSpPr>
        <p:spPr>
          <a:xfrm>
            <a:off x="4638091" y="48231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2" name="Triangle isocèle 541"/>
          <p:cNvSpPr>
            <a:spLocks noChangeAspect="1"/>
          </p:cNvSpPr>
          <p:nvPr/>
        </p:nvSpPr>
        <p:spPr>
          <a:xfrm>
            <a:off x="4670409" y="47516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3" name="Triangle isocèle 542"/>
          <p:cNvSpPr>
            <a:spLocks noChangeAspect="1"/>
          </p:cNvSpPr>
          <p:nvPr/>
        </p:nvSpPr>
        <p:spPr>
          <a:xfrm>
            <a:off x="4327295" y="47414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4" name="Triangle isocèle 543"/>
          <p:cNvSpPr>
            <a:spLocks noChangeAspect="1"/>
          </p:cNvSpPr>
          <p:nvPr/>
        </p:nvSpPr>
        <p:spPr>
          <a:xfrm>
            <a:off x="4387895" y="482297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5" name="Triangle isocèle 544"/>
          <p:cNvSpPr>
            <a:spLocks noChangeAspect="1"/>
          </p:cNvSpPr>
          <p:nvPr/>
        </p:nvSpPr>
        <p:spPr>
          <a:xfrm>
            <a:off x="4469573" y="47516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8" name="Rectangle 217"/>
          <p:cNvSpPr/>
          <p:nvPr/>
        </p:nvSpPr>
        <p:spPr>
          <a:xfrm>
            <a:off x="4413037" y="4842428"/>
            <a:ext cx="71438" cy="142876"/>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Rectangle 218"/>
          <p:cNvSpPr/>
          <p:nvPr/>
        </p:nvSpPr>
        <p:spPr>
          <a:xfrm>
            <a:off x="4539189" y="4842428"/>
            <a:ext cx="71438" cy="142876"/>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6" name="Triangle isocèle 545"/>
          <p:cNvSpPr>
            <a:spLocks noChangeAspect="1"/>
          </p:cNvSpPr>
          <p:nvPr/>
        </p:nvSpPr>
        <p:spPr>
          <a:xfrm>
            <a:off x="2914617" y="48551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7" name="Triangle isocèle 546"/>
          <p:cNvSpPr>
            <a:spLocks noChangeAspect="1"/>
          </p:cNvSpPr>
          <p:nvPr/>
        </p:nvSpPr>
        <p:spPr>
          <a:xfrm>
            <a:off x="2897919" y="4767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8" name="Triangle isocèle 547"/>
          <p:cNvSpPr>
            <a:spLocks noChangeAspect="1"/>
          </p:cNvSpPr>
          <p:nvPr/>
        </p:nvSpPr>
        <p:spPr>
          <a:xfrm>
            <a:off x="2956477" y="48031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9" name="Triangle isocèle 548"/>
          <p:cNvSpPr>
            <a:spLocks noChangeAspect="1"/>
          </p:cNvSpPr>
          <p:nvPr/>
        </p:nvSpPr>
        <p:spPr>
          <a:xfrm>
            <a:off x="2982835" y="4845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0" name="Triangle isocèle 549"/>
          <p:cNvSpPr>
            <a:spLocks noChangeAspect="1"/>
          </p:cNvSpPr>
          <p:nvPr/>
        </p:nvSpPr>
        <p:spPr>
          <a:xfrm>
            <a:off x="2939779"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1" name="Soleil 550"/>
          <p:cNvSpPr>
            <a:spLocks noChangeAspect="1"/>
          </p:cNvSpPr>
          <p:nvPr/>
        </p:nvSpPr>
        <p:spPr>
          <a:xfrm>
            <a:off x="3105670" y="519535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2" name="Soleil 551"/>
          <p:cNvSpPr>
            <a:spLocks noChangeAspect="1"/>
          </p:cNvSpPr>
          <p:nvPr/>
        </p:nvSpPr>
        <p:spPr>
          <a:xfrm>
            <a:off x="3391422" y="516148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3" name="Soleil 552"/>
          <p:cNvSpPr>
            <a:spLocks noChangeAspect="1"/>
          </p:cNvSpPr>
          <p:nvPr/>
        </p:nvSpPr>
        <p:spPr>
          <a:xfrm>
            <a:off x="3248546" y="519905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4" name="Soleil 553"/>
          <p:cNvSpPr>
            <a:spLocks noChangeAspect="1"/>
          </p:cNvSpPr>
          <p:nvPr/>
        </p:nvSpPr>
        <p:spPr>
          <a:xfrm>
            <a:off x="3294583" y="516148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5" name="Soleil 554"/>
          <p:cNvSpPr>
            <a:spLocks noChangeAspect="1"/>
          </p:cNvSpPr>
          <p:nvPr/>
        </p:nvSpPr>
        <p:spPr>
          <a:xfrm>
            <a:off x="3034232" y="516148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6" name="Soleil 555"/>
          <p:cNvSpPr>
            <a:spLocks noChangeAspect="1"/>
          </p:cNvSpPr>
          <p:nvPr/>
        </p:nvSpPr>
        <p:spPr>
          <a:xfrm>
            <a:off x="3176546" y="516148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7" name="Soleil 556"/>
          <p:cNvSpPr>
            <a:spLocks noChangeAspect="1"/>
          </p:cNvSpPr>
          <p:nvPr/>
        </p:nvSpPr>
        <p:spPr>
          <a:xfrm>
            <a:off x="3419963" y="509004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8" name="Soleil 557"/>
          <p:cNvSpPr>
            <a:spLocks noChangeAspect="1"/>
          </p:cNvSpPr>
          <p:nvPr/>
        </p:nvSpPr>
        <p:spPr>
          <a:xfrm>
            <a:off x="3302488" y="509061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9" name="Soleil 558"/>
          <p:cNvSpPr>
            <a:spLocks noChangeAspect="1"/>
          </p:cNvSpPr>
          <p:nvPr/>
        </p:nvSpPr>
        <p:spPr>
          <a:xfrm>
            <a:off x="3194042" y="509061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0" name="Soleil 559"/>
          <p:cNvSpPr>
            <a:spLocks noChangeAspect="1"/>
          </p:cNvSpPr>
          <p:nvPr/>
        </p:nvSpPr>
        <p:spPr>
          <a:xfrm>
            <a:off x="3105670" y="509801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1" name="Soleil 560"/>
          <p:cNvSpPr>
            <a:spLocks noChangeAspect="1"/>
          </p:cNvSpPr>
          <p:nvPr/>
        </p:nvSpPr>
        <p:spPr>
          <a:xfrm>
            <a:off x="2991897" y="537636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2" name="Soleil 561"/>
          <p:cNvSpPr>
            <a:spLocks noChangeAspect="1"/>
          </p:cNvSpPr>
          <p:nvPr/>
        </p:nvSpPr>
        <p:spPr>
          <a:xfrm>
            <a:off x="3277649" y="534249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3" name="Soleil 562"/>
          <p:cNvSpPr>
            <a:spLocks noChangeAspect="1"/>
          </p:cNvSpPr>
          <p:nvPr/>
        </p:nvSpPr>
        <p:spPr>
          <a:xfrm>
            <a:off x="3134773" y="538006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4" name="Soleil 563"/>
          <p:cNvSpPr>
            <a:spLocks noChangeAspect="1"/>
          </p:cNvSpPr>
          <p:nvPr/>
        </p:nvSpPr>
        <p:spPr>
          <a:xfrm>
            <a:off x="3180810" y="534249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5" name="Soleil 564"/>
          <p:cNvSpPr>
            <a:spLocks noChangeAspect="1"/>
          </p:cNvSpPr>
          <p:nvPr/>
        </p:nvSpPr>
        <p:spPr>
          <a:xfrm>
            <a:off x="2920459" y="534249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6" name="Soleil 565"/>
          <p:cNvSpPr>
            <a:spLocks noChangeAspect="1"/>
          </p:cNvSpPr>
          <p:nvPr/>
        </p:nvSpPr>
        <p:spPr>
          <a:xfrm>
            <a:off x="3062773" y="534249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7" name="Soleil 566"/>
          <p:cNvSpPr>
            <a:spLocks noChangeAspect="1"/>
          </p:cNvSpPr>
          <p:nvPr/>
        </p:nvSpPr>
        <p:spPr>
          <a:xfrm>
            <a:off x="3306190" y="527105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8" name="Soleil 567"/>
          <p:cNvSpPr>
            <a:spLocks noChangeAspect="1"/>
          </p:cNvSpPr>
          <p:nvPr/>
        </p:nvSpPr>
        <p:spPr>
          <a:xfrm>
            <a:off x="3188715" y="527161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9" name="Soleil 568"/>
          <p:cNvSpPr>
            <a:spLocks noChangeAspect="1"/>
          </p:cNvSpPr>
          <p:nvPr/>
        </p:nvSpPr>
        <p:spPr>
          <a:xfrm>
            <a:off x="3080269" y="527161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0" name="Soleil 569"/>
          <p:cNvSpPr>
            <a:spLocks noChangeAspect="1"/>
          </p:cNvSpPr>
          <p:nvPr/>
        </p:nvSpPr>
        <p:spPr>
          <a:xfrm>
            <a:off x="2991897" y="527902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1" name="Triangle isocèle 580"/>
          <p:cNvSpPr>
            <a:spLocks noChangeAspect="1"/>
          </p:cNvSpPr>
          <p:nvPr/>
        </p:nvSpPr>
        <p:spPr>
          <a:xfrm>
            <a:off x="3007399" y="56373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2" name="Triangle isocèle 581"/>
          <p:cNvSpPr>
            <a:spLocks noChangeAspect="1"/>
          </p:cNvSpPr>
          <p:nvPr/>
        </p:nvSpPr>
        <p:spPr>
          <a:xfrm>
            <a:off x="3150275" y="55754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3" name="Triangle isocèle 582"/>
          <p:cNvSpPr>
            <a:spLocks noChangeAspect="1"/>
          </p:cNvSpPr>
          <p:nvPr/>
        </p:nvSpPr>
        <p:spPr>
          <a:xfrm>
            <a:off x="3007399" y="57897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4" name="Triangle isocèle 583"/>
          <p:cNvSpPr>
            <a:spLocks noChangeAspect="1"/>
          </p:cNvSpPr>
          <p:nvPr/>
        </p:nvSpPr>
        <p:spPr>
          <a:xfrm>
            <a:off x="2864523" y="55039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5" name="Triangle isocèle 584"/>
          <p:cNvSpPr>
            <a:spLocks noChangeAspect="1"/>
          </p:cNvSpPr>
          <p:nvPr/>
        </p:nvSpPr>
        <p:spPr>
          <a:xfrm>
            <a:off x="3302675" y="55664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6" name="Triangle isocèle 585"/>
          <p:cNvSpPr>
            <a:spLocks noChangeAspect="1"/>
          </p:cNvSpPr>
          <p:nvPr/>
        </p:nvSpPr>
        <p:spPr>
          <a:xfrm>
            <a:off x="3159799" y="578078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7" name="Triangle isocèle 586"/>
          <p:cNvSpPr>
            <a:spLocks noChangeAspect="1"/>
          </p:cNvSpPr>
          <p:nvPr/>
        </p:nvSpPr>
        <p:spPr>
          <a:xfrm>
            <a:off x="3016923" y="5495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8" name="Triangle isocèle 587"/>
          <p:cNvSpPr>
            <a:spLocks noChangeAspect="1"/>
          </p:cNvSpPr>
          <p:nvPr/>
        </p:nvSpPr>
        <p:spPr>
          <a:xfrm>
            <a:off x="2793085" y="56373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9" name="Triangle isocèle 588"/>
          <p:cNvSpPr>
            <a:spLocks noChangeAspect="1"/>
          </p:cNvSpPr>
          <p:nvPr/>
        </p:nvSpPr>
        <p:spPr>
          <a:xfrm>
            <a:off x="2864523" y="578078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0" name="Triangle isocèle 589"/>
          <p:cNvSpPr>
            <a:spLocks noChangeAspect="1"/>
          </p:cNvSpPr>
          <p:nvPr/>
        </p:nvSpPr>
        <p:spPr>
          <a:xfrm>
            <a:off x="2920459" y="56991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1" name="Triangle isocèle 590"/>
          <p:cNvSpPr>
            <a:spLocks noChangeAspect="1"/>
          </p:cNvSpPr>
          <p:nvPr/>
        </p:nvSpPr>
        <p:spPr>
          <a:xfrm>
            <a:off x="3063335" y="5637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2" name="Triangle isocèle 591"/>
          <p:cNvSpPr>
            <a:spLocks noChangeAspect="1"/>
          </p:cNvSpPr>
          <p:nvPr/>
        </p:nvSpPr>
        <p:spPr>
          <a:xfrm>
            <a:off x="2920459" y="58515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3" name="Triangle isocèle 592"/>
          <p:cNvSpPr>
            <a:spLocks noChangeAspect="1"/>
          </p:cNvSpPr>
          <p:nvPr/>
        </p:nvSpPr>
        <p:spPr>
          <a:xfrm>
            <a:off x="2777583" y="5565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4" name="Triangle isocèle 593"/>
          <p:cNvSpPr>
            <a:spLocks noChangeAspect="1"/>
          </p:cNvSpPr>
          <p:nvPr/>
        </p:nvSpPr>
        <p:spPr>
          <a:xfrm>
            <a:off x="3215735" y="56282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5" name="Triangle isocèle 594"/>
          <p:cNvSpPr>
            <a:spLocks noChangeAspect="1"/>
          </p:cNvSpPr>
          <p:nvPr/>
        </p:nvSpPr>
        <p:spPr>
          <a:xfrm>
            <a:off x="3072859" y="58425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6" name="Triangle isocèle 595"/>
          <p:cNvSpPr>
            <a:spLocks noChangeAspect="1"/>
          </p:cNvSpPr>
          <p:nvPr/>
        </p:nvSpPr>
        <p:spPr>
          <a:xfrm>
            <a:off x="2929983" y="5556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7" name="Triangle isocèle 596"/>
          <p:cNvSpPr>
            <a:spLocks noChangeAspect="1"/>
          </p:cNvSpPr>
          <p:nvPr/>
        </p:nvSpPr>
        <p:spPr>
          <a:xfrm>
            <a:off x="2706145" y="56991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8" name="Triangle isocèle 597"/>
          <p:cNvSpPr>
            <a:spLocks noChangeAspect="1"/>
          </p:cNvSpPr>
          <p:nvPr/>
        </p:nvSpPr>
        <p:spPr>
          <a:xfrm>
            <a:off x="2777583" y="58425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9" name="Triangle isocèle 598"/>
          <p:cNvSpPr>
            <a:spLocks noChangeAspect="1"/>
          </p:cNvSpPr>
          <p:nvPr/>
        </p:nvSpPr>
        <p:spPr>
          <a:xfrm>
            <a:off x="3072859" y="56991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0" name="Triangle isocèle 599"/>
          <p:cNvSpPr>
            <a:spLocks noChangeAspect="1"/>
          </p:cNvSpPr>
          <p:nvPr/>
        </p:nvSpPr>
        <p:spPr>
          <a:xfrm>
            <a:off x="3215735" y="5637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 name="Triangle isocèle 600"/>
          <p:cNvSpPr>
            <a:spLocks noChangeAspect="1"/>
          </p:cNvSpPr>
          <p:nvPr/>
        </p:nvSpPr>
        <p:spPr>
          <a:xfrm>
            <a:off x="3072859" y="58515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 name="Triangle isocèle 601"/>
          <p:cNvSpPr>
            <a:spLocks noChangeAspect="1"/>
          </p:cNvSpPr>
          <p:nvPr/>
        </p:nvSpPr>
        <p:spPr>
          <a:xfrm>
            <a:off x="2929983" y="5565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3" name="Triangle isocèle 602"/>
          <p:cNvSpPr>
            <a:spLocks noChangeAspect="1"/>
          </p:cNvSpPr>
          <p:nvPr/>
        </p:nvSpPr>
        <p:spPr>
          <a:xfrm>
            <a:off x="3368135" y="56282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4" name="Triangle isocèle 603"/>
          <p:cNvSpPr>
            <a:spLocks noChangeAspect="1"/>
          </p:cNvSpPr>
          <p:nvPr/>
        </p:nvSpPr>
        <p:spPr>
          <a:xfrm>
            <a:off x="3225259" y="58425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5" name="Triangle isocèle 604"/>
          <p:cNvSpPr>
            <a:spLocks noChangeAspect="1"/>
          </p:cNvSpPr>
          <p:nvPr/>
        </p:nvSpPr>
        <p:spPr>
          <a:xfrm>
            <a:off x="3082383" y="5556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6" name="Triangle isocèle 605"/>
          <p:cNvSpPr>
            <a:spLocks noChangeAspect="1"/>
          </p:cNvSpPr>
          <p:nvPr/>
        </p:nvSpPr>
        <p:spPr>
          <a:xfrm>
            <a:off x="2858545" y="56991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7" name="Triangle isocèle 606"/>
          <p:cNvSpPr>
            <a:spLocks noChangeAspect="1"/>
          </p:cNvSpPr>
          <p:nvPr/>
        </p:nvSpPr>
        <p:spPr>
          <a:xfrm>
            <a:off x="2929983" y="58425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8" name="Triangle isocèle 607"/>
          <p:cNvSpPr>
            <a:spLocks noChangeAspect="1"/>
          </p:cNvSpPr>
          <p:nvPr/>
        </p:nvSpPr>
        <p:spPr>
          <a:xfrm>
            <a:off x="3225259" y="512761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9" name="Triangle isocèle 608"/>
          <p:cNvSpPr>
            <a:spLocks noChangeAspect="1"/>
          </p:cNvSpPr>
          <p:nvPr/>
        </p:nvSpPr>
        <p:spPr>
          <a:xfrm>
            <a:off x="3368135" y="506570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0" name="Triangle isocèle 609"/>
          <p:cNvSpPr>
            <a:spLocks noChangeAspect="1"/>
          </p:cNvSpPr>
          <p:nvPr/>
        </p:nvSpPr>
        <p:spPr>
          <a:xfrm>
            <a:off x="3225259" y="528001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1" name="Triangle isocèle 610"/>
          <p:cNvSpPr>
            <a:spLocks noChangeAspect="1"/>
          </p:cNvSpPr>
          <p:nvPr/>
        </p:nvSpPr>
        <p:spPr>
          <a:xfrm>
            <a:off x="3082383" y="49942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2" name="Triangle isocèle 611"/>
          <p:cNvSpPr>
            <a:spLocks noChangeAspect="1"/>
          </p:cNvSpPr>
          <p:nvPr/>
        </p:nvSpPr>
        <p:spPr>
          <a:xfrm>
            <a:off x="3520535" y="505674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3" name="Triangle isocèle 612"/>
          <p:cNvSpPr>
            <a:spLocks noChangeAspect="1"/>
          </p:cNvSpPr>
          <p:nvPr/>
        </p:nvSpPr>
        <p:spPr>
          <a:xfrm>
            <a:off x="3377659" y="527105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4" name="Triangle isocèle 613"/>
          <p:cNvSpPr>
            <a:spLocks noChangeAspect="1"/>
          </p:cNvSpPr>
          <p:nvPr/>
        </p:nvSpPr>
        <p:spPr>
          <a:xfrm>
            <a:off x="3234783" y="498530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5" name="Triangle isocèle 614"/>
          <p:cNvSpPr>
            <a:spLocks noChangeAspect="1"/>
          </p:cNvSpPr>
          <p:nvPr/>
        </p:nvSpPr>
        <p:spPr>
          <a:xfrm>
            <a:off x="3010945" y="512761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6" name="Triangle isocèle 615"/>
          <p:cNvSpPr>
            <a:spLocks noChangeAspect="1"/>
          </p:cNvSpPr>
          <p:nvPr/>
        </p:nvSpPr>
        <p:spPr>
          <a:xfrm>
            <a:off x="3082383" y="527105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7" name="Pentagone régulier 616"/>
          <p:cNvSpPr>
            <a:spLocks noChangeAspect="1"/>
          </p:cNvSpPr>
          <p:nvPr/>
        </p:nvSpPr>
        <p:spPr>
          <a:xfrm>
            <a:off x="1598575" y="532725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8" name="Pentagone régulier 617"/>
          <p:cNvSpPr>
            <a:spLocks noChangeAspect="1"/>
          </p:cNvSpPr>
          <p:nvPr/>
        </p:nvSpPr>
        <p:spPr>
          <a:xfrm>
            <a:off x="1527137" y="542707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9" name="Pentagone régulier 618"/>
          <p:cNvSpPr>
            <a:spLocks noChangeAspect="1"/>
          </p:cNvSpPr>
          <p:nvPr/>
        </p:nvSpPr>
        <p:spPr>
          <a:xfrm>
            <a:off x="1455699" y="532725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0" name="Triangle isocèle 619"/>
          <p:cNvSpPr>
            <a:spLocks noChangeAspect="1"/>
          </p:cNvSpPr>
          <p:nvPr/>
        </p:nvSpPr>
        <p:spPr>
          <a:xfrm>
            <a:off x="2527269" y="532173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1" name="Triangle isocèle 620"/>
          <p:cNvSpPr>
            <a:spLocks noChangeAspect="1"/>
          </p:cNvSpPr>
          <p:nvPr/>
        </p:nvSpPr>
        <p:spPr>
          <a:xfrm>
            <a:off x="2455831" y="5421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2" name="Triangle isocèle 621"/>
          <p:cNvSpPr>
            <a:spLocks noChangeAspect="1"/>
          </p:cNvSpPr>
          <p:nvPr/>
        </p:nvSpPr>
        <p:spPr>
          <a:xfrm>
            <a:off x="2384393" y="532173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3" name="Triangle isocèle 622"/>
          <p:cNvSpPr>
            <a:spLocks noChangeAspect="1"/>
          </p:cNvSpPr>
          <p:nvPr/>
        </p:nvSpPr>
        <p:spPr>
          <a:xfrm>
            <a:off x="2598707" y="527105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4" name="Triangle isocèle 623"/>
          <p:cNvSpPr>
            <a:spLocks noChangeAspect="1"/>
          </p:cNvSpPr>
          <p:nvPr/>
        </p:nvSpPr>
        <p:spPr>
          <a:xfrm>
            <a:off x="2527269" y="537087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5" name="Triangle isocèle 624"/>
          <p:cNvSpPr>
            <a:spLocks noChangeAspect="1"/>
          </p:cNvSpPr>
          <p:nvPr/>
        </p:nvSpPr>
        <p:spPr>
          <a:xfrm>
            <a:off x="2455831" y="527105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6" name="Pentagone régulier 625"/>
          <p:cNvSpPr>
            <a:spLocks noChangeAspect="1"/>
          </p:cNvSpPr>
          <p:nvPr/>
        </p:nvSpPr>
        <p:spPr>
          <a:xfrm>
            <a:off x="3014757" y="6271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7" name="Pentagone régulier 626"/>
          <p:cNvSpPr>
            <a:spLocks noChangeAspect="1"/>
          </p:cNvSpPr>
          <p:nvPr/>
        </p:nvSpPr>
        <p:spPr>
          <a:xfrm>
            <a:off x="2871881" y="64855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8" name="Pentagone régulier 627"/>
          <p:cNvSpPr>
            <a:spLocks noChangeAspect="1"/>
          </p:cNvSpPr>
          <p:nvPr/>
        </p:nvSpPr>
        <p:spPr>
          <a:xfrm>
            <a:off x="2729005" y="62378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9" name="Pentagone régulier 628"/>
          <p:cNvSpPr>
            <a:spLocks noChangeAspect="1"/>
          </p:cNvSpPr>
          <p:nvPr/>
        </p:nvSpPr>
        <p:spPr>
          <a:xfrm>
            <a:off x="3014757" y="64235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0" name="Pentagone régulier 629"/>
          <p:cNvSpPr>
            <a:spLocks noChangeAspect="1"/>
          </p:cNvSpPr>
          <p:nvPr/>
        </p:nvSpPr>
        <p:spPr>
          <a:xfrm>
            <a:off x="2729005" y="63521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1" name="Pentagone régulier 630"/>
          <p:cNvSpPr>
            <a:spLocks noChangeAspect="1"/>
          </p:cNvSpPr>
          <p:nvPr/>
        </p:nvSpPr>
        <p:spPr>
          <a:xfrm>
            <a:off x="3167157" y="6414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2" name="Pentagone régulier 631"/>
          <p:cNvSpPr>
            <a:spLocks noChangeAspect="1"/>
          </p:cNvSpPr>
          <p:nvPr/>
        </p:nvSpPr>
        <p:spPr>
          <a:xfrm>
            <a:off x="2881405" y="634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3" name="Pentagone régulier 632"/>
          <p:cNvSpPr>
            <a:spLocks noChangeAspect="1"/>
          </p:cNvSpPr>
          <p:nvPr/>
        </p:nvSpPr>
        <p:spPr>
          <a:xfrm>
            <a:off x="2657567" y="64855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4" name="Pentagone régulier 633"/>
          <p:cNvSpPr>
            <a:spLocks noChangeAspect="1"/>
          </p:cNvSpPr>
          <p:nvPr/>
        </p:nvSpPr>
        <p:spPr>
          <a:xfrm>
            <a:off x="2514691" y="634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5" name="Connecteur droit avec flèche 634"/>
          <p:cNvCxnSpPr/>
          <p:nvPr/>
        </p:nvCxnSpPr>
        <p:spPr>
          <a:xfrm rot="16200000" flipV="1">
            <a:off x="2601934" y="6006266"/>
            <a:ext cx="540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36" name="Connecteur droit avec flèche 635"/>
          <p:cNvCxnSpPr/>
          <p:nvPr/>
        </p:nvCxnSpPr>
        <p:spPr>
          <a:xfrm rot="16200000" flipV="1">
            <a:off x="4347399" y="4895787"/>
            <a:ext cx="324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37" name="Triangle isocèle 636"/>
          <p:cNvSpPr>
            <a:spLocks noChangeAspect="1"/>
          </p:cNvSpPr>
          <p:nvPr/>
        </p:nvSpPr>
        <p:spPr>
          <a:xfrm>
            <a:off x="4451137" y="508209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8" name="Triangle isocèle 637"/>
          <p:cNvSpPr>
            <a:spLocks noChangeAspect="1"/>
          </p:cNvSpPr>
          <p:nvPr/>
        </p:nvSpPr>
        <p:spPr>
          <a:xfrm>
            <a:off x="4382557" y="51628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9" name="Triangle isocèle 638"/>
          <p:cNvSpPr>
            <a:spLocks noChangeAspect="1"/>
          </p:cNvSpPr>
          <p:nvPr/>
        </p:nvSpPr>
        <p:spPr>
          <a:xfrm>
            <a:off x="4534957" y="515389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0" name="Triangle isocèle 639"/>
          <p:cNvSpPr>
            <a:spLocks noChangeAspect="1"/>
          </p:cNvSpPr>
          <p:nvPr/>
        </p:nvSpPr>
        <p:spPr>
          <a:xfrm>
            <a:off x="4545435" y="508265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1" name="Triangle isocèle 640"/>
          <p:cNvSpPr>
            <a:spLocks noChangeAspect="1"/>
          </p:cNvSpPr>
          <p:nvPr/>
        </p:nvSpPr>
        <p:spPr>
          <a:xfrm>
            <a:off x="4476855" y="51634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2" name="Triangle isocèle 641"/>
          <p:cNvSpPr>
            <a:spLocks noChangeAspect="1"/>
          </p:cNvSpPr>
          <p:nvPr/>
        </p:nvSpPr>
        <p:spPr>
          <a:xfrm>
            <a:off x="4629255" y="51544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3" name="Triangle isocèle 642"/>
          <p:cNvSpPr>
            <a:spLocks noChangeAspect="1"/>
          </p:cNvSpPr>
          <p:nvPr/>
        </p:nvSpPr>
        <p:spPr>
          <a:xfrm>
            <a:off x="4461615" y="523449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4" name="Triangle isocèle 643"/>
          <p:cNvSpPr>
            <a:spLocks noChangeAspect="1"/>
          </p:cNvSpPr>
          <p:nvPr/>
        </p:nvSpPr>
        <p:spPr>
          <a:xfrm>
            <a:off x="4555913" y="523505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5" name="Rectangle 644"/>
          <p:cNvSpPr/>
          <p:nvPr/>
        </p:nvSpPr>
        <p:spPr>
          <a:xfrm>
            <a:off x="4038703" y="5913998"/>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6" name="Rectangle 645"/>
          <p:cNvSpPr/>
          <p:nvPr/>
        </p:nvSpPr>
        <p:spPr>
          <a:xfrm>
            <a:off x="4164855" y="5913998"/>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7" name="Triangle isocèle 646"/>
          <p:cNvSpPr>
            <a:spLocks noChangeAspect="1"/>
          </p:cNvSpPr>
          <p:nvPr/>
        </p:nvSpPr>
        <p:spPr>
          <a:xfrm>
            <a:off x="4133001" y="570674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8" name="Triangle isocèle 647"/>
          <p:cNvSpPr>
            <a:spLocks noChangeAspect="1"/>
          </p:cNvSpPr>
          <p:nvPr/>
        </p:nvSpPr>
        <p:spPr>
          <a:xfrm>
            <a:off x="4061563" y="58065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9" name="Triangle isocèle 648"/>
          <p:cNvSpPr>
            <a:spLocks noChangeAspect="1"/>
          </p:cNvSpPr>
          <p:nvPr/>
        </p:nvSpPr>
        <p:spPr>
          <a:xfrm>
            <a:off x="3990125" y="570674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0" name="Triangle isocèle 649"/>
          <p:cNvSpPr>
            <a:spLocks noChangeAspect="1"/>
          </p:cNvSpPr>
          <p:nvPr/>
        </p:nvSpPr>
        <p:spPr>
          <a:xfrm>
            <a:off x="4204439" y="565606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1" name="Triangle isocèle 650"/>
          <p:cNvSpPr>
            <a:spLocks noChangeAspect="1"/>
          </p:cNvSpPr>
          <p:nvPr/>
        </p:nvSpPr>
        <p:spPr>
          <a:xfrm>
            <a:off x="4133001" y="575588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2" name="Triangle isocèle 651"/>
          <p:cNvSpPr>
            <a:spLocks noChangeAspect="1"/>
          </p:cNvSpPr>
          <p:nvPr/>
        </p:nvSpPr>
        <p:spPr>
          <a:xfrm>
            <a:off x="4061563" y="565606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3" name="Pentagone régulier 652"/>
          <p:cNvSpPr>
            <a:spLocks noChangeAspect="1"/>
          </p:cNvSpPr>
          <p:nvPr/>
        </p:nvSpPr>
        <p:spPr>
          <a:xfrm>
            <a:off x="2920459" y="6342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5" name="Pentagone régulier 654"/>
          <p:cNvSpPr>
            <a:spLocks noChangeAspect="1"/>
          </p:cNvSpPr>
          <p:nvPr/>
        </p:nvSpPr>
        <p:spPr>
          <a:xfrm>
            <a:off x="2920459" y="64950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7" name="Pentagone régulier 656"/>
          <p:cNvSpPr>
            <a:spLocks noChangeAspect="1"/>
          </p:cNvSpPr>
          <p:nvPr/>
        </p:nvSpPr>
        <p:spPr>
          <a:xfrm>
            <a:off x="2634707" y="64235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8" name="Pentagone régulier 657"/>
          <p:cNvSpPr>
            <a:spLocks noChangeAspect="1"/>
          </p:cNvSpPr>
          <p:nvPr/>
        </p:nvSpPr>
        <p:spPr>
          <a:xfrm>
            <a:off x="3072859" y="64860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0" name="Pentagone régulier 659"/>
          <p:cNvSpPr>
            <a:spLocks noChangeAspect="1"/>
          </p:cNvSpPr>
          <p:nvPr/>
        </p:nvSpPr>
        <p:spPr>
          <a:xfrm>
            <a:off x="2787107" y="6414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3" name="Pentagone régulier 662"/>
          <p:cNvSpPr>
            <a:spLocks noChangeAspect="1"/>
          </p:cNvSpPr>
          <p:nvPr/>
        </p:nvSpPr>
        <p:spPr>
          <a:xfrm>
            <a:off x="2420393" y="6414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4" name="Pentagone régulier 663"/>
          <p:cNvSpPr>
            <a:spLocks noChangeAspect="1"/>
          </p:cNvSpPr>
          <p:nvPr/>
        </p:nvSpPr>
        <p:spPr>
          <a:xfrm>
            <a:off x="3014757" y="634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6" name="Pentagone régulier 665"/>
          <p:cNvSpPr>
            <a:spLocks noChangeAspect="1"/>
          </p:cNvSpPr>
          <p:nvPr/>
        </p:nvSpPr>
        <p:spPr>
          <a:xfrm>
            <a:off x="3014757" y="64955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7" name="Pentagone régulier 666"/>
          <p:cNvSpPr>
            <a:spLocks noChangeAspect="1"/>
          </p:cNvSpPr>
          <p:nvPr/>
        </p:nvSpPr>
        <p:spPr>
          <a:xfrm>
            <a:off x="2729005" y="64241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8" name="Pentagone régulier 667"/>
          <p:cNvSpPr>
            <a:spLocks noChangeAspect="1"/>
          </p:cNvSpPr>
          <p:nvPr/>
        </p:nvSpPr>
        <p:spPr>
          <a:xfrm>
            <a:off x="2881405" y="6415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0" name="Pentagone régulier 669"/>
          <p:cNvSpPr>
            <a:spLocks noChangeAspect="1"/>
          </p:cNvSpPr>
          <p:nvPr/>
        </p:nvSpPr>
        <p:spPr>
          <a:xfrm>
            <a:off x="2514691" y="6415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5" name="Pentagone régulier 674"/>
          <p:cNvSpPr>
            <a:spLocks noChangeAspect="1"/>
          </p:cNvSpPr>
          <p:nvPr/>
        </p:nvSpPr>
        <p:spPr>
          <a:xfrm>
            <a:off x="2491831" y="64855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7" name="Pentagone régulier 676"/>
          <p:cNvSpPr>
            <a:spLocks noChangeAspect="1"/>
          </p:cNvSpPr>
          <p:nvPr/>
        </p:nvSpPr>
        <p:spPr>
          <a:xfrm>
            <a:off x="4349219" y="6233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8" name="Pentagone régulier 677"/>
          <p:cNvSpPr>
            <a:spLocks noChangeAspect="1"/>
          </p:cNvSpPr>
          <p:nvPr/>
        </p:nvSpPr>
        <p:spPr>
          <a:xfrm>
            <a:off x="4206343" y="64474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9" name="Pentagone régulier 678"/>
          <p:cNvSpPr>
            <a:spLocks noChangeAspect="1"/>
          </p:cNvSpPr>
          <p:nvPr/>
        </p:nvSpPr>
        <p:spPr>
          <a:xfrm>
            <a:off x="4241781" y="61997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0" name="Pentagone régulier 679"/>
          <p:cNvSpPr>
            <a:spLocks noChangeAspect="1"/>
          </p:cNvSpPr>
          <p:nvPr/>
        </p:nvSpPr>
        <p:spPr>
          <a:xfrm>
            <a:off x="4349219" y="63854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2" name="Pentagone régulier 681"/>
          <p:cNvSpPr>
            <a:spLocks noChangeAspect="1"/>
          </p:cNvSpPr>
          <p:nvPr/>
        </p:nvSpPr>
        <p:spPr>
          <a:xfrm>
            <a:off x="4063467" y="6314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5" name="Pentagone régulier 684"/>
          <p:cNvSpPr>
            <a:spLocks noChangeAspect="1"/>
          </p:cNvSpPr>
          <p:nvPr/>
        </p:nvSpPr>
        <p:spPr>
          <a:xfrm>
            <a:off x="4215867" y="6305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6" name="Pentagone régulier 685"/>
          <p:cNvSpPr>
            <a:spLocks noChangeAspect="1"/>
          </p:cNvSpPr>
          <p:nvPr/>
        </p:nvSpPr>
        <p:spPr>
          <a:xfrm>
            <a:off x="3992029" y="64474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8" name="Pentagone régulier 687"/>
          <p:cNvSpPr>
            <a:spLocks noChangeAspect="1"/>
          </p:cNvSpPr>
          <p:nvPr/>
        </p:nvSpPr>
        <p:spPr>
          <a:xfrm>
            <a:off x="3849153" y="6305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0" name="Pentagone régulier 689"/>
          <p:cNvSpPr>
            <a:spLocks noChangeAspect="1"/>
          </p:cNvSpPr>
          <p:nvPr/>
        </p:nvSpPr>
        <p:spPr>
          <a:xfrm>
            <a:off x="4300641" y="64479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1" name="Pentagone régulier 690"/>
          <p:cNvSpPr>
            <a:spLocks noChangeAspect="1"/>
          </p:cNvSpPr>
          <p:nvPr/>
        </p:nvSpPr>
        <p:spPr>
          <a:xfrm>
            <a:off x="3997745" y="6200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2" name="Pentagone régulier 691"/>
          <p:cNvSpPr>
            <a:spLocks noChangeAspect="1"/>
          </p:cNvSpPr>
          <p:nvPr/>
        </p:nvSpPr>
        <p:spPr>
          <a:xfrm>
            <a:off x="4443517" y="6386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3" name="Pentagone régulier 692"/>
          <p:cNvSpPr>
            <a:spLocks noChangeAspect="1"/>
          </p:cNvSpPr>
          <p:nvPr/>
        </p:nvSpPr>
        <p:spPr>
          <a:xfrm>
            <a:off x="4157765" y="63146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4" name="Pentagone régulier 693"/>
          <p:cNvSpPr>
            <a:spLocks noChangeAspect="1"/>
          </p:cNvSpPr>
          <p:nvPr/>
        </p:nvSpPr>
        <p:spPr>
          <a:xfrm>
            <a:off x="4595917" y="6377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5" name="Pentagone régulier 694"/>
          <p:cNvSpPr>
            <a:spLocks noChangeAspect="1"/>
          </p:cNvSpPr>
          <p:nvPr/>
        </p:nvSpPr>
        <p:spPr>
          <a:xfrm>
            <a:off x="4310165" y="6305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6" name="Pentagone régulier 695"/>
          <p:cNvSpPr>
            <a:spLocks noChangeAspect="1"/>
          </p:cNvSpPr>
          <p:nvPr/>
        </p:nvSpPr>
        <p:spPr>
          <a:xfrm>
            <a:off x="4086327" y="64479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7" name="Pentagone régulier 696"/>
          <p:cNvSpPr>
            <a:spLocks noChangeAspect="1"/>
          </p:cNvSpPr>
          <p:nvPr/>
        </p:nvSpPr>
        <p:spPr>
          <a:xfrm>
            <a:off x="3943451" y="6305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8" name="Pentagone régulier 697"/>
          <p:cNvSpPr>
            <a:spLocks noChangeAspect="1"/>
          </p:cNvSpPr>
          <p:nvPr/>
        </p:nvSpPr>
        <p:spPr>
          <a:xfrm>
            <a:off x="4349219" y="6305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0" name="Pentagone régulier 699"/>
          <p:cNvSpPr>
            <a:spLocks noChangeAspect="1"/>
          </p:cNvSpPr>
          <p:nvPr/>
        </p:nvSpPr>
        <p:spPr>
          <a:xfrm>
            <a:off x="4349219" y="64574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2" name="Pentagone régulier 701"/>
          <p:cNvSpPr>
            <a:spLocks noChangeAspect="1"/>
          </p:cNvSpPr>
          <p:nvPr/>
        </p:nvSpPr>
        <p:spPr>
          <a:xfrm>
            <a:off x="4063467" y="6386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5" name="Pentagone régulier 704"/>
          <p:cNvSpPr>
            <a:spLocks noChangeAspect="1"/>
          </p:cNvSpPr>
          <p:nvPr/>
        </p:nvSpPr>
        <p:spPr>
          <a:xfrm>
            <a:off x="4215867" y="6377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8" name="Pentagone régulier 707"/>
          <p:cNvSpPr>
            <a:spLocks noChangeAspect="1"/>
          </p:cNvSpPr>
          <p:nvPr/>
        </p:nvSpPr>
        <p:spPr>
          <a:xfrm>
            <a:off x="3849153" y="6377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1" name="Pentagone régulier 710"/>
          <p:cNvSpPr>
            <a:spLocks noChangeAspect="1"/>
          </p:cNvSpPr>
          <p:nvPr/>
        </p:nvSpPr>
        <p:spPr>
          <a:xfrm>
            <a:off x="4443517" y="6458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2" name="Pentagone régulier 711"/>
          <p:cNvSpPr>
            <a:spLocks noChangeAspect="1"/>
          </p:cNvSpPr>
          <p:nvPr/>
        </p:nvSpPr>
        <p:spPr>
          <a:xfrm>
            <a:off x="4157765" y="63866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3" name="Pentagone régulier 712"/>
          <p:cNvSpPr>
            <a:spLocks noChangeAspect="1"/>
          </p:cNvSpPr>
          <p:nvPr/>
        </p:nvSpPr>
        <p:spPr>
          <a:xfrm>
            <a:off x="4310165" y="6377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5" name="Pentagone régulier 714"/>
          <p:cNvSpPr>
            <a:spLocks noChangeAspect="1"/>
          </p:cNvSpPr>
          <p:nvPr/>
        </p:nvSpPr>
        <p:spPr>
          <a:xfrm>
            <a:off x="3943451" y="6377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0" name="Pentagone régulier 719"/>
          <p:cNvSpPr>
            <a:spLocks noChangeAspect="1"/>
          </p:cNvSpPr>
          <p:nvPr/>
        </p:nvSpPr>
        <p:spPr>
          <a:xfrm>
            <a:off x="3920591" y="64479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1" name="Pentagone régulier 720"/>
          <p:cNvSpPr>
            <a:spLocks noChangeAspect="1"/>
          </p:cNvSpPr>
          <p:nvPr/>
        </p:nvSpPr>
        <p:spPr>
          <a:xfrm>
            <a:off x="5063599" y="6233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2" name="Pentagone régulier 721"/>
          <p:cNvSpPr>
            <a:spLocks noChangeAspect="1"/>
          </p:cNvSpPr>
          <p:nvPr/>
        </p:nvSpPr>
        <p:spPr>
          <a:xfrm>
            <a:off x="4920723" y="64474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3" name="Pentagone régulier 722"/>
          <p:cNvSpPr>
            <a:spLocks noChangeAspect="1"/>
          </p:cNvSpPr>
          <p:nvPr/>
        </p:nvSpPr>
        <p:spPr>
          <a:xfrm>
            <a:off x="4777847" y="61997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4" name="Pentagone régulier 723"/>
          <p:cNvSpPr>
            <a:spLocks noChangeAspect="1"/>
          </p:cNvSpPr>
          <p:nvPr/>
        </p:nvSpPr>
        <p:spPr>
          <a:xfrm>
            <a:off x="5063599" y="63854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6" name="Pentagone régulier 725"/>
          <p:cNvSpPr>
            <a:spLocks noChangeAspect="1"/>
          </p:cNvSpPr>
          <p:nvPr/>
        </p:nvSpPr>
        <p:spPr>
          <a:xfrm>
            <a:off x="4777847" y="6314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7" name="Pentagone régulier 726"/>
          <p:cNvSpPr>
            <a:spLocks noChangeAspect="1"/>
          </p:cNvSpPr>
          <p:nvPr/>
        </p:nvSpPr>
        <p:spPr>
          <a:xfrm>
            <a:off x="5215999" y="63765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9" name="Pentagone régulier 728"/>
          <p:cNvSpPr>
            <a:spLocks noChangeAspect="1"/>
          </p:cNvSpPr>
          <p:nvPr/>
        </p:nvSpPr>
        <p:spPr>
          <a:xfrm>
            <a:off x="4930247" y="6305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0" name="Pentagone régulier 729"/>
          <p:cNvSpPr>
            <a:spLocks noChangeAspect="1"/>
          </p:cNvSpPr>
          <p:nvPr/>
        </p:nvSpPr>
        <p:spPr>
          <a:xfrm>
            <a:off x="4706409" y="64474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3" name="Pentagone régulier 732"/>
          <p:cNvSpPr>
            <a:spLocks noChangeAspect="1"/>
          </p:cNvSpPr>
          <p:nvPr/>
        </p:nvSpPr>
        <p:spPr>
          <a:xfrm>
            <a:off x="5157897" y="6233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4" name="Pentagone régulier 733"/>
          <p:cNvSpPr>
            <a:spLocks noChangeAspect="1"/>
          </p:cNvSpPr>
          <p:nvPr/>
        </p:nvSpPr>
        <p:spPr>
          <a:xfrm>
            <a:off x="5015021" y="64479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5" name="Pentagone régulier 734"/>
          <p:cNvSpPr>
            <a:spLocks noChangeAspect="1"/>
          </p:cNvSpPr>
          <p:nvPr/>
        </p:nvSpPr>
        <p:spPr>
          <a:xfrm>
            <a:off x="4872145" y="6200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6" name="Pentagone régulier 735"/>
          <p:cNvSpPr>
            <a:spLocks noChangeAspect="1"/>
          </p:cNvSpPr>
          <p:nvPr/>
        </p:nvSpPr>
        <p:spPr>
          <a:xfrm>
            <a:off x="5157897" y="6386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7" name="Pentagone régulier 736"/>
          <p:cNvSpPr>
            <a:spLocks noChangeAspect="1"/>
          </p:cNvSpPr>
          <p:nvPr/>
        </p:nvSpPr>
        <p:spPr>
          <a:xfrm>
            <a:off x="4872145" y="63146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8" name="Pentagone régulier 737"/>
          <p:cNvSpPr>
            <a:spLocks noChangeAspect="1"/>
          </p:cNvSpPr>
          <p:nvPr/>
        </p:nvSpPr>
        <p:spPr>
          <a:xfrm>
            <a:off x="5310297" y="6377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9" name="Pentagone régulier 738"/>
          <p:cNvSpPr>
            <a:spLocks noChangeAspect="1"/>
          </p:cNvSpPr>
          <p:nvPr/>
        </p:nvSpPr>
        <p:spPr>
          <a:xfrm>
            <a:off x="5024545" y="6305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0" name="Pentagone régulier 739"/>
          <p:cNvSpPr>
            <a:spLocks noChangeAspect="1"/>
          </p:cNvSpPr>
          <p:nvPr/>
        </p:nvSpPr>
        <p:spPr>
          <a:xfrm>
            <a:off x="4800707" y="64479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1" name="Pentagone régulier 740"/>
          <p:cNvSpPr>
            <a:spLocks noChangeAspect="1"/>
          </p:cNvSpPr>
          <p:nvPr/>
        </p:nvSpPr>
        <p:spPr>
          <a:xfrm>
            <a:off x="4657831" y="6305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2" name="Pentagone régulier 741"/>
          <p:cNvSpPr>
            <a:spLocks noChangeAspect="1"/>
          </p:cNvSpPr>
          <p:nvPr/>
        </p:nvSpPr>
        <p:spPr>
          <a:xfrm>
            <a:off x="5063599" y="6305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4" name="Pentagone régulier 743"/>
          <p:cNvSpPr>
            <a:spLocks noChangeAspect="1"/>
          </p:cNvSpPr>
          <p:nvPr/>
        </p:nvSpPr>
        <p:spPr>
          <a:xfrm>
            <a:off x="5063599" y="64574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6" name="Pentagone régulier 745"/>
          <p:cNvSpPr>
            <a:spLocks noChangeAspect="1"/>
          </p:cNvSpPr>
          <p:nvPr/>
        </p:nvSpPr>
        <p:spPr>
          <a:xfrm>
            <a:off x="4777847" y="6386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7" name="Pentagone régulier 746"/>
          <p:cNvSpPr>
            <a:spLocks noChangeAspect="1"/>
          </p:cNvSpPr>
          <p:nvPr/>
        </p:nvSpPr>
        <p:spPr>
          <a:xfrm>
            <a:off x="5215999" y="64485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9" name="Pentagone régulier 748"/>
          <p:cNvSpPr>
            <a:spLocks noChangeAspect="1"/>
          </p:cNvSpPr>
          <p:nvPr/>
        </p:nvSpPr>
        <p:spPr>
          <a:xfrm>
            <a:off x="4930247" y="63770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3" name="Pentagone régulier 752"/>
          <p:cNvSpPr>
            <a:spLocks noChangeAspect="1"/>
          </p:cNvSpPr>
          <p:nvPr/>
        </p:nvSpPr>
        <p:spPr>
          <a:xfrm>
            <a:off x="5157897" y="6305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5" name="Pentagone régulier 754"/>
          <p:cNvSpPr>
            <a:spLocks noChangeAspect="1"/>
          </p:cNvSpPr>
          <p:nvPr/>
        </p:nvSpPr>
        <p:spPr>
          <a:xfrm>
            <a:off x="5157897" y="64580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6" name="Pentagone régulier 755"/>
          <p:cNvSpPr>
            <a:spLocks noChangeAspect="1"/>
          </p:cNvSpPr>
          <p:nvPr/>
        </p:nvSpPr>
        <p:spPr>
          <a:xfrm>
            <a:off x="4872145" y="63866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7" name="Pentagone régulier 756"/>
          <p:cNvSpPr>
            <a:spLocks noChangeAspect="1"/>
          </p:cNvSpPr>
          <p:nvPr/>
        </p:nvSpPr>
        <p:spPr>
          <a:xfrm>
            <a:off x="5024545" y="6377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9" name="Pentagone régulier 758"/>
          <p:cNvSpPr>
            <a:spLocks noChangeAspect="1"/>
          </p:cNvSpPr>
          <p:nvPr/>
        </p:nvSpPr>
        <p:spPr>
          <a:xfrm>
            <a:off x="4657831" y="63776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4" name="Pentagone régulier 763"/>
          <p:cNvSpPr>
            <a:spLocks noChangeAspect="1"/>
          </p:cNvSpPr>
          <p:nvPr/>
        </p:nvSpPr>
        <p:spPr>
          <a:xfrm>
            <a:off x="4634971" y="64479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5" name="Connecteur droit avec flèche 764"/>
          <p:cNvCxnSpPr/>
          <p:nvPr/>
        </p:nvCxnSpPr>
        <p:spPr>
          <a:xfrm rot="16200000" flipV="1">
            <a:off x="3864111" y="6006266"/>
            <a:ext cx="540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66" name="Connecteur droit avec flèche 765"/>
          <p:cNvCxnSpPr/>
          <p:nvPr/>
        </p:nvCxnSpPr>
        <p:spPr>
          <a:xfrm rot="5400000">
            <a:off x="4698507" y="6006266"/>
            <a:ext cx="540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67" name="Triangle isocèle 766"/>
          <p:cNvSpPr>
            <a:spLocks noChangeAspect="1"/>
          </p:cNvSpPr>
          <p:nvPr/>
        </p:nvSpPr>
        <p:spPr>
          <a:xfrm>
            <a:off x="4634971" y="55838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9" name="Triangle isocèle 768"/>
          <p:cNvSpPr>
            <a:spLocks noChangeAspect="1"/>
          </p:cNvSpPr>
          <p:nvPr/>
        </p:nvSpPr>
        <p:spPr>
          <a:xfrm>
            <a:off x="4959777" y="56541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1" name="Triangle isocèle 770"/>
          <p:cNvSpPr>
            <a:spLocks noChangeAspect="1"/>
          </p:cNvSpPr>
          <p:nvPr/>
        </p:nvSpPr>
        <p:spPr>
          <a:xfrm>
            <a:off x="5102653" y="55922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2" name="Triangle isocèle 771"/>
          <p:cNvSpPr>
            <a:spLocks noChangeAspect="1"/>
          </p:cNvSpPr>
          <p:nvPr/>
        </p:nvSpPr>
        <p:spPr>
          <a:xfrm>
            <a:off x="4959777" y="58065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3" name="Triangle isocèle 772"/>
          <p:cNvSpPr>
            <a:spLocks noChangeAspect="1"/>
          </p:cNvSpPr>
          <p:nvPr/>
        </p:nvSpPr>
        <p:spPr>
          <a:xfrm>
            <a:off x="4816901" y="5520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4" name="Triangle isocèle 773"/>
          <p:cNvSpPr>
            <a:spLocks noChangeAspect="1"/>
          </p:cNvSpPr>
          <p:nvPr/>
        </p:nvSpPr>
        <p:spPr>
          <a:xfrm>
            <a:off x="5255053" y="558328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5" name="Triangle isocèle 774"/>
          <p:cNvSpPr>
            <a:spLocks noChangeAspect="1"/>
          </p:cNvSpPr>
          <p:nvPr/>
        </p:nvSpPr>
        <p:spPr>
          <a:xfrm>
            <a:off x="5112177" y="579759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6" name="Triangle isocèle 775"/>
          <p:cNvSpPr>
            <a:spLocks noChangeAspect="1"/>
          </p:cNvSpPr>
          <p:nvPr/>
        </p:nvSpPr>
        <p:spPr>
          <a:xfrm>
            <a:off x="4969301" y="55118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7" name="Triangle isocèle 776"/>
          <p:cNvSpPr>
            <a:spLocks noChangeAspect="1"/>
          </p:cNvSpPr>
          <p:nvPr/>
        </p:nvSpPr>
        <p:spPr>
          <a:xfrm>
            <a:off x="4745463" y="56541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8" name="Triangle isocèle 777"/>
          <p:cNvSpPr>
            <a:spLocks noChangeAspect="1"/>
          </p:cNvSpPr>
          <p:nvPr/>
        </p:nvSpPr>
        <p:spPr>
          <a:xfrm>
            <a:off x="4816901" y="579759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0" name="Triangle isocèle 779"/>
          <p:cNvSpPr>
            <a:spLocks noChangeAspect="1"/>
          </p:cNvSpPr>
          <p:nvPr/>
        </p:nvSpPr>
        <p:spPr>
          <a:xfrm>
            <a:off x="5054075" y="56547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2" name="Triangle isocèle 781"/>
          <p:cNvSpPr>
            <a:spLocks noChangeAspect="1"/>
          </p:cNvSpPr>
          <p:nvPr/>
        </p:nvSpPr>
        <p:spPr>
          <a:xfrm>
            <a:off x="5196951" y="5592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3" name="Triangle isocèle 782"/>
          <p:cNvSpPr>
            <a:spLocks noChangeAspect="1"/>
          </p:cNvSpPr>
          <p:nvPr/>
        </p:nvSpPr>
        <p:spPr>
          <a:xfrm>
            <a:off x="4911199" y="55213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5" name="Triangle isocèle 784"/>
          <p:cNvSpPr>
            <a:spLocks noChangeAspect="1"/>
          </p:cNvSpPr>
          <p:nvPr/>
        </p:nvSpPr>
        <p:spPr>
          <a:xfrm>
            <a:off x="5063599" y="5512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6" name="Triangle isocèle 785"/>
          <p:cNvSpPr>
            <a:spLocks noChangeAspect="1"/>
          </p:cNvSpPr>
          <p:nvPr/>
        </p:nvSpPr>
        <p:spPr>
          <a:xfrm>
            <a:off x="4839761" y="56547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7" name="Triangle isocèle 786"/>
          <p:cNvSpPr>
            <a:spLocks noChangeAspect="1"/>
          </p:cNvSpPr>
          <p:nvPr/>
        </p:nvSpPr>
        <p:spPr>
          <a:xfrm>
            <a:off x="4696885" y="5512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8" name="Triangle isocèle 787"/>
          <p:cNvSpPr>
            <a:spLocks noChangeAspect="1"/>
          </p:cNvSpPr>
          <p:nvPr/>
        </p:nvSpPr>
        <p:spPr>
          <a:xfrm>
            <a:off x="5102653" y="55118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9" name="Triangle isocèle 788"/>
          <p:cNvSpPr>
            <a:spLocks noChangeAspect="1"/>
          </p:cNvSpPr>
          <p:nvPr/>
        </p:nvSpPr>
        <p:spPr>
          <a:xfrm>
            <a:off x="4959777" y="57261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0" name="Triangle isocèle 789"/>
          <p:cNvSpPr>
            <a:spLocks noChangeAspect="1"/>
          </p:cNvSpPr>
          <p:nvPr/>
        </p:nvSpPr>
        <p:spPr>
          <a:xfrm>
            <a:off x="5102653" y="56642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1" name="Triangle isocèle 790"/>
          <p:cNvSpPr>
            <a:spLocks noChangeAspect="1"/>
          </p:cNvSpPr>
          <p:nvPr/>
        </p:nvSpPr>
        <p:spPr>
          <a:xfrm>
            <a:off x="4816901" y="5592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2" name="Triangle isocèle 791"/>
          <p:cNvSpPr>
            <a:spLocks noChangeAspect="1"/>
          </p:cNvSpPr>
          <p:nvPr/>
        </p:nvSpPr>
        <p:spPr>
          <a:xfrm>
            <a:off x="5255053" y="565528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3" name="Triangle isocèle 792"/>
          <p:cNvSpPr>
            <a:spLocks noChangeAspect="1"/>
          </p:cNvSpPr>
          <p:nvPr/>
        </p:nvSpPr>
        <p:spPr>
          <a:xfrm>
            <a:off x="4969301" y="55838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4" name="Triangle isocèle 793"/>
          <p:cNvSpPr>
            <a:spLocks noChangeAspect="1"/>
          </p:cNvSpPr>
          <p:nvPr/>
        </p:nvSpPr>
        <p:spPr>
          <a:xfrm>
            <a:off x="4745463" y="57261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5" name="Triangle isocèle 794"/>
          <p:cNvSpPr>
            <a:spLocks noChangeAspect="1"/>
          </p:cNvSpPr>
          <p:nvPr/>
        </p:nvSpPr>
        <p:spPr>
          <a:xfrm>
            <a:off x="5196951" y="5512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6" name="Triangle isocèle 795"/>
          <p:cNvSpPr>
            <a:spLocks noChangeAspect="1"/>
          </p:cNvSpPr>
          <p:nvPr/>
        </p:nvSpPr>
        <p:spPr>
          <a:xfrm>
            <a:off x="5054075" y="57267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7" name="Triangle isocèle 796"/>
          <p:cNvSpPr>
            <a:spLocks noChangeAspect="1"/>
          </p:cNvSpPr>
          <p:nvPr/>
        </p:nvSpPr>
        <p:spPr>
          <a:xfrm>
            <a:off x="5196951" y="5664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8" name="Triangle isocèle 797"/>
          <p:cNvSpPr>
            <a:spLocks noChangeAspect="1"/>
          </p:cNvSpPr>
          <p:nvPr/>
        </p:nvSpPr>
        <p:spPr>
          <a:xfrm>
            <a:off x="4911199" y="55933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9" name="Triangle isocèle 798"/>
          <p:cNvSpPr>
            <a:spLocks noChangeAspect="1"/>
          </p:cNvSpPr>
          <p:nvPr/>
        </p:nvSpPr>
        <p:spPr>
          <a:xfrm>
            <a:off x="5063599" y="5584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0" name="Triangle isocèle 799"/>
          <p:cNvSpPr>
            <a:spLocks noChangeAspect="1"/>
          </p:cNvSpPr>
          <p:nvPr/>
        </p:nvSpPr>
        <p:spPr>
          <a:xfrm>
            <a:off x="4839761" y="57267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1" name="Triangle isocèle 800"/>
          <p:cNvSpPr>
            <a:spLocks noChangeAspect="1"/>
          </p:cNvSpPr>
          <p:nvPr/>
        </p:nvSpPr>
        <p:spPr>
          <a:xfrm>
            <a:off x="4696885" y="5584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2" name="Triangle isocèle 801"/>
          <p:cNvSpPr>
            <a:spLocks noChangeAspect="1"/>
          </p:cNvSpPr>
          <p:nvPr/>
        </p:nvSpPr>
        <p:spPr>
          <a:xfrm>
            <a:off x="4732127" y="572559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3" name="Triangle isocèle 802"/>
          <p:cNvSpPr>
            <a:spLocks noChangeAspect="1"/>
          </p:cNvSpPr>
          <p:nvPr/>
        </p:nvSpPr>
        <p:spPr>
          <a:xfrm>
            <a:off x="4674025" y="57351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4" name="Triangle isocèle 803"/>
          <p:cNvSpPr>
            <a:spLocks noChangeAspect="1"/>
          </p:cNvSpPr>
          <p:nvPr/>
        </p:nvSpPr>
        <p:spPr>
          <a:xfrm>
            <a:off x="4826425" y="572616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5" name="Triangle isocèle 804"/>
          <p:cNvSpPr>
            <a:spLocks noChangeAspect="1"/>
          </p:cNvSpPr>
          <p:nvPr/>
        </p:nvSpPr>
        <p:spPr>
          <a:xfrm>
            <a:off x="4732127" y="579759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6" name="Triangle isocèle 805"/>
          <p:cNvSpPr>
            <a:spLocks noChangeAspect="1"/>
          </p:cNvSpPr>
          <p:nvPr/>
        </p:nvSpPr>
        <p:spPr>
          <a:xfrm>
            <a:off x="4674025" y="565472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9" name="Triangle isocèle 808"/>
          <p:cNvSpPr>
            <a:spLocks noChangeAspect="1"/>
          </p:cNvSpPr>
          <p:nvPr/>
        </p:nvSpPr>
        <p:spPr>
          <a:xfrm>
            <a:off x="2745391" y="509579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0" name="Triangle isocèle 809"/>
          <p:cNvSpPr>
            <a:spLocks noChangeAspect="1"/>
          </p:cNvSpPr>
          <p:nvPr/>
        </p:nvSpPr>
        <p:spPr>
          <a:xfrm>
            <a:off x="2751107" y="512818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1" name="Triangle isocèle 810"/>
          <p:cNvSpPr>
            <a:spLocks noChangeAspect="1"/>
          </p:cNvSpPr>
          <p:nvPr/>
        </p:nvSpPr>
        <p:spPr>
          <a:xfrm>
            <a:off x="2725389" y="518227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2" name="Triangle isocèle 811"/>
          <p:cNvSpPr>
            <a:spLocks noChangeAspect="1"/>
          </p:cNvSpPr>
          <p:nvPr/>
        </p:nvSpPr>
        <p:spPr>
          <a:xfrm>
            <a:off x="2685385" y="512818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9" name="Triangle isocèle 818"/>
          <p:cNvSpPr>
            <a:spLocks noChangeAspect="1"/>
          </p:cNvSpPr>
          <p:nvPr/>
        </p:nvSpPr>
        <p:spPr>
          <a:xfrm>
            <a:off x="2540409" y="4852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 name="Triangle isocèle 819"/>
          <p:cNvSpPr>
            <a:spLocks noChangeAspect="1"/>
          </p:cNvSpPr>
          <p:nvPr/>
        </p:nvSpPr>
        <p:spPr>
          <a:xfrm>
            <a:off x="2468971" y="49519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 name="Triangle isocèle 820"/>
          <p:cNvSpPr>
            <a:spLocks noChangeAspect="1"/>
          </p:cNvSpPr>
          <p:nvPr/>
        </p:nvSpPr>
        <p:spPr>
          <a:xfrm>
            <a:off x="2611847" y="4801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2" name="Triangle isocèle 821"/>
          <p:cNvSpPr>
            <a:spLocks noChangeAspect="1"/>
          </p:cNvSpPr>
          <p:nvPr/>
        </p:nvSpPr>
        <p:spPr>
          <a:xfrm>
            <a:off x="2540409" y="49012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3" name="Triangle isocèle 822"/>
          <p:cNvSpPr>
            <a:spLocks noChangeAspect="1"/>
          </p:cNvSpPr>
          <p:nvPr/>
        </p:nvSpPr>
        <p:spPr>
          <a:xfrm>
            <a:off x="2468971" y="4801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2" name="Triangle isocèle 861"/>
          <p:cNvSpPr>
            <a:spLocks noChangeAspect="1"/>
          </p:cNvSpPr>
          <p:nvPr/>
        </p:nvSpPr>
        <p:spPr>
          <a:xfrm>
            <a:off x="4161417" y="4780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3" name="Triangle isocèle 862"/>
          <p:cNvSpPr>
            <a:spLocks noChangeAspect="1"/>
          </p:cNvSpPr>
          <p:nvPr/>
        </p:nvSpPr>
        <p:spPr>
          <a:xfrm>
            <a:off x="4216175" y="48251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4" name="Triangle isocèle 863"/>
          <p:cNvSpPr>
            <a:spLocks noChangeAspect="1"/>
          </p:cNvSpPr>
          <p:nvPr/>
        </p:nvSpPr>
        <p:spPr>
          <a:xfrm>
            <a:off x="4268275" y="47768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5" name="Triangle isocèle 864"/>
          <p:cNvSpPr>
            <a:spLocks noChangeAspect="1"/>
          </p:cNvSpPr>
          <p:nvPr/>
        </p:nvSpPr>
        <p:spPr>
          <a:xfrm>
            <a:off x="4320393" y="47381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6" name="Triangle isocèle 865"/>
          <p:cNvSpPr>
            <a:spLocks noChangeAspect="1"/>
          </p:cNvSpPr>
          <p:nvPr/>
        </p:nvSpPr>
        <p:spPr>
          <a:xfrm>
            <a:off x="4330053" y="48219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7" name="Triangle isocèle 866"/>
          <p:cNvSpPr>
            <a:spLocks noChangeAspect="1"/>
          </p:cNvSpPr>
          <p:nvPr/>
        </p:nvSpPr>
        <p:spPr>
          <a:xfrm>
            <a:off x="3675871"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8" name="Triangle isocèle 867"/>
          <p:cNvSpPr>
            <a:spLocks noChangeAspect="1"/>
          </p:cNvSpPr>
          <p:nvPr/>
        </p:nvSpPr>
        <p:spPr>
          <a:xfrm>
            <a:off x="3724189"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9" name="Triangle isocèle 868"/>
          <p:cNvSpPr>
            <a:spLocks noChangeAspect="1"/>
          </p:cNvSpPr>
          <p:nvPr/>
        </p:nvSpPr>
        <p:spPr>
          <a:xfrm>
            <a:off x="3715707"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0" name="Triangle isocèle 869"/>
          <p:cNvSpPr>
            <a:spLocks noChangeAspect="1"/>
          </p:cNvSpPr>
          <p:nvPr/>
        </p:nvSpPr>
        <p:spPr>
          <a:xfrm>
            <a:off x="3664187"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1" name="Triangle isocèle 870"/>
          <p:cNvSpPr>
            <a:spLocks noChangeAspect="1"/>
          </p:cNvSpPr>
          <p:nvPr/>
        </p:nvSpPr>
        <p:spPr>
          <a:xfrm>
            <a:off x="3651809"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2" name="Triangle isocèle 871"/>
          <p:cNvSpPr>
            <a:spLocks noChangeAspect="1"/>
          </p:cNvSpPr>
          <p:nvPr/>
        </p:nvSpPr>
        <p:spPr>
          <a:xfrm>
            <a:off x="3664707"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3" name="Triangle isocèle 872"/>
          <p:cNvSpPr>
            <a:spLocks noChangeAspect="1"/>
          </p:cNvSpPr>
          <p:nvPr/>
        </p:nvSpPr>
        <p:spPr>
          <a:xfrm>
            <a:off x="3703927"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4" name="Triangle isocèle 873"/>
          <p:cNvSpPr>
            <a:spLocks noChangeAspect="1"/>
          </p:cNvSpPr>
          <p:nvPr/>
        </p:nvSpPr>
        <p:spPr>
          <a:xfrm>
            <a:off x="3694865"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5" name="Triangle isocèle 874"/>
          <p:cNvSpPr>
            <a:spLocks noChangeAspect="1"/>
          </p:cNvSpPr>
          <p:nvPr/>
        </p:nvSpPr>
        <p:spPr>
          <a:xfrm>
            <a:off x="3706663"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6" name="Triangle isocèle 875"/>
          <p:cNvSpPr>
            <a:spLocks noChangeAspect="1"/>
          </p:cNvSpPr>
          <p:nvPr/>
        </p:nvSpPr>
        <p:spPr>
          <a:xfrm>
            <a:off x="3681501"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7" name="Triangle isocèle 876"/>
          <p:cNvSpPr>
            <a:spLocks noChangeAspect="1"/>
          </p:cNvSpPr>
          <p:nvPr/>
        </p:nvSpPr>
        <p:spPr>
          <a:xfrm>
            <a:off x="3634839"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8" name="Triangle isocèle 877"/>
          <p:cNvSpPr>
            <a:spLocks noChangeAspect="1"/>
          </p:cNvSpPr>
          <p:nvPr/>
        </p:nvSpPr>
        <p:spPr>
          <a:xfrm>
            <a:off x="3683371"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9" name="Triangle isocèle 878"/>
          <p:cNvSpPr>
            <a:spLocks noChangeAspect="1"/>
          </p:cNvSpPr>
          <p:nvPr/>
        </p:nvSpPr>
        <p:spPr>
          <a:xfrm>
            <a:off x="3731689"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0" name="Triangle isocèle 879"/>
          <p:cNvSpPr>
            <a:spLocks noChangeAspect="1"/>
          </p:cNvSpPr>
          <p:nvPr/>
        </p:nvSpPr>
        <p:spPr>
          <a:xfrm>
            <a:off x="3723207"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1" name="Triangle isocèle 880"/>
          <p:cNvSpPr>
            <a:spLocks noChangeAspect="1"/>
          </p:cNvSpPr>
          <p:nvPr/>
        </p:nvSpPr>
        <p:spPr>
          <a:xfrm>
            <a:off x="3671687"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2" name="Triangle isocèle 881"/>
          <p:cNvSpPr>
            <a:spLocks noChangeAspect="1"/>
          </p:cNvSpPr>
          <p:nvPr/>
        </p:nvSpPr>
        <p:spPr>
          <a:xfrm>
            <a:off x="3659309"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3" name="Triangle isocèle 882"/>
          <p:cNvSpPr>
            <a:spLocks noChangeAspect="1"/>
          </p:cNvSpPr>
          <p:nvPr/>
        </p:nvSpPr>
        <p:spPr>
          <a:xfrm>
            <a:off x="3672207"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4" name="Triangle isocèle 883"/>
          <p:cNvSpPr>
            <a:spLocks noChangeAspect="1"/>
          </p:cNvSpPr>
          <p:nvPr/>
        </p:nvSpPr>
        <p:spPr>
          <a:xfrm>
            <a:off x="3711427"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5" name="Triangle isocèle 884"/>
          <p:cNvSpPr>
            <a:spLocks noChangeAspect="1"/>
          </p:cNvSpPr>
          <p:nvPr/>
        </p:nvSpPr>
        <p:spPr>
          <a:xfrm>
            <a:off x="3702365"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6" name="Triangle isocèle 885"/>
          <p:cNvSpPr>
            <a:spLocks noChangeAspect="1"/>
          </p:cNvSpPr>
          <p:nvPr/>
        </p:nvSpPr>
        <p:spPr>
          <a:xfrm>
            <a:off x="3714163"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7" name="Triangle isocèle 886"/>
          <p:cNvSpPr>
            <a:spLocks noChangeAspect="1"/>
          </p:cNvSpPr>
          <p:nvPr/>
        </p:nvSpPr>
        <p:spPr>
          <a:xfrm>
            <a:off x="3689001"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8" name="Triangle isocèle 887"/>
          <p:cNvSpPr>
            <a:spLocks noChangeAspect="1"/>
          </p:cNvSpPr>
          <p:nvPr/>
        </p:nvSpPr>
        <p:spPr>
          <a:xfrm>
            <a:off x="3642339"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9" name="Triangle isocèle 888"/>
          <p:cNvSpPr>
            <a:spLocks noChangeAspect="1"/>
          </p:cNvSpPr>
          <p:nvPr/>
        </p:nvSpPr>
        <p:spPr>
          <a:xfrm>
            <a:off x="3639717"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0" name="Triangle isocèle 889"/>
          <p:cNvSpPr>
            <a:spLocks noChangeAspect="1"/>
          </p:cNvSpPr>
          <p:nvPr/>
        </p:nvSpPr>
        <p:spPr>
          <a:xfrm>
            <a:off x="3703887" y="475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1" name="Triangle isocèle 890"/>
          <p:cNvSpPr>
            <a:spLocks noChangeAspect="1"/>
          </p:cNvSpPr>
          <p:nvPr/>
        </p:nvSpPr>
        <p:spPr>
          <a:xfrm>
            <a:off x="3775597"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2" name="Triangle isocèle 891"/>
          <p:cNvSpPr>
            <a:spLocks noChangeAspect="1"/>
          </p:cNvSpPr>
          <p:nvPr/>
        </p:nvSpPr>
        <p:spPr>
          <a:xfrm>
            <a:off x="3823915"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3" name="Triangle isocèle 892"/>
          <p:cNvSpPr>
            <a:spLocks noChangeAspect="1"/>
          </p:cNvSpPr>
          <p:nvPr/>
        </p:nvSpPr>
        <p:spPr>
          <a:xfrm>
            <a:off x="3724675"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4" name="Triangle isocèle 893"/>
          <p:cNvSpPr>
            <a:spLocks noChangeAspect="1"/>
          </p:cNvSpPr>
          <p:nvPr/>
        </p:nvSpPr>
        <p:spPr>
          <a:xfrm>
            <a:off x="3815433"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5" name="Triangle isocèle 894"/>
          <p:cNvSpPr>
            <a:spLocks noChangeAspect="1"/>
          </p:cNvSpPr>
          <p:nvPr/>
        </p:nvSpPr>
        <p:spPr>
          <a:xfrm>
            <a:off x="3763913"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6" name="Triangle isocèle 895"/>
          <p:cNvSpPr>
            <a:spLocks noChangeAspect="1"/>
          </p:cNvSpPr>
          <p:nvPr/>
        </p:nvSpPr>
        <p:spPr>
          <a:xfrm>
            <a:off x="3715245"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7" name="Triangle isocèle 896"/>
          <p:cNvSpPr>
            <a:spLocks noChangeAspect="1"/>
          </p:cNvSpPr>
          <p:nvPr/>
        </p:nvSpPr>
        <p:spPr>
          <a:xfrm>
            <a:off x="3751535"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8" name="Triangle isocèle 897"/>
          <p:cNvSpPr>
            <a:spLocks noChangeAspect="1"/>
          </p:cNvSpPr>
          <p:nvPr/>
        </p:nvSpPr>
        <p:spPr>
          <a:xfrm>
            <a:off x="3764433"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9" name="Triangle isocèle 898"/>
          <p:cNvSpPr>
            <a:spLocks noChangeAspect="1"/>
          </p:cNvSpPr>
          <p:nvPr/>
        </p:nvSpPr>
        <p:spPr>
          <a:xfrm>
            <a:off x="3803653"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0" name="Triangle isocèle 899"/>
          <p:cNvSpPr>
            <a:spLocks noChangeAspect="1"/>
          </p:cNvSpPr>
          <p:nvPr/>
        </p:nvSpPr>
        <p:spPr>
          <a:xfrm>
            <a:off x="3706183" y="4735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1" name="Triangle isocèle 900"/>
          <p:cNvSpPr>
            <a:spLocks noChangeAspect="1"/>
          </p:cNvSpPr>
          <p:nvPr/>
        </p:nvSpPr>
        <p:spPr>
          <a:xfrm>
            <a:off x="3794591"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2" name="Triangle isocèle 901"/>
          <p:cNvSpPr>
            <a:spLocks noChangeAspect="1"/>
          </p:cNvSpPr>
          <p:nvPr/>
        </p:nvSpPr>
        <p:spPr>
          <a:xfrm>
            <a:off x="3712139" y="48186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3" name="Triangle isocèle 902"/>
          <p:cNvSpPr>
            <a:spLocks noChangeAspect="1"/>
          </p:cNvSpPr>
          <p:nvPr/>
        </p:nvSpPr>
        <p:spPr>
          <a:xfrm>
            <a:off x="3806389"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4" name="Triangle isocèle 903"/>
          <p:cNvSpPr>
            <a:spLocks noChangeAspect="1"/>
          </p:cNvSpPr>
          <p:nvPr/>
        </p:nvSpPr>
        <p:spPr>
          <a:xfrm>
            <a:off x="3684047" y="47961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5" name="Triangle isocèle 904"/>
          <p:cNvSpPr>
            <a:spLocks noChangeAspect="1"/>
          </p:cNvSpPr>
          <p:nvPr/>
        </p:nvSpPr>
        <p:spPr>
          <a:xfrm>
            <a:off x="3781227"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6" name="Triangle isocèle 905"/>
          <p:cNvSpPr>
            <a:spLocks noChangeAspect="1"/>
          </p:cNvSpPr>
          <p:nvPr/>
        </p:nvSpPr>
        <p:spPr>
          <a:xfrm>
            <a:off x="3683873" y="48380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7" name="Triangle isocèle 906"/>
          <p:cNvSpPr>
            <a:spLocks noChangeAspect="1"/>
          </p:cNvSpPr>
          <p:nvPr/>
        </p:nvSpPr>
        <p:spPr>
          <a:xfrm>
            <a:off x="3734565"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8" name="Triangle isocèle 907"/>
          <p:cNvSpPr>
            <a:spLocks noChangeAspect="1"/>
          </p:cNvSpPr>
          <p:nvPr/>
        </p:nvSpPr>
        <p:spPr>
          <a:xfrm>
            <a:off x="3731943" y="4699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9" name="Triangle isocèle 908"/>
          <p:cNvSpPr>
            <a:spLocks noChangeAspect="1"/>
          </p:cNvSpPr>
          <p:nvPr/>
        </p:nvSpPr>
        <p:spPr>
          <a:xfrm>
            <a:off x="3711387"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0" name="Triangle isocèle 909"/>
          <p:cNvSpPr>
            <a:spLocks noChangeAspect="1"/>
          </p:cNvSpPr>
          <p:nvPr/>
        </p:nvSpPr>
        <p:spPr>
          <a:xfrm>
            <a:off x="3783097"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1" name="Triangle isocèle 910"/>
          <p:cNvSpPr>
            <a:spLocks noChangeAspect="1"/>
          </p:cNvSpPr>
          <p:nvPr/>
        </p:nvSpPr>
        <p:spPr>
          <a:xfrm>
            <a:off x="3831415"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2" name="Triangle isocèle 911"/>
          <p:cNvSpPr>
            <a:spLocks noChangeAspect="1"/>
          </p:cNvSpPr>
          <p:nvPr/>
        </p:nvSpPr>
        <p:spPr>
          <a:xfrm>
            <a:off x="3732175" y="48225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3" name="Triangle isocèle 912"/>
          <p:cNvSpPr>
            <a:spLocks noChangeAspect="1"/>
          </p:cNvSpPr>
          <p:nvPr/>
        </p:nvSpPr>
        <p:spPr>
          <a:xfrm>
            <a:off x="3822933"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4" name="Triangle isocèle 913"/>
          <p:cNvSpPr>
            <a:spLocks noChangeAspect="1"/>
          </p:cNvSpPr>
          <p:nvPr/>
        </p:nvSpPr>
        <p:spPr>
          <a:xfrm>
            <a:off x="3771413"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5" name="Triangle isocèle 914"/>
          <p:cNvSpPr>
            <a:spLocks noChangeAspect="1"/>
          </p:cNvSpPr>
          <p:nvPr/>
        </p:nvSpPr>
        <p:spPr>
          <a:xfrm>
            <a:off x="3722745"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6" name="Triangle isocèle 915"/>
          <p:cNvSpPr>
            <a:spLocks noChangeAspect="1"/>
          </p:cNvSpPr>
          <p:nvPr/>
        </p:nvSpPr>
        <p:spPr>
          <a:xfrm>
            <a:off x="3759035"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7" name="Triangle isocèle 916"/>
          <p:cNvSpPr>
            <a:spLocks noChangeAspect="1"/>
          </p:cNvSpPr>
          <p:nvPr/>
        </p:nvSpPr>
        <p:spPr>
          <a:xfrm>
            <a:off x="3771933"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8" name="Triangle isocèle 917"/>
          <p:cNvSpPr>
            <a:spLocks noChangeAspect="1"/>
          </p:cNvSpPr>
          <p:nvPr/>
        </p:nvSpPr>
        <p:spPr>
          <a:xfrm>
            <a:off x="3811153"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9" name="Triangle isocèle 918"/>
          <p:cNvSpPr>
            <a:spLocks noChangeAspect="1"/>
          </p:cNvSpPr>
          <p:nvPr/>
        </p:nvSpPr>
        <p:spPr>
          <a:xfrm>
            <a:off x="3713683"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0" name="Triangle isocèle 919"/>
          <p:cNvSpPr>
            <a:spLocks noChangeAspect="1"/>
          </p:cNvSpPr>
          <p:nvPr/>
        </p:nvSpPr>
        <p:spPr>
          <a:xfrm>
            <a:off x="3802091"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 name="Triangle isocèle 920"/>
          <p:cNvSpPr>
            <a:spLocks noChangeAspect="1"/>
          </p:cNvSpPr>
          <p:nvPr/>
        </p:nvSpPr>
        <p:spPr>
          <a:xfrm>
            <a:off x="3719639" y="48508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2" name="Triangle isocèle 921"/>
          <p:cNvSpPr>
            <a:spLocks noChangeAspect="1"/>
          </p:cNvSpPr>
          <p:nvPr/>
        </p:nvSpPr>
        <p:spPr>
          <a:xfrm>
            <a:off x="3813889"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3" name="Triangle isocèle 922"/>
          <p:cNvSpPr>
            <a:spLocks noChangeAspect="1"/>
          </p:cNvSpPr>
          <p:nvPr/>
        </p:nvSpPr>
        <p:spPr>
          <a:xfrm>
            <a:off x="3691547" y="48283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4" name="Triangle isocèle 923"/>
          <p:cNvSpPr>
            <a:spLocks noChangeAspect="1"/>
          </p:cNvSpPr>
          <p:nvPr/>
        </p:nvSpPr>
        <p:spPr>
          <a:xfrm>
            <a:off x="3788727"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5" name="Triangle isocèle 924"/>
          <p:cNvSpPr>
            <a:spLocks noChangeAspect="1"/>
          </p:cNvSpPr>
          <p:nvPr/>
        </p:nvSpPr>
        <p:spPr>
          <a:xfrm>
            <a:off x="3691373" y="48702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6" name="Triangle isocèle 925"/>
          <p:cNvSpPr>
            <a:spLocks noChangeAspect="1"/>
          </p:cNvSpPr>
          <p:nvPr/>
        </p:nvSpPr>
        <p:spPr>
          <a:xfrm>
            <a:off x="3742065"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7" name="Triangle isocèle 926"/>
          <p:cNvSpPr>
            <a:spLocks noChangeAspect="1"/>
          </p:cNvSpPr>
          <p:nvPr/>
        </p:nvSpPr>
        <p:spPr>
          <a:xfrm>
            <a:off x="3739443"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8" name="Triangle isocèle 927"/>
          <p:cNvSpPr>
            <a:spLocks noChangeAspect="1"/>
          </p:cNvSpPr>
          <p:nvPr/>
        </p:nvSpPr>
        <p:spPr>
          <a:xfrm>
            <a:off x="3833883" y="475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9" name="Triangle isocèle 928"/>
          <p:cNvSpPr>
            <a:spLocks noChangeAspect="1"/>
          </p:cNvSpPr>
          <p:nvPr/>
        </p:nvSpPr>
        <p:spPr>
          <a:xfrm>
            <a:off x="3905593"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0" name="Triangle isocèle 929"/>
          <p:cNvSpPr>
            <a:spLocks noChangeAspect="1"/>
          </p:cNvSpPr>
          <p:nvPr/>
        </p:nvSpPr>
        <p:spPr>
          <a:xfrm>
            <a:off x="3953911"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1" name="Triangle isocèle 930"/>
          <p:cNvSpPr>
            <a:spLocks noChangeAspect="1"/>
          </p:cNvSpPr>
          <p:nvPr/>
        </p:nvSpPr>
        <p:spPr>
          <a:xfrm>
            <a:off x="3854671"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2" name="Triangle isocèle 931"/>
          <p:cNvSpPr>
            <a:spLocks noChangeAspect="1"/>
          </p:cNvSpPr>
          <p:nvPr/>
        </p:nvSpPr>
        <p:spPr>
          <a:xfrm>
            <a:off x="3945429"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3" name="Triangle isocèle 932"/>
          <p:cNvSpPr>
            <a:spLocks noChangeAspect="1"/>
          </p:cNvSpPr>
          <p:nvPr/>
        </p:nvSpPr>
        <p:spPr>
          <a:xfrm>
            <a:off x="3893909"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4" name="Triangle isocèle 933"/>
          <p:cNvSpPr>
            <a:spLocks noChangeAspect="1"/>
          </p:cNvSpPr>
          <p:nvPr/>
        </p:nvSpPr>
        <p:spPr>
          <a:xfrm>
            <a:off x="3845241"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5" name="Triangle isocèle 934"/>
          <p:cNvSpPr>
            <a:spLocks noChangeAspect="1"/>
          </p:cNvSpPr>
          <p:nvPr/>
        </p:nvSpPr>
        <p:spPr>
          <a:xfrm>
            <a:off x="3881531"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6" name="Triangle isocèle 935"/>
          <p:cNvSpPr>
            <a:spLocks noChangeAspect="1"/>
          </p:cNvSpPr>
          <p:nvPr/>
        </p:nvSpPr>
        <p:spPr>
          <a:xfrm>
            <a:off x="3894429"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7" name="Triangle isocèle 936"/>
          <p:cNvSpPr>
            <a:spLocks noChangeAspect="1"/>
          </p:cNvSpPr>
          <p:nvPr/>
        </p:nvSpPr>
        <p:spPr>
          <a:xfrm>
            <a:off x="3933649"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8" name="Triangle isocèle 937"/>
          <p:cNvSpPr>
            <a:spLocks noChangeAspect="1"/>
          </p:cNvSpPr>
          <p:nvPr/>
        </p:nvSpPr>
        <p:spPr>
          <a:xfrm>
            <a:off x="3836179" y="4735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9" name="Triangle isocèle 938"/>
          <p:cNvSpPr>
            <a:spLocks noChangeAspect="1"/>
          </p:cNvSpPr>
          <p:nvPr/>
        </p:nvSpPr>
        <p:spPr>
          <a:xfrm>
            <a:off x="3924587"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0" name="Triangle isocèle 939"/>
          <p:cNvSpPr>
            <a:spLocks noChangeAspect="1"/>
          </p:cNvSpPr>
          <p:nvPr/>
        </p:nvSpPr>
        <p:spPr>
          <a:xfrm>
            <a:off x="3842135" y="48186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1" name="Triangle isocèle 940"/>
          <p:cNvSpPr>
            <a:spLocks noChangeAspect="1"/>
          </p:cNvSpPr>
          <p:nvPr/>
        </p:nvSpPr>
        <p:spPr>
          <a:xfrm>
            <a:off x="3936385"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2" name="Triangle isocèle 941"/>
          <p:cNvSpPr>
            <a:spLocks noChangeAspect="1"/>
          </p:cNvSpPr>
          <p:nvPr/>
        </p:nvSpPr>
        <p:spPr>
          <a:xfrm>
            <a:off x="3814043" y="47961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3" name="Triangle isocèle 942"/>
          <p:cNvSpPr>
            <a:spLocks noChangeAspect="1"/>
          </p:cNvSpPr>
          <p:nvPr/>
        </p:nvSpPr>
        <p:spPr>
          <a:xfrm>
            <a:off x="3911223"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4" name="Triangle isocèle 943"/>
          <p:cNvSpPr>
            <a:spLocks noChangeAspect="1"/>
          </p:cNvSpPr>
          <p:nvPr/>
        </p:nvSpPr>
        <p:spPr>
          <a:xfrm>
            <a:off x="3813869" y="48380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5" name="Triangle isocèle 944"/>
          <p:cNvSpPr>
            <a:spLocks noChangeAspect="1"/>
          </p:cNvSpPr>
          <p:nvPr/>
        </p:nvSpPr>
        <p:spPr>
          <a:xfrm>
            <a:off x="3864561"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6" name="Triangle isocèle 945"/>
          <p:cNvSpPr>
            <a:spLocks noChangeAspect="1"/>
          </p:cNvSpPr>
          <p:nvPr/>
        </p:nvSpPr>
        <p:spPr>
          <a:xfrm>
            <a:off x="3861939" y="4699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7" name="Triangle isocèle 946"/>
          <p:cNvSpPr>
            <a:spLocks noChangeAspect="1"/>
          </p:cNvSpPr>
          <p:nvPr/>
        </p:nvSpPr>
        <p:spPr>
          <a:xfrm>
            <a:off x="3841383"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8" name="Triangle isocèle 947"/>
          <p:cNvSpPr>
            <a:spLocks noChangeAspect="1"/>
          </p:cNvSpPr>
          <p:nvPr/>
        </p:nvSpPr>
        <p:spPr>
          <a:xfrm>
            <a:off x="3913093"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9" name="Triangle isocèle 948"/>
          <p:cNvSpPr>
            <a:spLocks noChangeAspect="1"/>
          </p:cNvSpPr>
          <p:nvPr/>
        </p:nvSpPr>
        <p:spPr>
          <a:xfrm>
            <a:off x="3961411"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0" name="Triangle isocèle 949"/>
          <p:cNvSpPr>
            <a:spLocks noChangeAspect="1"/>
          </p:cNvSpPr>
          <p:nvPr/>
        </p:nvSpPr>
        <p:spPr>
          <a:xfrm>
            <a:off x="3862171" y="48225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1" name="Triangle isocèle 950"/>
          <p:cNvSpPr>
            <a:spLocks noChangeAspect="1"/>
          </p:cNvSpPr>
          <p:nvPr/>
        </p:nvSpPr>
        <p:spPr>
          <a:xfrm>
            <a:off x="3952929"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2" name="Triangle isocèle 951"/>
          <p:cNvSpPr>
            <a:spLocks noChangeAspect="1"/>
          </p:cNvSpPr>
          <p:nvPr/>
        </p:nvSpPr>
        <p:spPr>
          <a:xfrm>
            <a:off x="3901409"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3" name="Triangle isocèle 952"/>
          <p:cNvSpPr>
            <a:spLocks noChangeAspect="1"/>
          </p:cNvSpPr>
          <p:nvPr/>
        </p:nvSpPr>
        <p:spPr>
          <a:xfrm>
            <a:off x="3852741"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4" name="Triangle isocèle 953"/>
          <p:cNvSpPr>
            <a:spLocks noChangeAspect="1"/>
          </p:cNvSpPr>
          <p:nvPr/>
        </p:nvSpPr>
        <p:spPr>
          <a:xfrm>
            <a:off x="3889031"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5" name="Triangle isocèle 954"/>
          <p:cNvSpPr>
            <a:spLocks noChangeAspect="1"/>
          </p:cNvSpPr>
          <p:nvPr/>
        </p:nvSpPr>
        <p:spPr>
          <a:xfrm>
            <a:off x="3901929"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6" name="Triangle isocèle 955"/>
          <p:cNvSpPr>
            <a:spLocks noChangeAspect="1"/>
          </p:cNvSpPr>
          <p:nvPr/>
        </p:nvSpPr>
        <p:spPr>
          <a:xfrm>
            <a:off x="3941149"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7" name="Triangle isocèle 956"/>
          <p:cNvSpPr>
            <a:spLocks noChangeAspect="1"/>
          </p:cNvSpPr>
          <p:nvPr/>
        </p:nvSpPr>
        <p:spPr>
          <a:xfrm>
            <a:off x="3843679"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8" name="Triangle isocèle 957"/>
          <p:cNvSpPr>
            <a:spLocks noChangeAspect="1"/>
          </p:cNvSpPr>
          <p:nvPr/>
        </p:nvSpPr>
        <p:spPr>
          <a:xfrm>
            <a:off x="3932087"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9" name="Triangle isocèle 958"/>
          <p:cNvSpPr>
            <a:spLocks noChangeAspect="1"/>
          </p:cNvSpPr>
          <p:nvPr/>
        </p:nvSpPr>
        <p:spPr>
          <a:xfrm>
            <a:off x="3849635" y="48508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0" name="Triangle isocèle 959"/>
          <p:cNvSpPr>
            <a:spLocks noChangeAspect="1"/>
          </p:cNvSpPr>
          <p:nvPr/>
        </p:nvSpPr>
        <p:spPr>
          <a:xfrm>
            <a:off x="3943885"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1" name="Triangle isocèle 960"/>
          <p:cNvSpPr>
            <a:spLocks noChangeAspect="1"/>
          </p:cNvSpPr>
          <p:nvPr/>
        </p:nvSpPr>
        <p:spPr>
          <a:xfrm>
            <a:off x="3821543" y="48283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2" name="Triangle isocèle 961"/>
          <p:cNvSpPr>
            <a:spLocks noChangeAspect="1"/>
          </p:cNvSpPr>
          <p:nvPr/>
        </p:nvSpPr>
        <p:spPr>
          <a:xfrm>
            <a:off x="3918723"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3" name="Triangle isocèle 962"/>
          <p:cNvSpPr>
            <a:spLocks noChangeAspect="1"/>
          </p:cNvSpPr>
          <p:nvPr/>
        </p:nvSpPr>
        <p:spPr>
          <a:xfrm>
            <a:off x="3821369" y="48702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4" name="Triangle isocèle 963"/>
          <p:cNvSpPr>
            <a:spLocks noChangeAspect="1"/>
          </p:cNvSpPr>
          <p:nvPr/>
        </p:nvSpPr>
        <p:spPr>
          <a:xfrm>
            <a:off x="3872061"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5" name="Triangle isocèle 964"/>
          <p:cNvSpPr>
            <a:spLocks noChangeAspect="1"/>
          </p:cNvSpPr>
          <p:nvPr/>
        </p:nvSpPr>
        <p:spPr>
          <a:xfrm>
            <a:off x="3869439"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6" name="Triangle isocèle 965"/>
          <p:cNvSpPr>
            <a:spLocks noChangeAspect="1"/>
          </p:cNvSpPr>
          <p:nvPr/>
        </p:nvSpPr>
        <p:spPr>
          <a:xfrm>
            <a:off x="3976759" y="475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7" name="Triangle isocèle 966"/>
          <p:cNvSpPr>
            <a:spLocks noChangeAspect="1"/>
          </p:cNvSpPr>
          <p:nvPr/>
        </p:nvSpPr>
        <p:spPr>
          <a:xfrm>
            <a:off x="4048469" y="4777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8" name="Triangle isocèle 967"/>
          <p:cNvSpPr>
            <a:spLocks noChangeAspect="1"/>
          </p:cNvSpPr>
          <p:nvPr/>
        </p:nvSpPr>
        <p:spPr>
          <a:xfrm>
            <a:off x="4096787"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9" name="Triangle isocèle 968"/>
          <p:cNvSpPr>
            <a:spLocks noChangeAspect="1"/>
          </p:cNvSpPr>
          <p:nvPr/>
        </p:nvSpPr>
        <p:spPr>
          <a:xfrm>
            <a:off x="3997547"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0" name="Triangle isocèle 969"/>
          <p:cNvSpPr>
            <a:spLocks noChangeAspect="1"/>
          </p:cNvSpPr>
          <p:nvPr/>
        </p:nvSpPr>
        <p:spPr>
          <a:xfrm>
            <a:off x="4088305" y="47838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1" name="Triangle isocèle 970"/>
          <p:cNvSpPr>
            <a:spLocks noChangeAspect="1"/>
          </p:cNvSpPr>
          <p:nvPr/>
        </p:nvSpPr>
        <p:spPr>
          <a:xfrm>
            <a:off x="4036785" y="48096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2" name="Triangle isocèle 971"/>
          <p:cNvSpPr>
            <a:spLocks noChangeAspect="1"/>
          </p:cNvSpPr>
          <p:nvPr/>
        </p:nvSpPr>
        <p:spPr>
          <a:xfrm>
            <a:off x="3988117"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3" name="Triangle isocèle 972"/>
          <p:cNvSpPr>
            <a:spLocks noChangeAspect="1"/>
          </p:cNvSpPr>
          <p:nvPr/>
        </p:nvSpPr>
        <p:spPr>
          <a:xfrm>
            <a:off x="4024407" y="4751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4" name="Triangle isocèle 973"/>
          <p:cNvSpPr>
            <a:spLocks noChangeAspect="1"/>
          </p:cNvSpPr>
          <p:nvPr/>
        </p:nvSpPr>
        <p:spPr>
          <a:xfrm>
            <a:off x="4037305" y="4713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5" name="Triangle isocèle 974"/>
          <p:cNvSpPr>
            <a:spLocks noChangeAspect="1"/>
          </p:cNvSpPr>
          <p:nvPr/>
        </p:nvSpPr>
        <p:spPr>
          <a:xfrm>
            <a:off x="4076525" y="4709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6" name="Triangle isocèle 975"/>
          <p:cNvSpPr>
            <a:spLocks noChangeAspect="1"/>
          </p:cNvSpPr>
          <p:nvPr/>
        </p:nvSpPr>
        <p:spPr>
          <a:xfrm>
            <a:off x="3979055" y="4735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7" name="Triangle isocèle 976"/>
          <p:cNvSpPr>
            <a:spLocks noChangeAspect="1"/>
          </p:cNvSpPr>
          <p:nvPr/>
        </p:nvSpPr>
        <p:spPr>
          <a:xfrm>
            <a:off x="4067463" y="47484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8" name="Triangle isocèle 977"/>
          <p:cNvSpPr>
            <a:spLocks noChangeAspect="1"/>
          </p:cNvSpPr>
          <p:nvPr/>
        </p:nvSpPr>
        <p:spPr>
          <a:xfrm>
            <a:off x="3985011" y="48186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9" name="Triangle isocèle 978"/>
          <p:cNvSpPr>
            <a:spLocks noChangeAspect="1"/>
          </p:cNvSpPr>
          <p:nvPr/>
        </p:nvSpPr>
        <p:spPr>
          <a:xfrm>
            <a:off x="4079261" y="4812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0" name="Triangle isocèle 979"/>
          <p:cNvSpPr>
            <a:spLocks noChangeAspect="1"/>
          </p:cNvSpPr>
          <p:nvPr/>
        </p:nvSpPr>
        <p:spPr>
          <a:xfrm>
            <a:off x="3956919" y="47961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1" name="Triangle isocèle 980"/>
          <p:cNvSpPr>
            <a:spLocks noChangeAspect="1"/>
          </p:cNvSpPr>
          <p:nvPr/>
        </p:nvSpPr>
        <p:spPr>
          <a:xfrm>
            <a:off x="4054099"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2" name="Triangle isocèle 981"/>
          <p:cNvSpPr>
            <a:spLocks noChangeAspect="1"/>
          </p:cNvSpPr>
          <p:nvPr/>
        </p:nvSpPr>
        <p:spPr>
          <a:xfrm>
            <a:off x="3956745" y="48380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3" name="Triangle isocèle 982"/>
          <p:cNvSpPr>
            <a:spLocks noChangeAspect="1"/>
          </p:cNvSpPr>
          <p:nvPr/>
        </p:nvSpPr>
        <p:spPr>
          <a:xfrm>
            <a:off x="4007437" y="48444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4" name="Triangle isocèle 983"/>
          <p:cNvSpPr>
            <a:spLocks noChangeAspect="1"/>
          </p:cNvSpPr>
          <p:nvPr/>
        </p:nvSpPr>
        <p:spPr>
          <a:xfrm>
            <a:off x="4004815" y="46995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5" name="Triangle isocèle 984"/>
          <p:cNvSpPr>
            <a:spLocks noChangeAspect="1"/>
          </p:cNvSpPr>
          <p:nvPr/>
        </p:nvSpPr>
        <p:spPr>
          <a:xfrm>
            <a:off x="3984259" y="479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6" name="Triangle isocèle 985"/>
          <p:cNvSpPr>
            <a:spLocks noChangeAspect="1"/>
          </p:cNvSpPr>
          <p:nvPr/>
        </p:nvSpPr>
        <p:spPr>
          <a:xfrm>
            <a:off x="4055969" y="4809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7" name="Triangle isocèle 986"/>
          <p:cNvSpPr>
            <a:spLocks noChangeAspect="1"/>
          </p:cNvSpPr>
          <p:nvPr/>
        </p:nvSpPr>
        <p:spPr>
          <a:xfrm>
            <a:off x="4104287" y="47742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8" name="Triangle isocèle 987"/>
          <p:cNvSpPr>
            <a:spLocks noChangeAspect="1"/>
          </p:cNvSpPr>
          <p:nvPr/>
        </p:nvSpPr>
        <p:spPr>
          <a:xfrm>
            <a:off x="4005047" y="48225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9" name="Triangle isocèle 988"/>
          <p:cNvSpPr>
            <a:spLocks noChangeAspect="1"/>
          </p:cNvSpPr>
          <p:nvPr/>
        </p:nvSpPr>
        <p:spPr>
          <a:xfrm>
            <a:off x="4095805" y="4816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0" name="Triangle isocèle 989"/>
          <p:cNvSpPr>
            <a:spLocks noChangeAspect="1"/>
          </p:cNvSpPr>
          <p:nvPr/>
        </p:nvSpPr>
        <p:spPr>
          <a:xfrm>
            <a:off x="4044285" y="4841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1" name="Triangle isocèle 990"/>
          <p:cNvSpPr>
            <a:spLocks noChangeAspect="1"/>
          </p:cNvSpPr>
          <p:nvPr/>
        </p:nvSpPr>
        <p:spPr>
          <a:xfrm>
            <a:off x="3995617"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2" name="Triangle isocèle 991"/>
          <p:cNvSpPr>
            <a:spLocks noChangeAspect="1"/>
          </p:cNvSpPr>
          <p:nvPr/>
        </p:nvSpPr>
        <p:spPr>
          <a:xfrm>
            <a:off x="4031907" y="4783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3" name="Triangle isocèle 992"/>
          <p:cNvSpPr>
            <a:spLocks noChangeAspect="1"/>
          </p:cNvSpPr>
          <p:nvPr/>
        </p:nvSpPr>
        <p:spPr>
          <a:xfrm>
            <a:off x="4044805" y="47452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4" name="Triangle isocèle 993"/>
          <p:cNvSpPr>
            <a:spLocks noChangeAspect="1"/>
          </p:cNvSpPr>
          <p:nvPr/>
        </p:nvSpPr>
        <p:spPr>
          <a:xfrm>
            <a:off x="4084025" y="4742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5" name="Triangle isocèle 994"/>
          <p:cNvSpPr>
            <a:spLocks noChangeAspect="1"/>
          </p:cNvSpPr>
          <p:nvPr/>
        </p:nvSpPr>
        <p:spPr>
          <a:xfrm>
            <a:off x="3986555" y="47677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6" name="Triangle isocèle 995"/>
          <p:cNvSpPr>
            <a:spLocks noChangeAspect="1"/>
          </p:cNvSpPr>
          <p:nvPr/>
        </p:nvSpPr>
        <p:spPr>
          <a:xfrm>
            <a:off x="4074963" y="4780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7" name="Triangle isocèle 996"/>
          <p:cNvSpPr>
            <a:spLocks noChangeAspect="1"/>
          </p:cNvSpPr>
          <p:nvPr/>
        </p:nvSpPr>
        <p:spPr>
          <a:xfrm>
            <a:off x="3992511" y="48508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8" name="Triangle isocèle 997"/>
          <p:cNvSpPr>
            <a:spLocks noChangeAspect="1"/>
          </p:cNvSpPr>
          <p:nvPr/>
        </p:nvSpPr>
        <p:spPr>
          <a:xfrm>
            <a:off x="4086761" y="4844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9" name="Triangle isocèle 998"/>
          <p:cNvSpPr>
            <a:spLocks noChangeAspect="1"/>
          </p:cNvSpPr>
          <p:nvPr/>
        </p:nvSpPr>
        <p:spPr>
          <a:xfrm>
            <a:off x="3964419" y="48283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0" name="Triangle isocèle 999"/>
          <p:cNvSpPr>
            <a:spLocks noChangeAspect="1"/>
          </p:cNvSpPr>
          <p:nvPr/>
        </p:nvSpPr>
        <p:spPr>
          <a:xfrm>
            <a:off x="4061599"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1" name="Triangle isocèle 1000"/>
          <p:cNvSpPr>
            <a:spLocks noChangeAspect="1"/>
          </p:cNvSpPr>
          <p:nvPr/>
        </p:nvSpPr>
        <p:spPr>
          <a:xfrm>
            <a:off x="3964245" y="487021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2" name="Triangle isocèle 1001"/>
          <p:cNvSpPr>
            <a:spLocks noChangeAspect="1"/>
          </p:cNvSpPr>
          <p:nvPr/>
        </p:nvSpPr>
        <p:spPr>
          <a:xfrm>
            <a:off x="4014937" y="4876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3" name="Triangle isocèle 1002"/>
          <p:cNvSpPr>
            <a:spLocks noChangeAspect="1"/>
          </p:cNvSpPr>
          <p:nvPr/>
        </p:nvSpPr>
        <p:spPr>
          <a:xfrm>
            <a:off x="4012315" y="47317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4" name="Triangle isocèle 1003"/>
          <p:cNvSpPr>
            <a:spLocks noChangeAspect="1"/>
          </p:cNvSpPr>
          <p:nvPr/>
        </p:nvSpPr>
        <p:spPr>
          <a:xfrm>
            <a:off x="4385255" y="48424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5" name="Triangle isocèle 1004"/>
          <p:cNvSpPr>
            <a:spLocks noChangeAspect="1"/>
          </p:cNvSpPr>
          <p:nvPr/>
        </p:nvSpPr>
        <p:spPr>
          <a:xfrm>
            <a:off x="4132419" y="471887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6" name="Triangle isocèle 1005"/>
          <p:cNvSpPr>
            <a:spLocks noChangeAspect="1"/>
          </p:cNvSpPr>
          <p:nvPr/>
        </p:nvSpPr>
        <p:spPr>
          <a:xfrm>
            <a:off x="4135059" y="48422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7" name="Triangle isocèle 1006"/>
          <p:cNvSpPr>
            <a:spLocks noChangeAspect="1"/>
          </p:cNvSpPr>
          <p:nvPr/>
        </p:nvSpPr>
        <p:spPr>
          <a:xfrm>
            <a:off x="4216737" y="47709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9" name="Arc 1008"/>
          <p:cNvSpPr/>
          <p:nvPr/>
        </p:nvSpPr>
        <p:spPr>
          <a:xfrm rot="14653817">
            <a:off x="1083837" y="5620626"/>
            <a:ext cx="714380" cy="571504"/>
          </a:xfrm>
          <a:prstGeom prst="arc">
            <a:avLst/>
          </a:prstGeom>
          <a:ln w="25400">
            <a:solidFill>
              <a:schemeClr val="tx1"/>
            </a:solidFill>
            <a:tailEnd type="stealth" w="lg" len="med"/>
          </a:ln>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10" name="Arc 1009"/>
          <p:cNvSpPr/>
          <p:nvPr/>
        </p:nvSpPr>
        <p:spPr>
          <a:xfrm rot="2031077" flipV="1">
            <a:off x="1607386" y="6135966"/>
            <a:ext cx="714380" cy="571504"/>
          </a:xfrm>
          <a:prstGeom prst="arc">
            <a:avLst/>
          </a:prstGeom>
          <a:ln w="25400">
            <a:solidFill>
              <a:schemeClr val="tx1"/>
            </a:solidFill>
            <a:tailEnd type="stealth" w="lg" len="med"/>
          </a:ln>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13" name="Rectangle 1012"/>
          <p:cNvSpPr/>
          <p:nvPr/>
        </p:nvSpPr>
        <p:spPr>
          <a:xfrm>
            <a:off x="7143768" y="3357562"/>
            <a:ext cx="1857356" cy="523220"/>
          </a:xfrm>
          <a:prstGeom prst="rect">
            <a:avLst/>
          </a:prstGeom>
        </p:spPr>
        <p:txBody>
          <a:bodyPr wrap="square">
            <a:spAutoFit/>
          </a:bodyPr>
          <a:lstStyle/>
          <a:p>
            <a:pPr algn="ctr"/>
            <a:r>
              <a:rPr lang="fr-FR" sz="1400" b="1" dirty="0" err="1" smtClean="0">
                <a:solidFill>
                  <a:srgbClr val="00B0F0"/>
                </a:solidFill>
              </a:rPr>
              <a:t>Silica</a:t>
            </a:r>
            <a:r>
              <a:rPr lang="fr-FR" sz="1400" b="1" dirty="0" smtClean="0">
                <a:solidFill>
                  <a:srgbClr val="00B0F0"/>
                </a:solidFill>
              </a:rPr>
              <a:t> </a:t>
            </a:r>
            <a:r>
              <a:rPr lang="fr-FR" sz="1400" b="1" dirty="0" err="1" smtClean="0">
                <a:solidFill>
                  <a:srgbClr val="00B0F0"/>
                </a:solidFill>
              </a:rPr>
              <a:t>Deposition</a:t>
            </a:r>
            <a:r>
              <a:rPr lang="fr-FR" sz="1400" b="1" dirty="0" smtClean="0">
                <a:solidFill>
                  <a:srgbClr val="00B0F0"/>
                </a:solidFill>
              </a:rPr>
              <a:t> </a:t>
            </a:r>
            <a:r>
              <a:rPr lang="fr-FR" sz="1400" b="1" dirty="0" err="1" smtClean="0">
                <a:solidFill>
                  <a:srgbClr val="00B0F0"/>
                </a:solidFill>
              </a:rPr>
              <a:t>Vesicle</a:t>
            </a:r>
            <a:r>
              <a:rPr lang="fr-FR" sz="1400" b="1" dirty="0" smtClean="0">
                <a:solidFill>
                  <a:srgbClr val="00B0F0"/>
                </a:solidFill>
              </a:rPr>
              <a:t> - SDV</a:t>
            </a:r>
            <a:endParaRPr lang="fr-FR" sz="1400" b="1" dirty="0">
              <a:solidFill>
                <a:srgbClr val="00B0F0"/>
              </a:solidFill>
            </a:endParaRPr>
          </a:p>
        </p:txBody>
      </p:sp>
      <p:sp>
        <p:nvSpPr>
          <p:cNvPr id="1015" name="ZoneTexte 1014"/>
          <p:cNvSpPr txBox="1"/>
          <p:nvPr/>
        </p:nvSpPr>
        <p:spPr>
          <a:xfrm>
            <a:off x="6857984" y="2428868"/>
            <a:ext cx="2286016" cy="307777"/>
          </a:xfrm>
          <a:prstGeom prst="rect">
            <a:avLst/>
          </a:prstGeom>
          <a:noFill/>
        </p:spPr>
        <p:txBody>
          <a:bodyPr wrap="square" rtlCol="0">
            <a:spAutoFit/>
          </a:bodyPr>
          <a:lstStyle/>
          <a:p>
            <a:pPr algn="ctr"/>
            <a:r>
              <a:rPr lang="fr-FR" sz="1400" b="1" dirty="0" err="1" smtClean="0"/>
              <a:t>Silicon</a:t>
            </a:r>
            <a:r>
              <a:rPr lang="fr-FR" sz="1400" b="1" dirty="0" smtClean="0"/>
              <a:t> Transporter - SIT</a:t>
            </a:r>
            <a:endParaRPr lang="fr-FR" sz="1400" b="1" dirty="0"/>
          </a:p>
        </p:txBody>
      </p:sp>
      <p:sp>
        <p:nvSpPr>
          <p:cNvPr id="714" name="Sous-titre 2"/>
          <p:cNvSpPr>
            <a:spLocks noGrp="1"/>
          </p:cNvSpPr>
          <p:nvPr>
            <p:ph type="subTitle" idx="1"/>
          </p:nvPr>
        </p:nvSpPr>
        <p:spPr>
          <a:xfrm>
            <a:off x="0" y="857232"/>
            <a:ext cx="9144000" cy="642942"/>
          </a:xfrm>
        </p:spPr>
        <p:txBody>
          <a:bodyPr>
            <a:normAutofit/>
          </a:bodyPr>
          <a:lstStyle/>
          <a:p>
            <a:r>
              <a:rPr lang="en-US" b="1" dirty="0" err="1" smtClean="0"/>
              <a:t>Diatomées</a:t>
            </a:r>
            <a:r>
              <a:rPr lang="en-US" b="1" dirty="0" smtClean="0"/>
              <a:t> : un </a:t>
            </a:r>
            <a:r>
              <a:rPr lang="en-US" b="1" dirty="0" err="1" smtClean="0"/>
              <a:t>laboratoire</a:t>
            </a:r>
            <a:r>
              <a:rPr lang="en-US" b="1" dirty="0" smtClean="0"/>
              <a:t> de </a:t>
            </a:r>
            <a:r>
              <a:rPr lang="en-US" b="1" dirty="0" err="1" smtClean="0"/>
              <a:t>synthèse</a:t>
            </a:r>
            <a:endParaRPr lang="en-US" b="1" dirty="0" smtClean="0"/>
          </a:p>
          <a:p>
            <a:endParaRPr lang="en-US" b="1" dirty="0" smtClean="0"/>
          </a:p>
        </p:txBody>
      </p:sp>
      <p:sp>
        <p:nvSpPr>
          <p:cNvPr id="717" name="Larme 716"/>
          <p:cNvSpPr/>
          <p:nvPr/>
        </p:nvSpPr>
        <p:spPr>
          <a:xfrm rot="916650">
            <a:off x="2420393" y="4112177"/>
            <a:ext cx="347776" cy="204790"/>
          </a:xfrm>
          <a:prstGeom prst="teardrop">
            <a:avLst/>
          </a:prstGeom>
          <a:solidFill>
            <a:srgbClr val="92D050"/>
          </a:solidFill>
          <a:ln w="38100">
            <a:solidFill>
              <a:srgbClr val="669900"/>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718" name="Rectangle à coins arrondis 717"/>
          <p:cNvSpPr/>
          <p:nvPr/>
        </p:nvSpPr>
        <p:spPr>
          <a:xfrm>
            <a:off x="2680008" y="4201111"/>
            <a:ext cx="2428892" cy="180000"/>
          </a:xfrm>
          <a:prstGeom prst="roundRect">
            <a:avLst/>
          </a:prstGeom>
          <a:solidFill>
            <a:schemeClr val="accent3">
              <a:lumMod val="60000"/>
              <a:lumOff val="40000"/>
            </a:schemeClr>
          </a:solidFill>
          <a:ln w="38100">
            <a:solidFill>
              <a:schemeClr val="accent3">
                <a:lumMod val="60000"/>
                <a:lumOff val="40000"/>
              </a:schemeClr>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732" name="Triangle isocèle 731"/>
          <p:cNvSpPr>
            <a:spLocks noChangeAspect="1"/>
          </p:cNvSpPr>
          <p:nvPr/>
        </p:nvSpPr>
        <p:spPr>
          <a:xfrm>
            <a:off x="3044147" y="42400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3" name="Triangle isocèle 742"/>
          <p:cNvSpPr>
            <a:spLocks noChangeAspect="1"/>
          </p:cNvSpPr>
          <p:nvPr/>
        </p:nvSpPr>
        <p:spPr>
          <a:xfrm>
            <a:off x="3115857" y="42593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5" name="Triangle isocèle 744"/>
          <p:cNvSpPr>
            <a:spLocks noChangeAspect="1"/>
          </p:cNvSpPr>
          <p:nvPr/>
        </p:nvSpPr>
        <p:spPr>
          <a:xfrm>
            <a:off x="3164175" y="42239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8" name="Triangle isocèle 747"/>
          <p:cNvSpPr>
            <a:spLocks noChangeAspect="1"/>
          </p:cNvSpPr>
          <p:nvPr/>
        </p:nvSpPr>
        <p:spPr>
          <a:xfrm>
            <a:off x="3064935" y="42722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Triangle isocèle 749"/>
          <p:cNvSpPr>
            <a:spLocks noChangeAspect="1"/>
          </p:cNvSpPr>
          <p:nvPr/>
        </p:nvSpPr>
        <p:spPr>
          <a:xfrm>
            <a:off x="3155693"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1" name="Triangle isocèle 750"/>
          <p:cNvSpPr>
            <a:spLocks noChangeAspect="1"/>
          </p:cNvSpPr>
          <p:nvPr/>
        </p:nvSpPr>
        <p:spPr>
          <a:xfrm>
            <a:off x="3104173" y="42915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2" name="Triangle isocèle 751"/>
          <p:cNvSpPr>
            <a:spLocks noChangeAspect="1"/>
          </p:cNvSpPr>
          <p:nvPr/>
        </p:nvSpPr>
        <p:spPr>
          <a:xfrm>
            <a:off x="3055505" y="41917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4" name="Triangle isocèle 753"/>
          <p:cNvSpPr>
            <a:spLocks noChangeAspect="1"/>
          </p:cNvSpPr>
          <p:nvPr/>
        </p:nvSpPr>
        <p:spPr>
          <a:xfrm>
            <a:off x="3091795" y="42336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8" name="Triangle isocèle 757"/>
          <p:cNvSpPr>
            <a:spLocks noChangeAspect="1"/>
          </p:cNvSpPr>
          <p:nvPr/>
        </p:nvSpPr>
        <p:spPr>
          <a:xfrm>
            <a:off x="3104693"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0" name="Triangle isocèle 759"/>
          <p:cNvSpPr>
            <a:spLocks noChangeAspect="1"/>
          </p:cNvSpPr>
          <p:nvPr/>
        </p:nvSpPr>
        <p:spPr>
          <a:xfrm>
            <a:off x="3143913" y="41917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1" name="Triangle isocèle 760"/>
          <p:cNvSpPr>
            <a:spLocks noChangeAspect="1"/>
          </p:cNvSpPr>
          <p:nvPr/>
        </p:nvSpPr>
        <p:spPr>
          <a:xfrm>
            <a:off x="3046443" y="42174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2" name="Triangle isocèle 761"/>
          <p:cNvSpPr>
            <a:spLocks noChangeAspect="1"/>
          </p:cNvSpPr>
          <p:nvPr/>
        </p:nvSpPr>
        <p:spPr>
          <a:xfrm>
            <a:off x="3134851"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3" name="Triangle isocèle 762"/>
          <p:cNvSpPr>
            <a:spLocks noChangeAspect="1"/>
          </p:cNvSpPr>
          <p:nvPr/>
        </p:nvSpPr>
        <p:spPr>
          <a:xfrm>
            <a:off x="3052399" y="43006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8" name="Triangle isocèle 767"/>
          <p:cNvSpPr>
            <a:spLocks noChangeAspect="1"/>
          </p:cNvSpPr>
          <p:nvPr/>
        </p:nvSpPr>
        <p:spPr>
          <a:xfrm>
            <a:off x="3146649" y="42941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0" name="Triangle isocèle 769"/>
          <p:cNvSpPr>
            <a:spLocks noChangeAspect="1"/>
          </p:cNvSpPr>
          <p:nvPr/>
        </p:nvSpPr>
        <p:spPr>
          <a:xfrm>
            <a:off x="3024307" y="42780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9" name="Triangle isocèle 778"/>
          <p:cNvSpPr>
            <a:spLocks noChangeAspect="1"/>
          </p:cNvSpPr>
          <p:nvPr/>
        </p:nvSpPr>
        <p:spPr>
          <a:xfrm>
            <a:off x="3121487" y="43263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1" name="Triangle isocèle 780"/>
          <p:cNvSpPr>
            <a:spLocks noChangeAspect="1"/>
          </p:cNvSpPr>
          <p:nvPr/>
        </p:nvSpPr>
        <p:spPr>
          <a:xfrm>
            <a:off x="3024133" y="43199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4" name="Triangle isocèle 783"/>
          <p:cNvSpPr>
            <a:spLocks noChangeAspect="1"/>
          </p:cNvSpPr>
          <p:nvPr/>
        </p:nvSpPr>
        <p:spPr>
          <a:xfrm>
            <a:off x="3074825" y="43263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3" name="Triangle isocèle 812"/>
          <p:cNvSpPr>
            <a:spLocks noChangeAspect="1"/>
          </p:cNvSpPr>
          <p:nvPr/>
        </p:nvSpPr>
        <p:spPr>
          <a:xfrm>
            <a:off x="3072203" y="4181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4" name="Triangle isocèle 813"/>
          <p:cNvSpPr>
            <a:spLocks noChangeAspect="1"/>
          </p:cNvSpPr>
          <p:nvPr/>
        </p:nvSpPr>
        <p:spPr>
          <a:xfrm>
            <a:off x="3737703" y="4265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5" name="Triangle isocèle 814"/>
          <p:cNvSpPr>
            <a:spLocks noChangeAspect="1"/>
          </p:cNvSpPr>
          <p:nvPr/>
        </p:nvSpPr>
        <p:spPr>
          <a:xfrm>
            <a:off x="3792461" y="4310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6" name="Triangle isocèle 815"/>
          <p:cNvSpPr>
            <a:spLocks noChangeAspect="1"/>
          </p:cNvSpPr>
          <p:nvPr/>
        </p:nvSpPr>
        <p:spPr>
          <a:xfrm>
            <a:off x="3844561" y="42619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7" name="Triangle isocèle 816"/>
          <p:cNvSpPr>
            <a:spLocks noChangeAspect="1"/>
          </p:cNvSpPr>
          <p:nvPr/>
        </p:nvSpPr>
        <p:spPr>
          <a:xfrm>
            <a:off x="3896679" y="42233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2" name="Triangle isocèle 841"/>
          <p:cNvSpPr>
            <a:spLocks noChangeAspect="1"/>
          </p:cNvSpPr>
          <p:nvPr/>
        </p:nvSpPr>
        <p:spPr>
          <a:xfrm>
            <a:off x="3906339" y="43070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4" name="Triangle isocèle 843"/>
          <p:cNvSpPr>
            <a:spLocks noChangeAspect="1"/>
          </p:cNvSpPr>
          <p:nvPr/>
        </p:nvSpPr>
        <p:spPr>
          <a:xfrm>
            <a:off x="3051647" y="42722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5" name="Triangle isocèle 844"/>
          <p:cNvSpPr>
            <a:spLocks noChangeAspect="1"/>
          </p:cNvSpPr>
          <p:nvPr/>
        </p:nvSpPr>
        <p:spPr>
          <a:xfrm>
            <a:off x="3123357" y="42915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6" name="Triangle isocèle 845"/>
          <p:cNvSpPr>
            <a:spLocks noChangeAspect="1"/>
          </p:cNvSpPr>
          <p:nvPr/>
        </p:nvSpPr>
        <p:spPr>
          <a:xfrm>
            <a:off x="3171675" y="42561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9" name="Triangle isocèle 848"/>
          <p:cNvSpPr>
            <a:spLocks noChangeAspect="1"/>
          </p:cNvSpPr>
          <p:nvPr/>
        </p:nvSpPr>
        <p:spPr>
          <a:xfrm>
            <a:off x="3072435" y="43044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6" name="Triangle isocèle 855"/>
          <p:cNvSpPr>
            <a:spLocks noChangeAspect="1"/>
          </p:cNvSpPr>
          <p:nvPr/>
        </p:nvSpPr>
        <p:spPr>
          <a:xfrm>
            <a:off x="3163193" y="42979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7" name="Triangle isocèle 856"/>
          <p:cNvSpPr>
            <a:spLocks noChangeAspect="1"/>
          </p:cNvSpPr>
          <p:nvPr/>
        </p:nvSpPr>
        <p:spPr>
          <a:xfrm>
            <a:off x="3111673" y="43237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8" name="Triangle isocèle 857"/>
          <p:cNvSpPr>
            <a:spLocks noChangeAspect="1"/>
          </p:cNvSpPr>
          <p:nvPr/>
        </p:nvSpPr>
        <p:spPr>
          <a:xfrm>
            <a:off x="3063005" y="42239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9" name="Triangle isocèle 858"/>
          <p:cNvSpPr>
            <a:spLocks noChangeAspect="1"/>
          </p:cNvSpPr>
          <p:nvPr/>
        </p:nvSpPr>
        <p:spPr>
          <a:xfrm>
            <a:off x="3099295" y="42658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0" name="Triangle isocèle 859"/>
          <p:cNvSpPr>
            <a:spLocks noChangeAspect="1"/>
          </p:cNvSpPr>
          <p:nvPr/>
        </p:nvSpPr>
        <p:spPr>
          <a:xfrm>
            <a:off x="3112193"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1" name="Triangle isocèle 860"/>
          <p:cNvSpPr>
            <a:spLocks noChangeAspect="1"/>
          </p:cNvSpPr>
          <p:nvPr/>
        </p:nvSpPr>
        <p:spPr>
          <a:xfrm>
            <a:off x="3151413" y="42239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8" name="Triangle isocèle 1007"/>
          <p:cNvSpPr>
            <a:spLocks noChangeAspect="1"/>
          </p:cNvSpPr>
          <p:nvPr/>
        </p:nvSpPr>
        <p:spPr>
          <a:xfrm>
            <a:off x="3053943" y="42496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6" name="Triangle isocèle 1015"/>
          <p:cNvSpPr>
            <a:spLocks noChangeAspect="1"/>
          </p:cNvSpPr>
          <p:nvPr/>
        </p:nvSpPr>
        <p:spPr>
          <a:xfrm>
            <a:off x="3142351" y="42625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7" name="Triangle isocèle 1016"/>
          <p:cNvSpPr>
            <a:spLocks noChangeAspect="1"/>
          </p:cNvSpPr>
          <p:nvPr/>
        </p:nvSpPr>
        <p:spPr>
          <a:xfrm>
            <a:off x="3059899" y="43328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8" name="Triangle isocèle 1017"/>
          <p:cNvSpPr>
            <a:spLocks noChangeAspect="1"/>
          </p:cNvSpPr>
          <p:nvPr/>
        </p:nvSpPr>
        <p:spPr>
          <a:xfrm>
            <a:off x="3154149" y="43263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9" name="Triangle isocèle 1018"/>
          <p:cNvSpPr>
            <a:spLocks noChangeAspect="1"/>
          </p:cNvSpPr>
          <p:nvPr/>
        </p:nvSpPr>
        <p:spPr>
          <a:xfrm>
            <a:off x="3031807" y="4310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0" name="Triangle isocèle 1019"/>
          <p:cNvSpPr>
            <a:spLocks noChangeAspect="1"/>
          </p:cNvSpPr>
          <p:nvPr/>
        </p:nvSpPr>
        <p:spPr>
          <a:xfrm>
            <a:off x="3128987" y="4358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1" name="Triangle isocèle 1020"/>
          <p:cNvSpPr>
            <a:spLocks noChangeAspect="1"/>
          </p:cNvSpPr>
          <p:nvPr/>
        </p:nvSpPr>
        <p:spPr>
          <a:xfrm>
            <a:off x="3031633" y="43521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2" name="Triangle isocèle 1021"/>
          <p:cNvSpPr>
            <a:spLocks noChangeAspect="1"/>
          </p:cNvSpPr>
          <p:nvPr/>
        </p:nvSpPr>
        <p:spPr>
          <a:xfrm>
            <a:off x="3082325" y="43585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3" name="Triangle isocèle 1022"/>
          <p:cNvSpPr>
            <a:spLocks noChangeAspect="1"/>
          </p:cNvSpPr>
          <p:nvPr/>
        </p:nvSpPr>
        <p:spPr>
          <a:xfrm>
            <a:off x="3079703" y="42136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Triangle isocèle 1023"/>
          <p:cNvSpPr>
            <a:spLocks noChangeAspect="1"/>
          </p:cNvSpPr>
          <p:nvPr/>
        </p:nvSpPr>
        <p:spPr>
          <a:xfrm>
            <a:off x="3180447" y="42432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5" name="Triangle isocèle 1024"/>
          <p:cNvSpPr>
            <a:spLocks noChangeAspect="1"/>
          </p:cNvSpPr>
          <p:nvPr/>
        </p:nvSpPr>
        <p:spPr>
          <a:xfrm>
            <a:off x="3252157"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6" name="Triangle isocèle 1025"/>
          <p:cNvSpPr>
            <a:spLocks noChangeAspect="1"/>
          </p:cNvSpPr>
          <p:nvPr/>
        </p:nvSpPr>
        <p:spPr>
          <a:xfrm>
            <a:off x="3300475"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7" name="Triangle isocèle 1026"/>
          <p:cNvSpPr>
            <a:spLocks noChangeAspect="1"/>
          </p:cNvSpPr>
          <p:nvPr/>
        </p:nvSpPr>
        <p:spPr>
          <a:xfrm>
            <a:off x="3201235"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8" name="Triangle isocèle 1027"/>
          <p:cNvSpPr>
            <a:spLocks noChangeAspect="1"/>
          </p:cNvSpPr>
          <p:nvPr/>
        </p:nvSpPr>
        <p:spPr>
          <a:xfrm>
            <a:off x="3291993"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9" name="Triangle isocèle 1028"/>
          <p:cNvSpPr>
            <a:spLocks noChangeAspect="1"/>
          </p:cNvSpPr>
          <p:nvPr/>
        </p:nvSpPr>
        <p:spPr>
          <a:xfrm>
            <a:off x="3240473"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0" name="Triangle isocèle 1029"/>
          <p:cNvSpPr>
            <a:spLocks noChangeAspect="1"/>
          </p:cNvSpPr>
          <p:nvPr/>
        </p:nvSpPr>
        <p:spPr>
          <a:xfrm>
            <a:off x="3191805"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1" name="Triangle isocèle 1030"/>
          <p:cNvSpPr>
            <a:spLocks noChangeAspect="1"/>
          </p:cNvSpPr>
          <p:nvPr/>
        </p:nvSpPr>
        <p:spPr>
          <a:xfrm>
            <a:off x="3228095"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2" name="Triangle isocèle 1031"/>
          <p:cNvSpPr>
            <a:spLocks noChangeAspect="1"/>
          </p:cNvSpPr>
          <p:nvPr/>
        </p:nvSpPr>
        <p:spPr>
          <a:xfrm>
            <a:off x="3240993"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3" name="Triangle isocèle 1032"/>
          <p:cNvSpPr>
            <a:spLocks noChangeAspect="1"/>
          </p:cNvSpPr>
          <p:nvPr/>
        </p:nvSpPr>
        <p:spPr>
          <a:xfrm>
            <a:off x="3280213"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4" name="Triangle isocèle 1033"/>
          <p:cNvSpPr>
            <a:spLocks noChangeAspect="1"/>
          </p:cNvSpPr>
          <p:nvPr/>
        </p:nvSpPr>
        <p:spPr>
          <a:xfrm>
            <a:off x="3182743" y="42207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5" name="Triangle isocèle 1034"/>
          <p:cNvSpPr>
            <a:spLocks noChangeAspect="1"/>
          </p:cNvSpPr>
          <p:nvPr/>
        </p:nvSpPr>
        <p:spPr>
          <a:xfrm>
            <a:off x="3271151"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6" name="Triangle isocèle 1035"/>
          <p:cNvSpPr>
            <a:spLocks noChangeAspect="1"/>
          </p:cNvSpPr>
          <p:nvPr/>
        </p:nvSpPr>
        <p:spPr>
          <a:xfrm>
            <a:off x="3188699" y="4303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7" name="Triangle isocèle 1036"/>
          <p:cNvSpPr>
            <a:spLocks noChangeAspect="1"/>
          </p:cNvSpPr>
          <p:nvPr/>
        </p:nvSpPr>
        <p:spPr>
          <a:xfrm>
            <a:off x="3282949"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8" name="Triangle isocèle 1037"/>
          <p:cNvSpPr>
            <a:spLocks noChangeAspect="1"/>
          </p:cNvSpPr>
          <p:nvPr/>
        </p:nvSpPr>
        <p:spPr>
          <a:xfrm>
            <a:off x="3160607" y="4281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9" name="Triangle isocèle 1038"/>
          <p:cNvSpPr>
            <a:spLocks noChangeAspect="1"/>
          </p:cNvSpPr>
          <p:nvPr/>
        </p:nvSpPr>
        <p:spPr>
          <a:xfrm>
            <a:off x="3257787"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0" name="Triangle isocèle 1039"/>
          <p:cNvSpPr>
            <a:spLocks noChangeAspect="1"/>
          </p:cNvSpPr>
          <p:nvPr/>
        </p:nvSpPr>
        <p:spPr>
          <a:xfrm>
            <a:off x="3160433" y="43231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1" name="Triangle isocèle 1040"/>
          <p:cNvSpPr>
            <a:spLocks noChangeAspect="1"/>
          </p:cNvSpPr>
          <p:nvPr/>
        </p:nvSpPr>
        <p:spPr>
          <a:xfrm>
            <a:off x="3211125"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2" name="Triangle isocèle 1041"/>
          <p:cNvSpPr>
            <a:spLocks noChangeAspect="1"/>
          </p:cNvSpPr>
          <p:nvPr/>
        </p:nvSpPr>
        <p:spPr>
          <a:xfrm>
            <a:off x="3208503" y="41846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3" name="Triangle isocèle 1042"/>
          <p:cNvSpPr>
            <a:spLocks noChangeAspect="1"/>
          </p:cNvSpPr>
          <p:nvPr/>
        </p:nvSpPr>
        <p:spPr>
          <a:xfrm>
            <a:off x="3187947"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4" name="Triangle isocèle 1043"/>
          <p:cNvSpPr>
            <a:spLocks noChangeAspect="1"/>
          </p:cNvSpPr>
          <p:nvPr/>
        </p:nvSpPr>
        <p:spPr>
          <a:xfrm>
            <a:off x="3259657"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5" name="Triangle isocèle 1044"/>
          <p:cNvSpPr>
            <a:spLocks noChangeAspect="1"/>
          </p:cNvSpPr>
          <p:nvPr/>
        </p:nvSpPr>
        <p:spPr>
          <a:xfrm>
            <a:off x="3307975"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6" name="Triangle isocèle 1045"/>
          <p:cNvSpPr>
            <a:spLocks noChangeAspect="1"/>
          </p:cNvSpPr>
          <p:nvPr/>
        </p:nvSpPr>
        <p:spPr>
          <a:xfrm>
            <a:off x="3208735" y="4307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7" name="Triangle isocèle 1046"/>
          <p:cNvSpPr>
            <a:spLocks noChangeAspect="1"/>
          </p:cNvSpPr>
          <p:nvPr/>
        </p:nvSpPr>
        <p:spPr>
          <a:xfrm>
            <a:off x="3299493"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8" name="Triangle isocèle 1047"/>
          <p:cNvSpPr>
            <a:spLocks noChangeAspect="1"/>
          </p:cNvSpPr>
          <p:nvPr/>
        </p:nvSpPr>
        <p:spPr>
          <a:xfrm>
            <a:off x="3247973"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9" name="Triangle isocèle 1048"/>
          <p:cNvSpPr>
            <a:spLocks noChangeAspect="1"/>
          </p:cNvSpPr>
          <p:nvPr/>
        </p:nvSpPr>
        <p:spPr>
          <a:xfrm>
            <a:off x="3199305"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0" name="Triangle isocèle 1049"/>
          <p:cNvSpPr>
            <a:spLocks noChangeAspect="1"/>
          </p:cNvSpPr>
          <p:nvPr/>
        </p:nvSpPr>
        <p:spPr>
          <a:xfrm>
            <a:off x="3235595"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1" name="Triangle isocèle 1050"/>
          <p:cNvSpPr>
            <a:spLocks noChangeAspect="1"/>
          </p:cNvSpPr>
          <p:nvPr/>
        </p:nvSpPr>
        <p:spPr>
          <a:xfrm>
            <a:off x="3248493"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2" name="Triangle isocèle 1051"/>
          <p:cNvSpPr>
            <a:spLocks noChangeAspect="1"/>
          </p:cNvSpPr>
          <p:nvPr/>
        </p:nvSpPr>
        <p:spPr>
          <a:xfrm>
            <a:off x="3287713"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3" name="Triangle isocèle 1052"/>
          <p:cNvSpPr>
            <a:spLocks noChangeAspect="1"/>
          </p:cNvSpPr>
          <p:nvPr/>
        </p:nvSpPr>
        <p:spPr>
          <a:xfrm>
            <a:off x="3190243"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4" name="Triangle isocèle 1053"/>
          <p:cNvSpPr>
            <a:spLocks noChangeAspect="1"/>
          </p:cNvSpPr>
          <p:nvPr/>
        </p:nvSpPr>
        <p:spPr>
          <a:xfrm>
            <a:off x="3278651"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5" name="Triangle isocèle 1054"/>
          <p:cNvSpPr>
            <a:spLocks noChangeAspect="1"/>
          </p:cNvSpPr>
          <p:nvPr/>
        </p:nvSpPr>
        <p:spPr>
          <a:xfrm>
            <a:off x="3196199" y="4336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6" name="Triangle isocèle 1055"/>
          <p:cNvSpPr>
            <a:spLocks noChangeAspect="1"/>
          </p:cNvSpPr>
          <p:nvPr/>
        </p:nvSpPr>
        <p:spPr>
          <a:xfrm>
            <a:off x="3290449"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7" name="Triangle isocèle 1056"/>
          <p:cNvSpPr>
            <a:spLocks noChangeAspect="1"/>
          </p:cNvSpPr>
          <p:nvPr/>
        </p:nvSpPr>
        <p:spPr>
          <a:xfrm>
            <a:off x="3168107" y="43134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8" name="Triangle isocèle 1057"/>
          <p:cNvSpPr>
            <a:spLocks noChangeAspect="1"/>
          </p:cNvSpPr>
          <p:nvPr/>
        </p:nvSpPr>
        <p:spPr>
          <a:xfrm>
            <a:off x="3265287"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9" name="Triangle isocèle 1058"/>
          <p:cNvSpPr>
            <a:spLocks noChangeAspect="1"/>
          </p:cNvSpPr>
          <p:nvPr/>
        </p:nvSpPr>
        <p:spPr>
          <a:xfrm>
            <a:off x="3167933" y="4355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0" name="Triangle isocèle 1059"/>
          <p:cNvSpPr>
            <a:spLocks noChangeAspect="1"/>
          </p:cNvSpPr>
          <p:nvPr/>
        </p:nvSpPr>
        <p:spPr>
          <a:xfrm>
            <a:off x="3218625"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1" name="Triangle isocèle 1060"/>
          <p:cNvSpPr>
            <a:spLocks noChangeAspect="1"/>
          </p:cNvSpPr>
          <p:nvPr/>
        </p:nvSpPr>
        <p:spPr>
          <a:xfrm>
            <a:off x="3216003"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2" name="Triangle isocèle 1061"/>
          <p:cNvSpPr>
            <a:spLocks noChangeAspect="1"/>
          </p:cNvSpPr>
          <p:nvPr/>
        </p:nvSpPr>
        <p:spPr>
          <a:xfrm>
            <a:off x="3280173" y="42432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3" name="Triangle isocèle 1062"/>
          <p:cNvSpPr>
            <a:spLocks noChangeAspect="1"/>
          </p:cNvSpPr>
          <p:nvPr/>
        </p:nvSpPr>
        <p:spPr>
          <a:xfrm>
            <a:off x="3351883"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4" name="Triangle isocèle 1063"/>
          <p:cNvSpPr>
            <a:spLocks noChangeAspect="1"/>
          </p:cNvSpPr>
          <p:nvPr/>
        </p:nvSpPr>
        <p:spPr>
          <a:xfrm>
            <a:off x="3400201"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5" name="Triangle isocèle 1064"/>
          <p:cNvSpPr>
            <a:spLocks noChangeAspect="1"/>
          </p:cNvSpPr>
          <p:nvPr/>
        </p:nvSpPr>
        <p:spPr>
          <a:xfrm>
            <a:off x="3300961"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6" name="Triangle isocèle 1065"/>
          <p:cNvSpPr>
            <a:spLocks noChangeAspect="1"/>
          </p:cNvSpPr>
          <p:nvPr/>
        </p:nvSpPr>
        <p:spPr>
          <a:xfrm>
            <a:off x="3391719"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7" name="Triangle isocèle 1066"/>
          <p:cNvSpPr>
            <a:spLocks noChangeAspect="1"/>
          </p:cNvSpPr>
          <p:nvPr/>
        </p:nvSpPr>
        <p:spPr>
          <a:xfrm>
            <a:off x="3340199"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8" name="Triangle isocèle 1067"/>
          <p:cNvSpPr>
            <a:spLocks noChangeAspect="1"/>
          </p:cNvSpPr>
          <p:nvPr/>
        </p:nvSpPr>
        <p:spPr>
          <a:xfrm>
            <a:off x="3291531"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9" name="Triangle isocèle 1068"/>
          <p:cNvSpPr>
            <a:spLocks noChangeAspect="1"/>
          </p:cNvSpPr>
          <p:nvPr/>
        </p:nvSpPr>
        <p:spPr>
          <a:xfrm>
            <a:off x="3327821"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0" name="Triangle isocèle 1069"/>
          <p:cNvSpPr>
            <a:spLocks noChangeAspect="1"/>
          </p:cNvSpPr>
          <p:nvPr/>
        </p:nvSpPr>
        <p:spPr>
          <a:xfrm>
            <a:off x="3340719"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1" name="Triangle isocèle 1070"/>
          <p:cNvSpPr>
            <a:spLocks noChangeAspect="1"/>
          </p:cNvSpPr>
          <p:nvPr/>
        </p:nvSpPr>
        <p:spPr>
          <a:xfrm>
            <a:off x="3379939"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2" name="Triangle isocèle 1071"/>
          <p:cNvSpPr>
            <a:spLocks noChangeAspect="1"/>
          </p:cNvSpPr>
          <p:nvPr/>
        </p:nvSpPr>
        <p:spPr>
          <a:xfrm>
            <a:off x="3282469" y="42207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3" name="Triangle isocèle 1072"/>
          <p:cNvSpPr>
            <a:spLocks noChangeAspect="1"/>
          </p:cNvSpPr>
          <p:nvPr/>
        </p:nvSpPr>
        <p:spPr>
          <a:xfrm>
            <a:off x="3370877"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4" name="Triangle isocèle 1073"/>
          <p:cNvSpPr>
            <a:spLocks noChangeAspect="1"/>
          </p:cNvSpPr>
          <p:nvPr/>
        </p:nvSpPr>
        <p:spPr>
          <a:xfrm>
            <a:off x="3288425" y="4303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5" name="Triangle isocèle 1074"/>
          <p:cNvSpPr>
            <a:spLocks noChangeAspect="1"/>
          </p:cNvSpPr>
          <p:nvPr/>
        </p:nvSpPr>
        <p:spPr>
          <a:xfrm>
            <a:off x="3382675"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6" name="Triangle isocèle 1075"/>
          <p:cNvSpPr>
            <a:spLocks noChangeAspect="1"/>
          </p:cNvSpPr>
          <p:nvPr/>
        </p:nvSpPr>
        <p:spPr>
          <a:xfrm>
            <a:off x="3260333" y="4281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7" name="Triangle isocèle 1076"/>
          <p:cNvSpPr>
            <a:spLocks noChangeAspect="1"/>
          </p:cNvSpPr>
          <p:nvPr/>
        </p:nvSpPr>
        <p:spPr>
          <a:xfrm>
            <a:off x="3357513"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8" name="Triangle isocèle 1077"/>
          <p:cNvSpPr>
            <a:spLocks noChangeAspect="1"/>
          </p:cNvSpPr>
          <p:nvPr/>
        </p:nvSpPr>
        <p:spPr>
          <a:xfrm>
            <a:off x="3260159" y="43231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9" name="Triangle isocèle 1078"/>
          <p:cNvSpPr>
            <a:spLocks noChangeAspect="1"/>
          </p:cNvSpPr>
          <p:nvPr/>
        </p:nvSpPr>
        <p:spPr>
          <a:xfrm>
            <a:off x="3310851"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0" name="Triangle isocèle 1079"/>
          <p:cNvSpPr>
            <a:spLocks noChangeAspect="1"/>
          </p:cNvSpPr>
          <p:nvPr/>
        </p:nvSpPr>
        <p:spPr>
          <a:xfrm>
            <a:off x="3308229" y="41846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1" name="Triangle isocèle 1080"/>
          <p:cNvSpPr>
            <a:spLocks noChangeAspect="1"/>
          </p:cNvSpPr>
          <p:nvPr/>
        </p:nvSpPr>
        <p:spPr>
          <a:xfrm>
            <a:off x="3287673"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2" name="Triangle isocèle 1081"/>
          <p:cNvSpPr>
            <a:spLocks noChangeAspect="1"/>
          </p:cNvSpPr>
          <p:nvPr/>
        </p:nvSpPr>
        <p:spPr>
          <a:xfrm>
            <a:off x="3359383"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3" name="Triangle isocèle 1082"/>
          <p:cNvSpPr>
            <a:spLocks noChangeAspect="1"/>
          </p:cNvSpPr>
          <p:nvPr/>
        </p:nvSpPr>
        <p:spPr>
          <a:xfrm>
            <a:off x="3407701"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4" name="Triangle isocèle 1083"/>
          <p:cNvSpPr>
            <a:spLocks noChangeAspect="1"/>
          </p:cNvSpPr>
          <p:nvPr/>
        </p:nvSpPr>
        <p:spPr>
          <a:xfrm>
            <a:off x="3308461" y="4307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5" name="Triangle isocèle 1084"/>
          <p:cNvSpPr>
            <a:spLocks noChangeAspect="1"/>
          </p:cNvSpPr>
          <p:nvPr/>
        </p:nvSpPr>
        <p:spPr>
          <a:xfrm>
            <a:off x="3399219"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6" name="Triangle isocèle 1085"/>
          <p:cNvSpPr>
            <a:spLocks noChangeAspect="1"/>
          </p:cNvSpPr>
          <p:nvPr/>
        </p:nvSpPr>
        <p:spPr>
          <a:xfrm>
            <a:off x="3347699"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7" name="Triangle isocèle 1086"/>
          <p:cNvSpPr>
            <a:spLocks noChangeAspect="1"/>
          </p:cNvSpPr>
          <p:nvPr/>
        </p:nvSpPr>
        <p:spPr>
          <a:xfrm>
            <a:off x="3299031"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8" name="Triangle isocèle 1087"/>
          <p:cNvSpPr>
            <a:spLocks noChangeAspect="1"/>
          </p:cNvSpPr>
          <p:nvPr/>
        </p:nvSpPr>
        <p:spPr>
          <a:xfrm>
            <a:off x="3335321"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9" name="Triangle isocèle 1088"/>
          <p:cNvSpPr>
            <a:spLocks noChangeAspect="1"/>
          </p:cNvSpPr>
          <p:nvPr/>
        </p:nvSpPr>
        <p:spPr>
          <a:xfrm>
            <a:off x="3348219"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0" name="Triangle isocèle 1089"/>
          <p:cNvSpPr>
            <a:spLocks noChangeAspect="1"/>
          </p:cNvSpPr>
          <p:nvPr/>
        </p:nvSpPr>
        <p:spPr>
          <a:xfrm>
            <a:off x="3387439"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1" name="Triangle isocèle 1090"/>
          <p:cNvSpPr>
            <a:spLocks noChangeAspect="1"/>
          </p:cNvSpPr>
          <p:nvPr/>
        </p:nvSpPr>
        <p:spPr>
          <a:xfrm>
            <a:off x="3289969"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2" name="Triangle isocèle 1091"/>
          <p:cNvSpPr>
            <a:spLocks noChangeAspect="1"/>
          </p:cNvSpPr>
          <p:nvPr/>
        </p:nvSpPr>
        <p:spPr>
          <a:xfrm>
            <a:off x="3378377"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3" name="Triangle isocèle 1092"/>
          <p:cNvSpPr>
            <a:spLocks noChangeAspect="1"/>
          </p:cNvSpPr>
          <p:nvPr/>
        </p:nvSpPr>
        <p:spPr>
          <a:xfrm>
            <a:off x="3295925" y="4336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4" name="Triangle isocèle 1093"/>
          <p:cNvSpPr>
            <a:spLocks noChangeAspect="1"/>
          </p:cNvSpPr>
          <p:nvPr/>
        </p:nvSpPr>
        <p:spPr>
          <a:xfrm>
            <a:off x="3390175"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5" name="Triangle isocèle 1094"/>
          <p:cNvSpPr>
            <a:spLocks noChangeAspect="1"/>
          </p:cNvSpPr>
          <p:nvPr/>
        </p:nvSpPr>
        <p:spPr>
          <a:xfrm>
            <a:off x="3267833" y="43134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6" name="Triangle isocèle 1095"/>
          <p:cNvSpPr>
            <a:spLocks noChangeAspect="1"/>
          </p:cNvSpPr>
          <p:nvPr/>
        </p:nvSpPr>
        <p:spPr>
          <a:xfrm>
            <a:off x="3365013"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7" name="Triangle isocèle 1096"/>
          <p:cNvSpPr>
            <a:spLocks noChangeAspect="1"/>
          </p:cNvSpPr>
          <p:nvPr/>
        </p:nvSpPr>
        <p:spPr>
          <a:xfrm>
            <a:off x="3267659" y="4355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8" name="Triangle isocèle 1097"/>
          <p:cNvSpPr>
            <a:spLocks noChangeAspect="1"/>
          </p:cNvSpPr>
          <p:nvPr/>
        </p:nvSpPr>
        <p:spPr>
          <a:xfrm>
            <a:off x="3318351"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9" name="Triangle isocèle 1098"/>
          <p:cNvSpPr>
            <a:spLocks noChangeAspect="1"/>
          </p:cNvSpPr>
          <p:nvPr/>
        </p:nvSpPr>
        <p:spPr>
          <a:xfrm>
            <a:off x="3315729"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0" name="Triangle isocèle 1099"/>
          <p:cNvSpPr>
            <a:spLocks noChangeAspect="1"/>
          </p:cNvSpPr>
          <p:nvPr/>
        </p:nvSpPr>
        <p:spPr>
          <a:xfrm>
            <a:off x="3410169" y="42432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1" name="Triangle isocèle 1100"/>
          <p:cNvSpPr>
            <a:spLocks noChangeAspect="1"/>
          </p:cNvSpPr>
          <p:nvPr/>
        </p:nvSpPr>
        <p:spPr>
          <a:xfrm>
            <a:off x="3481879"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2" name="Triangle isocèle 1101"/>
          <p:cNvSpPr>
            <a:spLocks noChangeAspect="1"/>
          </p:cNvSpPr>
          <p:nvPr/>
        </p:nvSpPr>
        <p:spPr>
          <a:xfrm>
            <a:off x="3530197"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3" name="Triangle isocèle 1102"/>
          <p:cNvSpPr>
            <a:spLocks noChangeAspect="1"/>
          </p:cNvSpPr>
          <p:nvPr/>
        </p:nvSpPr>
        <p:spPr>
          <a:xfrm>
            <a:off x="3430957"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4" name="Triangle isocèle 1103"/>
          <p:cNvSpPr>
            <a:spLocks noChangeAspect="1"/>
          </p:cNvSpPr>
          <p:nvPr/>
        </p:nvSpPr>
        <p:spPr>
          <a:xfrm>
            <a:off x="3521715"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5" name="Triangle isocèle 1104"/>
          <p:cNvSpPr>
            <a:spLocks noChangeAspect="1"/>
          </p:cNvSpPr>
          <p:nvPr/>
        </p:nvSpPr>
        <p:spPr>
          <a:xfrm>
            <a:off x="3470195"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6" name="Triangle isocèle 1105"/>
          <p:cNvSpPr>
            <a:spLocks noChangeAspect="1"/>
          </p:cNvSpPr>
          <p:nvPr/>
        </p:nvSpPr>
        <p:spPr>
          <a:xfrm>
            <a:off x="3421527"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7" name="Triangle isocèle 1106"/>
          <p:cNvSpPr>
            <a:spLocks noChangeAspect="1"/>
          </p:cNvSpPr>
          <p:nvPr/>
        </p:nvSpPr>
        <p:spPr>
          <a:xfrm>
            <a:off x="3457817"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8" name="Triangle isocèle 1107"/>
          <p:cNvSpPr>
            <a:spLocks noChangeAspect="1"/>
          </p:cNvSpPr>
          <p:nvPr/>
        </p:nvSpPr>
        <p:spPr>
          <a:xfrm>
            <a:off x="3470715"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9" name="Triangle isocèle 1108"/>
          <p:cNvSpPr>
            <a:spLocks noChangeAspect="1"/>
          </p:cNvSpPr>
          <p:nvPr/>
        </p:nvSpPr>
        <p:spPr>
          <a:xfrm>
            <a:off x="3509935"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0" name="Triangle isocèle 1109"/>
          <p:cNvSpPr>
            <a:spLocks noChangeAspect="1"/>
          </p:cNvSpPr>
          <p:nvPr/>
        </p:nvSpPr>
        <p:spPr>
          <a:xfrm>
            <a:off x="3412465" y="42207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1" name="Triangle isocèle 1110"/>
          <p:cNvSpPr>
            <a:spLocks noChangeAspect="1"/>
          </p:cNvSpPr>
          <p:nvPr/>
        </p:nvSpPr>
        <p:spPr>
          <a:xfrm>
            <a:off x="3500873"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2" name="Triangle isocèle 1111"/>
          <p:cNvSpPr>
            <a:spLocks noChangeAspect="1"/>
          </p:cNvSpPr>
          <p:nvPr/>
        </p:nvSpPr>
        <p:spPr>
          <a:xfrm>
            <a:off x="3418421" y="4303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3" name="Triangle isocèle 1112"/>
          <p:cNvSpPr>
            <a:spLocks noChangeAspect="1"/>
          </p:cNvSpPr>
          <p:nvPr/>
        </p:nvSpPr>
        <p:spPr>
          <a:xfrm>
            <a:off x="3512671"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4" name="Triangle isocèle 1113"/>
          <p:cNvSpPr>
            <a:spLocks noChangeAspect="1"/>
          </p:cNvSpPr>
          <p:nvPr/>
        </p:nvSpPr>
        <p:spPr>
          <a:xfrm>
            <a:off x="3390329" y="4281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5" name="Triangle isocèle 1114"/>
          <p:cNvSpPr>
            <a:spLocks noChangeAspect="1"/>
          </p:cNvSpPr>
          <p:nvPr/>
        </p:nvSpPr>
        <p:spPr>
          <a:xfrm>
            <a:off x="3487509"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6" name="Triangle isocèle 1115"/>
          <p:cNvSpPr>
            <a:spLocks noChangeAspect="1"/>
          </p:cNvSpPr>
          <p:nvPr/>
        </p:nvSpPr>
        <p:spPr>
          <a:xfrm>
            <a:off x="3390155" y="43231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7" name="Triangle isocèle 1116"/>
          <p:cNvSpPr>
            <a:spLocks noChangeAspect="1"/>
          </p:cNvSpPr>
          <p:nvPr/>
        </p:nvSpPr>
        <p:spPr>
          <a:xfrm>
            <a:off x="3440847"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8" name="Triangle isocèle 1117"/>
          <p:cNvSpPr>
            <a:spLocks noChangeAspect="1"/>
          </p:cNvSpPr>
          <p:nvPr/>
        </p:nvSpPr>
        <p:spPr>
          <a:xfrm>
            <a:off x="3438225" y="41846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9" name="Triangle isocèle 1118"/>
          <p:cNvSpPr>
            <a:spLocks noChangeAspect="1"/>
          </p:cNvSpPr>
          <p:nvPr/>
        </p:nvSpPr>
        <p:spPr>
          <a:xfrm>
            <a:off x="3417669"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0" name="Triangle isocèle 1119"/>
          <p:cNvSpPr>
            <a:spLocks noChangeAspect="1"/>
          </p:cNvSpPr>
          <p:nvPr/>
        </p:nvSpPr>
        <p:spPr>
          <a:xfrm>
            <a:off x="3489379"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1" name="Triangle isocèle 1120"/>
          <p:cNvSpPr>
            <a:spLocks noChangeAspect="1"/>
          </p:cNvSpPr>
          <p:nvPr/>
        </p:nvSpPr>
        <p:spPr>
          <a:xfrm>
            <a:off x="3537697"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2" name="Triangle isocèle 1121"/>
          <p:cNvSpPr>
            <a:spLocks noChangeAspect="1"/>
          </p:cNvSpPr>
          <p:nvPr/>
        </p:nvSpPr>
        <p:spPr>
          <a:xfrm>
            <a:off x="3438457" y="4307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3" name="Triangle isocèle 1122"/>
          <p:cNvSpPr>
            <a:spLocks noChangeAspect="1"/>
          </p:cNvSpPr>
          <p:nvPr/>
        </p:nvSpPr>
        <p:spPr>
          <a:xfrm>
            <a:off x="3529215"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4" name="Triangle isocèle 1123"/>
          <p:cNvSpPr>
            <a:spLocks noChangeAspect="1"/>
          </p:cNvSpPr>
          <p:nvPr/>
        </p:nvSpPr>
        <p:spPr>
          <a:xfrm>
            <a:off x="3477695"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5" name="Triangle isocèle 1124"/>
          <p:cNvSpPr>
            <a:spLocks noChangeAspect="1"/>
          </p:cNvSpPr>
          <p:nvPr/>
        </p:nvSpPr>
        <p:spPr>
          <a:xfrm>
            <a:off x="3429027"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6" name="Triangle isocèle 1125"/>
          <p:cNvSpPr>
            <a:spLocks noChangeAspect="1"/>
          </p:cNvSpPr>
          <p:nvPr/>
        </p:nvSpPr>
        <p:spPr>
          <a:xfrm>
            <a:off x="3465317"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7" name="Triangle isocèle 1126"/>
          <p:cNvSpPr>
            <a:spLocks noChangeAspect="1"/>
          </p:cNvSpPr>
          <p:nvPr/>
        </p:nvSpPr>
        <p:spPr>
          <a:xfrm>
            <a:off x="3478215"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8" name="Triangle isocèle 1127"/>
          <p:cNvSpPr>
            <a:spLocks noChangeAspect="1"/>
          </p:cNvSpPr>
          <p:nvPr/>
        </p:nvSpPr>
        <p:spPr>
          <a:xfrm>
            <a:off x="3517435"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9" name="Triangle isocèle 1128"/>
          <p:cNvSpPr>
            <a:spLocks noChangeAspect="1"/>
          </p:cNvSpPr>
          <p:nvPr/>
        </p:nvSpPr>
        <p:spPr>
          <a:xfrm>
            <a:off x="3419965"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0" name="Triangle isocèle 1129"/>
          <p:cNvSpPr>
            <a:spLocks noChangeAspect="1"/>
          </p:cNvSpPr>
          <p:nvPr/>
        </p:nvSpPr>
        <p:spPr>
          <a:xfrm>
            <a:off x="3508373"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1" name="Triangle isocèle 1130"/>
          <p:cNvSpPr>
            <a:spLocks noChangeAspect="1"/>
          </p:cNvSpPr>
          <p:nvPr/>
        </p:nvSpPr>
        <p:spPr>
          <a:xfrm>
            <a:off x="3425921" y="4336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2" name="Triangle isocèle 1131"/>
          <p:cNvSpPr>
            <a:spLocks noChangeAspect="1"/>
          </p:cNvSpPr>
          <p:nvPr/>
        </p:nvSpPr>
        <p:spPr>
          <a:xfrm>
            <a:off x="3520171"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3" name="Triangle isocèle 1132"/>
          <p:cNvSpPr>
            <a:spLocks noChangeAspect="1"/>
          </p:cNvSpPr>
          <p:nvPr/>
        </p:nvSpPr>
        <p:spPr>
          <a:xfrm>
            <a:off x="3397829" y="43134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4" name="Triangle isocèle 1133"/>
          <p:cNvSpPr>
            <a:spLocks noChangeAspect="1"/>
          </p:cNvSpPr>
          <p:nvPr/>
        </p:nvSpPr>
        <p:spPr>
          <a:xfrm>
            <a:off x="3495009"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5" name="Triangle isocèle 1134"/>
          <p:cNvSpPr>
            <a:spLocks noChangeAspect="1"/>
          </p:cNvSpPr>
          <p:nvPr/>
        </p:nvSpPr>
        <p:spPr>
          <a:xfrm>
            <a:off x="3397655" y="4355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6" name="Triangle isocèle 1135"/>
          <p:cNvSpPr>
            <a:spLocks noChangeAspect="1"/>
          </p:cNvSpPr>
          <p:nvPr/>
        </p:nvSpPr>
        <p:spPr>
          <a:xfrm>
            <a:off x="3448347"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7" name="Triangle isocèle 1136"/>
          <p:cNvSpPr>
            <a:spLocks noChangeAspect="1"/>
          </p:cNvSpPr>
          <p:nvPr/>
        </p:nvSpPr>
        <p:spPr>
          <a:xfrm>
            <a:off x="3445725"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8" name="Triangle isocèle 1137"/>
          <p:cNvSpPr>
            <a:spLocks noChangeAspect="1"/>
          </p:cNvSpPr>
          <p:nvPr/>
        </p:nvSpPr>
        <p:spPr>
          <a:xfrm>
            <a:off x="3553045" y="42432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9" name="Triangle isocèle 1138"/>
          <p:cNvSpPr>
            <a:spLocks noChangeAspect="1"/>
          </p:cNvSpPr>
          <p:nvPr/>
        </p:nvSpPr>
        <p:spPr>
          <a:xfrm>
            <a:off x="3624755"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0" name="Triangle isocèle 1139"/>
          <p:cNvSpPr>
            <a:spLocks noChangeAspect="1"/>
          </p:cNvSpPr>
          <p:nvPr/>
        </p:nvSpPr>
        <p:spPr>
          <a:xfrm>
            <a:off x="3673073"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1" name="Triangle isocèle 1140"/>
          <p:cNvSpPr>
            <a:spLocks noChangeAspect="1"/>
          </p:cNvSpPr>
          <p:nvPr/>
        </p:nvSpPr>
        <p:spPr>
          <a:xfrm>
            <a:off x="3573833"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2" name="Triangle isocèle 1141"/>
          <p:cNvSpPr>
            <a:spLocks noChangeAspect="1"/>
          </p:cNvSpPr>
          <p:nvPr/>
        </p:nvSpPr>
        <p:spPr>
          <a:xfrm>
            <a:off x="3664591"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3" name="Triangle isocèle 1142"/>
          <p:cNvSpPr>
            <a:spLocks noChangeAspect="1"/>
          </p:cNvSpPr>
          <p:nvPr/>
        </p:nvSpPr>
        <p:spPr>
          <a:xfrm>
            <a:off x="3613071"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4" name="Triangle isocèle 1143"/>
          <p:cNvSpPr>
            <a:spLocks noChangeAspect="1"/>
          </p:cNvSpPr>
          <p:nvPr/>
        </p:nvSpPr>
        <p:spPr>
          <a:xfrm>
            <a:off x="3564403"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5" name="Triangle isocèle 1144"/>
          <p:cNvSpPr>
            <a:spLocks noChangeAspect="1"/>
          </p:cNvSpPr>
          <p:nvPr/>
        </p:nvSpPr>
        <p:spPr>
          <a:xfrm>
            <a:off x="3600693"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6" name="Triangle isocèle 1145"/>
          <p:cNvSpPr>
            <a:spLocks noChangeAspect="1"/>
          </p:cNvSpPr>
          <p:nvPr/>
        </p:nvSpPr>
        <p:spPr>
          <a:xfrm>
            <a:off x="3613591"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7" name="Triangle isocèle 1146"/>
          <p:cNvSpPr>
            <a:spLocks noChangeAspect="1"/>
          </p:cNvSpPr>
          <p:nvPr/>
        </p:nvSpPr>
        <p:spPr>
          <a:xfrm>
            <a:off x="3652811"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8" name="Triangle isocèle 1147"/>
          <p:cNvSpPr>
            <a:spLocks noChangeAspect="1"/>
          </p:cNvSpPr>
          <p:nvPr/>
        </p:nvSpPr>
        <p:spPr>
          <a:xfrm>
            <a:off x="3555341" y="42207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9" name="Triangle isocèle 1148"/>
          <p:cNvSpPr>
            <a:spLocks noChangeAspect="1"/>
          </p:cNvSpPr>
          <p:nvPr/>
        </p:nvSpPr>
        <p:spPr>
          <a:xfrm>
            <a:off x="3643749"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0" name="Triangle isocèle 1149"/>
          <p:cNvSpPr>
            <a:spLocks noChangeAspect="1"/>
          </p:cNvSpPr>
          <p:nvPr/>
        </p:nvSpPr>
        <p:spPr>
          <a:xfrm>
            <a:off x="3561297" y="4303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1" name="Triangle isocèle 1150"/>
          <p:cNvSpPr>
            <a:spLocks noChangeAspect="1"/>
          </p:cNvSpPr>
          <p:nvPr/>
        </p:nvSpPr>
        <p:spPr>
          <a:xfrm>
            <a:off x="3655547"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2" name="Triangle isocèle 1151"/>
          <p:cNvSpPr>
            <a:spLocks noChangeAspect="1"/>
          </p:cNvSpPr>
          <p:nvPr/>
        </p:nvSpPr>
        <p:spPr>
          <a:xfrm>
            <a:off x="3533205" y="4281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3" name="Triangle isocèle 1152"/>
          <p:cNvSpPr>
            <a:spLocks noChangeAspect="1"/>
          </p:cNvSpPr>
          <p:nvPr/>
        </p:nvSpPr>
        <p:spPr>
          <a:xfrm>
            <a:off x="3630385"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4" name="Triangle isocèle 1153"/>
          <p:cNvSpPr>
            <a:spLocks noChangeAspect="1"/>
          </p:cNvSpPr>
          <p:nvPr/>
        </p:nvSpPr>
        <p:spPr>
          <a:xfrm>
            <a:off x="3533031" y="43231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5" name="Triangle isocèle 1154"/>
          <p:cNvSpPr>
            <a:spLocks noChangeAspect="1"/>
          </p:cNvSpPr>
          <p:nvPr/>
        </p:nvSpPr>
        <p:spPr>
          <a:xfrm>
            <a:off x="3583723"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6" name="Triangle isocèle 1155"/>
          <p:cNvSpPr>
            <a:spLocks noChangeAspect="1"/>
          </p:cNvSpPr>
          <p:nvPr/>
        </p:nvSpPr>
        <p:spPr>
          <a:xfrm>
            <a:off x="3581101" y="41846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7" name="Triangle isocèle 1156"/>
          <p:cNvSpPr>
            <a:spLocks noChangeAspect="1"/>
          </p:cNvSpPr>
          <p:nvPr/>
        </p:nvSpPr>
        <p:spPr>
          <a:xfrm>
            <a:off x="3560545"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8" name="Triangle isocèle 1157"/>
          <p:cNvSpPr>
            <a:spLocks noChangeAspect="1"/>
          </p:cNvSpPr>
          <p:nvPr/>
        </p:nvSpPr>
        <p:spPr>
          <a:xfrm>
            <a:off x="3632255"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9" name="Triangle isocèle 1158"/>
          <p:cNvSpPr>
            <a:spLocks noChangeAspect="1"/>
          </p:cNvSpPr>
          <p:nvPr/>
        </p:nvSpPr>
        <p:spPr>
          <a:xfrm>
            <a:off x="3680573"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0" name="Triangle isocèle 1159"/>
          <p:cNvSpPr>
            <a:spLocks noChangeAspect="1"/>
          </p:cNvSpPr>
          <p:nvPr/>
        </p:nvSpPr>
        <p:spPr>
          <a:xfrm>
            <a:off x="3581333" y="4307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1" name="Triangle isocèle 1160"/>
          <p:cNvSpPr>
            <a:spLocks noChangeAspect="1"/>
          </p:cNvSpPr>
          <p:nvPr/>
        </p:nvSpPr>
        <p:spPr>
          <a:xfrm>
            <a:off x="3672091"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2" name="Triangle isocèle 1161"/>
          <p:cNvSpPr>
            <a:spLocks noChangeAspect="1"/>
          </p:cNvSpPr>
          <p:nvPr/>
        </p:nvSpPr>
        <p:spPr>
          <a:xfrm>
            <a:off x="3620571"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3" name="Triangle isocèle 1162"/>
          <p:cNvSpPr>
            <a:spLocks noChangeAspect="1"/>
          </p:cNvSpPr>
          <p:nvPr/>
        </p:nvSpPr>
        <p:spPr>
          <a:xfrm>
            <a:off x="3571903"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4" name="Triangle isocèle 1163"/>
          <p:cNvSpPr>
            <a:spLocks noChangeAspect="1"/>
          </p:cNvSpPr>
          <p:nvPr/>
        </p:nvSpPr>
        <p:spPr>
          <a:xfrm>
            <a:off x="3608193"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5" name="Triangle isocèle 1164"/>
          <p:cNvSpPr>
            <a:spLocks noChangeAspect="1"/>
          </p:cNvSpPr>
          <p:nvPr/>
        </p:nvSpPr>
        <p:spPr>
          <a:xfrm>
            <a:off x="3621091"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6" name="Triangle isocèle 1165"/>
          <p:cNvSpPr>
            <a:spLocks noChangeAspect="1"/>
          </p:cNvSpPr>
          <p:nvPr/>
        </p:nvSpPr>
        <p:spPr>
          <a:xfrm>
            <a:off x="3660311"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7" name="Triangle isocèle 1166"/>
          <p:cNvSpPr>
            <a:spLocks noChangeAspect="1"/>
          </p:cNvSpPr>
          <p:nvPr/>
        </p:nvSpPr>
        <p:spPr>
          <a:xfrm>
            <a:off x="3562841"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8" name="Triangle isocèle 1167"/>
          <p:cNvSpPr>
            <a:spLocks noChangeAspect="1"/>
          </p:cNvSpPr>
          <p:nvPr/>
        </p:nvSpPr>
        <p:spPr>
          <a:xfrm>
            <a:off x="3651249"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9" name="Triangle isocèle 1168"/>
          <p:cNvSpPr>
            <a:spLocks noChangeAspect="1"/>
          </p:cNvSpPr>
          <p:nvPr/>
        </p:nvSpPr>
        <p:spPr>
          <a:xfrm>
            <a:off x="3568797" y="4336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0" name="Triangle isocèle 1169"/>
          <p:cNvSpPr>
            <a:spLocks noChangeAspect="1"/>
          </p:cNvSpPr>
          <p:nvPr/>
        </p:nvSpPr>
        <p:spPr>
          <a:xfrm>
            <a:off x="3663047"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1" name="Triangle isocèle 1170"/>
          <p:cNvSpPr>
            <a:spLocks noChangeAspect="1"/>
          </p:cNvSpPr>
          <p:nvPr/>
        </p:nvSpPr>
        <p:spPr>
          <a:xfrm>
            <a:off x="3540705" y="43134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2" name="Triangle isocèle 1171"/>
          <p:cNvSpPr>
            <a:spLocks noChangeAspect="1"/>
          </p:cNvSpPr>
          <p:nvPr/>
        </p:nvSpPr>
        <p:spPr>
          <a:xfrm>
            <a:off x="3637885"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3" name="Triangle isocèle 1172"/>
          <p:cNvSpPr>
            <a:spLocks noChangeAspect="1"/>
          </p:cNvSpPr>
          <p:nvPr/>
        </p:nvSpPr>
        <p:spPr>
          <a:xfrm>
            <a:off x="3540531" y="4355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4" name="Triangle isocèle 1173"/>
          <p:cNvSpPr>
            <a:spLocks noChangeAspect="1"/>
          </p:cNvSpPr>
          <p:nvPr/>
        </p:nvSpPr>
        <p:spPr>
          <a:xfrm>
            <a:off x="3591223"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5" name="Triangle isocèle 1174"/>
          <p:cNvSpPr>
            <a:spLocks noChangeAspect="1"/>
          </p:cNvSpPr>
          <p:nvPr/>
        </p:nvSpPr>
        <p:spPr>
          <a:xfrm>
            <a:off x="3588601"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6" name="Triangle isocèle 1175"/>
          <p:cNvSpPr>
            <a:spLocks noChangeAspect="1"/>
          </p:cNvSpPr>
          <p:nvPr/>
        </p:nvSpPr>
        <p:spPr>
          <a:xfrm>
            <a:off x="2705353" y="43435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7" name="Triangle isocèle 1176"/>
          <p:cNvSpPr>
            <a:spLocks noChangeAspect="1"/>
          </p:cNvSpPr>
          <p:nvPr/>
        </p:nvSpPr>
        <p:spPr>
          <a:xfrm>
            <a:off x="2688655" y="42561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8" name="Triangle isocèle 1177"/>
          <p:cNvSpPr>
            <a:spLocks noChangeAspect="1"/>
          </p:cNvSpPr>
          <p:nvPr/>
        </p:nvSpPr>
        <p:spPr>
          <a:xfrm>
            <a:off x="2747213" y="42915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9" name="Triangle isocèle 1178"/>
          <p:cNvSpPr>
            <a:spLocks noChangeAspect="1"/>
          </p:cNvSpPr>
          <p:nvPr/>
        </p:nvSpPr>
        <p:spPr>
          <a:xfrm>
            <a:off x="2773571" y="43340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0" name="Triangle isocèle 1179"/>
          <p:cNvSpPr>
            <a:spLocks noChangeAspect="1"/>
          </p:cNvSpPr>
          <p:nvPr/>
        </p:nvSpPr>
        <p:spPr>
          <a:xfrm>
            <a:off x="2730515" y="42201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1" name="Triangle isocèle 1180"/>
          <p:cNvSpPr>
            <a:spLocks noChangeAspect="1"/>
          </p:cNvSpPr>
          <p:nvPr/>
        </p:nvSpPr>
        <p:spPr>
          <a:xfrm>
            <a:off x="2837835"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2" name="Triangle isocèle 1181"/>
          <p:cNvSpPr>
            <a:spLocks noChangeAspect="1"/>
          </p:cNvSpPr>
          <p:nvPr/>
        </p:nvSpPr>
        <p:spPr>
          <a:xfrm>
            <a:off x="2909735" y="42561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3" name="Triangle isocèle 1182"/>
          <p:cNvSpPr>
            <a:spLocks noChangeAspect="1"/>
          </p:cNvSpPr>
          <p:nvPr/>
        </p:nvSpPr>
        <p:spPr>
          <a:xfrm>
            <a:off x="2854669" y="4321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4" name="Triangle isocèle 1183"/>
          <p:cNvSpPr>
            <a:spLocks noChangeAspect="1"/>
          </p:cNvSpPr>
          <p:nvPr/>
        </p:nvSpPr>
        <p:spPr>
          <a:xfrm>
            <a:off x="3961541" y="43275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5" name="Triangle isocèle 1184"/>
          <p:cNvSpPr>
            <a:spLocks noChangeAspect="1"/>
          </p:cNvSpPr>
          <p:nvPr/>
        </p:nvSpPr>
        <p:spPr>
          <a:xfrm>
            <a:off x="3993859" y="42561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6" name="Triangle isocèle 1185"/>
          <p:cNvSpPr>
            <a:spLocks noChangeAspect="1"/>
          </p:cNvSpPr>
          <p:nvPr/>
        </p:nvSpPr>
        <p:spPr>
          <a:xfrm>
            <a:off x="3708705" y="4204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7" name="Triangle isocèle 1186"/>
          <p:cNvSpPr>
            <a:spLocks noChangeAspect="1"/>
          </p:cNvSpPr>
          <p:nvPr/>
        </p:nvSpPr>
        <p:spPr>
          <a:xfrm>
            <a:off x="3711345" y="43274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8" name="Triangle isocèle 1187"/>
          <p:cNvSpPr>
            <a:spLocks noChangeAspect="1"/>
          </p:cNvSpPr>
          <p:nvPr/>
        </p:nvSpPr>
        <p:spPr>
          <a:xfrm>
            <a:off x="3793023" y="42561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9" name="Triangle isocèle 1188"/>
          <p:cNvSpPr>
            <a:spLocks noChangeAspect="1"/>
          </p:cNvSpPr>
          <p:nvPr/>
        </p:nvSpPr>
        <p:spPr>
          <a:xfrm>
            <a:off x="4088725" y="43403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0" name="Triangle isocèle 1189"/>
          <p:cNvSpPr>
            <a:spLocks noChangeAspect="1"/>
          </p:cNvSpPr>
          <p:nvPr/>
        </p:nvSpPr>
        <p:spPr>
          <a:xfrm>
            <a:off x="4072027"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1" name="Triangle isocèle 1190"/>
          <p:cNvSpPr>
            <a:spLocks noChangeAspect="1"/>
          </p:cNvSpPr>
          <p:nvPr/>
        </p:nvSpPr>
        <p:spPr>
          <a:xfrm>
            <a:off x="4130585" y="42883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2" name="Triangle isocèle 1191"/>
          <p:cNvSpPr>
            <a:spLocks noChangeAspect="1"/>
          </p:cNvSpPr>
          <p:nvPr/>
        </p:nvSpPr>
        <p:spPr>
          <a:xfrm>
            <a:off x="4156943" y="4330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3" name="Triangle isocèle 1192"/>
          <p:cNvSpPr>
            <a:spLocks noChangeAspect="1"/>
          </p:cNvSpPr>
          <p:nvPr/>
        </p:nvSpPr>
        <p:spPr>
          <a:xfrm>
            <a:off x="4113887" y="4216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4" name="Triangle isocèle 1193"/>
          <p:cNvSpPr>
            <a:spLocks noChangeAspect="1"/>
          </p:cNvSpPr>
          <p:nvPr/>
        </p:nvSpPr>
        <p:spPr>
          <a:xfrm>
            <a:off x="4221207" y="42136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5" name="Triangle isocèle 1194"/>
          <p:cNvSpPr>
            <a:spLocks noChangeAspect="1"/>
          </p:cNvSpPr>
          <p:nvPr/>
        </p:nvSpPr>
        <p:spPr>
          <a:xfrm>
            <a:off x="4293107"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6" name="Triangle isocèle 1195"/>
          <p:cNvSpPr>
            <a:spLocks noChangeAspect="1"/>
          </p:cNvSpPr>
          <p:nvPr/>
        </p:nvSpPr>
        <p:spPr>
          <a:xfrm>
            <a:off x="4238041" y="4318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7" name="Triangle isocèle 1196"/>
          <p:cNvSpPr>
            <a:spLocks noChangeAspect="1"/>
          </p:cNvSpPr>
          <p:nvPr/>
        </p:nvSpPr>
        <p:spPr>
          <a:xfrm>
            <a:off x="4854027" y="434690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8" name="Triangle isocèle 1197"/>
          <p:cNvSpPr>
            <a:spLocks noChangeAspect="1"/>
          </p:cNvSpPr>
          <p:nvPr/>
        </p:nvSpPr>
        <p:spPr>
          <a:xfrm>
            <a:off x="4837329" y="425950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9" name="Triangle isocèle 1198"/>
          <p:cNvSpPr>
            <a:spLocks noChangeAspect="1"/>
          </p:cNvSpPr>
          <p:nvPr/>
        </p:nvSpPr>
        <p:spPr>
          <a:xfrm>
            <a:off x="4895887" y="429494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0" name="Triangle isocèle 1199"/>
          <p:cNvSpPr>
            <a:spLocks noChangeAspect="1"/>
          </p:cNvSpPr>
          <p:nvPr/>
        </p:nvSpPr>
        <p:spPr>
          <a:xfrm>
            <a:off x="4922245" y="433738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1" name="Triangle isocèle 1200"/>
          <p:cNvSpPr>
            <a:spLocks noChangeAspect="1"/>
          </p:cNvSpPr>
          <p:nvPr/>
        </p:nvSpPr>
        <p:spPr>
          <a:xfrm>
            <a:off x="4879189" y="422350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2" name="Triangle isocèle 1201"/>
          <p:cNvSpPr>
            <a:spLocks noChangeAspect="1"/>
          </p:cNvSpPr>
          <p:nvPr/>
        </p:nvSpPr>
        <p:spPr>
          <a:xfrm>
            <a:off x="4986509" y="422026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3" name="Triangle isocèle 1202"/>
          <p:cNvSpPr>
            <a:spLocks noChangeAspect="1"/>
          </p:cNvSpPr>
          <p:nvPr/>
        </p:nvSpPr>
        <p:spPr>
          <a:xfrm>
            <a:off x="5058409" y="425950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4" name="Triangle isocèle 1203"/>
          <p:cNvSpPr>
            <a:spLocks noChangeAspect="1"/>
          </p:cNvSpPr>
          <p:nvPr/>
        </p:nvSpPr>
        <p:spPr>
          <a:xfrm>
            <a:off x="5003343" y="432496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5" name="Triangle isocèle 1204"/>
          <p:cNvSpPr>
            <a:spLocks noChangeAspect="1"/>
          </p:cNvSpPr>
          <p:nvPr/>
        </p:nvSpPr>
        <p:spPr>
          <a:xfrm>
            <a:off x="4455321" y="42458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6" name="Triangle isocèle 1205"/>
          <p:cNvSpPr>
            <a:spLocks noChangeAspect="1"/>
          </p:cNvSpPr>
          <p:nvPr/>
        </p:nvSpPr>
        <p:spPr>
          <a:xfrm>
            <a:off x="4510079" y="42909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7" name="Triangle isocèle 1206"/>
          <p:cNvSpPr>
            <a:spLocks noChangeAspect="1"/>
          </p:cNvSpPr>
          <p:nvPr/>
        </p:nvSpPr>
        <p:spPr>
          <a:xfrm>
            <a:off x="4562179" y="42426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8" name="Triangle isocèle 1207"/>
          <p:cNvSpPr>
            <a:spLocks noChangeAspect="1"/>
          </p:cNvSpPr>
          <p:nvPr/>
        </p:nvSpPr>
        <p:spPr>
          <a:xfrm>
            <a:off x="4614297" y="4204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9" name="Triangle isocèle 1208"/>
          <p:cNvSpPr>
            <a:spLocks noChangeAspect="1"/>
          </p:cNvSpPr>
          <p:nvPr/>
        </p:nvSpPr>
        <p:spPr>
          <a:xfrm>
            <a:off x="4623957" y="42877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0" name="Triangle isocèle 1209"/>
          <p:cNvSpPr>
            <a:spLocks noChangeAspect="1"/>
          </p:cNvSpPr>
          <p:nvPr/>
        </p:nvSpPr>
        <p:spPr>
          <a:xfrm>
            <a:off x="4679159" y="430824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1" name="Triangle isocèle 1210"/>
          <p:cNvSpPr>
            <a:spLocks noChangeAspect="1"/>
          </p:cNvSpPr>
          <p:nvPr/>
        </p:nvSpPr>
        <p:spPr>
          <a:xfrm>
            <a:off x="4711477" y="4236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2" name="Triangle isocèle 1211"/>
          <p:cNvSpPr>
            <a:spLocks noChangeAspect="1"/>
          </p:cNvSpPr>
          <p:nvPr/>
        </p:nvSpPr>
        <p:spPr>
          <a:xfrm>
            <a:off x="4368363" y="42265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3" name="Triangle isocèle 1212"/>
          <p:cNvSpPr>
            <a:spLocks noChangeAspect="1"/>
          </p:cNvSpPr>
          <p:nvPr/>
        </p:nvSpPr>
        <p:spPr>
          <a:xfrm>
            <a:off x="4428963" y="43081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4" name="Triangle isocèle 1213"/>
          <p:cNvSpPr>
            <a:spLocks noChangeAspect="1"/>
          </p:cNvSpPr>
          <p:nvPr/>
        </p:nvSpPr>
        <p:spPr>
          <a:xfrm>
            <a:off x="4510641" y="42368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5" name="Rectangle 1214"/>
          <p:cNvSpPr/>
          <p:nvPr/>
        </p:nvSpPr>
        <p:spPr>
          <a:xfrm>
            <a:off x="4403303" y="4095243"/>
            <a:ext cx="71438" cy="142876"/>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6" name="Rectangle 1215"/>
          <p:cNvSpPr/>
          <p:nvPr/>
        </p:nvSpPr>
        <p:spPr>
          <a:xfrm>
            <a:off x="4529455" y="4095243"/>
            <a:ext cx="71438" cy="142876"/>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7" name="Triangle isocèle 1216"/>
          <p:cNvSpPr>
            <a:spLocks noChangeAspect="1"/>
          </p:cNvSpPr>
          <p:nvPr/>
        </p:nvSpPr>
        <p:spPr>
          <a:xfrm>
            <a:off x="2955685" y="43402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8" name="Triangle isocèle 1217"/>
          <p:cNvSpPr>
            <a:spLocks noChangeAspect="1"/>
          </p:cNvSpPr>
          <p:nvPr/>
        </p:nvSpPr>
        <p:spPr>
          <a:xfrm>
            <a:off x="2938987" y="4252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9" name="Triangle isocèle 1218"/>
          <p:cNvSpPr>
            <a:spLocks noChangeAspect="1"/>
          </p:cNvSpPr>
          <p:nvPr/>
        </p:nvSpPr>
        <p:spPr>
          <a:xfrm>
            <a:off x="2997545" y="42883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0" name="Triangle isocèle 1219"/>
          <p:cNvSpPr>
            <a:spLocks noChangeAspect="1"/>
          </p:cNvSpPr>
          <p:nvPr/>
        </p:nvSpPr>
        <p:spPr>
          <a:xfrm>
            <a:off x="3023903" y="4330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1" name="Triangle isocèle 1220"/>
          <p:cNvSpPr>
            <a:spLocks noChangeAspect="1"/>
          </p:cNvSpPr>
          <p:nvPr/>
        </p:nvSpPr>
        <p:spPr>
          <a:xfrm>
            <a:off x="2980847"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4" name="Triangle isocèle 1223"/>
          <p:cNvSpPr>
            <a:spLocks noChangeAspect="1"/>
          </p:cNvSpPr>
          <p:nvPr/>
        </p:nvSpPr>
        <p:spPr>
          <a:xfrm>
            <a:off x="2581477" y="414793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5" name="Triangle isocèle 1224"/>
          <p:cNvSpPr>
            <a:spLocks noChangeAspect="1"/>
          </p:cNvSpPr>
          <p:nvPr/>
        </p:nvSpPr>
        <p:spPr>
          <a:xfrm>
            <a:off x="2510039" y="4222349"/>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6" name="Triangle isocèle 1225"/>
          <p:cNvSpPr>
            <a:spLocks noChangeAspect="1"/>
          </p:cNvSpPr>
          <p:nvPr/>
        </p:nvSpPr>
        <p:spPr>
          <a:xfrm>
            <a:off x="2652915" y="4286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7" name="Triangle isocèle 1226"/>
          <p:cNvSpPr>
            <a:spLocks noChangeAspect="1"/>
          </p:cNvSpPr>
          <p:nvPr/>
        </p:nvSpPr>
        <p:spPr>
          <a:xfrm>
            <a:off x="2581477" y="419365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8" name="Triangle isocèle 1227"/>
          <p:cNvSpPr>
            <a:spLocks noChangeAspect="1"/>
          </p:cNvSpPr>
          <p:nvPr/>
        </p:nvSpPr>
        <p:spPr>
          <a:xfrm>
            <a:off x="2510039" y="40972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9" name="Triangle isocèle 1228"/>
          <p:cNvSpPr>
            <a:spLocks noChangeAspect="1"/>
          </p:cNvSpPr>
          <p:nvPr/>
        </p:nvSpPr>
        <p:spPr>
          <a:xfrm>
            <a:off x="4202485" y="4265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0" name="Triangle isocèle 1229"/>
          <p:cNvSpPr>
            <a:spLocks noChangeAspect="1"/>
          </p:cNvSpPr>
          <p:nvPr/>
        </p:nvSpPr>
        <p:spPr>
          <a:xfrm>
            <a:off x="4257243" y="43102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1" name="Triangle isocèle 1230"/>
          <p:cNvSpPr>
            <a:spLocks noChangeAspect="1"/>
          </p:cNvSpPr>
          <p:nvPr/>
        </p:nvSpPr>
        <p:spPr>
          <a:xfrm>
            <a:off x="4309343" y="42619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2" name="Triangle isocèle 1231"/>
          <p:cNvSpPr>
            <a:spLocks noChangeAspect="1"/>
          </p:cNvSpPr>
          <p:nvPr/>
        </p:nvSpPr>
        <p:spPr>
          <a:xfrm>
            <a:off x="4361461" y="42233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3" name="Triangle isocèle 1232"/>
          <p:cNvSpPr>
            <a:spLocks noChangeAspect="1"/>
          </p:cNvSpPr>
          <p:nvPr/>
        </p:nvSpPr>
        <p:spPr>
          <a:xfrm>
            <a:off x="4371121" y="43070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4" name="Triangle isocèle 1233"/>
          <p:cNvSpPr>
            <a:spLocks noChangeAspect="1"/>
          </p:cNvSpPr>
          <p:nvPr/>
        </p:nvSpPr>
        <p:spPr>
          <a:xfrm>
            <a:off x="3716939"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5" name="Triangle isocèle 1234"/>
          <p:cNvSpPr>
            <a:spLocks noChangeAspect="1"/>
          </p:cNvSpPr>
          <p:nvPr/>
        </p:nvSpPr>
        <p:spPr>
          <a:xfrm>
            <a:off x="3765257"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6" name="Triangle isocèle 1235"/>
          <p:cNvSpPr>
            <a:spLocks noChangeAspect="1"/>
          </p:cNvSpPr>
          <p:nvPr/>
        </p:nvSpPr>
        <p:spPr>
          <a:xfrm>
            <a:off x="3756775"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7" name="Triangle isocèle 1236"/>
          <p:cNvSpPr>
            <a:spLocks noChangeAspect="1"/>
          </p:cNvSpPr>
          <p:nvPr/>
        </p:nvSpPr>
        <p:spPr>
          <a:xfrm>
            <a:off x="3705255"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8" name="Triangle isocèle 1237"/>
          <p:cNvSpPr>
            <a:spLocks noChangeAspect="1"/>
          </p:cNvSpPr>
          <p:nvPr/>
        </p:nvSpPr>
        <p:spPr>
          <a:xfrm>
            <a:off x="3692877"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9" name="Triangle isocèle 1238"/>
          <p:cNvSpPr>
            <a:spLocks noChangeAspect="1"/>
          </p:cNvSpPr>
          <p:nvPr/>
        </p:nvSpPr>
        <p:spPr>
          <a:xfrm>
            <a:off x="3705775"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0" name="Triangle isocèle 1239"/>
          <p:cNvSpPr>
            <a:spLocks noChangeAspect="1"/>
          </p:cNvSpPr>
          <p:nvPr/>
        </p:nvSpPr>
        <p:spPr>
          <a:xfrm>
            <a:off x="3744995"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1" name="Triangle isocèle 1240"/>
          <p:cNvSpPr>
            <a:spLocks noChangeAspect="1"/>
          </p:cNvSpPr>
          <p:nvPr/>
        </p:nvSpPr>
        <p:spPr>
          <a:xfrm>
            <a:off x="3735933"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2" name="Triangle isocèle 1241"/>
          <p:cNvSpPr>
            <a:spLocks noChangeAspect="1"/>
          </p:cNvSpPr>
          <p:nvPr/>
        </p:nvSpPr>
        <p:spPr>
          <a:xfrm>
            <a:off x="3747731"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3" name="Triangle isocèle 1242"/>
          <p:cNvSpPr>
            <a:spLocks noChangeAspect="1"/>
          </p:cNvSpPr>
          <p:nvPr/>
        </p:nvSpPr>
        <p:spPr>
          <a:xfrm>
            <a:off x="3722569"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4" name="Triangle isocèle 1243"/>
          <p:cNvSpPr>
            <a:spLocks noChangeAspect="1"/>
          </p:cNvSpPr>
          <p:nvPr/>
        </p:nvSpPr>
        <p:spPr>
          <a:xfrm>
            <a:off x="3675907"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5" name="Triangle isocèle 1244"/>
          <p:cNvSpPr>
            <a:spLocks noChangeAspect="1"/>
          </p:cNvSpPr>
          <p:nvPr/>
        </p:nvSpPr>
        <p:spPr>
          <a:xfrm>
            <a:off x="3724439"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6" name="Triangle isocèle 1245"/>
          <p:cNvSpPr>
            <a:spLocks noChangeAspect="1"/>
          </p:cNvSpPr>
          <p:nvPr/>
        </p:nvSpPr>
        <p:spPr>
          <a:xfrm>
            <a:off x="3772757"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7" name="Triangle isocèle 1246"/>
          <p:cNvSpPr>
            <a:spLocks noChangeAspect="1"/>
          </p:cNvSpPr>
          <p:nvPr/>
        </p:nvSpPr>
        <p:spPr>
          <a:xfrm>
            <a:off x="3764275"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8" name="Triangle isocèle 1247"/>
          <p:cNvSpPr>
            <a:spLocks noChangeAspect="1"/>
          </p:cNvSpPr>
          <p:nvPr/>
        </p:nvSpPr>
        <p:spPr>
          <a:xfrm>
            <a:off x="3712755"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9" name="Triangle isocèle 1248"/>
          <p:cNvSpPr>
            <a:spLocks noChangeAspect="1"/>
          </p:cNvSpPr>
          <p:nvPr/>
        </p:nvSpPr>
        <p:spPr>
          <a:xfrm>
            <a:off x="3700377"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0" name="Triangle isocèle 1249"/>
          <p:cNvSpPr>
            <a:spLocks noChangeAspect="1"/>
          </p:cNvSpPr>
          <p:nvPr/>
        </p:nvSpPr>
        <p:spPr>
          <a:xfrm>
            <a:off x="3713275"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1" name="Triangle isocèle 1250"/>
          <p:cNvSpPr>
            <a:spLocks noChangeAspect="1"/>
          </p:cNvSpPr>
          <p:nvPr/>
        </p:nvSpPr>
        <p:spPr>
          <a:xfrm>
            <a:off x="3752495"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2" name="Triangle isocèle 1251"/>
          <p:cNvSpPr>
            <a:spLocks noChangeAspect="1"/>
          </p:cNvSpPr>
          <p:nvPr/>
        </p:nvSpPr>
        <p:spPr>
          <a:xfrm>
            <a:off x="3743433"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3" name="Triangle isocèle 1252"/>
          <p:cNvSpPr>
            <a:spLocks noChangeAspect="1"/>
          </p:cNvSpPr>
          <p:nvPr/>
        </p:nvSpPr>
        <p:spPr>
          <a:xfrm>
            <a:off x="3755231"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4" name="Triangle isocèle 1253"/>
          <p:cNvSpPr>
            <a:spLocks noChangeAspect="1"/>
          </p:cNvSpPr>
          <p:nvPr/>
        </p:nvSpPr>
        <p:spPr>
          <a:xfrm>
            <a:off x="3730069"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5" name="Triangle isocèle 1254"/>
          <p:cNvSpPr>
            <a:spLocks noChangeAspect="1"/>
          </p:cNvSpPr>
          <p:nvPr/>
        </p:nvSpPr>
        <p:spPr>
          <a:xfrm>
            <a:off x="3683407"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6" name="Triangle isocèle 1255"/>
          <p:cNvSpPr>
            <a:spLocks noChangeAspect="1"/>
          </p:cNvSpPr>
          <p:nvPr/>
        </p:nvSpPr>
        <p:spPr>
          <a:xfrm>
            <a:off x="3680785"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7" name="Triangle isocèle 1256"/>
          <p:cNvSpPr>
            <a:spLocks noChangeAspect="1"/>
          </p:cNvSpPr>
          <p:nvPr/>
        </p:nvSpPr>
        <p:spPr>
          <a:xfrm>
            <a:off x="3744955" y="42432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8" name="Triangle isocèle 1257"/>
          <p:cNvSpPr>
            <a:spLocks noChangeAspect="1"/>
          </p:cNvSpPr>
          <p:nvPr/>
        </p:nvSpPr>
        <p:spPr>
          <a:xfrm>
            <a:off x="3816665"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9" name="Triangle isocèle 1258"/>
          <p:cNvSpPr>
            <a:spLocks noChangeAspect="1"/>
          </p:cNvSpPr>
          <p:nvPr/>
        </p:nvSpPr>
        <p:spPr>
          <a:xfrm>
            <a:off x="3864983"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0" name="Triangle isocèle 1259"/>
          <p:cNvSpPr>
            <a:spLocks noChangeAspect="1"/>
          </p:cNvSpPr>
          <p:nvPr/>
        </p:nvSpPr>
        <p:spPr>
          <a:xfrm>
            <a:off x="3765743"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1" name="Triangle isocèle 1260"/>
          <p:cNvSpPr>
            <a:spLocks noChangeAspect="1"/>
          </p:cNvSpPr>
          <p:nvPr/>
        </p:nvSpPr>
        <p:spPr>
          <a:xfrm>
            <a:off x="3856501"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2" name="Triangle isocèle 1261"/>
          <p:cNvSpPr>
            <a:spLocks noChangeAspect="1"/>
          </p:cNvSpPr>
          <p:nvPr/>
        </p:nvSpPr>
        <p:spPr>
          <a:xfrm>
            <a:off x="3804981"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3" name="Triangle isocèle 1262"/>
          <p:cNvSpPr>
            <a:spLocks noChangeAspect="1"/>
          </p:cNvSpPr>
          <p:nvPr/>
        </p:nvSpPr>
        <p:spPr>
          <a:xfrm>
            <a:off x="3756313"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4" name="Triangle isocèle 1263"/>
          <p:cNvSpPr>
            <a:spLocks noChangeAspect="1"/>
          </p:cNvSpPr>
          <p:nvPr/>
        </p:nvSpPr>
        <p:spPr>
          <a:xfrm>
            <a:off x="3792603"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5" name="Triangle isocèle 1264"/>
          <p:cNvSpPr>
            <a:spLocks noChangeAspect="1"/>
          </p:cNvSpPr>
          <p:nvPr/>
        </p:nvSpPr>
        <p:spPr>
          <a:xfrm>
            <a:off x="3805501"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6" name="Triangle isocèle 1265"/>
          <p:cNvSpPr>
            <a:spLocks noChangeAspect="1"/>
          </p:cNvSpPr>
          <p:nvPr/>
        </p:nvSpPr>
        <p:spPr>
          <a:xfrm>
            <a:off x="3844721"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7" name="Triangle isocèle 1266"/>
          <p:cNvSpPr>
            <a:spLocks noChangeAspect="1"/>
          </p:cNvSpPr>
          <p:nvPr/>
        </p:nvSpPr>
        <p:spPr>
          <a:xfrm>
            <a:off x="3747251" y="42207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8" name="Triangle isocèle 1267"/>
          <p:cNvSpPr>
            <a:spLocks noChangeAspect="1"/>
          </p:cNvSpPr>
          <p:nvPr/>
        </p:nvSpPr>
        <p:spPr>
          <a:xfrm>
            <a:off x="3835659"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9" name="Triangle isocèle 1268"/>
          <p:cNvSpPr>
            <a:spLocks noChangeAspect="1"/>
          </p:cNvSpPr>
          <p:nvPr/>
        </p:nvSpPr>
        <p:spPr>
          <a:xfrm>
            <a:off x="3753207" y="4303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0" name="Triangle isocèle 1269"/>
          <p:cNvSpPr>
            <a:spLocks noChangeAspect="1"/>
          </p:cNvSpPr>
          <p:nvPr/>
        </p:nvSpPr>
        <p:spPr>
          <a:xfrm>
            <a:off x="3847457"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1" name="Triangle isocèle 1270"/>
          <p:cNvSpPr>
            <a:spLocks noChangeAspect="1"/>
          </p:cNvSpPr>
          <p:nvPr/>
        </p:nvSpPr>
        <p:spPr>
          <a:xfrm>
            <a:off x="3725115" y="4281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2" name="Triangle isocèle 1271"/>
          <p:cNvSpPr>
            <a:spLocks noChangeAspect="1"/>
          </p:cNvSpPr>
          <p:nvPr/>
        </p:nvSpPr>
        <p:spPr>
          <a:xfrm>
            <a:off x="3822295"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3" name="Triangle isocèle 1272"/>
          <p:cNvSpPr>
            <a:spLocks noChangeAspect="1"/>
          </p:cNvSpPr>
          <p:nvPr/>
        </p:nvSpPr>
        <p:spPr>
          <a:xfrm>
            <a:off x="3724941" y="43231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4" name="Triangle isocèle 1273"/>
          <p:cNvSpPr>
            <a:spLocks noChangeAspect="1"/>
          </p:cNvSpPr>
          <p:nvPr/>
        </p:nvSpPr>
        <p:spPr>
          <a:xfrm>
            <a:off x="3775633"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5" name="Triangle isocèle 1274"/>
          <p:cNvSpPr>
            <a:spLocks noChangeAspect="1"/>
          </p:cNvSpPr>
          <p:nvPr/>
        </p:nvSpPr>
        <p:spPr>
          <a:xfrm>
            <a:off x="3773011" y="41846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6" name="Triangle isocèle 1275"/>
          <p:cNvSpPr>
            <a:spLocks noChangeAspect="1"/>
          </p:cNvSpPr>
          <p:nvPr/>
        </p:nvSpPr>
        <p:spPr>
          <a:xfrm>
            <a:off x="3752455"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7" name="Triangle isocèle 1276"/>
          <p:cNvSpPr>
            <a:spLocks noChangeAspect="1"/>
          </p:cNvSpPr>
          <p:nvPr/>
        </p:nvSpPr>
        <p:spPr>
          <a:xfrm>
            <a:off x="3824165"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8" name="Triangle isocèle 1277"/>
          <p:cNvSpPr>
            <a:spLocks noChangeAspect="1"/>
          </p:cNvSpPr>
          <p:nvPr/>
        </p:nvSpPr>
        <p:spPr>
          <a:xfrm>
            <a:off x="3872483"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9" name="Triangle isocèle 1278"/>
          <p:cNvSpPr>
            <a:spLocks noChangeAspect="1"/>
          </p:cNvSpPr>
          <p:nvPr/>
        </p:nvSpPr>
        <p:spPr>
          <a:xfrm>
            <a:off x="3773243" y="4307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0" name="Triangle isocèle 1279"/>
          <p:cNvSpPr>
            <a:spLocks noChangeAspect="1"/>
          </p:cNvSpPr>
          <p:nvPr/>
        </p:nvSpPr>
        <p:spPr>
          <a:xfrm>
            <a:off x="3864001"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1" name="Triangle isocèle 1280"/>
          <p:cNvSpPr>
            <a:spLocks noChangeAspect="1"/>
          </p:cNvSpPr>
          <p:nvPr/>
        </p:nvSpPr>
        <p:spPr>
          <a:xfrm>
            <a:off x="3812481"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2" name="Triangle isocèle 1281"/>
          <p:cNvSpPr>
            <a:spLocks noChangeAspect="1"/>
          </p:cNvSpPr>
          <p:nvPr/>
        </p:nvSpPr>
        <p:spPr>
          <a:xfrm>
            <a:off x="3763813"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3" name="Triangle isocèle 1282"/>
          <p:cNvSpPr>
            <a:spLocks noChangeAspect="1"/>
          </p:cNvSpPr>
          <p:nvPr/>
        </p:nvSpPr>
        <p:spPr>
          <a:xfrm>
            <a:off x="3800103"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4" name="Triangle isocèle 1283"/>
          <p:cNvSpPr>
            <a:spLocks noChangeAspect="1"/>
          </p:cNvSpPr>
          <p:nvPr/>
        </p:nvSpPr>
        <p:spPr>
          <a:xfrm>
            <a:off x="3813001"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5" name="Triangle isocèle 1284"/>
          <p:cNvSpPr>
            <a:spLocks noChangeAspect="1"/>
          </p:cNvSpPr>
          <p:nvPr/>
        </p:nvSpPr>
        <p:spPr>
          <a:xfrm>
            <a:off x="3852221"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6" name="Triangle isocèle 1285"/>
          <p:cNvSpPr>
            <a:spLocks noChangeAspect="1"/>
          </p:cNvSpPr>
          <p:nvPr/>
        </p:nvSpPr>
        <p:spPr>
          <a:xfrm>
            <a:off x="3754751"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7" name="Triangle isocèle 1286"/>
          <p:cNvSpPr>
            <a:spLocks noChangeAspect="1"/>
          </p:cNvSpPr>
          <p:nvPr/>
        </p:nvSpPr>
        <p:spPr>
          <a:xfrm>
            <a:off x="3843159"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8" name="Triangle isocèle 1287"/>
          <p:cNvSpPr>
            <a:spLocks noChangeAspect="1"/>
          </p:cNvSpPr>
          <p:nvPr/>
        </p:nvSpPr>
        <p:spPr>
          <a:xfrm>
            <a:off x="3760707" y="4336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9" name="Triangle isocèle 1288"/>
          <p:cNvSpPr>
            <a:spLocks noChangeAspect="1"/>
          </p:cNvSpPr>
          <p:nvPr/>
        </p:nvSpPr>
        <p:spPr>
          <a:xfrm>
            <a:off x="3854957"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0" name="Triangle isocèle 1289"/>
          <p:cNvSpPr>
            <a:spLocks noChangeAspect="1"/>
          </p:cNvSpPr>
          <p:nvPr/>
        </p:nvSpPr>
        <p:spPr>
          <a:xfrm>
            <a:off x="3732615" y="43134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1" name="Triangle isocèle 1290"/>
          <p:cNvSpPr>
            <a:spLocks noChangeAspect="1"/>
          </p:cNvSpPr>
          <p:nvPr/>
        </p:nvSpPr>
        <p:spPr>
          <a:xfrm>
            <a:off x="3829795"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2" name="Triangle isocèle 1291"/>
          <p:cNvSpPr>
            <a:spLocks noChangeAspect="1"/>
          </p:cNvSpPr>
          <p:nvPr/>
        </p:nvSpPr>
        <p:spPr>
          <a:xfrm>
            <a:off x="3732441" y="4355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3" name="Triangle isocèle 1292"/>
          <p:cNvSpPr>
            <a:spLocks noChangeAspect="1"/>
          </p:cNvSpPr>
          <p:nvPr/>
        </p:nvSpPr>
        <p:spPr>
          <a:xfrm>
            <a:off x="3783133"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4" name="Triangle isocèle 1293"/>
          <p:cNvSpPr>
            <a:spLocks noChangeAspect="1"/>
          </p:cNvSpPr>
          <p:nvPr/>
        </p:nvSpPr>
        <p:spPr>
          <a:xfrm>
            <a:off x="3780511"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5" name="Triangle isocèle 1294"/>
          <p:cNvSpPr>
            <a:spLocks noChangeAspect="1"/>
          </p:cNvSpPr>
          <p:nvPr/>
        </p:nvSpPr>
        <p:spPr>
          <a:xfrm>
            <a:off x="3874951" y="42432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6" name="Triangle isocèle 1295"/>
          <p:cNvSpPr>
            <a:spLocks noChangeAspect="1"/>
          </p:cNvSpPr>
          <p:nvPr/>
        </p:nvSpPr>
        <p:spPr>
          <a:xfrm>
            <a:off x="3946661"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7" name="Triangle isocèle 1296"/>
          <p:cNvSpPr>
            <a:spLocks noChangeAspect="1"/>
          </p:cNvSpPr>
          <p:nvPr/>
        </p:nvSpPr>
        <p:spPr>
          <a:xfrm>
            <a:off x="3994979"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8" name="Triangle isocèle 1297"/>
          <p:cNvSpPr>
            <a:spLocks noChangeAspect="1"/>
          </p:cNvSpPr>
          <p:nvPr/>
        </p:nvSpPr>
        <p:spPr>
          <a:xfrm>
            <a:off x="3895739"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9" name="Triangle isocèle 1298"/>
          <p:cNvSpPr>
            <a:spLocks noChangeAspect="1"/>
          </p:cNvSpPr>
          <p:nvPr/>
        </p:nvSpPr>
        <p:spPr>
          <a:xfrm>
            <a:off x="3986497"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0" name="Triangle isocèle 1299"/>
          <p:cNvSpPr>
            <a:spLocks noChangeAspect="1"/>
          </p:cNvSpPr>
          <p:nvPr/>
        </p:nvSpPr>
        <p:spPr>
          <a:xfrm>
            <a:off x="3934977"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1" name="Triangle isocèle 1300"/>
          <p:cNvSpPr>
            <a:spLocks noChangeAspect="1"/>
          </p:cNvSpPr>
          <p:nvPr/>
        </p:nvSpPr>
        <p:spPr>
          <a:xfrm>
            <a:off x="3886309"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2" name="Triangle isocèle 1301"/>
          <p:cNvSpPr>
            <a:spLocks noChangeAspect="1"/>
          </p:cNvSpPr>
          <p:nvPr/>
        </p:nvSpPr>
        <p:spPr>
          <a:xfrm>
            <a:off x="3922599"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3" name="Triangle isocèle 1302"/>
          <p:cNvSpPr>
            <a:spLocks noChangeAspect="1"/>
          </p:cNvSpPr>
          <p:nvPr/>
        </p:nvSpPr>
        <p:spPr>
          <a:xfrm>
            <a:off x="3935497"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4" name="Triangle isocèle 1303"/>
          <p:cNvSpPr>
            <a:spLocks noChangeAspect="1"/>
          </p:cNvSpPr>
          <p:nvPr/>
        </p:nvSpPr>
        <p:spPr>
          <a:xfrm>
            <a:off x="3974717"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5" name="Triangle isocèle 1304"/>
          <p:cNvSpPr>
            <a:spLocks noChangeAspect="1"/>
          </p:cNvSpPr>
          <p:nvPr/>
        </p:nvSpPr>
        <p:spPr>
          <a:xfrm>
            <a:off x="3877247" y="42207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6" name="Triangle isocèle 1305"/>
          <p:cNvSpPr>
            <a:spLocks noChangeAspect="1"/>
          </p:cNvSpPr>
          <p:nvPr/>
        </p:nvSpPr>
        <p:spPr>
          <a:xfrm>
            <a:off x="3965655"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7" name="Triangle isocèle 1306"/>
          <p:cNvSpPr>
            <a:spLocks noChangeAspect="1"/>
          </p:cNvSpPr>
          <p:nvPr/>
        </p:nvSpPr>
        <p:spPr>
          <a:xfrm>
            <a:off x="3883203" y="4303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8" name="Triangle isocèle 1307"/>
          <p:cNvSpPr>
            <a:spLocks noChangeAspect="1"/>
          </p:cNvSpPr>
          <p:nvPr/>
        </p:nvSpPr>
        <p:spPr>
          <a:xfrm>
            <a:off x="3977453"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9" name="Triangle isocèle 1308"/>
          <p:cNvSpPr>
            <a:spLocks noChangeAspect="1"/>
          </p:cNvSpPr>
          <p:nvPr/>
        </p:nvSpPr>
        <p:spPr>
          <a:xfrm>
            <a:off x="3855111" y="4281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0" name="Triangle isocèle 1309"/>
          <p:cNvSpPr>
            <a:spLocks noChangeAspect="1"/>
          </p:cNvSpPr>
          <p:nvPr/>
        </p:nvSpPr>
        <p:spPr>
          <a:xfrm>
            <a:off x="3952291"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1" name="Triangle isocèle 1310"/>
          <p:cNvSpPr>
            <a:spLocks noChangeAspect="1"/>
          </p:cNvSpPr>
          <p:nvPr/>
        </p:nvSpPr>
        <p:spPr>
          <a:xfrm>
            <a:off x="3854937" y="43231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2" name="Triangle isocèle 1311"/>
          <p:cNvSpPr>
            <a:spLocks noChangeAspect="1"/>
          </p:cNvSpPr>
          <p:nvPr/>
        </p:nvSpPr>
        <p:spPr>
          <a:xfrm>
            <a:off x="3905629"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3" name="Triangle isocèle 1312"/>
          <p:cNvSpPr>
            <a:spLocks noChangeAspect="1"/>
          </p:cNvSpPr>
          <p:nvPr/>
        </p:nvSpPr>
        <p:spPr>
          <a:xfrm>
            <a:off x="3903007" y="41846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4" name="Triangle isocèle 1313"/>
          <p:cNvSpPr>
            <a:spLocks noChangeAspect="1"/>
          </p:cNvSpPr>
          <p:nvPr/>
        </p:nvSpPr>
        <p:spPr>
          <a:xfrm>
            <a:off x="3882451"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5" name="Triangle isocèle 1314"/>
          <p:cNvSpPr>
            <a:spLocks noChangeAspect="1"/>
          </p:cNvSpPr>
          <p:nvPr/>
        </p:nvSpPr>
        <p:spPr>
          <a:xfrm>
            <a:off x="3954161"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6" name="Triangle isocèle 1315"/>
          <p:cNvSpPr>
            <a:spLocks noChangeAspect="1"/>
          </p:cNvSpPr>
          <p:nvPr/>
        </p:nvSpPr>
        <p:spPr>
          <a:xfrm>
            <a:off x="4002479"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7" name="Triangle isocèle 1316"/>
          <p:cNvSpPr>
            <a:spLocks noChangeAspect="1"/>
          </p:cNvSpPr>
          <p:nvPr/>
        </p:nvSpPr>
        <p:spPr>
          <a:xfrm>
            <a:off x="3903239" y="4307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8" name="Triangle isocèle 1317"/>
          <p:cNvSpPr>
            <a:spLocks noChangeAspect="1"/>
          </p:cNvSpPr>
          <p:nvPr/>
        </p:nvSpPr>
        <p:spPr>
          <a:xfrm>
            <a:off x="3993997"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9" name="Triangle isocèle 1318"/>
          <p:cNvSpPr>
            <a:spLocks noChangeAspect="1"/>
          </p:cNvSpPr>
          <p:nvPr/>
        </p:nvSpPr>
        <p:spPr>
          <a:xfrm>
            <a:off x="3942477"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0" name="Triangle isocèle 1319"/>
          <p:cNvSpPr>
            <a:spLocks noChangeAspect="1"/>
          </p:cNvSpPr>
          <p:nvPr/>
        </p:nvSpPr>
        <p:spPr>
          <a:xfrm>
            <a:off x="3893809"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1" name="Triangle isocèle 1320"/>
          <p:cNvSpPr>
            <a:spLocks noChangeAspect="1"/>
          </p:cNvSpPr>
          <p:nvPr/>
        </p:nvSpPr>
        <p:spPr>
          <a:xfrm>
            <a:off x="3930099"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2" name="Triangle isocèle 1321"/>
          <p:cNvSpPr>
            <a:spLocks noChangeAspect="1"/>
          </p:cNvSpPr>
          <p:nvPr/>
        </p:nvSpPr>
        <p:spPr>
          <a:xfrm>
            <a:off x="3942997"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3" name="Triangle isocèle 1322"/>
          <p:cNvSpPr>
            <a:spLocks noChangeAspect="1"/>
          </p:cNvSpPr>
          <p:nvPr/>
        </p:nvSpPr>
        <p:spPr>
          <a:xfrm>
            <a:off x="3982217"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4" name="Triangle isocèle 1323"/>
          <p:cNvSpPr>
            <a:spLocks noChangeAspect="1"/>
          </p:cNvSpPr>
          <p:nvPr/>
        </p:nvSpPr>
        <p:spPr>
          <a:xfrm>
            <a:off x="3884747"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5" name="Triangle isocèle 1324"/>
          <p:cNvSpPr>
            <a:spLocks noChangeAspect="1"/>
          </p:cNvSpPr>
          <p:nvPr/>
        </p:nvSpPr>
        <p:spPr>
          <a:xfrm>
            <a:off x="3973155"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6" name="Triangle isocèle 1325"/>
          <p:cNvSpPr>
            <a:spLocks noChangeAspect="1"/>
          </p:cNvSpPr>
          <p:nvPr/>
        </p:nvSpPr>
        <p:spPr>
          <a:xfrm>
            <a:off x="3890703" y="4336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7" name="Triangle isocèle 1326"/>
          <p:cNvSpPr>
            <a:spLocks noChangeAspect="1"/>
          </p:cNvSpPr>
          <p:nvPr/>
        </p:nvSpPr>
        <p:spPr>
          <a:xfrm>
            <a:off x="3984953"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8" name="Triangle isocèle 1327"/>
          <p:cNvSpPr>
            <a:spLocks noChangeAspect="1"/>
          </p:cNvSpPr>
          <p:nvPr/>
        </p:nvSpPr>
        <p:spPr>
          <a:xfrm>
            <a:off x="3862611" y="43134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9" name="Triangle isocèle 1328"/>
          <p:cNvSpPr>
            <a:spLocks noChangeAspect="1"/>
          </p:cNvSpPr>
          <p:nvPr/>
        </p:nvSpPr>
        <p:spPr>
          <a:xfrm>
            <a:off x="3959791"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0" name="Triangle isocèle 1329"/>
          <p:cNvSpPr>
            <a:spLocks noChangeAspect="1"/>
          </p:cNvSpPr>
          <p:nvPr/>
        </p:nvSpPr>
        <p:spPr>
          <a:xfrm>
            <a:off x="3862437" y="4355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1" name="Triangle isocèle 1330"/>
          <p:cNvSpPr>
            <a:spLocks noChangeAspect="1"/>
          </p:cNvSpPr>
          <p:nvPr/>
        </p:nvSpPr>
        <p:spPr>
          <a:xfrm>
            <a:off x="3913129"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2" name="Triangle isocèle 1331"/>
          <p:cNvSpPr>
            <a:spLocks noChangeAspect="1"/>
          </p:cNvSpPr>
          <p:nvPr/>
        </p:nvSpPr>
        <p:spPr>
          <a:xfrm>
            <a:off x="3910507"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3" name="Triangle isocèle 1332"/>
          <p:cNvSpPr>
            <a:spLocks noChangeAspect="1"/>
          </p:cNvSpPr>
          <p:nvPr/>
        </p:nvSpPr>
        <p:spPr>
          <a:xfrm>
            <a:off x="4017827" y="42432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4" name="Triangle isocèle 1333"/>
          <p:cNvSpPr>
            <a:spLocks noChangeAspect="1"/>
          </p:cNvSpPr>
          <p:nvPr/>
        </p:nvSpPr>
        <p:spPr>
          <a:xfrm>
            <a:off x="4089537" y="42625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5" name="Triangle isocèle 1334"/>
          <p:cNvSpPr>
            <a:spLocks noChangeAspect="1"/>
          </p:cNvSpPr>
          <p:nvPr/>
        </p:nvSpPr>
        <p:spPr>
          <a:xfrm>
            <a:off x="4137855"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6" name="Triangle isocèle 1335"/>
          <p:cNvSpPr>
            <a:spLocks noChangeAspect="1"/>
          </p:cNvSpPr>
          <p:nvPr/>
        </p:nvSpPr>
        <p:spPr>
          <a:xfrm>
            <a:off x="4038615"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7" name="Triangle isocèle 1336"/>
          <p:cNvSpPr>
            <a:spLocks noChangeAspect="1"/>
          </p:cNvSpPr>
          <p:nvPr/>
        </p:nvSpPr>
        <p:spPr>
          <a:xfrm>
            <a:off x="4129373" y="42690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8" name="Triangle isocèle 1337"/>
          <p:cNvSpPr>
            <a:spLocks noChangeAspect="1"/>
          </p:cNvSpPr>
          <p:nvPr/>
        </p:nvSpPr>
        <p:spPr>
          <a:xfrm>
            <a:off x="4077853" y="42947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9" name="Triangle isocèle 1338"/>
          <p:cNvSpPr>
            <a:spLocks noChangeAspect="1"/>
          </p:cNvSpPr>
          <p:nvPr/>
        </p:nvSpPr>
        <p:spPr>
          <a:xfrm>
            <a:off x="4029185"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0" name="Triangle isocèle 1339"/>
          <p:cNvSpPr>
            <a:spLocks noChangeAspect="1"/>
          </p:cNvSpPr>
          <p:nvPr/>
        </p:nvSpPr>
        <p:spPr>
          <a:xfrm>
            <a:off x="4065475" y="42368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1" name="Triangle isocèle 1340"/>
          <p:cNvSpPr>
            <a:spLocks noChangeAspect="1"/>
          </p:cNvSpPr>
          <p:nvPr/>
        </p:nvSpPr>
        <p:spPr>
          <a:xfrm>
            <a:off x="4078373" y="41981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2" name="Triangle isocèle 1341"/>
          <p:cNvSpPr>
            <a:spLocks noChangeAspect="1"/>
          </p:cNvSpPr>
          <p:nvPr/>
        </p:nvSpPr>
        <p:spPr>
          <a:xfrm>
            <a:off x="4117593" y="41949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3" name="Triangle isocèle 1342"/>
          <p:cNvSpPr>
            <a:spLocks noChangeAspect="1"/>
          </p:cNvSpPr>
          <p:nvPr/>
        </p:nvSpPr>
        <p:spPr>
          <a:xfrm>
            <a:off x="4020123" y="42207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4" name="Triangle isocèle 1343"/>
          <p:cNvSpPr>
            <a:spLocks noChangeAspect="1"/>
          </p:cNvSpPr>
          <p:nvPr/>
        </p:nvSpPr>
        <p:spPr>
          <a:xfrm>
            <a:off x="4108531" y="42335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5" name="Triangle isocèle 1344"/>
          <p:cNvSpPr>
            <a:spLocks noChangeAspect="1"/>
          </p:cNvSpPr>
          <p:nvPr/>
        </p:nvSpPr>
        <p:spPr>
          <a:xfrm>
            <a:off x="4026079" y="4303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6" name="Triangle isocèle 1345"/>
          <p:cNvSpPr>
            <a:spLocks noChangeAspect="1"/>
          </p:cNvSpPr>
          <p:nvPr/>
        </p:nvSpPr>
        <p:spPr>
          <a:xfrm>
            <a:off x="4120329" y="42974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7" name="Triangle isocèle 1346"/>
          <p:cNvSpPr>
            <a:spLocks noChangeAspect="1"/>
          </p:cNvSpPr>
          <p:nvPr/>
        </p:nvSpPr>
        <p:spPr>
          <a:xfrm>
            <a:off x="3997987" y="42812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8" name="Triangle isocèle 1347"/>
          <p:cNvSpPr>
            <a:spLocks noChangeAspect="1"/>
          </p:cNvSpPr>
          <p:nvPr/>
        </p:nvSpPr>
        <p:spPr>
          <a:xfrm>
            <a:off x="4095167"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9" name="Triangle isocèle 1348"/>
          <p:cNvSpPr>
            <a:spLocks noChangeAspect="1"/>
          </p:cNvSpPr>
          <p:nvPr/>
        </p:nvSpPr>
        <p:spPr>
          <a:xfrm>
            <a:off x="3997813" y="43231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0" name="Triangle isocèle 1349"/>
          <p:cNvSpPr>
            <a:spLocks noChangeAspect="1"/>
          </p:cNvSpPr>
          <p:nvPr/>
        </p:nvSpPr>
        <p:spPr>
          <a:xfrm>
            <a:off x="4048505" y="43295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1" name="Triangle isocèle 1350"/>
          <p:cNvSpPr>
            <a:spLocks noChangeAspect="1"/>
          </p:cNvSpPr>
          <p:nvPr/>
        </p:nvSpPr>
        <p:spPr>
          <a:xfrm>
            <a:off x="4045883" y="41846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2" name="Triangle isocèle 1351"/>
          <p:cNvSpPr>
            <a:spLocks noChangeAspect="1"/>
          </p:cNvSpPr>
          <p:nvPr/>
        </p:nvSpPr>
        <p:spPr>
          <a:xfrm>
            <a:off x="4025327" y="42754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3" name="Triangle isocèle 1352"/>
          <p:cNvSpPr>
            <a:spLocks noChangeAspect="1"/>
          </p:cNvSpPr>
          <p:nvPr/>
        </p:nvSpPr>
        <p:spPr>
          <a:xfrm>
            <a:off x="4097037" y="42947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4" name="Triangle isocèle 1353"/>
          <p:cNvSpPr>
            <a:spLocks noChangeAspect="1"/>
          </p:cNvSpPr>
          <p:nvPr/>
        </p:nvSpPr>
        <p:spPr>
          <a:xfrm>
            <a:off x="4145355" y="42593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5" name="Triangle isocèle 1354"/>
          <p:cNvSpPr>
            <a:spLocks noChangeAspect="1"/>
          </p:cNvSpPr>
          <p:nvPr/>
        </p:nvSpPr>
        <p:spPr>
          <a:xfrm>
            <a:off x="4046115" y="43076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6" name="Triangle isocèle 1355"/>
          <p:cNvSpPr>
            <a:spLocks noChangeAspect="1"/>
          </p:cNvSpPr>
          <p:nvPr/>
        </p:nvSpPr>
        <p:spPr>
          <a:xfrm>
            <a:off x="4136873" y="43012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7" name="Triangle isocèle 1356"/>
          <p:cNvSpPr>
            <a:spLocks noChangeAspect="1"/>
          </p:cNvSpPr>
          <p:nvPr/>
        </p:nvSpPr>
        <p:spPr>
          <a:xfrm>
            <a:off x="4085353" y="43269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8" name="Triangle isocèle 1357"/>
          <p:cNvSpPr>
            <a:spLocks noChangeAspect="1"/>
          </p:cNvSpPr>
          <p:nvPr/>
        </p:nvSpPr>
        <p:spPr>
          <a:xfrm>
            <a:off x="4036685"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9" name="Triangle isocèle 1358"/>
          <p:cNvSpPr>
            <a:spLocks noChangeAspect="1"/>
          </p:cNvSpPr>
          <p:nvPr/>
        </p:nvSpPr>
        <p:spPr>
          <a:xfrm>
            <a:off x="4072975" y="426902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0" name="Triangle isocèle 1359"/>
          <p:cNvSpPr>
            <a:spLocks noChangeAspect="1"/>
          </p:cNvSpPr>
          <p:nvPr/>
        </p:nvSpPr>
        <p:spPr>
          <a:xfrm>
            <a:off x="4085873" y="42303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1" name="Triangle isocèle 1360"/>
          <p:cNvSpPr>
            <a:spLocks noChangeAspect="1"/>
          </p:cNvSpPr>
          <p:nvPr/>
        </p:nvSpPr>
        <p:spPr>
          <a:xfrm>
            <a:off x="4125093" y="422714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2" name="Triangle isocèle 1361"/>
          <p:cNvSpPr>
            <a:spLocks noChangeAspect="1"/>
          </p:cNvSpPr>
          <p:nvPr/>
        </p:nvSpPr>
        <p:spPr>
          <a:xfrm>
            <a:off x="4027623" y="42529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3" name="Triangle isocèle 1362"/>
          <p:cNvSpPr>
            <a:spLocks noChangeAspect="1"/>
          </p:cNvSpPr>
          <p:nvPr/>
        </p:nvSpPr>
        <p:spPr>
          <a:xfrm>
            <a:off x="4116031" y="42657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4" name="Triangle isocèle 1363"/>
          <p:cNvSpPr>
            <a:spLocks noChangeAspect="1"/>
          </p:cNvSpPr>
          <p:nvPr/>
        </p:nvSpPr>
        <p:spPr>
          <a:xfrm>
            <a:off x="4033579" y="43360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5" name="Triangle isocèle 1364"/>
          <p:cNvSpPr>
            <a:spLocks noChangeAspect="1"/>
          </p:cNvSpPr>
          <p:nvPr/>
        </p:nvSpPr>
        <p:spPr>
          <a:xfrm>
            <a:off x="4127829" y="432960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6" name="Triangle isocèle 1365"/>
          <p:cNvSpPr>
            <a:spLocks noChangeAspect="1"/>
          </p:cNvSpPr>
          <p:nvPr/>
        </p:nvSpPr>
        <p:spPr>
          <a:xfrm>
            <a:off x="4005487" y="43134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7" name="Triangle isocèle 1366"/>
          <p:cNvSpPr>
            <a:spLocks noChangeAspect="1"/>
          </p:cNvSpPr>
          <p:nvPr/>
        </p:nvSpPr>
        <p:spPr>
          <a:xfrm>
            <a:off x="4102667"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8" name="Triangle isocèle 1367"/>
          <p:cNvSpPr>
            <a:spLocks noChangeAspect="1"/>
          </p:cNvSpPr>
          <p:nvPr/>
        </p:nvSpPr>
        <p:spPr>
          <a:xfrm>
            <a:off x="4005313" y="435535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9" name="Triangle isocèle 1368"/>
          <p:cNvSpPr>
            <a:spLocks noChangeAspect="1"/>
          </p:cNvSpPr>
          <p:nvPr/>
        </p:nvSpPr>
        <p:spPr>
          <a:xfrm>
            <a:off x="4056005" y="43617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0" name="Triangle isocèle 1369"/>
          <p:cNvSpPr>
            <a:spLocks noChangeAspect="1"/>
          </p:cNvSpPr>
          <p:nvPr/>
        </p:nvSpPr>
        <p:spPr>
          <a:xfrm>
            <a:off x="4053383" y="4216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1" name="Triangle isocèle 1370"/>
          <p:cNvSpPr>
            <a:spLocks noChangeAspect="1"/>
          </p:cNvSpPr>
          <p:nvPr/>
        </p:nvSpPr>
        <p:spPr>
          <a:xfrm>
            <a:off x="4426323" y="43275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2" name="Triangle isocèle 1371"/>
          <p:cNvSpPr>
            <a:spLocks noChangeAspect="1"/>
          </p:cNvSpPr>
          <p:nvPr/>
        </p:nvSpPr>
        <p:spPr>
          <a:xfrm>
            <a:off x="4173487" y="42040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3" name="Triangle isocèle 1372"/>
          <p:cNvSpPr>
            <a:spLocks noChangeAspect="1"/>
          </p:cNvSpPr>
          <p:nvPr/>
        </p:nvSpPr>
        <p:spPr>
          <a:xfrm>
            <a:off x="4176127" y="43274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4" name="Triangle isocèle 1373"/>
          <p:cNvSpPr>
            <a:spLocks noChangeAspect="1"/>
          </p:cNvSpPr>
          <p:nvPr/>
        </p:nvSpPr>
        <p:spPr>
          <a:xfrm>
            <a:off x="4257805" y="42561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75" name="Connecteur droit avec flèche 1374"/>
          <p:cNvCxnSpPr/>
          <p:nvPr/>
        </p:nvCxnSpPr>
        <p:spPr>
          <a:xfrm rot="5400000">
            <a:off x="4341470" y="4209734"/>
            <a:ext cx="324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76" name="Rectangle 1375"/>
          <p:cNvSpPr/>
          <p:nvPr/>
        </p:nvSpPr>
        <p:spPr>
          <a:xfrm>
            <a:off x="2794307" y="2998467"/>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7" name="Rectangle 1376"/>
          <p:cNvSpPr/>
          <p:nvPr/>
        </p:nvSpPr>
        <p:spPr>
          <a:xfrm>
            <a:off x="2928926" y="2998467"/>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225"/>
          <p:cNvGrpSpPr/>
          <p:nvPr/>
        </p:nvGrpSpPr>
        <p:grpSpPr>
          <a:xfrm rot="16200000">
            <a:off x="1829999" y="3315558"/>
            <a:ext cx="197590" cy="142876"/>
            <a:chOff x="4073838" y="6010292"/>
            <a:chExt cx="197590" cy="142876"/>
          </a:xfrm>
        </p:grpSpPr>
        <p:sp>
          <p:nvSpPr>
            <p:cNvPr id="1379" name="Rectangle 1378"/>
            <p:cNvSpPr/>
            <p:nvPr/>
          </p:nvSpPr>
          <p:spPr>
            <a:xfrm>
              <a:off x="4073838" y="6010292"/>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0" name="Rectangle 1379"/>
            <p:cNvSpPr/>
            <p:nvPr/>
          </p:nvSpPr>
          <p:spPr>
            <a:xfrm>
              <a:off x="4199990" y="6010292"/>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381" name="Connecteur droit avec flèche 1380"/>
          <p:cNvCxnSpPr/>
          <p:nvPr/>
        </p:nvCxnSpPr>
        <p:spPr>
          <a:xfrm>
            <a:off x="1546203" y="3387160"/>
            <a:ext cx="71438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82" name="Connecteur droit avec flèche 1381"/>
          <p:cNvCxnSpPr/>
          <p:nvPr/>
        </p:nvCxnSpPr>
        <p:spPr>
          <a:xfrm rot="5400000">
            <a:off x="2626278" y="3090735"/>
            <a:ext cx="540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83" name="Pentagone régulier 1382"/>
          <p:cNvSpPr>
            <a:spLocks noChangeAspect="1"/>
          </p:cNvSpPr>
          <p:nvPr/>
        </p:nvSpPr>
        <p:spPr>
          <a:xfrm>
            <a:off x="3017298" y="25097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4" name="Pentagone régulier 1383"/>
          <p:cNvSpPr>
            <a:spLocks noChangeAspect="1"/>
          </p:cNvSpPr>
          <p:nvPr/>
        </p:nvSpPr>
        <p:spPr>
          <a:xfrm>
            <a:off x="2874422" y="272407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5" name="Pentagone régulier 1384"/>
          <p:cNvSpPr>
            <a:spLocks noChangeAspect="1"/>
          </p:cNvSpPr>
          <p:nvPr/>
        </p:nvSpPr>
        <p:spPr>
          <a:xfrm>
            <a:off x="2731546" y="24764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6" name="Pentagone régulier 1385"/>
          <p:cNvSpPr>
            <a:spLocks noChangeAspect="1"/>
          </p:cNvSpPr>
          <p:nvPr/>
        </p:nvSpPr>
        <p:spPr>
          <a:xfrm>
            <a:off x="3017298" y="26621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7" name="Pentagone régulier 1386"/>
          <p:cNvSpPr>
            <a:spLocks noChangeAspect="1"/>
          </p:cNvSpPr>
          <p:nvPr/>
        </p:nvSpPr>
        <p:spPr>
          <a:xfrm>
            <a:off x="2731546" y="25907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8" name="Pentagone régulier 1387"/>
          <p:cNvSpPr>
            <a:spLocks noChangeAspect="1"/>
          </p:cNvSpPr>
          <p:nvPr/>
        </p:nvSpPr>
        <p:spPr>
          <a:xfrm>
            <a:off x="3169698" y="26532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9" name="Pentagone régulier 1388"/>
          <p:cNvSpPr>
            <a:spLocks noChangeAspect="1"/>
          </p:cNvSpPr>
          <p:nvPr/>
        </p:nvSpPr>
        <p:spPr>
          <a:xfrm>
            <a:off x="2883946" y="25817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0" name="Pentagone régulier 1389"/>
          <p:cNvSpPr>
            <a:spLocks noChangeAspect="1"/>
          </p:cNvSpPr>
          <p:nvPr/>
        </p:nvSpPr>
        <p:spPr>
          <a:xfrm>
            <a:off x="2660108" y="272407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1" name="Pentagone régulier 1390"/>
          <p:cNvSpPr>
            <a:spLocks noChangeAspect="1"/>
          </p:cNvSpPr>
          <p:nvPr/>
        </p:nvSpPr>
        <p:spPr>
          <a:xfrm>
            <a:off x="2517232" y="25817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2" name="Pentagone régulier 1391"/>
          <p:cNvSpPr>
            <a:spLocks noChangeAspect="1"/>
          </p:cNvSpPr>
          <p:nvPr/>
        </p:nvSpPr>
        <p:spPr>
          <a:xfrm>
            <a:off x="3111596" y="25103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3" name="Pentagone régulier 1392"/>
          <p:cNvSpPr>
            <a:spLocks noChangeAspect="1"/>
          </p:cNvSpPr>
          <p:nvPr/>
        </p:nvSpPr>
        <p:spPr>
          <a:xfrm>
            <a:off x="2968720" y="272464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4" name="Pentagone régulier 1393"/>
          <p:cNvSpPr>
            <a:spLocks noChangeAspect="1"/>
          </p:cNvSpPr>
          <p:nvPr/>
        </p:nvSpPr>
        <p:spPr>
          <a:xfrm>
            <a:off x="2825844" y="24769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5" name="Pentagone régulier 1394"/>
          <p:cNvSpPr>
            <a:spLocks noChangeAspect="1"/>
          </p:cNvSpPr>
          <p:nvPr/>
        </p:nvSpPr>
        <p:spPr>
          <a:xfrm>
            <a:off x="3111596" y="26627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6" name="Pentagone régulier 1395"/>
          <p:cNvSpPr>
            <a:spLocks noChangeAspect="1"/>
          </p:cNvSpPr>
          <p:nvPr/>
        </p:nvSpPr>
        <p:spPr>
          <a:xfrm>
            <a:off x="2825844" y="25912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7" name="Pentagone régulier 1396"/>
          <p:cNvSpPr>
            <a:spLocks noChangeAspect="1"/>
          </p:cNvSpPr>
          <p:nvPr/>
        </p:nvSpPr>
        <p:spPr>
          <a:xfrm>
            <a:off x="3263996" y="26537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8" name="Pentagone régulier 1397"/>
          <p:cNvSpPr>
            <a:spLocks noChangeAspect="1"/>
          </p:cNvSpPr>
          <p:nvPr/>
        </p:nvSpPr>
        <p:spPr>
          <a:xfrm>
            <a:off x="2978244" y="25823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9" name="Pentagone régulier 1398"/>
          <p:cNvSpPr>
            <a:spLocks noChangeAspect="1"/>
          </p:cNvSpPr>
          <p:nvPr/>
        </p:nvSpPr>
        <p:spPr>
          <a:xfrm>
            <a:off x="2754406" y="272464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0" name="Pentagone régulier 1399"/>
          <p:cNvSpPr>
            <a:spLocks noChangeAspect="1"/>
          </p:cNvSpPr>
          <p:nvPr/>
        </p:nvSpPr>
        <p:spPr>
          <a:xfrm>
            <a:off x="2611530" y="25823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1" name="Pentagone régulier 1400"/>
          <p:cNvSpPr>
            <a:spLocks noChangeAspect="1"/>
          </p:cNvSpPr>
          <p:nvPr/>
        </p:nvSpPr>
        <p:spPr>
          <a:xfrm>
            <a:off x="3017298" y="25817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2" name="Pentagone régulier 1401"/>
          <p:cNvSpPr>
            <a:spLocks noChangeAspect="1"/>
          </p:cNvSpPr>
          <p:nvPr/>
        </p:nvSpPr>
        <p:spPr>
          <a:xfrm>
            <a:off x="3017298" y="27341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3" name="Pentagone régulier 1402"/>
          <p:cNvSpPr>
            <a:spLocks noChangeAspect="1"/>
          </p:cNvSpPr>
          <p:nvPr/>
        </p:nvSpPr>
        <p:spPr>
          <a:xfrm>
            <a:off x="2731546" y="26627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4" name="Pentagone régulier 1403"/>
          <p:cNvSpPr>
            <a:spLocks noChangeAspect="1"/>
          </p:cNvSpPr>
          <p:nvPr/>
        </p:nvSpPr>
        <p:spPr>
          <a:xfrm>
            <a:off x="3169698" y="272520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5" name="Pentagone régulier 1404"/>
          <p:cNvSpPr>
            <a:spLocks noChangeAspect="1"/>
          </p:cNvSpPr>
          <p:nvPr/>
        </p:nvSpPr>
        <p:spPr>
          <a:xfrm>
            <a:off x="2883946" y="26537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6" name="Pentagone régulier 1405"/>
          <p:cNvSpPr>
            <a:spLocks noChangeAspect="1"/>
          </p:cNvSpPr>
          <p:nvPr/>
        </p:nvSpPr>
        <p:spPr>
          <a:xfrm>
            <a:off x="2517232" y="265376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7" name="Pentagone régulier 1406"/>
          <p:cNvSpPr>
            <a:spLocks noChangeAspect="1"/>
          </p:cNvSpPr>
          <p:nvPr/>
        </p:nvSpPr>
        <p:spPr>
          <a:xfrm>
            <a:off x="3111596" y="25823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8" name="Pentagone régulier 1407"/>
          <p:cNvSpPr>
            <a:spLocks noChangeAspect="1"/>
          </p:cNvSpPr>
          <p:nvPr/>
        </p:nvSpPr>
        <p:spPr>
          <a:xfrm>
            <a:off x="3111596" y="27347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9" name="Pentagone régulier 1408"/>
          <p:cNvSpPr>
            <a:spLocks noChangeAspect="1"/>
          </p:cNvSpPr>
          <p:nvPr/>
        </p:nvSpPr>
        <p:spPr>
          <a:xfrm>
            <a:off x="2825844" y="26632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0" name="Pentagone régulier 1409"/>
          <p:cNvSpPr>
            <a:spLocks noChangeAspect="1"/>
          </p:cNvSpPr>
          <p:nvPr/>
        </p:nvSpPr>
        <p:spPr>
          <a:xfrm>
            <a:off x="2978244" y="26543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1" name="Pentagone régulier 1410"/>
          <p:cNvSpPr>
            <a:spLocks noChangeAspect="1"/>
          </p:cNvSpPr>
          <p:nvPr/>
        </p:nvSpPr>
        <p:spPr>
          <a:xfrm>
            <a:off x="2611530" y="26543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2" name="Pentagone régulier 1411"/>
          <p:cNvSpPr>
            <a:spLocks noChangeAspect="1"/>
          </p:cNvSpPr>
          <p:nvPr/>
        </p:nvSpPr>
        <p:spPr>
          <a:xfrm>
            <a:off x="2588670" y="272464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1541"/>
          <p:cNvGrpSpPr/>
          <p:nvPr/>
        </p:nvGrpSpPr>
        <p:grpSpPr>
          <a:xfrm flipH="1">
            <a:off x="3081326" y="3644855"/>
            <a:ext cx="636076" cy="538760"/>
            <a:chOff x="4224334" y="3286124"/>
            <a:chExt cx="636076" cy="538760"/>
          </a:xfrm>
        </p:grpSpPr>
        <p:sp>
          <p:nvSpPr>
            <p:cNvPr id="1500" name="Triangle isocèle 1499"/>
            <p:cNvSpPr>
              <a:spLocks noChangeAspect="1"/>
            </p:cNvSpPr>
            <p:nvPr/>
          </p:nvSpPr>
          <p:spPr>
            <a:xfrm>
              <a:off x="4571438" y="37766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1" name="Triangle isocèle 1500"/>
            <p:cNvSpPr>
              <a:spLocks noChangeAspect="1"/>
            </p:cNvSpPr>
            <p:nvPr/>
          </p:nvSpPr>
          <p:spPr>
            <a:xfrm>
              <a:off x="4285686" y="37052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2" name="Triangle isocèle 1501"/>
            <p:cNvSpPr>
              <a:spLocks noChangeAspect="1"/>
            </p:cNvSpPr>
            <p:nvPr/>
          </p:nvSpPr>
          <p:spPr>
            <a:xfrm>
              <a:off x="4733362" y="364331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3" name="Soleil 1502"/>
            <p:cNvSpPr>
              <a:spLocks noChangeAspect="1"/>
            </p:cNvSpPr>
            <p:nvPr/>
          </p:nvSpPr>
          <p:spPr>
            <a:xfrm>
              <a:off x="4438648" y="339143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4" name="Soleil 1503"/>
            <p:cNvSpPr>
              <a:spLocks noChangeAspect="1"/>
            </p:cNvSpPr>
            <p:nvPr/>
          </p:nvSpPr>
          <p:spPr>
            <a:xfrm>
              <a:off x="4724400" y="335756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5" name="Soleil 1504"/>
            <p:cNvSpPr>
              <a:spLocks noChangeAspect="1"/>
            </p:cNvSpPr>
            <p:nvPr/>
          </p:nvSpPr>
          <p:spPr>
            <a:xfrm>
              <a:off x="4581524" y="339513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6" name="Soleil 1505"/>
            <p:cNvSpPr>
              <a:spLocks noChangeAspect="1"/>
            </p:cNvSpPr>
            <p:nvPr/>
          </p:nvSpPr>
          <p:spPr>
            <a:xfrm>
              <a:off x="4627561" y="335756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7" name="Soleil 1506"/>
            <p:cNvSpPr>
              <a:spLocks noChangeAspect="1"/>
            </p:cNvSpPr>
            <p:nvPr/>
          </p:nvSpPr>
          <p:spPr>
            <a:xfrm>
              <a:off x="4367210" y="335756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8" name="Soleil 1507"/>
            <p:cNvSpPr>
              <a:spLocks noChangeAspect="1"/>
            </p:cNvSpPr>
            <p:nvPr/>
          </p:nvSpPr>
          <p:spPr>
            <a:xfrm>
              <a:off x="4509524" y="335756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9" name="Soleil 1508"/>
            <p:cNvSpPr>
              <a:spLocks noChangeAspect="1"/>
            </p:cNvSpPr>
            <p:nvPr/>
          </p:nvSpPr>
          <p:spPr>
            <a:xfrm>
              <a:off x="4752941" y="328612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0" name="Soleil 1509"/>
            <p:cNvSpPr>
              <a:spLocks noChangeAspect="1"/>
            </p:cNvSpPr>
            <p:nvPr/>
          </p:nvSpPr>
          <p:spPr>
            <a:xfrm>
              <a:off x="4635466" y="328668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1" name="Soleil 1510"/>
            <p:cNvSpPr>
              <a:spLocks noChangeAspect="1"/>
            </p:cNvSpPr>
            <p:nvPr/>
          </p:nvSpPr>
          <p:spPr>
            <a:xfrm>
              <a:off x="4527020" y="328668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2" name="Soleil 1511"/>
            <p:cNvSpPr>
              <a:spLocks noChangeAspect="1"/>
            </p:cNvSpPr>
            <p:nvPr/>
          </p:nvSpPr>
          <p:spPr>
            <a:xfrm>
              <a:off x="4438648" y="329409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3" name="Soleil 1512"/>
            <p:cNvSpPr>
              <a:spLocks noChangeAspect="1"/>
            </p:cNvSpPr>
            <p:nvPr/>
          </p:nvSpPr>
          <p:spPr>
            <a:xfrm>
              <a:off x="4409545" y="356817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4" name="Soleil 1513"/>
            <p:cNvSpPr>
              <a:spLocks noChangeAspect="1"/>
            </p:cNvSpPr>
            <p:nvPr/>
          </p:nvSpPr>
          <p:spPr>
            <a:xfrm>
              <a:off x="4695297" y="353430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5" name="Soleil 1514"/>
            <p:cNvSpPr>
              <a:spLocks noChangeAspect="1"/>
            </p:cNvSpPr>
            <p:nvPr/>
          </p:nvSpPr>
          <p:spPr>
            <a:xfrm>
              <a:off x="4552421" y="357187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6" name="Soleil 1515"/>
            <p:cNvSpPr>
              <a:spLocks noChangeAspect="1"/>
            </p:cNvSpPr>
            <p:nvPr/>
          </p:nvSpPr>
          <p:spPr>
            <a:xfrm>
              <a:off x="4598458" y="353430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7" name="Soleil 1516"/>
            <p:cNvSpPr>
              <a:spLocks noChangeAspect="1"/>
            </p:cNvSpPr>
            <p:nvPr/>
          </p:nvSpPr>
          <p:spPr>
            <a:xfrm>
              <a:off x="4338107" y="353430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8" name="Soleil 1517"/>
            <p:cNvSpPr>
              <a:spLocks noChangeAspect="1"/>
            </p:cNvSpPr>
            <p:nvPr/>
          </p:nvSpPr>
          <p:spPr>
            <a:xfrm>
              <a:off x="4480421" y="353430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9" name="Soleil 1518"/>
            <p:cNvSpPr>
              <a:spLocks noChangeAspect="1"/>
            </p:cNvSpPr>
            <p:nvPr/>
          </p:nvSpPr>
          <p:spPr>
            <a:xfrm>
              <a:off x="4723838" y="346286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0" name="Soleil 1519"/>
            <p:cNvSpPr>
              <a:spLocks noChangeAspect="1"/>
            </p:cNvSpPr>
            <p:nvPr/>
          </p:nvSpPr>
          <p:spPr>
            <a:xfrm>
              <a:off x="4606363" y="346343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1" name="Soleil 1520"/>
            <p:cNvSpPr>
              <a:spLocks noChangeAspect="1"/>
            </p:cNvSpPr>
            <p:nvPr/>
          </p:nvSpPr>
          <p:spPr>
            <a:xfrm>
              <a:off x="4497917" y="346343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2" name="Soleil 1521"/>
            <p:cNvSpPr>
              <a:spLocks noChangeAspect="1"/>
            </p:cNvSpPr>
            <p:nvPr/>
          </p:nvSpPr>
          <p:spPr>
            <a:xfrm>
              <a:off x="4409545" y="347083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3" name="Soleil 1522"/>
            <p:cNvSpPr>
              <a:spLocks noChangeAspect="1"/>
            </p:cNvSpPr>
            <p:nvPr/>
          </p:nvSpPr>
          <p:spPr>
            <a:xfrm>
              <a:off x="4295772" y="374918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4" name="Soleil 1523"/>
            <p:cNvSpPr>
              <a:spLocks noChangeAspect="1"/>
            </p:cNvSpPr>
            <p:nvPr/>
          </p:nvSpPr>
          <p:spPr>
            <a:xfrm>
              <a:off x="4581524" y="371531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5" name="Soleil 1524"/>
            <p:cNvSpPr>
              <a:spLocks noChangeAspect="1"/>
            </p:cNvSpPr>
            <p:nvPr/>
          </p:nvSpPr>
          <p:spPr>
            <a:xfrm>
              <a:off x="4438648" y="375288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6" name="Soleil 1525"/>
            <p:cNvSpPr>
              <a:spLocks noChangeAspect="1"/>
            </p:cNvSpPr>
            <p:nvPr/>
          </p:nvSpPr>
          <p:spPr>
            <a:xfrm>
              <a:off x="4484685" y="371531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7" name="Soleil 1526"/>
            <p:cNvSpPr>
              <a:spLocks noChangeAspect="1"/>
            </p:cNvSpPr>
            <p:nvPr/>
          </p:nvSpPr>
          <p:spPr>
            <a:xfrm>
              <a:off x="4224334" y="371531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8" name="Soleil 1527"/>
            <p:cNvSpPr>
              <a:spLocks noChangeAspect="1"/>
            </p:cNvSpPr>
            <p:nvPr/>
          </p:nvSpPr>
          <p:spPr>
            <a:xfrm>
              <a:off x="4366648" y="371531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9" name="Soleil 1528"/>
            <p:cNvSpPr>
              <a:spLocks noChangeAspect="1"/>
            </p:cNvSpPr>
            <p:nvPr/>
          </p:nvSpPr>
          <p:spPr>
            <a:xfrm>
              <a:off x="4610065" y="364387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0" name="Soleil 1529"/>
            <p:cNvSpPr>
              <a:spLocks noChangeAspect="1"/>
            </p:cNvSpPr>
            <p:nvPr/>
          </p:nvSpPr>
          <p:spPr>
            <a:xfrm>
              <a:off x="4492590" y="364443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1" name="Soleil 1530"/>
            <p:cNvSpPr>
              <a:spLocks noChangeAspect="1"/>
            </p:cNvSpPr>
            <p:nvPr/>
          </p:nvSpPr>
          <p:spPr>
            <a:xfrm>
              <a:off x="4384144" y="364443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2" name="Soleil 1531"/>
            <p:cNvSpPr>
              <a:spLocks noChangeAspect="1"/>
            </p:cNvSpPr>
            <p:nvPr/>
          </p:nvSpPr>
          <p:spPr>
            <a:xfrm>
              <a:off x="4295772" y="365184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3" name="Triangle isocèle 1532"/>
            <p:cNvSpPr>
              <a:spLocks noChangeAspect="1"/>
            </p:cNvSpPr>
            <p:nvPr/>
          </p:nvSpPr>
          <p:spPr>
            <a:xfrm>
              <a:off x="4529134" y="350043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4" name="Triangle isocèle 1533"/>
            <p:cNvSpPr>
              <a:spLocks noChangeAspect="1"/>
            </p:cNvSpPr>
            <p:nvPr/>
          </p:nvSpPr>
          <p:spPr>
            <a:xfrm>
              <a:off x="4672010" y="343852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5" name="Triangle isocèle 1534"/>
            <p:cNvSpPr>
              <a:spLocks noChangeAspect="1"/>
            </p:cNvSpPr>
            <p:nvPr/>
          </p:nvSpPr>
          <p:spPr>
            <a:xfrm>
              <a:off x="4529134" y="365283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6" name="Triangle isocèle 1535"/>
            <p:cNvSpPr>
              <a:spLocks noChangeAspect="1"/>
            </p:cNvSpPr>
            <p:nvPr/>
          </p:nvSpPr>
          <p:spPr>
            <a:xfrm>
              <a:off x="4386258" y="336708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7" name="Triangle isocèle 1536"/>
            <p:cNvSpPr>
              <a:spLocks noChangeAspect="1"/>
            </p:cNvSpPr>
            <p:nvPr/>
          </p:nvSpPr>
          <p:spPr>
            <a:xfrm>
              <a:off x="4824410" y="342956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8" name="Triangle isocèle 1537"/>
            <p:cNvSpPr>
              <a:spLocks noChangeAspect="1"/>
            </p:cNvSpPr>
            <p:nvPr/>
          </p:nvSpPr>
          <p:spPr>
            <a:xfrm>
              <a:off x="4681534" y="364387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9" name="Triangle isocèle 1538"/>
            <p:cNvSpPr>
              <a:spLocks noChangeAspect="1"/>
            </p:cNvSpPr>
            <p:nvPr/>
          </p:nvSpPr>
          <p:spPr>
            <a:xfrm>
              <a:off x="4538658" y="335812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0" name="Triangle isocèle 1539"/>
            <p:cNvSpPr>
              <a:spLocks noChangeAspect="1"/>
            </p:cNvSpPr>
            <p:nvPr/>
          </p:nvSpPr>
          <p:spPr>
            <a:xfrm>
              <a:off x="4314820" y="350043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1" name="Triangle isocèle 1540"/>
            <p:cNvSpPr>
              <a:spLocks noChangeAspect="1"/>
            </p:cNvSpPr>
            <p:nvPr/>
          </p:nvSpPr>
          <p:spPr>
            <a:xfrm>
              <a:off x="4386258" y="364387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43" name="Triangle isocèle 1542"/>
          <p:cNvSpPr>
            <a:spLocks noChangeAspect="1"/>
          </p:cNvSpPr>
          <p:nvPr/>
        </p:nvSpPr>
        <p:spPr>
          <a:xfrm>
            <a:off x="3124687" y="32157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4" name="Triangle isocèle 1543"/>
          <p:cNvSpPr>
            <a:spLocks noChangeAspect="1"/>
          </p:cNvSpPr>
          <p:nvPr/>
        </p:nvSpPr>
        <p:spPr>
          <a:xfrm>
            <a:off x="2981811" y="34300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5" name="Triangle isocèle 1544"/>
          <p:cNvSpPr>
            <a:spLocks noChangeAspect="1"/>
          </p:cNvSpPr>
          <p:nvPr/>
        </p:nvSpPr>
        <p:spPr>
          <a:xfrm>
            <a:off x="3124687" y="33681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6" name="Triangle isocèle 1545"/>
          <p:cNvSpPr>
            <a:spLocks noChangeAspect="1"/>
          </p:cNvSpPr>
          <p:nvPr/>
        </p:nvSpPr>
        <p:spPr>
          <a:xfrm>
            <a:off x="2981811" y="35824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7" name="Triangle isocèle 1546"/>
          <p:cNvSpPr>
            <a:spLocks noChangeAspect="1"/>
          </p:cNvSpPr>
          <p:nvPr/>
        </p:nvSpPr>
        <p:spPr>
          <a:xfrm>
            <a:off x="2838935" y="3296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8" name="Triangle isocèle 1547"/>
          <p:cNvSpPr>
            <a:spLocks noChangeAspect="1"/>
          </p:cNvSpPr>
          <p:nvPr/>
        </p:nvSpPr>
        <p:spPr>
          <a:xfrm>
            <a:off x="3277087" y="335918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9" name="Triangle isocèle 1548"/>
          <p:cNvSpPr>
            <a:spLocks noChangeAspect="1"/>
          </p:cNvSpPr>
          <p:nvPr/>
        </p:nvSpPr>
        <p:spPr>
          <a:xfrm>
            <a:off x="3134211" y="357349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0" name="Triangle isocèle 1549"/>
          <p:cNvSpPr>
            <a:spLocks noChangeAspect="1"/>
          </p:cNvSpPr>
          <p:nvPr/>
        </p:nvSpPr>
        <p:spPr>
          <a:xfrm>
            <a:off x="2991335" y="32877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1" name="Triangle isocèle 1550"/>
          <p:cNvSpPr>
            <a:spLocks noChangeAspect="1"/>
          </p:cNvSpPr>
          <p:nvPr/>
        </p:nvSpPr>
        <p:spPr>
          <a:xfrm>
            <a:off x="2767497" y="34300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2" name="Triangle isocèle 1551"/>
          <p:cNvSpPr>
            <a:spLocks noChangeAspect="1"/>
          </p:cNvSpPr>
          <p:nvPr/>
        </p:nvSpPr>
        <p:spPr>
          <a:xfrm>
            <a:off x="2838935" y="357349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3" name="Triangle isocèle 1552"/>
          <p:cNvSpPr>
            <a:spLocks noChangeAspect="1"/>
          </p:cNvSpPr>
          <p:nvPr/>
        </p:nvSpPr>
        <p:spPr>
          <a:xfrm>
            <a:off x="2624621" y="32877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4" name="Triangle isocèle 1553"/>
          <p:cNvSpPr>
            <a:spLocks noChangeAspect="1"/>
          </p:cNvSpPr>
          <p:nvPr/>
        </p:nvSpPr>
        <p:spPr>
          <a:xfrm>
            <a:off x="2705583" y="3225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5" name="Soleil 1554"/>
          <p:cNvSpPr>
            <a:spLocks noChangeAspect="1"/>
          </p:cNvSpPr>
          <p:nvPr/>
        </p:nvSpPr>
        <p:spPr>
          <a:xfrm>
            <a:off x="2919897" y="3627420"/>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6" name="Soleil 1555"/>
          <p:cNvSpPr>
            <a:spLocks noChangeAspect="1"/>
          </p:cNvSpPr>
          <p:nvPr/>
        </p:nvSpPr>
        <p:spPr>
          <a:xfrm>
            <a:off x="2991897" y="3555982"/>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7" name="Triangle isocèle 1556"/>
          <p:cNvSpPr>
            <a:spLocks noChangeAspect="1"/>
          </p:cNvSpPr>
          <p:nvPr/>
        </p:nvSpPr>
        <p:spPr>
          <a:xfrm>
            <a:off x="2864523" y="344924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8" name="Triangle isocèle 1557"/>
          <p:cNvSpPr>
            <a:spLocks noChangeAspect="1"/>
          </p:cNvSpPr>
          <p:nvPr/>
        </p:nvSpPr>
        <p:spPr>
          <a:xfrm>
            <a:off x="3007399" y="33873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9" name="Triangle isocèle 1558"/>
          <p:cNvSpPr>
            <a:spLocks noChangeAspect="1"/>
          </p:cNvSpPr>
          <p:nvPr/>
        </p:nvSpPr>
        <p:spPr>
          <a:xfrm>
            <a:off x="2864523" y="360164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0" name="Triangle isocèle 1559"/>
          <p:cNvSpPr>
            <a:spLocks noChangeAspect="1"/>
          </p:cNvSpPr>
          <p:nvPr/>
        </p:nvSpPr>
        <p:spPr>
          <a:xfrm>
            <a:off x="2721647" y="331589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1" name="Triangle isocèle 1560"/>
          <p:cNvSpPr>
            <a:spLocks noChangeAspect="1"/>
          </p:cNvSpPr>
          <p:nvPr/>
        </p:nvSpPr>
        <p:spPr>
          <a:xfrm>
            <a:off x="3159799" y="337836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2" name="Triangle isocèle 1561"/>
          <p:cNvSpPr>
            <a:spLocks noChangeAspect="1"/>
          </p:cNvSpPr>
          <p:nvPr/>
        </p:nvSpPr>
        <p:spPr>
          <a:xfrm>
            <a:off x="3016923" y="359268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3" name="Triangle isocèle 1562"/>
          <p:cNvSpPr>
            <a:spLocks noChangeAspect="1"/>
          </p:cNvSpPr>
          <p:nvPr/>
        </p:nvSpPr>
        <p:spPr>
          <a:xfrm>
            <a:off x="2874047" y="33069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4" name="Triangle isocèle 1563"/>
          <p:cNvSpPr>
            <a:spLocks noChangeAspect="1"/>
          </p:cNvSpPr>
          <p:nvPr/>
        </p:nvSpPr>
        <p:spPr>
          <a:xfrm>
            <a:off x="2650209" y="344924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5" name="Triangle isocèle 1564"/>
          <p:cNvSpPr>
            <a:spLocks noChangeAspect="1"/>
          </p:cNvSpPr>
          <p:nvPr/>
        </p:nvSpPr>
        <p:spPr>
          <a:xfrm>
            <a:off x="2721647" y="359268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6" name="Triangle isocèle 1565"/>
          <p:cNvSpPr>
            <a:spLocks noChangeAspect="1"/>
          </p:cNvSpPr>
          <p:nvPr/>
        </p:nvSpPr>
        <p:spPr>
          <a:xfrm>
            <a:off x="2777583" y="351102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7" name="Triangle isocèle 1566"/>
          <p:cNvSpPr>
            <a:spLocks noChangeAspect="1"/>
          </p:cNvSpPr>
          <p:nvPr/>
        </p:nvSpPr>
        <p:spPr>
          <a:xfrm>
            <a:off x="2920459" y="34491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8" name="Triangle isocèle 1567"/>
          <p:cNvSpPr>
            <a:spLocks noChangeAspect="1"/>
          </p:cNvSpPr>
          <p:nvPr/>
        </p:nvSpPr>
        <p:spPr>
          <a:xfrm>
            <a:off x="2777583" y="366342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9" name="Triangle isocèle 1568"/>
          <p:cNvSpPr>
            <a:spLocks noChangeAspect="1"/>
          </p:cNvSpPr>
          <p:nvPr/>
        </p:nvSpPr>
        <p:spPr>
          <a:xfrm>
            <a:off x="2634707" y="33776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0" name="Triangle isocèle 1569"/>
          <p:cNvSpPr>
            <a:spLocks noChangeAspect="1"/>
          </p:cNvSpPr>
          <p:nvPr/>
        </p:nvSpPr>
        <p:spPr>
          <a:xfrm>
            <a:off x="3072859" y="34401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1" name="Triangle isocèle 1570"/>
          <p:cNvSpPr>
            <a:spLocks noChangeAspect="1"/>
          </p:cNvSpPr>
          <p:nvPr/>
        </p:nvSpPr>
        <p:spPr>
          <a:xfrm>
            <a:off x="2929983" y="36544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2" name="Triangle isocèle 1571"/>
          <p:cNvSpPr>
            <a:spLocks noChangeAspect="1"/>
          </p:cNvSpPr>
          <p:nvPr/>
        </p:nvSpPr>
        <p:spPr>
          <a:xfrm>
            <a:off x="2787107" y="3368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3" name="Triangle isocèle 1572"/>
          <p:cNvSpPr>
            <a:spLocks noChangeAspect="1"/>
          </p:cNvSpPr>
          <p:nvPr/>
        </p:nvSpPr>
        <p:spPr>
          <a:xfrm>
            <a:off x="2563269" y="351102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4" name="Triangle isocèle 1573"/>
          <p:cNvSpPr>
            <a:spLocks noChangeAspect="1"/>
          </p:cNvSpPr>
          <p:nvPr/>
        </p:nvSpPr>
        <p:spPr>
          <a:xfrm>
            <a:off x="2634707" y="36544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5" name="Triangle isocèle 1574"/>
          <p:cNvSpPr>
            <a:spLocks noChangeAspect="1"/>
          </p:cNvSpPr>
          <p:nvPr/>
        </p:nvSpPr>
        <p:spPr>
          <a:xfrm>
            <a:off x="2929983" y="351102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6" name="Triangle isocèle 1575"/>
          <p:cNvSpPr>
            <a:spLocks noChangeAspect="1"/>
          </p:cNvSpPr>
          <p:nvPr/>
        </p:nvSpPr>
        <p:spPr>
          <a:xfrm>
            <a:off x="3072859" y="34491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7" name="Triangle isocèle 1576"/>
          <p:cNvSpPr>
            <a:spLocks noChangeAspect="1"/>
          </p:cNvSpPr>
          <p:nvPr/>
        </p:nvSpPr>
        <p:spPr>
          <a:xfrm>
            <a:off x="2929983" y="366342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8" name="Triangle isocèle 1577"/>
          <p:cNvSpPr>
            <a:spLocks noChangeAspect="1"/>
          </p:cNvSpPr>
          <p:nvPr/>
        </p:nvSpPr>
        <p:spPr>
          <a:xfrm>
            <a:off x="2787107" y="33776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9" name="Triangle isocèle 1578"/>
          <p:cNvSpPr>
            <a:spLocks noChangeAspect="1"/>
          </p:cNvSpPr>
          <p:nvPr/>
        </p:nvSpPr>
        <p:spPr>
          <a:xfrm>
            <a:off x="3225259" y="34401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0" name="Triangle isocèle 1579"/>
          <p:cNvSpPr>
            <a:spLocks noChangeAspect="1"/>
          </p:cNvSpPr>
          <p:nvPr/>
        </p:nvSpPr>
        <p:spPr>
          <a:xfrm>
            <a:off x="3082383" y="36544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1" name="Triangle isocèle 1580"/>
          <p:cNvSpPr>
            <a:spLocks noChangeAspect="1"/>
          </p:cNvSpPr>
          <p:nvPr/>
        </p:nvSpPr>
        <p:spPr>
          <a:xfrm>
            <a:off x="2939507" y="3368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2" name="Triangle isocèle 1581"/>
          <p:cNvSpPr>
            <a:spLocks noChangeAspect="1"/>
          </p:cNvSpPr>
          <p:nvPr/>
        </p:nvSpPr>
        <p:spPr>
          <a:xfrm>
            <a:off x="2715669" y="351102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3" name="Triangle isocèle 1582"/>
          <p:cNvSpPr>
            <a:spLocks noChangeAspect="1"/>
          </p:cNvSpPr>
          <p:nvPr/>
        </p:nvSpPr>
        <p:spPr>
          <a:xfrm>
            <a:off x="2787107" y="36544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4" name="Soleil 1583"/>
          <p:cNvSpPr>
            <a:spLocks noChangeAspect="1"/>
          </p:cNvSpPr>
          <p:nvPr/>
        </p:nvSpPr>
        <p:spPr>
          <a:xfrm>
            <a:off x="3144297" y="3485106"/>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5" name="Soleil 1584"/>
          <p:cNvSpPr>
            <a:spLocks noChangeAspect="1"/>
          </p:cNvSpPr>
          <p:nvPr/>
        </p:nvSpPr>
        <p:spPr>
          <a:xfrm>
            <a:off x="3277649" y="355654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6" name="Soleil 1585"/>
          <p:cNvSpPr>
            <a:spLocks noChangeAspect="1"/>
          </p:cNvSpPr>
          <p:nvPr/>
        </p:nvSpPr>
        <p:spPr>
          <a:xfrm>
            <a:off x="2991897" y="3708944"/>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7" name="Soleil 1586"/>
          <p:cNvSpPr>
            <a:spLocks noChangeAspect="1"/>
          </p:cNvSpPr>
          <p:nvPr/>
        </p:nvSpPr>
        <p:spPr>
          <a:xfrm>
            <a:off x="2991897" y="341366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8" name="Soleil 1587"/>
          <p:cNvSpPr>
            <a:spLocks noChangeAspect="1"/>
          </p:cNvSpPr>
          <p:nvPr/>
        </p:nvSpPr>
        <p:spPr>
          <a:xfrm>
            <a:off x="3144297" y="3566068"/>
            <a:ext cx="72000" cy="72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9" name="Triangle isocèle 1588"/>
          <p:cNvSpPr>
            <a:spLocks noChangeAspect="1"/>
          </p:cNvSpPr>
          <p:nvPr/>
        </p:nvSpPr>
        <p:spPr>
          <a:xfrm>
            <a:off x="4206343" y="33492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0" name="Triangle isocèle 1589"/>
          <p:cNvSpPr>
            <a:spLocks noChangeAspect="1"/>
          </p:cNvSpPr>
          <p:nvPr/>
        </p:nvSpPr>
        <p:spPr>
          <a:xfrm>
            <a:off x="4134905" y="34491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1" name="Triangle isocèle 1590"/>
          <p:cNvSpPr>
            <a:spLocks noChangeAspect="1"/>
          </p:cNvSpPr>
          <p:nvPr/>
        </p:nvSpPr>
        <p:spPr>
          <a:xfrm>
            <a:off x="4063467" y="33492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2" name="Triangle isocèle 1591"/>
          <p:cNvSpPr>
            <a:spLocks noChangeAspect="1"/>
          </p:cNvSpPr>
          <p:nvPr/>
        </p:nvSpPr>
        <p:spPr>
          <a:xfrm>
            <a:off x="4277781" y="32986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3" name="Triangle isocèle 1592"/>
          <p:cNvSpPr>
            <a:spLocks noChangeAspect="1"/>
          </p:cNvSpPr>
          <p:nvPr/>
        </p:nvSpPr>
        <p:spPr>
          <a:xfrm>
            <a:off x="4206343" y="339842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4" name="Triangle isocèle 1593"/>
          <p:cNvSpPr>
            <a:spLocks noChangeAspect="1"/>
          </p:cNvSpPr>
          <p:nvPr/>
        </p:nvSpPr>
        <p:spPr>
          <a:xfrm>
            <a:off x="4134905" y="32986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5" name="Triangle isocèle 1594"/>
          <p:cNvSpPr>
            <a:spLocks noChangeAspect="1"/>
          </p:cNvSpPr>
          <p:nvPr/>
        </p:nvSpPr>
        <p:spPr>
          <a:xfrm>
            <a:off x="4708313" y="32263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6" name="Triangle isocèle 1595"/>
          <p:cNvSpPr>
            <a:spLocks noChangeAspect="1"/>
          </p:cNvSpPr>
          <p:nvPr/>
        </p:nvSpPr>
        <p:spPr>
          <a:xfrm>
            <a:off x="5033119" y="3296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7" name="Triangle isocèle 1596"/>
          <p:cNvSpPr>
            <a:spLocks noChangeAspect="1"/>
          </p:cNvSpPr>
          <p:nvPr/>
        </p:nvSpPr>
        <p:spPr>
          <a:xfrm>
            <a:off x="5175995" y="32347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8" name="Triangle isocèle 1597"/>
          <p:cNvSpPr>
            <a:spLocks noChangeAspect="1"/>
          </p:cNvSpPr>
          <p:nvPr/>
        </p:nvSpPr>
        <p:spPr>
          <a:xfrm>
            <a:off x="5033119" y="34491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9" name="Triangle isocèle 1598"/>
          <p:cNvSpPr>
            <a:spLocks noChangeAspect="1"/>
          </p:cNvSpPr>
          <p:nvPr/>
        </p:nvSpPr>
        <p:spPr>
          <a:xfrm>
            <a:off x="4890243" y="31633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0" name="Triangle isocèle 1599"/>
          <p:cNvSpPr>
            <a:spLocks noChangeAspect="1"/>
          </p:cNvSpPr>
          <p:nvPr/>
        </p:nvSpPr>
        <p:spPr>
          <a:xfrm>
            <a:off x="5328395" y="3225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1" name="Triangle isocèle 1600"/>
          <p:cNvSpPr>
            <a:spLocks noChangeAspect="1"/>
          </p:cNvSpPr>
          <p:nvPr/>
        </p:nvSpPr>
        <p:spPr>
          <a:xfrm>
            <a:off x="5185519" y="34401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2" name="Triangle isocèle 1601"/>
          <p:cNvSpPr>
            <a:spLocks noChangeAspect="1"/>
          </p:cNvSpPr>
          <p:nvPr/>
        </p:nvSpPr>
        <p:spPr>
          <a:xfrm>
            <a:off x="5042643" y="31543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3" name="Triangle isocèle 1602"/>
          <p:cNvSpPr>
            <a:spLocks noChangeAspect="1"/>
          </p:cNvSpPr>
          <p:nvPr/>
        </p:nvSpPr>
        <p:spPr>
          <a:xfrm>
            <a:off x="4818805" y="3296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4" name="Triangle isocèle 1603"/>
          <p:cNvSpPr>
            <a:spLocks noChangeAspect="1"/>
          </p:cNvSpPr>
          <p:nvPr/>
        </p:nvSpPr>
        <p:spPr>
          <a:xfrm>
            <a:off x="4890243" y="34401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5" name="Triangle isocèle 1604"/>
          <p:cNvSpPr>
            <a:spLocks noChangeAspect="1"/>
          </p:cNvSpPr>
          <p:nvPr/>
        </p:nvSpPr>
        <p:spPr>
          <a:xfrm>
            <a:off x="5127417" y="32972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6" name="Triangle isocèle 1605"/>
          <p:cNvSpPr>
            <a:spLocks noChangeAspect="1"/>
          </p:cNvSpPr>
          <p:nvPr/>
        </p:nvSpPr>
        <p:spPr>
          <a:xfrm>
            <a:off x="5270293" y="32353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7" name="Triangle isocèle 1606"/>
          <p:cNvSpPr>
            <a:spLocks noChangeAspect="1"/>
          </p:cNvSpPr>
          <p:nvPr/>
        </p:nvSpPr>
        <p:spPr>
          <a:xfrm>
            <a:off x="4984541" y="316391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8" name="Triangle isocèle 1607"/>
          <p:cNvSpPr>
            <a:spLocks noChangeAspect="1"/>
          </p:cNvSpPr>
          <p:nvPr/>
        </p:nvSpPr>
        <p:spPr>
          <a:xfrm>
            <a:off x="5136941" y="31549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9" name="Triangle isocèle 1608"/>
          <p:cNvSpPr>
            <a:spLocks noChangeAspect="1"/>
          </p:cNvSpPr>
          <p:nvPr/>
        </p:nvSpPr>
        <p:spPr>
          <a:xfrm>
            <a:off x="4913103" y="32972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0" name="Triangle isocèle 1609"/>
          <p:cNvSpPr>
            <a:spLocks noChangeAspect="1"/>
          </p:cNvSpPr>
          <p:nvPr/>
        </p:nvSpPr>
        <p:spPr>
          <a:xfrm>
            <a:off x="4770227" y="31549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1" name="Triangle isocèle 1610"/>
          <p:cNvSpPr>
            <a:spLocks noChangeAspect="1"/>
          </p:cNvSpPr>
          <p:nvPr/>
        </p:nvSpPr>
        <p:spPr>
          <a:xfrm>
            <a:off x="5175995" y="31543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2" name="Triangle isocèle 1611"/>
          <p:cNvSpPr>
            <a:spLocks noChangeAspect="1"/>
          </p:cNvSpPr>
          <p:nvPr/>
        </p:nvSpPr>
        <p:spPr>
          <a:xfrm>
            <a:off x="5033119" y="3368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3" name="Triangle isocèle 1612"/>
          <p:cNvSpPr>
            <a:spLocks noChangeAspect="1"/>
          </p:cNvSpPr>
          <p:nvPr/>
        </p:nvSpPr>
        <p:spPr>
          <a:xfrm>
            <a:off x="5175995" y="33067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4" name="Triangle isocèle 1613"/>
          <p:cNvSpPr>
            <a:spLocks noChangeAspect="1"/>
          </p:cNvSpPr>
          <p:nvPr/>
        </p:nvSpPr>
        <p:spPr>
          <a:xfrm>
            <a:off x="4890243" y="32353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5" name="Triangle isocèle 1614"/>
          <p:cNvSpPr>
            <a:spLocks noChangeAspect="1"/>
          </p:cNvSpPr>
          <p:nvPr/>
        </p:nvSpPr>
        <p:spPr>
          <a:xfrm>
            <a:off x="5328395" y="329783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6" name="Triangle isocèle 1615"/>
          <p:cNvSpPr>
            <a:spLocks noChangeAspect="1"/>
          </p:cNvSpPr>
          <p:nvPr/>
        </p:nvSpPr>
        <p:spPr>
          <a:xfrm>
            <a:off x="5042643" y="32263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7" name="Triangle isocèle 1616"/>
          <p:cNvSpPr>
            <a:spLocks noChangeAspect="1"/>
          </p:cNvSpPr>
          <p:nvPr/>
        </p:nvSpPr>
        <p:spPr>
          <a:xfrm>
            <a:off x="4818805" y="3368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8" name="Triangle isocèle 1617"/>
          <p:cNvSpPr>
            <a:spLocks noChangeAspect="1"/>
          </p:cNvSpPr>
          <p:nvPr/>
        </p:nvSpPr>
        <p:spPr>
          <a:xfrm>
            <a:off x="5270293" y="31549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9" name="Triangle isocèle 1618"/>
          <p:cNvSpPr>
            <a:spLocks noChangeAspect="1"/>
          </p:cNvSpPr>
          <p:nvPr/>
        </p:nvSpPr>
        <p:spPr>
          <a:xfrm>
            <a:off x="5127417" y="33692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0" name="Triangle isocèle 1619"/>
          <p:cNvSpPr>
            <a:spLocks noChangeAspect="1"/>
          </p:cNvSpPr>
          <p:nvPr/>
        </p:nvSpPr>
        <p:spPr>
          <a:xfrm>
            <a:off x="5270293" y="33073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1" name="Triangle isocèle 1620"/>
          <p:cNvSpPr>
            <a:spLocks noChangeAspect="1"/>
          </p:cNvSpPr>
          <p:nvPr/>
        </p:nvSpPr>
        <p:spPr>
          <a:xfrm>
            <a:off x="4984541" y="323591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2" name="Triangle isocèle 1621"/>
          <p:cNvSpPr>
            <a:spLocks noChangeAspect="1"/>
          </p:cNvSpPr>
          <p:nvPr/>
        </p:nvSpPr>
        <p:spPr>
          <a:xfrm>
            <a:off x="5136941" y="32269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3" name="Triangle isocèle 1622"/>
          <p:cNvSpPr>
            <a:spLocks noChangeAspect="1"/>
          </p:cNvSpPr>
          <p:nvPr/>
        </p:nvSpPr>
        <p:spPr>
          <a:xfrm>
            <a:off x="4913103" y="33692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4" name="Triangle isocèle 1623"/>
          <p:cNvSpPr>
            <a:spLocks noChangeAspect="1"/>
          </p:cNvSpPr>
          <p:nvPr/>
        </p:nvSpPr>
        <p:spPr>
          <a:xfrm>
            <a:off x="4770227" y="322695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5" name="Triangle isocèle 1624"/>
          <p:cNvSpPr>
            <a:spLocks noChangeAspect="1"/>
          </p:cNvSpPr>
          <p:nvPr/>
        </p:nvSpPr>
        <p:spPr>
          <a:xfrm>
            <a:off x="4805469" y="33681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6" name="Triangle isocèle 1625"/>
          <p:cNvSpPr>
            <a:spLocks noChangeAspect="1"/>
          </p:cNvSpPr>
          <p:nvPr/>
        </p:nvSpPr>
        <p:spPr>
          <a:xfrm>
            <a:off x="4747367" y="33776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7" name="Triangle isocèle 1626"/>
          <p:cNvSpPr>
            <a:spLocks noChangeAspect="1"/>
          </p:cNvSpPr>
          <p:nvPr/>
        </p:nvSpPr>
        <p:spPr>
          <a:xfrm>
            <a:off x="4899767" y="336870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8" name="Triangle isocèle 1627"/>
          <p:cNvSpPr>
            <a:spLocks noChangeAspect="1"/>
          </p:cNvSpPr>
          <p:nvPr/>
        </p:nvSpPr>
        <p:spPr>
          <a:xfrm>
            <a:off x="4805469" y="344014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9" name="Triangle isocèle 1628"/>
          <p:cNvSpPr>
            <a:spLocks noChangeAspect="1"/>
          </p:cNvSpPr>
          <p:nvPr/>
        </p:nvSpPr>
        <p:spPr>
          <a:xfrm>
            <a:off x="4747367" y="329726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0" name="Pentagone régulier 1629"/>
          <p:cNvSpPr>
            <a:spLocks noChangeAspect="1"/>
          </p:cNvSpPr>
          <p:nvPr/>
        </p:nvSpPr>
        <p:spPr>
          <a:xfrm>
            <a:off x="4349219" y="2518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1" name="Pentagone régulier 1630"/>
          <p:cNvSpPr>
            <a:spLocks noChangeAspect="1"/>
          </p:cNvSpPr>
          <p:nvPr/>
        </p:nvSpPr>
        <p:spPr>
          <a:xfrm>
            <a:off x="4206343" y="2732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2" name="Pentagone régulier 1631"/>
          <p:cNvSpPr>
            <a:spLocks noChangeAspect="1"/>
          </p:cNvSpPr>
          <p:nvPr/>
        </p:nvSpPr>
        <p:spPr>
          <a:xfrm>
            <a:off x="4241781" y="24849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3" name="Pentagone régulier 1632"/>
          <p:cNvSpPr>
            <a:spLocks noChangeAspect="1"/>
          </p:cNvSpPr>
          <p:nvPr/>
        </p:nvSpPr>
        <p:spPr>
          <a:xfrm>
            <a:off x="4349219" y="26707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4" name="Pentagone régulier 1633"/>
          <p:cNvSpPr>
            <a:spLocks noChangeAspect="1"/>
          </p:cNvSpPr>
          <p:nvPr/>
        </p:nvSpPr>
        <p:spPr>
          <a:xfrm>
            <a:off x="4063467" y="2599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5" name="Pentagone régulier 1634"/>
          <p:cNvSpPr>
            <a:spLocks noChangeAspect="1"/>
          </p:cNvSpPr>
          <p:nvPr/>
        </p:nvSpPr>
        <p:spPr>
          <a:xfrm>
            <a:off x="4215867" y="2590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6" name="Pentagone régulier 1635"/>
          <p:cNvSpPr>
            <a:spLocks noChangeAspect="1"/>
          </p:cNvSpPr>
          <p:nvPr/>
        </p:nvSpPr>
        <p:spPr>
          <a:xfrm>
            <a:off x="3992029" y="2732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7" name="Pentagone régulier 1636"/>
          <p:cNvSpPr>
            <a:spLocks noChangeAspect="1"/>
          </p:cNvSpPr>
          <p:nvPr/>
        </p:nvSpPr>
        <p:spPr>
          <a:xfrm>
            <a:off x="3849153" y="2590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8" name="Pentagone régulier 1637"/>
          <p:cNvSpPr>
            <a:spLocks noChangeAspect="1"/>
          </p:cNvSpPr>
          <p:nvPr/>
        </p:nvSpPr>
        <p:spPr>
          <a:xfrm>
            <a:off x="4300641" y="273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9" name="Pentagone régulier 1638"/>
          <p:cNvSpPr>
            <a:spLocks noChangeAspect="1"/>
          </p:cNvSpPr>
          <p:nvPr/>
        </p:nvSpPr>
        <p:spPr>
          <a:xfrm>
            <a:off x="3997745" y="248553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0" name="Pentagone régulier 1639"/>
          <p:cNvSpPr>
            <a:spLocks noChangeAspect="1"/>
          </p:cNvSpPr>
          <p:nvPr/>
        </p:nvSpPr>
        <p:spPr>
          <a:xfrm>
            <a:off x="4443517" y="2671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1" name="Pentagone régulier 1640"/>
          <p:cNvSpPr>
            <a:spLocks noChangeAspect="1"/>
          </p:cNvSpPr>
          <p:nvPr/>
        </p:nvSpPr>
        <p:spPr>
          <a:xfrm>
            <a:off x="4157765" y="259983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2" name="Pentagone régulier 1641"/>
          <p:cNvSpPr>
            <a:spLocks noChangeAspect="1"/>
          </p:cNvSpPr>
          <p:nvPr/>
        </p:nvSpPr>
        <p:spPr>
          <a:xfrm>
            <a:off x="4595917" y="2662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3" name="Pentagone régulier 1642"/>
          <p:cNvSpPr>
            <a:spLocks noChangeAspect="1"/>
          </p:cNvSpPr>
          <p:nvPr/>
        </p:nvSpPr>
        <p:spPr>
          <a:xfrm>
            <a:off x="4310165" y="2590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4" name="Pentagone régulier 1643"/>
          <p:cNvSpPr>
            <a:spLocks noChangeAspect="1"/>
          </p:cNvSpPr>
          <p:nvPr/>
        </p:nvSpPr>
        <p:spPr>
          <a:xfrm>
            <a:off x="4086327" y="273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5" name="Pentagone régulier 1644"/>
          <p:cNvSpPr>
            <a:spLocks noChangeAspect="1"/>
          </p:cNvSpPr>
          <p:nvPr/>
        </p:nvSpPr>
        <p:spPr>
          <a:xfrm>
            <a:off x="3943451" y="2590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6" name="Pentagone régulier 1645"/>
          <p:cNvSpPr>
            <a:spLocks noChangeAspect="1"/>
          </p:cNvSpPr>
          <p:nvPr/>
        </p:nvSpPr>
        <p:spPr>
          <a:xfrm>
            <a:off x="4349219" y="2590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7" name="Pentagone régulier 1646"/>
          <p:cNvSpPr>
            <a:spLocks noChangeAspect="1"/>
          </p:cNvSpPr>
          <p:nvPr/>
        </p:nvSpPr>
        <p:spPr>
          <a:xfrm>
            <a:off x="4349219" y="27427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8" name="Pentagone régulier 1647"/>
          <p:cNvSpPr>
            <a:spLocks noChangeAspect="1"/>
          </p:cNvSpPr>
          <p:nvPr/>
        </p:nvSpPr>
        <p:spPr>
          <a:xfrm>
            <a:off x="4063467" y="2671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9" name="Pentagone régulier 1648"/>
          <p:cNvSpPr>
            <a:spLocks noChangeAspect="1"/>
          </p:cNvSpPr>
          <p:nvPr/>
        </p:nvSpPr>
        <p:spPr>
          <a:xfrm>
            <a:off x="4215867" y="2662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0" name="Pentagone régulier 1649"/>
          <p:cNvSpPr>
            <a:spLocks noChangeAspect="1"/>
          </p:cNvSpPr>
          <p:nvPr/>
        </p:nvSpPr>
        <p:spPr>
          <a:xfrm>
            <a:off x="3849153" y="2662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1" name="Pentagone régulier 1650"/>
          <p:cNvSpPr>
            <a:spLocks noChangeAspect="1"/>
          </p:cNvSpPr>
          <p:nvPr/>
        </p:nvSpPr>
        <p:spPr>
          <a:xfrm>
            <a:off x="4443517" y="2743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2" name="Pentagone régulier 1651"/>
          <p:cNvSpPr>
            <a:spLocks noChangeAspect="1"/>
          </p:cNvSpPr>
          <p:nvPr/>
        </p:nvSpPr>
        <p:spPr>
          <a:xfrm>
            <a:off x="4157765" y="267183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3" name="Pentagone régulier 1652"/>
          <p:cNvSpPr>
            <a:spLocks noChangeAspect="1"/>
          </p:cNvSpPr>
          <p:nvPr/>
        </p:nvSpPr>
        <p:spPr>
          <a:xfrm>
            <a:off x="4310165" y="2662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4" name="Pentagone régulier 1653"/>
          <p:cNvSpPr>
            <a:spLocks noChangeAspect="1"/>
          </p:cNvSpPr>
          <p:nvPr/>
        </p:nvSpPr>
        <p:spPr>
          <a:xfrm>
            <a:off x="3943451" y="2662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5" name="Pentagone régulier 1654"/>
          <p:cNvSpPr>
            <a:spLocks noChangeAspect="1"/>
          </p:cNvSpPr>
          <p:nvPr/>
        </p:nvSpPr>
        <p:spPr>
          <a:xfrm>
            <a:off x="3920591" y="273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6" name="Pentagone régulier 1655"/>
          <p:cNvSpPr>
            <a:spLocks noChangeAspect="1"/>
          </p:cNvSpPr>
          <p:nvPr/>
        </p:nvSpPr>
        <p:spPr>
          <a:xfrm>
            <a:off x="5063599" y="2518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7" name="Pentagone régulier 1656"/>
          <p:cNvSpPr>
            <a:spLocks noChangeAspect="1"/>
          </p:cNvSpPr>
          <p:nvPr/>
        </p:nvSpPr>
        <p:spPr>
          <a:xfrm>
            <a:off x="4920723" y="2732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8" name="Pentagone régulier 1657"/>
          <p:cNvSpPr>
            <a:spLocks noChangeAspect="1"/>
          </p:cNvSpPr>
          <p:nvPr/>
        </p:nvSpPr>
        <p:spPr>
          <a:xfrm>
            <a:off x="4777847" y="24849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9" name="Pentagone régulier 1658"/>
          <p:cNvSpPr>
            <a:spLocks noChangeAspect="1"/>
          </p:cNvSpPr>
          <p:nvPr/>
        </p:nvSpPr>
        <p:spPr>
          <a:xfrm>
            <a:off x="5063599" y="26707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0" name="Pentagone régulier 1659"/>
          <p:cNvSpPr>
            <a:spLocks noChangeAspect="1"/>
          </p:cNvSpPr>
          <p:nvPr/>
        </p:nvSpPr>
        <p:spPr>
          <a:xfrm>
            <a:off x="4777847" y="2599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1" name="Pentagone régulier 1660"/>
          <p:cNvSpPr>
            <a:spLocks noChangeAspect="1"/>
          </p:cNvSpPr>
          <p:nvPr/>
        </p:nvSpPr>
        <p:spPr>
          <a:xfrm>
            <a:off x="5215999" y="26617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2" name="Pentagone régulier 1661"/>
          <p:cNvSpPr>
            <a:spLocks noChangeAspect="1"/>
          </p:cNvSpPr>
          <p:nvPr/>
        </p:nvSpPr>
        <p:spPr>
          <a:xfrm>
            <a:off x="4930247" y="2590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3" name="Pentagone régulier 1662"/>
          <p:cNvSpPr>
            <a:spLocks noChangeAspect="1"/>
          </p:cNvSpPr>
          <p:nvPr/>
        </p:nvSpPr>
        <p:spPr>
          <a:xfrm>
            <a:off x="4706409" y="273262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4" name="Pentagone régulier 1663"/>
          <p:cNvSpPr>
            <a:spLocks noChangeAspect="1"/>
          </p:cNvSpPr>
          <p:nvPr/>
        </p:nvSpPr>
        <p:spPr>
          <a:xfrm>
            <a:off x="5157897" y="2518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5" name="Pentagone régulier 1664"/>
          <p:cNvSpPr>
            <a:spLocks noChangeAspect="1"/>
          </p:cNvSpPr>
          <p:nvPr/>
        </p:nvSpPr>
        <p:spPr>
          <a:xfrm>
            <a:off x="5015021" y="273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6" name="Pentagone régulier 1665"/>
          <p:cNvSpPr>
            <a:spLocks noChangeAspect="1"/>
          </p:cNvSpPr>
          <p:nvPr/>
        </p:nvSpPr>
        <p:spPr>
          <a:xfrm>
            <a:off x="4872145" y="248553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7" name="Pentagone régulier 1666"/>
          <p:cNvSpPr>
            <a:spLocks noChangeAspect="1"/>
          </p:cNvSpPr>
          <p:nvPr/>
        </p:nvSpPr>
        <p:spPr>
          <a:xfrm>
            <a:off x="5157897" y="2671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8" name="Pentagone régulier 1667"/>
          <p:cNvSpPr>
            <a:spLocks noChangeAspect="1"/>
          </p:cNvSpPr>
          <p:nvPr/>
        </p:nvSpPr>
        <p:spPr>
          <a:xfrm>
            <a:off x="4872145" y="259983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9" name="Pentagone régulier 1668"/>
          <p:cNvSpPr>
            <a:spLocks noChangeAspect="1"/>
          </p:cNvSpPr>
          <p:nvPr/>
        </p:nvSpPr>
        <p:spPr>
          <a:xfrm>
            <a:off x="5310297" y="2662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0" name="Pentagone régulier 1669"/>
          <p:cNvSpPr>
            <a:spLocks noChangeAspect="1"/>
          </p:cNvSpPr>
          <p:nvPr/>
        </p:nvSpPr>
        <p:spPr>
          <a:xfrm>
            <a:off x="5024545" y="2590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1" name="Pentagone régulier 1670"/>
          <p:cNvSpPr>
            <a:spLocks noChangeAspect="1"/>
          </p:cNvSpPr>
          <p:nvPr/>
        </p:nvSpPr>
        <p:spPr>
          <a:xfrm>
            <a:off x="4800707" y="273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2" name="Pentagone régulier 1671"/>
          <p:cNvSpPr>
            <a:spLocks noChangeAspect="1"/>
          </p:cNvSpPr>
          <p:nvPr/>
        </p:nvSpPr>
        <p:spPr>
          <a:xfrm>
            <a:off x="4657831" y="2590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3" name="Pentagone régulier 1672"/>
          <p:cNvSpPr>
            <a:spLocks noChangeAspect="1"/>
          </p:cNvSpPr>
          <p:nvPr/>
        </p:nvSpPr>
        <p:spPr>
          <a:xfrm>
            <a:off x="5063599" y="2590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4" name="Pentagone régulier 1673"/>
          <p:cNvSpPr>
            <a:spLocks noChangeAspect="1"/>
          </p:cNvSpPr>
          <p:nvPr/>
        </p:nvSpPr>
        <p:spPr>
          <a:xfrm>
            <a:off x="5063599" y="27427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5" name="Pentagone régulier 1674"/>
          <p:cNvSpPr>
            <a:spLocks noChangeAspect="1"/>
          </p:cNvSpPr>
          <p:nvPr/>
        </p:nvSpPr>
        <p:spPr>
          <a:xfrm>
            <a:off x="4777847" y="2671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6" name="Pentagone régulier 1675"/>
          <p:cNvSpPr>
            <a:spLocks noChangeAspect="1"/>
          </p:cNvSpPr>
          <p:nvPr/>
        </p:nvSpPr>
        <p:spPr>
          <a:xfrm>
            <a:off x="5215999" y="273375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7" name="Pentagone régulier 1676"/>
          <p:cNvSpPr>
            <a:spLocks noChangeAspect="1"/>
          </p:cNvSpPr>
          <p:nvPr/>
        </p:nvSpPr>
        <p:spPr>
          <a:xfrm>
            <a:off x="4930247" y="266231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8" name="Pentagone régulier 1677"/>
          <p:cNvSpPr>
            <a:spLocks noChangeAspect="1"/>
          </p:cNvSpPr>
          <p:nvPr/>
        </p:nvSpPr>
        <p:spPr>
          <a:xfrm>
            <a:off x="5157897" y="2590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9" name="Pentagone régulier 1678"/>
          <p:cNvSpPr>
            <a:spLocks noChangeAspect="1"/>
          </p:cNvSpPr>
          <p:nvPr/>
        </p:nvSpPr>
        <p:spPr>
          <a:xfrm>
            <a:off x="5157897" y="27432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0" name="Pentagone régulier 1679"/>
          <p:cNvSpPr>
            <a:spLocks noChangeAspect="1"/>
          </p:cNvSpPr>
          <p:nvPr/>
        </p:nvSpPr>
        <p:spPr>
          <a:xfrm>
            <a:off x="4872145" y="2671836"/>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1" name="Pentagone régulier 1680"/>
          <p:cNvSpPr>
            <a:spLocks noChangeAspect="1"/>
          </p:cNvSpPr>
          <p:nvPr/>
        </p:nvSpPr>
        <p:spPr>
          <a:xfrm>
            <a:off x="5024545" y="2662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2" name="Pentagone régulier 1681"/>
          <p:cNvSpPr>
            <a:spLocks noChangeAspect="1"/>
          </p:cNvSpPr>
          <p:nvPr/>
        </p:nvSpPr>
        <p:spPr>
          <a:xfrm>
            <a:off x="4657831" y="2662874"/>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3" name="Pentagone régulier 1682"/>
          <p:cNvSpPr>
            <a:spLocks noChangeAspect="1"/>
          </p:cNvSpPr>
          <p:nvPr/>
        </p:nvSpPr>
        <p:spPr>
          <a:xfrm>
            <a:off x="4634971" y="27331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4" name="Rectangle 1683"/>
          <p:cNvSpPr/>
          <p:nvPr/>
        </p:nvSpPr>
        <p:spPr>
          <a:xfrm>
            <a:off x="4907491" y="3002169"/>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5" name="Rectangle 1684"/>
          <p:cNvSpPr/>
          <p:nvPr/>
        </p:nvSpPr>
        <p:spPr>
          <a:xfrm>
            <a:off x="5033643" y="3002169"/>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6" name="Rectangle 1685"/>
          <p:cNvSpPr/>
          <p:nvPr/>
        </p:nvSpPr>
        <p:spPr>
          <a:xfrm>
            <a:off x="4072565" y="3002169"/>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7" name="Rectangle 1686"/>
          <p:cNvSpPr/>
          <p:nvPr/>
        </p:nvSpPr>
        <p:spPr>
          <a:xfrm>
            <a:off x="4198717" y="3002169"/>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88" name="Connecteur droit avec flèche 1687"/>
          <p:cNvCxnSpPr/>
          <p:nvPr/>
        </p:nvCxnSpPr>
        <p:spPr>
          <a:xfrm rot="5400000">
            <a:off x="3897973" y="3094437"/>
            <a:ext cx="540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89" name="Connecteur droit avec flèche 1688"/>
          <p:cNvCxnSpPr/>
          <p:nvPr/>
        </p:nvCxnSpPr>
        <p:spPr>
          <a:xfrm rot="16200000" flipV="1">
            <a:off x="4732369" y="3094437"/>
            <a:ext cx="540000" cy="15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90" name="Double flèche verticale 1689"/>
          <p:cNvSpPr/>
          <p:nvPr/>
        </p:nvSpPr>
        <p:spPr>
          <a:xfrm>
            <a:off x="4510717" y="2803409"/>
            <a:ext cx="142876" cy="4286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2" name="Larme 1691"/>
          <p:cNvSpPr>
            <a:spLocks noChangeAspect="1"/>
          </p:cNvSpPr>
          <p:nvPr/>
        </p:nvSpPr>
        <p:spPr>
          <a:xfrm>
            <a:off x="2206079" y="3627982"/>
            <a:ext cx="244542" cy="144000"/>
          </a:xfrm>
          <a:prstGeom prst="teardrop">
            <a:avLst/>
          </a:prstGeom>
          <a:solidFill>
            <a:srgbClr val="92D050"/>
          </a:solidFill>
          <a:ln w="38100">
            <a:solidFill>
              <a:srgbClr val="669900"/>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693" name="Triangle isocèle 1692"/>
          <p:cNvSpPr>
            <a:spLocks noChangeAspect="1"/>
          </p:cNvSpPr>
          <p:nvPr/>
        </p:nvSpPr>
        <p:spPr>
          <a:xfrm>
            <a:off x="2352008" y="3632111"/>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4" name="Triangle isocèle 1693"/>
          <p:cNvSpPr>
            <a:spLocks noChangeAspect="1"/>
          </p:cNvSpPr>
          <p:nvPr/>
        </p:nvSpPr>
        <p:spPr>
          <a:xfrm>
            <a:off x="2357724" y="3664495"/>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5" name="Triangle isocèle 1694"/>
          <p:cNvSpPr>
            <a:spLocks noChangeAspect="1"/>
          </p:cNvSpPr>
          <p:nvPr/>
        </p:nvSpPr>
        <p:spPr>
          <a:xfrm>
            <a:off x="2332006" y="3718593"/>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6" name="Triangle isocèle 1695"/>
          <p:cNvSpPr>
            <a:spLocks noChangeAspect="1"/>
          </p:cNvSpPr>
          <p:nvPr/>
        </p:nvSpPr>
        <p:spPr>
          <a:xfrm>
            <a:off x="2292002" y="3664495"/>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7" name="Pentagone régulier 1696"/>
          <p:cNvSpPr>
            <a:spLocks noChangeAspect="1"/>
          </p:cNvSpPr>
          <p:nvPr/>
        </p:nvSpPr>
        <p:spPr>
          <a:xfrm>
            <a:off x="1420261" y="332147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8" name="Pentagone régulier 1697"/>
          <p:cNvSpPr>
            <a:spLocks noChangeAspect="1"/>
          </p:cNvSpPr>
          <p:nvPr/>
        </p:nvSpPr>
        <p:spPr>
          <a:xfrm>
            <a:off x="1348823" y="3421288"/>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9" name="Pentagone régulier 1698"/>
          <p:cNvSpPr>
            <a:spLocks noChangeAspect="1"/>
          </p:cNvSpPr>
          <p:nvPr/>
        </p:nvSpPr>
        <p:spPr>
          <a:xfrm>
            <a:off x="1277385" y="332147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0" name="Pentagone régulier 1699"/>
          <p:cNvSpPr>
            <a:spLocks noChangeAspect="1"/>
          </p:cNvSpPr>
          <p:nvPr/>
        </p:nvSpPr>
        <p:spPr>
          <a:xfrm>
            <a:off x="1491699" y="327079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1" name="Pentagone régulier 1700"/>
          <p:cNvSpPr>
            <a:spLocks noChangeAspect="1"/>
          </p:cNvSpPr>
          <p:nvPr/>
        </p:nvSpPr>
        <p:spPr>
          <a:xfrm>
            <a:off x="1420261" y="3370610"/>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2" name="Pentagone régulier 1701"/>
          <p:cNvSpPr>
            <a:spLocks noChangeAspect="1"/>
          </p:cNvSpPr>
          <p:nvPr/>
        </p:nvSpPr>
        <p:spPr>
          <a:xfrm>
            <a:off x="1348823" y="3270792"/>
            <a:ext cx="36000" cy="36000"/>
          </a:xfrm>
          <a:prstGeom prst="pentagon">
            <a:avLst/>
          </a:prstGeom>
          <a:solidFill>
            <a:schemeClr val="accent3">
              <a:lumMod val="75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3" name="Triangle isocèle 1702"/>
          <p:cNvSpPr>
            <a:spLocks noChangeAspect="1"/>
          </p:cNvSpPr>
          <p:nvPr/>
        </p:nvSpPr>
        <p:spPr>
          <a:xfrm>
            <a:off x="2420393" y="3321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4" name="Triangle isocèle 1703"/>
          <p:cNvSpPr>
            <a:spLocks noChangeAspect="1"/>
          </p:cNvSpPr>
          <p:nvPr/>
        </p:nvSpPr>
        <p:spPr>
          <a:xfrm>
            <a:off x="2348955" y="342128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5" name="Triangle isocèle 1704"/>
          <p:cNvSpPr>
            <a:spLocks noChangeAspect="1"/>
          </p:cNvSpPr>
          <p:nvPr/>
        </p:nvSpPr>
        <p:spPr>
          <a:xfrm>
            <a:off x="2277517" y="332147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6" name="Triangle isocèle 1705"/>
          <p:cNvSpPr>
            <a:spLocks noChangeAspect="1"/>
          </p:cNvSpPr>
          <p:nvPr/>
        </p:nvSpPr>
        <p:spPr>
          <a:xfrm>
            <a:off x="2491831" y="32707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7" name="Triangle isocèle 1706"/>
          <p:cNvSpPr>
            <a:spLocks noChangeAspect="1"/>
          </p:cNvSpPr>
          <p:nvPr/>
        </p:nvSpPr>
        <p:spPr>
          <a:xfrm>
            <a:off x="2420393" y="337061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8" name="Triangle isocèle 1707"/>
          <p:cNvSpPr>
            <a:spLocks noChangeAspect="1"/>
          </p:cNvSpPr>
          <p:nvPr/>
        </p:nvSpPr>
        <p:spPr>
          <a:xfrm>
            <a:off x="2348955" y="327079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9" name="Triangle isocèle 1708"/>
          <p:cNvSpPr>
            <a:spLocks noChangeAspect="1"/>
          </p:cNvSpPr>
          <p:nvPr/>
        </p:nvSpPr>
        <p:spPr>
          <a:xfrm>
            <a:off x="4441489" y="384229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0" name="Triangle isocèle 1709"/>
          <p:cNvSpPr>
            <a:spLocks noChangeAspect="1"/>
          </p:cNvSpPr>
          <p:nvPr/>
        </p:nvSpPr>
        <p:spPr>
          <a:xfrm>
            <a:off x="4372909" y="392306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1" name="Triangle isocèle 1710"/>
          <p:cNvSpPr>
            <a:spLocks noChangeAspect="1"/>
          </p:cNvSpPr>
          <p:nvPr/>
        </p:nvSpPr>
        <p:spPr>
          <a:xfrm>
            <a:off x="4525309" y="3914100"/>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2" name="Triangle isocèle 1711"/>
          <p:cNvSpPr>
            <a:spLocks noChangeAspect="1"/>
          </p:cNvSpPr>
          <p:nvPr/>
        </p:nvSpPr>
        <p:spPr>
          <a:xfrm>
            <a:off x="4535787" y="38428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3" name="Triangle isocèle 1712"/>
          <p:cNvSpPr>
            <a:spLocks noChangeAspect="1"/>
          </p:cNvSpPr>
          <p:nvPr/>
        </p:nvSpPr>
        <p:spPr>
          <a:xfrm>
            <a:off x="4467207" y="3923624"/>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4" name="Triangle isocèle 1713"/>
          <p:cNvSpPr>
            <a:spLocks noChangeAspect="1"/>
          </p:cNvSpPr>
          <p:nvPr/>
        </p:nvSpPr>
        <p:spPr>
          <a:xfrm>
            <a:off x="4619607" y="3914662"/>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5" name="Triangle isocèle 1714"/>
          <p:cNvSpPr>
            <a:spLocks noChangeAspect="1"/>
          </p:cNvSpPr>
          <p:nvPr/>
        </p:nvSpPr>
        <p:spPr>
          <a:xfrm>
            <a:off x="4451967" y="3994696"/>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6" name="Triangle isocèle 1715"/>
          <p:cNvSpPr>
            <a:spLocks noChangeAspect="1"/>
          </p:cNvSpPr>
          <p:nvPr/>
        </p:nvSpPr>
        <p:spPr>
          <a:xfrm>
            <a:off x="4546265" y="3995258"/>
            <a:ext cx="36000" cy="36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17" name="Image 1716" descr="monosilicic acid.gif"/>
          <p:cNvPicPr>
            <a:picLocks noChangeAspect="1"/>
          </p:cNvPicPr>
          <p:nvPr/>
        </p:nvPicPr>
        <p:blipFill>
          <a:blip r:embed="rId2">
            <a:clrChange>
              <a:clrFrom>
                <a:srgbClr val="000000"/>
              </a:clrFrom>
              <a:clrTo>
                <a:srgbClr val="000000">
                  <a:alpha val="0"/>
                </a:srgbClr>
              </a:clrTo>
            </a:clrChange>
          </a:blip>
          <a:stretch>
            <a:fillRect/>
          </a:stretch>
        </p:blipFill>
        <p:spPr>
          <a:xfrm>
            <a:off x="991633" y="2127784"/>
            <a:ext cx="566261" cy="571504"/>
          </a:xfrm>
          <a:prstGeom prst="rect">
            <a:avLst/>
          </a:prstGeom>
          <a:effectLst>
            <a:outerShdw blurRad="50800" dist="101600" dir="8100000" algn="tr" rotWithShape="0">
              <a:prstClr val="black">
                <a:alpha val="40000"/>
              </a:prstClr>
            </a:outerShdw>
          </a:effectLst>
        </p:spPr>
      </p:pic>
      <p:sp>
        <p:nvSpPr>
          <p:cNvPr id="1718" name="Arc 1717"/>
          <p:cNvSpPr/>
          <p:nvPr/>
        </p:nvSpPr>
        <p:spPr>
          <a:xfrm rot="20053817">
            <a:off x="1508969" y="2397531"/>
            <a:ext cx="714380" cy="571504"/>
          </a:xfrm>
          <a:prstGeom prst="arc">
            <a:avLst/>
          </a:prstGeom>
          <a:ln w="25400">
            <a:solidFill>
              <a:schemeClr val="tx1"/>
            </a:solidFill>
            <a:tailEnd type="stealth" w="lg" len="med"/>
          </a:ln>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19" name="Arc 1718"/>
          <p:cNvSpPr/>
          <p:nvPr/>
        </p:nvSpPr>
        <p:spPr>
          <a:xfrm rot="7431077" flipV="1">
            <a:off x="1070725" y="2726477"/>
            <a:ext cx="714380" cy="571504"/>
          </a:xfrm>
          <a:prstGeom prst="arc">
            <a:avLst/>
          </a:prstGeom>
          <a:ln w="25400">
            <a:solidFill>
              <a:schemeClr val="tx1"/>
            </a:solidFill>
            <a:tailEnd type="stealth" w="lg" len="med"/>
          </a:ln>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20" name="ZoneTexte 1719"/>
          <p:cNvSpPr txBox="1"/>
          <p:nvPr/>
        </p:nvSpPr>
        <p:spPr>
          <a:xfrm>
            <a:off x="6857984" y="2857496"/>
            <a:ext cx="2286016" cy="307777"/>
          </a:xfrm>
          <a:prstGeom prst="rect">
            <a:avLst/>
          </a:prstGeom>
          <a:noFill/>
        </p:spPr>
        <p:txBody>
          <a:bodyPr wrap="square" rtlCol="0">
            <a:spAutoFit/>
          </a:bodyPr>
          <a:lstStyle/>
          <a:p>
            <a:pPr algn="ctr"/>
            <a:r>
              <a:rPr lang="en-US" sz="1400" b="1" dirty="0" smtClean="0">
                <a:solidFill>
                  <a:srgbClr val="EAFA1E"/>
                </a:solidFill>
              </a:rPr>
              <a:t>Soluble Si Pool</a:t>
            </a:r>
            <a:endParaRPr lang="en-US" sz="1400" b="1" dirty="0">
              <a:solidFill>
                <a:srgbClr val="EAFA1E"/>
              </a:solidFill>
            </a:endParaRPr>
          </a:p>
        </p:txBody>
      </p:sp>
      <p:sp>
        <p:nvSpPr>
          <p:cNvPr id="1722" name="Rectangle 1721"/>
          <p:cNvSpPr/>
          <p:nvPr/>
        </p:nvSpPr>
        <p:spPr>
          <a:xfrm>
            <a:off x="7946310" y="2714620"/>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3" name="Rectangle 1722"/>
          <p:cNvSpPr/>
          <p:nvPr/>
        </p:nvSpPr>
        <p:spPr>
          <a:xfrm>
            <a:off x="8072462" y="2714620"/>
            <a:ext cx="71438"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4" name="Rectangle à coins arrondis 1723"/>
          <p:cNvSpPr>
            <a:spLocks noChangeAspect="1"/>
          </p:cNvSpPr>
          <p:nvPr/>
        </p:nvSpPr>
        <p:spPr>
          <a:xfrm>
            <a:off x="7786710" y="3214686"/>
            <a:ext cx="428628" cy="164217"/>
          </a:xfrm>
          <a:prstGeom prst="roundRect">
            <a:avLst/>
          </a:prstGeom>
          <a:solidFill>
            <a:srgbClr val="EAFA1E"/>
          </a:solidFill>
          <a:ln w="38100">
            <a:solidFill>
              <a:srgbClr val="FFFF00"/>
            </a:solidFill>
          </a:ln>
          <a:effectLst>
            <a:glow rad="63500">
              <a:schemeClr val="accent2">
                <a:satMod val="175000"/>
                <a:alpha val="40000"/>
              </a:schemeClr>
            </a:glow>
          </a:effectLst>
          <a:scene3d>
            <a:camera prst="orthographicFront">
              <a:rot lat="0" lon="0" rev="0"/>
            </a:camera>
            <a:lightRig rig="contrasting" dir="t"/>
          </a:scene3d>
          <a:sp3d extrusionH="76200" contourW="12700" prstMaterial="translucentPowder">
            <a:bevelT h="63500"/>
            <a:extrusionClr>
              <a:srgbClr val="FFFF0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725" name="Rectangle à coins arrondis 1724"/>
          <p:cNvSpPr/>
          <p:nvPr/>
        </p:nvSpPr>
        <p:spPr>
          <a:xfrm>
            <a:off x="7858148" y="3929066"/>
            <a:ext cx="428628" cy="142876"/>
          </a:xfrm>
          <a:prstGeom prst="roundRect">
            <a:avLst/>
          </a:prstGeom>
          <a:solidFill>
            <a:schemeClr val="accent3">
              <a:lumMod val="60000"/>
              <a:lumOff val="40000"/>
            </a:schemeClr>
          </a:solidFill>
          <a:ln w="38100">
            <a:solidFill>
              <a:schemeClr val="accent3">
                <a:lumMod val="60000"/>
                <a:lumOff val="40000"/>
              </a:schemeClr>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726" name="Rectangle 1725"/>
          <p:cNvSpPr/>
          <p:nvPr/>
        </p:nvSpPr>
        <p:spPr>
          <a:xfrm>
            <a:off x="7143768" y="4714884"/>
            <a:ext cx="1857356" cy="307777"/>
          </a:xfrm>
          <a:prstGeom prst="rect">
            <a:avLst/>
          </a:prstGeom>
        </p:spPr>
        <p:txBody>
          <a:bodyPr wrap="square">
            <a:spAutoFit/>
          </a:bodyPr>
          <a:lstStyle/>
          <a:p>
            <a:pPr algn="ctr"/>
            <a:r>
              <a:rPr lang="fr-FR" sz="1400" b="1" dirty="0" err="1" smtClean="0">
                <a:solidFill>
                  <a:srgbClr val="7030A0"/>
                </a:solidFill>
              </a:rPr>
              <a:t>Ionophores</a:t>
            </a:r>
            <a:endParaRPr lang="fr-FR" sz="1400" b="1" dirty="0">
              <a:solidFill>
                <a:srgbClr val="7030A0"/>
              </a:solidFill>
            </a:endParaRPr>
          </a:p>
        </p:txBody>
      </p:sp>
      <p:sp>
        <p:nvSpPr>
          <p:cNvPr id="1727" name="Rectangle 1726"/>
          <p:cNvSpPr/>
          <p:nvPr/>
        </p:nvSpPr>
        <p:spPr>
          <a:xfrm>
            <a:off x="7215206" y="5143512"/>
            <a:ext cx="1857356" cy="523220"/>
          </a:xfrm>
          <a:prstGeom prst="rect">
            <a:avLst/>
          </a:prstGeom>
        </p:spPr>
        <p:txBody>
          <a:bodyPr wrap="square">
            <a:spAutoFit/>
          </a:bodyPr>
          <a:lstStyle/>
          <a:p>
            <a:pPr algn="ctr"/>
            <a:r>
              <a:rPr lang="fr-FR" sz="1400" b="1" dirty="0" err="1" smtClean="0">
                <a:solidFill>
                  <a:srgbClr val="669900"/>
                </a:solidFill>
              </a:rPr>
              <a:t>Silicon</a:t>
            </a:r>
            <a:r>
              <a:rPr lang="fr-FR" sz="1400" b="1" dirty="0" smtClean="0">
                <a:solidFill>
                  <a:srgbClr val="669900"/>
                </a:solidFill>
              </a:rPr>
              <a:t> Transport </a:t>
            </a:r>
            <a:r>
              <a:rPr lang="fr-FR" sz="1400" b="1" dirty="0" err="1" smtClean="0">
                <a:solidFill>
                  <a:srgbClr val="669900"/>
                </a:solidFill>
              </a:rPr>
              <a:t>Vesicle</a:t>
            </a:r>
            <a:endParaRPr lang="fr-FR" sz="1400" b="1" dirty="0">
              <a:solidFill>
                <a:srgbClr val="669900"/>
              </a:solidFill>
            </a:endParaRPr>
          </a:p>
        </p:txBody>
      </p:sp>
      <p:sp>
        <p:nvSpPr>
          <p:cNvPr id="1728" name="Rectangle 1727"/>
          <p:cNvSpPr/>
          <p:nvPr/>
        </p:nvSpPr>
        <p:spPr>
          <a:xfrm>
            <a:off x="7286644" y="5715016"/>
            <a:ext cx="1857356" cy="523220"/>
          </a:xfrm>
          <a:prstGeom prst="rect">
            <a:avLst/>
          </a:prstGeom>
        </p:spPr>
        <p:txBody>
          <a:bodyPr wrap="square">
            <a:spAutoFit/>
          </a:bodyPr>
          <a:lstStyle/>
          <a:p>
            <a:pPr algn="ctr"/>
            <a:r>
              <a:rPr lang="fr-FR" sz="1400" b="1" dirty="0" smtClean="0">
                <a:solidFill>
                  <a:srgbClr val="820000"/>
                </a:solidFill>
              </a:rPr>
              <a:t>Direct transport (</a:t>
            </a:r>
            <a:r>
              <a:rPr lang="fr-FR" sz="1400" b="1" dirty="0" err="1" smtClean="0">
                <a:solidFill>
                  <a:srgbClr val="820000"/>
                </a:solidFill>
              </a:rPr>
              <a:t>silica</a:t>
            </a:r>
            <a:r>
              <a:rPr lang="fr-FR" sz="1400" b="1" dirty="0" smtClean="0">
                <a:solidFill>
                  <a:srgbClr val="820000"/>
                </a:solidFill>
              </a:rPr>
              <a:t> </a:t>
            </a:r>
            <a:r>
              <a:rPr lang="fr-FR" sz="1400" b="1" dirty="0" err="1" smtClean="0">
                <a:solidFill>
                  <a:srgbClr val="820000"/>
                </a:solidFill>
              </a:rPr>
              <a:t>derivatives</a:t>
            </a:r>
            <a:r>
              <a:rPr lang="fr-FR" sz="1400" b="1" dirty="0" smtClean="0">
                <a:solidFill>
                  <a:srgbClr val="820000"/>
                </a:solidFill>
              </a:rPr>
              <a:t>)</a:t>
            </a:r>
            <a:endParaRPr lang="fr-FR" sz="1400" b="1" dirty="0">
              <a:solidFill>
                <a:srgbClr val="820000"/>
              </a:solidFill>
            </a:endParaRPr>
          </a:p>
        </p:txBody>
      </p:sp>
      <p:sp>
        <p:nvSpPr>
          <p:cNvPr id="1729" name="Triangle isocèle 1728"/>
          <p:cNvSpPr>
            <a:spLocks noChangeAspect="1"/>
          </p:cNvSpPr>
          <p:nvPr/>
        </p:nvSpPr>
        <p:spPr>
          <a:xfrm>
            <a:off x="8072462" y="6357958"/>
            <a:ext cx="108000" cy="108000"/>
          </a:xfrm>
          <a:prstGeom prst="triangl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0" name="Larme 1729"/>
          <p:cNvSpPr>
            <a:spLocks noChangeAspect="1"/>
          </p:cNvSpPr>
          <p:nvPr/>
        </p:nvSpPr>
        <p:spPr>
          <a:xfrm>
            <a:off x="7572396" y="5572140"/>
            <a:ext cx="244542" cy="144000"/>
          </a:xfrm>
          <a:prstGeom prst="teardrop">
            <a:avLst/>
          </a:prstGeom>
          <a:solidFill>
            <a:srgbClr val="92D050"/>
          </a:solidFill>
          <a:ln w="38100">
            <a:solidFill>
              <a:srgbClr val="669900"/>
            </a:solidFill>
          </a:ln>
          <a:effectLst/>
          <a:scene3d>
            <a:camera prst="orthographicFront">
              <a:rot lat="0" lon="0" rev="0"/>
            </a:camera>
            <a:lightRig rig="flood" dir="t"/>
          </a:scene3d>
          <a:sp3d extrusionH="76200" contourW="12700" prstMaterial="metal">
            <a:bevelT h="63500"/>
            <a:extrusionClr>
              <a:schemeClr val="accent3">
                <a:lumMod val="60000"/>
                <a:lumOff val="40000"/>
              </a:schemeClr>
            </a:extrusionClr>
            <a:contourClr>
              <a:schemeClr val="accent3">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731" name="Soleil 1730"/>
          <p:cNvSpPr>
            <a:spLocks noChangeAspect="1"/>
          </p:cNvSpPr>
          <p:nvPr/>
        </p:nvSpPr>
        <p:spPr>
          <a:xfrm>
            <a:off x="8001024" y="5000636"/>
            <a:ext cx="144000" cy="144000"/>
          </a:xfrm>
          <a:prstGeom prst="su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3" name="Titre 1"/>
          <p:cNvSpPr txBox="1">
            <a:spLocks/>
          </p:cNvSpPr>
          <p:nvPr/>
        </p:nvSpPr>
        <p:spPr>
          <a:xfrm>
            <a:off x="152400" y="-562004"/>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Comment les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diatomées</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produisent</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la </a:t>
            </a:r>
            <a:r>
              <a:rPr kumimoji="0" lang="en-US" sz="3600" b="1" i="0" u="none" strike="noStrike" kern="1200" cap="none" spc="0" normalizeH="0" baseline="0" noProof="0" dirty="0" err="1"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silice</a:t>
            </a:r>
            <a:r>
              <a:rPr kumimoji="0" lang="en-US"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 ?</a:t>
            </a:r>
            <a:endParaRPr kumimoji="0" lang="en-US"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71" name="Line 143"/>
          <p:cNvSpPr>
            <a:spLocks noChangeShapeType="1"/>
          </p:cNvSpPr>
          <p:nvPr/>
        </p:nvSpPr>
        <p:spPr bwMode="auto">
          <a:xfrm>
            <a:off x="5255496" y="5714588"/>
            <a:ext cx="457200" cy="0"/>
          </a:xfrm>
          <a:prstGeom prst="line">
            <a:avLst/>
          </a:prstGeom>
          <a:noFill/>
          <a:ln w="3810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173" name="Titre 172"/>
          <p:cNvSpPr>
            <a:spLocks noGrp="1"/>
          </p:cNvSpPr>
          <p:nvPr>
            <p:ph type="ctrTitle"/>
          </p:nvPr>
        </p:nvSpPr>
        <p:spPr>
          <a:xfrm>
            <a:off x="685800" y="0"/>
            <a:ext cx="7772400" cy="742979"/>
          </a:xfrm>
        </p:spPr>
        <p:txBody>
          <a:bodyPr/>
          <a:lstStyle/>
          <a:p>
            <a:pPr lvl="0"/>
            <a:r>
              <a:rPr sz="3600" smtClean="0">
                <a:ln>
                  <a:noFill/>
                </a:ln>
                <a:effectLst>
                  <a:outerShdw blurRad="63500" dist="38100" dir="8220000" algn="tl" rotWithShape="0">
                    <a:srgbClr val="000000">
                      <a:alpha val="30000"/>
                    </a:srgbClr>
                  </a:outerShdw>
                </a:effectLst>
              </a:rPr>
              <a:t>Procédé Sol-Gel</a:t>
            </a:r>
            <a:endParaRPr sz="3600"/>
          </a:p>
        </p:txBody>
      </p:sp>
      <p:grpSp>
        <p:nvGrpSpPr>
          <p:cNvPr id="1869" name="Groupe 1868"/>
          <p:cNvGrpSpPr/>
          <p:nvPr/>
        </p:nvGrpSpPr>
        <p:grpSpPr>
          <a:xfrm>
            <a:off x="5848892" y="4385168"/>
            <a:ext cx="1152000" cy="1743554"/>
            <a:chOff x="6833784" y="1135364"/>
            <a:chExt cx="1152000" cy="1743554"/>
          </a:xfrm>
        </p:grpSpPr>
        <p:grpSp>
          <p:nvGrpSpPr>
            <p:cNvPr id="1868" name="Groupe 1867"/>
            <p:cNvGrpSpPr/>
            <p:nvPr/>
          </p:nvGrpSpPr>
          <p:grpSpPr>
            <a:xfrm>
              <a:off x="6858016" y="1785926"/>
              <a:ext cx="1080293" cy="1092992"/>
              <a:chOff x="5643570" y="2500306"/>
              <a:chExt cx="1080293" cy="1092992"/>
            </a:xfrm>
          </p:grpSpPr>
          <p:sp>
            <p:nvSpPr>
              <p:cNvPr id="823" name="Oval 149"/>
              <p:cNvSpPr>
                <a:spLocks noChangeAspect="1" noChangeArrowheads="1"/>
              </p:cNvSpPr>
              <p:nvPr/>
            </p:nvSpPr>
            <p:spPr bwMode="auto">
              <a:xfrm>
                <a:off x="6673064" y="34440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4" name="Oval 150"/>
              <p:cNvSpPr>
                <a:spLocks noChangeAspect="1" noChangeArrowheads="1"/>
              </p:cNvSpPr>
              <p:nvPr/>
            </p:nvSpPr>
            <p:spPr bwMode="auto">
              <a:xfrm>
                <a:off x="6654014"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5" name="Oval 151"/>
              <p:cNvSpPr>
                <a:spLocks noChangeAspect="1" noChangeArrowheads="1"/>
              </p:cNvSpPr>
              <p:nvPr/>
            </p:nvSpPr>
            <p:spPr bwMode="auto">
              <a:xfrm>
                <a:off x="6617501" y="3377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6" name="Oval 152"/>
              <p:cNvSpPr>
                <a:spLocks noChangeAspect="1" noChangeArrowheads="1"/>
              </p:cNvSpPr>
              <p:nvPr/>
            </p:nvSpPr>
            <p:spPr bwMode="auto">
              <a:xfrm>
                <a:off x="6617501"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7" name="Oval 153"/>
              <p:cNvSpPr>
                <a:spLocks noChangeAspect="1" noChangeArrowheads="1"/>
              </p:cNvSpPr>
              <p:nvPr/>
            </p:nvSpPr>
            <p:spPr bwMode="auto">
              <a:xfrm>
                <a:off x="6584164" y="3466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8" name="Oval 154"/>
              <p:cNvSpPr>
                <a:spLocks noChangeAspect="1" noChangeArrowheads="1"/>
              </p:cNvSpPr>
              <p:nvPr/>
            </p:nvSpPr>
            <p:spPr bwMode="auto">
              <a:xfrm>
                <a:off x="6547651" y="34774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9" name="Oval 155"/>
              <p:cNvSpPr>
                <a:spLocks noChangeAspect="1" noChangeArrowheads="1"/>
              </p:cNvSpPr>
              <p:nvPr/>
            </p:nvSpPr>
            <p:spPr bwMode="auto">
              <a:xfrm>
                <a:off x="6580989" y="3377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0" name="Oval 156"/>
              <p:cNvSpPr>
                <a:spLocks noChangeAspect="1" noChangeArrowheads="1"/>
              </p:cNvSpPr>
              <p:nvPr/>
            </p:nvSpPr>
            <p:spPr bwMode="auto">
              <a:xfrm>
                <a:off x="6685764" y="34789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1" name="Oval 157"/>
              <p:cNvSpPr>
                <a:spLocks noChangeAspect="1" noChangeArrowheads="1"/>
              </p:cNvSpPr>
              <p:nvPr/>
            </p:nvSpPr>
            <p:spPr bwMode="auto">
              <a:xfrm>
                <a:off x="6547651" y="33218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2" name="Oval 158"/>
              <p:cNvSpPr>
                <a:spLocks noChangeAspect="1" noChangeArrowheads="1"/>
              </p:cNvSpPr>
              <p:nvPr/>
            </p:nvSpPr>
            <p:spPr bwMode="auto">
              <a:xfrm>
                <a:off x="6549239" y="33567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3" name="Oval 159"/>
              <p:cNvSpPr>
                <a:spLocks noChangeAspect="1" noChangeArrowheads="1"/>
              </p:cNvSpPr>
              <p:nvPr/>
            </p:nvSpPr>
            <p:spPr bwMode="auto">
              <a:xfrm>
                <a:off x="6617501"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4" name="Oval 160"/>
              <p:cNvSpPr>
                <a:spLocks noChangeAspect="1" noChangeArrowheads="1"/>
              </p:cNvSpPr>
              <p:nvPr/>
            </p:nvSpPr>
            <p:spPr bwMode="auto">
              <a:xfrm>
                <a:off x="6185701" y="34662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5" name="Oval 161"/>
              <p:cNvSpPr>
                <a:spLocks noChangeAspect="1" noChangeArrowheads="1"/>
              </p:cNvSpPr>
              <p:nvPr/>
            </p:nvSpPr>
            <p:spPr bwMode="auto">
              <a:xfrm>
                <a:off x="6515901" y="33408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6" name="Oval 162"/>
              <p:cNvSpPr>
                <a:spLocks noChangeAspect="1" noChangeArrowheads="1"/>
              </p:cNvSpPr>
              <p:nvPr/>
            </p:nvSpPr>
            <p:spPr bwMode="auto">
              <a:xfrm>
                <a:off x="6504789" y="33075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7" name="Oval 163"/>
              <p:cNvSpPr>
                <a:spLocks noChangeAspect="1" noChangeArrowheads="1"/>
              </p:cNvSpPr>
              <p:nvPr/>
            </p:nvSpPr>
            <p:spPr bwMode="auto">
              <a:xfrm>
                <a:off x="6468276" y="33011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8" name="Oval 164"/>
              <p:cNvSpPr>
                <a:spLocks noChangeAspect="1" noChangeArrowheads="1"/>
              </p:cNvSpPr>
              <p:nvPr/>
            </p:nvSpPr>
            <p:spPr bwMode="auto">
              <a:xfrm>
                <a:off x="6442876" y="32742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9" name="Oval 165"/>
              <p:cNvSpPr>
                <a:spLocks noChangeAspect="1" noChangeArrowheads="1"/>
              </p:cNvSpPr>
              <p:nvPr/>
            </p:nvSpPr>
            <p:spPr bwMode="auto">
              <a:xfrm>
                <a:off x="6406364" y="32757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0" name="Oval 166"/>
              <p:cNvSpPr>
                <a:spLocks noChangeAspect="1" noChangeArrowheads="1"/>
              </p:cNvSpPr>
              <p:nvPr/>
            </p:nvSpPr>
            <p:spPr bwMode="auto">
              <a:xfrm>
                <a:off x="6377789" y="32519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1" name="Oval 167"/>
              <p:cNvSpPr>
                <a:spLocks noChangeAspect="1" noChangeArrowheads="1"/>
              </p:cNvSpPr>
              <p:nvPr/>
            </p:nvSpPr>
            <p:spPr bwMode="auto">
              <a:xfrm>
                <a:off x="6346039" y="32329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2" name="Oval 168"/>
              <p:cNvSpPr>
                <a:spLocks noChangeAspect="1" noChangeArrowheads="1"/>
              </p:cNvSpPr>
              <p:nvPr/>
            </p:nvSpPr>
            <p:spPr bwMode="auto">
              <a:xfrm>
                <a:off x="6328576" y="3201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3" name="Oval 169"/>
              <p:cNvSpPr>
                <a:spLocks noChangeAspect="1" noChangeArrowheads="1"/>
              </p:cNvSpPr>
              <p:nvPr/>
            </p:nvSpPr>
            <p:spPr bwMode="auto">
              <a:xfrm>
                <a:off x="6295239" y="31868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4" name="Oval 170"/>
              <p:cNvSpPr>
                <a:spLocks noChangeAspect="1" noChangeArrowheads="1"/>
              </p:cNvSpPr>
              <p:nvPr/>
            </p:nvSpPr>
            <p:spPr bwMode="auto">
              <a:xfrm>
                <a:off x="6257139" y="30027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5" name="Oval 171"/>
              <p:cNvSpPr>
                <a:spLocks noChangeAspect="1" noChangeArrowheads="1"/>
              </p:cNvSpPr>
              <p:nvPr/>
            </p:nvSpPr>
            <p:spPr bwMode="auto">
              <a:xfrm>
                <a:off x="6244439" y="305513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6" name="Oval 172"/>
              <p:cNvSpPr>
                <a:spLocks noChangeAspect="1" noChangeArrowheads="1"/>
              </p:cNvSpPr>
              <p:nvPr/>
            </p:nvSpPr>
            <p:spPr bwMode="auto">
              <a:xfrm>
                <a:off x="6263489" y="30837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7" name="Oval 173"/>
              <p:cNvSpPr>
                <a:spLocks noChangeAspect="1" noChangeArrowheads="1"/>
              </p:cNvSpPr>
              <p:nvPr/>
            </p:nvSpPr>
            <p:spPr bwMode="auto">
              <a:xfrm>
                <a:off x="6293651" y="31503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8" name="Oval 174"/>
              <p:cNvSpPr>
                <a:spLocks noChangeAspect="1" noChangeArrowheads="1"/>
              </p:cNvSpPr>
              <p:nvPr/>
            </p:nvSpPr>
            <p:spPr bwMode="auto">
              <a:xfrm>
                <a:off x="6273014" y="31186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9" name="Oval 175"/>
              <p:cNvSpPr>
                <a:spLocks noChangeAspect="1" noChangeArrowheads="1"/>
              </p:cNvSpPr>
              <p:nvPr/>
            </p:nvSpPr>
            <p:spPr bwMode="auto">
              <a:xfrm>
                <a:off x="6273014" y="30344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0" name="Oval 176"/>
              <p:cNvSpPr>
                <a:spLocks noChangeAspect="1" noChangeArrowheads="1"/>
              </p:cNvSpPr>
              <p:nvPr/>
            </p:nvSpPr>
            <p:spPr bwMode="auto">
              <a:xfrm>
                <a:off x="6580989" y="3305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1" name="Oval 177"/>
              <p:cNvSpPr>
                <a:spLocks noChangeAspect="1" noChangeArrowheads="1"/>
              </p:cNvSpPr>
              <p:nvPr/>
            </p:nvSpPr>
            <p:spPr bwMode="auto">
              <a:xfrm>
                <a:off x="6580989" y="3269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2" name="Oval 178"/>
              <p:cNvSpPr>
                <a:spLocks noChangeAspect="1" noChangeArrowheads="1"/>
              </p:cNvSpPr>
              <p:nvPr/>
            </p:nvSpPr>
            <p:spPr bwMode="auto">
              <a:xfrm>
                <a:off x="6601626" y="32392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3" name="Oval 179"/>
              <p:cNvSpPr>
                <a:spLocks noChangeAspect="1" noChangeArrowheads="1"/>
              </p:cNvSpPr>
              <p:nvPr/>
            </p:nvSpPr>
            <p:spPr bwMode="auto">
              <a:xfrm>
                <a:off x="6638139" y="3231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4" name="Oval 180"/>
              <p:cNvSpPr>
                <a:spLocks noChangeAspect="1" noChangeArrowheads="1"/>
              </p:cNvSpPr>
              <p:nvPr/>
            </p:nvSpPr>
            <p:spPr bwMode="auto">
              <a:xfrm>
                <a:off x="6669889" y="32138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5" name="Oval 181"/>
              <p:cNvSpPr>
                <a:spLocks noChangeAspect="1" noChangeArrowheads="1"/>
              </p:cNvSpPr>
              <p:nvPr/>
            </p:nvSpPr>
            <p:spPr bwMode="auto">
              <a:xfrm>
                <a:off x="6685764" y="3182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6" name="Oval 182"/>
              <p:cNvSpPr>
                <a:spLocks noChangeAspect="1" noChangeArrowheads="1"/>
              </p:cNvSpPr>
              <p:nvPr/>
            </p:nvSpPr>
            <p:spPr bwMode="auto">
              <a:xfrm>
                <a:off x="6217451"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7" name="Oval 183"/>
              <p:cNvSpPr>
                <a:spLocks noChangeAspect="1" noChangeArrowheads="1"/>
              </p:cNvSpPr>
              <p:nvPr/>
            </p:nvSpPr>
            <p:spPr bwMode="auto">
              <a:xfrm>
                <a:off x="6252376"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8" name="Oval 184"/>
              <p:cNvSpPr>
                <a:spLocks noChangeAspect="1" noChangeArrowheads="1"/>
              </p:cNvSpPr>
              <p:nvPr/>
            </p:nvSpPr>
            <p:spPr bwMode="auto">
              <a:xfrm>
                <a:off x="6257139"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9" name="Oval 185"/>
              <p:cNvSpPr>
                <a:spLocks noChangeAspect="1" noChangeArrowheads="1"/>
              </p:cNvSpPr>
              <p:nvPr/>
            </p:nvSpPr>
            <p:spPr bwMode="auto">
              <a:xfrm>
                <a:off x="6293651"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0" name="Oval 186"/>
              <p:cNvSpPr>
                <a:spLocks noChangeAspect="1" noChangeArrowheads="1"/>
              </p:cNvSpPr>
              <p:nvPr/>
            </p:nvSpPr>
            <p:spPr bwMode="auto">
              <a:xfrm>
                <a:off x="6317464" y="33853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1" name="Oval 187"/>
              <p:cNvSpPr>
                <a:spLocks noChangeAspect="1" noChangeArrowheads="1"/>
              </p:cNvSpPr>
              <p:nvPr/>
            </p:nvSpPr>
            <p:spPr bwMode="auto">
              <a:xfrm>
                <a:off x="6328576" y="33504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2" name="Oval 188"/>
              <p:cNvSpPr>
                <a:spLocks noChangeAspect="1" noChangeArrowheads="1"/>
              </p:cNvSpPr>
              <p:nvPr/>
            </p:nvSpPr>
            <p:spPr bwMode="auto">
              <a:xfrm>
                <a:off x="6365089" y="3336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3" name="Oval 189"/>
              <p:cNvSpPr>
                <a:spLocks noChangeAspect="1" noChangeArrowheads="1"/>
              </p:cNvSpPr>
              <p:nvPr/>
            </p:nvSpPr>
            <p:spPr bwMode="auto">
              <a:xfrm>
                <a:off x="6400014" y="33234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4" name="Oval 190"/>
              <p:cNvSpPr>
                <a:spLocks noChangeAspect="1" noChangeArrowheads="1"/>
              </p:cNvSpPr>
              <p:nvPr/>
            </p:nvSpPr>
            <p:spPr bwMode="auto">
              <a:xfrm>
                <a:off x="6431764" y="33091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5" name="Oval 191"/>
              <p:cNvSpPr>
                <a:spLocks noChangeAspect="1" noChangeArrowheads="1"/>
              </p:cNvSpPr>
              <p:nvPr/>
            </p:nvSpPr>
            <p:spPr bwMode="auto">
              <a:xfrm>
                <a:off x="6515901" y="34583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6" name="Oval 192"/>
              <p:cNvSpPr>
                <a:spLocks noChangeAspect="1" noChangeArrowheads="1"/>
              </p:cNvSpPr>
              <p:nvPr/>
            </p:nvSpPr>
            <p:spPr bwMode="auto">
              <a:xfrm>
                <a:off x="6479389"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7" name="Oval 193"/>
              <p:cNvSpPr>
                <a:spLocks noChangeAspect="1" noChangeArrowheads="1"/>
              </p:cNvSpPr>
              <p:nvPr/>
            </p:nvSpPr>
            <p:spPr bwMode="auto">
              <a:xfrm>
                <a:off x="6441289"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8" name="Oval 194"/>
              <p:cNvSpPr>
                <a:spLocks noChangeAspect="1" noChangeArrowheads="1"/>
              </p:cNvSpPr>
              <p:nvPr/>
            </p:nvSpPr>
            <p:spPr bwMode="auto">
              <a:xfrm>
                <a:off x="6404776" y="34408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9" name="Oval 195"/>
              <p:cNvSpPr>
                <a:spLocks noChangeAspect="1" noChangeArrowheads="1"/>
              </p:cNvSpPr>
              <p:nvPr/>
            </p:nvSpPr>
            <p:spPr bwMode="auto">
              <a:xfrm>
                <a:off x="6371439" y="34218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0" name="Oval 196"/>
              <p:cNvSpPr>
                <a:spLocks noChangeAspect="1" noChangeArrowheads="1"/>
              </p:cNvSpPr>
              <p:nvPr/>
            </p:nvSpPr>
            <p:spPr bwMode="auto">
              <a:xfrm>
                <a:off x="6353976" y="33900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1" name="Oval 197"/>
              <p:cNvSpPr>
                <a:spLocks noChangeAspect="1" noChangeArrowheads="1"/>
              </p:cNvSpPr>
              <p:nvPr/>
            </p:nvSpPr>
            <p:spPr bwMode="auto">
              <a:xfrm>
                <a:off x="6580989" y="32091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2" name="Oval 198"/>
              <p:cNvSpPr>
                <a:spLocks noChangeAspect="1" noChangeArrowheads="1"/>
              </p:cNvSpPr>
              <p:nvPr/>
            </p:nvSpPr>
            <p:spPr bwMode="auto">
              <a:xfrm>
                <a:off x="6580989" y="31726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3" name="Oval 199"/>
              <p:cNvSpPr>
                <a:spLocks noChangeAspect="1" noChangeArrowheads="1"/>
              </p:cNvSpPr>
              <p:nvPr/>
            </p:nvSpPr>
            <p:spPr bwMode="auto">
              <a:xfrm>
                <a:off x="6596864" y="31392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4" name="Oval 200"/>
              <p:cNvSpPr>
                <a:spLocks noChangeAspect="1" noChangeArrowheads="1"/>
              </p:cNvSpPr>
              <p:nvPr/>
            </p:nvSpPr>
            <p:spPr bwMode="auto">
              <a:xfrm>
                <a:off x="6620676" y="31106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5" name="Oval 201"/>
              <p:cNvSpPr>
                <a:spLocks noChangeAspect="1" noChangeArrowheads="1"/>
              </p:cNvSpPr>
              <p:nvPr/>
            </p:nvSpPr>
            <p:spPr bwMode="auto">
              <a:xfrm>
                <a:off x="6650839" y="30900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6" name="Oval 202"/>
              <p:cNvSpPr>
                <a:spLocks noChangeAspect="1" noChangeArrowheads="1"/>
              </p:cNvSpPr>
              <p:nvPr/>
            </p:nvSpPr>
            <p:spPr bwMode="auto">
              <a:xfrm>
                <a:off x="6685764" y="3074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7" name="Oval 203"/>
              <p:cNvSpPr>
                <a:spLocks noChangeAspect="1" noChangeArrowheads="1"/>
              </p:cNvSpPr>
              <p:nvPr/>
            </p:nvSpPr>
            <p:spPr bwMode="auto">
              <a:xfrm>
                <a:off x="6328576"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8" name="Oval 204"/>
              <p:cNvSpPr>
                <a:spLocks noChangeAspect="1" noChangeArrowheads="1"/>
              </p:cNvSpPr>
              <p:nvPr/>
            </p:nvSpPr>
            <p:spPr bwMode="auto">
              <a:xfrm>
                <a:off x="6365089" y="31329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9" name="Oval 205"/>
              <p:cNvSpPr>
                <a:spLocks noChangeAspect="1" noChangeArrowheads="1"/>
              </p:cNvSpPr>
              <p:nvPr/>
            </p:nvSpPr>
            <p:spPr bwMode="auto">
              <a:xfrm>
                <a:off x="6401601" y="31392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0" name="Oval 206"/>
              <p:cNvSpPr>
                <a:spLocks noChangeAspect="1" noChangeArrowheads="1"/>
              </p:cNvSpPr>
              <p:nvPr/>
            </p:nvSpPr>
            <p:spPr bwMode="auto">
              <a:xfrm>
                <a:off x="6436526" y="31472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1" name="Oval 207"/>
              <p:cNvSpPr>
                <a:spLocks noChangeAspect="1" noChangeArrowheads="1"/>
              </p:cNvSpPr>
              <p:nvPr/>
            </p:nvSpPr>
            <p:spPr bwMode="auto">
              <a:xfrm>
                <a:off x="6544476" y="31662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2" name="Oval 208"/>
              <p:cNvSpPr>
                <a:spLocks noChangeAspect="1" noChangeArrowheads="1"/>
              </p:cNvSpPr>
              <p:nvPr/>
            </p:nvSpPr>
            <p:spPr bwMode="auto">
              <a:xfrm>
                <a:off x="6507964" y="31614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3" name="Oval 209"/>
              <p:cNvSpPr>
                <a:spLocks noChangeAspect="1" noChangeArrowheads="1"/>
              </p:cNvSpPr>
              <p:nvPr/>
            </p:nvSpPr>
            <p:spPr bwMode="auto">
              <a:xfrm>
                <a:off x="6473039" y="31519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4" name="Oval 210"/>
              <p:cNvSpPr>
                <a:spLocks noChangeAspect="1" noChangeArrowheads="1"/>
              </p:cNvSpPr>
              <p:nvPr/>
            </p:nvSpPr>
            <p:spPr bwMode="auto">
              <a:xfrm>
                <a:off x="6258726" y="31932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5" name="Oval 211"/>
              <p:cNvSpPr>
                <a:spLocks noChangeAspect="1" noChangeArrowheads="1"/>
              </p:cNvSpPr>
              <p:nvPr/>
            </p:nvSpPr>
            <p:spPr bwMode="auto">
              <a:xfrm>
                <a:off x="6222214" y="31980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6" name="Oval 212"/>
              <p:cNvSpPr>
                <a:spLocks noChangeAspect="1" noChangeArrowheads="1"/>
              </p:cNvSpPr>
              <p:nvPr/>
            </p:nvSpPr>
            <p:spPr bwMode="auto">
              <a:xfrm>
                <a:off x="6185701" y="3209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7" name="Oval 213"/>
              <p:cNvSpPr>
                <a:spLocks noChangeAspect="1" noChangeArrowheads="1"/>
              </p:cNvSpPr>
              <p:nvPr/>
            </p:nvSpPr>
            <p:spPr bwMode="auto">
              <a:xfrm>
                <a:off x="6447639" y="33916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8" name="Oval 214"/>
              <p:cNvSpPr>
                <a:spLocks noChangeAspect="1" noChangeArrowheads="1"/>
              </p:cNvSpPr>
              <p:nvPr/>
            </p:nvSpPr>
            <p:spPr bwMode="auto">
              <a:xfrm>
                <a:off x="6476214" y="33678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9" name="Oval 215"/>
              <p:cNvSpPr>
                <a:spLocks noChangeAspect="1" noChangeArrowheads="1"/>
              </p:cNvSpPr>
              <p:nvPr/>
            </p:nvSpPr>
            <p:spPr bwMode="auto">
              <a:xfrm>
                <a:off x="6480976" y="3331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0" name="Oval 216"/>
              <p:cNvSpPr>
                <a:spLocks noChangeAspect="1" noChangeArrowheads="1"/>
              </p:cNvSpPr>
              <p:nvPr/>
            </p:nvSpPr>
            <p:spPr bwMode="auto">
              <a:xfrm>
                <a:off x="6409539" y="33948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1" name="Oval 217"/>
              <p:cNvSpPr>
                <a:spLocks noChangeAspect="1" noChangeArrowheads="1"/>
              </p:cNvSpPr>
              <p:nvPr/>
            </p:nvSpPr>
            <p:spPr bwMode="auto">
              <a:xfrm>
                <a:off x="6244439" y="32265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2" name="Oval 218"/>
              <p:cNvSpPr>
                <a:spLocks noChangeAspect="1" noChangeArrowheads="1"/>
              </p:cNvSpPr>
              <p:nvPr/>
            </p:nvSpPr>
            <p:spPr bwMode="auto">
              <a:xfrm>
                <a:off x="6257139" y="32615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3" name="Oval 219"/>
              <p:cNvSpPr>
                <a:spLocks noChangeAspect="1" noChangeArrowheads="1"/>
              </p:cNvSpPr>
              <p:nvPr/>
            </p:nvSpPr>
            <p:spPr bwMode="auto">
              <a:xfrm>
                <a:off x="6261901" y="32980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4" name="Oval 220"/>
              <p:cNvSpPr>
                <a:spLocks noChangeAspect="1" noChangeArrowheads="1"/>
              </p:cNvSpPr>
              <p:nvPr/>
            </p:nvSpPr>
            <p:spPr bwMode="auto">
              <a:xfrm>
                <a:off x="6257139" y="33345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5" name="Oval 221"/>
              <p:cNvSpPr>
                <a:spLocks noChangeAspect="1" noChangeArrowheads="1"/>
              </p:cNvSpPr>
              <p:nvPr/>
            </p:nvSpPr>
            <p:spPr bwMode="auto">
              <a:xfrm>
                <a:off x="6242851" y="33694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6" name="Oval 222"/>
              <p:cNvSpPr>
                <a:spLocks noChangeAspect="1" noChangeArrowheads="1"/>
              </p:cNvSpPr>
              <p:nvPr/>
            </p:nvSpPr>
            <p:spPr bwMode="auto">
              <a:xfrm>
                <a:off x="6223801" y="34012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7" name="Oval 223"/>
              <p:cNvSpPr>
                <a:spLocks noChangeAspect="1" noChangeArrowheads="1"/>
              </p:cNvSpPr>
              <p:nvPr/>
            </p:nvSpPr>
            <p:spPr bwMode="auto">
              <a:xfrm>
                <a:off x="6479389" y="311863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8" name="Oval 224"/>
              <p:cNvSpPr>
                <a:spLocks noChangeAspect="1" noChangeArrowheads="1"/>
              </p:cNvSpPr>
              <p:nvPr/>
            </p:nvSpPr>
            <p:spPr bwMode="auto">
              <a:xfrm>
                <a:off x="6503201" y="30900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9" name="Oval 225"/>
              <p:cNvSpPr>
                <a:spLocks noChangeAspect="1" noChangeArrowheads="1"/>
              </p:cNvSpPr>
              <p:nvPr/>
            </p:nvSpPr>
            <p:spPr bwMode="auto">
              <a:xfrm>
                <a:off x="6533364" y="30694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0" name="Oval 226"/>
              <p:cNvSpPr>
                <a:spLocks noChangeAspect="1" noChangeArrowheads="1"/>
              </p:cNvSpPr>
              <p:nvPr/>
            </p:nvSpPr>
            <p:spPr bwMode="auto">
              <a:xfrm>
                <a:off x="6580989" y="29948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1" name="Oval 227"/>
              <p:cNvSpPr>
                <a:spLocks noChangeAspect="1" noChangeArrowheads="1"/>
              </p:cNvSpPr>
              <p:nvPr/>
            </p:nvSpPr>
            <p:spPr bwMode="auto">
              <a:xfrm>
                <a:off x="6580989" y="30313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2" name="Oval 228"/>
              <p:cNvSpPr>
                <a:spLocks noChangeAspect="1" noChangeArrowheads="1"/>
              </p:cNvSpPr>
              <p:nvPr/>
            </p:nvSpPr>
            <p:spPr bwMode="auto">
              <a:xfrm>
                <a:off x="6544476" y="30329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3" name="Oval 24"/>
              <p:cNvSpPr>
                <a:spLocks noChangeAspect="1" noChangeArrowheads="1"/>
              </p:cNvSpPr>
              <p:nvPr/>
            </p:nvSpPr>
            <p:spPr bwMode="auto">
              <a:xfrm rot="10800000">
                <a:off x="5663414" y="31091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4" name="Oval 67"/>
              <p:cNvSpPr>
                <a:spLocks noChangeAspect="1" noChangeArrowheads="1"/>
              </p:cNvSpPr>
              <p:nvPr/>
            </p:nvSpPr>
            <p:spPr bwMode="auto">
              <a:xfrm rot="10800000">
                <a:off x="5682464"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5" name="Oval 68"/>
              <p:cNvSpPr>
                <a:spLocks noChangeAspect="1" noChangeArrowheads="1"/>
              </p:cNvSpPr>
              <p:nvPr/>
            </p:nvSpPr>
            <p:spPr bwMode="auto">
              <a:xfrm rot="10800000">
                <a:off x="5718976" y="3178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6" name="Oval 69"/>
              <p:cNvSpPr>
                <a:spLocks noChangeAspect="1" noChangeArrowheads="1"/>
              </p:cNvSpPr>
              <p:nvPr/>
            </p:nvSpPr>
            <p:spPr bwMode="auto">
              <a:xfrm rot="10800000">
                <a:off x="5718976"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7" name="Oval 70"/>
              <p:cNvSpPr>
                <a:spLocks noChangeAspect="1" noChangeArrowheads="1"/>
              </p:cNvSpPr>
              <p:nvPr/>
            </p:nvSpPr>
            <p:spPr bwMode="auto">
              <a:xfrm rot="10800000">
                <a:off x="5752314" y="30868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8" name="Oval 71"/>
              <p:cNvSpPr>
                <a:spLocks noChangeAspect="1" noChangeArrowheads="1"/>
              </p:cNvSpPr>
              <p:nvPr/>
            </p:nvSpPr>
            <p:spPr bwMode="auto">
              <a:xfrm rot="10800000">
                <a:off x="5788826" y="30789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9" name="Oval 72"/>
              <p:cNvSpPr>
                <a:spLocks noChangeAspect="1" noChangeArrowheads="1"/>
              </p:cNvSpPr>
              <p:nvPr/>
            </p:nvSpPr>
            <p:spPr bwMode="auto">
              <a:xfrm rot="10800000">
                <a:off x="5755489" y="3178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0" name="Oval 73"/>
              <p:cNvSpPr>
                <a:spLocks noChangeAspect="1" noChangeArrowheads="1"/>
              </p:cNvSpPr>
              <p:nvPr/>
            </p:nvSpPr>
            <p:spPr bwMode="auto">
              <a:xfrm rot="10800000">
                <a:off x="5650714" y="30773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1" name="Oval 74"/>
              <p:cNvSpPr>
                <a:spLocks noChangeAspect="1" noChangeArrowheads="1"/>
              </p:cNvSpPr>
              <p:nvPr/>
            </p:nvSpPr>
            <p:spPr bwMode="auto">
              <a:xfrm rot="10800000">
                <a:off x="5788826" y="32345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2" name="Oval 75"/>
              <p:cNvSpPr>
                <a:spLocks noChangeAspect="1" noChangeArrowheads="1"/>
              </p:cNvSpPr>
              <p:nvPr/>
            </p:nvSpPr>
            <p:spPr bwMode="auto">
              <a:xfrm rot="10800000">
                <a:off x="5787239" y="31964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3" name="Oval 76"/>
              <p:cNvSpPr>
                <a:spLocks noChangeAspect="1" noChangeArrowheads="1"/>
              </p:cNvSpPr>
              <p:nvPr/>
            </p:nvSpPr>
            <p:spPr bwMode="auto">
              <a:xfrm rot="10800000">
                <a:off x="5718976"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4" name="Oval 77"/>
              <p:cNvSpPr>
                <a:spLocks noChangeAspect="1" noChangeArrowheads="1"/>
              </p:cNvSpPr>
              <p:nvPr/>
            </p:nvSpPr>
            <p:spPr bwMode="auto">
              <a:xfrm rot="10800000">
                <a:off x="6150776" y="30900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5" name="Oval 78"/>
              <p:cNvSpPr>
                <a:spLocks noChangeAspect="1" noChangeArrowheads="1"/>
              </p:cNvSpPr>
              <p:nvPr/>
            </p:nvSpPr>
            <p:spPr bwMode="auto">
              <a:xfrm rot="10800000">
                <a:off x="5820576" y="3212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6" name="Oval 79"/>
              <p:cNvSpPr>
                <a:spLocks noChangeAspect="1" noChangeArrowheads="1"/>
              </p:cNvSpPr>
              <p:nvPr/>
            </p:nvSpPr>
            <p:spPr bwMode="auto">
              <a:xfrm rot="10800000">
                <a:off x="5831689" y="32488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7" name="Oval 80"/>
              <p:cNvSpPr>
                <a:spLocks noChangeAspect="1" noChangeArrowheads="1"/>
              </p:cNvSpPr>
              <p:nvPr/>
            </p:nvSpPr>
            <p:spPr bwMode="auto">
              <a:xfrm rot="10800000">
                <a:off x="5868201" y="32551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8" name="Oval 81"/>
              <p:cNvSpPr>
                <a:spLocks noChangeAspect="1" noChangeArrowheads="1"/>
              </p:cNvSpPr>
              <p:nvPr/>
            </p:nvSpPr>
            <p:spPr bwMode="auto">
              <a:xfrm rot="10800000">
                <a:off x="5893601" y="32821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9" name="Oval 82"/>
              <p:cNvSpPr>
                <a:spLocks noChangeAspect="1" noChangeArrowheads="1"/>
              </p:cNvSpPr>
              <p:nvPr/>
            </p:nvSpPr>
            <p:spPr bwMode="auto">
              <a:xfrm rot="10800000">
                <a:off x="5930114" y="32805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0" name="Oval 83"/>
              <p:cNvSpPr>
                <a:spLocks noChangeAspect="1" noChangeArrowheads="1"/>
              </p:cNvSpPr>
              <p:nvPr/>
            </p:nvSpPr>
            <p:spPr bwMode="auto">
              <a:xfrm rot="10800000">
                <a:off x="5958689" y="33011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1" name="Oval 84"/>
              <p:cNvSpPr>
                <a:spLocks noChangeAspect="1" noChangeArrowheads="1"/>
              </p:cNvSpPr>
              <p:nvPr/>
            </p:nvSpPr>
            <p:spPr bwMode="auto">
              <a:xfrm rot="10800000">
                <a:off x="5990439" y="33202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2" name="Oval 85"/>
              <p:cNvSpPr>
                <a:spLocks noChangeAspect="1" noChangeArrowheads="1"/>
              </p:cNvSpPr>
              <p:nvPr/>
            </p:nvSpPr>
            <p:spPr bwMode="auto">
              <a:xfrm rot="10800000">
                <a:off x="6007901" y="33519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3" name="Oval 86"/>
              <p:cNvSpPr>
                <a:spLocks noChangeAspect="1" noChangeArrowheads="1"/>
              </p:cNvSpPr>
              <p:nvPr/>
            </p:nvSpPr>
            <p:spPr bwMode="auto">
              <a:xfrm rot="10800000">
                <a:off x="6041239" y="33694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4" name="Oval 87"/>
              <p:cNvSpPr>
                <a:spLocks noChangeAspect="1" noChangeArrowheads="1"/>
              </p:cNvSpPr>
              <p:nvPr/>
            </p:nvSpPr>
            <p:spPr bwMode="auto">
              <a:xfrm rot="10800000">
                <a:off x="6185701" y="34059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5" name="Oval 88"/>
              <p:cNvSpPr>
                <a:spLocks noChangeAspect="1" noChangeArrowheads="1"/>
              </p:cNvSpPr>
              <p:nvPr/>
            </p:nvSpPr>
            <p:spPr bwMode="auto">
              <a:xfrm rot="10800000">
                <a:off x="6092039" y="35012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6" name="Oval 89"/>
              <p:cNvSpPr>
                <a:spLocks noChangeAspect="1" noChangeArrowheads="1"/>
              </p:cNvSpPr>
              <p:nvPr/>
            </p:nvSpPr>
            <p:spPr bwMode="auto">
              <a:xfrm rot="10800000">
                <a:off x="6072989" y="34694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7" name="Oval 90"/>
              <p:cNvSpPr>
                <a:spLocks noChangeAspect="1" noChangeArrowheads="1"/>
              </p:cNvSpPr>
              <p:nvPr/>
            </p:nvSpPr>
            <p:spPr bwMode="auto">
              <a:xfrm rot="10800000">
                <a:off x="6042826" y="34059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8" name="Oval 91"/>
              <p:cNvSpPr>
                <a:spLocks noChangeAspect="1" noChangeArrowheads="1"/>
              </p:cNvSpPr>
              <p:nvPr/>
            </p:nvSpPr>
            <p:spPr bwMode="auto">
              <a:xfrm rot="10800000">
                <a:off x="6063464" y="34377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9" name="Oval 92"/>
              <p:cNvSpPr>
                <a:spLocks noChangeAspect="1" noChangeArrowheads="1"/>
              </p:cNvSpPr>
              <p:nvPr/>
            </p:nvSpPr>
            <p:spPr bwMode="auto">
              <a:xfrm rot="10800000">
                <a:off x="6063464" y="35218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0" name="Oval 93"/>
              <p:cNvSpPr>
                <a:spLocks noChangeAspect="1" noChangeArrowheads="1"/>
              </p:cNvSpPr>
              <p:nvPr/>
            </p:nvSpPr>
            <p:spPr bwMode="auto">
              <a:xfrm rot="10800000">
                <a:off x="5755489" y="3250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1" name="Oval 94"/>
              <p:cNvSpPr>
                <a:spLocks noChangeAspect="1" noChangeArrowheads="1"/>
              </p:cNvSpPr>
              <p:nvPr/>
            </p:nvSpPr>
            <p:spPr bwMode="auto">
              <a:xfrm rot="10800000">
                <a:off x="5755489" y="3286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2" name="Oval 95"/>
              <p:cNvSpPr>
                <a:spLocks noChangeAspect="1" noChangeArrowheads="1"/>
              </p:cNvSpPr>
              <p:nvPr/>
            </p:nvSpPr>
            <p:spPr bwMode="auto">
              <a:xfrm rot="10800000">
                <a:off x="5734851" y="33170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3" name="Oval 96"/>
              <p:cNvSpPr>
                <a:spLocks noChangeAspect="1" noChangeArrowheads="1"/>
              </p:cNvSpPr>
              <p:nvPr/>
            </p:nvSpPr>
            <p:spPr bwMode="auto">
              <a:xfrm rot="10800000">
                <a:off x="5698339" y="3321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4" name="Oval 97"/>
              <p:cNvSpPr>
                <a:spLocks noChangeAspect="1" noChangeArrowheads="1"/>
              </p:cNvSpPr>
              <p:nvPr/>
            </p:nvSpPr>
            <p:spPr bwMode="auto">
              <a:xfrm rot="10800000">
                <a:off x="5666589" y="33424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5" name="Oval 98"/>
              <p:cNvSpPr>
                <a:spLocks noChangeAspect="1" noChangeArrowheads="1"/>
              </p:cNvSpPr>
              <p:nvPr/>
            </p:nvSpPr>
            <p:spPr bwMode="auto">
              <a:xfrm rot="10800000">
                <a:off x="5650714" y="33710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6" name="Oval 99"/>
              <p:cNvSpPr>
                <a:spLocks noChangeAspect="1" noChangeArrowheads="1"/>
              </p:cNvSpPr>
              <p:nvPr/>
            </p:nvSpPr>
            <p:spPr bwMode="auto">
              <a:xfrm rot="10800000">
                <a:off x="6119026"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7" name="Oval 100"/>
              <p:cNvSpPr>
                <a:spLocks noChangeAspect="1" noChangeArrowheads="1"/>
              </p:cNvSpPr>
              <p:nvPr/>
            </p:nvSpPr>
            <p:spPr bwMode="auto">
              <a:xfrm rot="10800000">
                <a:off x="6084101"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8" name="Oval 101"/>
              <p:cNvSpPr>
                <a:spLocks noChangeAspect="1" noChangeArrowheads="1"/>
              </p:cNvSpPr>
              <p:nvPr/>
            </p:nvSpPr>
            <p:spPr bwMode="auto">
              <a:xfrm rot="10800000">
                <a:off x="6079339"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9" name="Oval 102"/>
              <p:cNvSpPr>
                <a:spLocks noChangeAspect="1" noChangeArrowheads="1"/>
              </p:cNvSpPr>
              <p:nvPr/>
            </p:nvSpPr>
            <p:spPr bwMode="auto">
              <a:xfrm rot="10800000">
                <a:off x="6042826"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0" name="Oval 103"/>
              <p:cNvSpPr>
                <a:spLocks noChangeAspect="1" noChangeArrowheads="1"/>
              </p:cNvSpPr>
              <p:nvPr/>
            </p:nvSpPr>
            <p:spPr bwMode="auto">
              <a:xfrm rot="10800000">
                <a:off x="6019014" y="31678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1" name="Oval 104"/>
              <p:cNvSpPr>
                <a:spLocks noChangeAspect="1" noChangeArrowheads="1"/>
              </p:cNvSpPr>
              <p:nvPr/>
            </p:nvSpPr>
            <p:spPr bwMode="auto">
              <a:xfrm rot="10800000">
                <a:off x="6007901" y="32059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2" name="Oval 105"/>
              <p:cNvSpPr>
                <a:spLocks noChangeAspect="1" noChangeArrowheads="1"/>
              </p:cNvSpPr>
              <p:nvPr/>
            </p:nvSpPr>
            <p:spPr bwMode="auto">
              <a:xfrm rot="10800000">
                <a:off x="5971389" y="3217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3" name="Oval 106"/>
              <p:cNvSpPr>
                <a:spLocks noChangeAspect="1" noChangeArrowheads="1"/>
              </p:cNvSpPr>
              <p:nvPr/>
            </p:nvSpPr>
            <p:spPr bwMode="auto">
              <a:xfrm rot="10800000">
                <a:off x="5936464" y="32297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4" name="Oval 107"/>
              <p:cNvSpPr>
                <a:spLocks noChangeAspect="1" noChangeArrowheads="1"/>
              </p:cNvSpPr>
              <p:nvPr/>
            </p:nvSpPr>
            <p:spPr bwMode="auto">
              <a:xfrm rot="10800000">
                <a:off x="5904714" y="32472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5" name="Oval 108"/>
              <p:cNvSpPr>
                <a:spLocks noChangeAspect="1" noChangeArrowheads="1"/>
              </p:cNvSpPr>
              <p:nvPr/>
            </p:nvSpPr>
            <p:spPr bwMode="auto">
              <a:xfrm rot="10800000">
                <a:off x="5820576" y="30979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6" name="Oval 109"/>
              <p:cNvSpPr>
                <a:spLocks noChangeAspect="1" noChangeArrowheads="1"/>
              </p:cNvSpPr>
              <p:nvPr/>
            </p:nvSpPr>
            <p:spPr bwMode="auto">
              <a:xfrm rot="10800000">
                <a:off x="5857089"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7" name="Oval 110"/>
              <p:cNvSpPr>
                <a:spLocks noChangeAspect="1" noChangeArrowheads="1"/>
              </p:cNvSpPr>
              <p:nvPr/>
            </p:nvSpPr>
            <p:spPr bwMode="auto">
              <a:xfrm rot="10800000">
                <a:off x="5895189"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8" name="Oval 111"/>
              <p:cNvSpPr>
                <a:spLocks noChangeAspect="1" noChangeArrowheads="1"/>
              </p:cNvSpPr>
              <p:nvPr/>
            </p:nvSpPr>
            <p:spPr bwMode="auto">
              <a:xfrm rot="10800000">
                <a:off x="5931701" y="31154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9" name="Oval 112"/>
              <p:cNvSpPr>
                <a:spLocks noChangeAspect="1" noChangeArrowheads="1"/>
              </p:cNvSpPr>
              <p:nvPr/>
            </p:nvSpPr>
            <p:spPr bwMode="auto">
              <a:xfrm rot="10800000">
                <a:off x="5965039" y="31345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0" name="Oval 113"/>
              <p:cNvSpPr>
                <a:spLocks noChangeAspect="1" noChangeArrowheads="1"/>
              </p:cNvSpPr>
              <p:nvPr/>
            </p:nvSpPr>
            <p:spPr bwMode="auto">
              <a:xfrm rot="10800000">
                <a:off x="5982501" y="31662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1" name="Oval 114"/>
              <p:cNvSpPr>
                <a:spLocks noChangeAspect="1" noChangeArrowheads="1"/>
              </p:cNvSpPr>
              <p:nvPr/>
            </p:nvSpPr>
            <p:spPr bwMode="auto">
              <a:xfrm rot="10800000">
                <a:off x="5755489" y="3347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2" name="Oval 115"/>
              <p:cNvSpPr>
                <a:spLocks noChangeAspect="1" noChangeArrowheads="1"/>
              </p:cNvSpPr>
              <p:nvPr/>
            </p:nvSpPr>
            <p:spPr bwMode="auto">
              <a:xfrm rot="10800000">
                <a:off x="5755489" y="33837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3" name="Oval 116"/>
              <p:cNvSpPr>
                <a:spLocks noChangeAspect="1" noChangeArrowheads="1"/>
              </p:cNvSpPr>
              <p:nvPr/>
            </p:nvSpPr>
            <p:spPr bwMode="auto">
              <a:xfrm rot="10800000">
                <a:off x="5739614" y="34139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4" name="Oval 117"/>
              <p:cNvSpPr>
                <a:spLocks noChangeAspect="1" noChangeArrowheads="1"/>
              </p:cNvSpPr>
              <p:nvPr/>
            </p:nvSpPr>
            <p:spPr bwMode="auto">
              <a:xfrm rot="10800000">
                <a:off x="5715801" y="34456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5" name="Oval 118"/>
              <p:cNvSpPr>
                <a:spLocks noChangeAspect="1" noChangeArrowheads="1"/>
              </p:cNvSpPr>
              <p:nvPr/>
            </p:nvSpPr>
            <p:spPr bwMode="auto">
              <a:xfrm rot="10800000">
                <a:off x="5685639" y="34662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6" name="Oval 119"/>
              <p:cNvSpPr>
                <a:spLocks noChangeAspect="1" noChangeArrowheads="1"/>
              </p:cNvSpPr>
              <p:nvPr/>
            </p:nvSpPr>
            <p:spPr bwMode="auto">
              <a:xfrm rot="10800000">
                <a:off x="5650714" y="34789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7" name="Oval 120"/>
              <p:cNvSpPr>
                <a:spLocks noChangeAspect="1" noChangeArrowheads="1"/>
              </p:cNvSpPr>
              <p:nvPr/>
            </p:nvSpPr>
            <p:spPr bwMode="auto">
              <a:xfrm rot="10800000">
                <a:off x="6007901"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8" name="Oval 121"/>
              <p:cNvSpPr>
                <a:spLocks noChangeAspect="1" noChangeArrowheads="1"/>
              </p:cNvSpPr>
              <p:nvPr/>
            </p:nvSpPr>
            <p:spPr bwMode="auto">
              <a:xfrm rot="10800000">
                <a:off x="5971389" y="34234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9" name="Oval 122"/>
              <p:cNvSpPr>
                <a:spLocks noChangeAspect="1" noChangeArrowheads="1"/>
              </p:cNvSpPr>
              <p:nvPr/>
            </p:nvSpPr>
            <p:spPr bwMode="auto">
              <a:xfrm rot="10800000">
                <a:off x="5934876" y="34170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0" name="Oval 123"/>
              <p:cNvSpPr>
                <a:spLocks noChangeAspect="1" noChangeArrowheads="1"/>
              </p:cNvSpPr>
              <p:nvPr/>
            </p:nvSpPr>
            <p:spPr bwMode="auto">
              <a:xfrm rot="10800000">
                <a:off x="5899951" y="34091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1" name="Oval 124"/>
              <p:cNvSpPr>
                <a:spLocks noChangeAspect="1" noChangeArrowheads="1"/>
              </p:cNvSpPr>
              <p:nvPr/>
            </p:nvSpPr>
            <p:spPr bwMode="auto">
              <a:xfrm rot="10800000">
                <a:off x="5792001" y="33900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2" name="Oval 125"/>
              <p:cNvSpPr>
                <a:spLocks noChangeAspect="1" noChangeArrowheads="1"/>
              </p:cNvSpPr>
              <p:nvPr/>
            </p:nvSpPr>
            <p:spPr bwMode="auto">
              <a:xfrm rot="10800000">
                <a:off x="5828514" y="33948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3" name="Oval 126"/>
              <p:cNvSpPr>
                <a:spLocks noChangeAspect="1" noChangeArrowheads="1"/>
              </p:cNvSpPr>
              <p:nvPr/>
            </p:nvSpPr>
            <p:spPr bwMode="auto">
              <a:xfrm rot="10800000">
                <a:off x="5863439" y="3401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4" name="Oval 127"/>
              <p:cNvSpPr>
                <a:spLocks noChangeAspect="1" noChangeArrowheads="1"/>
              </p:cNvSpPr>
              <p:nvPr/>
            </p:nvSpPr>
            <p:spPr bwMode="auto">
              <a:xfrm rot="10800000">
                <a:off x="6077751" y="33599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5" name="Oval 128"/>
              <p:cNvSpPr>
                <a:spLocks noChangeAspect="1" noChangeArrowheads="1"/>
              </p:cNvSpPr>
              <p:nvPr/>
            </p:nvSpPr>
            <p:spPr bwMode="auto">
              <a:xfrm rot="10800000">
                <a:off x="6114264" y="33583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6" name="Oval 129"/>
              <p:cNvSpPr>
                <a:spLocks noChangeAspect="1" noChangeArrowheads="1"/>
              </p:cNvSpPr>
              <p:nvPr/>
            </p:nvSpPr>
            <p:spPr bwMode="auto">
              <a:xfrm rot="10800000">
                <a:off x="6150776" y="3344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7" name="Oval 130"/>
              <p:cNvSpPr>
                <a:spLocks noChangeAspect="1" noChangeArrowheads="1"/>
              </p:cNvSpPr>
              <p:nvPr/>
            </p:nvSpPr>
            <p:spPr bwMode="auto">
              <a:xfrm rot="10800000">
                <a:off x="5888839" y="316149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8" name="Oval 131"/>
              <p:cNvSpPr>
                <a:spLocks noChangeAspect="1" noChangeArrowheads="1"/>
              </p:cNvSpPr>
              <p:nvPr/>
            </p:nvSpPr>
            <p:spPr bwMode="auto">
              <a:xfrm rot="10800000">
                <a:off x="5860264" y="31853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9" name="Oval 132"/>
              <p:cNvSpPr>
                <a:spLocks noChangeAspect="1" noChangeArrowheads="1"/>
              </p:cNvSpPr>
              <p:nvPr/>
            </p:nvSpPr>
            <p:spPr bwMode="auto">
              <a:xfrm rot="10800000">
                <a:off x="5855501" y="32218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0" name="Oval 133"/>
              <p:cNvSpPr>
                <a:spLocks noChangeAspect="1" noChangeArrowheads="1"/>
              </p:cNvSpPr>
              <p:nvPr/>
            </p:nvSpPr>
            <p:spPr bwMode="auto">
              <a:xfrm rot="10800000">
                <a:off x="5926939" y="31614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1" name="Oval 134"/>
              <p:cNvSpPr>
                <a:spLocks noChangeAspect="1" noChangeArrowheads="1"/>
              </p:cNvSpPr>
              <p:nvPr/>
            </p:nvSpPr>
            <p:spPr bwMode="auto">
              <a:xfrm rot="10800000">
                <a:off x="6092039" y="33265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2" name="Oval 135"/>
              <p:cNvSpPr>
                <a:spLocks noChangeAspect="1" noChangeArrowheads="1"/>
              </p:cNvSpPr>
              <p:nvPr/>
            </p:nvSpPr>
            <p:spPr bwMode="auto">
              <a:xfrm rot="10800000">
                <a:off x="6079339" y="32948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3" name="Oval 136"/>
              <p:cNvSpPr>
                <a:spLocks noChangeAspect="1" noChangeArrowheads="1"/>
              </p:cNvSpPr>
              <p:nvPr/>
            </p:nvSpPr>
            <p:spPr bwMode="auto">
              <a:xfrm rot="10800000">
                <a:off x="6074576" y="32551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4" name="Oval 137"/>
              <p:cNvSpPr>
                <a:spLocks noChangeAspect="1" noChangeArrowheads="1"/>
              </p:cNvSpPr>
              <p:nvPr/>
            </p:nvSpPr>
            <p:spPr bwMode="auto">
              <a:xfrm rot="10800000">
                <a:off x="6079339" y="32186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5" name="Oval 138"/>
              <p:cNvSpPr>
                <a:spLocks noChangeAspect="1" noChangeArrowheads="1"/>
              </p:cNvSpPr>
              <p:nvPr/>
            </p:nvSpPr>
            <p:spPr bwMode="auto">
              <a:xfrm rot="10800000">
                <a:off x="6093626" y="31837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6" name="Oval 139"/>
              <p:cNvSpPr>
                <a:spLocks noChangeAspect="1" noChangeArrowheads="1"/>
              </p:cNvSpPr>
              <p:nvPr/>
            </p:nvSpPr>
            <p:spPr bwMode="auto">
              <a:xfrm rot="10800000">
                <a:off x="6112676" y="31551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7" name="Oval 140"/>
              <p:cNvSpPr>
                <a:spLocks noChangeAspect="1" noChangeArrowheads="1"/>
              </p:cNvSpPr>
              <p:nvPr/>
            </p:nvSpPr>
            <p:spPr bwMode="auto">
              <a:xfrm rot="10800000">
                <a:off x="5857089" y="34377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8" name="Oval 141"/>
              <p:cNvSpPr>
                <a:spLocks noChangeAspect="1" noChangeArrowheads="1"/>
              </p:cNvSpPr>
              <p:nvPr/>
            </p:nvSpPr>
            <p:spPr bwMode="auto">
              <a:xfrm rot="10800000">
                <a:off x="5833276" y="34662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9" name="Oval 142"/>
              <p:cNvSpPr>
                <a:spLocks noChangeAspect="1" noChangeArrowheads="1"/>
              </p:cNvSpPr>
              <p:nvPr/>
            </p:nvSpPr>
            <p:spPr bwMode="auto">
              <a:xfrm rot="10800000">
                <a:off x="5803114" y="348693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0" name="Oval 143"/>
              <p:cNvSpPr>
                <a:spLocks noChangeAspect="1" noChangeArrowheads="1"/>
              </p:cNvSpPr>
              <p:nvPr/>
            </p:nvSpPr>
            <p:spPr bwMode="auto">
              <a:xfrm rot="10800000">
                <a:off x="5934876" y="308053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1" name="Oval 144"/>
              <p:cNvSpPr>
                <a:spLocks noChangeAspect="1" noChangeArrowheads="1"/>
              </p:cNvSpPr>
              <p:nvPr/>
            </p:nvSpPr>
            <p:spPr bwMode="auto">
              <a:xfrm rot="10800000">
                <a:off x="5755489" y="35218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2" name="Oval 145"/>
              <p:cNvSpPr>
                <a:spLocks noChangeAspect="1" noChangeArrowheads="1"/>
              </p:cNvSpPr>
              <p:nvPr/>
            </p:nvSpPr>
            <p:spPr bwMode="auto">
              <a:xfrm rot="10800000">
                <a:off x="5792001" y="35202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3" name="Oval 230"/>
              <p:cNvSpPr>
                <a:spLocks noChangeAspect="1" noChangeArrowheads="1"/>
              </p:cNvSpPr>
              <p:nvPr/>
            </p:nvSpPr>
            <p:spPr bwMode="auto">
              <a:xfrm rot="10800000" flipV="1">
                <a:off x="6201576" y="29614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4" name="Oval 231"/>
              <p:cNvSpPr>
                <a:spLocks noChangeAspect="1" noChangeArrowheads="1"/>
              </p:cNvSpPr>
              <p:nvPr/>
            </p:nvSpPr>
            <p:spPr bwMode="auto">
              <a:xfrm rot="10800000" flipV="1">
                <a:off x="6220626"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5" name="Oval 232"/>
              <p:cNvSpPr>
                <a:spLocks noChangeAspect="1" noChangeArrowheads="1"/>
              </p:cNvSpPr>
              <p:nvPr/>
            </p:nvSpPr>
            <p:spPr bwMode="auto">
              <a:xfrm rot="10800000" flipV="1">
                <a:off x="6257139" y="2891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6" name="Oval 233"/>
              <p:cNvSpPr>
                <a:spLocks noChangeAspect="1" noChangeArrowheads="1"/>
              </p:cNvSpPr>
              <p:nvPr/>
            </p:nvSpPr>
            <p:spPr bwMode="auto">
              <a:xfrm rot="10800000" flipV="1">
                <a:off x="625713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7" name="Oval 234"/>
              <p:cNvSpPr>
                <a:spLocks noChangeAspect="1" noChangeArrowheads="1"/>
              </p:cNvSpPr>
              <p:nvPr/>
            </p:nvSpPr>
            <p:spPr bwMode="auto">
              <a:xfrm rot="10800000" flipV="1">
                <a:off x="6290476" y="29836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8" name="Oval 235"/>
              <p:cNvSpPr>
                <a:spLocks noChangeAspect="1" noChangeArrowheads="1"/>
              </p:cNvSpPr>
              <p:nvPr/>
            </p:nvSpPr>
            <p:spPr bwMode="auto">
              <a:xfrm rot="10800000" flipV="1">
                <a:off x="6326989" y="29916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9" name="Oval 236"/>
              <p:cNvSpPr>
                <a:spLocks noChangeAspect="1" noChangeArrowheads="1"/>
              </p:cNvSpPr>
              <p:nvPr/>
            </p:nvSpPr>
            <p:spPr bwMode="auto">
              <a:xfrm rot="10800000" flipV="1">
                <a:off x="6293651" y="2891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0" name="Oval 237"/>
              <p:cNvSpPr>
                <a:spLocks noChangeAspect="1" noChangeArrowheads="1"/>
              </p:cNvSpPr>
              <p:nvPr/>
            </p:nvSpPr>
            <p:spPr bwMode="auto">
              <a:xfrm rot="10800000" flipV="1">
                <a:off x="6188876" y="29932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1" name="Oval 238"/>
              <p:cNvSpPr>
                <a:spLocks noChangeAspect="1" noChangeArrowheads="1"/>
              </p:cNvSpPr>
              <p:nvPr/>
            </p:nvSpPr>
            <p:spPr bwMode="auto">
              <a:xfrm rot="10800000" flipV="1">
                <a:off x="6326989" y="2836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2" name="Oval 239"/>
              <p:cNvSpPr>
                <a:spLocks noChangeAspect="1" noChangeArrowheads="1"/>
              </p:cNvSpPr>
              <p:nvPr/>
            </p:nvSpPr>
            <p:spPr bwMode="auto">
              <a:xfrm rot="10800000" flipV="1">
                <a:off x="6325401" y="28741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3" name="Oval 240"/>
              <p:cNvSpPr>
                <a:spLocks noChangeAspect="1" noChangeArrowheads="1"/>
              </p:cNvSpPr>
              <p:nvPr/>
            </p:nvSpPr>
            <p:spPr bwMode="auto">
              <a:xfrm rot="10800000" flipV="1">
                <a:off x="6257139"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4" name="Oval 241"/>
              <p:cNvSpPr>
                <a:spLocks noChangeAspect="1" noChangeArrowheads="1"/>
              </p:cNvSpPr>
              <p:nvPr/>
            </p:nvSpPr>
            <p:spPr bwMode="auto">
              <a:xfrm rot="10800000" flipV="1">
                <a:off x="6687351" y="29678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5" name="Oval 242"/>
              <p:cNvSpPr>
                <a:spLocks noChangeAspect="1" noChangeArrowheads="1"/>
              </p:cNvSpPr>
              <p:nvPr/>
            </p:nvSpPr>
            <p:spPr bwMode="auto">
              <a:xfrm rot="10800000" flipV="1">
                <a:off x="6358739" y="28582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6" name="Oval 243"/>
              <p:cNvSpPr>
                <a:spLocks noChangeAspect="1" noChangeArrowheads="1"/>
              </p:cNvSpPr>
              <p:nvPr/>
            </p:nvSpPr>
            <p:spPr bwMode="auto">
              <a:xfrm rot="10800000" flipV="1">
                <a:off x="6369851" y="28217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7" name="Oval 244"/>
              <p:cNvSpPr>
                <a:spLocks noChangeAspect="1" noChangeArrowheads="1"/>
              </p:cNvSpPr>
              <p:nvPr/>
            </p:nvSpPr>
            <p:spPr bwMode="auto">
              <a:xfrm rot="10800000" flipV="1">
                <a:off x="6406364" y="28154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8" name="Oval 245"/>
              <p:cNvSpPr>
                <a:spLocks noChangeAspect="1" noChangeArrowheads="1"/>
              </p:cNvSpPr>
              <p:nvPr/>
            </p:nvSpPr>
            <p:spPr bwMode="auto">
              <a:xfrm rot="10800000" flipV="1">
                <a:off x="6431764" y="27884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9" name="Oval 246"/>
              <p:cNvSpPr>
                <a:spLocks noChangeAspect="1" noChangeArrowheads="1"/>
              </p:cNvSpPr>
              <p:nvPr/>
            </p:nvSpPr>
            <p:spPr bwMode="auto">
              <a:xfrm rot="10800000" flipV="1">
                <a:off x="6468276" y="27900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0" name="Oval 247"/>
              <p:cNvSpPr>
                <a:spLocks noChangeAspect="1" noChangeArrowheads="1"/>
              </p:cNvSpPr>
              <p:nvPr/>
            </p:nvSpPr>
            <p:spPr bwMode="auto">
              <a:xfrm rot="10800000" flipV="1">
                <a:off x="6496851" y="27693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1" name="Oval 248"/>
              <p:cNvSpPr>
                <a:spLocks noChangeAspect="1" noChangeArrowheads="1"/>
              </p:cNvSpPr>
              <p:nvPr/>
            </p:nvSpPr>
            <p:spPr bwMode="auto">
              <a:xfrm rot="10800000" flipV="1">
                <a:off x="6528601" y="27503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2" name="Oval 249"/>
              <p:cNvSpPr>
                <a:spLocks noChangeAspect="1" noChangeArrowheads="1"/>
              </p:cNvSpPr>
              <p:nvPr/>
            </p:nvSpPr>
            <p:spPr bwMode="auto">
              <a:xfrm rot="10800000" flipV="1">
                <a:off x="6546064" y="27185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3" name="Oval 250"/>
              <p:cNvSpPr>
                <a:spLocks noChangeAspect="1" noChangeArrowheads="1"/>
              </p:cNvSpPr>
              <p:nvPr/>
            </p:nvSpPr>
            <p:spPr bwMode="auto">
              <a:xfrm rot="10800000" flipV="1">
                <a:off x="6579401" y="2701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4" name="Oval 251"/>
              <p:cNvSpPr>
                <a:spLocks noChangeAspect="1" noChangeArrowheads="1"/>
              </p:cNvSpPr>
              <p:nvPr/>
            </p:nvSpPr>
            <p:spPr bwMode="auto">
              <a:xfrm rot="10800000" flipV="1">
                <a:off x="6617501" y="25201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5" name="Oval 252"/>
              <p:cNvSpPr>
                <a:spLocks noChangeAspect="1" noChangeArrowheads="1"/>
              </p:cNvSpPr>
              <p:nvPr/>
            </p:nvSpPr>
            <p:spPr bwMode="auto">
              <a:xfrm rot="10800000" flipV="1">
                <a:off x="6630201" y="2569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6" name="Oval 253"/>
              <p:cNvSpPr>
                <a:spLocks noChangeAspect="1" noChangeArrowheads="1"/>
              </p:cNvSpPr>
              <p:nvPr/>
            </p:nvSpPr>
            <p:spPr bwMode="auto">
              <a:xfrm rot="10800000" flipV="1">
                <a:off x="6611151" y="26011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7" name="Oval 254"/>
              <p:cNvSpPr>
                <a:spLocks noChangeAspect="1" noChangeArrowheads="1"/>
              </p:cNvSpPr>
              <p:nvPr/>
            </p:nvSpPr>
            <p:spPr bwMode="auto">
              <a:xfrm rot="10800000" flipV="1">
                <a:off x="6580989" y="26646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8" name="Oval 255"/>
              <p:cNvSpPr>
                <a:spLocks noChangeAspect="1" noChangeArrowheads="1"/>
              </p:cNvSpPr>
              <p:nvPr/>
            </p:nvSpPr>
            <p:spPr bwMode="auto">
              <a:xfrm rot="10800000" flipV="1">
                <a:off x="6601626" y="26328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9" name="Oval 256"/>
              <p:cNvSpPr>
                <a:spLocks noChangeAspect="1" noChangeArrowheads="1"/>
              </p:cNvSpPr>
              <p:nvPr/>
            </p:nvSpPr>
            <p:spPr bwMode="auto">
              <a:xfrm rot="10800000" flipV="1">
                <a:off x="6601626" y="25487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0" name="Oval 257"/>
              <p:cNvSpPr>
                <a:spLocks noChangeAspect="1" noChangeArrowheads="1"/>
              </p:cNvSpPr>
              <p:nvPr/>
            </p:nvSpPr>
            <p:spPr bwMode="auto">
              <a:xfrm rot="10800000" flipV="1">
                <a:off x="6293651" y="2820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1" name="Oval 258"/>
              <p:cNvSpPr>
                <a:spLocks noChangeAspect="1" noChangeArrowheads="1"/>
              </p:cNvSpPr>
              <p:nvPr/>
            </p:nvSpPr>
            <p:spPr bwMode="auto">
              <a:xfrm rot="10800000" flipV="1">
                <a:off x="6293651" y="27836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2" name="Oval 259"/>
              <p:cNvSpPr>
                <a:spLocks noChangeAspect="1" noChangeArrowheads="1"/>
              </p:cNvSpPr>
              <p:nvPr/>
            </p:nvSpPr>
            <p:spPr bwMode="auto">
              <a:xfrm rot="10800000" flipV="1">
                <a:off x="6273014" y="27535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3" name="Oval 260"/>
              <p:cNvSpPr>
                <a:spLocks noChangeAspect="1" noChangeArrowheads="1"/>
              </p:cNvSpPr>
              <p:nvPr/>
            </p:nvSpPr>
            <p:spPr bwMode="auto">
              <a:xfrm rot="10800000" flipV="1">
                <a:off x="6236501" y="27487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4" name="Oval 261"/>
              <p:cNvSpPr>
                <a:spLocks noChangeAspect="1" noChangeArrowheads="1"/>
              </p:cNvSpPr>
              <p:nvPr/>
            </p:nvSpPr>
            <p:spPr bwMode="auto">
              <a:xfrm rot="10800000" flipV="1">
                <a:off x="6204751" y="27281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5" name="Oval 262"/>
              <p:cNvSpPr>
                <a:spLocks noChangeAspect="1" noChangeArrowheads="1"/>
              </p:cNvSpPr>
              <p:nvPr/>
            </p:nvSpPr>
            <p:spPr bwMode="auto">
              <a:xfrm rot="10800000" flipV="1">
                <a:off x="6188876" y="26995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6" name="Oval 263"/>
              <p:cNvSpPr>
                <a:spLocks noChangeAspect="1" noChangeArrowheads="1"/>
              </p:cNvSpPr>
              <p:nvPr/>
            </p:nvSpPr>
            <p:spPr bwMode="auto">
              <a:xfrm rot="10800000" flipV="1">
                <a:off x="6655601" y="29535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7" name="Oval 264"/>
              <p:cNvSpPr>
                <a:spLocks noChangeAspect="1" noChangeArrowheads="1"/>
              </p:cNvSpPr>
              <p:nvPr/>
            </p:nvSpPr>
            <p:spPr bwMode="auto">
              <a:xfrm rot="10800000" flipV="1">
                <a:off x="6622264"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8" name="Oval 265"/>
              <p:cNvSpPr>
                <a:spLocks noChangeAspect="1" noChangeArrowheads="1"/>
              </p:cNvSpPr>
              <p:nvPr/>
            </p:nvSpPr>
            <p:spPr bwMode="auto">
              <a:xfrm rot="10800000" flipV="1">
                <a:off x="6617501"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9" name="Oval 266"/>
              <p:cNvSpPr>
                <a:spLocks noChangeAspect="1" noChangeArrowheads="1"/>
              </p:cNvSpPr>
              <p:nvPr/>
            </p:nvSpPr>
            <p:spPr bwMode="auto">
              <a:xfrm rot="10800000" flipV="1">
                <a:off x="658098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0" name="Oval 267"/>
              <p:cNvSpPr>
                <a:spLocks noChangeAspect="1" noChangeArrowheads="1"/>
              </p:cNvSpPr>
              <p:nvPr/>
            </p:nvSpPr>
            <p:spPr bwMode="auto">
              <a:xfrm rot="10800000" flipV="1">
                <a:off x="6557176" y="29027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1" name="Oval 268"/>
              <p:cNvSpPr>
                <a:spLocks noChangeAspect="1" noChangeArrowheads="1"/>
              </p:cNvSpPr>
              <p:nvPr/>
            </p:nvSpPr>
            <p:spPr bwMode="auto">
              <a:xfrm rot="10800000" flipV="1">
                <a:off x="6546064" y="28646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2" name="Oval 269"/>
              <p:cNvSpPr>
                <a:spLocks noChangeAspect="1" noChangeArrowheads="1"/>
              </p:cNvSpPr>
              <p:nvPr/>
            </p:nvSpPr>
            <p:spPr bwMode="auto">
              <a:xfrm rot="10800000" flipV="1">
                <a:off x="6509551" y="28535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3" name="Oval 270"/>
              <p:cNvSpPr>
                <a:spLocks noChangeAspect="1" noChangeArrowheads="1"/>
              </p:cNvSpPr>
              <p:nvPr/>
            </p:nvSpPr>
            <p:spPr bwMode="auto">
              <a:xfrm rot="10800000" flipV="1">
                <a:off x="6474626" y="28408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4" name="Oval 271"/>
              <p:cNvSpPr>
                <a:spLocks noChangeAspect="1" noChangeArrowheads="1"/>
              </p:cNvSpPr>
              <p:nvPr/>
            </p:nvSpPr>
            <p:spPr bwMode="auto">
              <a:xfrm rot="10800000" flipV="1">
                <a:off x="6442876" y="28233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5" name="Oval 272"/>
              <p:cNvSpPr>
                <a:spLocks noChangeAspect="1" noChangeArrowheads="1"/>
              </p:cNvSpPr>
              <p:nvPr/>
            </p:nvSpPr>
            <p:spPr bwMode="auto">
              <a:xfrm rot="10800000" flipV="1">
                <a:off x="6358739" y="29725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6" name="Oval 273"/>
              <p:cNvSpPr>
                <a:spLocks noChangeAspect="1" noChangeArrowheads="1"/>
              </p:cNvSpPr>
              <p:nvPr/>
            </p:nvSpPr>
            <p:spPr bwMode="auto">
              <a:xfrm rot="10800000" flipV="1">
                <a:off x="6395251"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7" name="Oval 274"/>
              <p:cNvSpPr>
                <a:spLocks noChangeAspect="1" noChangeArrowheads="1"/>
              </p:cNvSpPr>
              <p:nvPr/>
            </p:nvSpPr>
            <p:spPr bwMode="auto">
              <a:xfrm rot="10800000" flipV="1">
                <a:off x="6433351"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8" name="Oval 275"/>
              <p:cNvSpPr>
                <a:spLocks noChangeAspect="1" noChangeArrowheads="1"/>
              </p:cNvSpPr>
              <p:nvPr/>
            </p:nvSpPr>
            <p:spPr bwMode="auto">
              <a:xfrm rot="10800000" flipV="1">
                <a:off x="6469864" y="2955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9" name="Oval 276"/>
              <p:cNvSpPr>
                <a:spLocks noChangeAspect="1" noChangeArrowheads="1"/>
              </p:cNvSpPr>
              <p:nvPr/>
            </p:nvSpPr>
            <p:spPr bwMode="auto">
              <a:xfrm rot="10800000" flipV="1">
                <a:off x="6503201" y="29360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0" name="Oval 277"/>
              <p:cNvSpPr>
                <a:spLocks noChangeAspect="1" noChangeArrowheads="1"/>
              </p:cNvSpPr>
              <p:nvPr/>
            </p:nvSpPr>
            <p:spPr bwMode="auto">
              <a:xfrm rot="10800000" flipV="1">
                <a:off x="6520664" y="29043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1" name="Oval 278"/>
              <p:cNvSpPr>
                <a:spLocks noChangeAspect="1" noChangeArrowheads="1"/>
              </p:cNvSpPr>
              <p:nvPr/>
            </p:nvSpPr>
            <p:spPr bwMode="auto">
              <a:xfrm rot="10800000" flipV="1">
                <a:off x="6293651" y="2723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2" name="Oval 279"/>
              <p:cNvSpPr>
                <a:spLocks noChangeAspect="1" noChangeArrowheads="1"/>
              </p:cNvSpPr>
              <p:nvPr/>
            </p:nvSpPr>
            <p:spPr bwMode="auto">
              <a:xfrm rot="10800000" flipV="1">
                <a:off x="6293651" y="2686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3" name="Oval 280"/>
              <p:cNvSpPr>
                <a:spLocks noChangeAspect="1" noChangeArrowheads="1"/>
              </p:cNvSpPr>
              <p:nvPr/>
            </p:nvSpPr>
            <p:spPr bwMode="auto">
              <a:xfrm rot="10800000" flipV="1">
                <a:off x="6277776" y="26566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4" name="Oval 281"/>
              <p:cNvSpPr>
                <a:spLocks noChangeAspect="1" noChangeArrowheads="1"/>
              </p:cNvSpPr>
              <p:nvPr/>
            </p:nvSpPr>
            <p:spPr bwMode="auto">
              <a:xfrm rot="10800000" flipV="1">
                <a:off x="6253964" y="26249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5" name="Oval 282"/>
              <p:cNvSpPr>
                <a:spLocks noChangeAspect="1" noChangeArrowheads="1"/>
              </p:cNvSpPr>
              <p:nvPr/>
            </p:nvSpPr>
            <p:spPr bwMode="auto">
              <a:xfrm rot="10800000" flipV="1">
                <a:off x="6223801"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6" name="Oval 283"/>
              <p:cNvSpPr>
                <a:spLocks noChangeAspect="1" noChangeArrowheads="1"/>
              </p:cNvSpPr>
              <p:nvPr/>
            </p:nvSpPr>
            <p:spPr bwMode="auto">
              <a:xfrm rot="10800000" flipV="1">
                <a:off x="6188876" y="25915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7" name="Oval 284"/>
              <p:cNvSpPr>
                <a:spLocks noChangeAspect="1" noChangeArrowheads="1"/>
              </p:cNvSpPr>
              <p:nvPr/>
            </p:nvSpPr>
            <p:spPr bwMode="auto">
              <a:xfrm rot="10800000" flipV="1">
                <a:off x="6546064" y="26566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8" name="Oval 285"/>
              <p:cNvSpPr>
                <a:spLocks noChangeAspect="1" noChangeArrowheads="1"/>
              </p:cNvSpPr>
              <p:nvPr/>
            </p:nvSpPr>
            <p:spPr bwMode="auto">
              <a:xfrm rot="10800000" flipV="1">
                <a:off x="6509551" y="26471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9" name="Oval 286"/>
              <p:cNvSpPr>
                <a:spLocks noChangeAspect="1" noChangeArrowheads="1"/>
              </p:cNvSpPr>
              <p:nvPr/>
            </p:nvSpPr>
            <p:spPr bwMode="auto">
              <a:xfrm rot="10800000" flipV="1">
                <a:off x="6473039" y="26534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0" name="Oval 287"/>
              <p:cNvSpPr>
                <a:spLocks noChangeAspect="1" noChangeArrowheads="1"/>
              </p:cNvSpPr>
              <p:nvPr/>
            </p:nvSpPr>
            <p:spPr bwMode="auto">
              <a:xfrm rot="10800000" flipV="1">
                <a:off x="6438114" y="26614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1" name="Oval 288"/>
              <p:cNvSpPr>
                <a:spLocks noChangeAspect="1" noChangeArrowheads="1"/>
              </p:cNvSpPr>
              <p:nvPr/>
            </p:nvSpPr>
            <p:spPr bwMode="auto">
              <a:xfrm rot="10800000" flipV="1">
                <a:off x="6330164" y="26804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2" name="Oval 289"/>
              <p:cNvSpPr>
                <a:spLocks noChangeAspect="1" noChangeArrowheads="1"/>
              </p:cNvSpPr>
              <p:nvPr/>
            </p:nvSpPr>
            <p:spPr bwMode="auto">
              <a:xfrm rot="10800000" flipV="1">
                <a:off x="6366676" y="26757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3" name="Oval 290"/>
              <p:cNvSpPr>
                <a:spLocks noChangeAspect="1" noChangeArrowheads="1"/>
              </p:cNvSpPr>
              <p:nvPr/>
            </p:nvSpPr>
            <p:spPr bwMode="auto">
              <a:xfrm rot="10800000" flipV="1">
                <a:off x="6401601" y="26693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4" name="Oval 291"/>
              <p:cNvSpPr>
                <a:spLocks noChangeAspect="1" noChangeArrowheads="1"/>
              </p:cNvSpPr>
              <p:nvPr/>
            </p:nvSpPr>
            <p:spPr bwMode="auto">
              <a:xfrm rot="10800000" flipV="1">
                <a:off x="6615914" y="27106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5" name="Oval 292"/>
              <p:cNvSpPr>
                <a:spLocks noChangeAspect="1" noChangeArrowheads="1"/>
              </p:cNvSpPr>
              <p:nvPr/>
            </p:nvSpPr>
            <p:spPr bwMode="auto">
              <a:xfrm rot="10800000" flipV="1">
                <a:off x="6652426" y="27122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6" name="Oval 293"/>
              <p:cNvSpPr>
                <a:spLocks noChangeAspect="1" noChangeArrowheads="1"/>
              </p:cNvSpPr>
              <p:nvPr/>
            </p:nvSpPr>
            <p:spPr bwMode="auto">
              <a:xfrm rot="10800000" flipV="1">
                <a:off x="6685764" y="26884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7" name="Oval 294"/>
              <p:cNvSpPr>
                <a:spLocks noChangeAspect="1" noChangeArrowheads="1"/>
              </p:cNvSpPr>
              <p:nvPr/>
            </p:nvSpPr>
            <p:spPr bwMode="auto">
              <a:xfrm rot="10800000" flipV="1">
                <a:off x="6427001" y="29090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8" name="Oval 295"/>
              <p:cNvSpPr>
                <a:spLocks noChangeAspect="1" noChangeArrowheads="1"/>
              </p:cNvSpPr>
              <p:nvPr/>
            </p:nvSpPr>
            <p:spPr bwMode="auto">
              <a:xfrm rot="10800000" flipV="1">
                <a:off x="6398426" y="28852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9" name="Oval 296"/>
              <p:cNvSpPr>
                <a:spLocks noChangeAspect="1" noChangeArrowheads="1"/>
              </p:cNvSpPr>
              <p:nvPr/>
            </p:nvSpPr>
            <p:spPr bwMode="auto">
              <a:xfrm rot="10800000" flipV="1">
                <a:off x="6393664" y="28487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0" name="Oval 297"/>
              <p:cNvSpPr>
                <a:spLocks noChangeAspect="1" noChangeArrowheads="1"/>
              </p:cNvSpPr>
              <p:nvPr/>
            </p:nvSpPr>
            <p:spPr bwMode="auto">
              <a:xfrm rot="10800000" flipV="1">
                <a:off x="6465101" y="29090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1" name="Oval 298"/>
              <p:cNvSpPr>
                <a:spLocks noChangeAspect="1" noChangeArrowheads="1"/>
              </p:cNvSpPr>
              <p:nvPr/>
            </p:nvSpPr>
            <p:spPr bwMode="auto">
              <a:xfrm rot="10800000" flipV="1">
                <a:off x="6630201" y="27439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2" name="Oval 299"/>
              <p:cNvSpPr>
                <a:spLocks noChangeAspect="1" noChangeArrowheads="1"/>
              </p:cNvSpPr>
              <p:nvPr/>
            </p:nvSpPr>
            <p:spPr bwMode="auto">
              <a:xfrm rot="10800000" flipV="1">
                <a:off x="6617501" y="27757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3" name="Oval 300"/>
              <p:cNvSpPr>
                <a:spLocks noChangeAspect="1" noChangeArrowheads="1"/>
              </p:cNvSpPr>
              <p:nvPr/>
            </p:nvSpPr>
            <p:spPr bwMode="auto">
              <a:xfrm rot="10800000" flipV="1">
                <a:off x="6612739" y="28154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4" name="Oval 301"/>
              <p:cNvSpPr>
                <a:spLocks noChangeAspect="1" noChangeArrowheads="1"/>
              </p:cNvSpPr>
              <p:nvPr/>
            </p:nvSpPr>
            <p:spPr bwMode="auto">
              <a:xfrm rot="10800000" flipV="1">
                <a:off x="6617501" y="28519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5" name="Oval 302"/>
              <p:cNvSpPr>
                <a:spLocks noChangeAspect="1" noChangeArrowheads="1"/>
              </p:cNvSpPr>
              <p:nvPr/>
            </p:nvSpPr>
            <p:spPr bwMode="auto">
              <a:xfrm rot="10800000" flipV="1">
                <a:off x="6631789" y="28868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6" name="Oval 303"/>
              <p:cNvSpPr>
                <a:spLocks noChangeAspect="1" noChangeArrowheads="1"/>
              </p:cNvSpPr>
              <p:nvPr/>
            </p:nvSpPr>
            <p:spPr bwMode="auto">
              <a:xfrm rot="10800000" flipV="1">
                <a:off x="6650839" y="29154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7" name="Oval 304"/>
              <p:cNvSpPr>
                <a:spLocks noChangeAspect="1" noChangeArrowheads="1"/>
              </p:cNvSpPr>
              <p:nvPr/>
            </p:nvSpPr>
            <p:spPr bwMode="auto">
              <a:xfrm rot="10800000" flipV="1">
                <a:off x="6395251" y="26328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8" name="Oval 305"/>
              <p:cNvSpPr>
                <a:spLocks noChangeAspect="1" noChangeArrowheads="1"/>
              </p:cNvSpPr>
              <p:nvPr/>
            </p:nvSpPr>
            <p:spPr bwMode="auto">
              <a:xfrm rot="10800000" flipV="1">
                <a:off x="6371439"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9" name="Oval 306"/>
              <p:cNvSpPr>
                <a:spLocks noChangeAspect="1" noChangeArrowheads="1"/>
              </p:cNvSpPr>
              <p:nvPr/>
            </p:nvSpPr>
            <p:spPr bwMode="auto">
              <a:xfrm rot="10800000" flipV="1">
                <a:off x="6341276" y="25836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0" name="Oval 307"/>
              <p:cNvSpPr>
                <a:spLocks noChangeAspect="1" noChangeArrowheads="1"/>
              </p:cNvSpPr>
              <p:nvPr/>
            </p:nvSpPr>
            <p:spPr bwMode="auto">
              <a:xfrm rot="10800000" flipV="1">
                <a:off x="6293651" y="25122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1" name="Oval 308"/>
              <p:cNvSpPr>
                <a:spLocks noChangeAspect="1" noChangeArrowheads="1"/>
              </p:cNvSpPr>
              <p:nvPr/>
            </p:nvSpPr>
            <p:spPr bwMode="auto">
              <a:xfrm rot="10800000" flipV="1">
                <a:off x="6293651" y="25487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2" name="Oval 309"/>
              <p:cNvSpPr>
                <a:spLocks noChangeAspect="1" noChangeArrowheads="1"/>
              </p:cNvSpPr>
              <p:nvPr/>
            </p:nvSpPr>
            <p:spPr bwMode="auto">
              <a:xfrm rot="10800000" flipV="1">
                <a:off x="6330164" y="25503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3" name="Oval 311"/>
              <p:cNvSpPr>
                <a:spLocks noChangeAspect="1" noChangeArrowheads="1"/>
              </p:cNvSpPr>
              <p:nvPr/>
            </p:nvSpPr>
            <p:spPr bwMode="auto">
              <a:xfrm rot="5400000" flipH="1" flipV="1">
                <a:off x="6092039" y="25153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4" name="Oval 312"/>
              <p:cNvSpPr>
                <a:spLocks noChangeAspect="1" noChangeArrowheads="1"/>
              </p:cNvSpPr>
              <p:nvPr/>
            </p:nvSpPr>
            <p:spPr bwMode="auto">
              <a:xfrm rot="5400000" flipH="1" flipV="1">
                <a:off x="6060289" y="25328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5" name="Oval 313"/>
              <p:cNvSpPr>
                <a:spLocks noChangeAspect="1" noChangeArrowheads="1"/>
              </p:cNvSpPr>
              <p:nvPr/>
            </p:nvSpPr>
            <p:spPr bwMode="auto">
              <a:xfrm rot="5400000" flipH="1" flipV="1">
                <a:off x="6023776" y="2569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6" name="Oval 314"/>
              <p:cNvSpPr>
                <a:spLocks noChangeAspect="1" noChangeArrowheads="1"/>
              </p:cNvSpPr>
              <p:nvPr/>
            </p:nvSpPr>
            <p:spPr bwMode="auto">
              <a:xfrm rot="5400000" flipH="1" flipV="1">
                <a:off x="6060289" y="2569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7" name="Oval 315"/>
              <p:cNvSpPr>
                <a:spLocks noChangeAspect="1" noChangeArrowheads="1"/>
              </p:cNvSpPr>
              <p:nvPr/>
            </p:nvSpPr>
            <p:spPr bwMode="auto">
              <a:xfrm rot="5400000" flipH="1" flipV="1">
                <a:off x="6114264" y="26042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8" name="Oval 316"/>
              <p:cNvSpPr>
                <a:spLocks noChangeAspect="1" noChangeArrowheads="1"/>
              </p:cNvSpPr>
              <p:nvPr/>
            </p:nvSpPr>
            <p:spPr bwMode="auto">
              <a:xfrm rot="5400000" flipH="1" flipV="1">
                <a:off x="6123789" y="26392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9" name="Oval 317"/>
              <p:cNvSpPr>
                <a:spLocks noChangeAspect="1" noChangeArrowheads="1"/>
              </p:cNvSpPr>
              <p:nvPr/>
            </p:nvSpPr>
            <p:spPr bwMode="auto">
              <a:xfrm rot="5400000" flipH="1" flipV="1">
                <a:off x="6023776" y="26058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0" name="Oval 318"/>
              <p:cNvSpPr>
                <a:spLocks noChangeAspect="1" noChangeArrowheads="1"/>
              </p:cNvSpPr>
              <p:nvPr/>
            </p:nvSpPr>
            <p:spPr bwMode="auto">
              <a:xfrm rot="5400000" flipH="1" flipV="1">
                <a:off x="6125376" y="250109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1" name="Oval 319"/>
              <p:cNvSpPr>
                <a:spLocks noChangeAspect="1" noChangeArrowheads="1"/>
              </p:cNvSpPr>
              <p:nvPr/>
            </p:nvSpPr>
            <p:spPr bwMode="auto">
              <a:xfrm rot="5400000" flipH="1" flipV="1">
                <a:off x="5968214" y="2637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2" name="Oval 320"/>
              <p:cNvSpPr>
                <a:spLocks noChangeAspect="1" noChangeArrowheads="1"/>
              </p:cNvSpPr>
              <p:nvPr/>
            </p:nvSpPr>
            <p:spPr bwMode="auto">
              <a:xfrm rot="5400000" flipH="1" flipV="1">
                <a:off x="6004726" y="26376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3" name="Oval 321"/>
              <p:cNvSpPr>
                <a:spLocks noChangeAspect="1" noChangeArrowheads="1"/>
              </p:cNvSpPr>
              <p:nvPr/>
            </p:nvSpPr>
            <p:spPr bwMode="auto">
              <a:xfrm rot="5400000" flipH="1" flipV="1">
                <a:off x="6096801" y="25709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4" name="Oval 322"/>
              <p:cNvSpPr>
                <a:spLocks noChangeAspect="1" noChangeArrowheads="1"/>
              </p:cNvSpPr>
              <p:nvPr/>
            </p:nvSpPr>
            <p:spPr bwMode="auto">
              <a:xfrm rot="5400000" flipH="1" flipV="1">
                <a:off x="6101564" y="35345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5" name="Oval 323"/>
              <p:cNvSpPr>
                <a:spLocks noChangeAspect="1" noChangeArrowheads="1"/>
              </p:cNvSpPr>
              <p:nvPr/>
            </p:nvSpPr>
            <p:spPr bwMode="auto">
              <a:xfrm rot="5400000" flipH="1" flipV="1">
                <a:off x="5988851" y="2670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6" name="Oval 324"/>
              <p:cNvSpPr>
                <a:spLocks noChangeAspect="1" noChangeArrowheads="1"/>
              </p:cNvSpPr>
              <p:nvPr/>
            </p:nvSpPr>
            <p:spPr bwMode="auto">
              <a:xfrm rot="5400000" flipH="1" flipV="1">
                <a:off x="5953926" y="26804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7" name="Oval 325"/>
              <p:cNvSpPr>
                <a:spLocks noChangeAspect="1" noChangeArrowheads="1"/>
              </p:cNvSpPr>
              <p:nvPr/>
            </p:nvSpPr>
            <p:spPr bwMode="auto">
              <a:xfrm rot="5400000" flipH="1" flipV="1">
                <a:off x="5947576" y="27169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8" name="Oval 326"/>
              <p:cNvSpPr>
                <a:spLocks noChangeAspect="1" noChangeArrowheads="1"/>
              </p:cNvSpPr>
              <p:nvPr/>
            </p:nvSpPr>
            <p:spPr bwMode="auto">
              <a:xfrm rot="5400000" flipH="1" flipV="1">
                <a:off x="5920589" y="27423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9" name="Oval 327"/>
              <p:cNvSpPr>
                <a:spLocks noChangeAspect="1" noChangeArrowheads="1"/>
              </p:cNvSpPr>
              <p:nvPr/>
            </p:nvSpPr>
            <p:spPr bwMode="auto">
              <a:xfrm rot="5400000" flipV="1">
                <a:off x="5922176" y="27804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0" name="Oval 328"/>
              <p:cNvSpPr>
                <a:spLocks noChangeAspect="1" noChangeArrowheads="1"/>
              </p:cNvSpPr>
              <p:nvPr/>
            </p:nvSpPr>
            <p:spPr bwMode="auto">
              <a:xfrm rot="5400000" flipH="1" flipV="1">
                <a:off x="5899951" y="28090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1" name="Oval 329"/>
              <p:cNvSpPr>
                <a:spLocks noChangeAspect="1" noChangeArrowheads="1"/>
              </p:cNvSpPr>
              <p:nvPr/>
            </p:nvSpPr>
            <p:spPr bwMode="auto">
              <a:xfrm rot="5400000" flipH="1" flipV="1">
                <a:off x="5880901" y="28408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2" name="Oval 330"/>
              <p:cNvSpPr>
                <a:spLocks noChangeAspect="1" noChangeArrowheads="1"/>
              </p:cNvSpPr>
              <p:nvPr/>
            </p:nvSpPr>
            <p:spPr bwMode="auto">
              <a:xfrm rot="5400000" flipH="1" flipV="1">
                <a:off x="5849151" y="28582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3" name="Oval 331"/>
              <p:cNvSpPr>
                <a:spLocks noChangeAspect="1" noChangeArrowheads="1"/>
              </p:cNvSpPr>
              <p:nvPr/>
            </p:nvSpPr>
            <p:spPr bwMode="auto">
              <a:xfrm rot="5400000" flipH="1" flipV="1">
                <a:off x="5833276" y="2891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4" name="Oval 332"/>
              <p:cNvSpPr>
                <a:spLocks noChangeAspect="1" noChangeArrowheads="1"/>
              </p:cNvSpPr>
              <p:nvPr/>
            </p:nvSpPr>
            <p:spPr bwMode="auto">
              <a:xfrm rot="5400000" flipH="1" flipV="1">
                <a:off x="5650714" y="29313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5" name="Oval 333"/>
              <p:cNvSpPr>
                <a:spLocks noChangeAspect="1" noChangeArrowheads="1"/>
              </p:cNvSpPr>
              <p:nvPr/>
            </p:nvSpPr>
            <p:spPr bwMode="auto">
              <a:xfrm rot="5400000" flipH="1" flipV="1">
                <a:off x="5701514" y="29424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6" name="Oval 334"/>
              <p:cNvSpPr>
                <a:spLocks noChangeAspect="1" noChangeArrowheads="1"/>
              </p:cNvSpPr>
              <p:nvPr/>
            </p:nvSpPr>
            <p:spPr bwMode="auto">
              <a:xfrm rot="5400000" flipH="1" flipV="1">
                <a:off x="5731676" y="29233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7" name="Oval 335"/>
              <p:cNvSpPr>
                <a:spLocks noChangeAspect="1" noChangeArrowheads="1"/>
              </p:cNvSpPr>
              <p:nvPr/>
            </p:nvSpPr>
            <p:spPr bwMode="auto">
              <a:xfrm rot="5400000" flipH="1" flipV="1">
                <a:off x="5796764" y="2893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8" name="Oval 336"/>
              <p:cNvSpPr>
                <a:spLocks noChangeAspect="1" noChangeArrowheads="1"/>
              </p:cNvSpPr>
              <p:nvPr/>
            </p:nvSpPr>
            <p:spPr bwMode="auto">
              <a:xfrm rot="5400000" flipH="1" flipV="1">
                <a:off x="5765014" y="29138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9" name="Oval 337"/>
              <p:cNvSpPr>
                <a:spLocks noChangeAspect="1" noChangeArrowheads="1"/>
              </p:cNvSpPr>
              <p:nvPr/>
            </p:nvSpPr>
            <p:spPr bwMode="auto">
              <a:xfrm rot="5400000" flipH="1" flipV="1">
                <a:off x="5680876" y="29122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0" name="Oval 338"/>
              <p:cNvSpPr>
                <a:spLocks noChangeAspect="1" noChangeArrowheads="1"/>
              </p:cNvSpPr>
              <p:nvPr/>
            </p:nvSpPr>
            <p:spPr bwMode="auto">
              <a:xfrm rot="5400000" flipH="1" flipV="1">
                <a:off x="5952339"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1" name="Oval 339"/>
              <p:cNvSpPr>
                <a:spLocks noChangeAspect="1" noChangeArrowheads="1"/>
              </p:cNvSpPr>
              <p:nvPr/>
            </p:nvSpPr>
            <p:spPr bwMode="auto">
              <a:xfrm rot="5400000" flipH="1" flipV="1">
                <a:off x="5915826"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2" name="Oval 340"/>
              <p:cNvSpPr>
                <a:spLocks noChangeAspect="1" noChangeArrowheads="1"/>
              </p:cNvSpPr>
              <p:nvPr/>
            </p:nvSpPr>
            <p:spPr bwMode="auto">
              <a:xfrm rot="5400000" flipH="1" flipV="1">
                <a:off x="5885664" y="25836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3" name="Oval 341"/>
              <p:cNvSpPr>
                <a:spLocks noChangeAspect="1" noChangeArrowheads="1"/>
              </p:cNvSpPr>
              <p:nvPr/>
            </p:nvSpPr>
            <p:spPr bwMode="auto">
              <a:xfrm rot="5400000" flipH="1" flipV="1">
                <a:off x="5879314" y="25487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4" name="Oval 342"/>
              <p:cNvSpPr>
                <a:spLocks noChangeAspect="1" noChangeArrowheads="1"/>
              </p:cNvSpPr>
              <p:nvPr/>
            </p:nvSpPr>
            <p:spPr bwMode="auto">
              <a:xfrm rot="5400000" flipH="1" flipV="1">
                <a:off x="5860264" y="25169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5" name="Oval 343"/>
              <p:cNvSpPr>
                <a:spLocks noChangeAspect="1" noChangeArrowheads="1"/>
              </p:cNvSpPr>
              <p:nvPr/>
            </p:nvSpPr>
            <p:spPr bwMode="auto">
              <a:xfrm rot="5400000" flipH="1" flipV="1">
                <a:off x="5830101" y="25010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6" name="Oval 344"/>
              <p:cNvSpPr>
                <a:spLocks noChangeAspect="1" noChangeArrowheads="1"/>
              </p:cNvSpPr>
              <p:nvPr/>
            </p:nvSpPr>
            <p:spPr bwMode="auto">
              <a:xfrm rot="5400000" flipH="1" flipV="1">
                <a:off x="6138076" y="3523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7" name="Oval 345"/>
              <p:cNvSpPr>
                <a:spLocks noChangeAspect="1" noChangeArrowheads="1"/>
              </p:cNvSpPr>
              <p:nvPr/>
            </p:nvSpPr>
            <p:spPr bwMode="auto">
              <a:xfrm rot="5400000" flipH="1" flipV="1">
                <a:off x="6157126" y="34901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8" name="Oval 346"/>
              <p:cNvSpPr>
                <a:spLocks noChangeAspect="1" noChangeArrowheads="1"/>
              </p:cNvSpPr>
              <p:nvPr/>
            </p:nvSpPr>
            <p:spPr bwMode="auto">
              <a:xfrm rot="5400000" flipH="1" flipV="1">
                <a:off x="606028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9" name="Oval 347"/>
              <p:cNvSpPr>
                <a:spLocks noChangeAspect="1" noChangeArrowheads="1"/>
              </p:cNvSpPr>
              <p:nvPr/>
            </p:nvSpPr>
            <p:spPr bwMode="auto">
              <a:xfrm rot="5400000" flipH="1" flipV="1">
                <a:off x="6060289" y="2893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0" name="Oval 348"/>
              <p:cNvSpPr>
                <a:spLocks noChangeAspect="1" noChangeArrowheads="1"/>
              </p:cNvSpPr>
              <p:nvPr/>
            </p:nvSpPr>
            <p:spPr bwMode="auto">
              <a:xfrm rot="5400000" flipH="1" flipV="1">
                <a:off x="6033301" y="2869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1" name="Oval 349"/>
              <p:cNvSpPr>
                <a:spLocks noChangeAspect="1" noChangeArrowheads="1"/>
              </p:cNvSpPr>
              <p:nvPr/>
            </p:nvSpPr>
            <p:spPr bwMode="auto">
              <a:xfrm rot="5400000" flipH="1" flipV="1">
                <a:off x="5996789" y="28566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2" name="Oval 350"/>
              <p:cNvSpPr>
                <a:spLocks noChangeAspect="1" noChangeArrowheads="1"/>
              </p:cNvSpPr>
              <p:nvPr/>
            </p:nvSpPr>
            <p:spPr bwMode="auto">
              <a:xfrm rot="5400000" flipH="1" flipV="1">
                <a:off x="5984089" y="28233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3" name="Oval 351"/>
              <p:cNvSpPr>
                <a:spLocks noChangeAspect="1" noChangeArrowheads="1"/>
              </p:cNvSpPr>
              <p:nvPr/>
            </p:nvSpPr>
            <p:spPr bwMode="auto">
              <a:xfrm rot="5400000" flipH="1" flipV="1">
                <a:off x="5971389" y="27868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4" name="Oval 352"/>
              <p:cNvSpPr>
                <a:spLocks noChangeAspect="1" noChangeArrowheads="1"/>
              </p:cNvSpPr>
              <p:nvPr/>
            </p:nvSpPr>
            <p:spPr bwMode="auto">
              <a:xfrm rot="5400000" flipH="1" flipV="1">
                <a:off x="5955514" y="27535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5" name="Oval 353"/>
              <p:cNvSpPr>
                <a:spLocks noChangeAspect="1" noChangeArrowheads="1"/>
              </p:cNvSpPr>
              <p:nvPr/>
            </p:nvSpPr>
            <p:spPr bwMode="auto">
              <a:xfrm rot="5400000" flipH="1" flipV="1">
                <a:off x="6104739" y="26709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6" name="Oval 354"/>
              <p:cNvSpPr>
                <a:spLocks noChangeAspect="1" noChangeArrowheads="1"/>
              </p:cNvSpPr>
              <p:nvPr/>
            </p:nvSpPr>
            <p:spPr bwMode="auto">
              <a:xfrm rot="5400000" flipH="1" flipV="1">
                <a:off x="6096801" y="27090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7" name="Oval 355"/>
              <p:cNvSpPr>
                <a:spLocks noChangeAspect="1" noChangeArrowheads="1"/>
              </p:cNvSpPr>
              <p:nvPr/>
            </p:nvSpPr>
            <p:spPr bwMode="auto">
              <a:xfrm rot="5400000" flipH="1" flipV="1">
                <a:off x="6096801" y="27455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8" name="Oval 356"/>
              <p:cNvSpPr>
                <a:spLocks noChangeAspect="1" noChangeArrowheads="1"/>
              </p:cNvSpPr>
              <p:nvPr/>
            </p:nvSpPr>
            <p:spPr bwMode="auto">
              <a:xfrm rot="5400000" flipH="1" flipV="1">
                <a:off x="6087276" y="27820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9" name="Oval 357"/>
              <p:cNvSpPr>
                <a:spLocks noChangeAspect="1" noChangeArrowheads="1"/>
              </p:cNvSpPr>
              <p:nvPr/>
            </p:nvSpPr>
            <p:spPr bwMode="auto">
              <a:xfrm rot="5400000" flipH="1" flipV="1">
                <a:off x="6068226" y="2813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0" name="Oval 358"/>
              <p:cNvSpPr>
                <a:spLocks noChangeAspect="1" noChangeArrowheads="1"/>
              </p:cNvSpPr>
              <p:nvPr/>
            </p:nvSpPr>
            <p:spPr bwMode="auto">
              <a:xfrm rot="5400000" flipH="1" flipV="1">
                <a:off x="6036476" y="2831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1" name="Oval 359"/>
              <p:cNvSpPr>
                <a:spLocks noChangeAspect="1" noChangeArrowheads="1"/>
              </p:cNvSpPr>
              <p:nvPr/>
            </p:nvSpPr>
            <p:spPr bwMode="auto">
              <a:xfrm rot="5400000" flipH="1" flipV="1">
                <a:off x="5855501"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2" name="Oval 360"/>
              <p:cNvSpPr>
                <a:spLocks noChangeAspect="1" noChangeArrowheads="1"/>
              </p:cNvSpPr>
              <p:nvPr/>
            </p:nvSpPr>
            <p:spPr bwMode="auto">
              <a:xfrm rot="5400000" flipH="1" flipV="1">
                <a:off x="5818989" y="26058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3" name="Oval 361"/>
              <p:cNvSpPr>
                <a:spLocks noChangeAspect="1" noChangeArrowheads="1"/>
              </p:cNvSpPr>
              <p:nvPr/>
            </p:nvSpPr>
            <p:spPr bwMode="auto">
              <a:xfrm rot="5400000" flipH="1" flipV="1">
                <a:off x="5787239" y="25899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4" name="Oval 362"/>
              <p:cNvSpPr>
                <a:spLocks noChangeAspect="1" noChangeArrowheads="1"/>
              </p:cNvSpPr>
              <p:nvPr/>
            </p:nvSpPr>
            <p:spPr bwMode="auto">
              <a:xfrm rot="5400000" flipH="1" flipV="1">
                <a:off x="5757076" y="25661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5" name="Oval 363"/>
              <p:cNvSpPr>
                <a:spLocks noChangeAspect="1" noChangeArrowheads="1"/>
              </p:cNvSpPr>
              <p:nvPr/>
            </p:nvSpPr>
            <p:spPr bwMode="auto">
              <a:xfrm rot="5400000" flipH="1" flipV="1">
                <a:off x="5736439" y="253443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6" name="Oval 364"/>
              <p:cNvSpPr>
                <a:spLocks noChangeAspect="1" noChangeArrowheads="1"/>
              </p:cNvSpPr>
              <p:nvPr/>
            </p:nvSpPr>
            <p:spPr bwMode="auto">
              <a:xfrm rot="5400000" flipH="1" flipV="1">
                <a:off x="5722151" y="25026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7" name="Oval 365"/>
              <p:cNvSpPr>
                <a:spLocks noChangeAspect="1" noChangeArrowheads="1"/>
              </p:cNvSpPr>
              <p:nvPr/>
            </p:nvSpPr>
            <p:spPr bwMode="auto">
              <a:xfrm rot="5400000" flipH="1" flipV="1">
                <a:off x="5788826" y="28566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8" name="Oval 366"/>
              <p:cNvSpPr>
                <a:spLocks noChangeAspect="1" noChangeArrowheads="1"/>
              </p:cNvSpPr>
              <p:nvPr/>
            </p:nvSpPr>
            <p:spPr bwMode="auto">
              <a:xfrm rot="5400000" flipH="1" flipV="1">
                <a:off x="5779301" y="2820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9" name="Oval 367"/>
              <p:cNvSpPr>
                <a:spLocks noChangeAspect="1" noChangeArrowheads="1"/>
              </p:cNvSpPr>
              <p:nvPr/>
            </p:nvSpPr>
            <p:spPr bwMode="auto">
              <a:xfrm rot="5400000" flipH="1" flipV="1">
                <a:off x="5785651" y="27852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0" name="Oval 368"/>
              <p:cNvSpPr>
                <a:spLocks noChangeAspect="1" noChangeArrowheads="1"/>
              </p:cNvSpPr>
              <p:nvPr/>
            </p:nvSpPr>
            <p:spPr bwMode="auto">
              <a:xfrm rot="5400000" flipH="1" flipV="1">
                <a:off x="5793589" y="27487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1" name="Oval 369"/>
              <p:cNvSpPr>
                <a:spLocks noChangeAspect="1" noChangeArrowheads="1"/>
              </p:cNvSpPr>
              <p:nvPr/>
            </p:nvSpPr>
            <p:spPr bwMode="auto">
              <a:xfrm rot="5400000" flipH="1" flipV="1">
                <a:off x="5812639" y="26407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2" name="Oval 370"/>
              <p:cNvSpPr>
                <a:spLocks noChangeAspect="1" noChangeArrowheads="1"/>
              </p:cNvSpPr>
              <p:nvPr/>
            </p:nvSpPr>
            <p:spPr bwMode="auto">
              <a:xfrm rot="5400000" flipH="1" flipV="1">
                <a:off x="5807876" y="26773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3" name="Oval 371"/>
              <p:cNvSpPr>
                <a:spLocks noChangeAspect="1" noChangeArrowheads="1"/>
              </p:cNvSpPr>
              <p:nvPr/>
            </p:nvSpPr>
            <p:spPr bwMode="auto">
              <a:xfrm rot="5400000" flipH="1" flipV="1">
                <a:off x="5799939" y="27154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4" name="Oval 372"/>
              <p:cNvSpPr>
                <a:spLocks noChangeAspect="1" noChangeArrowheads="1"/>
              </p:cNvSpPr>
              <p:nvPr/>
            </p:nvSpPr>
            <p:spPr bwMode="auto">
              <a:xfrm rot="5400000" flipH="1" flipV="1">
                <a:off x="5841214" y="29281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5" name="Oval 373"/>
              <p:cNvSpPr>
                <a:spLocks noChangeAspect="1" noChangeArrowheads="1"/>
              </p:cNvSpPr>
              <p:nvPr/>
            </p:nvSpPr>
            <p:spPr bwMode="auto">
              <a:xfrm rot="5400000" flipH="1" flipV="1">
                <a:off x="5844389" y="29646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6" name="Oval 374"/>
              <p:cNvSpPr>
                <a:spLocks noChangeAspect="1" noChangeArrowheads="1"/>
              </p:cNvSpPr>
              <p:nvPr/>
            </p:nvSpPr>
            <p:spPr bwMode="auto">
              <a:xfrm rot="5400000" flipH="1" flipV="1">
                <a:off x="6122201" y="27931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7" name="Oval 375"/>
              <p:cNvSpPr>
                <a:spLocks noChangeAspect="1" noChangeArrowheads="1"/>
              </p:cNvSpPr>
              <p:nvPr/>
            </p:nvSpPr>
            <p:spPr bwMode="auto">
              <a:xfrm rot="5400000" flipH="1" flipV="1">
                <a:off x="6193639" y="27868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8" name="Oval 376"/>
              <p:cNvSpPr>
                <a:spLocks noChangeAspect="1" noChangeArrowheads="1"/>
              </p:cNvSpPr>
              <p:nvPr/>
            </p:nvSpPr>
            <p:spPr bwMode="auto">
              <a:xfrm rot="5400000" flipH="1" flipV="1">
                <a:off x="6230151" y="27868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9" name="Oval 377"/>
              <p:cNvSpPr>
                <a:spLocks noChangeAspect="1" noChangeArrowheads="1"/>
              </p:cNvSpPr>
              <p:nvPr/>
            </p:nvSpPr>
            <p:spPr bwMode="auto">
              <a:xfrm rot="5400000" flipH="1" flipV="1">
                <a:off x="6615914" y="30011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0" name="Oval 378"/>
              <p:cNvSpPr>
                <a:spLocks noChangeAspect="1" noChangeArrowheads="1"/>
              </p:cNvSpPr>
              <p:nvPr/>
            </p:nvSpPr>
            <p:spPr bwMode="auto">
              <a:xfrm rot="5400000" flipH="1" flipV="1">
                <a:off x="6160301" y="27947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1" name="Oval 379"/>
              <p:cNvSpPr>
                <a:spLocks noChangeAspect="1" noChangeArrowheads="1"/>
              </p:cNvSpPr>
              <p:nvPr/>
            </p:nvSpPr>
            <p:spPr bwMode="auto">
              <a:xfrm rot="5400000" flipH="1" flipV="1">
                <a:off x="5874551" y="29440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2" name="Oval 380"/>
              <p:cNvSpPr>
                <a:spLocks noChangeAspect="1" noChangeArrowheads="1"/>
              </p:cNvSpPr>
              <p:nvPr/>
            </p:nvSpPr>
            <p:spPr bwMode="auto">
              <a:xfrm rot="5400000" flipH="1" flipV="1">
                <a:off x="590788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3" name="Oval 381"/>
              <p:cNvSpPr>
                <a:spLocks noChangeAspect="1" noChangeArrowheads="1"/>
              </p:cNvSpPr>
              <p:nvPr/>
            </p:nvSpPr>
            <p:spPr bwMode="auto">
              <a:xfrm rot="5400000" flipH="1" flipV="1">
                <a:off x="5945989" y="29265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4" name="Oval 382"/>
              <p:cNvSpPr>
                <a:spLocks noChangeAspect="1" noChangeArrowheads="1"/>
              </p:cNvSpPr>
              <p:nvPr/>
            </p:nvSpPr>
            <p:spPr bwMode="auto">
              <a:xfrm rot="5400000" flipH="1" flipV="1">
                <a:off x="5982501" y="29297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5" name="Oval 383"/>
              <p:cNvSpPr>
                <a:spLocks noChangeAspect="1" noChangeArrowheads="1"/>
              </p:cNvSpPr>
              <p:nvPr/>
            </p:nvSpPr>
            <p:spPr bwMode="auto">
              <a:xfrm rot="5400000" flipH="1" flipV="1">
                <a:off x="6017426" y="29440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6" name="Oval 384"/>
              <p:cNvSpPr>
                <a:spLocks noChangeAspect="1" noChangeArrowheads="1"/>
              </p:cNvSpPr>
              <p:nvPr/>
            </p:nvSpPr>
            <p:spPr bwMode="auto">
              <a:xfrm rot="5400000" flipH="1" flipV="1">
                <a:off x="6047589" y="2963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7" name="Oval 385"/>
              <p:cNvSpPr>
                <a:spLocks noChangeAspect="1" noChangeArrowheads="1"/>
              </p:cNvSpPr>
              <p:nvPr/>
            </p:nvSpPr>
            <p:spPr bwMode="auto">
              <a:xfrm rot="5400000" flipH="1" flipV="1">
                <a:off x="5765014" y="27058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8" name="Oval 386"/>
              <p:cNvSpPr>
                <a:spLocks noChangeAspect="1" noChangeArrowheads="1"/>
              </p:cNvSpPr>
              <p:nvPr/>
            </p:nvSpPr>
            <p:spPr bwMode="auto">
              <a:xfrm rot="5400000" flipH="1" flipV="1">
                <a:off x="5736439" y="26836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9" name="Oval 387"/>
              <p:cNvSpPr>
                <a:spLocks noChangeAspect="1" noChangeArrowheads="1"/>
              </p:cNvSpPr>
              <p:nvPr/>
            </p:nvSpPr>
            <p:spPr bwMode="auto">
              <a:xfrm rot="5400000" flipH="1" flipV="1">
                <a:off x="5715801" y="26519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0" name="Oval 388"/>
              <p:cNvSpPr>
                <a:spLocks noChangeAspect="1" noChangeArrowheads="1"/>
              </p:cNvSpPr>
              <p:nvPr/>
            </p:nvSpPr>
            <p:spPr bwMode="auto">
              <a:xfrm rot="5400000" flipH="1" flipV="1">
                <a:off x="5642777" y="26058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1" name="Oval 389"/>
              <p:cNvSpPr>
                <a:spLocks noChangeAspect="1" noChangeArrowheads="1"/>
              </p:cNvSpPr>
              <p:nvPr/>
            </p:nvSpPr>
            <p:spPr bwMode="auto">
              <a:xfrm rot="5400000" flipH="1" flipV="1">
                <a:off x="5679289" y="26058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2" name="Oval 390"/>
              <p:cNvSpPr>
                <a:spLocks noChangeAspect="1" noChangeArrowheads="1"/>
              </p:cNvSpPr>
              <p:nvPr/>
            </p:nvSpPr>
            <p:spPr bwMode="auto">
              <a:xfrm rot="5400000" flipH="1" flipV="1">
                <a:off x="5680876" y="26423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3" name="Oval 391"/>
              <p:cNvSpPr>
                <a:spLocks noChangeAspect="1" noChangeArrowheads="1"/>
              </p:cNvSpPr>
              <p:nvPr/>
            </p:nvSpPr>
            <p:spPr bwMode="auto">
              <a:xfrm rot="10800000">
                <a:off x="5963451" y="30535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4" name="Oval 392"/>
              <p:cNvSpPr>
                <a:spLocks noChangeAspect="1" noChangeArrowheads="1"/>
              </p:cNvSpPr>
              <p:nvPr/>
            </p:nvSpPr>
            <p:spPr bwMode="auto">
              <a:xfrm rot="10800000">
                <a:off x="6179351" y="30297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5" name="Oval 393"/>
              <p:cNvSpPr>
                <a:spLocks noChangeAspect="1" noChangeArrowheads="1"/>
              </p:cNvSpPr>
              <p:nvPr/>
            </p:nvSpPr>
            <p:spPr bwMode="auto">
              <a:xfrm rot="10800000">
                <a:off x="6150776" y="30535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6" name="Oval 394"/>
              <p:cNvSpPr>
                <a:spLocks noChangeAspect="1" noChangeArrowheads="1"/>
              </p:cNvSpPr>
              <p:nvPr/>
            </p:nvSpPr>
            <p:spPr bwMode="auto">
              <a:xfrm rot="10800000">
                <a:off x="6011076" y="2977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7" name="Oval 395"/>
              <p:cNvSpPr>
                <a:spLocks noChangeAspect="1" noChangeArrowheads="1"/>
              </p:cNvSpPr>
              <p:nvPr/>
            </p:nvSpPr>
            <p:spPr bwMode="auto">
              <a:xfrm rot="10800000">
                <a:off x="6006314" y="30138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8" name="Oval 396"/>
              <p:cNvSpPr>
                <a:spLocks noChangeAspect="1" noChangeArrowheads="1"/>
              </p:cNvSpPr>
              <p:nvPr/>
            </p:nvSpPr>
            <p:spPr bwMode="auto">
              <a:xfrm rot="10800000">
                <a:off x="6001551" y="30519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9" name="Oval 397"/>
              <p:cNvSpPr>
                <a:spLocks noChangeAspect="1" noChangeArrowheads="1"/>
              </p:cNvSpPr>
              <p:nvPr/>
            </p:nvSpPr>
            <p:spPr bwMode="auto">
              <a:xfrm rot="10800000">
                <a:off x="5739614" y="29598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0" name="Oval 398"/>
              <p:cNvSpPr>
                <a:spLocks noChangeAspect="1" noChangeArrowheads="1"/>
              </p:cNvSpPr>
              <p:nvPr/>
            </p:nvSpPr>
            <p:spPr bwMode="auto">
              <a:xfrm rot="10800000">
                <a:off x="5761839" y="29884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1" name="Oval 399"/>
              <p:cNvSpPr>
                <a:spLocks noChangeAspect="1" noChangeArrowheads="1"/>
              </p:cNvSpPr>
              <p:nvPr/>
            </p:nvSpPr>
            <p:spPr bwMode="auto">
              <a:xfrm rot="10800000">
                <a:off x="5784064" y="3020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2" name="Oval 400"/>
              <p:cNvSpPr>
                <a:spLocks noChangeAspect="1" noChangeArrowheads="1"/>
              </p:cNvSpPr>
              <p:nvPr/>
            </p:nvSpPr>
            <p:spPr bwMode="auto">
              <a:xfrm rot="10800000">
                <a:off x="5812639" y="30487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3" name="Oval 401"/>
              <p:cNvSpPr>
                <a:spLocks noChangeAspect="1" noChangeArrowheads="1"/>
              </p:cNvSpPr>
              <p:nvPr/>
            </p:nvSpPr>
            <p:spPr bwMode="auto">
              <a:xfrm rot="5400000" flipH="1" flipV="1">
                <a:off x="6176176" y="33710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4" name="Oval 402"/>
              <p:cNvSpPr>
                <a:spLocks noChangeAspect="1" noChangeArrowheads="1"/>
              </p:cNvSpPr>
              <p:nvPr/>
            </p:nvSpPr>
            <p:spPr bwMode="auto">
              <a:xfrm rot="5400000" flipH="1" flipV="1">
                <a:off x="6066639" y="35567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5" name="Oval 403"/>
              <p:cNvSpPr>
                <a:spLocks noChangeAspect="1" noChangeArrowheads="1"/>
              </p:cNvSpPr>
              <p:nvPr/>
            </p:nvSpPr>
            <p:spPr bwMode="auto">
              <a:xfrm>
                <a:off x="6150776" y="32234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6" name="Oval 404"/>
              <p:cNvSpPr>
                <a:spLocks noChangeAspect="1" noChangeArrowheads="1"/>
              </p:cNvSpPr>
              <p:nvPr/>
            </p:nvSpPr>
            <p:spPr bwMode="auto">
              <a:xfrm>
                <a:off x="6115851" y="3212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7" name="Oval 405"/>
              <p:cNvSpPr>
                <a:spLocks noChangeAspect="1" noChangeArrowheads="1"/>
              </p:cNvSpPr>
              <p:nvPr/>
            </p:nvSpPr>
            <p:spPr bwMode="auto">
              <a:xfrm>
                <a:off x="6096801" y="29122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8" name="Oval 406"/>
              <p:cNvSpPr>
                <a:spLocks noChangeAspect="1" noChangeArrowheads="1"/>
              </p:cNvSpPr>
              <p:nvPr/>
            </p:nvSpPr>
            <p:spPr bwMode="auto">
              <a:xfrm>
                <a:off x="6182526" y="29297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9" name="Oval 407"/>
              <p:cNvSpPr>
                <a:spLocks noChangeAspect="1" noChangeArrowheads="1"/>
              </p:cNvSpPr>
              <p:nvPr/>
            </p:nvSpPr>
            <p:spPr bwMode="auto">
              <a:xfrm>
                <a:off x="6158714" y="29011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60" name="Oval 408"/>
              <p:cNvSpPr>
                <a:spLocks noChangeAspect="1" noChangeArrowheads="1"/>
              </p:cNvSpPr>
              <p:nvPr/>
            </p:nvSpPr>
            <p:spPr bwMode="auto">
              <a:xfrm>
                <a:off x="6133314" y="29265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866" name="Ellipse 1865"/>
            <p:cNvSpPr>
              <a:spLocks noChangeAspect="1"/>
            </p:cNvSpPr>
            <p:nvPr/>
          </p:nvSpPr>
          <p:spPr>
            <a:xfrm>
              <a:off x="6833784" y="1135364"/>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74" name="Groupe 1873"/>
          <p:cNvGrpSpPr/>
          <p:nvPr/>
        </p:nvGrpSpPr>
        <p:grpSpPr>
          <a:xfrm>
            <a:off x="3996000" y="1142984"/>
            <a:ext cx="1152000" cy="1752922"/>
            <a:chOff x="4000496" y="1714488"/>
            <a:chExt cx="1152000" cy="1752922"/>
          </a:xfrm>
        </p:grpSpPr>
        <p:sp>
          <p:nvSpPr>
            <p:cNvPr id="1861" name="Ellipse 1860"/>
            <p:cNvSpPr>
              <a:spLocks noChangeAspect="1"/>
            </p:cNvSpPr>
            <p:nvPr/>
          </p:nvSpPr>
          <p:spPr>
            <a:xfrm>
              <a:off x="4000496" y="1714488"/>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65" name="Groupe 1864"/>
            <p:cNvGrpSpPr/>
            <p:nvPr/>
          </p:nvGrpSpPr>
          <p:grpSpPr>
            <a:xfrm>
              <a:off x="4041454" y="2459348"/>
              <a:ext cx="1074738" cy="1008062"/>
              <a:chOff x="4002084" y="1939913"/>
              <a:chExt cx="1074738" cy="1008062"/>
            </a:xfrm>
            <a:effectLst>
              <a:outerShdw blurRad="50800" dist="38100" dir="5400000" algn="t" rotWithShape="0">
                <a:prstClr val="black">
                  <a:alpha val="40000"/>
                </a:prstClr>
              </a:outerShdw>
            </a:effectLst>
          </p:grpSpPr>
          <p:sp>
            <p:nvSpPr>
              <p:cNvPr id="1276" name="Oval 862"/>
              <p:cNvSpPr>
                <a:spLocks noChangeAspect="1" noChangeArrowheads="1"/>
              </p:cNvSpPr>
              <p:nvPr/>
            </p:nvSpPr>
            <p:spPr bwMode="auto">
              <a:xfrm>
                <a:off x="5049834" y="28654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7" name="Oval 863"/>
              <p:cNvSpPr>
                <a:spLocks noChangeAspect="1" noChangeArrowheads="1"/>
              </p:cNvSpPr>
              <p:nvPr/>
            </p:nvSpPr>
            <p:spPr bwMode="auto">
              <a:xfrm>
                <a:off x="4994271" y="28368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8" name="Oval 864"/>
              <p:cNvSpPr>
                <a:spLocks noChangeAspect="1" noChangeArrowheads="1"/>
              </p:cNvSpPr>
              <p:nvPr/>
            </p:nvSpPr>
            <p:spPr bwMode="auto">
              <a:xfrm>
                <a:off x="5062534" y="27733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9" name="Oval 865"/>
              <p:cNvSpPr>
                <a:spLocks noChangeAspect="1" noChangeArrowheads="1"/>
              </p:cNvSpPr>
              <p:nvPr/>
            </p:nvSpPr>
            <p:spPr bwMode="auto">
              <a:xfrm>
                <a:off x="4929184" y="28559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0" name="Oval 866"/>
              <p:cNvSpPr>
                <a:spLocks noChangeAspect="1" noChangeArrowheads="1"/>
              </p:cNvSpPr>
              <p:nvPr/>
            </p:nvSpPr>
            <p:spPr bwMode="auto">
              <a:xfrm>
                <a:off x="5019671" y="276858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1" name="Oval 867"/>
              <p:cNvSpPr>
                <a:spLocks noChangeAspect="1" noChangeArrowheads="1"/>
              </p:cNvSpPr>
              <p:nvPr/>
            </p:nvSpPr>
            <p:spPr bwMode="auto">
              <a:xfrm>
                <a:off x="4933946" y="27527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2" name="Oval 868"/>
              <p:cNvSpPr>
                <a:spLocks noChangeAspect="1" noChangeArrowheads="1"/>
              </p:cNvSpPr>
              <p:nvPr/>
            </p:nvSpPr>
            <p:spPr bwMode="auto">
              <a:xfrm>
                <a:off x="4884734" y="27908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3" name="Oval 869"/>
              <p:cNvSpPr>
                <a:spLocks noChangeAspect="1" noChangeArrowheads="1"/>
              </p:cNvSpPr>
              <p:nvPr/>
            </p:nvSpPr>
            <p:spPr bwMode="auto">
              <a:xfrm rot="10800000">
                <a:off x="4648196" y="2708263"/>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4" name="Oval 870"/>
              <p:cNvSpPr>
                <a:spLocks noChangeAspect="1" noChangeArrowheads="1"/>
              </p:cNvSpPr>
              <p:nvPr/>
            </p:nvSpPr>
            <p:spPr bwMode="auto">
              <a:xfrm rot="10800000">
                <a:off x="4813296" y="28749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5" name="Oval 871"/>
              <p:cNvSpPr>
                <a:spLocks noChangeAspect="1" noChangeArrowheads="1"/>
              </p:cNvSpPr>
              <p:nvPr/>
            </p:nvSpPr>
            <p:spPr bwMode="auto">
              <a:xfrm rot="10800000">
                <a:off x="4702171" y="28178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6" name="Oval 872"/>
              <p:cNvSpPr>
                <a:spLocks noChangeAspect="1" noChangeArrowheads="1"/>
              </p:cNvSpPr>
              <p:nvPr/>
            </p:nvSpPr>
            <p:spPr bwMode="auto">
              <a:xfrm rot="10800000">
                <a:off x="4660896" y="288606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7" name="Oval 873"/>
              <p:cNvSpPr>
                <a:spLocks noChangeAspect="1" noChangeArrowheads="1"/>
              </p:cNvSpPr>
              <p:nvPr/>
            </p:nvSpPr>
            <p:spPr bwMode="auto">
              <a:xfrm rot="10800000">
                <a:off x="4760909" y="29051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8" name="Oval 874"/>
              <p:cNvSpPr>
                <a:spLocks noChangeAspect="1" noChangeArrowheads="1"/>
              </p:cNvSpPr>
              <p:nvPr/>
            </p:nvSpPr>
            <p:spPr bwMode="auto">
              <a:xfrm rot="10800000">
                <a:off x="4773609" y="273207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9" name="Oval 875"/>
              <p:cNvSpPr>
                <a:spLocks noChangeAspect="1" noChangeArrowheads="1"/>
              </p:cNvSpPr>
              <p:nvPr/>
            </p:nvSpPr>
            <p:spPr bwMode="auto">
              <a:xfrm rot="10800000">
                <a:off x="4819646" y="27876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0" name="Oval 876"/>
              <p:cNvSpPr>
                <a:spLocks noChangeAspect="1" noChangeArrowheads="1"/>
              </p:cNvSpPr>
              <p:nvPr/>
            </p:nvSpPr>
            <p:spPr bwMode="auto">
              <a:xfrm rot="10800000" flipV="1">
                <a:off x="4935534" y="26288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1" name="Oval 878"/>
              <p:cNvSpPr>
                <a:spLocks noChangeAspect="1" noChangeArrowheads="1"/>
              </p:cNvSpPr>
              <p:nvPr/>
            </p:nvSpPr>
            <p:spPr bwMode="auto">
              <a:xfrm rot="10800000" flipV="1">
                <a:off x="4945059" y="268603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2" name="Oval 879"/>
              <p:cNvSpPr>
                <a:spLocks noChangeAspect="1" noChangeArrowheads="1"/>
              </p:cNvSpPr>
              <p:nvPr/>
            </p:nvSpPr>
            <p:spPr bwMode="auto">
              <a:xfrm rot="10800000" flipV="1">
                <a:off x="4962521" y="256380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3" name="Oval 880"/>
              <p:cNvSpPr>
                <a:spLocks noChangeAspect="1" noChangeArrowheads="1"/>
              </p:cNvSpPr>
              <p:nvPr/>
            </p:nvSpPr>
            <p:spPr bwMode="auto">
              <a:xfrm rot="10800000" flipV="1">
                <a:off x="5035546" y="26400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4" name="Oval 881"/>
              <p:cNvSpPr>
                <a:spLocks noChangeAspect="1" noChangeArrowheads="1"/>
              </p:cNvSpPr>
              <p:nvPr/>
            </p:nvSpPr>
            <p:spPr bwMode="auto">
              <a:xfrm rot="5400000" flipV="1">
                <a:off x="4756146" y="261142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5" name="Oval 882"/>
              <p:cNvSpPr>
                <a:spLocks noChangeAspect="1" noChangeArrowheads="1"/>
              </p:cNvSpPr>
              <p:nvPr/>
            </p:nvSpPr>
            <p:spPr bwMode="auto">
              <a:xfrm rot="5400000" flipH="1" flipV="1">
                <a:off x="4903784" y="29051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6" name="Oval 883"/>
              <p:cNvSpPr>
                <a:spLocks noChangeAspect="1" noChangeArrowheads="1"/>
              </p:cNvSpPr>
              <p:nvPr/>
            </p:nvSpPr>
            <p:spPr bwMode="auto">
              <a:xfrm rot="5400000" flipH="1" flipV="1">
                <a:off x="4829171" y="256856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7" name="Oval 884"/>
              <p:cNvSpPr>
                <a:spLocks noChangeAspect="1" noChangeArrowheads="1"/>
              </p:cNvSpPr>
              <p:nvPr/>
            </p:nvSpPr>
            <p:spPr bwMode="auto">
              <a:xfrm rot="5400000" flipH="1" flipV="1">
                <a:off x="4822821" y="26130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8" name="Oval 885"/>
              <p:cNvSpPr>
                <a:spLocks noChangeAspect="1" noChangeArrowheads="1"/>
              </p:cNvSpPr>
              <p:nvPr/>
            </p:nvSpPr>
            <p:spPr bwMode="auto">
              <a:xfrm rot="5400000" flipH="1" flipV="1">
                <a:off x="4665659" y="26273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9" name="Oval 886"/>
              <p:cNvSpPr>
                <a:spLocks noChangeAspect="1" noChangeArrowheads="1"/>
              </p:cNvSpPr>
              <p:nvPr/>
            </p:nvSpPr>
            <p:spPr bwMode="auto">
              <a:xfrm rot="5400000" flipH="1" flipV="1">
                <a:off x="4745034" y="2686038"/>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0" name="Oval 887"/>
              <p:cNvSpPr>
                <a:spLocks noChangeAspect="1" noChangeArrowheads="1"/>
              </p:cNvSpPr>
              <p:nvPr/>
            </p:nvSpPr>
            <p:spPr bwMode="auto">
              <a:xfrm rot="5400000" flipH="1" flipV="1">
                <a:off x="4879971" y="2613013"/>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1" name="Oval 888"/>
              <p:cNvSpPr>
                <a:spLocks noChangeAspect="1" noChangeArrowheads="1"/>
              </p:cNvSpPr>
              <p:nvPr/>
            </p:nvSpPr>
            <p:spPr bwMode="auto">
              <a:xfrm rot="5400000" flipH="1" flipV="1">
                <a:off x="5033959" y="270032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2" name="Oval 890"/>
              <p:cNvSpPr>
                <a:spLocks noChangeAspect="1" noChangeArrowheads="1"/>
              </p:cNvSpPr>
              <p:nvPr/>
            </p:nvSpPr>
            <p:spPr bwMode="auto">
              <a:xfrm rot="10800000">
                <a:off x="4859334" y="27114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3" name="Oval 892"/>
              <p:cNvSpPr>
                <a:spLocks noChangeAspect="1" noChangeArrowheads="1"/>
              </p:cNvSpPr>
              <p:nvPr/>
            </p:nvSpPr>
            <p:spPr bwMode="auto">
              <a:xfrm flipH="1">
                <a:off x="4014784" y="22701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4" name="Oval 893"/>
              <p:cNvSpPr>
                <a:spLocks noChangeAspect="1" noChangeArrowheads="1"/>
              </p:cNvSpPr>
              <p:nvPr/>
            </p:nvSpPr>
            <p:spPr bwMode="auto">
              <a:xfrm flipH="1">
                <a:off x="4070346" y="22415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5" name="Oval 894"/>
              <p:cNvSpPr>
                <a:spLocks noChangeAspect="1" noChangeArrowheads="1"/>
              </p:cNvSpPr>
              <p:nvPr/>
            </p:nvSpPr>
            <p:spPr bwMode="auto">
              <a:xfrm flipH="1">
                <a:off x="4002084" y="21780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6" name="Oval 895"/>
              <p:cNvSpPr>
                <a:spLocks noChangeAspect="1" noChangeArrowheads="1"/>
              </p:cNvSpPr>
              <p:nvPr/>
            </p:nvSpPr>
            <p:spPr bwMode="auto">
              <a:xfrm flipH="1">
                <a:off x="4135434" y="22605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7" name="Oval 896"/>
              <p:cNvSpPr>
                <a:spLocks noChangeAspect="1" noChangeArrowheads="1"/>
              </p:cNvSpPr>
              <p:nvPr/>
            </p:nvSpPr>
            <p:spPr bwMode="auto">
              <a:xfrm flipH="1">
                <a:off x="4043359" y="217327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8" name="Oval 897"/>
              <p:cNvSpPr>
                <a:spLocks noChangeAspect="1" noChangeArrowheads="1"/>
              </p:cNvSpPr>
              <p:nvPr/>
            </p:nvSpPr>
            <p:spPr bwMode="auto">
              <a:xfrm flipH="1">
                <a:off x="4130671" y="21574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9" name="Oval 898"/>
              <p:cNvSpPr>
                <a:spLocks noChangeAspect="1" noChangeArrowheads="1"/>
              </p:cNvSpPr>
              <p:nvPr/>
            </p:nvSpPr>
            <p:spPr bwMode="auto">
              <a:xfrm flipH="1">
                <a:off x="4178296" y="219550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0" name="Oval 899"/>
              <p:cNvSpPr>
                <a:spLocks noChangeAspect="1" noChangeArrowheads="1"/>
              </p:cNvSpPr>
              <p:nvPr/>
            </p:nvSpPr>
            <p:spPr bwMode="auto">
              <a:xfrm rot="10800000" flipH="1">
                <a:off x="4416421" y="2112951"/>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1" name="Oval 900"/>
              <p:cNvSpPr>
                <a:spLocks noChangeAspect="1" noChangeArrowheads="1"/>
              </p:cNvSpPr>
              <p:nvPr/>
            </p:nvSpPr>
            <p:spPr bwMode="auto">
              <a:xfrm rot="10800000" flipH="1">
                <a:off x="4251321" y="22796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2" name="Oval 901"/>
              <p:cNvSpPr>
                <a:spLocks noChangeAspect="1" noChangeArrowheads="1"/>
              </p:cNvSpPr>
              <p:nvPr/>
            </p:nvSpPr>
            <p:spPr bwMode="auto">
              <a:xfrm rot="10800000" flipH="1">
                <a:off x="4362446" y="22224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3" name="Oval 902"/>
              <p:cNvSpPr>
                <a:spLocks noChangeAspect="1" noChangeArrowheads="1"/>
              </p:cNvSpPr>
              <p:nvPr/>
            </p:nvSpPr>
            <p:spPr bwMode="auto">
              <a:xfrm rot="10800000" flipH="1">
                <a:off x="4402134" y="229075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4" name="Oval 903"/>
              <p:cNvSpPr>
                <a:spLocks noChangeAspect="1" noChangeArrowheads="1"/>
              </p:cNvSpPr>
              <p:nvPr/>
            </p:nvSpPr>
            <p:spPr bwMode="auto">
              <a:xfrm rot="10800000" flipH="1">
                <a:off x="4303709" y="23098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5" name="Oval 904"/>
              <p:cNvSpPr>
                <a:spLocks noChangeAspect="1" noChangeArrowheads="1"/>
              </p:cNvSpPr>
              <p:nvPr/>
            </p:nvSpPr>
            <p:spPr bwMode="auto">
              <a:xfrm rot="10800000" flipH="1">
                <a:off x="4289421" y="21367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6" name="Oval 905"/>
              <p:cNvSpPr>
                <a:spLocks noChangeAspect="1" noChangeArrowheads="1"/>
              </p:cNvSpPr>
              <p:nvPr/>
            </p:nvSpPr>
            <p:spPr bwMode="auto">
              <a:xfrm rot="10800000" flipH="1">
                <a:off x="4244971" y="21923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7" name="Oval 906"/>
              <p:cNvSpPr>
                <a:spLocks noChangeAspect="1" noChangeArrowheads="1"/>
              </p:cNvSpPr>
              <p:nvPr/>
            </p:nvSpPr>
            <p:spPr bwMode="auto">
              <a:xfrm rot="10800000" flipH="1" flipV="1">
                <a:off x="4129084" y="20335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8" name="Oval 907"/>
              <p:cNvSpPr>
                <a:spLocks noChangeAspect="1" noChangeArrowheads="1"/>
              </p:cNvSpPr>
              <p:nvPr/>
            </p:nvSpPr>
            <p:spPr bwMode="auto">
              <a:xfrm rot="10800000" flipH="1" flipV="1">
                <a:off x="4032246" y="194467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9" name="Oval 908"/>
              <p:cNvSpPr>
                <a:spLocks noChangeAspect="1" noChangeArrowheads="1"/>
              </p:cNvSpPr>
              <p:nvPr/>
            </p:nvSpPr>
            <p:spPr bwMode="auto">
              <a:xfrm rot="10800000" flipH="1" flipV="1">
                <a:off x="4117971" y="209072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0" name="Oval 909"/>
              <p:cNvSpPr>
                <a:spLocks noChangeAspect="1" noChangeArrowheads="1"/>
              </p:cNvSpPr>
              <p:nvPr/>
            </p:nvSpPr>
            <p:spPr bwMode="auto">
              <a:xfrm rot="10800000" flipH="1" flipV="1">
                <a:off x="4100509" y="196848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1" name="Oval 910"/>
              <p:cNvSpPr>
                <a:spLocks noChangeAspect="1" noChangeArrowheads="1"/>
              </p:cNvSpPr>
              <p:nvPr/>
            </p:nvSpPr>
            <p:spPr bwMode="auto">
              <a:xfrm rot="10800000" flipH="1" flipV="1">
                <a:off x="4029071" y="20446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2" name="Oval 911"/>
              <p:cNvSpPr>
                <a:spLocks noChangeAspect="1" noChangeArrowheads="1"/>
              </p:cNvSpPr>
              <p:nvPr/>
            </p:nvSpPr>
            <p:spPr bwMode="auto">
              <a:xfrm rot="16200000" flipH="1" flipV="1">
                <a:off x="4308471" y="20161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3" name="Oval 912"/>
              <p:cNvSpPr>
                <a:spLocks noChangeAspect="1" noChangeArrowheads="1"/>
              </p:cNvSpPr>
              <p:nvPr/>
            </p:nvSpPr>
            <p:spPr bwMode="auto">
              <a:xfrm rot="16200000" flipV="1">
                <a:off x="4160834" y="23098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4" name="Oval 914"/>
              <p:cNvSpPr>
                <a:spLocks noChangeAspect="1" noChangeArrowheads="1"/>
              </p:cNvSpPr>
              <p:nvPr/>
            </p:nvSpPr>
            <p:spPr bwMode="auto">
              <a:xfrm rot="16200000" flipV="1">
                <a:off x="4241796" y="20177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5" name="Oval 915"/>
              <p:cNvSpPr>
                <a:spLocks noChangeAspect="1" noChangeArrowheads="1"/>
              </p:cNvSpPr>
              <p:nvPr/>
            </p:nvSpPr>
            <p:spPr bwMode="auto">
              <a:xfrm rot="16200000" flipV="1">
                <a:off x="4398959" y="20319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6" name="Oval 916"/>
              <p:cNvSpPr>
                <a:spLocks noChangeAspect="1" noChangeArrowheads="1"/>
              </p:cNvSpPr>
              <p:nvPr/>
            </p:nvSpPr>
            <p:spPr bwMode="auto">
              <a:xfrm rot="16200000" flipV="1">
                <a:off x="4317996" y="2090726"/>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7" name="Oval 917"/>
              <p:cNvSpPr>
                <a:spLocks noChangeAspect="1" noChangeArrowheads="1"/>
              </p:cNvSpPr>
              <p:nvPr/>
            </p:nvSpPr>
            <p:spPr bwMode="auto">
              <a:xfrm rot="16200000" flipV="1">
                <a:off x="4184646" y="2017701"/>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8" name="Oval 918"/>
              <p:cNvSpPr>
                <a:spLocks noChangeAspect="1" noChangeArrowheads="1"/>
              </p:cNvSpPr>
              <p:nvPr/>
            </p:nvSpPr>
            <p:spPr bwMode="auto">
              <a:xfrm rot="16200000" flipV="1">
                <a:off x="4029071" y="21050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9" name="Oval 919"/>
              <p:cNvSpPr>
                <a:spLocks noChangeAspect="1" noChangeArrowheads="1"/>
              </p:cNvSpPr>
              <p:nvPr/>
            </p:nvSpPr>
            <p:spPr bwMode="auto">
              <a:xfrm rot="16200000" flipV="1">
                <a:off x="4505321" y="2008176"/>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0" name="Oval 920"/>
              <p:cNvSpPr>
                <a:spLocks noChangeAspect="1" noChangeArrowheads="1"/>
              </p:cNvSpPr>
              <p:nvPr/>
            </p:nvSpPr>
            <p:spPr bwMode="auto">
              <a:xfrm rot="10800000" flipH="1">
                <a:off x="4205284" y="21161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1" name="Oval 922"/>
              <p:cNvSpPr>
                <a:spLocks noChangeAspect="1" noChangeArrowheads="1"/>
              </p:cNvSpPr>
              <p:nvPr/>
            </p:nvSpPr>
            <p:spPr bwMode="auto">
              <a:xfrm>
                <a:off x="5046659" y="22653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2" name="Oval 923"/>
              <p:cNvSpPr>
                <a:spLocks noChangeAspect="1" noChangeArrowheads="1"/>
              </p:cNvSpPr>
              <p:nvPr/>
            </p:nvSpPr>
            <p:spPr bwMode="auto">
              <a:xfrm>
                <a:off x="4991096" y="22367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3" name="Oval 924"/>
              <p:cNvSpPr>
                <a:spLocks noChangeAspect="1" noChangeArrowheads="1"/>
              </p:cNvSpPr>
              <p:nvPr/>
            </p:nvSpPr>
            <p:spPr bwMode="auto">
              <a:xfrm>
                <a:off x="5059359" y="21732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4" name="Oval 925"/>
              <p:cNvSpPr>
                <a:spLocks noChangeAspect="1" noChangeArrowheads="1"/>
              </p:cNvSpPr>
              <p:nvPr/>
            </p:nvSpPr>
            <p:spPr bwMode="auto">
              <a:xfrm>
                <a:off x="4926009" y="22558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5" name="Oval 926"/>
              <p:cNvSpPr>
                <a:spLocks noChangeAspect="1" noChangeArrowheads="1"/>
              </p:cNvSpPr>
              <p:nvPr/>
            </p:nvSpPr>
            <p:spPr bwMode="auto">
              <a:xfrm>
                <a:off x="5016496" y="21685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6" name="Oval 927"/>
              <p:cNvSpPr>
                <a:spLocks noChangeAspect="1" noChangeArrowheads="1"/>
              </p:cNvSpPr>
              <p:nvPr/>
            </p:nvSpPr>
            <p:spPr bwMode="auto">
              <a:xfrm>
                <a:off x="4930771" y="21526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7" name="Oval 928"/>
              <p:cNvSpPr>
                <a:spLocks noChangeAspect="1" noChangeArrowheads="1"/>
              </p:cNvSpPr>
              <p:nvPr/>
            </p:nvSpPr>
            <p:spPr bwMode="auto">
              <a:xfrm>
                <a:off x="4881559" y="219073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8" name="Oval 929"/>
              <p:cNvSpPr>
                <a:spLocks noChangeAspect="1" noChangeArrowheads="1"/>
              </p:cNvSpPr>
              <p:nvPr/>
            </p:nvSpPr>
            <p:spPr bwMode="auto">
              <a:xfrm rot="10800000">
                <a:off x="4645021" y="2108188"/>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9" name="Oval 930"/>
              <p:cNvSpPr>
                <a:spLocks noChangeAspect="1" noChangeArrowheads="1"/>
              </p:cNvSpPr>
              <p:nvPr/>
            </p:nvSpPr>
            <p:spPr bwMode="auto">
              <a:xfrm rot="10800000">
                <a:off x="4810121" y="22748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0" name="Oval 931"/>
              <p:cNvSpPr>
                <a:spLocks noChangeAspect="1" noChangeArrowheads="1"/>
              </p:cNvSpPr>
              <p:nvPr/>
            </p:nvSpPr>
            <p:spPr bwMode="auto">
              <a:xfrm rot="10800000">
                <a:off x="4698996" y="22177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1" name="Oval 932"/>
              <p:cNvSpPr>
                <a:spLocks noChangeAspect="1" noChangeArrowheads="1"/>
              </p:cNvSpPr>
              <p:nvPr/>
            </p:nvSpPr>
            <p:spPr bwMode="auto">
              <a:xfrm rot="10800000">
                <a:off x="4657721" y="228598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2" name="Oval 933"/>
              <p:cNvSpPr>
                <a:spLocks noChangeAspect="1" noChangeArrowheads="1"/>
              </p:cNvSpPr>
              <p:nvPr/>
            </p:nvSpPr>
            <p:spPr bwMode="auto">
              <a:xfrm rot="10800000">
                <a:off x="4757734" y="23050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3" name="Oval 934"/>
              <p:cNvSpPr>
                <a:spLocks noChangeAspect="1" noChangeArrowheads="1"/>
              </p:cNvSpPr>
              <p:nvPr/>
            </p:nvSpPr>
            <p:spPr bwMode="auto">
              <a:xfrm rot="10800000">
                <a:off x="4770434" y="2132001"/>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4" name="Oval 935"/>
              <p:cNvSpPr>
                <a:spLocks noChangeAspect="1" noChangeArrowheads="1"/>
              </p:cNvSpPr>
              <p:nvPr/>
            </p:nvSpPr>
            <p:spPr bwMode="auto">
              <a:xfrm rot="10800000">
                <a:off x="4816471" y="21875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5" name="Oval 936"/>
              <p:cNvSpPr>
                <a:spLocks noChangeAspect="1" noChangeArrowheads="1"/>
              </p:cNvSpPr>
              <p:nvPr/>
            </p:nvSpPr>
            <p:spPr bwMode="auto">
              <a:xfrm rot="10800000" flipV="1">
                <a:off x="4932359" y="20288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6" name="Oval 937"/>
              <p:cNvSpPr>
                <a:spLocks noChangeAspect="1" noChangeArrowheads="1"/>
              </p:cNvSpPr>
              <p:nvPr/>
            </p:nvSpPr>
            <p:spPr bwMode="auto">
              <a:xfrm rot="10800000" flipV="1">
                <a:off x="5029196" y="1939913"/>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7" name="Oval 938"/>
              <p:cNvSpPr>
                <a:spLocks noChangeAspect="1" noChangeArrowheads="1"/>
              </p:cNvSpPr>
              <p:nvPr/>
            </p:nvSpPr>
            <p:spPr bwMode="auto">
              <a:xfrm rot="10800000" flipV="1">
                <a:off x="4941884" y="208596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8" name="Oval 939"/>
              <p:cNvSpPr>
                <a:spLocks noChangeAspect="1" noChangeArrowheads="1"/>
              </p:cNvSpPr>
              <p:nvPr/>
            </p:nvSpPr>
            <p:spPr bwMode="auto">
              <a:xfrm rot="10800000" flipV="1">
                <a:off x="4959346" y="196372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9" name="Oval 940"/>
              <p:cNvSpPr>
                <a:spLocks noChangeAspect="1" noChangeArrowheads="1"/>
              </p:cNvSpPr>
              <p:nvPr/>
            </p:nvSpPr>
            <p:spPr bwMode="auto">
              <a:xfrm rot="10800000" flipV="1">
                <a:off x="5032371" y="20399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0" name="Oval 941"/>
              <p:cNvSpPr>
                <a:spLocks noChangeAspect="1" noChangeArrowheads="1"/>
              </p:cNvSpPr>
              <p:nvPr/>
            </p:nvSpPr>
            <p:spPr bwMode="auto">
              <a:xfrm rot="5400000" flipV="1">
                <a:off x="4752971" y="20113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1" name="Oval 942"/>
              <p:cNvSpPr>
                <a:spLocks noChangeAspect="1" noChangeArrowheads="1"/>
              </p:cNvSpPr>
              <p:nvPr/>
            </p:nvSpPr>
            <p:spPr bwMode="auto">
              <a:xfrm rot="5400000" flipH="1" flipV="1">
                <a:off x="4900609" y="23050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2" name="Oval 944"/>
              <p:cNvSpPr>
                <a:spLocks noChangeAspect="1" noChangeArrowheads="1"/>
              </p:cNvSpPr>
              <p:nvPr/>
            </p:nvSpPr>
            <p:spPr bwMode="auto">
              <a:xfrm rot="5400000" flipH="1" flipV="1">
                <a:off x="4819646" y="20129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3" name="Oval 945"/>
              <p:cNvSpPr>
                <a:spLocks noChangeAspect="1" noChangeArrowheads="1"/>
              </p:cNvSpPr>
              <p:nvPr/>
            </p:nvSpPr>
            <p:spPr bwMode="auto">
              <a:xfrm rot="5400000" flipH="1" flipV="1">
                <a:off x="4662484" y="202722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4" name="Oval 946"/>
              <p:cNvSpPr>
                <a:spLocks noChangeAspect="1" noChangeArrowheads="1"/>
              </p:cNvSpPr>
              <p:nvPr/>
            </p:nvSpPr>
            <p:spPr bwMode="auto">
              <a:xfrm rot="5400000" flipH="1" flipV="1">
                <a:off x="4741859" y="2085963"/>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5" name="Oval 947"/>
              <p:cNvSpPr>
                <a:spLocks noChangeAspect="1" noChangeArrowheads="1"/>
              </p:cNvSpPr>
              <p:nvPr/>
            </p:nvSpPr>
            <p:spPr bwMode="auto">
              <a:xfrm rot="5400000" flipH="1" flipV="1">
                <a:off x="4876796" y="2012938"/>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6" name="Oval 948"/>
              <p:cNvSpPr>
                <a:spLocks noChangeAspect="1" noChangeArrowheads="1"/>
              </p:cNvSpPr>
              <p:nvPr/>
            </p:nvSpPr>
            <p:spPr bwMode="auto">
              <a:xfrm rot="5400000" flipH="1" flipV="1">
                <a:off x="5030784" y="2100251"/>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7" name="Oval 949"/>
              <p:cNvSpPr>
                <a:spLocks noChangeAspect="1" noChangeArrowheads="1"/>
              </p:cNvSpPr>
              <p:nvPr/>
            </p:nvSpPr>
            <p:spPr bwMode="auto">
              <a:xfrm rot="5400000" flipH="1" flipV="1">
                <a:off x="4360859" y="2144701"/>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8" name="Oval 950"/>
              <p:cNvSpPr>
                <a:spLocks noChangeAspect="1" noChangeArrowheads="1"/>
              </p:cNvSpPr>
              <p:nvPr/>
            </p:nvSpPr>
            <p:spPr bwMode="auto">
              <a:xfrm rot="10800000">
                <a:off x="4856159" y="21113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9" name="Oval 1223"/>
              <p:cNvSpPr>
                <a:spLocks noChangeAspect="1" noChangeArrowheads="1"/>
              </p:cNvSpPr>
              <p:nvPr/>
            </p:nvSpPr>
            <p:spPr bwMode="auto">
              <a:xfrm flipH="1">
                <a:off x="4017959" y="28606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0" name="Oval 1224"/>
              <p:cNvSpPr>
                <a:spLocks noChangeAspect="1" noChangeArrowheads="1"/>
              </p:cNvSpPr>
              <p:nvPr/>
            </p:nvSpPr>
            <p:spPr bwMode="auto">
              <a:xfrm flipH="1">
                <a:off x="4073521" y="28320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1" name="Oval 1225"/>
              <p:cNvSpPr>
                <a:spLocks noChangeAspect="1" noChangeArrowheads="1"/>
              </p:cNvSpPr>
              <p:nvPr/>
            </p:nvSpPr>
            <p:spPr bwMode="auto">
              <a:xfrm flipH="1">
                <a:off x="4005259" y="27685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2" name="Oval 1226"/>
              <p:cNvSpPr>
                <a:spLocks noChangeAspect="1" noChangeArrowheads="1"/>
              </p:cNvSpPr>
              <p:nvPr/>
            </p:nvSpPr>
            <p:spPr bwMode="auto">
              <a:xfrm flipH="1">
                <a:off x="4138609" y="28511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3" name="Oval 1227"/>
              <p:cNvSpPr>
                <a:spLocks noChangeAspect="1" noChangeArrowheads="1"/>
              </p:cNvSpPr>
              <p:nvPr/>
            </p:nvSpPr>
            <p:spPr bwMode="auto">
              <a:xfrm flipH="1">
                <a:off x="4046534" y="276382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4" name="Oval 1228"/>
              <p:cNvSpPr>
                <a:spLocks noChangeAspect="1" noChangeArrowheads="1"/>
              </p:cNvSpPr>
              <p:nvPr/>
            </p:nvSpPr>
            <p:spPr bwMode="auto">
              <a:xfrm flipH="1">
                <a:off x="4133846" y="27479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5" name="Oval 1229"/>
              <p:cNvSpPr>
                <a:spLocks noChangeAspect="1" noChangeArrowheads="1"/>
              </p:cNvSpPr>
              <p:nvPr/>
            </p:nvSpPr>
            <p:spPr bwMode="auto">
              <a:xfrm flipH="1">
                <a:off x="4181471" y="278605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6" name="Oval 1230"/>
              <p:cNvSpPr>
                <a:spLocks noChangeAspect="1" noChangeArrowheads="1"/>
              </p:cNvSpPr>
              <p:nvPr/>
            </p:nvSpPr>
            <p:spPr bwMode="auto">
              <a:xfrm rot="10800000" flipH="1">
                <a:off x="4419596" y="2703501"/>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7" name="Oval 1231"/>
              <p:cNvSpPr>
                <a:spLocks noChangeAspect="1" noChangeArrowheads="1"/>
              </p:cNvSpPr>
              <p:nvPr/>
            </p:nvSpPr>
            <p:spPr bwMode="auto">
              <a:xfrm rot="10800000" flipH="1">
                <a:off x="4254496" y="28701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8" name="Oval 1232"/>
              <p:cNvSpPr>
                <a:spLocks noChangeAspect="1" noChangeArrowheads="1"/>
              </p:cNvSpPr>
              <p:nvPr/>
            </p:nvSpPr>
            <p:spPr bwMode="auto">
              <a:xfrm rot="10800000" flipH="1">
                <a:off x="4365621" y="28130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9" name="Oval 1233"/>
              <p:cNvSpPr>
                <a:spLocks noChangeAspect="1" noChangeArrowheads="1"/>
              </p:cNvSpPr>
              <p:nvPr/>
            </p:nvSpPr>
            <p:spPr bwMode="auto">
              <a:xfrm rot="10800000" flipH="1">
                <a:off x="4405309" y="288130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0" name="Oval 1234"/>
              <p:cNvSpPr>
                <a:spLocks noChangeAspect="1" noChangeArrowheads="1"/>
              </p:cNvSpPr>
              <p:nvPr/>
            </p:nvSpPr>
            <p:spPr bwMode="auto">
              <a:xfrm rot="10800000" flipH="1">
                <a:off x="4306884" y="29003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1" name="Oval 1235"/>
              <p:cNvSpPr>
                <a:spLocks noChangeAspect="1" noChangeArrowheads="1"/>
              </p:cNvSpPr>
              <p:nvPr/>
            </p:nvSpPr>
            <p:spPr bwMode="auto">
              <a:xfrm rot="10800000" flipH="1">
                <a:off x="4292596" y="27273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2" name="Oval 1236"/>
              <p:cNvSpPr>
                <a:spLocks noChangeAspect="1" noChangeArrowheads="1"/>
              </p:cNvSpPr>
              <p:nvPr/>
            </p:nvSpPr>
            <p:spPr bwMode="auto">
              <a:xfrm rot="10800000" flipH="1">
                <a:off x="4248146" y="27828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3" name="Oval 1237"/>
              <p:cNvSpPr>
                <a:spLocks noChangeAspect="1" noChangeArrowheads="1"/>
              </p:cNvSpPr>
              <p:nvPr/>
            </p:nvSpPr>
            <p:spPr bwMode="auto">
              <a:xfrm rot="10800000" flipH="1" flipV="1">
                <a:off x="4132259" y="26241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4" name="Oval 1238"/>
              <p:cNvSpPr>
                <a:spLocks noChangeAspect="1" noChangeArrowheads="1"/>
              </p:cNvSpPr>
              <p:nvPr/>
            </p:nvSpPr>
            <p:spPr bwMode="auto">
              <a:xfrm rot="10800000" flipH="1" flipV="1">
                <a:off x="4035421" y="253522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5" name="Oval 1239"/>
              <p:cNvSpPr>
                <a:spLocks noChangeAspect="1" noChangeArrowheads="1"/>
              </p:cNvSpPr>
              <p:nvPr/>
            </p:nvSpPr>
            <p:spPr bwMode="auto">
              <a:xfrm rot="10800000" flipH="1" flipV="1">
                <a:off x="4121146" y="268127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6" name="Oval 1240"/>
              <p:cNvSpPr>
                <a:spLocks noChangeAspect="1" noChangeArrowheads="1"/>
              </p:cNvSpPr>
              <p:nvPr/>
            </p:nvSpPr>
            <p:spPr bwMode="auto">
              <a:xfrm rot="10800000" flipH="1" flipV="1">
                <a:off x="4103684" y="255903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7" name="Oval 1241"/>
              <p:cNvSpPr>
                <a:spLocks noChangeAspect="1" noChangeArrowheads="1"/>
              </p:cNvSpPr>
              <p:nvPr/>
            </p:nvSpPr>
            <p:spPr bwMode="auto">
              <a:xfrm rot="10800000" flipH="1" flipV="1">
                <a:off x="4032246" y="26352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8" name="Oval 1242"/>
              <p:cNvSpPr>
                <a:spLocks noChangeAspect="1" noChangeArrowheads="1"/>
              </p:cNvSpPr>
              <p:nvPr/>
            </p:nvSpPr>
            <p:spPr bwMode="auto">
              <a:xfrm rot="16200000" flipH="1" flipV="1">
                <a:off x="4311646" y="260666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9" name="Oval 1243"/>
              <p:cNvSpPr>
                <a:spLocks noChangeAspect="1" noChangeArrowheads="1"/>
              </p:cNvSpPr>
              <p:nvPr/>
            </p:nvSpPr>
            <p:spPr bwMode="auto">
              <a:xfrm rot="16200000" flipV="1">
                <a:off x="4164009" y="29003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0" name="Oval 1244"/>
              <p:cNvSpPr>
                <a:spLocks noChangeAspect="1" noChangeArrowheads="1"/>
              </p:cNvSpPr>
              <p:nvPr/>
            </p:nvSpPr>
            <p:spPr bwMode="auto">
              <a:xfrm rot="16200000" flipV="1">
                <a:off x="4238621" y="25638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1" name="Oval 1245"/>
              <p:cNvSpPr>
                <a:spLocks noChangeAspect="1" noChangeArrowheads="1"/>
              </p:cNvSpPr>
              <p:nvPr/>
            </p:nvSpPr>
            <p:spPr bwMode="auto">
              <a:xfrm rot="16200000" flipV="1">
                <a:off x="4244971" y="26082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2" name="Oval 1246"/>
              <p:cNvSpPr>
                <a:spLocks noChangeAspect="1" noChangeArrowheads="1"/>
              </p:cNvSpPr>
              <p:nvPr/>
            </p:nvSpPr>
            <p:spPr bwMode="auto">
              <a:xfrm rot="16200000" flipV="1">
                <a:off x="4402134" y="26225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3" name="Oval 1247"/>
              <p:cNvSpPr>
                <a:spLocks noChangeAspect="1" noChangeArrowheads="1"/>
              </p:cNvSpPr>
              <p:nvPr/>
            </p:nvSpPr>
            <p:spPr bwMode="auto">
              <a:xfrm rot="16200000" flipV="1">
                <a:off x="4321171" y="2681276"/>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4" name="Oval 1248"/>
              <p:cNvSpPr>
                <a:spLocks noChangeAspect="1" noChangeArrowheads="1"/>
              </p:cNvSpPr>
              <p:nvPr/>
            </p:nvSpPr>
            <p:spPr bwMode="auto">
              <a:xfrm rot="16200000" flipV="1">
                <a:off x="4187821" y="2608251"/>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5" name="Oval 1249"/>
              <p:cNvSpPr>
                <a:spLocks noChangeAspect="1" noChangeArrowheads="1"/>
              </p:cNvSpPr>
              <p:nvPr/>
            </p:nvSpPr>
            <p:spPr bwMode="auto">
              <a:xfrm rot="16200000" flipV="1">
                <a:off x="4032246" y="26955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6" name="Oval 1250"/>
              <p:cNvSpPr>
                <a:spLocks noChangeAspect="1" noChangeArrowheads="1"/>
              </p:cNvSpPr>
              <p:nvPr/>
            </p:nvSpPr>
            <p:spPr bwMode="auto">
              <a:xfrm rot="16200000" flipV="1">
                <a:off x="4408484" y="2536813"/>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7" name="Oval 1251"/>
              <p:cNvSpPr>
                <a:spLocks noChangeAspect="1" noChangeArrowheads="1"/>
              </p:cNvSpPr>
              <p:nvPr/>
            </p:nvSpPr>
            <p:spPr bwMode="auto">
              <a:xfrm rot="10800000" flipH="1">
                <a:off x="4208459" y="27066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8" name="Oval 1254"/>
              <p:cNvSpPr>
                <a:spLocks noChangeAspect="1" noChangeArrowheads="1"/>
              </p:cNvSpPr>
              <p:nvPr/>
            </p:nvSpPr>
            <p:spPr bwMode="auto">
              <a:xfrm rot="10800000" flipV="1">
                <a:off x="4030659" y="2363776"/>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9" name="Oval 1255"/>
              <p:cNvSpPr>
                <a:spLocks noChangeAspect="1" noChangeArrowheads="1"/>
              </p:cNvSpPr>
              <p:nvPr/>
            </p:nvSpPr>
            <p:spPr bwMode="auto">
              <a:xfrm rot="10800000" flipV="1">
                <a:off x="4156071" y="23399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0" name="Oval 1256"/>
              <p:cNvSpPr>
                <a:spLocks noChangeAspect="1" noChangeArrowheads="1"/>
              </p:cNvSpPr>
              <p:nvPr/>
            </p:nvSpPr>
            <p:spPr bwMode="auto">
              <a:xfrm rot="10800000">
                <a:off x="4317996" y="24415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1" name="Oval 1258"/>
              <p:cNvSpPr>
                <a:spLocks noChangeAspect="1" noChangeArrowheads="1"/>
              </p:cNvSpPr>
              <p:nvPr/>
            </p:nvSpPr>
            <p:spPr bwMode="auto">
              <a:xfrm rot="10800000">
                <a:off x="4327521" y="23844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2" name="Oval 1259"/>
              <p:cNvSpPr>
                <a:spLocks noChangeAspect="1" noChangeArrowheads="1"/>
              </p:cNvSpPr>
              <p:nvPr/>
            </p:nvSpPr>
            <p:spPr bwMode="auto">
              <a:xfrm rot="10800000">
                <a:off x="4344984" y="250665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3" name="Oval 1261"/>
              <p:cNvSpPr>
                <a:spLocks noChangeAspect="1" noChangeArrowheads="1"/>
              </p:cNvSpPr>
              <p:nvPr/>
            </p:nvSpPr>
            <p:spPr bwMode="auto">
              <a:xfrm rot="16200000">
                <a:off x="4138609" y="245902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4" name="Oval 1262"/>
              <p:cNvSpPr>
                <a:spLocks noChangeAspect="1" noChangeArrowheads="1"/>
              </p:cNvSpPr>
              <p:nvPr/>
            </p:nvSpPr>
            <p:spPr bwMode="auto">
              <a:xfrm rot="16200000" flipH="1">
                <a:off x="4211634" y="25018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5" name="Oval 1263"/>
              <p:cNvSpPr>
                <a:spLocks noChangeAspect="1" noChangeArrowheads="1"/>
              </p:cNvSpPr>
              <p:nvPr/>
            </p:nvSpPr>
            <p:spPr bwMode="auto">
              <a:xfrm rot="16200000" flipH="1">
                <a:off x="4205284" y="24574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6" name="Oval 1264"/>
              <p:cNvSpPr>
                <a:spLocks noChangeAspect="1" noChangeArrowheads="1"/>
              </p:cNvSpPr>
              <p:nvPr/>
            </p:nvSpPr>
            <p:spPr bwMode="auto">
              <a:xfrm rot="16200000" flipH="1">
                <a:off x="4048121" y="24431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7" name="Oval 1265"/>
              <p:cNvSpPr>
                <a:spLocks noChangeAspect="1" noChangeArrowheads="1"/>
              </p:cNvSpPr>
              <p:nvPr/>
            </p:nvSpPr>
            <p:spPr bwMode="auto">
              <a:xfrm rot="16200000" flipH="1">
                <a:off x="4127496" y="2384413"/>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8" name="Oval 1266"/>
              <p:cNvSpPr>
                <a:spLocks noChangeAspect="1" noChangeArrowheads="1"/>
              </p:cNvSpPr>
              <p:nvPr/>
            </p:nvSpPr>
            <p:spPr bwMode="auto">
              <a:xfrm rot="16200000" flipH="1">
                <a:off x="4262434" y="2455851"/>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9" name="Oval 1267"/>
              <p:cNvSpPr>
                <a:spLocks noChangeAspect="1" noChangeArrowheads="1"/>
              </p:cNvSpPr>
              <p:nvPr/>
            </p:nvSpPr>
            <p:spPr bwMode="auto">
              <a:xfrm rot="16200000" flipH="1">
                <a:off x="4416421" y="23717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0" name="Oval 1269"/>
              <p:cNvSpPr>
                <a:spLocks noChangeAspect="1" noChangeArrowheads="1"/>
              </p:cNvSpPr>
              <p:nvPr/>
            </p:nvSpPr>
            <p:spPr bwMode="auto">
              <a:xfrm rot="10800000" flipV="1">
                <a:off x="4241796" y="23590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1" name="Oval 1271"/>
              <p:cNvSpPr>
                <a:spLocks noChangeAspect="1" noChangeArrowheads="1"/>
              </p:cNvSpPr>
              <p:nvPr/>
            </p:nvSpPr>
            <p:spPr bwMode="auto">
              <a:xfrm rot="10800000" flipV="1">
                <a:off x="4665659" y="2355838"/>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2" name="Oval 1272"/>
              <p:cNvSpPr>
                <a:spLocks noChangeAspect="1" noChangeArrowheads="1"/>
              </p:cNvSpPr>
              <p:nvPr/>
            </p:nvSpPr>
            <p:spPr bwMode="auto">
              <a:xfrm rot="10800000" flipV="1">
                <a:off x="4791071" y="233202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3" name="Oval 1273"/>
              <p:cNvSpPr>
                <a:spLocks noChangeAspect="1" noChangeArrowheads="1"/>
              </p:cNvSpPr>
              <p:nvPr/>
            </p:nvSpPr>
            <p:spPr bwMode="auto">
              <a:xfrm rot="10800000">
                <a:off x="4952996" y="24336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4" name="Oval 1274"/>
              <p:cNvSpPr>
                <a:spLocks noChangeAspect="1" noChangeArrowheads="1"/>
              </p:cNvSpPr>
              <p:nvPr/>
            </p:nvSpPr>
            <p:spPr bwMode="auto">
              <a:xfrm rot="10800000">
                <a:off x="5049834" y="252252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5" name="Oval 1275"/>
              <p:cNvSpPr>
                <a:spLocks noChangeAspect="1" noChangeArrowheads="1"/>
              </p:cNvSpPr>
              <p:nvPr/>
            </p:nvSpPr>
            <p:spPr bwMode="auto">
              <a:xfrm rot="10800000">
                <a:off x="4962521" y="237647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6" name="Oval 1276"/>
              <p:cNvSpPr>
                <a:spLocks noChangeAspect="1" noChangeArrowheads="1"/>
              </p:cNvSpPr>
              <p:nvPr/>
            </p:nvSpPr>
            <p:spPr bwMode="auto">
              <a:xfrm rot="10800000">
                <a:off x="4979984" y="24987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7" name="Oval 1277"/>
              <p:cNvSpPr>
                <a:spLocks noChangeAspect="1" noChangeArrowheads="1"/>
              </p:cNvSpPr>
              <p:nvPr/>
            </p:nvSpPr>
            <p:spPr bwMode="auto">
              <a:xfrm rot="10800000">
                <a:off x="5053009" y="24225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8" name="Oval 1278"/>
              <p:cNvSpPr>
                <a:spLocks noChangeAspect="1" noChangeArrowheads="1"/>
              </p:cNvSpPr>
              <p:nvPr/>
            </p:nvSpPr>
            <p:spPr bwMode="auto">
              <a:xfrm rot="16200000">
                <a:off x="4773609" y="24510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9" name="Oval 1279"/>
              <p:cNvSpPr>
                <a:spLocks noChangeAspect="1" noChangeArrowheads="1"/>
              </p:cNvSpPr>
              <p:nvPr/>
            </p:nvSpPr>
            <p:spPr bwMode="auto">
              <a:xfrm rot="16200000" flipH="1">
                <a:off x="4846634" y="24939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0" name="Oval 1280"/>
              <p:cNvSpPr>
                <a:spLocks noChangeAspect="1" noChangeArrowheads="1"/>
              </p:cNvSpPr>
              <p:nvPr/>
            </p:nvSpPr>
            <p:spPr bwMode="auto">
              <a:xfrm rot="16200000" flipH="1">
                <a:off x="4840284" y="24495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1" name="Oval 1281"/>
              <p:cNvSpPr>
                <a:spLocks noChangeAspect="1" noChangeArrowheads="1"/>
              </p:cNvSpPr>
              <p:nvPr/>
            </p:nvSpPr>
            <p:spPr bwMode="auto">
              <a:xfrm rot="16200000" flipH="1">
                <a:off x="4683121" y="24352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2" name="Oval 1282"/>
              <p:cNvSpPr>
                <a:spLocks noChangeAspect="1" noChangeArrowheads="1"/>
              </p:cNvSpPr>
              <p:nvPr/>
            </p:nvSpPr>
            <p:spPr bwMode="auto">
              <a:xfrm rot="16200000" flipH="1">
                <a:off x="4762496" y="2376476"/>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3" name="Oval 1283"/>
              <p:cNvSpPr>
                <a:spLocks noChangeAspect="1" noChangeArrowheads="1"/>
              </p:cNvSpPr>
              <p:nvPr/>
            </p:nvSpPr>
            <p:spPr bwMode="auto">
              <a:xfrm rot="16200000" flipH="1">
                <a:off x="4897434" y="2447913"/>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4" name="Oval 1284"/>
              <p:cNvSpPr>
                <a:spLocks noChangeAspect="1" noChangeArrowheads="1"/>
              </p:cNvSpPr>
              <p:nvPr/>
            </p:nvSpPr>
            <p:spPr bwMode="auto">
              <a:xfrm rot="16200000" flipH="1">
                <a:off x="5051421" y="236377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5" name="Oval 1285"/>
              <p:cNvSpPr>
                <a:spLocks noChangeAspect="1" noChangeArrowheads="1"/>
              </p:cNvSpPr>
              <p:nvPr/>
            </p:nvSpPr>
            <p:spPr bwMode="auto">
              <a:xfrm rot="16200000" flipH="1">
                <a:off x="4676771" y="2520938"/>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6" name="Oval 1286"/>
              <p:cNvSpPr>
                <a:spLocks noChangeAspect="1" noChangeArrowheads="1"/>
              </p:cNvSpPr>
              <p:nvPr/>
            </p:nvSpPr>
            <p:spPr bwMode="auto">
              <a:xfrm rot="10800000" flipV="1">
                <a:off x="4876796" y="23510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7" name="Oval 1288"/>
              <p:cNvSpPr>
                <a:spLocks noChangeAspect="1" noChangeArrowheads="1"/>
              </p:cNvSpPr>
              <p:nvPr/>
            </p:nvSpPr>
            <p:spPr bwMode="auto">
              <a:xfrm rot="16200000" flipV="1">
                <a:off x="4600571" y="2547926"/>
                <a:ext cx="14287"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8" name="Oval 1289"/>
              <p:cNvSpPr>
                <a:spLocks noChangeAspect="1" noChangeArrowheads="1"/>
              </p:cNvSpPr>
              <p:nvPr/>
            </p:nvSpPr>
            <p:spPr bwMode="auto">
              <a:xfrm rot="16200000" flipV="1">
                <a:off x="4624384" y="2673338"/>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9" name="Oval 1290"/>
              <p:cNvSpPr>
                <a:spLocks noChangeAspect="1" noChangeArrowheads="1"/>
              </p:cNvSpPr>
              <p:nvPr/>
            </p:nvSpPr>
            <p:spPr bwMode="auto">
              <a:xfrm rot="16200000">
                <a:off x="4521196" y="283367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0" name="Oval 1291"/>
              <p:cNvSpPr>
                <a:spLocks noChangeAspect="1" noChangeArrowheads="1"/>
              </p:cNvSpPr>
              <p:nvPr/>
            </p:nvSpPr>
            <p:spPr bwMode="auto">
              <a:xfrm rot="16200000">
                <a:off x="4432296" y="2930513"/>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1" name="Oval 1292"/>
              <p:cNvSpPr>
                <a:spLocks noChangeAspect="1" noChangeArrowheads="1"/>
              </p:cNvSpPr>
              <p:nvPr/>
            </p:nvSpPr>
            <p:spPr bwMode="auto">
              <a:xfrm rot="16200000">
                <a:off x="4578346" y="2843201"/>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2" name="Oval 1293"/>
              <p:cNvSpPr>
                <a:spLocks noChangeAspect="1" noChangeArrowheads="1"/>
              </p:cNvSpPr>
              <p:nvPr/>
            </p:nvSpPr>
            <p:spPr bwMode="auto">
              <a:xfrm rot="16200000">
                <a:off x="4456109" y="2860663"/>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3" name="Oval 1294"/>
              <p:cNvSpPr>
                <a:spLocks noChangeAspect="1" noChangeArrowheads="1"/>
              </p:cNvSpPr>
              <p:nvPr/>
            </p:nvSpPr>
            <p:spPr bwMode="auto">
              <a:xfrm rot="16200000">
                <a:off x="4532309" y="29336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4" name="Oval 1295"/>
              <p:cNvSpPr>
                <a:spLocks noChangeAspect="1" noChangeArrowheads="1"/>
              </p:cNvSpPr>
              <p:nvPr/>
            </p:nvSpPr>
            <p:spPr bwMode="auto">
              <a:xfrm>
                <a:off x="4503734" y="26542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5" name="Oval 1296"/>
              <p:cNvSpPr>
                <a:spLocks noChangeAspect="1" noChangeArrowheads="1"/>
              </p:cNvSpPr>
              <p:nvPr/>
            </p:nvSpPr>
            <p:spPr bwMode="auto">
              <a:xfrm flipH="1">
                <a:off x="4460871" y="27273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6" name="Oval 1297"/>
              <p:cNvSpPr>
                <a:spLocks noChangeAspect="1" noChangeArrowheads="1"/>
              </p:cNvSpPr>
              <p:nvPr/>
            </p:nvSpPr>
            <p:spPr bwMode="auto">
              <a:xfrm flipH="1">
                <a:off x="4505321" y="27209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7" name="Oval 1298"/>
              <p:cNvSpPr>
                <a:spLocks noChangeAspect="1" noChangeArrowheads="1"/>
              </p:cNvSpPr>
              <p:nvPr/>
            </p:nvSpPr>
            <p:spPr bwMode="auto">
              <a:xfrm flipH="1">
                <a:off x="4519609" y="25638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8" name="Oval 1299"/>
              <p:cNvSpPr>
                <a:spLocks noChangeAspect="1" noChangeArrowheads="1"/>
              </p:cNvSpPr>
              <p:nvPr/>
            </p:nvSpPr>
            <p:spPr bwMode="auto">
              <a:xfrm flipH="1">
                <a:off x="4578346" y="2643176"/>
                <a:ext cx="14288"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9" name="Oval 1300"/>
              <p:cNvSpPr>
                <a:spLocks noChangeAspect="1" noChangeArrowheads="1"/>
              </p:cNvSpPr>
              <p:nvPr/>
            </p:nvSpPr>
            <p:spPr bwMode="auto">
              <a:xfrm flipH="1">
                <a:off x="4506909" y="2778113"/>
                <a:ext cx="15875"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0" name="Oval 1301"/>
              <p:cNvSpPr>
                <a:spLocks noChangeAspect="1" noChangeArrowheads="1"/>
              </p:cNvSpPr>
              <p:nvPr/>
            </p:nvSpPr>
            <p:spPr bwMode="auto">
              <a:xfrm flipH="1">
                <a:off x="4592634" y="2933688"/>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1" name="Oval 1303"/>
              <p:cNvSpPr>
                <a:spLocks noChangeAspect="1" noChangeArrowheads="1"/>
              </p:cNvSpPr>
              <p:nvPr/>
            </p:nvSpPr>
            <p:spPr bwMode="auto">
              <a:xfrm rot="16200000" flipV="1">
                <a:off x="4603746" y="275747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2" name="Oval 1305"/>
              <p:cNvSpPr>
                <a:spLocks noChangeAspect="1" noChangeArrowheads="1"/>
              </p:cNvSpPr>
              <p:nvPr/>
            </p:nvSpPr>
            <p:spPr bwMode="auto">
              <a:xfrm rot="16200000" flipV="1">
                <a:off x="4600571" y="2074851"/>
                <a:ext cx="14287"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3" name="Oval 1306"/>
              <p:cNvSpPr>
                <a:spLocks noChangeAspect="1" noChangeArrowheads="1"/>
              </p:cNvSpPr>
              <p:nvPr/>
            </p:nvSpPr>
            <p:spPr bwMode="auto">
              <a:xfrm rot="16200000" flipV="1">
                <a:off x="4624384" y="22002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4" name="Oval 1307"/>
              <p:cNvSpPr>
                <a:spLocks noChangeAspect="1" noChangeArrowheads="1"/>
              </p:cNvSpPr>
              <p:nvPr/>
            </p:nvSpPr>
            <p:spPr bwMode="auto">
              <a:xfrm rot="16200000">
                <a:off x="4521196" y="23606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5" name="Oval 1308"/>
              <p:cNvSpPr>
                <a:spLocks noChangeAspect="1" noChangeArrowheads="1"/>
              </p:cNvSpPr>
              <p:nvPr/>
            </p:nvSpPr>
            <p:spPr bwMode="auto">
              <a:xfrm rot="16200000">
                <a:off x="4432296" y="2457438"/>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6" name="Oval 1309"/>
              <p:cNvSpPr>
                <a:spLocks noChangeAspect="1" noChangeArrowheads="1"/>
              </p:cNvSpPr>
              <p:nvPr/>
            </p:nvSpPr>
            <p:spPr bwMode="auto">
              <a:xfrm rot="16200000">
                <a:off x="4578346" y="2370126"/>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7" name="Oval 1310"/>
              <p:cNvSpPr>
                <a:spLocks noChangeAspect="1" noChangeArrowheads="1"/>
              </p:cNvSpPr>
              <p:nvPr/>
            </p:nvSpPr>
            <p:spPr bwMode="auto">
              <a:xfrm rot="16200000">
                <a:off x="4456109" y="2387588"/>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8" name="Oval 1311"/>
              <p:cNvSpPr>
                <a:spLocks noChangeAspect="1" noChangeArrowheads="1"/>
              </p:cNvSpPr>
              <p:nvPr/>
            </p:nvSpPr>
            <p:spPr bwMode="auto">
              <a:xfrm rot="16200000">
                <a:off x="4532309" y="24606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9" name="Oval 1312"/>
              <p:cNvSpPr>
                <a:spLocks noChangeAspect="1" noChangeArrowheads="1"/>
              </p:cNvSpPr>
              <p:nvPr/>
            </p:nvSpPr>
            <p:spPr bwMode="auto">
              <a:xfrm>
                <a:off x="4503734" y="21812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0" name="Oval 1313"/>
              <p:cNvSpPr>
                <a:spLocks noChangeAspect="1" noChangeArrowheads="1"/>
              </p:cNvSpPr>
              <p:nvPr/>
            </p:nvSpPr>
            <p:spPr bwMode="auto">
              <a:xfrm flipH="1">
                <a:off x="4460871" y="22542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1" name="Oval 1314"/>
              <p:cNvSpPr>
                <a:spLocks noChangeAspect="1" noChangeArrowheads="1"/>
              </p:cNvSpPr>
              <p:nvPr/>
            </p:nvSpPr>
            <p:spPr bwMode="auto">
              <a:xfrm flipH="1">
                <a:off x="4505321" y="22478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2" name="Oval 1315"/>
              <p:cNvSpPr>
                <a:spLocks noChangeAspect="1" noChangeArrowheads="1"/>
              </p:cNvSpPr>
              <p:nvPr/>
            </p:nvSpPr>
            <p:spPr bwMode="auto">
              <a:xfrm flipH="1">
                <a:off x="4519609" y="20907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3" name="Oval 1316"/>
              <p:cNvSpPr>
                <a:spLocks noChangeAspect="1" noChangeArrowheads="1"/>
              </p:cNvSpPr>
              <p:nvPr/>
            </p:nvSpPr>
            <p:spPr bwMode="auto">
              <a:xfrm flipH="1">
                <a:off x="4578346" y="2170101"/>
                <a:ext cx="14288"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4" name="Oval 1317"/>
              <p:cNvSpPr>
                <a:spLocks noChangeAspect="1" noChangeArrowheads="1"/>
              </p:cNvSpPr>
              <p:nvPr/>
            </p:nvSpPr>
            <p:spPr bwMode="auto">
              <a:xfrm flipH="1">
                <a:off x="4506909" y="2305038"/>
                <a:ext cx="15875"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5" name="Oval 1318"/>
              <p:cNvSpPr>
                <a:spLocks noChangeAspect="1" noChangeArrowheads="1"/>
              </p:cNvSpPr>
              <p:nvPr/>
            </p:nvSpPr>
            <p:spPr bwMode="auto">
              <a:xfrm flipH="1">
                <a:off x="4592634" y="24606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6" name="Oval 1319"/>
              <p:cNvSpPr>
                <a:spLocks noChangeAspect="1" noChangeArrowheads="1"/>
              </p:cNvSpPr>
              <p:nvPr/>
            </p:nvSpPr>
            <p:spPr bwMode="auto">
              <a:xfrm flipH="1">
                <a:off x="4433884" y="208437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7" name="Oval 1320"/>
              <p:cNvSpPr>
                <a:spLocks noChangeAspect="1" noChangeArrowheads="1"/>
              </p:cNvSpPr>
              <p:nvPr/>
            </p:nvSpPr>
            <p:spPr bwMode="auto">
              <a:xfrm rot="16200000" flipV="1">
                <a:off x="4603746" y="22844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grpSp>
      <p:grpSp>
        <p:nvGrpSpPr>
          <p:cNvPr id="1873" name="Groupe 1872"/>
          <p:cNvGrpSpPr/>
          <p:nvPr/>
        </p:nvGrpSpPr>
        <p:grpSpPr>
          <a:xfrm>
            <a:off x="3996000" y="4381249"/>
            <a:ext cx="1152000" cy="1705138"/>
            <a:chOff x="4030976" y="4199578"/>
            <a:chExt cx="1152000" cy="1705138"/>
          </a:xfrm>
        </p:grpSpPr>
        <p:grpSp>
          <p:nvGrpSpPr>
            <p:cNvPr id="1858" name="Groupe 1857"/>
            <p:cNvGrpSpPr/>
            <p:nvPr/>
          </p:nvGrpSpPr>
          <p:grpSpPr>
            <a:xfrm>
              <a:off x="4078284" y="4956184"/>
              <a:ext cx="1069976" cy="948532"/>
              <a:chOff x="4078284" y="4956184"/>
              <a:chExt cx="1069976" cy="948532"/>
            </a:xfrm>
            <a:effectLst>
              <a:outerShdw blurRad="50800" dist="38100" dir="5400000" algn="t" rotWithShape="0">
                <a:prstClr val="black">
                  <a:alpha val="40000"/>
                </a:prstClr>
              </a:outerShdw>
            </a:effectLst>
          </p:grpSpPr>
          <p:sp>
            <p:nvSpPr>
              <p:cNvPr id="1222" name="Oval 459"/>
              <p:cNvSpPr>
                <a:spLocks noChangeAspect="1" noChangeArrowheads="1"/>
              </p:cNvSpPr>
              <p:nvPr/>
            </p:nvSpPr>
            <p:spPr bwMode="auto">
              <a:xfrm>
                <a:off x="5079997" y="57689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3" name="Oval 470"/>
              <p:cNvSpPr>
                <a:spLocks noChangeAspect="1" noChangeArrowheads="1"/>
              </p:cNvSpPr>
              <p:nvPr/>
            </p:nvSpPr>
            <p:spPr bwMode="auto">
              <a:xfrm>
                <a:off x="4941884" y="56959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4" name="Oval 475"/>
              <p:cNvSpPr>
                <a:spLocks noChangeAspect="1" noChangeArrowheads="1"/>
              </p:cNvSpPr>
              <p:nvPr/>
            </p:nvSpPr>
            <p:spPr bwMode="auto">
              <a:xfrm>
                <a:off x="4803772" y="56070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5" name="Oval 481"/>
              <p:cNvSpPr>
                <a:spLocks noChangeAspect="1" noChangeArrowheads="1"/>
              </p:cNvSpPr>
              <p:nvPr/>
            </p:nvSpPr>
            <p:spPr bwMode="auto">
              <a:xfrm>
                <a:off x="4689472" y="543878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6" name="Oval 490"/>
              <p:cNvSpPr>
                <a:spLocks noChangeAspect="1" noChangeArrowheads="1"/>
              </p:cNvSpPr>
              <p:nvPr/>
            </p:nvSpPr>
            <p:spPr bwMode="auto">
              <a:xfrm>
                <a:off x="5111747" y="5537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7" name="Oval 500"/>
              <p:cNvSpPr>
                <a:spLocks noChangeAspect="1" noChangeArrowheads="1"/>
              </p:cNvSpPr>
              <p:nvPr/>
            </p:nvSpPr>
            <p:spPr bwMode="auto">
              <a:xfrm>
                <a:off x="4941884" y="58134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8" name="Oval 505"/>
              <p:cNvSpPr>
                <a:spLocks noChangeAspect="1" noChangeArrowheads="1"/>
              </p:cNvSpPr>
              <p:nvPr/>
            </p:nvSpPr>
            <p:spPr bwMode="auto">
              <a:xfrm>
                <a:off x="4779959" y="57451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9" name="Oval 507"/>
              <p:cNvSpPr>
                <a:spLocks noChangeAspect="1" noChangeArrowheads="1"/>
              </p:cNvSpPr>
              <p:nvPr/>
            </p:nvSpPr>
            <p:spPr bwMode="auto">
              <a:xfrm>
                <a:off x="5006972" y="55276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0" name="Oval 513"/>
              <p:cNvSpPr>
                <a:spLocks noChangeAspect="1" noChangeArrowheads="1"/>
              </p:cNvSpPr>
              <p:nvPr/>
            </p:nvSpPr>
            <p:spPr bwMode="auto">
              <a:xfrm>
                <a:off x="4791072" y="54879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1" name="Oval 526"/>
              <p:cNvSpPr>
                <a:spLocks noChangeAspect="1" noChangeArrowheads="1"/>
              </p:cNvSpPr>
              <p:nvPr/>
            </p:nvSpPr>
            <p:spPr bwMode="auto">
              <a:xfrm>
                <a:off x="4670422" y="55816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2" name="Oval 532"/>
              <p:cNvSpPr>
                <a:spLocks noChangeAspect="1" noChangeArrowheads="1"/>
              </p:cNvSpPr>
              <p:nvPr/>
            </p:nvSpPr>
            <p:spPr bwMode="auto">
              <a:xfrm>
                <a:off x="4905372" y="5473709"/>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3" name="Oval 541"/>
              <p:cNvSpPr>
                <a:spLocks noChangeAspect="1" noChangeArrowheads="1"/>
              </p:cNvSpPr>
              <p:nvPr/>
            </p:nvSpPr>
            <p:spPr bwMode="auto">
              <a:xfrm rot="10800000">
                <a:off x="4141784" y="550704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4" name="Oval 545"/>
              <p:cNvSpPr>
                <a:spLocks noChangeAspect="1" noChangeArrowheads="1"/>
              </p:cNvSpPr>
              <p:nvPr/>
            </p:nvSpPr>
            <p:spPr bwMode="auto">
              <a:xfrm rot="10800000">
                <a:off x="4078284" y="53752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5" name="Oval 555"/>
              <p:cNvSpPr>
                <a:spLocks noChangeAspect="1" noChangeArrowheads="1"/>
              </p:cNvSpPr>
              <p:nvPr/>
            </p:nvSpPr>
            <p:spPr bwMode="auto">
              <a:xfrm rot="10800000">
                <a:off x="4384672" y="565627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6" name="Oval 563"/>
              <p:cNvSpPr>
                <a:spLocks noChangeAspect="1" noChangeArrowheads="1"/>
              </p:cNvSpPr>
              <p:nvPr/>
            </p:nvSpPr>
            <p:spPr bwMode="auto">
              <a:xfrm rot="10800000">
                <a:off x="4489447" y="57927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7" name="Oval 568"/>
              <p:cNvSpPr>
                <a:spLocks noChangeAspect="1" noChangeArrowheads="1"/>
              </p:cNvSpPr>
              <p:nvPr/>
            </p:nvSpPr>
            <p:spPr bwMode="auto">
              <a:xfrm rot="10800000">
                <a:off x="4213222" y="56499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8" name="Oval 572"/>
              <p:cNvSpPr>
                <a:spLocks noChangeAspect="1" noChangeArrowheads="1"/>
              </p:cNvSpPr>
              <p:nvPr/>
            </p:nvSpPr>
            <p:spPr bwMode="auto">
              <a:xfrm rot="10800000">
                <a:off x="4510084" y="54594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9" name="Oval 590"/>
              <p:cNvSpPr>
                <a:spLocks noChangeAspect="1" noChangeArrowheads="1"/>
              </p:cNvSpPr>
              <p:nvPr/>
            </p:nvSpPr>
            <p:spPr bwMode="auto">
              <a:xfrm rot="10800000">
                <a:off x="4111622" y="58213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0" name="Oval 594"/>
              <p:cNvSpPr>
                <a:spLocks noChangeAspect="1" noChangeArrowheads="1"/>
              </p:cNvSpPr>
              <p:nvPr/>
            </p:nvSpPr>
            <p:spPr bwMode="auto">
              <a:xfrm rot="10800000">
                <a:off x="4357684" y="5867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1" name="Oval 599"/>
              <p:cNvSpPr>
                <a:spLocks noChangeAspect="1" noChangeArrowheads="1"/>
              </p:cNvSpPr>
              <p:nvPr/>
            </p:nvSpPr>
            <p:spPr bwMode="auto">
              <a:xfrm rot="10800000">
                <a:off x="4573584" y="57229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2" name="Oval 605"/>
              <p:cNvSpPr>
                <a:spLocks noChangeAspect="1" noChangeArrowheads="1"/>
              </p:cNvSpPr>
              <p:nvPr/>
            </p:nvSpPr>
            <p:spPr bwMode="auto">
              <a:xfrm rot="10800000">
                <a:off x="4392609" y="5434022"/>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3" name="Oval 609"/>
              <p:cNvSpPr>
                <a:spLocks noChangeAspect="1" noChangeArrowheads="1"/>
              </p:cNvSpPr>
              <p:nvPr/>
            </p:nvSpPr>
            <p:spPr bwMode="auto">
              <a:xfrm rot="10800000">
                <a:off x="4505322" y="55737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4" name="Oval 613"/>
              <p:cNvSpPr>
                <a:spLocks noChangeAspect="1" noChangeArrowheads="1"/>
              </p:cNvSpPr>
              <p:nvPr/>
            </p:nvSpPr>
            <p:spPr bwMode="auto">
              <a:xfrm rot="10800000">
                <a:off x="4259259" y="57943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5" name="Oval 615"/>
              <p:cNvSpPr>
                <a:spLocks noChangeAspect="1" noChangeArrowheads="1"/>
              </p:cNvSpPr>
              <p:nvPr/>
            </p:nvSpPr>
            <p:spPr bwMode="auto">
              <a:xfrm rot="10800000">
                <a:off x="4286247" y="5507047"/>
                <a:ext cx="36513"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6" name="Oval 621"/>
              <p:cNvSpPr>
                <a:spLocks noChangeAspect="1" noChangeArrowheads="1"/>
              </p:cNvSpPr>
              <p:nvPr/>
            </p:nvSpPr>
            <p:spPr bwMode="auto">
              <a:xfrm rot="10800000" flipV="1">
                <a:off x="4683122" y="5283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7" name="Oval 631"/>
              <p:cNvSpPr>
                <a:spLocks noChangeAspect="1" noChangeArrowheads="1"/>
              </p:cNvSpPr>
              <p:nvPr/>
            </p:nvSpPr>
            <p:spPr bwMode="auto">
              <a:xfrm rot="10800000" flipV="1">
                <a:off x="4795834" y="51768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8" name="Oval 636"/>
              <p:cNvSpPr>
                <a:spLocks noChangeAspect="1" noChangeArrowheads="1"/>
              </p:cNvSpPr>
              <p:nvPr/>
            </p:nvSpPr>
            <p:spPr bwMode="auto">
              <a:xfrm rot="10800000" flipV="1">
                <a:off x="4954584" y="5105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9" name="Oval 641"/>
              <p:cNvSpPr>
                <a:spLocks noChangeAspect="1" noChangeArrowheads="1"/>
              </p:cNvSpPr>
              <p:nvPr/>
            </p:nvSpPr>
            <p:spPr bwMode="auto">
              <a:xfrm rot="10800000" flipV="1">
                <a:off x="5037134" y="49561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0" name="Oval 661"/>
              <p:cNvSpPr>
                <a:spLocks noChangeAspect="1" noChangeArrowheads="1"/>
              </p:cNvSpPr>
              <p:nvPr/>
            </p:nvSpPr>
            <p:spPr bwMode="auto">
              <a:xfrm rot="10800000" flipV="1">
                <a:off x="4821234" y="5321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1" name="Oval 664"/>
              <p:cNvSpPr>
                <a:spLocks noChangeAspect="1" noChangeArrowheads="1"/>
              </p:cNvSpPr>
              <p:nvPr/>
            </p:nvSpPr>
            <p:spPr bwMode="auto">
              <a:xfrm rot="10800000" flipV="1">
                <a:off x="4929184" y="5291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2" name="Oval 668"/>
              <p:cNvSpPr>
                <a:spLocks noChangeAspect="1" noChangeArrowheads="1"/>
              </p:cNvSpPr>
              <p:nvPr/>
            </p:nvSpPr>
            <p:spPr bwMode="auto">
              <a:xfrm rot="10800000" flipV="1">
                <a:off x="4703759" y="50117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3" name="Oval 675"/>
              <p:cNvSpPr>
                <a:spLocks noChangeAspect="1" noChangeArrowheads="1"/>
              </p:cNvSpPr>
              <p:nvPr/>
            </p:nvSpPr>
            <p:spPr bwMode="auto">
              <a:xfrm rot="10800000" flipV="1">
                <a:off x="4864097" y="5016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4" name="Oval 689"/>
              <p:cNvSpPr>
                <a:spLocks noChangeAspect="1" noChangeArrowheads="1"/>
              </p:cNvSpPr>
              <p:nvPr/>
            </p:nvSpPr>
            <p:spPr bwMode="auto">
              <a:xfrm rot="10800000" flipV="1">
                <a:off x="5043484" y="52070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5" name="Oval 706"/>
              <p:cNvSpPr>
                <a:spLocks noChangeAspect="1" noChangeArrowheads="1"/>
              </p:cNvSpPr>
              <p:nvPr/>
            </p:nvSpPr>
            <p:spPr bwMode="auto">
              <a:xfrm rot="5400000" flipH="1" flipV="1">
                <a:off x="4357684" y="50022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6" name="Oval 714"/>
              <p:cNvSpPr>
                <a:spLocks noChangeAspect="1" noChangeArrowheads="1"/>
              </p:cNvSpPr>
              <p:nvPr/>
            </p:nvSpPr>
            <p:spPr bwMode="auto">
              <a:xfrm rot="5400000" flipV="1">
                <a:off x="4348159" y="51355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7" name="Oval 722"/>
              <p:cNvSpPr>
                <a:spLocks noChangeAspect="1" noChangeArrowheads="1"/>
              </p:cNvSpPr>
              <p:nvPr/>
            </p:nvSpPr>
            <p:spPr bwMode="auto">
              <a:xfrm rot="5400000" flipH="1" flipV="1">
                <a:off x="4222747" y="52482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8" name="Oval 731"/>
              <p:cNvSpPr>
                <a:spLocks noChangeAspect="1" noChangeArrowheads="1"/>
              </p:cNvSpPr>
              <p:nvPr/>
            </p:nvSpPr>
            <p:spPr bwMode="auto">
              <a:xfrm rot="5400000" flipH="1" flipV="1">
                <a:off x="4716459" y="5868997"/>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9" name="Oval 740"/>
              <p:cNvSpPr>
                <a:spLocks noChangeAspect="1" noChangeArrowheads="1"/>
              </p:cNvSpPr>
              <p:nvPr/>
            </p:nvSpPr>
            <p:spPr bwMode="auto">
              <a:xfrm rot="5400000" flipH="1" flipV="1">
                <a:off x="4530722" y="50260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0" name="Oval 743"/>
              <p:cNvSpPr>
                <a:spLocks noChangeAspect="1" noChangeArrowheads="1"/>
              </p:cNvSpPr>
              <p:nvPr/>
            </p:nvSpPr>
            <p:spPr bwMode="auto">
              <a:xfrm rot="5400000" flipH="1" flipV="1">
                <a:off x="4513259" y="51371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1" name="Oval 753"/>
              <p:cNvSpPr>
                <a:spLocks noChangeAspect="1" noChangeArrowheads="1"/>
              </p:cNvSpPr>
              <p:nvPr/>
            </p:nvSpPr>
            <p:spPr bwMode="auto">
              <a:xfrm rot="5400000" flipH="1" flipV="1">
                <a:off x="4122734" y="51752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2" name="Oval 755"/>
              <p:cNvSpPr>
                <a:spLocks noChangeAspect="1" noChangeArrowheads="1"/>
              </p:cNvSpPr>
              <p:nvPr/>
            </p:nvSpPr>
            <p:spPr bwMode="auto">
              <a:xfrm rot="5400000" flipH="1" flipV="1">
                <a:off x="4219572" y="50704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3" name="Oval 760"/>
              <p:cNvSpPr>
                <a:spLocks noChangeAspect="1" noChangeArrowheads="1"/>
              </p:cNvSpPr>
              <p:nvPr/>
            </p:nvSpPr>
            <p:spPr bwMode="auto">
              <a:xfrm rot="5400000" flipH="1" flipV="1">
                <a:off x="4321172" y="53197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4" name="Oval 763"/>
              <p:cNvSpPr>
                <a:spLocks noChangeAspect="1" noChangeArrowheads="1"/>
              </p:cNvSpPr>
              <p:nvPr/>
            </p:nvSpPr>
            <p:spPr bwMode="auto">
              <a:xfrm rot="5400000" flipH="1" flipV="1">
                <a:off x="4656134" y="51419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5" name="Oval 764"/>
              <p:cNvSpPr>
                <a:spLocks noChangeAspect="1" noChangeArrowheads="1"/>
              </p:cNvSpPr>
              <p:nvPr/>
            </p:nvSpPr>
            <p:spPr bwMode="auto">
              <a:xfrm rot="5400000" flipH="1" flipV="1">
                <a:off x="5041897" y="535623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6" name="Oval 776"/>
              <p:cNvSpPr>
                <a:spLocks noChangeAspect="1" noChangeArrowheads="1"/>
              </p:cNvSpPr>
              <p:nvPr/>
            </p:nvSpPr>
            <p:spPr bwMode="auto">
              <a:xfrm rot="5400000" flipH="1" flipV="1">
                <a:off x="4105272" y="49609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7" name="Oval 779"/>
              <p:cNvSpPr>
                <a:spLocks noChangeAspect="1" noChangeArrowheads="1"/>
              </p:cNvSpPr>
              <p:nvPr/>
            </p:nvSpPr>
            <p:spPr bwMode="auto">
              <a:xfrm rot="10800000">
                <a:off x="4605334" y="5384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8" name="Oval 787"/>
              <p:cNvSpPr>
                <a:spLocks noChangeAspect="1" noChangeArrowheads="1"/>
              </p:cNvSpPr>
              <p:nvPr/>
            </p:nvSpPr>
            <p:spPr bwMode="auto">
              <a:xfrm rot="10800000">
                <a:off x="4238622" y="54038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9" name="Oval 789"/>
              <p:cNvSpPr>
                <a:spLocks noChangeAspect="1" noChangeArrowheads="1"/>
              </p:cNvSpPr>
              <p:nvPr/>
            </p:nvSpPr>
            <p:spPr bwMode="auto">
              <a:xfrm rot="5400000" flipH="1" flipV="1">
                <a:off x="4573584" y="586740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0" name="Oval 792"/>
              <p:cNvSpPr>
                <a:spLocks noChangeAspect="1" noChangeArrowheads="1"/>
              </p:cNvSpPr>
              <p:nvPr/>
            </p:nvSpPr>
            <p:spPr bwMode="auto">
              <a:xfrm>
                <a:off x="4522784" y="52673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870" name="Ellipse 1869"/>
            <p:cNvSpPr>
              <a:spLocks noChangeAspect="1"/>
            </p:cNvSpPr>
            <p:nvPr/>
          </p:nvSpPr>
          <p:spPr>
            <a:xfrm>
              <a:off x="4030976" y="4199578"/>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87" name="ZoneTexte 1886"/>
          <p:cNvSpPr txBox="1"/>
          <p:nvPr/>
        </p:nvSpPr>
        <p:spPr>
          <a:xfrm>
            <a:off x="4296924" y="4438689"/>
            <a:ext cx="550152"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Sol</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888" name="ZoneTexte 1887"/>
          <p:cNvSpPr txBox="1"/>
          <p:nvPr/>
        </p:nvSpPr>
        <p:spPr>
          <a:xfrm>
            <a:off x="6143636" y="4438689"/>
            <a:ext cx="564578"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Gel</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nvGrpSpPr>
          <p:cNvPr id="1899" name="Groupe 1898"/>
          <p:cNvGrpSpPr/>
          <p:nvPr/>
        </p:nvGrpSpPr>
        <p:grpSpPr>
          <a:xfrm>
            <a:off x="2483364" y="3204331"/>
            <a:ext cx="4602287" cy="972086"/>
            <a:chOff x="2483364" y="3429000"/>
            <a:chExt cx="4602287" cy="972086"/>
          </a:xfrm>
        </p:grpSpPr>
        <p:sp>
          <p:nvSpPr>
            <p:cNvPr id="1893" name="ZoneTexte 1892"/>
            <p:cNvSpPr txBox="1"/>
            <p:nvPr/>
          </p:nvSpPr>
          <p:spPr>
            <a:xfrm>
              <a:off x="2483364" y="3650343"/>
              <a:ext cx="4602287"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Polymerisation</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inorganique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895" name="Groupe 1894"/>
            <p:cNvGrpSpPr/>
            <p:nvPr/>
          </p:nvGrpSpPr>
          <p:grpSpPr>
            <a:xfrm>
              <a:off x="4572000" y="3429000"/>
              <a:ext cx="0" cy="972086"/>
              <a:chOff x="4572000" y="3429000"/>
              <a:chExt cx="0" cy="972086"/>
            </a:xfrm>
          </p:grpSpPr>
          <p:sp>
            <p:nvSpPr>
              <p:cNvPr id="1892" name="Line 144"/>
              <p:cNvSpPr>
                <a:spLocks noChangeShapeType="1"/>
              </p:cNvSpPr>
              <p:nvPr/>
            </p:nvSpPr>
            <p:spPr bwMode="auto">
              <a:xfrm rot="16200000" flipH="1">
                <a:off x="4428000" y="3573000"/>
                <a:ext cx="288000" cy="0"/>
              </a:xfrm>
              <a:prstGeom prst="line">
                <a:avLst/>
              </a:prstGeom>
              <a:noFill/>
              <a:ln w="57150">
                <a:solidFill>
                  <a:schemeClr val="accent2"/>
                </a:solidFill>
                <a:round/>
                <a:headEnd/>
                <a:tailEnd type="none" w="med" len="med"/>
              </a:ln>
              <a:effectLst>
                <a:outerShdw blurRad="50800" dist="88900" dir="8100000" algn="tr" rotWithShape="0">
                  <a:prstClr val="black">
                    <a:alpha val="40000"/>
                  </a:prstClr>
                </a:outerShdw>
              </a:effectLst>
            </p:spPr>
            <p:txBody>
              <a:bodyPr wrap="none" anchor="ctr"/>
              <a:lstStyle/>
              <a:p>
                <a:endParaRPr lang="fr-FR"/>
              </a:p>
            </p:txBody>
          </p:sp>
          <p:sp>
            <p:nvSpPr>
              <p:cNvPr id="1894" name="Line 144"/>
              <p:cNvSpPr>
                <a:spLocks noChangeShapeType="1"/>
              </p:cNvSpPr>
              <p:nvPr/>
            </p:nvSpPr>
            <p:spPr bwMode="auto">
              <a:xfrm rot="16200000" flipH="1">
                <a:off x="4392000" y="4221086"/>
                <a:ext cx="360000" cy="0"/>
              </a:xfrm>
              <a:prstGeom prst="line">
                <a:avLst/>
              </a:prstGeom>
              <a:noFill/>
              <a:ln w="57150">
                <a:solidFill>
                  <a:schemeClr val="accent2"/>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grpSp>
      <p:sp>
        <p:nvSpPr>
          <p:cNvPr id="1896" name="ZoneTexte 1895"/>
          <p:cNvSpPr txBox="1"/>
          <p:nvPr/>
        </p:nvSpPr>
        <p:spPr>
          <a:xfrm>
            <a:off x="571472" y="857232"/>
            <a:ext cx="8378256" cy="461665"/>
          </a:xfrm>
          <a:prstGeom prst="rect">
            <a:avLst/>
          </a:prstGeom>
          <a:noFill/>
        </p:spPr>
        <p:txBody>
          <a:bodyPr wrap="none" rtlCol="0">
            <a:spAutoFit/>
          </a:bodyPr>
          <a:lstStyle/>
          <a:p>
            <a:pPr algn="ct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Chimie minérale en solution à température ambiante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98" name="ZoneTexte 1897"/>
          <p:cNvSpPr txBox="1"/>
          <p:nvPr/>
        </p:nvSpPr>
        <p:spPr>
          <a:xfrm>
            <a:off x="5429256" y="1928802"/>
            <a:ext cx="2786082" cy="923330"/>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Solution de </a:t>
            </a:r>
            <a:r>
              <a:rPr lang="en-US" b="1" spc="150" dirty="0" err="1" smtClean="0">
                <a:ln w="11430"/>
                <a:solidFill>
                  <a:schemeClr val="accent6">
                    <a:lumMod val="50000"/>
                  </a:schemeClr>
                </a:solidFill>
                <a:effectLst>
                  <a:innerShdw blurRad="63500" dist="50800" dir="10800000">
                    <a:prstClr val="black">
                      <a:alpha val="50000"/>
                    </a:prstClr>
                  </a:innerShdw>
                </a:effectLst>
              </a:rPr>
              <a:t>précurseurs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moléculaires</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nvGrpSpPr>
          <p:cNvPr id="1161" name="Group 3" descr="Papier journal"/>
          <p:cNvGrpSpPr>
            <a:grpSpLocks/>
          </p:cNvGrpSpPr>
          <p:nvPr/>
        </p:nvGrpSpPr>
        <p:grpSpPr bwMode="auto">
          <a:xfrm>
            <a:off x="500034" y="1801812"/>
            <a:ext cx="1484313" cy="1290638"/>
            <a:chOff x="1824" y="1632"/>
            <a:chExt cx="935" cy="813"/>
          </a:xfrm>
        </p:grpSpPr>
        <p:sp>
          <p:nvSpPr>
            <p:cNvPr id="1162" name="Text Box 4" descr="Papier journal"/>
            <p:cNvSpPr txBox="1">
              <a:spLocks noChangeArrowheads="1"/>
            </p:cNvSpPr>
            <p:nvPr/>
          </p:nvSpPr>
          <p:spPr bwMode="auto">
            <a:xfrm>
              <a:off x="2134" y="1632"/>
              <a:ext cx="476"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163" name="Text Box 5" descr="Papier journal"/>
            <p:cNvSpPr txBox="1">
              <a:spLocks noChangeArrowheads="1"/>
            </p:cNvSpPr>
            <p:nvPr/>
          </p:nvSpPr>
          <p:spPr bwMode="auto">
            <a:xfrm>
              <a:off x="2444" y="2045"/>
              <a:ext cx="315" cy="212"/>
            </a:xfrm>
            <a:prstGeom prst="rect">
              <a:avLst/>
            </a:prstGeom>
            <a:noFill/>
            <a:ln w="9525">
              <a:noFill/>
              <a:miter lim="800000"/>
              <a:headEnd/>
              <a:tailEnd/>
            </a:ln>
          </p:spPr>
          <p:txBody>
            <a:bodyPr wrap="none">
              <a:spAutoFit/>
            </a:bodyPr>
            <a:lstStyle/>
            <a:p>
              <a:r>
                <a:rPr lang="fr-FR" dirty="0">
                  <a:solidFill>
                    <a:srgbClr val="0000CC"/>
                  </a:solidFill>
                  <a:latin typeface="Times" pitchFamily="-112" charset="0"/>
                </a:rPr>
                <a:t>OH</a:t>
              </a:r>
            </a:p>
          </p:txBody>
        </p:sp>
        <p:sp>
          <p:nvSpPr>
            <p:cNvPr id="1164" name="Text Box 6" descr="Papier journal"/>
            <p:cNvSpPr txBox="1">
              <a:spLocks noChangeArrowheads="1"/>
            </p:cNvSpPr>
            <p:nvPr/>
          </p:nvSpPr>
          <p:spPr bwMode="auto">
            <a:xfrm>
              <a:off x="1824" y="2082"/>
              <a:ext cx="315" cy="212"/>
            </a:xfrm>
            <a:prstGeom prst="rect">
              <a:avLst/>
            </a:prstGeom>
            <a:noFill/>
            <a:ln w="9525">
              <a:noFill/>
              <a:miter lim="800000"/>
              <a:headEnd/>
              <a:tailEnd/>
            </a:ln>
          </p:spPr>
          <p:txBody>
            <a:bodyPr wrap="none">
              <a:spAutoFit/>
            </a:bodyPr>
            <a:lstStyle/>
            <a:p>
              <a:r>
                <a:rPr lang="fr-FR">
                  <a:solidFill>
                    <a:srgbClr val="0000CC"/>
                  </a:solidFill>
                  <a:latin typeface="Times" pitchFamily="-112" charset="0"/>
                </a:rPr>
                <a:t>HO</a:t>
              </a:r>
            </a:p>
          </p:txBody>
        </p:sp>
        <p:sp>
          <p:nvSpPr>
            <p:cNvPr id="1165" name="Text Box 7" descr="Papier journal"/>
            <p:cNvSpPr txBox="1">
              <a:spLocks noChangeArrowheads="1"/>
            </p:cNvSpPr>
            <p:nvPr/>
          </p:nvSpPr>
          <p:spPr bwMode="auto">
            <a:xfrm>
              <a:off x="2095" y="2233"/>
              <a:ext cx="371"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206" name="Line 8" descr="Papier journal"/>
            <p:cNvSpPr>
              <a:spLocks noChangeShapeType="1"/>
            </p:cNvSpPr>
            <p:nvPr/>
          </p:nvSpPr>
          <p:spPr bwMode="auto">
            <a:xfrm flipV="1">
              <a:off x="2250" y="1782"/>
              <a:ext cx="0" cy="150"/>
            </a:xfrm>
            <a:prstGeom prst="line">
              <a:avLst/>
            </a:prstGeom>
            <a:noFill/>
            <a:ln w="9525">
              <a:solidFill>
                <a:schemeClr val="tx1"/>
              </a:solidFill>
              <a:round/>
              <a:headEnd/>
              <a:tailEnd/>
            </a:ln>
          </p:spPr>
          <p:txBody>
            <a:bodyPr wrap="none" anchor="ctr"/>
            <a:lstStyle/>
            <a:p>
              <a:endParaRPr lang="fr-FR"/>
            </a:p>
          </p:txBody>
        </p:sp>
        <p:sp>
          <p:nvSpPr>
            <p:cNvPr id="1207" name="Line 9" descr="Papier journal"/>
            <p:cNvSpPr>
              <a:spLocks noChangeShapeType="1"/>
            </p:cNvSpPr>
            <p:nvPr/>
          </p:nvSpPr>
          <p:spPr bwMode="auto">
            <a:xfrm>
              <a:off x="2366" y="2082"/>
              <a:ext cx="117" cy="38"/>
            </a:xfrm>
            <a:prstGeom prst="line">
              <a:avLst/>
            </a:prstGeom>
            <a:noFill/>
            <a:ln w="9525">
              <a:solidFill>
                <a:schemeClr val="tx1"/>
              </a:solidFill>
              <a:round/>
              <a:headEnd/>
              <a:tailEnd/>
            </a:ln>
          </p:spPr>
          <p:txBody>
            <a:bodyPr wrap="none" anchor="ctr"/>
            <a:lstStyle/>
            <a:p>
              <a:endParaRPr lang="fr-FR"/>
            </a:p>
          </p:txBody>
        </p:sp>
        <p:sp>
          <p:nvSpPr>
            <p:cNvPr id="1208" name="Line 10" descr="Papier journal"/>
            <p:cNvSpPr>
              <a:spLocks noChangeShapeType="1"/>
            </p:cNvSpPr>
            <p:nvPr/>
          </p:nvSpPr>
          <p:spPr bwMode="auto">
            <a:xfrm flipH="1">
              <a:off x="2056" y="2082"/>
              <a:ext cx="117" cy="75"/>
            </a:xfrm>
            <a:prstGeom prst="line">
              <a:avLst/>
            </a:prstGeom>
            <a:noFill/>
            <a:ln w="9525">
              <a:solidFill>
                <a:schemeClr val="tx1"/>
              </a:solidFill>
              <a:round/>
              <a:headEnd/>
              <a:tailEnd/>
            </a:ln>
          </p:spPr>
          <p:txBody>
            <a:bodyPr wrap="none" anchor="ctr"/>
            <a:lstStyle/>
            <a:p>
              <a:endParaRPr lang="fr-FR"/>
            </a:p>
          </p:txBody>
        </p:sp>
        <p:sp>
          <p:nvSpPr>
            <p:cNvPr id="1209" name="Line 11" descr="Papier journal"/>
            <p:cNvSpPr>
              <a:spLocks noChangeShapeType="1"/>
            </p:cNvSpPr>
            <p:nvPr/>
          </p:nvSpPr>
          <p:spPr bwMode="auto">
            <a:xfrm flipH="1">
              <a:off x="2226" y="2122"/>
              <a:ext cx="39" cy="112"/>
            </a:xfrm>
            <a:prstGeom prst="line">
              <a:avLst/>
            </a:prstGeom>
            <a:noFill/>
            <a:ln w="9525">
              <a:solidFill>
                <a:schemeClr val="tx1"/>
              </a:solidFill>
              <a:round/>
              <a:headEnd/>
              <a:tailEnd/>
            </a:ln>
          </p:spPr>
          <p:txBody>
            <a:bodyPr wrap="none" anchor="ctr"/>
            <a:lstStyle/>
            <a:p>
              <a:endParaRPr lang="fr-FR"/>
            </a:p>
          </p:txBody>
        </p:sp>
        <p:sp>
          <p:nvSpPr>
            <p:cNvPr id="1210" name="Text Box 12" descr="Papier journal"/>
            <p:cNvSpPr txBox="1">
              <a:spLocks noChangeArrowheads="1"/>
            </p:cNvSpPr>
            <p:nvPr/>
          </p:nvSpPr>
          <p:spPr bwMode="auto">
            <a:xfrm>
              <a:off x="2160" y="1920"/>
              <a:ext cx="223" cy="212"/>
            </a:xfrm>
            <a:prstGeom prst="rect">
              <a:avLst/>
            </a:prstGeom>
            <a:noFill/>
            <a:ln w="9525">
              <a:noFill/>
              <a:miter lim="800000"/>
              <a:headEnd/>
              <a:tailEnd/>
            </a:ln>
          </p:spPr>
          <p:txBody>
            <a:bodyPr wrap="none">
              <a:spAutoFit/>
            </a:bodyPr>
            <a:lstStyle/>
            <a:p>
              <a:r>
                <a:rPr lang="fr-FR">
                  <a:solidFill>
                    <a:srgbClr val="CA3025"/>
                  </a:solidFill>
                  <a:latin typeface="Times" pitchFamily="-112" charset="0"/>
                </a:rPr>
                <a:t>Si</a:t>
              </a:r>
              <a:endParaRPr lang="fr-FR">
                <a:latin typeface="Times" pitchFamily="-112" charset="0"/>
              </a:endParaRPr>
            </a:p>
          </p:txBody>
        </p:sp>
      </p:grpSp>
      <p:sp>
        <p:nvSpPr>
          <p:cNvPr id="1211" name="Rectangle 13" descr="Papier journal"/>
          <p:cNvSpPr>
            <a:spLocks noChangeArrowheads="1"/>
          </p:cNvSpPr>
          <p:nvPr/>
        </p:nvSpPr>
        <p:spPr bwMode="auto">
          <a:xfrm>
            <a:off x="1492222" y="3021012"/>
            <a:ext cx="1374775" cy="336550"/>
          </a:xfrm>
          <a:prstGeom prst="rect">
            <a:avLst/>
          </a:prstGeom>
          <a:noFill/>
          <a:ln w="9525">
            <a:noFill/>
            <a:miter lim="800000"/>
            <a:headEnd/>
            <a:tailEnd/>
          </a:ln>
        </p:spPr>
        <p:txBody>
          <a:bodyPr wrap="none">
            <a:spAutoFit/>
          </a:bodyPr>
          <a:lstStyle/>
          <a:p>
            <a:pPr algn="ctr"/>
            <a:r>
              <a:rPr lang="fr-FR" i="1">
                <a:latin typeface="Times" pitchFamily="-112" charset="0"/>
              </a:rPr>
              <a:t>acide silicique</a:t>
            </a:r>
          </a:p>
        </p:txBody>
      </p:sp>
      <p:grpSp>
        <p:nvGrpSpPr>
          <p:cNvPr id="1212" name="Group 14"/>
          <p:cNvGrpSpPr>
            <a:grpSpLocks/>
          </p:cNvGrpSpPr>
          <p:nvPr/>
        </p:nvGrpSpPr>
        <p:grpSpPr bwMode="auto">
          <a:xfrm>
            <a:off x="2252634" y="1725612"/>
            <a:ext cx="1560513" cy="1290638"/>
            <a:chOff x="1680" y="672"/>
            <a:chExt cx="983" cy="813"/>
          </a:xfrm>
        </p:grpSpPr>
        <p:sp>
          <p:nvSpPr>
            <p:cNvPr id="1213" name="Text Box 15" descr="Papier journal"/>
            <p:cNvSpPr txBox="1">
              <a:spLocks noChangeArrowheads="1"/>
            </p:cNvSpPr>
            <p:nvPr/>
          </p:nvSpPr>
          <p:spPr bwMode="auto">
            <a:xfrm>
              <a:off x="2038" y="672"/>
              <a:ext cx="476"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214" name="Text Box 16" descr="Papier journal"/>
            <p:cNvSpPr txBox="1">
              <a:spLocks noChangeArrowheads="1"/>
            </p:cNvSpPr>
            <p:nvPr/>
          </p:nvSpPr>
          <p:spPr bwMode="auto">
            <a:xfrm>
              <a:off x="2348" y="1085"/>
              <a:ext cx="315" cy="212"/>
            </a:xfrm>
            <a:prstGeom prst="rect">
              <a:avLst/>
            </a:prstGeom>
            <a:noFill/>
            <a:ln w="9525">
              <a:noFill/>
              <a:miter lim="800000"/>
              <a:headEnd/>
              <a:tailEnd/>
            </a:ln>
          </p:spPr>
          <p:txBody>
            <a:bodyPr wrap="none">
              <a:spAutoFit/>
            </a:bodyPr>
            <a:lstStyle/>
            <a:p>
              <a:r>
                <a:rPr lang="fr-FR">
                  <a:solidFill>
                    <a:srgbClr val="0000CC"/>
                  </a:solidFill>
                  <a:latin typeface="Times" pitchFamily="-112" charset="0"/>
                </a:rPr>
                <a:t>OH</a:t>
              </a:r>
            </a:p>
          </p:txBody>
        </p:sp>
        <p:sp>
          <p:nvSpPr>
            <p:cNvPr id="1215" name="Text Box 17" descr="Papier journal"/>
            <p:cNvSpPr txBox="1">
              <a:spLocks noChangeArrowheads="1"/>
            </p:cNvSpPr>
            <p:nvPr/>
          </p:nvSpPr>
          <p:spPr bwMode="auto">
            <a:xfrm>
              <a:off x="1680" y="1152"/>
              <a:ext cx="315" cy="212"/>
            </a:xfrm>
            <a:prstGeom prst="rect">
              <a:avLst/>
            </a:prstGeom>
            <a:noFill/>
            <a:ln w="9525">
              <a:noFill/>
              <a:miter lim="800000"/>
              <a:headEnd/>
              <a:tailEnd/>
            </a:ln>
          </p:spPr>
          <p:txBody>
            <a:bodyPr wrap="none">
              <a:spAutoFit/>
            </a:bodyPr>
            <a:lstStyle/>
            <a:p>
              <a:r>
                <a:rPr lang="fr-FR">
                  <a:solidFill>
                    <a:srgbClr val="0000CC"/>
                  </a:solidFill>
                  <a:latin typeface="Times" pitchFamily="-112" charset="0"/>
                </a:rPr>
                <a:t>HO</a:t>
              </a:r>
            </a:p>
          </p:txBody>
        </p:sp>
        <p:sp>
          <p:nvSpPr>
            <p:cNvPr id="1216" name="Text Box 18" descr="Papier journal"/>
            <p:cNvSpPr txBox="1">
              <a:spLocks noChangeArrowheads="1"/>
            </p:cNvSpPr>
            <p:nvPr/>
          </p:nvSpPr>
          <p:spPr bwMode="auto">
            <a:xfrm>
              <a:off x="1999" y="1273"/>
              <a:ext cx="371"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217" name="Line 19" descr="Papier journal"/>
            <p:cNvSpPr>
              <a:spLocks noChangeShapeType="1"/>
            </p:cNvSpPr>
            <p:nvPr/>
          </p:nvSpPr>
          <p:spPr bwMode="auto">
            <a:xfrm flipV="1">
              <a:off x="2154" y="822"/>
              <a:ext cx="0" cy="150"/>
            </a:xfrm>
            <a:prstGeom prst="line">
              <a:avLst/>
            </a:prstGeom>
            <a:noFill/>
            <a:ln w="9525">
              <a:solidFill>
                <a:schemeClr val="tx1"/>
              </a:solidFill>
              <a:round/>
              <a:headEnd/>
              <a:tailEnd/>
            </a:ln>
          </p:spPr>
          <p:txBody>
            <a:bodyPr wrap="none" anchor="ctr"/>
            <a:lstStyle/>
            <a:p>
              <a:endParaRPr lang="fr-FR"/>
            </a:p>
          </p:txBody>
        </p:sp>
        <p:sp>
          <p:nvSpPr>
            <p:cNvPr id="1218" name="Line 20" descr="Papier journal"/>
            <p:cNvSpPr>
              <a:spLocks noChangeShapeType="1"/>
            </p:cNvSpPr>
            <p:nvPr/>
          </p:nvSpPr>
          <p:spPr bwMode="auto">
            <a:xfrm>
              <a:off x="2270" y="1122"/>
              <a:ext cx="117" cy="38"/>
            </a:xfrm>
            <a:prstGeom prst="line">
              <a:avLst/>
            </a:prstGeom>
            <a:noFill/>
            <a:ln w="9525">
              <a:solidFill>
                <a:schemeClr val="tx1"/>
              </a:solidFill>
              <a:round/>
              <a:headEnd/>
              <a:tailEnd/>
            </a:ln>
          </p:spPr>
          <p:txBody>
            <a:bodyPr wrap="none" anchor="ctr"/>
            <a:lstStyle/>
            <a:p>
              <a:endParaRPr lang="fr-FR"/>
            </a:p>
          </p:txBody>
        </p:sp>
        <p:sp>
          <p:nvSpPr>
            <p:cNvPr id="1219" name="Line 21" descr="Papier journal"/>
            <p:cNvSpPr>
              <a:spLocks noChangeShapeType="1"/>
            </p:cNvSpPr>
            <p:nvPr/>
          </p:nvSpPr>
          <p:spPr bwMode="auto">
            <a:xfrm flipH="1">
              <a:off x="1960" y="1122"/>
              <a:ext cx="117" cy="75"/>
            </a:xfrm>
            <a:prstGeom prst="line">
              <a:avLst/>
            </a:prstGeom>
            <a:noFill/>
            <a:ln w="9525">
              <a:solidFill>
                <a:schemeClr val="tx1"/>
              </a:solidFill>
              <a:round/>
              <a:headEnd/>
              <a:tailEnd/>
            </a:ln>
          </p:spPr>
          <p:txBody>
            <a:bodyPr wrap="none" anchor="ctr"/>
            <a:lstStyle/>
            <a:p>
              <a:endParaRPr lang="fr-FR"/>
            </a:p>
          </p:txBody>
        </p:sp>
        <p:sp>
          <p:nvSpPr>
            <p:cNvPr id="1220" name="Line 22" descr="Papier journal"/>
            <p:cNvSpPr>
              <a:spLocks noChangeShapeType="1"/>
            </p:cNvSpPr>
            <p:nvPr/>
          </p:nvSpPr>
          <p:spPr bwMode="auto">
            <a:xfrm flipH="1">
              <a:off x="2130" y="1162"/>
              <a:ext cx="39" cy="112"/>
            </a:xfrm>
            <a:prstGeom prst="line">
              <a:avLst/>
            </a:prstGeom>
            <a:noFill/>
            <a:ln w="9525">
              <a:solidFill>
                <a:schemeClr val="tx1"/>
              </a:solidFill>
              <a:round/>
              <a:headEnd/>
              <a:tailEnd/>
            </a:ln>
          </p:spPr>
          <p:txBody>
            <a:bodyPr wrap="none" anchor="ctr"/>
            <a:lstStyle/>
            <a:p>
              <a:endParaRPr lang="fr-FR"/>
            </a:p>
          </p:txBody>
        </p:sp>
        <p:sp>
          <p:nvSpPr>
            <p:cNvPr id="1221" name="Text Box 23" descr="Papier journal"/>
            <p:cNvSpPr txBox="1">
              <a:spLocks noChangeArrowheads="1"/>
            </p:cNvSpPr>
            <p:nvPr/>
          </p:nvSpPr>
          <p:spPr bwMode="auto">
            <a:xfrm>
              <a:off x="2064" y="960"/>
              <a:ext cx="223" cy="212"/>
            </a:xfrm>
            <a:prstGeom prst="rect">
              <a:avLst/>
            </a:prstGeom>
            <a:noFill/>
            <a:ln w="9525">
              <a:noFill/>
              <a:miter lim="800000"/>
              <a:headEnd/>
              <a:tailEnd/>
            </a:ln>
          </p:spPr>
          <p:txBody>
            <a:bodyPr wrap="none">
              <a:spAutoFit/>
            </a:bodyPr>
            <a:lstStyle/>
            <a:p>
              <a:r>
                <a:rPr lang="fr-FR">
                  <a:solidFill>
                    <a:srgbClr val="CA3025"/>
                  </a:solidFill>
                  <a:latin typeface="Times" pitchFamily="-112" charset="0"/>
                </a:rPr>
                <a:t>Si</a:t>
              </a:r>
              <a:endParaRPr lang="fr-FR">
                <a:solidFill>
                  <a:srgbClr val="FF0000"/>
                </a:solidFill>
                <a:latin typeface="Times" pitchFamily="-112" charset="0"/>
              </a:endParaRPr>
            </a:p>
          </p:txBody>
        </p:sp>
      </p:grpSp>
      <p:sp>
        <p:nvSpPr>
          <p:cNvPr id="1271" name="Rectangle 24"/>
          <p:cNvSpPr>
            <a:spLocks noChangeArrowheads="1"/>
          </p:cNvSpPr>
          <p:nvPr/>
        </p:nvSpPr>
        <p:spPr bwMode="auto">
          <a:xfrm>
            <a:off x="1719234" y="2487612"/>
            <a:ext cx="1066800" cy="304800"/>
          </a:xfrm>
          <a:prstGeom prst="rect">
            <a:avLst/>
          </a:prstGeom>
          <a:noFill/>
          <a:ln w="19050">
            <a:solidFill>
              <a:srgbClr val="CA3025"/>
            </a:solidFill>
            <a:prstDash val="dash"/>
            <a:miter lim="800000"/>
            <a:headEnd/>
            <a:tailEnd/>
          </a:ln>
        </p:spPr>
        <p:txBody>
          <a:bodyPr wrap="none" anchor="ctr"/>
          <a:lstStyle/>
          <a:p>
            <a:endParaRPr lang="fr-FR"/>
          </a:p>
        </p:txBody>
      </p:sp>
      <p:grpSp>
        <p:nvGrpSpPr>
          <p:cNvPr id="1272" name="Group 25"/>
          <p:cNvGrpSpPr>
            <a:grpSpLocks/>
          </p:cNvGrpSpPr>
          <p:nvPr/>
        </p:nvGrpSpPr>
        <p:grpSpPr bwMode="auto">
          <a:xfrm>
            <a:off x="285720" y="4500570"/>
            <a:ext cx="3249613" cy="1290638"/>
            <a:chOff x="2784" y="720"/>
            <a:chExt cx="2047" cy="813"/>
          </a:xfrm>
        </p:grpSpPr>
        <p:grpSp>
          <p:nvGrpSpPr>
            <p:cNvPr id="1273" name="Group 26"/>
            <p:cNvGrpSpPr>
              <a:grpSpLocks/>
            </p:cNvGrpSpPr>
            <p:nvPr/>
          </p:nvGrpSpPr>
          <p:grpSpPr bwMode="auto">
            <a:xfrm>
              <a:off x="3312" y="720"/>
              <a:ext cx="1519" cy="813"/>
              <a:chOff x="3312" y="816"/>
              <a:chExt cx="1519" cy="813"/>
            </a:xfrm>
          </p:grpSpPr>
          <p:grpSp>
            <p:nvGrpSpPr>
              <p:cNvPr id="1275" name="Group 27" descr="Papier journal"/>
              <p:cNvGrpSpPr>
                <a:grpSpLocks/>
              </p:cNvGrpSpPr>
              <p:nvPr/>
            </p:nvGrpSpPr>
            <p:grpSpPr bwMode="auto">
              <a:xfrm>
                <a:off x="3312" y="816"/>
                <a:ext cx="836" cy="813"/>
                <a:chOff x="1824" y="1632"/>
                <a:chExt cx="836" cy="813"/>
              </a:xfrm>
            </p:grpSpPr>
            <p:sp>
              <p:nvSpPr>
                <p:cNvPr id="1457" name="Text Box 28" descr="Papier journal"/>
                <p:cNvSpPr txBox="1">
                  <a:spLocks noChangeArrowheads="1"/>
                </p:cNvSpPr>
                <p:nvPr/>
              </p:nvSpPr>
              <p:spPr bwMode="auto">
                <a:xfrm>
                  <a:off x="2134" y="1632"/>
                  <a:ext cx="476"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458" name="Text Box 29" descr="Papier journal"/>
                <p:cNvSpPr txBox="1">
                  <a:spLocks noChangeArrowheads="1"/>
                </p:cNvSpPr>
                <p:nvPr/>
              </p:nvSpPr>
              <p:spPr bwMode="auto">
                <a:xfrm>
                  <a:off x="2444" y="2045"/>
                  <a:ext cx="216" cy="212"/>
                </a:xfrm>
                <a:prstGeom prst="rect">
                  <a:avLst/>
                </a:prstGeom>
                <a:noFill/>
                <a:ln w="9525">
                  <a:noFill/>
                  <a:miter lim="800000"/>
                  <a:headEnd/>
                  <a:tailEnd/>
                </a:ln>
              </p:spPr>
              <p:txBody>
                <a:bodyPr wrap="none">
                  <a:spAutoFit/>
                </a:bodyPr>
                <a:lstStyle/>
                <a:p>
                  <a:r>
                    <a:rPr lang="fr-FR">
                      <a:solidFill>
                        <a:srgbClr val="CA3025"/>
                      </a:solidFill>
                      <a:latin typeface="Times" pitchFamily="-112" charset="0"/>
                    </a:rPr>
                    <a:t>O</a:t>
                  </a:r>
                  <a:endParaRPr lang="fr-FR">
                    <a:solidFill>
                      <a:srgbClr val="0000CC"/>
                    </a:solidFill>
                    <a:latin typeface="Times" pitchFamily="-112" charset="0"/>
                  </a:endParaRPr>
                </a:p>
              </p:txBody>
            </p:sp>
            <p:sp>
              <p:nvSpPr>
                <p:cNvPr id="1459" name="Text Box 30" descr="Papier journal"/>
                <p:cNvSpPr txBox="1">
                  <a:spLocks noChangeArrowheads="1"/>
                </p:cNvSpPr>
                <p:nvPr/>
              </p:nvSpPr>
              <p:spPr bwMode="auto">
                <a:xfrm>
                  <a:off x="1824" y="2082"/>
                  <a:ext cx="315" cy="212"/>
                </a:xfrm>
                <a:prstGeom prst="rect">
                  <a:avLst/>
                </a:prstGeom>
                <a:noFill/>
                <a:ln w="9525">
                  <a:noFill/>
                  <a:miter lim="800000"/>
                  <a:headEnd/>
                  <a:tailEnd/>
                </a:ln>
              </p:spPr>
              <p:txBody>
                <a:bodyPr wrap="none">
                  <a:spAutoFit/>
                </a:bodyPr>
                <a:lstStyle/>
                <a:p>
                  <a:r>
                    <a:rPr lang="fr-FR">
                      <a:solidFill>
                        <a:srgbClr val="0000CC"/>
                      </a:solidFill>
                      <a:latin typeface="Times" pitchFamily="-112" charset="0"/>
                    </a:rPr>
                    <a:t>HO</a:t>
                  </a:r>
                </a:p>
              </p:txBody>
            </p:sp>
            <p:sp>
              <p:nvSpPr>
                <p:cNvPr id="1460" name="Text Box 31" descr="Papier journal"/>
                <p:cNvSpPr txBox="1">
                  <a:spLocks noChangeArrowheads="1"/>
                </p:cNvSpPr>
                <p:nvPr/>
              </p:nvSpPr>
              <p:spPr bwMode="auto">
                <a:xfrm>
                  <a:off x="2095" y="2233"/>
                  <a:ext cx="371"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461" name="Line 32" descr="Papier journal"/>
                <p:cNvSpPr>
                  <a:spLocks noChangeShapeType="1"/>
                </p:cNvSpPr>
                <p:nvPr/>
              </p:nvSpPr>
              <p:spPr bwMode="auto">
                <a:xfrm flipV="1">
                  <a:off x="2250" y="1782"/>
                  <a:ext cx="0" cy="150"/>
                </a:xfrm>
                <a:prstGeom prst="line">
                  <a:avLst/>
                </a:prstGeom>
                <a:noFill/>
                <a:ln w="9525">
                  <a:solidFill>
                    <a:schemeClr val="tx1"/>
                  </a:solidFill>
                  <a:round/>
                  <a:headEnd/>
                  <a:tailEnd/>
                </a:ln>
              </p:spPr>
              <p:txBody>
                <a:bodyPr wrap="none" anchor="ctr"/>
                <a:lstStyle/>
                <a:p>
                  <a:endParaRPr lang="fr-FR"/>
                </a:p>
              </p:txBody>
            </p:sp>
            <p:sp>
              <p:nvSpPr>
                <p:cNvPr id="1462" name="Line 33" descr="Papier journal"/>
                <p:cNvSpPr>
                  <a:spLocks noChangeShapeType="1"/>
                </p:cNvSpPr>
                <p:nvPr/>
              </p:nvSpPr>
              <p:spPr bwMode="auto">
                <a:xfrm>
                  <a:off x="2366" y="2082"/>
                  <a:ext cx="117" cy="38"/>
                </a:xfrm>
                <a:prstGeom prst="line">
                  <a:avLst/>
                </a:prstGeom>
                <a:noFill/>
                <a:ln w="9525">
                  <a:solidFill>
                    <a:schemeClr val="tx1"/>
                  </a:solidFill>
                  <a:round/>
                  <a:headEnd/>
                  <a:tailEnd/>
                </a:ln>
              </p:spPr>
              <p:txBody>
                <a:bodyPr wrap="none" anchor="ctr"/>
                <a:lstStyle/>
                <a:p>
                  <a:endParaRPr lang="fr-FR"/>
                </a:p>
              </p:txBody>
            </p:sp>
            <p:sp>
              <p:nvSpPr>
                <p:cNvPr id="1463" name="Line 34" descr="Papier journal"/>
                <p:cNvSpPr>
                  <a:spLocks noChangeShapeType="1"/>
                </p:cNvSpPr>
                <p:nvPr/>
              </p:nvSpPr>
              <p:spPr bwMode="auto">
                <a:xfrm flipH="1">
                  <a:off x="2056" y="2082"/>
                  <a:ext cx="117" cy="75"/>
                </a:xfrm>
                <a:prstGeom prst="line">
                  <a:avLst/>
                </a:prstGeom>
                <a:noFill/>
                <a:ln w="9525">
                  <a:solidFill>
                    <a:schemeClr val="tx1"/>
                  </a:solidFill>
                  <a:round/>
                  <a:headEnd/>
                  <a:tailEnd/>
                </a:ln>
              </p:spPr>
              <p:txBody>
                <a:bodyPr wrap="none" anchor="ctr"/>
                <a:lstStyle/>
                <a:p>
                  <a:endParaRPr lang="fr-FR"/>
                </a:p>
              </p:txBody>
            </p:sp>
            <p:sp>
              <p:nvSpPr>
                <p:cNvPr id="1802" name="Line 35" descr="Papier journal"/>
                <p:cNvSpPr>
                  <a:spLocks noChangeShapeType="1"/>
                </p:cNvSpPr>
                <p:nvPr/>
              </p:nvSpPr>
              <p:spPr bwMode="auto">
                <a:xfrm flipH="1">
                  <a:off x="2226" y="2122"/>
                  <a:ext cx="39" cy="112"/>
                </a:xfrm>
                <a:prstGeom prst="line">
                  <a:avLst/>
                </a:prstGeom>
                <a:noFill/>
                <a:ln w="9525">
                  <a:solidFill>
                    <a:schemeClr val="tx1"/>
                  </a:solidFill>
                  <a:round/>
                  <a:headEnd/>
                  <a:tailEnd/>
                </a:ln>
              </p:spPr>
              <p:txBody>
                <a:bodyPr wrap="none" anchor="ctr"/>
                <a:lstStyle/>
                <a:p>
                  <a:endParaRPr lang="fr-FR"/>
                </a:p>
              </p:txBody>
            </p:sp>
            <p:sp>
              <p:nvSpPr>
                <p:cNvPr id="1803" name="Text Box 36" descr="Papier journal"/>
                <p:cNvSpPr txBox="1">
                  <a:spLocks noChangeArrowheads="1"/>
                </p:cNvSpPr>
                <p:nvPr/>
              </p:nvSpPr>
              <p:spPr bwMode="auto">
                <a:xfrm>
                  <a:off x="2160" y="1920"/>
                  <a:ext cx="223" cy="212"/>
                </a:xfrm>
                <a:prstGeom prst="rect">
                  <a:avLst/>
                </a:prstGeom>
                <a:noFill/>
                <a:ln w="9525">
                  <a:noFill/>
                  <a:miter lim="800000"/>
                  <a:headEnd/>
                  <a:tailEnd/>
                </a:ln>
              </p:spPr>
              <p:txBody>
                <a:bodyPr wrap="none">
                  <a:spAutoFit/>
                </a:bodyPr>
                <a:lstStyle/>
                <a:p>
                  <a:r>
                    <a:rPr lang="fr-FR">
                      <a:solidFill>
                        <a:srgbClr val="FF0000"/>
                      </a:solidFill>
                      <a:latin typeface="Times" pitchFamily="-112" charset="0"/>
                    </a:rPr>
                    <a:t>Si</a:t>
                  </a:r>
                </a:p>
              </p:txBody>
            </p:sp>
          </p:grpSp>
          <p:grpSp>
            <p:nvGrpSpPr>
              <p:cNvPr id="1448" name="Group 37"/>
              <p:cNvGrpSpPr>
                <a:grpSpLocks/>
              </p:cNvGrpSpPr>
              <p:nvPr/>
            </p:nvGrpSpPr>
            <p:grpSpPr bwMode="auto">
              <a:xfrm>
                <a:off x="4128" y="816"/>
                <a:ext cx="703" cy="813"/>
                <a:chOff x="4216" y="768"/>
                <a:chExt cx="703" cy="813"/>
              </a:xfrm>
            </p:grpSpPr>
            <p:sp>
              <p:nvSpPr>
                <p:cNvPr id="1449" name="Text Box 38" descr="Papier journal"/>
                <p:cNvSpPr txBox="1">
                  <a:spLocks noChangeArrowheads="1"/>
                </p:cNvSpPr>
                <p:nvPr/>
              </p:nvSpPr>
              <p:spPr bwMode="auto">
                <a:xfrm>
                  <a:off x="4294" y="768"/>
                  <a:ext cx="476"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450" name="Text Box 39" descr="Papier journal"/>
                <p:cNvSpPr txBox="1">
                  <a:spLocks noChangeArrowheads="1"/>
                </p:cNvSpPr>
                <p:nvPr/>
              </p:nvSpPr>
              <p:spPr bwMode="auto">
                <a:xfrm>
                  <a:off x="4604" y="1181"/>
                  <a:ext cx="315" cy="212"/>
                </a:xfrm>
                <a:prstGeom prst="rect">
                  <a:avLst/>
                </a:prstGeom>
                <a:noFill/>
                <a:ln w="9525">
                  <a:noFill/>
                  <a:miter lim="800000"/>
                  <a:headEnd/>
                  <a:tailEnd/>
                </a:ln>
              </p:spPr>
              <p:txBody>
                <a:bodyPr wrap="none">
                  <a:spAutoFit/>
                </a:bodyPr>
                <a:lstStyle/>
                <a:p>
                  <a:r>
                    <a:rPr lang="fr-FR">
                      <a:solidFill>
                        <a:srgbClr val="0000CC"/>
                      </a:solidFill>
                      <a:latin typeface="Times" pitchFamily="-112" charset="0"/>
                    </a:rPr>
                    <a:t>OH</a:t>
                  </a:r>
                </a:p>
              </p:txBody>
            </p:sp>
            <p:sp>
              <p:nvSpPr>
                <p:cNvPr id="1451" name="Text Box 40" descr="Papier journal"/>
                <p:cNvSpPr txBox="1">
                  <a:spLocks noChangeArrowheads="1"/>
                </p:cNvSpPr>
                <p:nvPr/>
              </p:nvSpPr>
              <p:spPr bwMode="auto">
                <a:xfrm>
                  <a:off x="4255" y="1369"/>
                  <a:ext cx="371" cy="212"/>
                </a:xfrm>
                <a:prstGeom prst="rect">
                  <a:avLst/>
                </a:prstGeom>
                <a:noFill/>
                <a:ln w="9525">
                  <a:noFill/>
                  <a:miter lim="800000"/>
                  <a:headEnd/>
                  <a:tailEnd/>
                </a:ln>
              </p:spPr>
              <p:txBody>
                <a:bodyPr>
                  <a:spAutoFit/>
                </a:bodyPr>
                <a:lstStyle/>
                <a:p>
                  <a:r>
                    <a:rPr lang="fr-FR">
                      <a:solidFill>
                        <a:srgbClr val="0000CC"/>
                      </a:solidFill>
                      <a:latin typeface="Times" pitchFamily="-112" charset="0"/>
                    </a:rPr>
                    <a:t>OH</a:t>
                  </a:r>
                </a:p>
              </p:txBody>
            </p:sp>
            <p:sp>
              <p:nvSpPr>
                <p:cNvPr id="1452" name="Line 41" descr="Papier journal"/>
                <p:cNvSpPr>
                  <a:spLocks noChangeShapeType="1"/>
                </p:cNvSpPr>
                <p:nvPr/>
              </p:nvSpPr>
              <p:spPr bwMode="auto">
                <a:xfrm flipV="1">
                  <a:off x="4410" y="918"/>
                  <a:ext cx="0" cy="150"/>
                </a:xfrm>
                <a:prstGeom prst="line">
                  <a:avLst/>
                </a:prstGeom>
                <a:noFill/>
                <a:ln w="9525">
                  <a:solidFill>
                    <a:schemeClr val="tx1"/>
                  </a:solidFill>
                  <a:round/>
                  <a:headEnd/>
                  <a:tailEnd/>
                </a:ln>
              </p:spPr>
              <p:txBody>
                <a:bodyPr wrap="none" anchor="ctr"/>
                <a:lstStyle/>
                <a:p>
                  <a:endParaRPr lang="fr-FR"/>
                </a:p>
              </p:txBody>
            </p:sp>
            <p:sp>
              <p:nvSpPr>
                <p:cNvPr id="1453" name="Line 42" descr="Papier journal"/>
                <p:cNvSpPr>
                  <a:spLocks noChangeShapeType="1"/>
                </p:cNvSpPr>
                <p:nvPr/>
              </p:nvSpPr>
              <p:spPr bwMode="auto">
                <a:xfrm>
                  <a:off x="4526" y="1218"/>
                  <a:ext cx="117" cy="38"/>
                </a:xfrm>
                <a:prstGeom prst="line">
                  <a:avLst/>
                </a:prstGeom>
                <a:noFill/>
                <a:ln w="9525">
                  <a:solidFill>
                    <a:schemeClr val="tx1"/>
                  </a:solidFill>
                  <a:round/>
                  <a:headEnd/>
                  <a:tailEnd/>
                </a:ln>
              </p:spPr>
              <p:txBody>
                <a:bodyPr wrap="none" anchor="ctr"/>
                <a:lstStyle/>
                <a:p>
                  <a:endParaRPr lang="fr-FR"/>
                </a:p>
              </p:txBody>
            </p:sp>
            <p:sp>
              <p:nvSpPr>
                <p:cNvPr id="1454" name="Line 43" descr="Papier journal"/>
                <p:cNvSpPr>
                  <a:spLocks noChangeShapeType="1"/>
                </p:cNvSpPr>
                <p:nvPr/>
              </p:nvSpPr>
              <p:spPr bwMode="auto">
                <a:xfrm flipH="1">
                  <a:off x="4216" y="1218"/>
                  <a:ext cx="117" cy="75"/>
                </a:xfrm>
                <a:prstGeom prst="line">
                  <a:avLst/>
                </a:prstGeom>
                <a:noFill/>
                <a:ln w="9525">
                  <a:solidFill>
                    <a:schemeClr val="tx1"/>
                  </a:solidFill>
                  <a:round/>
                  <a:headEnd/>
                  <a:tailEnd/>
                </a:ln>
              </p:spPr>
              <p:txBody>
                <a:bodyPr wrap="none" anchor="ctr"/>
                <a:lstStyle/>
                <a:p>
                  <a:endParaRPr lang="fr-FR"/>
                </a:p>
              </p:txBody>
            </p:sp>
            <p:sp>
              <p:nvSpPr>
                <p:cNvPr id="1455" name="Line 44" descr="Papier journal"/>
                <p:cNvSpPr>
                  <a:spLocks noChangeShapeType="1"/>
                </p:cNvSpPr>
                <p:nvPr/>
              </p:nvSpPr>
              <p:spPr bwMode="auto">
                <a:xfrm flipH="1">
                  <a:off x="4386" y="1258"/>
                  <a:ext cx="39" cy="112"/>
                </a:xfrm>
                <a:prstGeom prst="line">
                  <a:avLst/>
                </a:prstGeom>
                <a:noFill/>
                <a:ln w="9525">
                  <a:solidFill>
                    <a:schemeClr val="tx1"/>
                  </a:solidFill>
                  <a:round/>
                  <a:headEnd/>
                  <a:tailEnd/>
                </a:ln>
              </p:spPr>
              <p:txBody>
                <a:bodyPr wrap="none" anchor="ctr"/>
                <a:lstStyle/>
                <a:p>
                  <a:endParaRPr lang="fr-FR"/>
                </a:p>
              </p:txBody>
            </p:sp>
            <p:sp>
              <p:nvSpPr>
                <p:cNvPr id="1456" name="Text Box 45" descr="Papier journal"/>
                <p:cNvSpPr txBox="1">
                  <a:spLocks noChangeArrowheads="1"/>
                </p:cNvSpPr>
                <p:nvPr/>
              </p:nvSpPr>
              <p:spPr bwMode="auto">
                <a:xfrm>
                  <a:off x="4320" y="1056"/>
                  <a:ext cx="223" cy="212"/>
                </a:xfrm>
                <a:prstGeom prst="rect">
                  <a:avLst/>
                </a:prstGeom>
                <a:noFill/>
                <a:ln w="9525">
                  <a:noFill/>
                  <a:miter lim="800000"/>
                  <a:headEnd/>
                  <a:tailEnd/>
                </a:ln>
              </p:spPr>
              <p:txBody>
                <a:bodyPr wrap="none">
                  <a:spAutoFit/>
                </a:bodyPr>
                <a:lstStyle/>
                <a:p>
                  <a:r>
                    <a:rPr lang="fr-FR">
                      <a:solidFill>
                        <a:srgbClr val="FF0000"/>
                      </a:solidFill>
                      <a:latin typeface="Times" pitchFamily="-112" charset="0"/>
                    </a:rPr>
                    <a:t>Si</a:t>
                  </a:r>
                </a:p>
              </p:txBody>
            </p:sp>
          </p:grpSp>
        </p:grpSp>
        <p:sp>
          <p:nvSpPr>
            <p:cNvPr id="1274" name="Line 46"/>
            <p:cNvSpPr>
              <a:spLocks noChangeShapeType="1"/>
            </p:cNvSpPr>
            <p:nvPr/>
          </p:nvSpPr>
          <p:spPr bwMode="auto">
            <a:xfrm>
              <a:off x="2784" y="1200"/>
              <a:ext cx="384" cy="0"/>
            </a:xfrm>
            <a:prstGeom prst="line">
              <a:avLst/>
            </a:prstGeom>
            <a:noFill/>
            <a:ln w="9525">
              <a:solidFill>
                <a:schemeClr val="tx1"/>
              </a:solidFill>
              <a:round/>
              <a:headEnd/>
              <a:tailEnd type="triangle" w="med" len="med"/>
            </a:ln>
          </p:spPr>
          <p:txBody>
            <a:bodyPr wrap="none" anchor="ctr"/>
            <a:lstStyle/>
            <a:p>
              <a:endParaRPr lang="fr-F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71" name="Line 143"/>
          <p:cNvSpPr>
            <a:spLocks noChangeShapeType="1"/>
          </p:cNvSpPr>
          <p:nvPr/>
        </p:nvSpPr>
        <p:spPr bwMode="auto">
          <a:xfrm>
            <a:off x="5255496" y="5714588"/>
            <a:ext cx="457200" cy="0"/>
          </a:xfrm>
          <a:prstGeom prst="line">
            <a:avLst/>
          </a:prstGeom>
          <a:noFill/>
          <a:ln w="3810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73872" name="Line 144"/>
          <p:cNvSpPr>
            <a:spLocks noChangeShapeType="1"/>
          </p:cNvSpPr>
          <p:nvPr/>
        </p:nvSpPr>
        <p:spPr bwMode="auto">
          <a:xfrm flipH="1">
            <a:off x="3403596" y="5714588"/>
            <a:ext cx="457200" cy="0"/>
          </a:xfrm>
          <a:prstGeom prst="line">
            <a:avLst/>
          </a:prstGeom>
          <a:noFill/>
          <a:ln w="38100">
            <a:solidFill>
              <a:schemeClr val="accent2"/>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73879" name="Line 151"/>
          <p:cNvSpPr>
            <a:spLocks noChangeShapeType="1"/>
          </p:cNvSpPr>
          <p:nvPr/>
        </p:nvSpPr>
        <p:spPr bwMode="auto">
          <a:xfrm>
            <a:off x="7112001" y="5714588"/>
            <a:ext cx="457200" cy="0"/>
          </a:xfrm>
          <a:prstGeom prst="line">
            <a:avLst/>
          </a:prstGeom>
          <a:noFill/>
          <a:ln w="3810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73883" name="Line 155"/>
          <p:cNvSpPr>
            <a:spLocks noChangeShapeType="1"/>
          </p:cNvSpPr>
          <p:nvPr/>
        </p:nvSpPr>
        <p:spPr bwMode="auto">
          <a:xfrm flipH="1">
            <a:off x="1473196" y="5714588"/>
            <a:ext cx="457200" cy="0"/>
          </a:xfrm>
          <a:prstGeom prst="line">
            <a:avLst/>
          </a:prstGeom>
          <a:noFill/>
          <a:ln w="38100">
            <a:solidFill>
              <a:schemeClr val="accent2"/>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nvGrpSpPr>
          <p:cNvPr id="2" name="Groupe 1871"/>
          <p:cNvGrpSpPr/>
          <p:nvPr/>
        </p:nvGrpSpPr>
        <p:grpSpPr>
          <a:xfrm>
            <a:off x="2121670" y="4376330"/>
            <a:ext cx="1152000" cy="1760859"/>
            <a:chOff x="2191686" y="4331976"/>
            <a:chExt cx="1152000" cy="1760859"/>
          </a:xfrm>
        </p:grpSpPr>
        <p:sp>
          <p:nvSpPr>
            <p:cNvPr id="1871" name="Ellipse 1870"/>
            <p:cNvSpPr>
              <a:spLocks noChangeAspect="1"/>
            </p:cNvSpPr>
            <p:nvPr/>
          </p:nvSpPr>
          <p:spPr>
            <a:xfrm>
              <a:off x="2191686" y="4331976"/>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6" name="Oval 447"/>
            <p:cNvSpPr>
              <a:spLocks noChangeArrowheads="1"/>
            </p:cNvSpPr>
            <p:nvPr/>
          </p:nvSpPr>
          <p:spPr bwMode="auto">
            <a:xfrm rot="19828100">
              <a:off x="2706036" y="5653098"/>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67" name="Oval 446"/>
            <p:cNvSpPr>
              <a:spLocks noChangeArrowheads="1"/>
            </p:cNvSpPr>
            <p:nvPr/>
          </p:nvSpPr>
          <p:spPr bwMode="auto">
            <a:xfrm rot="2007198">
              <a:off x="2871136" y="5686435"/>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68" name="Oval 445"/>
            <p:cNvSpPr>
              <a:spLocks noChangeAspect="1" noChangeArrowheads="1"/>
            </p:cNvSpPr>
            <p:nvPr/>
          </p:nvSpPr>
          <p:spPr bwMode="auto">
            <a:xfrm>
              <a:off x="2723499" y="5722948"/>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69" name="Oval 444"/>
            <p:cNvSpPr>
              <a:spLocks noChangeAspect="1" noChangeArrowheads="1"/>
            </p:cNvSpPr>
            <p:nvPr/>
          </p:nvSpPr>
          <p:spPr bwMode="auto">
            <a:xfrm>
              <a:off x="2937811" y="5700723"/>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0" name="Oval 442"/>
            <p:cNvSpPr>
              <a:spLocks noChangeArrowheads="1"/>
            </p:cNvSpPr>
            <p:nvPr/>
          </p:nvSpPr>
          <p:spPr bwMode="auto">
            <a:xfrm rot="19828100">
              <a:off x="2490136" y="5681673"/>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1" name="Oval 441"/>
            <p:cNvSpPr>
              <a:spLocks noChangeArrowheads="1"/>
            </p:cNvSpPr>
            <p:nvPr/>
          </p:nvSpPr>
          <p:spPr bwMode="auto">
            <a:xfrm rot="2953515">
              <a:off x="2629836" y="5732473"/>
              <a:ext cx="125412" cy="7143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2" name="Oval 437"/>
            <p:cNvSpPr>
              <a:spLocks noChangeArrowheads="1"/>
            </p:cNvSpPr>
            <p:nvPr/>
          </p:nvSpPr>
          <p:spPr bwMode="auto">
            <a:xfrm>
              <a:off x="2371074" y="5776923"/>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3" name="Oval 436"/>
            <p:cNvSpPr>
              <a:spLocks noChangeArrowheads="1"/>
            </p:cNvSpPr>
            <p:nvPr/>
          </p:nvSpPr>
          <p:spPr bwMode="auto">
            <a:xfrm>
              <a:off x="2777474" y="5748348"/>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4" name="Oval 435"/>
            <p:cNvSpPr>
              <a:spLocks noChangeArrowheads="1"/>
            </p:cNvSpPr>
            <p:nvPr/>
          </p:nvSpPr>
          <p:spPr bwMode="auto">
            <a:xfrm rot="18532434">
              <a:off x="2672699" y="5873760"/>
              <a:ext cx="125412" cy="7143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5" name="Oval 29"/>
            <p:cNvSpPr>
              <a:spLocks noChangeArrowheads="1"/>
            </p:cNvSpPr>
            <p:nvPr/>
          </p:nvSpPr>
          <p:spPr bwMode="auto">
            <a:xfrm>
              <a:off x="3125136" y="5897573"/>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6" name="Oval 420"/>
            <p:cNvSpPr>
              <a:spLocks noChangeArrowheads="1"/>
            </p:cNvSpPr>
            <p:nvPr/>
          </p:nvSpPr>
          <p:spPr bwMode="auto">
            <a:xfrm>
              <a:off x="3021949" y="5788035"/>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7" name="Oval 422"/>
            <p:cNvSpPr>
              <a:spLocks noChangeAspect="1" noChangeArrowheads="1"/>
            </p:cNvSpPr>
            <p:nvPr/>
          </p:nvSpPr>
          <p:spPr bwMode="auto">
            <a:xfrm>
              <a:off x="3018774" y="5942023"/>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8" name="Oval 423"/>
            <p:cNvSpPr>
              <a:spLocks noChangeAspect="1" noChangeArrowheads="1"/>
            </p:cNvSpPr>
            <p:nvPr/>
          </p:nvSpPr>
          <p:spPr bwMode="auto">
            <a:xfrm>
              <a:off x="2874311" y="5868998"/>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79" name="Oval 424"/>
            <p:cNvSpPr>
              <a:spLocks noChangeArrowheads="1"/>
            </p:cNvSpPr>
            <p:nvPr/>
          </p:nvSpPr>
          <p:spPr bwMode="auto">
            <a:xfrm>
              <a:off x="2731436" y="5775335"/>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0" name="Oval 425"/>
            <p:cNvSpPr>
              <a:spLocks noChangeArrowheads="1"/>
            </p:cNvSpPr>
            <p:nvPr/>
          </p:nvSpPr>
          <p:spPr bwMode="auto">
            <a:xfrm>
              <a:off x="2834624" y="5962660"/>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1" name="Oval 426"/>
            <p:cNvSpPr>
              <a:spLocks noChangeAspect="1" noChangeArrowheads="1"/>
            </p:cNvSpPr>
            <p:nvPr/>
          </p:nvSpPr>
          <p:spPr bwMode="auto">
            <a:xfrm>
              <a:off x="2688574" y="5965835"/>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2" name="Oval 427"/>
            <p:cNvSpPr>
              <a:spLocks noChangeArrowheads="1"/>
            </p:cNvSpPr>
            <p:nvPr/>
          </p:nvSpPr>
          <p:spPr bwMode="auto">
            <a:xfrm>
              <a:off x="2513949" y="5868998"/>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3" name="Oval 428"/>
            <p:cNvSpPr>
              <a:spLocks noChangeAspect="1" noChangeArrowheads="1"/>
            </p:cNvSpPr>
            <p:nvPr/>
          </p:nvSpPr>
          <p:spPr bwMode="auto">
            <a:xfrm>
              <a:off x="2553636" y="5957898"/>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4" name="Oval 429"/>
            <p:cNvSpPr>
              <a:spLocks noChangeAspect="1" noChangeArrowheads="1"/>
            </p:cNvSpPr>
            <p:nvPr/>
          </p:nvSpPr>
          <p:spPr bwMode="auto">
            <a:xfrm>
              <a:off x="2407586" y="5942023"/>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5" name="Oval 430"/>
            <p:cNvSpPr>
              <a:spLocks noChangeAspect="1" noChangeArrowheads="1"/>
            </p:cNvSpPr>
            <p:nvPr/>
          </p:nvSpPr>
          <p:spPr bwMode="auto">
            <a:xfrm>
              <a:off x="2231374" y="5868998"/>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6" name="Oval 431"/>
            <p:cNvSpPr>
              <a:spLocks noChangeArrowheads="1"/>
            </p:cNvSpPr>
            <p:nvPr/>
          </p:nvSpPr>
          <p:spPr bwMode="auto">
            <a:xfrm>
              <a:off x="2340911" y="5897573"/>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7" name="Oval 432"/>
            <p:cNvSpPr>
              <a:spLocks noChangeAspect="1" noChangeArrowheads="1"/>
            </p:cNvSpPr>
            <p:nvPr/>
          </p:nvSpPr>
          <p:spPr bwMode="auto">
            <a:xfrm>
              <a:off x="2586974" y="5797560"/>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8" name="Oval 433"/>
            <p:cNvSpPr>
              <a:spLocks noChangeArrowheads="1"/>
            </p:cNvSpPr>
            <p:nvPr/>
          </p:nvSpPr>
          <p:spPr bwMode="auto">
            <a:xfrm rot="1679829">
              <a:off x="2877486" y="5762635"/>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89" name="Oval 434"/>
            <p:cNvSpPr>
              <a:spLocks noChangeAspect="1" noChangeArrowheads="1"/>
            </p:cNvSpPr>
            <p:nvPr/>
          </p:nvSpPr>
          <p:spPr bwMode="auto">
            <a:xfrm>
              <a:off x="2421874" y="5773748"/>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0" name="Oval 23"/>
            <p:cNvSpPr>
              <a:spLocks noChangeArrowheads="1"/>
            </p:cNvSpPr>
            <p:nvPr/>
          </p:nvSpPr>
          <p:spPr bwMode="auto">
            <a:xfrm rot="19049373">
              <a:off x="2996549" y="5902335"/>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1" name="Oval 16"/>
            <p:cNvSpPr>
              <a:spLocks noChangeArrowheads="1"/>
            </p:cNvSpPr>
            <p:nvPr/>
          </p:nvSpPr>
          <p:spPr bwMode="auto">
            <a:xfrm>
              <a:off x="2539349" y="5918210"/>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2" name="Oval 17"/>
            <p:cNvSpPr>
              <a:spLocks noChangeArrowheads="1"/>
            </p:cNvSpPr>
            <p:nvPr/>
          </p:nvSpPr>
          <p:spPr bwMode="auto">
            <a:xfrm>
              <a:off x="2671111" y="5942023"/>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3" name="Oval 18"/>
            <p:cNvSpPr>
              <a:spLocks noChangeArrowheads="1"/>
            </p:cNvSpPr>
            <p:nvPr/>
          </p:nvSpPr>
          <p:spPr bwMode="auto">
            <a:xfrm rot="10331082">
              <a:off x="2367899" y="5826135"/>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4" name="Oval 19"/>
            <p:cNvSpPr>
              <a:spLocks noChangeArrowheads="1"/>
            </p:cNvSpPr>
            <p:nvPr/>
          </p:nvSpPr>
          <p:spPr bwMode="auto">
            <a:xfrm rot="20098938">
              <a:off x="2820336" y="5772160"/>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5" name="Oval 20"/>
            <p:cNvSpPr>
              <a:spLocks noChangeArrowheads="1"/>
            </p:cNvSpPr>
            <p:nvPr/>
          </p:nvSpPr>
          <p:spPr bwMode="auto">
            <a:xfrm>
              <a:off x="2791761" y="5883285"/>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6" name="Oval 21"/>
            <p:cNvSpPr>
              <a:spLocks noChangeArrowheads="1"/>
            </p:cNvSpPr>
            <p:nvPr/>
          </p:nvSpPr>
          <p:spPr bwMode="auto">
            <a:xfrm>
              <a:off x="2513949" y="5797560"/>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7" name="Oval 22"/>
            <p:cNvSpPr>
              <a:spLocks noChangeArrowheads="1"/>
            </p:cNvSpPr>
            <p:nvPr/>
          </p:nvSpPr>
          <p:spPr bwMode="auto">
            <a:xfrm>
              <a:off x="3180699" y="5854710"/>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8" name="Oval 25"/>
            <p:cNvSpPr>
              <a:spLocks noChangeArrowheads="1"/>
            </p:cNvSpPr>
            <p:nvPr/>
          </p:nvSpPr>
          <p:spPr bwMode="auto">
            <a:xfrm>
              <a:off x="2298049" y="5868998"/>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99" name="Oval 26"/>
            <p:cNvSpPr>
              <a:spLocks noChangeArrowheads="1"/>
            </p:cNvSpPr>
            <p:nvPr/>
          </p:nvSpPr>
          <p:spPr bwMode="auto">
            <a:xfrm>
              <a:off x="2513949" y="6013460"/>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00" name="Oval 27"/>
            <p:cNvSpPr>
              <a:spLocks noChangeArrowheads="1"/>
            </p:cNvSpPr>
            <p:nvPr/>
          </p:nvSpPr>
          <p:spPr bwMode="auto">
            <a:xfrm>
              <a:off x="2691749" y="5784860"/>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01" name="Oval 28"/>
            <p:cNvSpPr>
              <a:spLocks noChangeArrowheads="1"/>
            </p:cNvSpPr>
            <p:nvPr/>
          </p:nvSpPr>
          <p:spPr bwMode="auto">
            <a:xfrm>
              <a:off x="3018774" y="5797560"/>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02" name="Oval 30"/>
            <p:cNvSpPr>
              <a:spLocks noChangeArrowheads="1"/>
            </p:cNvSpPr>
            <p:nvPr/>
          </p:nvSpPr>
          <p:spPr bwMode="auto">
            <a:xfrm>
              <a:off x="2750486" y="5938848"/>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03" name="Oval 31"/>
            <p:cNvSpPr>
              <a:spLocks noChangeArrowheads="1"/>
            </p:cNvSpPr>
            <p:nvPr/>
          </p:nvSpPr>
          <p:spPr bwMode="auto">
            <a:xfrm rot="1208381">
              <a:off x="2291699" y="5972185"/>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04" name="Oval 438"/>
            <p:cNvSpPr>
              <a:spLocks noChangeArrowheads="1"/>
            </p:cNvSpPr>
            <p:nvPr/>
          </p:nvSpPr>
          <p:spPr bwMode="auto">
            <a:xfrm rot="19049373">
              <a:off x="2264711" y="5781685"/>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05" name="Oval 443"/>
            <p:cNvSpPr>
              <a:spLocks noChangeArrowheads="1"/>
            </p:cNvSpPr>
            <p:nvPr/>
          </p:nvSpPr>
          <p:spPr bwMode="auto">
            <a:xfrm>
              <a:off x="2667936" y="5692785"/>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grpSp>
        <p:nvGrpSpPr>
          <p:cNvPr id="3" name="Groupe 1855"/>
          <p:cNvGrpSpPr/>
          <p:nvPr/>
        </p:nvGrpSpPr>
        <p:grpSpPr>
          <a:xfrm>
            <a:off x="7700593" y="5044197"/>
            <a:ext cx="1080293" cy="1092992"/>
            <a:chOff x="7357288" y="3714753"/>
            <a:chExt cx="1080293" cy="1092992"/>
          </a:xfrm>
          <a:effectLst>
            <a:outerShdw blurRad="50800" dist="88900" dir="2700000" algn="tl" rotWithShape="0">
              <a:prstClr val="black">
                <a:alpha val="40000"/>
              </a:prstClr>
            </a:outerShdw>
          </a:effectLst>
        </p:grpSpPr>
        <p:sp>
          <p:nvSpPr>
            <p:cNvPr id="1464" name="Oval 149"/>
            <p:cNvSpPr>
              <a:spLocks noChangeAspect="1" noChangeArrowheads="1"/>
            </p:cNvSpPr>
            <p:nvPr/>
          </p:nvSpPr>
          <p:spPr bwMode="auto">
            <a:xfrm>
              <a:off x="8386782" y="46585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5" name="Oval 150"/>
            <p:cNvSpPr>
              <a:spLocks noChangeAspect="1" noChangeArrowheads="1"/>
            </p:cNvSpPr>
            <p:nvPr/>
          </p:nvSpPr>
          <p:spPr bwMode="auto">
            <a:xfrm>
              <a:off x="8367732" y="46283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6" name="Oval 151"/>
            <p:cNvSpPr>
              <a:spLocks noChangeAspect="1" noChangeArrowheads="1"/>
            </p:cNvSpPr>
            <p:nvPr/>
          </p:nvSpPr>
          <p:spPr bwMode="auto">
            <a:xfrm>
              <a:off x="8331219" y="45918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7" name="Oval 152"/>
            <p:cNvSpPr>
              <a:spLocks noChangeAspect="1" noChangeArrowheads="1"/>
            </p:cNvSpPr>
            <p:nvPr/>
          </p:nvSpPr>
          <p:spPr bwMode="auto">
            <a:xfrm>
              <a:off x="8331219" y="46283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8" name="Oval 153"/>
            <p:cNvSpPr>
              <a:spLocks noChangeAspect="1" noChangeArrowheads="1"/>
            </p:cNvSpPr>
            <p:nvPr/>
          </p:nvSpPr>
          <p:spPr bwMode="auto">
            <a:xfrm>
              <a:off x="8297882" y="46807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9" name="Oval 154"/>
            <p:cNvSpPr>
              <a:spLocks noChangeAspect="1" noChangeArrowheads="1"/>
            </p:cNvSpPr>
            <p:nvPr/>
          </p:nvSpPr>
          <p:spPr bwMode="auto">
            <a:xfrm>
              <a:off x="8261369" y="46918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0" name="Oval 155"/>
            <p:cNvSpPr>
              <a:spLocks noChangeAspect="1" noChangeArrowheads="1"/>
            </p:cNvSpPr>
            <p:nvPr/>
          </p:nvSpPr>
          <p:spPr bwMode="auto">
            <a:xfrm>
              <a:off x="8294707" y="45918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1" name="Oval 156"/>
            <p:cNvSpPr>
              <a:spLocks noChangeAspect="1" noChangeArrowheads="1"/>
            </p:cNvSpPr>
            <p:nvPr/>
          </p:nvSpPr>
          <p:spPr bwMode="auto">
            <a:xfrm>
              <a:off x="8399482" y="46934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2" name="Oval 157"/>
            <p:cNvSpPr>
              <a:spLocks noChangeAspect="1" noChangeArrowheads="1"/>
            </p:cNvSpPr>
            <p:nvPr/>
          </p:nvSpPr>
          <p:spPr bwMode="auto">
            <a:xfrm>
              <a:off x="8261369" y="45362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3" name="Oval 158"/>
            <p:cNvSpPr>
              <a:spLocks noChangeAspect="1" noChangeArrowheads="1"/>
            </p:cNvSpPr>
            <p:nvPr/>
          </p:nvSpPr>
          <p:spPr bwMode="auto">
            <a:xfrm>
              <a:off x="8262957" y="45712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4" name="Oval 159"/>
            <p:cNvSpPr>
              <a:spLocks noChangeAspect="1" noChangeArrowheads="1"/>
            </p:cNvSpPr>
            <p:nvPr/>
          </p:nvSpPr>
          <p:spPr bwMode="auto">
            <a:xfrm>
              <a:off x="8331219" y="4663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5" name="Oval 160"/>
            <p:cNvSpPr>
              <a:spLocks noChangeAspect="1" noChangeArrowheads="1"/>
            </p:cNvSpPr>
            <p:nvPr/>
          </p:nvSpPr>
          <p:spPr bwMode="auto">
            <a:xfrm>
              <a:off x="7899419" y="46807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6" name="Oval 161"/>
            <p:cNvSpPr>
              <a:spLocks noChangeAspect="1" noChangeArrowheads="1"/>
            </p:cNvSpPr>
            <p:nvPr/>
          </p:nvSpPr>
          <p:spPr bwMode="auto">
            <a:xfrm>
              <a:off x="8229619" y="45553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7" name="Oval 162"/>
            <p:cNvSpPr>
              <a:spLocks noChangeAspect="1" noChangeArrowheads="1"/>
            </p:cNvSpPr>
            <p:nvPr/>
          </p:nvSpPr>
          <p:spPr bwMode="auto">
            <a:xfrm>
              <a:off x="8218507" y="45219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8" name="Oval 163"/>
            <p:cNvSpPr>
              <a:spLocks noChangeAspect="1" noChangeArrowheads="1"/>
            </p:cNvSpPr>
            <p:nvPr/>
          </p:nvSpPr>
          <p:spPr bwMode="auto">
            <a:xfrm>
              <a:off x="8181994" y="45156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79" name="Oval 164"/>
            <p:cNvSpPr>
              <a:spLocks noChangeAspect="1" noChangeArrowheads="1"/>
            </p:cNvSpPr>
            <p:nvPr/>
          </p:nvSpPr>
          <p:spPr bwMode="auto">
            <a:xfrm>
              <a:off x="8156594" y="44886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0" name="Oval 165"/>
            <p:cNvSpPr>
              <a:spLocks noChangeAspect="1" noChangeArrowheads="1"/>
            </p:cNvSpPr>
            <p:nvPr/>
          </p:nvSpPr>
          <p:spPr bwMode="auto">
            <a:xfrm>
              <a:off x="8120082" y="44902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1" name="Oval 166"/>
            <p:cNvSpPr>
              <a:spLocks noChangeAspect="1" noChangeArrowheads="1"/>
            </p:cNvSpPr>
            <p:nvPr/>
          </p:nvSpPr>
          <p:spPr bwMode="auto">
            <a:xfrm>
              <a:off x="8091507" y="44664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2" name="Oval 167"/>
            <p:cNvSpPr>
              <a:spLocks noChangeAspect="1" noChangeArrowheads="1"/>
            </p:cNvSpPr>
            <p:nvPr/>
          </p:nvSpPr>
          <p:spPr bwMode="auto">
            <a:xfrm>
              <a:off x="8059757" y="44473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3" name="Oval 168"/>
            <p:cNvSpPr>
              <a:spLocks noChangeAspect="1" noChangeArrowheads="1"/>
            </p:cNvSpPr>
            <p:nvPr/>
          </p:nvSpPr>
          <p:spPr bwMode="auto">
            <a:xfrm>
              <a:off x="8042294" y="44156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4" name="Oval 169"/>
            <p:cNvSpPr>
              <a:spLocks noChangeAspect="1" noChangeArrowheads="1"/>
            </p:cNvSpPr>
            <p:nvPr/>
          </p:nvSpPr>
          <p:spPr bwMode="auto">
            <a:xfrm>
              <a:off x="8008957" y="44013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5" name="Oval 170"/>
            <p:cNvSpPr>
              <a:spLocks noChangeAspect="1" noChangeArrowheads="1"/>
            </p:cNvSpPr>
            <p:nvPr/>
          </p:nvSpPr>
          <p:spPr bwMode="auto">
            <a:xfrm>
              <a:off x="7970857" y="421719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6" name="Oval 171"/>
            <p:cNvSpPr>
              <a:spLocks noChangeAspect="1" noChangeArrowheads="1"/>
            </p:cNvSpPr>
            <p:nvPr/>
          </p:nvSpPr>
          <p:spPr bwMode="auto">
            <a:xfrm>
              <a:off x="7958157" y="426958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7" name="Oval 172"/>
            <p:cNvSpPr>
              <a:spLocks noChangeAspect="1" noChangeArrowheads="1"/>
            </p:cNvSpPr>
            <p:nvPr/>
          </p:nvSpPr>
          <p:spPr bwMode="auto">
            <a:xfrm>
              <a:off x="7977207" y="42981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8" name="Oval 173"/>
            <p:cNvSpPr>
              <a:spLocks noChangeAspect="1" noChangeArrowheads="1"/>
            </p:cNvSpPr>
            <p:nvPr/>
          </p:nvSpPr>
          <p:spPr bwMode="auto">
            <a:xfrm>
              <a:off x="8007369" y="43648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89" name="Oval 174"/>
            <p:cNvSpPr>
              <a:spLocks noChangeAspect="1" noChangeArrowheads="1"/>
            </p:cNvSpPr>
            <p:nvPr/>
          </p:nvSpPr>
          <p:spPr bwMode="auto">
            <a:xfrm>
              <a:off x="7986732" y="43330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0" name="Oval 175"/>
            <p:cNvSpPr>
              <a:spLocks noChangeAspect="1" noChangeArrowheads="1"/>
            </p:cNvSpPr>
            <p:nvPr/>
          </p:nvSpPr>
          <p:spPr bwMode="auto">
            <a:xfrm>
              <a:off x="7986732" y="424894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1" name="Oval 176"/>
            <p:cNvSpPr>
              <a:spLocks noChangeAspect="1" noChangeArrowheads="1"/>
            </p:cNvSpPr>
            <p:nvPr/>
          </p:nvSpPr>
          <p:spPr bwMode="auto">
            <a:xfrm>
              <a:off x="8294707" y="45204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2" name="Oval 177"/>
            <p:cNvSpPr>
              <a:spLocks noChangeAspect="1" noChangeArrowheads="1"/>
            </p:cNvSpPr>
            <p:nvPr/>
          </p:nvSpPr>
          <p:spPr bwMode="auto">
            <a:xfrm>
              <a:off x="8294707" y="44838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3" name="Oval 178"/>
            <p:cNvSpPr>
              <a:spLocks noChangeAspect="1" noChangeArrowheads="1"/>
            </p:cNvSpPr>
            <p:nvPr/>
          </p:nvSpPr>
          <p:spPr bwMode="auto">
            <a:xfrm>
              <a:off x="8315344" y="44537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4" name="Oval 179"/>
            <p:cNvSpPr>
              <a:spLocks noChangeAspect="1" noChangeArrowheads="1"/>
            </p:cNvSpPr>
            <p:nvPr/>
          </p:nvSpPr>
          <p:spPr bwMode="auto">
            <a:xfrm>
              <a:off x="8351857" y="4445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5" name="Oval 180"/>
            <p:cNvSpPr>
              <a:spLocks noChangeAspect="1" noChangeArrowheads="1"/>
            </p:cNvSpPr>
            <p:nvPr/>
          </p:nvSpPr>
          <p:spPr bwMode="auto">
            <a:xfrm>
              <a:off x="8383607" y="44283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6" name="Oval 181"/>
            <p:cNvSpPr>
              <a:spLocks noChangeAspect="1" noChangeArrowheads="1"/>
            </p:cNvSpPr>
            <p:nvPr/>
          </p:nvSpPr>
          <p:spPr bwMode="auto">
            <a:xfrm>
              <a:off x="8399482" y="43965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7" name="Oval 182"/>
            <p:cNvSpPr>
              <a:spLocks noChangeAspect="1" noChangeArrowheads="1"/>
            </p:cNvSpPr>
            <p:nvPr/>
          </p:nvSpPr>
          <p:spPr bwMode="auto">
            <a:xfrm>
              <a:off x="7931169" y="4663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8" name="Oval 183"/>
            <p:cNvSpPr>
              <a:spLocks noChangeAspect="1" noChangeArrowheads="1"/>
            </p:cNvSpPr>
            <p:nvPr/>
          </p:nvSpPr>
          <p:spPr bwMode="auto">
            <a:xfrm>
              <a:off x="7966094" y="4663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99" name="Oval 184"/>
            <p:cNvSpPr>
              <a:spLocks noChangeAspect="1" noChangeArrowheads="1"/>
            </p:cNvSpPr>
            <p:nvPr/>
          </p:nvSpPr>
          <p:spPr bwMode="auto">
            <a:xfrm>
              <a:off x="7970857" y="46283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0" name="Oval 185"/>
            <p:cNvSpPr>
              <a:spLocks noChangeAspect="1" noChangeArrowheads="1"/>
            </p:cNvSpPr>
            <p:nvPr/>
          </p:nvSpPr>
          <p:spPr bwMode="auto">
            <a:xfrm>
              <a:off x="8007369" y="46283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1" name="Oval 186"/>
            <p:cNvSpPr>
              <a:spLocks noChangeAspect="1" noChangeArrowheads="1"/>
            </p:cNvSpPr>
            <p:nvPr/>
          </p:nvSpPr>
          <p:spPr bwMode="auto">
            <a:xfrm>
              <a:off x="8031182" y="45997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2" name="Oval 187"/>
            <p:cNvSpPr>
              <a:spLocks noChangeAspect="1" noChangeArrowheads="1"/>
            </p:cNvSpPr>
            <p:nvPr/>
          </p:nvSpPr>
          <p:spPr bwMode="auto">
            <a:xfrm>
              <a:off x="8042294" y="45648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3" name="Oval 188"/>
            <p:cNvSpPr>
              <a:spLocks noChangeAspect="1" noChangeArrowheads="1"/>
            </p:cNvSpPr>
            <p:nvPr/>
          </p:nvSpPr>
          <p:spPr bwMode="auto">
            <a:xfrm>
              <a:off x="8078807" y="45505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4" name="Oval 189"/>
            <p:cNvSpPr>
              <a:spLocks noChangeAspect="1" noChangeArrowheads="1"/>
            </p:cNvSpPr>
            <p:nvPr/>
          </p:nvSpPr>
          <p:spPr bwMode="auto">
            <a:xfrm>
              <a:off x="8113732" y="45378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5" name="Oval 190"/>
            <p:cNvSpPr>
              <a:spLocks noChangeAspect="1" noChangeArrowheads="1"/>
            </p:cNvSpPr>
            <p:nvPr/>
          </p:nvSpPr>
          <p:spPr bwMode="auto">
            <a:xfrm>
              <a:off x="8145482" y="45235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6" name="Oval 191"/>
            <p:cNvSpPr>
              <a:spLocks noChangeAspect="1" noChangeArrowheads="1"/>
            </p:cNvSpPr>
            <p:nvPr/>
          </p:nvSpPr>
          <p:spPr bwMode="auto">
            <a:xfrm>
              <a:off x="8229619" y="46728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7" name="Oval 192"/>
            <p:cNvSpPr>
              <a:spLocks noChangeAspect="1" noChangeArrowheads="1"/>
            </p:cNvSpPr>
            <p:nvPr/>
          </p:nvSpPr>
          <p:spPr bwMode="auto">
            <a:xfrm>
              <a:off x="8193107" y="4663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8" name="Oval 193"/>
            <p:cNvSpPr>
              <a:spLocks noChangeAspect="1" noChangeArrowheads="1"/>
            </p:cNvSpPr>
            <p:nvPr/>
          </p:nvSpPr>
          <p:spPr bwMode="auto">
            <a:xfrm>
              <a:off x="8155007" y="4663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09" name="Oval 194"/>
            <p:cNvSpPr>
              <a:spLocks noChangeAspect="1" noChangeArrowheads="1"/>
            </p:cNvSpPr>
            <p:nvPr/>
          </p:nvSpPr>
          <p:spPr bwMode="auto">
            <a:xfrm>
              <a:off x="8118494" y="46553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0" name="Oval 195"/>
            <p:cNvSpPr>
              <a:spLocks noChangeAspect="1" noChangeArrowheads="1"/>
            </p:cNvSpPr>
            <p:nvPr/>
          </p:nvSpPr>
          <p:spPr bwMode="auto">
            <a:xfrm>
              <a:off x="8085157" y="46362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1" name="Oval 196"/>
            <p:cNvSpPr>
              <a:spLocks noChangeAspect="1" noChangeArrowheads="1"/>
            </p:cNvSpPr>
            <p:nvPr/>
          </p:nvSpPr>
          <p:spPr bwMode="auto">
            <a:xfrm>
              <a:off x="8067694" y="46045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2" name="Oval 197"/>
            <p:cNvSpPr>
              <a:spLocks noChangeAspect="1" noChangeArrowheads="1"/>
            </p:cNvSpPr>
            <p:nvPr/>
          </p:nvSpPr>
          <p:spPr bwMode="auto">
            <a:xfrm>
              <a:off x="8294707" y="44235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3" name="Oval 198"/>
            <p:cNvSpPr>
              <a:spLocks noChangeAspect="1" noChangeArrowheads="1"/>
            </p:cNvSpPr>
            <p:nvPr/>
          </p:nvSpPr>
          <p:spPr bwMode="auto">
            <a:xfrm>
              <a:off x="8294707" y="43870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4" name="Oval 199"/>
            <p:cNvSpPr>
              <a:spLocks noChangeAspect="1" noChangeArrowheads="1"/>
            </p:cNvSpPr>
            <p:nvPr/>
          </p:nvSpPr>
          <p:spPr bwMode="auto">
            <a:xfrm>
              <a:off x="8310582" y="43537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5" name="Oval 200"/>
            <p:cNvSpPr>
              <a:spLocks noChangeAspect="1" noChangeArrowheads="1"/>
            </p:cNvSpPr>
            <p:nvPr/>
          </p:nvSpPr>
          <p:spPr bwMode="auto">
            <a:xfrm>
              <a:off x="8334394" y="43251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6" name="Oval 201"/>
            <p:cNvSpPr>
              <a:spLocks noChangeAspect="1" noChangeArrowheads="1"/>
            </p:cNvSpPr>
            <p:nvPr/>
          </p:nvSpPr>
          <p:spPr bwMode="auto">
            <a:xfrm>
              <a:off x="8364557" y="43045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7" name="Oval 202"/>
            <p:cNvSpPr>
              <a:spLocks noChangeAspect="1" noChangeArrowheads="1"/>
            </p:cNvSpPr>
            <p:nvPr/>
          </p:nvSpPr>
          <p:spPr bwMode="auto">
            <a:xfrm>
              <a:off x="8399482" y="42886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8" name="Oval 203"/>
            <p:cNvSpPr>
              <a:spLocks noChangeAspect="1" noChangeArrowheads="1"/>
            </p:cNvSpPr>
            <p:nvPr/>
          </p:nvSpPr>
          <p:spPr bwMode="auto">
            <a:xfrm>
              <a:off x="8042294" y="43568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19" name="Oval 204"/>
            <p:cNvSpPr>
              <a:spLocks noChangeAspect="1" noChangeArrowheads="1"/>
            </p:cNvSpPr>
            <p:nvPr/>
          </p:nvSpPr>
          <p:spPr bwMode="auto">
            <a:xfrm>
              <a:off x="8078807" y="43473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0" name="Oval 205"/>
            <p:cNvSpPr>
              <a:spLocks noChangeAspect="1" noChangeArrowheads="1"/>
            </p:cNvSpPr>
            <p:nvPr/>
          </p:nvSpPr>
          <p:spPr bwMode="auto">
            <a:xfrm>
              <a:off x="8115319" y="43537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1" name="Oval 206"/>
            <p:cNvSpPr>
              <a:spLocks noChangeAspect="1" noChangeArrowheads="1"/>
            </p:cNvSpPr>
            <p:nvPr/>
          </p:nvSpPr>
          <p:spPr bwMode="auto">
            <a:xfrm>
              <a:off x="8150244" y="43616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2" name="Oval 207"/>
            <p:cNvSpPr>
              <a:spLocks noChangeAspect="1" noChangeArrowheads="1"/>
            </p:cNvSpPr>
            <p:nvPr/>
          </p:nvSpPr>
          <p:spPr bwMode="auto">
            <a:xfrm>
              <a:off x="8258194" y="43807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3" name="Oval 208"/>
            <p:cNvSpPr>
              <a:spLocks noChangeAspect="1" noChangeArrowheads="1"/>
            </p:cNvSpPr>
            <p:nvPr/>
          </p:nvSpPr>
          <p:spPr bwMode="auto">
            <a:xfrm>
              <a:off x="8221682" y="43759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4" name="Oval 209"/>
            <p:cNvSpPr>
              <a:spLocks noChangeAspect="1" noChangeArrowheads="1"/>
            </p:cNvSpPr>
            <p:nvPr/>
          </p:nvSpPr>
          <p:spPr bwMode="auto">
            <a:xfrm>
              <a:off x="8186757" y="43664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5" name="Oval 210"/>
            <p:cNvSpPr>
              <a:spLocks noChangeAspect="1" noChangeArrowheads="1"/>
            </p:cNvSpPr>
            <p:nvPr/>
          </p:nvSpPr>
          <p:spPr bwMode="auto">
            <a:xfrm>
              <a:off x="7972444" y="44076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6" name="Oval 211"/>
            <p:cNvSpPr>
              <a:spLocks noChangeAspect="1" noChangeArrowheads="1"/>
            </p:cNvSpPr>
            <p:nvPr/>
          </p:nvSpPr>
          <p:spPr bwMode="auto">
            <a:xfrm>
              <a:off x="7935932" y="44124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7" name="Oval 212"/>
            <p:cNvSpPr>
              <a:spLocks noChangeAspect="1" noChangeArrowheads="1"/>
            </p:cNvSpPr>
            <p:nvPr/>
          </p:nvSpPr>
          <p:spPr bwMode="auto">
            <a:xfrm>
              <a:off x="7899419" y="44235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8" name="Oval 213"/>
            <p:cNvSpPr>
              <a:spLocks noChangeAspect="1" noChangeArrowheads="1"/>
            </p:cNvSpPr>
            <p:nvPr/>
          </p:nvSpPr>
          <p:spPr bwMode="auto">
            <a:xfrm>
              <a:off x="8161357" y="46061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9" name="Oval 214"/>
            <p:cNvSpPr>
              <a:spLocks noChangeAspect="1" noChangeArrowheads="1"/>
            </p:cNvSpPr>
            <p:nvPr/>
          </p:nvSpPr>
          <p:spPr bwMode="auto">
            <a:xfrm>
              <a:off x="8189932" y="458232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0" name="Oval 215"/>
            <p:cNvSpPr>
              <a:spLocks noChangeAspect="1" noChangeArrowheads="1"/>
            </p:cNvSpPr>
            <p:nvPr/>
          </p:nvSpPr>
          <p:spPr bwMode="auto">
            <a:xfrm>
              <a:off x="8194694" y="45458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1" name="Oval 216"/>
            <p:cNvSpPr>
              <a:spLocks noChangeAspect="1" noChangeArrowheads="1"/>
            </p:cNvSpPr>
            <p:nvPr/>
          </p:nvSpPr>
          <p:spPr bwMode="auto">
            <a:xfrm>
              <a:off x="8123257" y="460930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2" name="Oval 217"/>
            <p:cNvSpPr>
              <a:spLocks noChangeAspect="1" noChangeArrowheads="1"/>
            </p:cNvSpPr>
            <p:nvPr/>
          </p:nvSpPr>
          <p:spPr bwMode="auto">
            <a:xfrm>
              <a:off x="7958157" y="44410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3" name="Oval 218"/>
            <p:cNvSpPr>
              <a:spLocks noChangeAspect="1" noChangeArrowheads="1"/>
            </p:cNvSpPr>
            <p:nvPr/>
          </p:nvSpPr>
          <p:spPr bwMode="auto">
            <a:xfrm>
              <a:off x="7970857" y="44759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4" name="Oval 219"/>
            <p:cNvSpPr>
              <a:spLocks noChangeAspect="1" noChangeArrowheads="1"/>
            </p:cNvSpPr>
            <p:nvPr/>
          </p:nvSpPr>
          <p:spPr bwMode="auto">
            <a:xfrm>
              <a:off x="7975619" y="45124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5" name="Oval 220"/>
            <p:cNvSpPr>
              <a:spLocks noChangeAspect="1" noChangeArrowheads="1"/>
            </p:cNvSpPr>
            <p:nvPr/>
          </p:nvSpPr>
          <p:spPr bwMode="auto">
            <a:xfrm>
              <a:off x="7970857" y="45489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6" name="Oval 221"/>
            <p:cNvSpPr>
              <a:spLocks noChangeAspect="1" noChangeArrowheads="1"/>
            </p:cNvSpPr>
            <p:nvPr/>
          </p:nvSpPr>
          <p:spPr bwMode="auto">
            <a:xfrm>
              <a:off x="7956569" y="45839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7" name="Oval 222"/>
            <p:cNvSpPr>
              <a:spLocks noChangeAspect="1" noChangeArrowheads="1"/>
            </p:cNvSpPr>
            <p:nvPr/>
          </p:nvSpPr>
          <p:spPr bwMode="auto">
            <a:xfrm>
              <a:off x="7937519" y="46156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8" name="Oval 223"/>
            <p:cNvSpPr>
              <a:spLocks noChangeAspect="1" noChangeArrowheads="1"/>
            </p:cNvSpPr>
            <p:nvPr/>
          </p:nvSpPr>
          <p:spPr bwMode="auto">
            <a:xfrm>
              <a:off x="8193107" y="433308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9" name="Oval 224"/>
            <p:cNvSpPr>
              <a:spLocks noChangeAspect="1" noChangeArrowheads="1"/>
            </p:cNvSpPr>
            <p:nvPr/>
          </p:nvSpPr>
          <p:spPr bwMode="auto">
            <a:xfrm>
              <a:off x="8216919" y="430450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0" name="Oval 225"/>
            <p:cNvSpPr>
              <a:spLocks noChangeAspect="1" noChangeArrowheads="1"/>
            </p:cNvSpPr>
            <p:nvPr/>
          </p:nvSpPr>
          <p:spPr bwMode="auto">
            <a:xfrm>
              <a:off x="8247082" y="428387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1" name="Oval 226"/>
            <p:cNvSpPr>
              <a:spLocks noChangeAspect="1" noChangeArrowheads="1"/>
            </p:cNvSpPr>
            <p:nvPr/>
          </p:nvSpPr>
          <p:spPr bwMode="auto">
            <a:xfrm>
              <a:off x="8294707" y="420925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2" name="Oval 227"/>
            <p:cNvSpPr>
              <a:spLocks noChangeAspect="1" noChangeArrowheads="1"/>
            </p:cNvSpPr>
            <p:nvPr/>
          </p:nvSpPr>
          <p:spPr bwMode="auto">
            <a:xfrm>
              <a:off x="8294707" y="424577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3" name="Oval 228"/>
            <p:cNvSpPr>
              <a:spLocks noChangeAspect="1" noChangeArrowheads="1"/>
            </p:cNvSpPr>
            <p:nvPr/>
          </p:nvSpPr>
          <p:spPr bwMode="auto">
            <a:xfrm>
              <a:off x="8258194" y="424735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4" name="Oval 24"/>
            <p:cNvSpPr>
              <a:spLocks noChangeAspect="1" noChangeArrowheads="1"/>
            </p:cNvSpPr>
            <p:nvPr/>
          </p:nvSpPr>
          <p:spPr bwMode="auto">
            <a:xfrm rot="10800000">
              <a:off x="7377132" y="43235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5" name="Oval 67"/>
            <p:cNvSpPr>
              <a:spLocks noChangeAspect="1" noChangeArrowheads="1"/>
            </p:cNvSpPr>
            <p:nvPr/>
          </p:nvSpPr>
          <p:spPr bwMode="auto">
            <a:xfrm rot="10800000">
              <a:off x="7396182" y="43568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6" name="Oval 68"/>
            <p:cNvSpPr>
              <a:spLocks noChangeAspect="1" noChangeArrowheads="1"/>
            </p:cNvSpPr>
            <p:nvPr/>
          </p:nvSpPr>
          <p:spPr bwMode="auto">
            <a:xfrm rot="10800000">
              <a:off x="7432694" y="43934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7" name="Oval 69"/>
            <p:cNvSpPr>
              <a:spLocks noChangeAspect="1" noChangeArrowheads="1"/>
            </p:cNvSpPr>
            <p:nvPr/>
          </p:nvSpPr>
          <p:spPr bwMode="auto">
            <a:xfrm rot="10800000">
              <a:off x="7432694" y="43568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8" name="Oval 70"/>
            <p:cNvSpPr>
              <a:spLocks noChangeAspect="1" noChangeArrowheads="1"/>
            </p:cNvSpPr>
            <p:nvPr/>
          </p:nvSpPr>
          <p:spPr bwMode="auto">
            <a:xfrm rot="10800000">
              <a:off x="7466032" y="43013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9" name="Oval 71"/>
            <p:cNvSpPr>
              <a:spLocks noChangeAspect="1" noChangeArrowheads="1"/>
            </p:cNvSpPr>
            <p:nvPr/>
          </p:nvSpPr>
          <p:spPr bwMode="auto">
            <a:xfrm rot="10800000">
              <a:off x="7502544" y="42933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0" name="Oval 72"/>
            <p:cNvSpPr>
              <a:spLocks noChangeAspect="1" noChangeArrowheads="1"/>
            </p:cNvSpPr>
            <p:nvPr/>
          </p:nvSpPr>
          <p:spPr bwMode="auto">
            <a:xfrm rot="10800000">
              <a:off x="7469207" y="43934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1" name="Oval 73"/>
            <p:cNvSpPr>
              <a:spLocks noChangeAspect="1" noChangeArrowheads="1"/>
            </p:cNvSpPr>
            <p:nvPr/>
          </p:nvSpPr>
          <p:spPr bwMode="auto">
            <a:xfrm rot="10800000">
              <a:off x="7364432" y="42918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2" name="Oval 74"/>
            <p:cNvSpPr>
              <a:spLocks noChangeAspect="1" noChangeArrowheads="1"/>
            </p:cNvSpPr>
            <p:nvPr/>
          </p:nvSpPr>
          <p:spPr bwMode="auto">
            <a:xfrm rot="10800000">
              <a:off x="7502544" y="44489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3" name="Oval 75"/>
            <p:cNvSpPr>
              <a:spLocks noChangeAspect="1" noChangeArrowheads="1"/>
            </p:cNvSpPr>
            <p:nvPr/>
          </p:nvSpPr>
          <p:spPr bwMode="auto">
            <a:xfrm rot="10800000">
              <a:off x="7500957" y="44108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4" name="Oval 76"/>
            <p:cNvSpPr>
              <a:spLocks noChangeAspect="1" noChangeArrowheads="1"/>
            </p:cNvSpPr>
            <p:nvPr/>
          </p:nvSpPr>
          <p:spPr bwMode="auto">
            <a:xfrm rot="10800000">
              <a:off x="7432694" y="4318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5" name="Oval 77"/>
            <p:cNvSpPr>
              <a:spLocks noChangeAspect="1" noChangeArrowheads="1"/>
            </p:cNvSpPr>
            <p:nvPr/>
          </p:nvSpPr>
          <p:spPr bwMode="auto">
            <a:xfrm rot="10800000">
              <a:off x="7864494" y="43045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6" name="Oval 78"/>
            <p:cNvSpPr>
              <a:spLocks noChangeAspect="1" noChangeArrowheads="1"/>
            </p:cNvSpPr>
            <p:nvPr/>
          </p:nvSpPr>
          <p:spPr bwMode="auto">
            <a:xfrm rot="10800000">
              <a:off x="7534294" y="44267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7" name="Oval 79"/>
            <p:cNvSpPr>
              <a:spLocks noChangeAspect="1" noChangeArrowheads="1"/>
            </p:cNvSpPr>
            <p:nvPr/>
          </p:nvSpPr>
          <p:spPr bwMode="auto">
            <a:xfrm rot="10800000">
              <a:off x="7545407" y="44632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8" name="Oval 80"/>
            <p:cNvSpPr>
              <a:spLocks noChangeAspect="1" noChangeArrowheads="1"/>
            </p:cNvSpPr>
            <p:nvPr/>
          </p:nvSpPr>
          <p:spPr bwMode="auto">
            <a:xfrm rot="10800000">
              <a:off x="7581919" y="44696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9" name="Oval 81"/>
            <p:cNvSpPr>
              <a:spLocks noChangeAspect="1" noChangeArrowheads="1"/>
            </p:cNvSpPr>
            <p:nvPr/>
          </p:nvSpPr>
          <p:spPr bwMode="auto">
            <a:xfrm rot="10800000">
              <a:off x="7607319" y="44965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0" name="Oval 82"/>
            <p:cNvSpPr>
              <a:spLocks noChangeAspect="1" noChangeArrowheads="1"/>
            </p:cNvSpPr>
            <p:nvPr/>
          </p:nvSpPr>
          <p:spPr bwMode="auto">
            <a:xfrm rot="10800000">
              <a:off x="7643832" y="44950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1" name="Oval 83"/>
            <p:cNvSpPr>
              <a:spLocks noChangeAspect="1" noChangeArrowheads="1"/>
            </p:cNvSpPr>
            <p:nvPr/>
          </p:nvSpPr>
          <p:spPr bwMode="auto">
            <a:xfrm rot="10800000">
              <a:off x="7672407" y="45156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2" name="Oval 84"/>
            <p:cNvSpPr>
              <a:spLocks noChangeAspect="1" noChangeArrowheads="1"/>
            </p:cNvSpPr>
            <p:nvPr/>
          </p:nvSpPr>
          <p:spPr bwMode="auto">
            <a:xfrm rot="10800000">
              <a:off x="7704157" y="45346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3" name="Oval 85"/>
            <p:cNvSpPr>
              <a:spLocks noChangeAspect="1" noChangeArrowheads="1"/>
            </p:cNvSpPr>
            <p:nvPr/>
          </p:nvSpPr>
          <p:spPr bwMode="auto">
            <a:xfrm rot="10800000">
              <a:off x="7721619" y="45664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4" name="Oval 86"/>
            <p:cNvSpPr>
              <a:spLocks noChangeAspect="1" noChangeArrowheads="1"/>
            </p:cNvSpPr>
            <p:nvPr/>
          </p:nvSpPr>
          <p:spPr bwMode="auto">
            <a:xfrm rot="10800000">
              <a:off x="7754957" y="45839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5" name="Oval 87"/>
            <p:cNvSpPr>
              <a:spLocks noChangeAspect="1" noChangeArrowheads="1"/>
            </p:cNvSpPr>
            <p:nvPr/>
          </p:nvSpPr>
          <p:spPr bwMode="auto">
            <a:xfrm rot="10800000">
              <a:off x="7899419" y="462042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6" name="Oval 88"/>
            <p:cNvSpPr>
              <a:spLocks noChangeAspect="1" noChangeArrowheads="1"/>
            </p:cNvSpPr>
            <p:nvPr/>
          </p:nvSpPr>
          <p:spPr bwMode="auto">
            <a:xfrm rot="10800000">
              <a:off x="7805757" y="471567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7" name="Oval 89"/>
            <p:cNvSpPr>
              <a:spLocks noChangeAspect="1" noChangeArrowheads="1"/>
            </p:cNvSpPr>
            <p:nvPr/>
          </p:nvSpPr>
          <p:spPr bwMode="auto">
            <a:xfrm rot="10800000">
              <a:off x="7786707" y="46839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8" name="Oval 90"/>
            <p:cNvSpPr>
              <a:spLocks noChangeAspect="1" noChangeArrowheads="1"/>
            </p:cNvSpPr>
            <p:nvPr/>
          </p:nvSpPr>
          <p:spPr bwMode="auto">
            <a:xfrm rot="10800000">
              <a:off x="7756544" y="46204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9" name="Oval 91"/>
            <p:cNvSpPr>
              <a:spLocks noChangeAspect="1" noChangeArrowheads="1"/>
            </p:cNvSpPr>
            <p:nvPr/>
          </p:nvSpPr>
          <p:spPr bwMode="auto">
            <a:xfrm rot="10800000">
              <a:off x="7777182" y="46521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0" name="Oval 92"/>
            <p:cNvSpPr>
              <a:spLocks noChangeAspect="1" noChangeArrowheads="1"/>
            </p:cNvSpPr>
            <p:nvPr/>
          </p:nvSpPr>
          <p:spPr bwMode="auto">
            <a:xfrm rot="10800000">
              <a:off x="7777182" y="473630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1" name="Oval 93"/>
            <p:cNvSpPr>
              <a:spLocks noChangeAspect="1" noChangeArrowheads="1"/>
            </p:cNvSpPr>
            <p:nvPr/>
          </p:nvSpPr>
          <p:spPr bwMode="auto">
            <a:xfrm rot="10800000">
              <a:off x="7469207" y="44648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2" name="Oval 94"/>
            <p:cNvSpPr>
              <a:spLocks noChangeAspect="1" noChangeArrowheads="1"/>
            </p:cNvSpPr>
            <p:nvPr/>
          </p:nvSpPr>
          <p:spPr bwMode="auto">
            <a:xfrm rot="10800000">
              <a:off x="7469207" y="45013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3" name="Oval 95"/>
            <p:cNvSpPr>
              <a:spLocks noChangeAspect="1" noChangeArrowheads="1"/>
            </p:cNvSpPr>
            <p:nvPr/>
          </p:nvSpPr>
          <p:spPr bwMode="auto">
            <a:xfrm rot="10800000">
              <a:off x="7448569" y="45315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4" name="Oval 96"/>
            <p:cNvSpPr>
              <a:spLocks noChangeAspect="1" noChangeArrowheads="1"/>
            </p:cNvSpPr>
            <p:nvPr/>
          </p:nvSpPr>
          <p:spPr bwMode="auto">
            <a:xfrm rot="10800000">
              <a:off x="7412057" y="4536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5" name="Oval 97"/>
            <p:cNvSpPr>
              <a:spLocks noChangeAspect="1" noChangeArrowheads="1"/>
            </p:cNvSpPr>
            <p:nvPr/>
          </p:nvSpPr>
          <p:spPr bwMode="auto">
            <a:xfrm rot="10800000">
              <a:off x="7380307" y="45569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6" name="Oval 98"/>
            <p:cNvSpPr>
              <a:spLocks noChangeAspect="1" noChangeArrowheads="1"/>
            </p:cNvSpPr>
            <p:nvPr/>
          </p:nvSpPr>
          <p:spPr bwMode="auto">
            <a:xfrm rot="10800000">
              <a:off x="7364432" y="45854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7" name="Oval 99"/>
            <p:cNvSpPr>
              <a:spLocks noChangeAspect="1" noChangeArrowheads="1"/>
            </p:cNvSpPr>
            <p:nvPr/>
          </p:nvSpPr>
          <p:spPr bwMode="auto">
            <a:xfrm rot="10800000">
              <a:off x="7832744" y="4318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8" name="Oval 100"/>
            <p:cNvSpPr>
              <a:spLocks noChangeAspect="1" noChangeArrowheads="1"/>
            </p:cNvSpPr>
            <p:nvPr/>
          </p:nvSpPr>
          <p:spPr bwMode="auto">
            <a:xfrm rot="10800000">
              <a:off x="7797819" y="4318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9" name="Oval 101"/>
            <p:cNvSpPr>
              <a:spLocks noChangeAspect="1" noChangeArrowheads="1"/>
            </p:cNvSpPr>
            <p:nvPr/>
          </p:nvSpPr>
          <p:spPr bwMode="auto">
            <a:xfrm rot="10800000">
              <a:off x="7793057" y="43568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0" name="Oval 102"/>
            <p:cNvSpPr>
              <a:spLocks noChangeAspect="1" noChangeArrowheads="1"/>
            </p:cNvSpPr>
            <p:nvPr/>
          </p:nvSpPr>
          <p:spPr bwMode="auto">
            <a:xfrm rot="10800000">
              <a:off x="7756544" y="43568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1" name="Oval 103"/>
            <p:cNvSpPr>
              <a:spLocks noChangeAspect="1" noChangeArrowheads="1"/>
            </p:cNvSpPr>
            <p:nvPr/>
          </p:nvSpPr>
          <p:spPr bwMode="auto">
            <a:xfrm rot="10800000">
              <a:off x="7732732" y="43822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2" name="Oval 104"/>
            <p:cNvSpPr>
              <a:spLocks noChangeAspect="1" noChangeArrowheads="1"/>
            </p:cNvSpPr>
            <p:nvPr/>
          </p:nvSpPr>
          <p:spPr bwMode="auto">
            <a:xfrm rot="10800000">
              <a:off x="7721619" y="44203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3" name="Oval 105"/>
            <p:cNvSpPr>
              <a:spLocks noChangeAspect="1" noChangeArrowheads="1"/>
            </p:cNvSpPr>
            <p:nvPr/>
          </p:nvSpPr>
          <p:spPr bwMode="auto">
            <a:xfrm rot="10800000">
              <a:off x="7685107" y="44315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4" name="Oval 106"/>
            <p:cNvSpPr>
              <a:spLocks noChangeAspect="1" noChangeArrowheads="1"/>
            </p:cNvSpPr>
            <p:nvPr/>
          </p:nvSpPr>
          <p:spPr bwMode="auto">
            <a:xfrm rot="10800000">
              <a:off x="7650182" y="44442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5" name="Oval 107"/>
            <p:cNvSpPr>
              <a:spLocks noChangeAspect="1" noChangeArrowheads="1"/>
            </p:cNvSpPr>
            <p:nvPr/>
          </p:nvSpPr>
          <p:spPr bwMode="auto">
            <a:xfrm rot="10800000">
              <a:off x="7618432" y="44616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6" name="Oval 108"/>
            <p:cNvSpPr>
              <a:spLocks noChangeAspect="1" noChangeArrowheads="1"/>
            </p:cNvSpPr>
            <p:nvPr/>
          </p:nvSpPr>
          <p:spPr bwMode="auto">
            <a:xfrm rot="10800000">
              <a:off x="7534294" y="43124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7" name="Oval 109"/>
            <p:cNvSpPr>
              <a:spLocks noChangeAspect="1" noChangeArrowheads="1"/>
            </p:cNvSpPr>
            <p:nvPr/>
          </p:nvSpPr>
          <p:spPr bwMode="auto">
            <a:xfrm rot="10800000">
              <a:off x="7570807" y="4318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8" name="Oval 110"/>
            <p:cNvSpPr>
              <a:spLocks noChangeAspect="1" noChangeArrowheads="1"/>
            </p:cNvSpPr>
            <p:nvPr/>
          </p:nvSpPr>
          <p:spPr bwMode="auto">
            <a:xfrm rot="10800000">
              <a:off x="7608907" y="4318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9" name="Oval 111"/>
            <p:cNvSpPr>
              <a:spLocks noChangeAspect="1" noChangeArrowheads="1"/>
            </p:cNvSpPr>
            <p:nvPr/>
          </p:nvSpPr>
          <p:spPr bwMode="auto">
            <a:xfrm rot="10800000">
              <a:off x="7645419" y="43299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0" name="Oval 112"/>
            <p:cNvSpPr>
              <a:spLocks noChangeAspect="1" noChangeArrowheads="1"/>
            </p:cNvSpPr>
            <p:nvPr/>
          </p:nvSpPr>
          <p:spPr bwMode="auto">
            <a:xfrm rot="10800000">
              <a:off x="7678757" y="43489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1" name="Oval 113"/>
            <p:cNvSpPr>
              <a:spLocks noChangeAspect="1" noChangeArrowheads="1"/>
            </p:cNvSpPr>
            <p:nvPr/>
          </p:nvSpPr>
          <p:spPr bwMode="auto">
            <a:xfrm rot="10800000">
              <a:off x="7696219" y="43807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2" name="Oval 114"/>
            <p:cNvSpPr>
              <a:spLocks noChangeAspect="1" noChangeArrowheads="1"/>
            </p:cNvSpPr>
            <p:nvPr/>
          </p:nvSpPr>
          <p:spPr bwMode="auto">
            <a:xfrm rot="10800000">
              <a:off x="7469207" y="45616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3" name="Oval 115"/>
            <p:cNvSpPr>
              <a:spLocks noChangeAspect="1" noChangeArrowheads="1"/>
            </p:cNvSpPr>
            <p:nvPr/>
          </p:nvSpPr>
          <p:spPr bwMode="auto">
            <a:xfrm rot="10800000">
              <a:off x="7469207" y="45981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4" name="Oval 116"/>
            <p:cNvSpPr>
              <a:spLocks noChangeAspect="1" noChangeArrowheads="1"/>
            </p:cNvSpPr>
            <p:nvPr/>
          </p:nvSpPr>
          <p:spPr bwMode="auto">
            <a:xfrm rot="10800000">
              <a:off x="7453332" y="46283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5" name="Oval 117"/>
            <p:cNvSpPr>
              <a:spLocks noChangeAspect="1" noChangeArrowheads="1"/>
            </p:cNvSpPr>
            <p:nvPr/>
          </p:nvSpPr>
          <p:spPr bwMode="auto">
            <a:xfrm rot="10800000">
              <a:off x="7429519" y="46601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6" name="Oval 118"/>
            <p:cNvSpPr>
              <a:spLocks noChangeAspect="1" noChangeArrowheads="1"/>
            </p:cNvSpPr>
            <p:nvPr/>
          </p:nvSpPr>
          <p:spPr bwMode="auto">
            <a:xfrm rot="10800000">
              <a:off x="7399357" y="46807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7" name="Oval 119"/>
            <p:cNvSpPr>
              <a:spLocks noChangeAspect="1" noChangeArrowheads="1"/>
            </p:cNvSpPr>
            <p:nvPr/>
          </p:nvSpPr>
          <p:spPr bwMode="auto">
            <a:xfrm rot="10800000">
              <a:off x="7364432" y="46934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8" name="Oval 120"/>
            <p:cNvSpPr>
              <a:spLocks noChangeAspect="1" noChangeArrowheads="1"/>
            </p:cNvSpPr>
            <p:nvPr/>
          </p:nvSpPr>
          <p:spPr bwMode="auto">
            <a:xfrm rot="10800000">
              <a:off x="7721619" y="46283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9" name="Oval 121"/>
            <p:cNvSpPr>
              <a:spLocks noChangeAspect="1" noChangeArrowheads="1"/>
            </p:cNvSpPr>
            <p:nvPr/>
          </p:nvSpPr>
          <p:spPr bwMode="auto">
            <a:xfrm rot="10800000">
              <a:off x="7685107" y="46378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0" name="Oval 122"/>
            <p:cNvSpPr>
              <a:spLocks noChangeAspect="1" noChangeArrowheads="1"/>
            </p:cNvSpPr>
            <p:nvPr/>
          </p:nvSpPr>
          <p:spPr bwMode="auto">
            <a:xfrm rot="10800000">
              <a:off x="7648594" y="46315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1" name="Oval 123"/>
            <p:cNvSpPr>
              <a:spLocks noChangeAspect="1" noChangeArrowheads="1"/>
            </p:cNvSpPr>
            <p:nvPr/>
          </p:nvSpPr>
          <p:spPr bwMode="auto">
            <a:xfrm rot="10800000">
              <a:off x="7613669" y="46235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2" name="Oval 124"/>
            <p:cNvSpPr>
              <a:spLocks noChangeAspect="1" noChangeArrowheads="1"/>
            </p:cNvSpPr>
            <p:nvPr/>
          </p:nvSpPr>
          <p:spPr bwMode="auto">
            <a:xfrm rot="10800000">
              <a:off x="7505719" y="46045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3" name="Oval 125"/>
            <p:cNvSpPr>
              <a:spLocks noChangeAspect="1" noChangeArrowheads="1"/>
            </p:cNvSpPr>
            <p:nvPr/>
          </p:nvSpPr>
          <p:spPr bwMode="auto">
            <a:xfrm rot="10800000">
              <a:off x="7542232" y="46093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4" name="Oval 126"/>
            <p:cNvSpPr>
              <a:spLocks noChangeAspect="1" noChangeArrowheads="1"/>
            </p:cNvSpPr>
            <p:nvPr/>
          </p:nvSpPr>
          <p:spPr bwMode="auto">
            <a:xfrm rot="10800000">
              <a:off x="7577157" y="46156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5" name="Oval 127"/>
            <p:cNvSpPr>
              <a:spLocks noChangeAspect="1" noChangeArrowheads="1"/>
            </p:cNvSpPr>
            <p:nvPr/>
          </p:nvSpPr>
          <p:spPr bwMode="auto">
            <a:xfrm rot="10800000">
              <a:off x="7791469" y="45743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6" name="Oval 128"/>
            <p:cNvSpPr>
              <a:spLocks noChangeAspect="1" noChangeArrowheads="1"/>
            </p:cNvSpPr>
            <p:nvPr/>
          </p:nvSpPr>
          <p:spPr bwMode="auto">
            <a:xfrm rot="10800000">
              <a:off x="7827982" y="45727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7" name="Oval 129"/>
            <p:cNvSpPr>
              <a:spLocks noChangeAspect="1" noChangeArrowheads="1"/>
            </p:cNvSpPr>
            <p:nvPr/>
          </p:nvSpPr>
          <p:spPr bwMode="auto">
            <a:xfrm rot="10800000">
              <a:off x="7864494" y="45585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8" name="Oval 130"/>
            <p:cNvSpPr>
              <a:spLocks noChangeAspect="1" noChangeArrowheads="1"/>
            </p:cNvSpPr>
            <p:nvPr/>
          </p:nvSpPr>
          <p:spPr bwMode="auto">
            <a:xfrm rot="10800000">
              <a:off x="7602557" y="437594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9" name="Oval 131"/>
            <p:cNvSpPr>
              <a:spLocks noChangeAspect="1" noChangeArrowheads="1"/>
            </p:cNvSpPr>
            <p:nvPr/>
          </p:nvSpPr>
          <p:spPr bwMode="auto">
            <a:xfrm rot="10800000">
              <a:off x="7573982" y="439975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0" name="Oval 132"/>
            <p:cNvSpPr>
              <a:spLocks noChangeAspect="1" noChangeArrowheads="1"/>
            </p:cNvSpPr>
            <p:nvPr/>
          </p:nvSpPr>
          <p:spPr bwMode="auto">
            <a:xfrm rot="10800000">
              <a:off x="7569219" y="443627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1" name="Oval 133"/>
            <p:cNvSpPr>
              <a:spLocks noChangeAspect="1" noChangeArrowheads="1"/>
            </p:cNvSpPr>
            <p:nvPr/>
          </p:nvSpPr>
          <p:spPr bwMode="auto">
            <a:xfrm rot="10800000">
              <a:off x="7640657" y="437594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2" name="Oval 134"/>
            <p:cNvSpPr>
              <a:spLocks noChangeAspect="1" noChangeArrowheads="1"/>
            </p:cNvSpPr>
            <p:nvPr/>
          </p:nvSpPr>
          <p:spPr bwMode="auto">
            <a:xfrm rot="10800000">
              <a:off x="7805757" y="45410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3" name="Oval 135"/>
            <p:cNvSpPr>
              <a:spLocks noChangeAspect="1" noChangeArrowheads="1"/>
            </p:cNvSpPr>
            <p:nvPr/>
          </p:nvSpPr>
          <p:spPr bwMode="auto">
            <a:xfrm rot="10800000">
              <a:off x="7793057" y="45092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4" name="Oval 136"/>
            <p:cNvSpPr>
              <a:spLocks noChangeAspect="1" noChangeArrowheads="1"/>
            </p:cNvSpPr>
            <p:nvPr/>
          </p:nvSpPr>
          <p:spPr bwMode="auto">
            <a:xfrm rot="10800000">
              <a:off x="7788294" y="44696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5" name="Oval 137"/>
            <p:cNvSpPr>
              <a:spLocks noChangeAspect="1" noChangeArrowheads="1"/>
            </p:cNvSpPr>
            <p:nvPr/>
          </p:nvSpPr>
          <p:spPr bwMode="auto">
            <a:xfrm rot="10800000">
              <a:off x="7793057" y="44330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6" name="Oval 138"/>
            <p:cNvSpPr>
              <a:spLocks noChangeAspect="1" noChangeArrowheads="1"/>
            </p:cNvSpPr>
            <p:nvPr/>
          </p:nvSpPr>
          <p:spPr bwMode="auto">
            <a:xfrm rot="10800000">
              <a:off x="7807344" y="43981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7" name="Oval 139"/>
            <p:cNvSpPr>
              <a:spLocks noChangeAspect="1" noChangeArrowheads="1"/>
            </p:cNvSpPr>
            <p:nvPr/>
          </p:nvSpPr>
          <p:spPr bwMode="auto">
            <a:xfrm rot="10800000">
              <a:off x="7826394" y="43695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8" name="Oval 140"/>
            <p:cNvSpPr>
              <a:spLocks noChangeAspect="1" noChangeArrowheads="1"/>
            </p:cNvSpPr>
            <p:nvPr/>
          </p:nvSpPr>
          <p:spPr bwMode="auto">
            <a:xfrm rot="10800000">
              <a:off x="7570807" y="465217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9" name="Oval 141"/>
            <p:cNvSpPr>
              <a:spLocks noChangeAspect="1" noChangeArrowheads="1"/>
            </p:cNvSpPr>
            <p:nvPr/>
          </p:nvSpPr>
          <p:spPr bwMode="auto">
            <a:xfrm rot="10800000">
              <a:off x="7546994" y="468074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0" name="Oval 142"/>
            <p:cNvSpPr>
              <a:spLocks noChangeAspect="1" noChangeArrowheads="1"/>
            </p:cNvSpPr>
            <p:nvPr/>
          </p:nvSpPr>
          <p:spPr bwMode="auto">
            <a:xfrm rot="10800000">
              <a:off x="7516832" y="470138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1" name="Oval 143"/>
            <p:cNvSpPr>
              <a:spLocks noChangeAspect="1" noChangeArrowheads="1"/>
            </p:cNvSpPr>
            <p:nvPr/>
          </p:nvSpPr>
          <p:spPr bwMode="auto">
            <a:xfrm rot="10800000">
              <a:off x="7648594" y="429498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2" name="Oval 144"/>
            <p:cNvSpPr>
              <a:spLocks noChangeAspect="1" noChangeArrowheads="1"/>
            </p:cNvSpPr>
            <p:nvPr/>
          </p:nvSpPr>
          <p:spPr bwMode="auto">
            <a:xfrm rot="10800000">
              <a:off x="7469207" y="47363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3" name="Oval 145"/>
            <p:cNvSpPr>
              <a:spLocks noChangeAspect="1" noChangeArrowheads="1"/>
            </p:cNvSpPr>
            <p:nvPr/>
          </p:nvSpPr>
          <p:spPr bwMode="auto">
            <a:xfrm rot="10800000">
              <a:off x="7505719" y="473472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4" name="Oval 230"/>
            <p:cNvSpPr>
              <a:spLocks noChangeAspect="1" noChangeArrowheads="1"/>
            </p:cNvSpPr>
            <p:nvPr/>
          </p:nvSpPr>
          <p:spPr bwMode="auto">
            <a:xfrm rot="10800000" flipV="1">
              <a:off x="7915294" y="41759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5" name="Oval 231"/>
            <p:cNvSpPr>
              <a:spLocks noChangeAspect="1" noChangeArrowheads="1"/>
            </p:cNvSpPr>
            <p:nvPr/>
          </p:nvSpPr>
          <p:spPr bwMode="auto">
            <a:xfrm rot="10800000" flipV="1">
              <a:off x="7934344" y="41425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6" name="Oval 232"/>
            <p:cNvSpPr>
              <a:spLocks noChangeAspect="1" noChangeArrowheads="1"/>
            </p:cNvSpPr>
            <p:nvPr/>
          </p:nvSpPr>
          <p:spPr bwMode="auto">
            <a:xfrm rot="10800000" flipV="1">
              <a:off x="7970857" y="41060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7" name="Oval 233"/>
            <p:cNvSpPr>
              <a:spLocks noChangeAspect="1" noChangeArrowheads="1"/>
            </p:cNvSpPr>
            <p:nvPr/>
          </p:nvSpPr>
          <p:spPr bwMode="auto">
            <a:xfrm rot="10800000" flipV="1">
              <a:off x="7970857" y="41425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8" name="Oval 234"/>
            <p:cNvSpPr>
              <a:spLocks noChangeAspect="1" noChangeArrowheads="1"/>
            </p:cNvSpPr>
            <p:nvPr/>
          </p:nvSpPr>
          <p:spPr bwMode="auto">
            <a:xfrm rot="10800000" flipV="1">
              <a:off x="8004194" y="41981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29" name="Oval 235"/>
            <p:cNvSpPr>
              <a:spLocks noChangeAspect="1" noChangeArrowheads="1"/>
            </p:cNvSpPr>
            <p:nvPr/>
          </p:nvSpPr>
          <p:spPr bwMode="auto">
            <a:xfrm rot="10800000" flipV="1">
              <a:off x="8040707" y="42060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0" name="Oval 236"/>
            <p:cNvSpPr>
              <a:spLocks noChangeAspect="1" noChangeArrowheads="1"/>
            </p:cNvSpPr>
            <p:nvPr/>
          </p:nvSpPr>
          <p:spPr bwMode="auto">
            <a:xfrm rot="10800000" flipV="1">
              <a:off x="8007369" y="41060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1" name="Oval 237"/>
            <p:cNvSpPr>
              <a:spLocks noChangeAspect="1" noChangeArrowheads="1"/>
            </p:cNvSpPr>
            <p:nvPr/>
          </p:nvSpPr>
          <p:spPr bwMode="auto">
            <a:xfrm rot="10800000" flipV="1">
              <a:off x="7902594" y="42076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2" name="Oval 238"/>
            <p:cNvSpPr>
              <a:spLocks noChangeAspect="1" noChangeArrowheads="1"/>
            </p:cNvSpPr>
            <p:nvPr/>
          </p:nvSpPr>
          <p:spPr bwMode="auto">
            <a:xfrm rot="10800000" flipV="1">
              <a:off x="8040707" y="40505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3" name="Oval 239"/>
            <p:cNvSpPr>
              <a:spLocks noChangeAspect="1" noChangeArrowheads="1"/>
            </p:cNvSpPr>
            <p:nvPr/>
          </p:nvSpPr>
          <p:spPr bwMode="auto">
            <a:xfrm rot="10800000" flipV="1">
              <a:off x="8039119" y="40886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4" name="Oval 240"/>
            <p:cNvSpPr>
              <a:spLocks noChangeAspect="1" noChangeArrowheads="1"/>
            </p:cNvSpPr>
            <p:nvPr/>
          </p:nvSpPr>
          <p:spPr bwMode="auto">
            <a:xfrm rot="10800000" flipV="1">
              <a:off x="7970857" y="41806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5" name="Oval 241"/>
            <p:cNvSpPr>
              <a:spLocks noChangeAspect="1" noChangeArrowheads="1"/>
            </p:cNvSpPr>
            <p:nvPr/>
          </p:nvSpPr>
          <p:spPr bwMode="auto">
            <a:xfrm rot="10800000" flipV="1">
              <a:off x="8401069" y="41822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6" name="Oval 242"/>
            <p:cNvSpPr>
              <a:spLocks noChangeAspect="1" noChangeArrowheads="1"/>
            </p:cNvSpPr>
            <p:nvPr/>
          </p:nvSpPr>
          <p:spPr bwMode="auto">
            <a:xfrm rot="10800000" flipV="1">
              <a:off x="8072457" y="40727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7" name="Oval 243"/>
            <p:cNvSpPr>
              <a:spLocks noChangeAspect="1" noChangeArrowheads="1"/>
            </p:cNvSpPr>
            <p:nvPr/>
          </p:nvSpPr>
          <p:spPr bwMode="auto">
            <a:xfrm rot="10800000" flipV="1">
              <a:off x="8083569" y="40362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8" name="Oval 244"/>
            <p:cNvSpPr>
              <a:spLocks noChangeAspect="1" noChangeArrowheads="1"/>
            </p:cNvSpPr>
            <p:nvPr/>
          </p:nvSpPr>
          <p:spPr bwMode="auto">
            <a:xfrm rot="10800000" flipV="1">
              <a:off x="8120082" y="40298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39" name="Oval 245"/>
            <p:cNvSpPr>
              <a:spLocks noChangeAspect="1" noChangeArrowheads="1"/>
            </p:cNvSpPr>
            <p:nvPr/>
          </p:nvSpPr>
          <p:spPr bwMode="auto">
            <a:xfrm rot="10800000" flipV="1">
              <a:off x="8145482" y="40028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0" name="Oval 246"/>
            <p:cNvSpPr>
              <a:spLocks noChangeAspect="1" noChangeArrowheads="1"/>
            </p:cNvSpPr>
            <p:nvPr/>
          </p:nvSpPr>
          <p:spPr bwMode="auto">
            <a:xfrm rot="10800000" flipV="1">
              <a:off x="8181994" y="40044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1" name="Oval 247"/>
            <p:cNvSpPr>
              <a:spLocks noChangeAspect="1" noChangeArrowheads="1"/>
            </p:cNvSpPr>
            <p:nvPr/>
          </p:nvSpPr>
          <p:spPr bwMode="auto">
            <a:xfrm rot="10800000" flipV="1">
              <a:off x="8210569" y="39838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2" name="Oval 248"/>
            <p:cNvSpPr>
              <a:spLocks noChangeAspect="1" noChangeArrowheads="1"/>
            </p:cNvSpPr>
            <p:nvPr/>
          </p:nvSpPr>
          <p:spPr bwMode="auto">
            <a:xfrm rot="10800000" flipV="1">
              <a:off x="8242319" y="39647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3" name="Oval 249"/>
            <p:cNvSpPr>
              <a:spLocks noChangeAspect="1" noChangeArrowheads="1"/>
            </p:cNvSpPr>
            <p:nvPr/>
          </p:nvSpPr>
          <p:spPr bwMode="auto">
            <a:xfrm rot="10800000" flipV="1">
              <a:off x="8259782" y="39330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4" name="Oval 250"/>
            <p:cNvSpPr>
              <a:spLocks noChangeAspect="1" noChangeArrowheads="1"/>
            </p:cNvSpPr>
            <p:nvPr/>
          </p:nvSpPr>
          <p:spPr bwMode="auto">
            <a:xfrm rot="10800000" flipV="1">
              <a:off x="8293119" y="39155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5" name="Oval 251"/>
            <p:cNvSpPr>
              <a:spLocks noChangeAspect="1" noChangeArrowheads="1"/>
            </p:cNvSpPr>
            <p:nvPr/>
          </p:nvSpPr>
          <p:spPr bwMode="auto">
            <a:xfrm rot="10800000" flipV="1">
              <a:off x="8331219" y="373459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6" name="Oval 252"/>
            <p:cNvSpPr>
              <a:spLocks noChangeAspect="1" noChangeArrowheads="1"/>
            </p:cNvSpPr>
            <p:nvPr/>
          </p:nvSpPr>
          <p:spPr bwMode="auto">
            <a:xfrm rot="10800000" flipV="1">
              <a:off x="8343919" y="37838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7" name="Oval 253"/>
            <p:cNvSpPr>
              <a:spLocks noChangeAspect="1" noChangeArrowheads="1"/>
            </p:cNvSpPr>
            <p:nvPr/>
          </p:nvSpPr>
          <p:spPr bwMode="auto">
            <a:xfrm rot="10800000" flipV="1">
              <a:off x="8324869" y="381555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8" name="Oval 254"/>
            <p:cNvSpPr>
              <a:spLocks noChangeAspect="1" noChangeArrowheads="1"/>
            </p:cNvSpPr>
            <p:nvPr/>
          </p:nvSpPr>
          <p:spPr bwMode="auto">
            <a:xfrm rot="10800000" flipV="1">
              <a:off x="8294707" y="38790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9" name="Oval 255"/>
            <p:cNvSpPr>
              <a:spLocks noChangeAspect="1" noChangeArrowheads="1"/>
            </p:cNvSpPr>
            <p:nvPr/>
          </p:nvSpPr>
          <p:spPr bwMode="auto">
            <a:xfrm rot="10800000" flipV="1">
              <a:off x="8315344" y="38473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0" name="Oval 256"/>
            <p:cNvSpPr>
              <a:spLocks noChangeAspect="1" noChangeArrowheads="1"/>
            </p:cNvSpPr>
            <p:nvPr/>
          </p:nvSpPr>
          <p:spPr bwMode="auto">
            <a:xfrm rot="10800000" flipV="1">
              <a:off x="8315344" y="376317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1" name="Oval 257"/>
            <p:cNvSpPr>
              <a:spLocks noChangeAspect="1" noChangeArrowheads="1"/>
            </p:cNvSpPr>
            <p:nvPr/>
          </p:nvSpPr>
          <p:spPr bwMode="auto">
            <a:xfrm rot="10800000" flipV="1">
              <a:off x="8007369" y="40346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2" name="Oval 258"/>
            <p:cNvSpPr>
              <a:spLocks noChangeAspect="1" noChangeArrowheads="1"/>
            </p:cNvSpPr>
            <p:nvPr/>
          </p:nvSpPr>
          <p:spPr bwMode="auto">
            <a:xfrm rot="10800000" flipV="1">
              <a:off x="8007369" y="39981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3" name="Oval 259"/>
            <p:cNvSpPr>
              <a:spLocks noChangeAspect="1" noChangeArrowheads="1"/>
            </p:cNvSpPr>
            <p:nvPr/>
          </p:nvSpPr>
          <p:spPr bwMode="auto">
            <a:xfrm rot="10800000" flipV="1">
              <a:off x="7986732" y="39679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4" name="Oval 260"/>
            <p:cNvSpPr>
              <a:spLocks noChangeAspect="1" noChangeArrowheads="1"/>
            </p:cNvSpPr>
            <p:nvPr/>
          </p:nvSpPr>
          <p:spPr bwMode="auto">
            <a:xfrm rot="10800000" flipV="1">
              <a:off x="7950219" y="39631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5" name="Oval 261"/>
            <p:cNvSpPr>
              <a:spLocks noChangeAspect="1" noChangeArrowheads="1"/>
            </p:cNvSpPr>
            <p:nvPr/>
          </p:nvSpPr>
          <p:spPr bwMode="auto">
            <a:xfrm rot="10800000" flipV="1">
              <a:off x="7918469" y="39425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6" name="Oval 262"/>
            <p:cNvSpPr>
              <a:spLocks noChangeAspect="1" noChangeArrowheads="1"/>
            </p:cNvSpPr>
            <p:nvPr/>
          </p:nvSpPr>
          <p:spPr bwMode="auto">
            <a:xfrm rot="10800000" flipV="1">
              <a:off x="7902594" y="39139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7" name="Oval 263"/>
            <p:cNvSpPr>
              <a:spLocks noChangeAspect="1" noChangeArrowheads="1"/>
            </p:cNvSpPr>
            <p:nvPr/>
          </p:nvSpPr>
          <p:spPr bwMode="auto">
            <a:xfrm rot="10800000" flipV="1">
              <a:off x="8369319" y="41679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8" name="Oval 264"/>
            <p:cNvSpPr>
              <a:spLocks noChangeAspect="1" noChangeArrowheads="1"/>
            </p:cNvSpPr>
            <p:nvPr/>
          </p:nvSpPr>
          <p:spPr bwMode="auto">
            <a:xfrm rot="10800000" flipV="1">
              <a:off x="8335982" y="41806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9" name="Oval 265"/>
            <p:cNvSpPr>
              <a:spLocks noChangeAspect="1" noChangeArrowheads="1"/>
            </p:cNvSpPr>
            <p:nvPr/>
          </p:nvSpPr>
          <p:spPr bwMode="auto">
            <a:xfrm rot="10800000" flipV="1">
              <a:off x="8331219" y="41425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0" name="Oval 266"/>
            <p:cNvSpPr>
              <a:spLocks noChangeAspect="1" noChangeArrowheads="1"/>
            </p:cNvSpPr>
            <p:nvPr/>
          </p:nvSpPr>
          <p:spPr bwMode="auto">
            <a:xfrm rot="10800000" flipV="1">
              <a:off x="8294707" y="41425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1" name="Oval 267"/>
            <p:cNvSpPr>
              <a:spLocks noChangeAspect="1" noChangeArrowheads="1"/>
            </p:cNvSpPr>
            <p:nvPr/>
          </p:nvSpPr>
          <p:spPr bwMode="auto">
            <a:xfrm rot="10800000" flipV="1">
              <a:off x="8270894" y="41171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2" name="Oval 268"/>
            <p:cNvSpPr>
              <a:spLocks noChangeAspect="1" noChangeArrowheads="1"/>
            </p:cNvSpPr>
            <p:nvPr/>
          </p:nvSpPr>
          <p:spPr bwMode="auto">
            <a:xfrm rot="10800000" flipV="1">
              <a:off x="8259782" y="40790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3" name="Oval 269"/>
            <p:cNvSpPr>
              <a:spLocks noChangeAspect="1" noChangeArrowheads="1"/>
            </p:cNvSpPr>
            <p:nvPr/>
          </p:nvSpPr>
          <p:spPr bwMode="auto">
            <a:xfrm rot="10800000" flipV="1">
              <a:off x="8223269" y="40679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4" name="Oval 270"/>
            <p:cNvSpPr>
              <a:spLocks noChangeAspect="1" noChangeArrowheads="1"/>
            </p:cNvSpPr>
            <p:nvPr/>
          </p:nvSpPr>
          <p:spPr bwMode="auto">
            <a:xfrm rot="10800000" flipV="1">
              <a:off x="8188344" y="40552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5" name="Oval 271"/>
            <p:cNvSpPr>
              <a:spLocks noChangeAspect="1" noChangeArrowheads="1"/>
            </p:cNvSpPr>
            <p:nvPr/>
          </p:nvSpPr>
          <p:spPr bwMode="auto">
            <a:xfrm rot="10800000" flipV="1">
              <a:off x="8156594" y="40378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6" name="Oval 272"/>
            <p:cNvSpPr>
              <a:spLocks noChangeAspect="1" noChangeArrowheads="1"/>
            </p:cNvSpPr>
            <p:nvPr/>
          </p:nvSpPr>
          <p:spPr bwMode="auto">
            <a:xfrm rot="10800000" flipV="1">
              <a:off x="8072457" y="41870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7" name="Oval 273"/>
            <p:cNvSpPr>
              <a:spLocks noChangeAspect="1" noChangeArrowheads="1"/>
            </p:cNvSpPr>
            <p:nvPr/>
          </p:nvSpPr>
          <p:spPr bwMode="auto">
            <a:xfrm rot="10800000" flipV="1">
              <a:off x="8108969" y="41806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8" name="Oval 274"/>
            <p:cNvSpPr>
              <a:spLocks noChangeAspect="1" noChangeArrowheads="1"/>
            </p:cNvSpPr>
            <p:nvPr/>
          </p:nvSpPr>
          <p:spPr bwMode="auto">
            <a:xfrm rot="10800000" flipV="1">
              <a:off x="8147069" y="41806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9" name="Oval 275"/>
            <p:cNvSpPr>
              <a:spLocks noChangeAspect="1" noChangeArrowheads="1"/>
            </p:cNvSpPr>
            <p:nvPr/>
          </p:nvSpPr>
          <p:spPr bwMode="auto">
            <a:xfrm rot="10800000" flipV="1">
              <a:off x="8183582" y="41695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0" name="Oval 276"/>
            <p:cNvSpPr>
              <a:spLocks noChangeAspect="1" noChangeArrowheads="1"/>
            </p:cNvSpPr>
            <p:nvPr/>
          </p:nvSpPr>
          <p:spPr bwMode="auto">
            <a:xfrm rot="10800000" flipV="1">
              <a:off x="8216919" y="41505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1" name="Oval 277"/>
            <p:cNvSpPr>
              <a:spLocks noChangeAspect="1" noChangeArrowheads="1"/>
            </p:cNvSpPr>
            <p:nvPr/>
          </p:nvSpPr>
          <p:spPr bwMode="auto">
            <a:xfrm rot="10800000" flipV="1">
              <a:off x="8234382" y="41187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2" name="Oval 278"/>
            <p:cNvSpPr>
              <a:spLocks noChangeAspect="1" noChangeArrowheads="1"/>
            </p:cNvSpPr>
            <p:nvPr/>
          </p:nvSpPr>
          <p:spPr bwMode="auto">
            <a:xfrm rot="10800000" flipV="1">
              <a:off x="8007369" y="3937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3" name="Oval 279"/>
            <p:cNvSpPr>
              <a:spLocks noChangeAspect="1" noChangeArrowheads="1"/>
            </p:cNvSpPr>
            <p:nvPr/>
          </p:nvSpPr>
          <p:spPr bwMode="auto">
            <a:xfrm rot="10800000" flipV="1">
              <a:off x="8007369" y="3901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4" name="Oval 280"/>
            <p:cNvSpPr>
              <a:spLocks noChangeAspect="1" noChangeArrowheads="1"/>
            </p:cNvSpPr>
            <p:nvPr/>
          </p:nvSpPr>
          <p:spPr bwMode="auto">
            <a:xfrm rot="10800000" flipV="1">
              <a:off x="7991494" y="387112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5" name="Oval 281"/>
            <p:cNvSpPr>
              <a:spLocks noChangeAspect="1" noChangeArrowheads="1"/>
            </p:cNvSpPr>
            <p:nvPr/>
          </p:nvSpPr>
          <p:spPr bwMode="auto">
            <a:xfrm rot="10800000" flipV="1">
              <a:off x="7967682" y="383937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6" name="Oval 282"/>
            <p:cNvSpPr>
              <a:spLocks noChangeAspect="1" noChangeArrowheads="1"/>
            </p:cNvSpPr>
            <p:nvPr/>
          </p:nvSpPr>
          <p:spPr bwMode="auto">
            <a:xfrm rot="10800000" flipV="1">
              <a:off x="7937519" y="38187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7" name="Oval 283"/>
            <p:cNvSpPr>
              <a:spLocks noChangeAspect="1" noChangeArrowheads="1"/>
            </p:cNvSpPr>
            <p:nvPr/>
          </p:nvSpPr>
          <p:spPr bwMode="auto">
            <a:xfrm rot="10800000" flipV="1">
              <a:off x="7902594" y="380603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8" name="Oval 284"/>
            <p:cNvSpPr>
              <a:spLocks noChangeAspect="1" noChangeArrowheads="1"/>
            </p:cNvSpPr>
            <p:nvPr/>
          </p:nvSpPr>
          <p:spPr bwMode="auto">
            <a:xfrm rot="10800000" flipV="1">
              <a:off x="8259782" y="387112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9" name="Oval 285"/>
            <p:cNvSpPr>
              <a:spLocks noChangeAspect="1" noChangeArrowheads="1"/>
            </p:cNvSpPr>
            <p:nvPr/>
          </p:nvSpPr>
          <p:spPr bwMode="auto">
            <a:xfrm rot="10800000" flipV="1">
              <a:off x="8223269" y="38615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0" name="Oval 286"/>
            <p:cNvSpPr>
              <a:spLocks noChangeAspect="1" noChangeArrowheads="1"/>
            </p:cNvSpPr>
            <p:nvPr/>
          </p:nvSpPr>
          <p:spPr bwMode="auto">
            <a:xfrm rot="10800000" flipV="1">
              <a:off x="8186757" y="38679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1" name="Oval 287"/>
            <p:cNvSpPr>
              <a:spLocks noChangeAspect="1" noChangeArrowheads="1"/>
            </p:cNvSpPr>
            <p:nvPr/>
          </p:nvSpPr>
          <p:spPr bwMode="auto">
            <a:xfrm rot="10800000" flipV="1">
              <a:off x="8151832" y="38758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2" name="Oval 288"/>
            <p:cNvSpPr>
              <a:spLocks noChangeAspect="1" noChangeArrowheads="1"/>
            </p:cNvSpPr>
            <p:nvPr/>
          </p:nvSpPr>
          <p:spPr bwMode="auto">
            <a:xfrm rot="10800000" flipV="1">
              <a:off x="8043882" y="38949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3" name="Oval 289"/>
            <p:cNvSpPr>
              <a:spLocks noChangeAspect="1" noChangeArrowheads="1"/>
            </p:cNvSpPr>
            <p:nvPr/>
          </p:nvSpPr>
          <p:spPr bwMode="auto">
            <a:xfrm rot="10800000" flipV="1">
              <a:off x="8080394" y="38901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4" name="Oval 290"/>
            <p:cNvSpPr>
              <a:spLocks noChangeAspect="1" noChangeArrowheads="1"/>
            </p:cNvSpPr>
            <p:nvPr/>
          </p:nvSpPr>
          <p:spPr bwMode="auto">
            <a:xfrm rot="10800000" flipV="1">
              <a:off x="8115319" y="38838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5" name="Oval 291"/>
            <p:cNvSpPr>
              <a:spLocks noChangeAspect="1" noChangeArrowheads="1"/>
            </p:cNvSpPr>
            <p:nvPr/>
          </p:nvSpPr>
          <p:spPr bwMode="auto">
            <a:xfrm rot="10800000" flipV="1">
              <a:off x="8329632" y="39250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6" name="Oval 292"/>
            <p:cNvSpPr>
              <a:spLocks noChangeAspect="1" noChangeArrowheads="1"/>
            </p:cNvSpPr>
            <p:nvPr/>
          </p:nvSpPr>
          <p:spPr bwMode="auto">
            <a:xfrm rot="10800000" flipV="1">
              <a:off x="8366144" y="39266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7" name="Oval 293"/>
            <p:cNvSpPr>
              <a:spLocks noChangeAspect="1" noChangeArrowheads="1"/>
            </p:cNvSpPr>
            <p:nvPr/>
          </p:nvSpPr>
          <p:spPr bwMode="auto">
            <a:xfrm rot="10800000" flipV="1">
              <a:off x="8399482" y="39028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8" name="Oval 294"/>
            <p:cNvSpPr>
              <a:spLocks noChangeAspect="1" noChangeArrowheads="1"/>
            </p:cNvSpPr>
            <p:nvPr/>
          </p:nvSpPr>
          <p:spPr bwMode="auto">
            <a:xfrm rot="10800000" flipV="1">
              <a:off x="8140719" y="412353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9" name="Oval 295"/>
            <p:cNvSpPr>
              <a:spLocks noChangeAspect="1" noChangeArrowheads="1"/>
            </p:cNvSpPr>
            <p:nvPr/>
          </p:nvSpPr>
          <p:spPr bwMode="auto">
            <a:xfrm rot="10800000" flipV="1">
              <a:off x="8112144" y="409972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0" name="Oval 296"/>
            <p:cNvSpPr>
              <a:spLocks noChangeAspect="1" noChangeArrowheads="1"/>
            </p:cNvSpPr>
            <p:nvPr/>
          </p:nvSpPr>
          <p:spPr bwMode="auto">
            <a:xfrm rot="10800000" flipV="1">
              <a:off x="8107382" y="406320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1" name="Oval 297"/>
            <p:cNvSpPr>
              <a:spLocks noChangeAspect="1" noChangeArrowheads="1"/>
            </p:cNvSpPr>
            <p:nvPr/>
          </p:nvSpPr>
          <p:spPr bwMode="auto">
            <a:xfrm rot="10800000" flipV="1">
              <a:off x="8178819" y="41235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2" name="Oval 298"/>
            <p:cNvSpPr>
              <a:spLocks noChangeAspect="1" noChangeArrowheads="1"/>
            </p:cNvSpPr>
            <p:nvPr/>
          </p:nvSpPr>
          <p:spPr bwMode="auto">
            <a:xfrm rot="10800000" flipV="1">
              <a:off x="8343919" y="39584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3" name="Oval 299"/>
            <p:cNvSpPr>
              <a:spLocks noChangeAspect="1" noChangeArrowheads="1"/>
            </p:cNvSpPr>
            <p:nvPr/>
          </p:nvSpPr>
          <p:spPr bwMode="auto">
            <a:xfrm rot="10800000" flipV="1">
              <a:off x="8331219" y="39901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4" name="Oval 300"/>
            <p:cNvSpPr>
              <a:spLocks noChangeAspect="1" noChangeArrowheads="1"/>
            </p:cNvSpPr>
            <p:nvPr/>
          </p:nvSpPr>
          <p:spPr bwMode="auto">
            <a:xfrm rot="10800000" flipV="1">
              <a:off x="8326457" y="40298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5" name="Oval 301"/>
            <p:cNvSpPr>
              <a:spLocks noChangeAspect="1" noChangeArrowheads="1"/>
            </p:cNvSpPr>
            <p:nvPr/>
          </p:nvSpPr>
          <p:spPr bwMode="auto">
            <a:xfrm rot="10800000" flipV="1">
              <a:off x="8331219" y="40663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6" name="Oval 302"/>
            <p:cNvSpPr>
              <a:spLocks noChangeAspect="1" noChangeArrowheads="1"/>
            </p:cNvSpPr>
            <p:nvPr/>
          </p:nvSpPr>
          <p:spPr bwMode="auto">
            <a:xfrm rot="10800000" flipV="1">
              <a:off x="8345507" y="41013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7" name="Oval 303"/>
            <p:cNvSpPr>
              <a:spLocks noChangeAspect="1" noChangeArrowheads="1"/>
            </p:cNvSpPr>
            <p:nvPr/>
          </p:nvSpPr>
          <p:spPr bwMode="auto">
            <a:xfrm rot="10800000" flipV="1">
              <a:off x="8364557" y="41298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8" name="Oval 304"/>
            <p:cNvSpPr>
              <a:spLocks noChangeAspect="1" noChangeArrowheads="1"/>
            </p:cNvSpPr>
            <p:nvPr/>
          </p:nvSpPr>
          <p:spPr bwMode="auto">
            <a:xfrm rot="10800000" flipV="1">
              <a:off x="8108969" y="38473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99" name="Oval 305"/>
            <p:cNvSpPr>
              <a:spLocks noChangeAspect="1" noChangeArrowheads="1"/>
            </p:cNvSpPr>
            <p:nvPr/>
          </p:nvSpPr>
          <p:spPr bwMode="auto">
            <a:xfrm rot="10800000" flipV="1">
              <a:off x="8085157" y="38187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0" name="Oval 306"/>
            <p:cNvSpPr>
              <a:spLocks noChangeAspect="1" noChangeArrowheads="1"/>
            </p:cNvSpPr>
            <p:nvPr/>
          </p:nvSpPr>
          <p:spPr bwMode="auto">
            <a:xfrm rot="10800000" flipV="1">
              <a:off x="8054994" y="379809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1" name="Oval 307"/>
            <p:cNvSpPr>
              <a:spLocks noChangeAspect="1" noChangeArrowheads="1"/>
            </p:cNvSpPr>
            <p:nvPr/>
          </p:nvSpPr>
          <p:spPr bwMode="auto">
            <a:xfrm rot="10800000" flipV="1">
              <a:off x="8007369" y="372665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2" name="Oval 308"/>
            <p:cNvSpPr>
              <a:spLocks noChangeAspect="1" noChangeArrowheads="1"/>
            </p:cNvSpPr>
            <p:nvPr/>
          </p:nvSpPr>
          <p:spPr bwMode="auto">
            <a:xfrm rot="10800000" flipV="1">
              <a:off x="8007369" y="376317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3" name="Oval 309"/>
            <p:cNvSpPr>
              <a:spLocks noChangeAspect="1" noChangeArrowheads="1"/>
            </p:cNvSpPr>
            <p:nvPr/>
          </p:nvSpPr>
          <p:spPr bwMode="auto">
            <a:xfrm rot="10800000" flipV="1">
              <a:off x="8043882" y="376475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4" name="Oval 311"/>
            <p:cNvSpPr>
              <a:spLocks noChangeAspect="1" noChangeArrowheads="1"/>
            </p:cNvSpPr>
            <p:nvPr/>
          </p:nvSpPr>
          <p:spPr bwMode="auto">
            <a:xfrm rot="5400000" flipH="1" flipV="1">
              <a:off x="7805757" y="372983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5" name="Oval 312"/>
            <p:cNvSpPr>
              <a:spLocks noChangeAspect="1" noChangeArrowheads="1"/>
            </p:cNvSpPr>
            <p:nvPr/>
          </p:nvSpPr>
          <p:spPr bwMode="auto">
            <a:xfrm rot="5400000" flipH="1" flipV="1">
              <a:off x="7774007" y="374729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6" name="Oval 313"/>
            <p:cNvSpPr>
              <a:spLocks noChangeAspect="1" noChangeArrowheads="1"/>
            </p:cNvSpPr>
            <p:nvPr/>
          </p:nvSpPr>
          <p:spPr bwMode="auto">
            <a:xfrm rot="5400000" flipH="1" flipV="1">
              <a:off x="7737494" y="37838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7" name="Oval 314"/>
            <p:cNvSpPr>
              <a:spLocks noChangeAspect="1" noChangeArrowheads="1"/>
            </p:cNvSpPr>
            <p:nvPr/>
          </p:nvSpPr>
          <p:spPr bwMode="auto">
            <a:xfrm rot="5400000" flipH="1" flipV="1">
              <a:off x="7774007" y="37838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8" name="Oval 315"/>
            <p:cNvSpPr>
              <a:spLocks noChangeAspect="1" noChangeArrowheads="1"/>
            </p:cNvSpPr>
            <p:nvPr/>
          </p:nvSpPr>
          <p:spPr bwMode="auto">
            <a:xfrm rot="5400000" flipH="1" flipV="1">
              <a:off x="7827982" y="381873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9" name="Oval 316"/>
            <p:cNvSpPr>
              <a:spLocks noChangeAspect="1" noChangeArrowheads="1"/>
            </p:cNvSpPr>
            <p:nvPr/>
          </p:nvSpPr>
          <p:spPr bwMode="auto">
            <a:xfrm rot="5400000" flipH="1" flipV="1">
              <a:off x="7837507" y="385365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0" name="Oval 317"/>
            <p:cNvSpPr>
              <a:spLocks noChangeAspect="1" noChangeArrowheads="1"/>
            </p:cNvSpPr>
            <p:nvPr/>
          </p:nvSpPr>
          <p:spPr bwMode="auto">
            <a:xfrm rot="5400000" flipH="1" flipV="1">
              <a:off x="7737494" y="382032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1" name="Oval 318"/>
            <p:cNvSpPr>
              <a:spLocks noChangeAspect="1" noChangeArrowheads="1"/>
            </p:cNvSpPr>
            <p:nvPr/>
          </p:nvSpPr>
          <p:spPr bwMode="auto">
            <a:xfrm rot="5400000" flipH="1" flipV="1">
              <a:off x="7839094" y="371554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2" name="Oval 319"/>
            <p:cNvSpPr>
              <a:spLocks noChangeAspect="1" noChangeArrowheads="1"/>
            </p:cNvSpPr>
            <p:nvPr/>
          </p:nvSpPr>
          <p:spPr bwMode="auto">
            <a:xfrm rot="5400000" flipH="1" flipV="1">
              <a:off x="7681932" y="38520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3" name="Oval 320"/>
            <p:cNvSpPr>
              <a:spLocks noChangeAspect="1" noChangeArrowheads="1"/>
            </p:cNvSpPr>
            <p:nvPr/>
          </p:nvSpPr>
          <p:spPr bwMode="auto">
            <a:xfrm rot="5400000" flipH="1" flipV="1">
              <a:off x="7718444" y="38520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4" name="Oval 321"/>
            <p:cNvSpPr>
              <a:spLocks noChangeAspect="1" noChangeArrowheads="1"/>
            </p:cNvSpPr>
            <p:nvPr/>
          </p:nvSpPr>
          <p:spPr bwMode="auto">
            <a:xfrm rot="5400000" flipH="1" flipV="1">
              <a:off x="7810519" y="378539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5" name="Oval 322"/>
            <p:cNvSpPr>
              <a:spLocks noChangeAspect="1" noChangeArrowheads="1"/>
            </p:cNvSpPr>
            <p:nvPr/>
          </p:nvSpPr>
          <p:spPr bwMode="auto">
            <a:xfrm rot="5400000" flipH="1" flipV="1">
              <a:off x="7815282" y="47490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6" name="Oval 323"/>
            <p:cNvSpPr>
              <a:spLocks noChangeAspect="1" noChangeArrowheads="1"/>
            </p:cNvSpPr>
            <p:nvPr/>
          </p:nvSpPr>
          <p:spPr bwMode="auto">
            <a:xfrm rot="5400000" flipH="1" flipV="1">
              <a:off x="7702569" y="38854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7" name="Oval 324"/>
            <p:cNvSpPr>
              <a:spLocks noChangeAspect="1" noChangeArrowheads="1"/>
            </p:cNvSpPr>
            <p:nvPr/>
          </p:nvSpPr>
          <p:spPr bwMode="auto">
            <a:xfrm rot="5400000" flipH="1" flipV="1">
              <a:off x="7667644" y="38949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8" name="Oval 325"/>
            <p:cNvSpPr>
              <a:spLocks noChangeAspect="1" noChangeArrowheads="1"/>
            </p:cNvSpPr>
            <p:nvPr/>
          </p:nvSpPr>
          <p:spPr bwMode="auto">
            <a:xfrm rot="5400000" flipH="1" flipV="1">
              <a:off x="7661294" y="39314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19" name="Oval 326"/>
            <p:cNvSpPr>
              <a:spLocks noChangeAspect="1" noChangeArrowheads="1"/>
            </p:cNvSpPr>
            <p:nvPr/>
          </p:nvSpPr>
          <p:spPr bwMode="auto">
            <a:xfrm rot="5400000" flipH="1" flipV="1">
              <a:off x="7634307" y="39568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0" name="Oval 327"/>
            <p:cNvSpPr>
              <a:spLocks noChangeAspect="1" noChangeArrowheads="1"/>
            </p:cNvSpPr>
            <p:nvPr/>
          </p:nvSpPr>
          <p:spPr bwMode="auto">
            <a:xfrm rot="5400000" flipV="1">
              <a:off x="7635894" y="39949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1" name="Oval 328"/>
            <p:cNvSpPr>
              <a:spLocks noChangeAspect="1" noChangeArrowheads="1"/>
            </p:cNvSpPr>
            <p:nvPr/>
          </p:nvSpPr>
          <p:spPr bwMode="auto">
            <a:xfrm rot="5400000" flipH="1" flipV="1">
              <a:off x="7613669" y="40235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2" name="Oval 329"/>
            <p:cNvSpPr>
              <a:spLocks noChangeAspect="1" noChangeArrowheads="1"/>
            </p:cNvSpPr>
            <p:nvPr/>
          </p:nvSpPr>
          <p:spPr bwMode="auto">
            <a:xfrm rot="5400000" flipH="1" flipV="1">
              <a:off x="7594619" y="40552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3" name="Oval 330"/>
            <p:cNvSpPr>
              <a:spLocks noChangeAspect="1" noChangeArrowheads="1"/>
            </p:cNvSpPr>
            <p:nvPr/>
          </p:nvSpPr>
          <p:spPr bwMode="auto">
            <a:xfrm rot="5400000" flipH="1" flipV="1">
              <a:off x="7562869" y="407273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4" name="Oval 331"/>
            <p:cNvSpPr>
              <a:spLocks noChangeAspect="1" noChangeArrowheads="1"/>
            </p:cNvSpPr>
            <p:nvPr/>
          </p:nvSpPr>
          <p:spPr bwMode="auto">
            <a:xfrm rot="5400000" flipH="1" flipV="1">
              <a:off x="7546994" y="41060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5" name="Oval 332"/>
            <p:cNvSpPr>
              <a:spLocks noChangeAspect="1" noChangeArrowheads="1"/>
            </p:cNvSpPr>
            <p:nvPr/>
          </p:nvSpPr>
          <p:spPr bwMode="auto">
            <a:xfrm rot="5400000" flipH="1" flipV="1">
              <a:off x="7364432" y="414575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6" name="Oval 333"/>
            <p:cNvSpPr>
              <a:spLocks noChangeAspect="1" noChangeArrowheads="1"/>
            </p:cNvSpPr>
            <p:nvPr/>
          </p:nvSpPr>
          <p:spPr bwMode="auto">
            <a:xfrm rot="5400000" flipH="1" flipV="1">
              <a:off x="7415232" y="415687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7" name="Oval 334"/>
            <p:cNvSpPr>
              <a:spLocks noChangeAspect="1" noChangeArrowheads="1"/>
            </p:cNvSpPr>
            <p:nvPr/>
          </p:nvSpPr>
          <p:spPr bwMode="auto">
            <a:xfrm rot="5400000" flipH="1" flipV="1">
              <a:off x="7445394" y="41378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8" name="Oval 335"/>
            <p:cNvSpPr>
              <a:spLocks noChangeAspect="1" noChangeArrowheads="1"/>
            </p:cNvSpPr>
            <p:nvPr/>
          </p:nvSpPr>
          <p:spPr bwMode="auto">
            <a:xfrm rot="5400000" flipH="1" flipV="1">
              <a:off x="7510482" y="41076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9" name="Oval 336"/>
            <p:cNvSpPr>
              <a:spLocks noChangeAspect="1" noChangeArrowheads="1"/>
            </p:cNvSpPr>
            <p:nvPr/>
          </p:nvSpPr>
          <p:spPr bwMode="auto">
            <a:xfrm rot="5400000" flipH="1" flipV="1">
              <a:off x="7478732" y="41282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0" name="Oval 337"/>
            <p:cNvSpPr>
              <a:spLocks noChangeAspect="1" noChangeArrowheads="1"/>
            </p:cNvSpPr>
            <p:nvPr/>
          </p:nvSpPr>
          <p:spPr bwMode="auto">
            <a:xfrm rot="5400000" flipH="1" flipV="1">
              <a:off x="7394594" y="41267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1" name="Oval 338"/>
            <p:cNvSpPr>
              <a:spLocks noChangeAspect="1" noChangeArrowheads="1"/>
            </p:cNvSpPr>
            <p:nvPr/>
          </p:nvSpPr>
          <p:spPr bwMode="auto">
            <a:xfrm rot="5400000" flipH="1" flipV="1">
              <a:off x="7666057" y="38187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2" name="Oval 339"/>
            <p:cNvSpPr>
              <a:spLocks noChangeAspect="1" noChangeArrowheads="1"/>
            </p:cNvSpPr>
            <p:nvPr/>
          </p:nvSpPr>
          <p:spPr bwMode="auto">
            <a:xfrm rot="5400000" flipH="1" flipV="1">
              <a:off x="7629544" y="38187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3" name="Oval 340"/>
            <p:cNvSpPr>
              <a:spLocks noChangeAspect="1" noChangeArrowheads="1"/>
            </p:cNvSpPr>
            <p:nvPr/>
          </p:nvSpPr>
          <p:spPr bwMode="auto">
            <a:xfrm rot="5400000" flipH="1" flipV="1">
              <a:off x="7599382" y="379809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4" name="Oval 341"/>
            <p:cNvSpPr>
              <a:spLocks noChangeAspect="1" noChangeArrowheads="1"/>
            </p:cNvSpPr>
            <p:nvPr/>
          </p:nvSpPr>
          <p:spPr bwMode="auto">
            <a:xfrm rot="5400000" flipH="1" flipV="1">
              <a:off x="7593032" y="376317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5" name="Oval 342"/>
            <p:cNvSpPr>
              <a:spLocks noChangeAspect="1" noChangeArrowheads="1"/>
            </p:cNvSpPr>
            <p:nvPr/>
          </p:nvSpPr>
          <p:spPr bwMode="auto">
            <a:xfrm rot="5400000" flipH="1" flipV="1">
              <a:off x="7573982" y="373142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6" name="Oval 343"/>
            <p:cNvSpPr>
              <a:spLocks noChangeAspect="1" noChangeArrowheads="1"/>
            </p:cNvSpPr>
            <p:nvPr/>
          </p:nvSpPr>
          <p:spPr bwMode="auto">
            <a:xfrm rot="5400000" flipH="1" flipV="1">
              <a:off x="7543819" y="371554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7" name="Oval 344"/>
            <p:cNvSpPr>
              <a:spLocks noChangeAspect="1" noChangeArrowheads="1"/>
            </p:cNvSpPr>
            <p:nvPr/>
          </p:nvSpPr>
          <p:spPr bwMode="auto">
            <a:xfrm rot="5400000" flipH="1" flipV="1">
              <a:off x="7851794" y="47378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8" name="Oval 345"/>
            <p:cNvSpPr>
              <a:spLocks noChangeAspect="1" noChangeArrowheads="1"/>
            </p:cNvSpPr>
            <p:nvPr/>
          </p:nvSpPr>
          <p:spPr bwMode="auto">
            <a:xfrm rot="5400000" flipH="1" flipV="1">
              <a:off x="7870844" y="47045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39" name="Oval 346"/>
            <p:cNvSpPr>
              <a:spLocks noChangeAspect="1" noChangeArrowheads="1"/>
            </p:cNvSpPr>
            <p:nvPr/>
          </p:nvSpPr>
          <p:spPr bwMode="auto">
            <a:xfrm rot="5400000" flipH="1" flipV="1">
              <a:off x="7774007" y="41425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0" name="Oval 347"/>
            <p:cNvSpPr>
              <a:spLocks noChangeAspect="1" noChangeArrowheads="1"/>
            </p:cNvSpPr>
            <p:nvPr/>
          </p:nvSpPr>
          <p:spPr bwMode="auto">
            <a:xfrm rot="5400000" flipH="1" flipV="1">
              <a:off x="7774007" y="41076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1" name="Oval 348"/>
            <p:cNvSpPr>
              <a:spLocks noChangeAspect="1" noChangeArrowheads="1"/>
            </p:cNvSpPr>
            <p:nvPr/>
          </p:nvSpPr>
          <p:spPr bwMode="auto">
            <a:xfrm rot="5400000" flipH="1" flipV="1">
              <a:off x="7747019" y="40838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2" name="Oval 349"/>
            <p:cNvSpPr>
              <a:spLocks noChangeAspect="1" noChangeArrowheads="1"/>
            </p:cNvSpPr>
            <p:nvPr/>
          </p:nvSpPr>
          <p:spPr bwMode="auto">
            <a:xfrm rot="5400000" flipH="1" flipV="1">
              <a:off x="7710507" y="40711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3" name="Oval 350"/>
            <p:cNvSpPr>
              <a:spLocks noChangeAspect="1" noChangeArrowheads="1"/>
            </p:cNvSpPr>
            <p:nvPr/>
          </p:nvSpPr>
          <p:spPr bwMode="auto">
            <a:xfrm rot="5400000" flipH="1" flipV="1">
              <a:off x="7697807" y="40378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4" name="Oval 351"/>
            <p:cNvSpPr>
              <a:spLocks noChangeAspect="1" noChangeArrowheads="1"/>
            </p:cNvSpPr>
            <p:nvPr/>
          </p:nvSpPr>
          <p:spPr bwMode="auto">
            <a:xfrm rot="5400000" flipH="1" flipV="1">
              <a:off x="7685107" y="40012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5" name="Oval 352"/>
            <p:cNvSpPr>
              <a:spLocks noChangeAspect="1" noChangeArrowheads="1"/>
            </p:cNvSpPr>
            <p:nvPr/>
          </p:nvSpPr>
          <p:spPr bwMode="auto">
            <a:xfrm rot="5400000" flipH="1" flipV="1">
              <a:off x="7669232" y="39679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6" name="Oval 353"/>
            <p:cNvSpPr>
              <a:spLocks noChangeAspect="1" noChangeArrowheads="1"/>
            </p:cNvSpPr>
            <p:nvPr/>
          </p:nvSpPr>
          <p:spPr bwMode="auto">
            <a:xfrm rot="5400000" flipH="1" flipV="1">
              <a:off x="7818457" y="38854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7" name="Oval 354"/>
            <p:cNvSpPr>
              <a:spLocks noChangeAspect="1" noChangeArrowheads="1"/>
            </p:cNvSpPr>
            <p:nvPr/>
          </p:nvSpPr>
          <p:spPr bwMode="auto">
            <a:xfrm rot="5400000" flipH="1" flipV="1">
              <a:off x="7810519" y="392350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8" name="Oval 355"/>
            <p:cNvSpPr>
              <a:spLocks noChangeAspect="1" noChangeArrowheads="1"/>
            </p:cNvSpPr>
            <p:nvPr/>
          </p:nvSpPr>
          <p:spPr bwMode="auto">
            <a:xfrm rot="5400000" flipH="1" flipV="1">
              <a:off x="7810519" y="396002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49" name="Oval 356"/>
            <p:cNvSpPr>
              <a:spLocks noChangeAspect="1" noChangeArrowheads="1"/>
            </p:cNvSpPr>
            <p:nvPr/>
          </p:nvSpPr>
          <p:spPr bwMode="auto">
            <a:xfrm rot="5400000" flipH="1" flipV="1">
              <a:off x="7800994" y="39965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0" name="Oval 357"/>
            <p:cNvSpPr>
              <a:spLocks noChangeAspect="1" noChangeArrowheads="1"/>
            </p:cNvSpPr>
            <p:nvPr/>
          </p:nvSpPr>
          <p:spPr bwMode="auto">
            <a:xfrm rot="5400000" flipH="1" flipV="1">
              <a:off x="7781944" y="40282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1" name="Oval 358"/>
            <p:cNvSpPr>
              <a:spLocks noChangeAspect="1" noChangeArrowheads="1"/>
            </p:cNvSpPr>
            <p:nvPr/>
          </p:nvSpPr>
          <p:spPr bwMode="auto">
            <a:xfrm rot="5400000" flipH="1" flipV="1">
              <a:off x="7750194" y="40457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2" name="Oval 359"/>
            <p:cNvSpPr>
              <a:spLocks noChangeAspect="1" noChangeArrowheads="1"/>
            </p:cNvSpPr>
            <p:nvPr/>
          </p:nvSpPr>
          <p:spPr bwMode="auto">
            <a:xfrm rot="5400000" flipH="1" flipV="1">
              <a:off x="7569219" y="38187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3" name="Oval 360"/>
            <p:cNvSpPr>
              <a:spLocks noChangeAspect="1" noChangeArrowheads="1"/>
            </p:cNvSpPr>
            <p:nvPr/>
          </p:nvSpPr>
          <p:spPr bwMode="auto">
            <a:xfrm rot="5400000" flipH="1" flipV="1">
              <a:off x="7532707" y="382032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4" name="Oval 361"/>
            <p:cNvSpPr>
              <a:spLocks noChangeAspect="1" noChangeArrowheads="1"/>
            </p:cNvSpPr>
            <p:nvPr/>
          </p:nvSpPr>
          <p:spPr bwMode="auto">
            <a:xfrm rot="5400000" flipH="1" flipV="1">
              <a:off x="7500957" y="380444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5" name="Oval 362"/>
            <p:cNvSpPr>
              <a:spLocks noChangeAspect="1" noChangeArrowheads="1"/>
            </p:cNvSpPr>
            <p:nvPr/>
          </p:nvSpPr>
          <p:spPr bwMode="auto">
            <a:xfrm rot="5400000" flipH="1" flipV="1">
              <a:off x="7470794" y="37806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6" name="Oval 363"/>
            <p:cNvSpPr>
              <a:spLocks noChangeAspect="1" noChangeArrowheads="1"/>
            </p:cNvSpPr>
            <p:nvPr/>
          </p:nvSpPr>
          <p:spPr bwMode="auto">
            <a:xfrm rot="5400000" flipH="1" flipV="1">
              <a:off x="7450157" y="374888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7" name="Oval 364"/>
            <p:cNvSpPr>
              <a:spLocks noChangeAspect="1" noChangeArrowheads="1"/>
            </p:cNvSpPr>
            <p:nvPr/>
          </p:nvSpPr>
          <p:spPr bwMode="auto">
            <a:xfrm rot="5400000" flipH="1" flipV="1">
              <a:off x="7435869" y="371713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8" name="Oval 365"/>
            <p:cNvSpPr>
              <a:spLocks noChangeAspect="1" noChangeArrowheads="1"/>
            </p:cNvSpPr>
            <p:nvPr/>
          </p:nvSpPr>
          <p:spPr bwMode="auto">
            <a:xfrm rot="5400000" flipH="1" flipV="1">
              <a:off x="7502544" y="40711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59" name="Oval 366"/>
            <p:cNvSpPr>
              <a:spLocks noChangeAspect="1" noChangeArrowheads="1"/>
            </p:cNvSpPr>
            <p:nvPr/>
          </p:nvSpPr>
          <p:spPr bwMode="auto">
            <a:xfrm rot="5400000" flipH="1" flipV="1">
              <a:off x="7493019" y="40346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0" name="Oval 367"/>
            <p:cNvSpPr>
              <a:spLocks noChangeAspect="1" noChangeArrowheads="1"/>
            </p:cNvSpPr>
            <p:nvPr/>
          </p:nvSpPr>
          <p:spPr bwMode="auto">
            <a:xfrm rot="5400000" flipH="1" flipV="1">
              <a:off x="7499369" y="39997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1" name="Oval 368"/>
            <p:cNvSpPr>
              <a:spLocks noChangeAspect="1" noChangeArrowheads="1"/>
            </p:cNvSpPr>
            <p:nvPr/>
          </p:nvSpPr>
          <p:spPr bwMode="auto">
            <a:xfrm rot="5400000" flipH="1" flipV="1">
              <a:off x="7507307" y="39631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2" name="Oval 369"/>
            <p:cNvSpPr>
              <a:spLocks noChangeAspect="1" noChangeArrowheads="1"/>
            </p:cNvSpPr>
            <p:nvPr/>
          </p:nvSpPr>
          <p:spPr bwMode="auto">
            <a:xfrm rot="5400000" flipH="1" flipV="1">
              <a:off x="7526357" y="38552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3" name="Oval 370"/>
            <p:cNvSpPr>
              <a:spLocks noChangeAspect="1" noChangeArrowheads="1"/>
            </p:cNvSpPr>
            <p:nvPr/>
          </p:nvSpPr>
          <p:spPr bwMode="auto">
            <a:xfrm rot="5400000" flipH="1" flipV="1">
              <a:off x="7521594" y="38917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4" name="Oval 371"/>
            <p:cNvSpPr>
              <a:spLocks noChangeAspect="1" noChangeArrowheads="1"/>
            </p:cNvSpPr>
            <p:nvPr/>
          </p:nvSpPr>
          <p:spPr bwMode="auto">
            <a:xfrm rot="5400000" flipH="1" flipV="1">
              <a:off x="7513657" y="39298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5" name="Oval 372"/>
            <p:cNvSpPr>
              <a:spLocks noChangeAspect="1" noChangeArrowheads="1"/>
            </p:cNvSpPr>
            <p:nvPr/>
          </p:nvSpPr>
          <p:spPr bwMode="auto">
            <a:xfrm rot="5400000" flipH="1" flipV="1">
              <a:off x="7554932" y="4142583"/>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6" name="Oval 373"/>
            <p:cNvSpPr>
              <a:spLocks noChangeAspect="1" noChangeArrowheads="1"/>
            </p:cNvSpPr>
            <p:nvPr/>
          </p:nvSpPr>
          <p:spPr bwMode="auto">
            <a:xfrm rot="5400000" flipH="1" flipV="1">
              <a:off x="7558107" y="41790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7" name="Oval 374"/>
            <p:cNvSpPr>
              <a:spLocks noChangeAspect="1" noChangeArrowheads="1"/>
            </p:cNvSpPr>
            <p:nvPr/>
          </p:nvSpPr>
          <p:spPr bwMode="auto">
            <a:xfrm rot="5400000" flipH="1" flipV="1">
              <a:off x="7835919" y="400764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8" name="Oval 375"/>
            <p:cNvSpPr>
              <a:spLocks noChangeAspect="1" noChangeArrowheads="1"/>
            </p:cNvSpPr>
            <p:nvPr/>
          </p:nvSpPr>
          <p:spPr bwMode="auto">
            <a:xfrm rot="5400000" flipH="1" flipV="1">
              <a:off x="7907357" y="400129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9" name="Oval 376"/>
            <p:cNvSpPr>
              <a:spLocks noChangeAspect="1" noChangeArrowheads="1"/>
            </p:cNvSpPr>
            <p:nvPr/>
          </p:nvSpPr>
          <p:spPr bwMode="auto">
            <a:xfrm rot="5400000" flipH="1" flipV="1">
              <a:off x="7943869" y="400129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0" name="Oval 377"/>
            <p:cNvSpPr>
              <a:spLocks noChangeAspect="1" noChangeArrowheads="1"/>
            </p:cNvSpPr>
            <p:nvPr/>
          </p:nvSpPr>
          <p:spPr bwMode="auto">
            <a:xfrm rot="5400000" flipH="1" flipV="1">
              <a:off x="8329632" y="4215608"/>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1" name="Oval 378"/>
            <p:cNvSpPr>
              <a:spLocks noChangeAspect="1" noChangeArrowheads="1"/>
            </p:cNvSpPr>
            <p:nvPr/>
          </p:nvSpPr>
          <p:spPr bwMode="auto">
            <a:xfrm rot="5400000" flipH="1" flipV="1">
              <a:off x="7874019" y="40092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2" name="Oval 379"/>
            <p:cNvSpPr>
              <a:spLocks noChangeAspect="1" noChangeArrowheads="1"/>
            </p:cNvSpPr>
            <p:nvPr/>
          </p:nvSpPr>
          <p:spPr bwMode="auto">
            <a:xfrm rot="5400000" flipH="1" flipV="1">
              <a:off x="7588269" y="41584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3" name="Oval 380"/>
            <p:cNvSpPr>
              <a:spLocks noChangeAspect="1" noChangeArrowheads="1"/>
            </p:cNvSpPr>
            <p:nvPr/>
          </p:nvSpPr>
          <p:spPr bwMode="auto">
            <a:xfrm rot="5400000" flipH="1" flipV="1">
              <a:off x="7621607" y="41425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4" name="Oval 381"/>
            <p:cNvSpPr>
              <a:spLocks noChangeAspect="1" noChangeArrowheads="1"/>
            </p:cNvSpPr>
            <p:nvPr/>
          </p:nvSpPr>
          <p:spPr bwMode="auto">
            <a:xfrm rot="5400000" flipH="1" flipV="1">
              <a:off x="7659707" y="414099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5" name="Oval 382"/>
            <p:cNvSpPr>
              <a:spLocks noChangeAspect="1" noChangeArrowheads="1"/>
            </p:cNvSpPr>
            <p:nvPr/>
          </p:nvSpPr>
          <p:spPr bwMode="auto">
            <a:xfrm rot="5400000" flipH="1" flipV="1">
              <a:off x="7696219" y="414417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6" name="Oval 383"/>
            <p:cNvSpPr>
              <a:spLocks noChangeAspect="1" noChangeArrowheads="1"/>
            </p:cNvSpPr>
            <p:nvPr/>
          </p:nvSpPr>
          <p:spPr bwMode="auto">
            <a:xfrm rot="5400000" flipH="1" flipV="1">
              <a:off x="7731144" y="4158458"/>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7" name="Oval 384"/>
            <p:cNvSpPr>
              <a:spLocks noChangeAspect="1" noChangeArrowheads="1"/>
            </p:cNvSpPr>
            <p:nvPr/>
          </p:nvSpPr>
          <p:spPr bwMode="auto">
            <a:xfrm rot="5400000" flipH="1" flipV="1">
              <a:off x="7761307" y="41775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8" name="Oval 385"/>
            <p:cNvSpPr>
              <a:spLocks noChangeAspect="1" noChangeArrowheads="1"/>
            </p:cNvSpPr>
            <p:nvPr/>
          </p:nvSpPr>
          <p:spPr bwMode="auto">
            <a:xfrm rot="5400000" flipH="1" flipV="1">
              <a:off x="7478732" y="3920333"/>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9" name="Oval 386"/>
            <p:cNvSpPr>
              <a:spLocks noChangeAspect="1" noChangeArrowheads="1"/>
            </p:cNvSpPr>
            <p:nvPr/>
          </p:nvSpPr>
          <p:spPr bwMode="auto">
            <a:xfrm rot="5400000" flipH="1" flipV="1">
              <a:off x="7450157" y="389810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0" name="Oval 387"/>
            <p:cNvSpPr>
              <a:spLocks noChangeAspect="1" noChangeArrowheads="1"/>
            </p:cNvSpPr>
            <p:nvPr/>
          </p:nvSpPr>
          <p:spPr bwMode="auto">
            <a:xfrm rot="5400000" flipH="1" flipV="1">
              <a:off x="7429519" y="3866358"/>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1" name="Oval 388"/>
            <p:cNvSpPr>
              <a:spLocks noChangeAspect="1" noChangeArrowheads="1"/>
            </p:cNvSpPr>
            <p:nvPr/>
          </p:nvSpPr>
          <p:spPr bwMode="auto">
            <a:xfrm rot="5400000" flipH="1" flipV="1">
              <a:off x="7356495" y="382032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2" name="Oval 389"/>
            <p:cNvSpPr>
              <a:spLocks noChangeAspect="1" noChangeArrowheads="1"/>
            </p:cNvSpPr>
            <p:nvPr/>
          </p:nvSpPr>
          <p:spPr bwMode="auto">
            <a:xfrm rot="5400000" flipH="1" flipV="1">
              <a:off x="7393007" y="382032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3" name="Oval 390"/>
            <p:cNvSpPr>
              <a:spLocks noChangeAspect="1" noChangeArrowheads="1"/>
            </p:cNvSpPr>
            <p:nvPr/>
          </p:nvSpPr>
          <p:spPr bwMode="auto">
            <a:xfrm rot="5400000" flipH="1" flipV="1">
              <a:off x="7394594" y="3856833"/>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4" name="Oval 391"/>
            <p:cNvSpPr>
              <a:spLocks noChangeAspect="1" noChangeArrowheads="1"/>
            </p:cNvSpPr>
            <p:nvPr/>
          </p:nvSpPr>
          <p:spPr bwMode="auto">
            <a:xfrm rot="10800000">
              <a:off x="7677169" y="42679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5" name="Oval 392"/>
            <p:cNvSpPr>
              <a:spLocks noChangeAspect="1" noChangeArrowheads="1"/>
            </p:cNvSpPr>
            <p:nvPr/>
          </p:nvSpPr>
          <p:spPr bwMode="auto">
            <a:xfrm rot="10800000">
              <a:off x="7893069" y="424418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6" name="Oval 393"/>
            <p:cNvSpPr>
              <a:spLocks noChangeAspect="1" noChangeArrowheads="1"/>
            </p:cNvSpPr>
            <p:nvPr/>
          </p:nvSpPr>
          <p:spPr bwMode="auto">
            <a:xfrm rot="10800000">
              <a:off x="7864494" y="42679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7" name="Oval 394"/>
            <p:cNvSpPr>
              <a:spLocks noChangeAspect="1" noChangeArrowheads="1"/>
            </p:cNvSpPr>
            <p:nvPr/>
          </p:nvSpPr>
          <p:spPr bwMode="auto">
            <a:xfrm rot="10800000">
              <a:off x="7724794" y="41917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8" name="Oval 395"/>
            <p:cNvSpPr>
              <a:spLocks noChangeAspect="1" noChangeArrowheads="1"/>
            </p:cNvSpPr>
            <p:nvPr/>
          </p:nvSpPr>
          <p:spPr bwMode="auto">
            <a:xfrm rot="10800000">
              <a:off x="7720032" y="42283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9" name="Oval 396"/>
            <p:cNvSpPr>
              <a:spLocks noChangeAspect="1" noChangeArrowheads="1"/>
            </p:cNvSpPr>
            <p:nvPr/>
          </p:nvSpPr>
          <p:spPr bwMode="auto">
            <a:xfrm rot="10800000">
              <a:off x="7715269" y="42664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0" name="Oval 397"/>
            <p:cNvSpPr>
              <a:spLocks noChangeAspect="1" noChangeArrowheads="1"/>
            </p:cNvSpPr>
            <p:nvPr/>
          </p:nvSpPr>
          <p:spPr bwMode="auto">
            <a:xfrm rot="10800000">
              <a:off x="7453332" y="41743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1" name="Oval 398"/>
            <p:cNvSpPr>
              <a:spLocks noChangeAspect="1" noChangeArrowheads="1"/>
            </p:cNvSpPr>
            <p:nvPr/>
          </p:nvSpPr>
          <p:spPr bwMode="auto">
            <a:xfrm rot="10800000">
              <a:off x="7475557" y="42029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2" name="Oval 399"/>
            <p:cNvSpPr>
              <a:spLocks noChangeAspect="1" noChangeArrowheads="1"/>
            </p:cNvSpPr>
            <p:nvPr/>
          </p:nvSpPr>
          <p:spPr bwMode="auto">
            <a:xfrm rot="10800000">
              <a:off x="7497782" y="42346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3" name="Oval 400"/>
            <p:cNvSpPr>
              <a:spLocks noChangeAspect="1" noChangeArrowheads="1"/>
            </p:cNvSpPr>
            <p:nvPr/>
          </p:nvSpPr>
          <p:spPr bwMode="auto">
            <a:xfrm rot="10800000">
              <a:off x="7526357" y="42632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4" name="Oval 401"/>
            <p:cNvSpPr>
              <a:spLocks noChangeAspect="1" noChangeArrowheads="1"/>
            </p:cNvSpPr>
            <p:nvPr/>
          </p:nvSpPr>
          <p:spPr bwMode="auto">
            <a:xfrm rot="5400000" flipH="1" flipV="1">
              <a:off x="7889894" y="458549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5" name="Oval 402"/>
            <p:cNvSpPr>
              <a:spLocks noChangeAspect="1" noChangeArrowheads="1"/>
            </p:cNvSpPr>
            <p:nvPr/>
          </p:nvSpPr>
          <p:spPr bwMode="auto">
            <a:xfrm rot="5400000" flipH="1" flipV="1">
              <a:off x="7780357" y="4771233"/>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6" name="Oval 403"/>
            <p:cNvSpPr>
              <a:spLocks noChangeAspect="1" noChangeArrowheads="1"/>
            </p:cNvSpPr>
            <p:nvPr/>
          </p:nvSpPr>
          <p:spPr bwMode="auto">
            <a:xfrm>
              <a:off x="7864494" y="443785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7" name="Oval 404"/>
            <p:cNvSpPr>
              <a:spLocks noChangeAspect="1" noChangeArrowheads="1"/>
            </p:cNvSpPr>
            <p:nvPr/>
          </p:nvSpPr>
          <p:spPr bwMode="auto">
            <a:xfrm>
              <a:off x="7829569" y="442674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8" name="Oval 405"/>
            <p:cNvSpPr>
              <a:spLocks noChangeAspect="1" noChangeArrowheads="1"/>
            </p:cNvSpPr>
            <p:nvPr/>
          </p:nvSpPr>
          <p:spPr bwMode="auto">
            <a:xfrm>
              <a:off x="7810519" y="4126708"/>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9" name="Oval 406"/>
            <p:cNvSpPr>
              <a:spLocks noChangeAspect="1" noChangeArrowheads="1"/>
            </p:cNvSpPr>
            <p:nvPr/>
          </p:nvSpPr>
          <p:spPr bwMode="auto">
            <a:xfrm>
              <a:off x="7896244" y="414417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0" name="Oval 407"/>
            <p:cNvSpPr>
              <a:spLocks noChangeAspect="1" noChangeArrowheads="1"/>
            </p:cNvSpPr>
            <p:nvPr/>
          </p:nvSpPr>
          <p:spPr bwMode="auto">
            <a:xfrm>
              <a:off x="7872432" y="41155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1" name="Oval 408"/>
            <p:cNvSpPr>
              <a:spLocks noChangeAspect="1" noChangeArrowheads="1"/>
            </p:cNvSpPr>
            <p:nvPr/>
          </p:nvSpPr>
          <p:spPr bwMode="auto">
            <a:xfrm>
              <a:off x="7847032" y="414099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grpSp>
        <p:nvGrpSpPr>
          <p:cNvPr id="4" name="Groupe 1856"/>
          <p:cNvGrpSpPr/>
          <p:nvPr/>
        </p:nvGrpSpPr>
        <p:grpSpPr>
          <a:xfrm>
            <a:off x="357158" y="5697452"/>
            <a:ext cx="1073150" cy="439737"/>
            <a:chOff x="358746" y="5438784"/>
            <a:chExt cx="1073150" cy="439737"/>
          </a:xfrm>
          <a:effectLst>
            <a:outerShdw blurRad="50800" dist="88900" dir="8100000" algn="tr" rotWithShape="0">
              <a:prstClr val="black">
                <a:alpha val="40000"/>
              </a:prstClr>
            </a:outerShdw>
          </a:effectLst>
        </p:grpSpPr>
        <p:sp>
          <p:nvSpPr>
            <p:cNvPr id="1807" name="Oval 447"/>
            <p:cNvSpPr>
              <a:spLocks noChangeArrowheads="1"/>
            </p:cNvSpPr>
            <p:nvPr/>
          </p:nvSpPr>
          <p:spPr bwMode="auto">
            <a:xfrm rot="19828100">
              <a:off x="833408" y="5438784"/>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8" name="Oval 446"/>
            <p:cNvSpPr>
              <a:spLocks noChangeArrowheads="1"/>
            </p:cNvSpPr>
            <p:nvPr/>
          </p:nvSpPr>
          <p:spPr bwMode="auto">
            <a:xfrm rot="2007198">
              <a:off x="998508" y="5472121"/>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9" name="Oval 445"/>
            <p:cNvSpPr>
              <a:spLocks noChangeAspect="1" noChangeArrowheads="1"/>
            </p:cNvSpPr>
            <p:nvPr/>
          </p:nvSpPr>
          <p:spPr bwMode="auto">
            <a:xfrm>
              <a:off x="850871" y="5508634"/>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0" name="Oval 444"/>
            <p:cNvSpPr>
              <a:spLocks noChangeAspect="1" noChangeArrowheads="1"/>
            </p:cNvSpPr>
            <p:nvPr/>
          </p:nvSpPr>
          <p:spPr bwMode="auto">
            <a:xfrm>
              <a:off x="1065183" y="5486409"/>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1" name="Oval 442"/>
            <p:cNvSpPr>
              <a:spLocks noChangeArrowheads="1"/>
            </p:cNvSpPr>
            <p:nvPr/>
          </p:nvSpPr>
          <p:spPr bwMode="auto">
            <a:xfrm rot="19828100">
              <a:off x="617508" y="5467359"/>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2" name="Oval 441"/>
            <p:cNvSpPr>
              <a:spLocks noChangeArrowheads="1"/>
            </p:cNvSpPr>
            <p:nvPr/>
          </p:nvSpPr>
          <p:spPr bwMode="auto">
            <a:xfrm rot="2953515">
              <a:off x="757208" y="5518159"/>
              <a:ext cx="125412" cy="7143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3" name="Oval 437"/>
            <p:cNvSpPr>
              <a:spLocks noChangeArrowheads="1"/>
            </p:cNvSpPr>
            <p:nvPr/>
          </p:nvSpPr>
          <p:spPr bwMode="auto">
            <a:xfrm>
              <a:off x="498446" y="5562609"/>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4" name="Oval 436"/>
            <p:cNvSpPr>
              <a:spLocks noChangeArrowheads="1"/>
            </p:cNvSpPr>
            <p:nvPr/>
          </p:nvSpPr>
          <p:spPr bwMode="auto">
            <a:xfrm>
              <a:off x="904846" y="5534034"/>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5" name="Oval 435"/>
            <p:cNvSpPr>
              <a:spLocks noChangeArrowheads="1"/>
            </p:cNvSpPr>
            <p:nvPr/>
          </p:nvSpPr>
          <p:spPr bwMode="auto">
            <a:xfrm rot="18532434">
              <a:off x="800071" y="5659446"/>
              <a:ext cx="125412" cy="7143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6" name="Oval 29"/>
            <p:cNvSpPr>
              <a:spLocks noChangeArrowheads="1"/>
            </p:cNvSpPr>
            <p:nvPr/>
          </p:nvSpPr>
          <p:spPr bwMode="auto">
            <a:xfrm>
              <a:off x="1252508" y="5683259"/>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7" name="Oval 420"/>
            <p:cNvSpPr>
              <a:spLocks noChangeArrowheads="1"/>
            </p:cNvSpPr>
            <p:nvPr/>
          </p:nvSpPr>
          <p:spPr bwMode="auto">
            <a:xfrm>
              <a:off x="1149321" y="5573721"/>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8" name="Oval 422"/>
            <p:cNvSpPr>
              <a:spLocks noChangeAspect="1" noChangeArrowheads="1"/>
            </p:cNvSpPr>
            <p:nvPr/>
          </p:nvSpPr>
          <p:spPr bwMode="auto">
            <a:xfrm>
              <a:off x="1146146" y="5727709"/>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9" name="Oval 423"/>
            <p:cNvSpPr>
              <a:spLocks noChangeAspect="1" noChangeArrowheads="1"/>
            </p:cNvSpPr>
            <p:nvPr/>
          </p:nvSpPr>
          <p:spPr bwMode="auto">
            <a:xfrm>
              <a:off x="1001683" y="5654684"/>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0" name="Oval 424"/>
            <p:cNvSpPr>
              <a:spLocks noChangeArrowheads="1"/>
            </p:cNvSpPr>
            <p:nvPr/>
          </p:nvSpPr>
          <p:spPr bwMode="auto">
            <a:xfrm>
              <a:off x="858808" y="5561021"/>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1" name="Oval 425"/>
            <p:cNvSpPr>
              <a:spLocks noChangeArrowheads="1"/>
            </p:cNvSpPr>
            <p:nvPr/>
          </p:nvSpPr>
          <p:spPr bwMode="auto">
            <a:xfrm>
              <a:off x="961996" y="5748346"/>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2" name="Oval 426"/>
            <p:cNvSpPr>
              <a:spLocks noChangeAspect="1" noChangeArrowheads="1"/>
            </p:cNvSpPr>
            <p:nvPr/>
          </p:nvSpPr>
          <p:spPr bwMode="auto">
            <a:xfrm>
              <a:off x="815946" y="5751521"/>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3" name="Oval 427"/>
            <p:cNvSpPr>
              <a:spLocks noChangeArrowheads="1"/>
            </p:cNvSpPr>
            <p:nvPr/>
          </p:nvSpPr>
          <p:spPr bwMode="auto">
            <a:xfrm>
              <a:off x="641321" y="5654684"/>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4" name="Oval 428"/>
            <p:cNvSpPr>
              <a:spLocks noChangeAspect="1" noChangeArrowheads="1"/>
            </p:cNvSpPr>
            <p:nvPr/>
          </p:nvSpPr>
          <p:spPr bwMode="auto">
            <a:xfrm>
              <a:off x="681008" y="5743584"/>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5" name="Oval 429"/>
            <p:cNvSpPr>
              <a:spLocks noChangeAspect="1" noChangeArrowheads="1"/>
            </p:cNvSpPr>
            <p:nvPr/>
          </p:nvSpPr>
          <p:spPr bwMode="auto">
            <a:xfrm>
              <a:off x="534958" y="5727709"/>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6" name="Oval 430"/>
            <p:cNvSpPr>
              <a:spLocks noChangeAspect="1" noChangeArrowheads="1"/>
            </p:cNvSpPr>
            <p:nvPr/>
          </p:nvSpPr>
          <p:spPr bwMode="auto">
            <a:xfrm>
              <a:off x="358746" y="5654684"/>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7" name="Oval 431"/>
            <p:cNvSpPr>
              <a:spLocks noChangeArrowheads="1"/>
            </p:cNvSpPr>
            <p:nvPr/>
          </p:nvSpPr>
          <p:spPr bwMode="auto">
            <a:xfrm>
              <a:off x="468283" y="5683259"/>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8" name="Oval 432"/>
            <p:cNvSpPr>
              <a:spLocks noChangeAspect="1" noChangeArrowheads="1"/>
            </p:cNvSpPr>
            <p:nvPr/>
          </p:nvSpPr>
          <p:spPr bwMode="auto">
            <a:xfrm>
              <a:off x="714346" y="5583246"/>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9" name="Oval 433"/>
            <p:cNvSpPr>
              <a:spLocks noChangeArrowheads="1"/>
            </p:cNvSpPr>
            <p:nvPr/>
          </p:nvSpPr>
          <p:spPr bwMode="auto">
            <a:xfrm rot="1679829">
              <a:off x="1004858" y="5548321"/>
              <a:ext cx="179388"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0" name="Oval 434"/>
            <p:cNvSpPr>
              <a:spLocks noChangeAspect="1" noChangeArrowheads="1"/>
            </p:cNvSpPr>
            <p:nvPr/>
          </p:nvSpPr>
          <p:spPr bwMode="auto">
            <a:xfrm>
              <a:off x="549246" y="5559434"/>
              <a:ext cx="130175" cy="1270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1" name="Oval 23"/>
            <p:cNvSpPr>
              <a:spLocks noChangeArrowheads="1"/>
            </p:cNvSpPr>
            <p:nvPr/>
          </p:nvSpPr>
          <p:spPr bwMode="auto">
            <a:xfrm rot="19049373">
              <a:off x="1123921" y="5688021"/>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2" name="Oval 16"/>
            <p:cNvSpPr>
              <a:spLocks noChangeArrowheads="1"/>
            </p:cNvSpPr>
            <p:nvPr/>
          </p:nvSpPr>
          <p:spPr bwMode="auto">
            <a:xfrm>
              <a:off x="666721" y="5703896"/>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3" name="Oval 17"/>
            <p:cNvSpPr>
              <a:spLocks noChangeArrowheads="1"/>
            </p:cNvSpPr>
            <p:nvPr/>
          </p:nvSpPr>
          <p:spPr bwMode="auto">
            <a:xfrm>
              <a:off x="798483" y="5727709"/>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4" name="Oval 18"/>
            <p:cNvSpPr>
              <a:spLocks noChangeArrowheads="1"/>
            </p:cNvSpPr>
            <p:nvPr/>
          </p:nvSpPr>
          <p:spPr bwMode="auto">
            <a:xfrm rot="10331082">
              <a:off x="495271" y="5611821"/>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5" name="Oval 19"/>
            <p:cNvSpPr>
              <a:spLocks noChangeArrowheads="1"/>
            </p:cNvSpPr>
            <p:nvPr/>
          </p:nvSpPr>
          <p:spPr bwMode="auto">
            <a:xfrm rot="20098938">
              <a:off x="947708" y="5557846"/>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6" name="Oval 20"/>
            <p:cNvSpPr>
              <a:spLocks noChangeArrowheads="1"/>
            </p:cNvSpPr>
            <p:nvPr/>
          </p:nvSpPr>
          <p:spPr bwMode="auto">
            <a:xfrm>
              <a:off x="919133" y="5668971"/>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7" name="Oval 21"/>
            <p:cNvSpPr>
              <a:spLocks noChangeArrowheads="1"/>
            </p:cNvSpPr>
            <p:nvPr/>
          </p:nvSpPr>
          <p:spPr bwMode="auto">
            <a:xfrm>
              <a:off x="641321" y="5583246"/>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8" name="Oval 22"/>
            <p:cNvSpPr>
              <a:spLocks noChangeArrowheads="1"/>
            </p:cNvSpPr>
            <p:nvPr/>
          </p:nvSpPr>
          <p:spPr bwMode="auto">
            <a:xfrm>
              <a:off x="1308071" y="5640396"/>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9" name="Oval 25"/>
            <p:cNvSpPr>
              <a:spLocks noChangeArrowheads="1"/>
            </p:cNvSpPr>
            <p:nvPr/>
          </p:nvSpPr>
          <p:spPr bwMode="auto">
            <a:xfrm>
              <a:off x="425421" y="5654684"/>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0" name="Oval 26"/>
            <p:cNvSpPr>
              <a:spLocks noChangeArrowheads="1"/>
            </p:cNvSpPr>
            <p:nvPr/>
          </p:nvSpPr>
          <p:spPr bwMode="auto">
            <a:xfrm>
              <a:off x="641321" y="5799146"/>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1" name="Oval 27"/>
            <p:cNvSpPr>
              <a:spLocks noChangeArrowheads="1"/>
            </p:cNvSpPr>
            <p:nvPr/>
          </p:nvSpPr>
          <p:spPr bwMode="auto">
            <a:xfrm>
              <a:off x="819121" y="5570546"/>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2" name="Oval 28"/>
            <p:cNvSpPr>
              <a:spLocks noChangeArrowheads="1"/>
            </p:cNvSpPr>
            <p:nvPr/>
          </p:nvSpPr>
          <p:spPr bwMode="auto">
            <a:xfrm>
              <a:off x="1146146" y="5583246"/>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3" name="Oval 30"/>
            <p:cNvSpPr>
              <a:spLocks noChangeArrowheads="1"/>
            </p:cNvSpPr>
            <p:nvPr/>
          </p:nvSpPr>
          <p:spPr bwMode="auto">
            <a:xfrm>
              <a:off x="877858" y="5724534"/>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4" name="Oval 31"/>
            <p:cNvSpPr>
              <a:spLocks noChangeArrowheads="1"/>
            </p:cNvSpPr>
            <p:nvPr/>
          </p:nvSpPr>
          <p:spPr bwMode="auto">
            <a:xfrm rot="1208381">
              <a:off x="419071" y="5757871"/>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5" name="Oval 438"/>
            <p:cNvSpPr>
              <a:spLocks noChangeArrowheads="1"/>
            </p:cNvSpPr>
            <p:nvPr/>
          </p:nvSpPr>
          <p:spPr bwMode="auto">
            <a:xfrm rot="19049373">
              <a:off x="392083" y="5567371"/>
              <a:ext cx="125413"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6" name="Oval 443"/>
            <p:cNvSpPr>
              <a:spLocks noChangeArrowheads="1"/>
            </p:cNvSpPr>
            <p:nvPr/>
          </p:nvSpPr>
          <p:spPr bwMode="auto">
            <a:xfrm>
              <a:off x="795308" y="5478471"/>
              <a:ext cx="73025" cy="7143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grpSp>
        <p:nvGrpSpPr>
          <p:cNvPr id="5" name="Groupe 1868"/>
          <p:cNvGrpSpPr/>
          <p:nvPr/>
        </p:nvGrpSpPr>
        <p:grpSpPr>
          <a:xfrm>
            <a:off x="5848892" y="4385168"/>
            <a:ext cx="1152000" cy="1743554"/>
            <a:chOff x="6833784" y="1135364"/>
            <a:chExt cx="1152000" cy="1743554"/>
          </a:xfrm>
        </p:grpSpPr>
        <p:grpSp>
          <p:nvGrpSpPr>
            <p:cNvPr id="6" name="Groupe 1867"/>
            <p:cNvGrpSpPr/>
            <p:nvPr/>
          </p:nvGrpSpPr>
          <p:grpSpPr>
            <a:xfrm>
              <a:off x="6858016" y="1785926"/>
              <a:ext cx="1080293" cy="1092992"/>
              <a:chOff x="5643570" y="2500306"/>
              <a:chExt cx="1080293" cy="1092992"/>
            </a:xfrm>
          </p:grpSpPr>
          <p:sp>
            <p:nvSpPr>
              <p:cNvPr id="823" name="Oval 149"/>
              <p:cNvSpPr>
                <a:spLocks noChangeAspect="1" noChangeArrowheads="1"/>
              </p:cNvSpPr>
              <p:nvPr/>
            </p:nvSpPr>
            <p:spPr bwMode="auto">
              <a:xfrm>
                <a:off x="6673064" y="34440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4" name="Oval 150"/>
              <p:cNvSpPr>
                <a:spLocks noChangeAspect="1" noChangeArrowheads="1"/>
              </p:cNvSpPr>
              <p:nvPr/>
            </p:nvSpPr>
            <p:spPr bwMode="auto">
              <a:xfrm>
                <a:off x="6654014"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5" name="Oval 151"/>
              <p:cNvSpPr>
                <a:spLocks noChangeAspect="1" noChangeArrowheads="1"/>
              </p:cNvSpPr>
              <p:nvPr/>
            </p:nvSpPr>
            <p:spPr bwMode="auto">
              <a:xfrm>
                <a:off x="6617501" y="3377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6" name="Oval 152"/>
              <p:cNvSpPr>
                <a:spLocks noChangeAspect="1" noChangeArrowheads="1"/>
              </p:cNvSpPr>
              <p:nvPr/>
            </p:nvSpPr>
            <p:spPr bwMode="auto">
              <a:xfrm>
                <a:off x="6617501"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7" name="Oval 153"/>
              <p:cNvSpPr>
                <a:spLocks noChangeAspect="1" noChangeArrowheads="1"/>
              </p:cNvSpPr>
              <p:nvPr/>
            </p:nvSpPr>
            <p:spPr bwMode="auto">
              <a:xfrm>
                <a:off x="6584164" y="3466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8" name="Oval 154"/>
              <p:cNvSpPr>
                <a:spLocks noChangeAspect="1" noChangeArrowheads="1"/>
              </p:cNvSpPr>
              <p:nvPr/>
            </p:nvSpPr>
            <p:spPr bwMode="auto">
              <a:xfrm>
                <a:off x="6547651" y="34774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29" name="Oval 155"/>
              <p:cNvSpPr>
                <a:spLocks noChangeAspect="1" noChangeArrowheads="1"/>
              </p:cNvSpPr>
              <p:nvPr/>
            </p:nvSpPr>
            <p:spPr bwMode="auto">
              <a:xfrm>
                <a:off x="6580989" y="3377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0" name="Oval 156"/>
              <p:cNvSpPr>
                <a:spLocks noChangeAspect="1" noChangeArrowheads="1"/>
              </p:cNvSpPr>
              <p:nvPr/>
            </p:nvSpPr>
            <p:spPr bwMode="auto">
              <a:xfrm>
                <a:off x="6685764" y="34789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1" name="Oval 157"/>
              <p:cNvSpPr>
                <a:spLocks noChangeAspect="1" noChangeArrowheads="1"/>
              </p:cNvSpPr>
              <p:nvPr/>
            </p:nvSpPr>
            <p:spPr bwMode="auto">
              <a:xfrm>
                <a:off x="6547651" y="33218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2" name="Oval 158"/>
              <p:cNvSpPr>
                <a:spLocks noChangeAspect="1" noChangeArrowheads="1"/>
              </p:cNvSpPr>
              <p:nvPr/>
            </p:nvSpPr>
            <p:spPr bwMode="auto">
              <a:xfrm>
                <a:off x="6549239" y="33567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3" name="Oval 159"/>
              <p:cNvSpPr>
                <a:spLocks noChangeAspect="1" noChangeArrowheads="1"/>
              </p:cNvSpPr>
              <p:nvPr/>
            </p:nvSpPr>
            <p:spPr bwMode="auto">
              <a:xfrm>
                <a:off x="6617501"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4" name="Oval 160"/>
              <p:cNvSpPr>
                <a:spLocks noChangeAspect="1" noChangeArrowheads="1"/>
              </p:cNvSpPr>
              <p:nvPr/>
            </p:nvSpPr>
            <p:spPr bwMode="auto">
              <a:xfrm>
                <a:off x="6185701" y="34662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5" name="Oval 161"/>
              <p:cNvSpPr>
                <a:spLocks noChangeAspect="1" noChangeArrowheads="1"/>
              </p:cNvSpPr>
              <p:nvPr/>
            </p:nvSpPr>
            <p:spPr bwMode="auto">
              <a:xfrm>
                <a:off x="6515901" y="33408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6" name="Oval 162"/>
              <p:cNvSpPr>
                <a:spLocks noChangeAspect="1" noChangeArrowheads="1"/>
              </p:cNvSpPr>
              <p:nvPr/>
            </p:nvSpPr>
            <p:spPr bwMode="auto">
              <a:xfrm>
                <a:off x="6504789" y="33075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7" name="Oval 163"/>
              <p:cNvSpPr>
                <a:spLocks noChangeAspect="1" noChangeArrowheads="1"/>
              </p:cNvSpPr>
              <p:nvPr/>
            </p:nvSpPr>
            <p:spPr bwMode="auto">
              <a:xfrm>
                <a:off x="6468276" y="33011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8" name="Oval 164"/>
              <p:cNvSpPr>
                <a:spLocks noChangeAspect="1" noChangeArrowheads="1"/>
              </p:cNvSpPr>
              <p:nvPr/>
            </p:nvSpPr>
            <p:spPr bwMode="auto">
              <a:xfrm>
                <a:off x="6442876" y="32742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39" name="Oval 165"/>
              <p:cNvSpPr>
                <a:spLocks noChangeAspect="1" noChangeArrowheads="1"/>
              </p:cNvSpPr>
              <p:nvPr/>
            </p:nvSpPr>
            <p:spPr bwMode="auto">
              <a:xfrm>
                <a:off x="6406364" y="32757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0" name="Oval 166"/>
              <p:cNvSpPr>
                <a:spLocks noChangeAspect="1" noChangeArrowheads="1"/>
              </p:cNvSpPr>
              <p:nvPr/>
            </p:nvSpPr>
            <p:spPr bwMode="auto">
              <a:xfrm>
                <a:off x="6377789" y="32519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1" name="Oval 167"/>
              <p:cNvSpPr>
                <a:spLocks noChangeAspect="1" noChangeArrowheads="1"/>
              </p:cNvSpPr>
              <p:nvPr/>
            </p:nvSpPr>
            <p:spPr bwMode="auto">
              <a:xfrm>
                <a:off x="6346039" y="32329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2" name="Oval 168"/>
              <p:cNvSpPr>
                <a:spLocks noChangeAspect="1" noChangeArrowheads="1"/>
              </p:cNvSpPr>
              <p:nvPr/>
            </p:nvSpPr>
            <p:spPr bwMode="auto">
              <a:xfrm>
                <a:off x="6328576" y="3201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3" name="Oval 169"/>
              <p:cNvSpPr>
                <a:spLocks noChangeAspect="1" noChangeArrowheads="1"/>
              </p:cNvSpPr>
              <p:nvPr/>
            </p:nvSpPr>
            <p:spPr bwMode="auto">
              <a:xfrm>
                <a:off x="6295239" y="31868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4" name="Oval 170"/>
              <p:cNvSpPr>
                <a:spLocks noChangeAspect="1" noChangeArrowheads="1"/>
              </p:cNvSpPr>
              <p:nvPr/>
            </p:nvSpPr>
            <p:spPr bwMode="auto">
              <a:xfrm>
                <a:off x="6257139" y="30027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5" name="Oval 171"/>
              <p:cNvSpPr>
                <a:spLocks noChangeAspect="1" noChangeArrowheads="1"/>
              </p:cNvSpPr>
              <p:nvPr/>
            </p:nvSpPr>
            <p:spPr bwMode="auto">
              <a:xfrm>
                <a:off x="6244439" y="305513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6" name="Oval 172"/>
              <p:cNvSpPr>
                <a:spLocks noChangeAspect="1" noChangeArrowheads="1"/>
              </p:cNvSpPr>
              <p:nvPr/>
            </p:nvSpPr>
            <p:spPr bwMode="auto">
              <a:xfrm>
                <a:off x="6263489" y="30837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7" name="Oval 173"/>
              <p:cNvSpPr>
                <a:spLocks noChangeAspect="1" noChangeArrowheads="1"/>
              </p:cNvSpPr>
              <p:nvPr/>
            </p:nvSpPr>
            <p:spPr bwMode="auto">
              <a:xfrm>
                <a:off x="6293651" y="31503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8" name="Oval 174"/>
              <p:cNvSpPr>
                <a:spLocks noChangeAspect="1" noChangeArrowheads="1"/>
              </p:cNvSpPr>
              <p:nvPr/>
            </p:nvSpPr>
            <p:spPr bwMode="auto">
              <a:xfrm>
                <a:off x="6273014" y="31186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49" name="Oval 175"/>
              <p:cNvSpPr>
                <a:spLocks noChangeAspect="1" noChangeArrowheads="1"/>
              </p:cNvSpPr>
              <p:nvPr/>
            </p:nvSpPr>
            <p:spPr bwMode="auto">
              <a:xfrm>
                <a:off x="6273014" y="30344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0" name="Oval 176"/>
              <p:cNvSpPr>
                <a:spLocks noChangeAspect="1" noChangeArrowheads="1"/>
              </p:cNvSpPr>
              <p:nvPr/>
            </p:nvSpPr>
            <p:spPr bwMode="auto">
              <a:xfrm>
                <a:off x="6580989" y="3305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1" name="Oval 177"/>
              <p:cNvSpPr>
                <a:spLocks noChangeAspect="1" noChangeArrowheads="1"/>
              </p:cNvSpPr>
              <p:nvPr/>
            </p:nvSpPr>
            <p:spPr bwMode="auto">
              <a:xfrm>
                <a:off x="6580989" y="3269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2" name="Oval 178"/>
              <p:cNvSpPr>
                <a:spLocks noChangeAspect="1" noChangeArrowheads="1"/>
              </p:cNvSpPr>
              <p:nvPr/>
            </p:nvSpPr>
            <p:spPr bwMode="auto">
              <a:xfrm>
                <a:off x="6601626" y="32392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3" name="Oval 179"/>
              <p:cNvSpPr>
                <a:spLocks noChangeAspect="1" noChangeArrowheads="1"/>
              </p:cNvSpPr>
              <p:nvPr/>
            </p:nvSpPr>
            <p:spPr bwMode="auto">
              <a:xfrm>
                <a:off x="6638139" y="3231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4" name="Oval 180"/>
              <p:cNvSpPr>
                <a:spLocks noChangeAspect="1" noChangeArrowheads="1"/>
              </p:cNvSpPr>
              <p:nvPr/>
            </p:nvSpPr>
            <p:spPr bwMode="auto">
              <a:xfrm>
                <a:off x="6669889" y="32138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5" name="Oval 181"/>
              <p:cNvSpPr>
                <a:spLocks noChangeAspect="1" noChangeArrowheads="1"/>
              </p:cNvSpPr>
              <p:nvPr/>
            </p:nvSpPr>
            <p:spPr bwMode="auto">
              <a:xfrm>
                <a:off x="6685764" y="3182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6" name="Oval 182"/>
              <p:cNvSpPr>
                <a:spLocks noChangeAspect="1" noChangeArrowheads="1"/>
              </p:cNvSpPr>
              <p:nvPr/>
            </p:nvSpPr>
            <p:spPr bwMode="auto">
              <a:xfrm>
                <a:off x="6217451"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7" name="Oval 183"/>
              <p:cNvSpPr>
                <a:spLocks noChangeAspect="1" noChangeArrowheads="1"/>
              </p:cNvSpPr>
              <p:nvPr/>
            </p:nvSpPr>
            <p:spPr bwMode="auto">
              <a:xfrm>
                <a:off x="6252376"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8" name="Oval 184"/>
              <p:cNvSpPr>
                <a:spLocks noChangeAspect="1" noChangeArrowheads="1"/>
              </p:cNvSpPr>
              <p:nvPr/>
            </p:nvSpPr>
            <p:spPr bwMode="auto">
              <a:xfrm>
                <a:off x="6257139"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59" name="Oval 185"/>
              <p:cNvSpPr>
                <a:spLocks noChangeAspect="1" noChangeArrowheads="1"/>
              </p:cNvSpPr>
              <p:nvPr/>
            </p:nvSpPr>
            <p:spPr bwMode="auto">
              <a:xfrm>
                <a:off x="6293651"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0" name="Oval 186"/>
              <p:cNvSpPr>
                <a:spLocks noChangeAspect="1" noChangeArrowheads="1"/>
              </p:cNvSpPr>
              <p:nvPr/>
            </p:nvSpPr>
            <p:spPr bwMode="auto">
              <a:xfrm>
                <a:off x="6317464" y="33853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1" name="Oval 187"/>
              <p:cNvSpPr>
                <a:spLocks noChangeAspect="1" noChangeArrowheads="1"/>
              </p:cNvSpPr>
              <p:nvPr/>
            </p:nvSpPr>
            <p:spPr bwMode="auto">
              <a:xfrm>
                <a:off x="6328576" y="33504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2" name="Oval 188"/>
              <p:cNvSpPr>
                <a:spLocks noChangeAspect="1" noChangeArrowheads="1"/>
              </p:cNvSpPr>
              <p:nvPr/>
            </p:nvSpPr>
            <p:spPr bwMode="auto">
              <a:xfrm>
                <a:off x="6365089" y="3336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3" name="Oval 189"/>
              <p:cNvSpPr>
                <a:spLocks noChangeAspect="1" noChangeArrowheads="1"/>
              </p:cNvSpPr>
              <p:nvPr/>
            </p:nvSpPr>
            <p:spPr bwMode="auto">
              <a:xfrm>
                <a:off x="6400014" y="33234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4" name="Oval 190"/>
              <p:cNvSpPr>
                <a:spLocks noChangeAspect="1" noChangeArrowheads="1"/>
              </p:cNvSpPr>
              <p:nvPr/>
            </p:nvSpPr>
            <p:spPr bwMode="auto">
              <a:xfrm>
                <a:off x="6431764" y="33091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5" name="Oval 191"/>
              <p:cNvSpPr>
                <a:spLocks noChangeAspect="1" noChangeArrowheads="1"/>
              </p:cNvSpPr>
              <p:nvPr/>
            </p:nvSpPr>
            <p:spPr bwMode="auto">
              <a:xfrm>
                <a:off x="6515901" y="34583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6" name="Oval 192"/>
              <p:cNvSpPr>
                <a:spLocks noChangeAspect="1" noChangeArrowheads="1"/>
              </p:cNvSpPr>
              <p:nvPr/>
            </p:nvSpPr>
            <p:spPr bwMode="auto">
              <a:xfrm>
                <a:off x="6479389"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7" name="Oval 193"/>
              <p:cNvSpPr>
                <a:spLocks noChangeAspect="1" noChangeArrowheads="1"/>
              </p:cNvSpPr>
              <p:nvPr/>
            </p:nvSpPr>
            <p:spPr bwMode="auto">
              <a:xfrm>
                <a:off x="6441289" y="3448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8" name="Oval 194"/>
              <p:cNvSpPr>
                <a:spLocks noChangeAspect="1" noChangeArrowheads="1"/>
              </p:cNvSpPr>
              <p:nvPr/>
            </p:nvSpPr>
            <p:spPr bwMode="auto">
              <a:xfrm>
                <a:off x="6404776" y="34408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69" name="Oval 195"/>
              <p:cNvSpPr>
                <a:spLocks noChangeAspect="1" noChangeArrowheads="1"/>
              </p:cNvSpPr>
              <p:nvPr/>
            </p:nvSpPr>
            <p:spPr bwMode="auto">
              <a:xfrm>
                <a:off x="6371439" y="34218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0" name="Oval 196"/>
              <p:cNvSpPr>
                <a:spLocks noChangeAspect="1" noChangeArrowheads="1"/>
              </p:cNvSpPr>
              <p:nvPr/>
            </p:nvSpPr>
            <p:spPr bwMode="auto">
              <a:xfrm>
                <a:off x="6353976" y="33900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1" name="Oval 197"/>
              <p:cNvSpPr>
                <a:spLocks noChangeAspect="1" noChangeArrowheads="1"/>
              </p:cNvSpPr>
              <p:nvPr/>
            </p:nvSpPr>
            <p:spPr bwMode="auto">
              <a:xfrm>
                <a:off x="6580989" y="32091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2" name="Oval 198"/>
              <p:cNvSpPr>
                <a:spLocks noChangeAspect="1" noChangeArrowheads="1"/>
              </p:cNvSpPr>
              <p:nvPr/>
            </p:nvSpPr>
            <p:spPr bwMode="auto">
              <a:xfrm>
                <a:off x="6580989" y="31726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3" name="Oval 199"/>
              <p:cNvSpPr>
                <a:spLocks noChangeAspect="1" noChangeArrowheads="1"/>
              </p:cNvSpPr>
              <p:nvPr/>
            </p:nvSpPr>
            <p:spPr bwMode="auto">
              <a:xfrm>
                <a:off x="6596864" y="31392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4" name="Oval 200"/>
              <p:cNvSpPr>
                <a:spLocks noChangeAspect="1" noChangeArrowheads="1"/>
              </p:cNvSpPr>
              <p:nvPr/>
            </p:nvSpPr>
            <p:spPr bwMode="auto">
              <a:xfrm>
                <a:off x="6620676" y="31106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5" name="Oval 201"/>
              <p:cNvSpPr>
                <a:spLocks noChangeAspect="1" noChangeArrowheads="1"/>
              </p:cNvSpPr>
              <p:nvPr/>
            </p:nvSpPr>
            <p:spPr bwMode="auto">
              <a:xfrm>
                <a:off x="6650839" y="30900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6" name="Oval 202"/>
              <p:cNvSpPr>
                <a:spLocks noChangeAspect="1" noChangeArrowheads="1"/>
              </p:cNvSpPr>
              <p:nvPr/>
            </p:nvSpPr>
            <p:spPr bwMode="auto">
              <a:xfrm>
                <a:off x="6685764" y="3074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7" name="Oval 203"/>
              <p:cNvSpPr>
                <a:spLocks noChangeAspect="1" noChangeArrowheads="1"/>
              </p:cNvSpPr>
              <p:nvPr/>
            </p:nvSpPr>
            <p:spPr bwMode="auto">
              <a:xfrm>
                <a:off x="6328576"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8" name="Oval 204"/>
              <p:cNvSpPr>
                <a:spLocks noChangeAspect="1" noChangeArrowheads="1"/>
              </p:cNvSpPr>
              <p:nvPr/>
            </p:nvSpPr>
            <p:spPr bwMode="auto">
              <a:xfrm>
                <a:off x="6365089" y="31329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79" name="Oval 205"/>
              <p:cNvSpPr>
                <a:spLocks noChangeAspect="1" noChangeArrowheads="1"/>
              </p:cNvSpPr>
              <p:nvPr/>
            </p:nvSpPr>
            <p:spPr bwMode="auto">
              <a:xfrm>
                <a:off x="6401601" y="31392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0" name="Oval 206"/>
              <p:cNvSpPr>
                <a:spLocks noChangeAspect="1" noChangeArrowheads="1"/>
              </p:cNvSpPr>
              <p:nvPr/>
            </p:nvSpPr>
            <p:spPr bwMode="auto">
              <a:xfrm>
                <a:off x="6436526" y="31472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1" name="Oval 207"/>
              <p:cNvSpPr>
                <a:spLocks noChangeAspect="1" noChangeArrowheads="1"/>
              </p:cNvSpPr>
              <p:nvPr/>
            </p:nvSpPr>
            <p:spPr bwMode="auto">
              <a:xfrm>
                <a:off x="6544476" y="31662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2" name="Oval 208"/>
              <p:cNvSpPr>
                <a:spLocks noChangeAspect="1" noChangeArrowheads="1"/>
              </p:cNvSpPr>
              <p:nvPr/>
            </p:nvSpPr>
            <p:spPr bwMode="auto">
              <a:xfrm>
                <a:off x="6507964" y="31614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3" name="Oval 209"/>
              <p:cNvSpPr>
                <a:spLocks noChangeAspect="1" noChangeArrowheads="1"/>
              </p:cNvSpPr>
              <p:nvPr/>
            </p:nvSpPr>
            <p:spPr bwMode="auto">
              <a:xfrm>
                <a:off x="6473039" y="31519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4" name="Oval 210"/>
              <p:cNvSpPr>
                <a:spLocks noChangeAspect="1" noChangeArrowheads="1"/>
              </p:cNvSpPr>
              <p:nvPr/>
            </p:nvSpPr>
            <p:spPr bwMode="auto">
              <a:xfrm>
                <a:off x="6258726" y="31932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5" name="Oval 211"/>
              <p:cNvSpPr>
                <a:spLocks noChangeAspect="1" noChangeArrowheads="1"/>
              </p:cNvSpPr>
              <p:nvPr/>
            </p:nvSpPr>
            <p:spPr bwMode="auto">
              <a:xfrm>
                <a:off x="6222214" y="31980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6" name="Oval 212"/>
              <p:cNvSpPr>
                <a:spLocks noChangeAspect="1" noChangeArrowheads="1"/>
              </p:cNvSpPr>
              <p:nvPr/>
            </p:nvSpPr>
            <p:spPr bwMode="auto">
              <a:xfrm>
                <a:off x="6185701" y="3209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7" name="Oval 213"/>
              <p:cNvSpPr>
                <a:spLocks noChangeAspect="1" noChangeArrowheads="1"/>
              </p:cNvSpPr>
              <p:nvPr/>
            </p:nvSpPr>
            <p:spPr bwMode="auto">
              <a:xfrm>
                <a:off x="6447639" y="33916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8" name="Oval 214"/>
              <p:cNvSpPr>
                <a:spLocks noChangeAspect="1" noChangeArrowheads="1"/>
              </p:cNvSpPr>
              <p:nvPr/>
            </p:nvSpPr>
            <p:spPr bwMode="auto">
              <a:xfrm>
                <a:off x="6476214" y="33678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89" name="Oval 215"/>
              <p:cNvSpPr>
                <a:spLocks noChangeAspect="1" noChangeArrowheads="1"/>
              </p:cNvSpPr>
              <p:nvPr/>
            </p:nvSpPr>
            <p:spPr bwMode="auto">
              <a:xfrm>
                <a:off x="6480976" y="3331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0" name="Oval 216"/>
              <p:cNvSpPr>
                <a:spLocks noChangeAspect="1" noChangeArrowheads="1"/>
              </p:cNvSpPr>
              <p:nvPr/>
            </p:nvSpPr>
            <p:spPr bwMode="auto">
              <a:xfrm>
                <a:off x="6409539" y="33948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1" name="Oval 217"/>
              <p:cNvSpPr>
                <a:spLocks noChangeAspect="1" noChangeArrowheads="1"/>
              </p:cNvSpPr>
              <p:nvPr/>
            </p:nvSpPr>
            <p:spPr bwMode="auto">
              <a:xfrm>
                <a:off x="6244439" y="32265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2" name="Oval 218"/>
              <p:cNvSpPr>
                <a:spLocks noChangeAspect="1" noChangeArrowheads="1"/>
              </p:cNvSpPr>
              <p:nvPr/>
            </p:nvSpPr>
            <p:spPr bwMode="auto">
              <a:xfrm>
                <a:off x="6257139" y="32615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3" name="Oval 219"/>
              <p:cNvSpPr>
                <a:spLocks noChangeAspect="1" noChangeArrowheads="1"/>
              </p:cNvSpPr>
              <p:nvPr/>
            </p:nvSpPr>
            <p:spPr bwMode="auto">
              <a:xfrm>
                <a:off x="6261901" y="32980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4" name="Oval 220"/>
              <p:cNvSpPr>
                <a:spLocks noChangeAspect="1" noChangeArrowheads="1"/>
              </p:cNvSpPr>
              <p:nvPr/>
            </p:nvSpPr>
            <p:spPr bwMode="auto">
              <a:xfrm>
                <a:off x="6257139" y="33345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5" name="Oval 221"/>
              <p:cNvSpPr>
                <a:spLocks noChangeAspect="1" noChangeArrowheads="1"/>
              </p:cNvSpPr>
              <p:nvPr/>
            </p:nvSpPr>
            <p:spPr bwMode="auto">
              <a:xfrm>
                <a:off x="6242851" y="33694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6" name="Oval 222"/>
              <p:cNvSpPr>
                <a:spLocks noChangeAspect="1" noChangeArrowheads="1"/>
              </p:cNvSpPr>
              <p:nvPr/>
            </p:nvSpPr>
            <p:spPr bwMode="auto">
              <a:xfrm>
                <a:off x="6223801" y="34012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7" name="Oval 223"/>
              <p:cNvSpPr>
                <a:spLocks noChangeAspect="1" noChangeArrowheads="1"/>
              </p:cNvSpPr>
              <p:nvPr/>
            </p:nvSpPr>
            <p:spPr bwMode="auto">
              <a:xfrm>
                <a:off x="6479389" y="311863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8" name="Oval 224"/>
              <p:cNvSpPr>
                <a:spLocks noChangeAspect="1" noChangeArrowheads="1"/>
              </p:cNvSpPr>
              <p:nvPr/>
            </p:nvSpPr>
            <p:spPr bwMode="auto">
              <a:xfrm>
                <a:off x="6503201" y="30900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899" name="Oval 225"/>
              <p:cNvSpPr>
                <a:spLocks noChangeAspect="1" noChangeArrowheads="1"/>
              </p:cNvSpPr>
              <p:nvPr/>
            </p:nvSpPr>
            <p:spPr bwMode="auto">
              <a:xfrm>
                <a:off x="6533364" y="30694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0" name="Oval 226"/>
              <p:cNvSpPr>
                <a:spLocks noChangeAspect="1" noChangeArrowheads="1"/>
              </p:cNvSpPr>
              <p:nvPr/>
            </p:nvSpPr>
            <p:spPr bwMode="auto">
              <a:xfrm>
                <a:off x="6580989" y="29948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1" name="Oval 227"/>
              <p:cNvSpPr>
                <a:spLocks noChangeAspect="1" noChangeArrowheads="1"/>
              </p:cNvSpPr>
              <p:nvPr/>
            </p:nvSpPr>
            <p:spPr bwMode="auto">
              <a:xfrm>
                <a:off x="6580989" y="30313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2" name="Oval 228"/>
              <p:cNvSpPr>
                <a:spLocks noChangeAspect="1" noChangeArrowheads="1"/>
              </p:cNvSpPr>
              <p:nvPr/>
            </p:nvSpPr>
            <p:spPr bwMode="auto">
              <a:xfrm>
                <a:off x="6544476" y="30329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3" name="Oval 24"/>
              <p:cNvSpPr>
                <a:spLocks noChangeAspect="1" noChangeArrowheads="1"/>
              </p:cNvSpPr>
              <p:nvPr/>
            </p:nvSpPr>
            <p:spPr bwMode="auto">
              <a:xfrm rot="10800000">
                <a:off x="5663414" y="31091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4" name="Oval 67"/>
              <p:cNvSpPr>
                <a:spLocks noChangeAspect="1" noChangeArrowheads="1"/>
              </p:cNvSpPr>
              <p:nvPr/>
            </p:nvSpPr>
            <p:spPr bwMode="auto">
              <a:xfrm rot="10800000">
                <a:off x="5682464"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5" name="Oval 68"/>
              <p:cNvSpPr>
                <a:spLocks noChangeAspect="1" noChangeArrowheads="1"/>
              </p:cNvSpPr>
              <p:nvPr/>
            </p:nvSpPr>
            <p:spPr bwMode="auto">
              <a:xfrm rot="10800000">
                <a:off x="5718976" y="3178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6" name="Oval 69"/>
              <p:cNvSpPr>
                <a:spLocks noChangeAspect="1" noChangeArrowheads="1"/>
              </p:cNvSpPr>
              <p:nvPr/>
            </p:nvSpPr>
            <p:spPr bwMode="auto">
              <a:xfrm rot="10800000">
                <a:off x="5718976"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7" name="Oval 70"/>
              <p:cNvSpPr>
                <a:spLocks noChangeAspect="1" noChangeArrowheads="1"/>
              </p:cNvSpPr>
              <p:nvPr/>
            </p:nvSpPr>
            <p:spPr bwMode="auto">
              <a:xfrm rot="10800000">
                <a:off x="5752314" y="30868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8" name="Oval 71"/>
              <p:cNvSpPr>
                <a:spLocks noChangeAspect="1" noChangeArrowheads="1"/>
              </p:cNvSpPr>
              <p:nvPr/>
            </p:nvSpPr>
            <p:spPr bwMode="auto">
              <a:xfrm rot="10800000">
                <a:off x="5788826" y="30789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09" name="Oval 72"/>
              <p:cNvSpPr>
                <a:spLocks noChangeAspect="1" noChangeArrowheads="1"/>
              </p:cNvSpPr>
              <p:nvPr/>
            </p:nvSpPr>
            <p:spPr bwMode="auto">
              <a:xfrm rot="10800000">
                <a:off x="5755489" y="3178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0" name="Oval 73"/>
              <p:cNvSpPr>
                <a:spLocks noChangeAspect="1" noChangeArrowheads="1"/>
              </p:cNvSpPr>
              <p:nvPr/>
            </p:nvSpPr>
            <p:spPr bwMode="auto">
              <a:xfrm rot="10800000">
                <a:off x="5650714" y="30773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1" name="Oval 74"/>
              <p:cNvSpPr>
                <a:spLocks noChangeAspect="1" noChangeArrowheads="1"/>
              </p:cNvSpPr>
              <p:nvPr/>
            </p:nvSpPr>
            <p:spPr bwMode="auto">
              <a:xfrm rot="10800000">
                <a:off x="5788826" y="32345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2" name="Oval 75"/>
              <p:cNvSpPr>
                <a:spLocks noChangeAspect="1" noChangeArrowheads="1"/>
              </p:cNvSpPr>
              <p:nvPr/>
            </p:nvSpPr>
            <p:spPr bwMode="auto">
              <a:xfrm rot="10800000">
                <a:off x="5787239" y="31964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3" name="Oval 76"/>
              <p:cNvSpPr>
                <a:spLocks noChangeAspect="1" noChangeArrowheads="1"/>
              </p:cNvSpPr>
              <p:nvPr/>
            </p:nvSpPr>
            <p:spPr bwMode="auto">
              <a:xfrm rot="10800000">
                <a:off x="5718976"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4" name="Oval 77"/>
              <p:cNvSpPr>
                <a:spLocks noChangeAspect="1" noChangeArrowheads="1"/>
              </p:cNvSpPr>
              <p:nvPr/>
            </p:nvSpPr>
            <p:spPr bwMode="auto">
              <a:xfrm rot="10800000">
                <a:off x="6150776" y="30900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5" name="Oval 78"/>
              <p:cNvSpPr>
                <a:spLocks noChangeAspect="1" noChangeArrowheads="1"/>
              </p:cNvSpPr>
              <p:nvPr/>
            </p:nvSpPr>
            <p:spPr bwMode="auto">
              <a:xfrm rot="10800000">
                <a:off x="5820576" y="3212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6" name="Oval 79"/>
              <p:cNvSpPr>
                <a:spLocks noChangeAspect="1" noChangeArrowheads="1"/>
              </p:cNvSpPr>
              <p:nvPr/>
            </p:nvSpPr>
            <p:spPr bwMode="auto">
              <a:xfrm rot="10800000">
                <a:off x="5831689" y="32488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7" name="Oval 80"/>
              <p:cNvSpPr>
                <a:spLocks noChangeAspect="1" noChangeArrowheads="1"/>
              </p:cNvSpPr>
              <p:nvPr/>
            </p:nvSpPr>
            <p:spPr bwMode="auto">
              <a:xfrm rot="10800000">
                <a:off x="5868201" y="32551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8" name="Oval 81"/>
              <p:cNvSpPr>
                <a:spLocks noChangeAspect="1" noChangeArrowheads="1"/>
              </p:cNvSpPr>
              <p:nvPr/>
            </p:nvSpPr>
            <p:spPr bwMode="auto">
              <a:xfrm rot="10800000">
                <a:off x="5893601" y="32821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19" name="Oval 82"/>
              <p:cNvSpPr>
                <a:spLocks noChangeAspect="1" noChangeArrowheads="1"/>
              </p:cNvSpPr>
              <p:nvPr/>
            </p:nvSpPr>
            <p:spPr bwMode="auto">
              <a:xfrm rot="10800000">
                <a:off x="5930114" y="32805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0" name="Oval 83"/>
              <p:cNvSpPr>
                <a:spLocks noChangeAspect="1" noChangeArrowheads="1"/>
              </p:cNvSpPr>
              <p:nvPr/>
            </p:nvSpPr>
            <p:spPr bwMode="auto">
              <a:xfrm rot="10800000">
                <a:off x="5958689" y="33011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1" name="Oval 84"/>
              <p:cNvSpPr>
                <a:spLocks noChangeAspect="1" noChangeArrowheads="1"/>
              </p:cNvSpPr>
              <p:nvPr/>
            </p:nvSpPr>
            <p:spPr bwMode="auto">
              <a:xfrm rot="10800000">
                <a:off x="5990439" y="33202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2" name="Oval 85"/>
              <p:cNvSpPr>
                <a:spLocks noChangeAspect="1" noChangeArrowheads="1"/>
              </p:cNvSpPr>
              <p:nvPr/>
            </p:nvSpPr>
            <p:spPr bwMode="auto">
              <a:xfrm rot="10800000">
                <a:off x="6007901" y="33519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3" name="Oval 86"/>
              <p:cNvSpPr>
                <a:spLocks noChangeAspect="1" noChangeArrowheads="1"/>
              </p:cNvSpPr>
              <p:nvPr/>
            </p:nvSpPr>
            <p:spPr bwMode="auto">
              <a:xfrm rot="10800000">
                <a:off x="6041239" y="33694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4" name="Oval 87"/>
              <p:cNvSpPr>
                <a:spLocks noChangeAspect="1" noChangeArrowheads="1"/>
              </p:cNvSpPr>
              <p:nvPr/>
            </p:nvSpPr>
            <p:spPr bwMode="auto">
              <a:xfrm rot="10800000">
                <a:off x="6185701" y="34059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5" name="Oval 88"/>
              <p:cNvSpPr>
                <a:spLocks noChangeAspect="1" noChangeArrowheads="1"/>
              </p:cNvSpPr>
              <p:nvPr/>
            </p:nvSpPr>
            <p:spPr bwMode="auto">
              <a:xfrm rot="10800000">
                <a:off x="6092039" y="35012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6" name="Oval 89"/>
              <p:cNvSpPr>
                <a:spLocks noChangeAspect="1" noChangeArrowheads="1"/>
              </p:cNvSpPr>
              <p:nvPr/>
            </p:nvSpPr>
            <p:spPr bwMode="auto">
              <a:xfrm rot="10800000">
                <a:off x="6072989" y="34694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7" name="Oval 90"/>
              <p:cNvSpPr>
                <a:spLocks noChangeAspect="1" noChangeArrowheads="1"/>
              </p:cNvSpPr>
              <p:nvPr/>
            </p:nvSpPr>
            <p:spPr bwMode="auto">
              <a:xfrm rot="10800000">
                <a:off x="6042826" y="34059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8" name="Oval 91"/>
              <p:cNvSpPr>
                <a:spLocks noChangeAspect="1" noChangeArrowheads="1"/>
              </p:cNvSpPr>
              <p:nvPr/>
            </p:nvSpPr>
            <p:spPr bwMode="auto">
              <a:xfrm rot="10800000">
                <a:off x="6063464" y="34377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29" name="Oval 92"/>
              <p:cNvSpPr>
                <a:spLocks noChangeAspect="1" noChangeArrowheads="1"/>
              </p:cNvSpPr>
              <p:nvPr/>
            </p:nvSpPr>
            <p:spPr bwMode="auto">
              <a:xfrm rot="10800000">
                <a:off x="6063464" y="35218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0" name="Oval 93"/>
              <p:cNvSpPr>
                <a:spLocks noChangeAspect="1" noChangeArrowheads="1"/>
              </p:cNvSpPr>
              <p:nvPr/>
            </p:nvSpPr>
            <p:spPr bwMode="auto">
              <a:xfrm rot="10800000">
                <a:off x="5755489" y="3250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1" name="Oval 94"/>
              <p:cNvSpPr>
                <a:spLocks noChangeAspect="1" noChangeArrowheads="1"/>
              </p:cNvSpPr>
              <p:nvPr/>
            </p:nvSpPr>
            <p:spPr bwMode="auto">
              <a:xfrm rot="10800000">
                <a:off x="5755489" y="3286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2" name="Oval 95"/>
              <p:cNvSpPr>
                <a:spLocks noChangeAspect="1" noChangeArrowheads="1"/>
              </p:cNvSpPr>
              <p:nvPr/>
            </p:nvSpPr>
            <p:spPr bwMode="auto">
              <a:xfrm rot="10800000">
                <a:off x="5734851" y="33170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3" name="Oval 96"/>
              <p:cNvSpPr>
                <a:spLocks noChangeAspect="1" noChangeArrowheads="1"/>
              </p:cNvSpPr>
              <p:nvPr/>
            </p:nvSpPr>
            <p:spPr bwMode="auto">
              <a:xfrm rot="10800000">
                <a:off x="5698339" y="3321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4" name="Oval 97"/>
              <p:cNvSpPr>
                <a:spLocks noChangeAspect="1" noChangeArrowheads="1"/>
              </p:cNvSpPr>
              <p:nvPr/>
            </p:nvSpPr>
            <p:spPr bwMode="auto">
              <a:xfrm rot="10800000">
                <a:off x="5666589" y="33424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5" name="Oval 98"/>
              <p:cNvSpPr>
                <a:spLocks noChangeAspect="1" noChangeArrowheads="1"/>
              </p:cNvSpPr>
              <p:nvPr/>
            </p:nvSpPr>
            <p:spPr bwMode="auto">
              <a:xfrm rot="10800000">
                <a:off x="5650714" y="33710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6" name="Oval 99"/>
              <p:cNvSpPr>
                <a:spLocks noChangeAspect="1" noChangeArrowheads="1"/>
              </p:cNvSpPr>
              <p:nvPr/>
            </p:nvSpPr>
            <p:spPr bwMode="auto">
              <a:xfrm rot="10800000">
                <a:off x="6119026"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7" name="Oval 100"/>
              <p:cNvSpPr>
                <a:spLocks noChangeAspect="1" noChangeArrowheads="1"/>
              </p:cNvSpPr>
              <p:nvPr/>
            </p:nvSpPr>
            <p:spPr bwMode="auto">
              <a:xfrm rot="10800000">
                <a:off x="6084101"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8" name="Oval 101"/>
              <p:cNvSpPr>
                <a:spLocks noChangeAspect="1" noChangeArrowheads="1"/>
              </p:cNvSpPr>
              <p:nvPr/>
            </p:nvSpPr>
            <p:spPr bwMode="auto">
              <a:xfrm rot="10800000">
                <a:off x="6079339"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39" name="Oval 102"/>
              <p:cNvSpPr>
                <a:spLocks noChangeAspect="1" noChangeArrowheads="1"/>
              </p:cNvSpPr>
              <p:nvPr/>
            </p:nvSpPr>
            <p:spPr bwMode="auto">
              <a:xfrm rot="10800000">
                <a:off x="6042826" y="3142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0" name="Oval 103"/>
              <p:cNvSpPr>
                <a:spLocks noChangeAspect="1" noChangeArrowheads="1"/>
              </p:cNvSpPr>
              <p:nvPr/>
            </p:nvSpPr>
            <p:spPr bwMode="auto">
              <a:xfrm rot="10800000">
                <a:off x="6019014" y="31678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1" name="Oval 104"/>
              <p:cNvSpPr>
                <a:spLocks noChangeAspect="1" noChangeArrowheads="1"/>
              </p:cNvSpPr>
              <p:nvPr/>
            </p:nvSpPr>
            <p:spPr bwMode="auto">
              <a:xfrm rot="10800000">
                <a:off x="6007901" y="32059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2" name="Oval 105"/>
              <p:cNvSpPr>
                <a:spLocks noChangeAspect="1" noChangeArrowheads="1"/>
              </p:cNvSpPr>
              <p:nvPr/>
            </p:nvSpPr>
            <p:spPr bwMode="auto">
              <a:xfrm rot="10800000">
                <a:off x="5971389" y="3217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3" name="Oval 106"/>
              <p:cNvSpPr>
                <a:spLocks noChangeAspect="1" noChangeArrowheads="1"/>
              </p:cNvSpPr>
              <p:nvPr/>
            </p:nvSpPr>
            <p:spPr bwMode="auto">
              <a:xfrm rot="10800000">
                <a:off x="5936464" y="32297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4" name="Oval 107"/>
              <p:cNvSpPr>
                <a:spLocks noChangeAspect="1" noChangeArrowheads="1"/>
              </p:cNvSpPr>
              <p:nvPr/>
            </p:nvSpPr>
            <p:spPr bwMode="auto">
              <a:xfrm rot="10800000">
                <a:off x="5904714" y="32472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5" name="Oval 108"/>
              <p:cNvSpPr>
                <a:spLocks noChangeAspect="1" noChangeArrowheads="1"/>
              </p:cNvSpPr>
              <p:nvPr/>
            </p:nvSpPr>
            <p:spPr bwMode="auto">
              <a:xfrm rot="10800000">
                <a:off x="5820576" y="30979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6" name="Oval 109"/>
              <p:cNvSpPr>
                <a:spLocks noChangeAspect="1" noChangeArrowheads="1"/>
              </p:cNvSpPr>
              <p:nvPr/>
            </p:nvSpPr>
            <p:spPr bwMode="auto">
              <a:xfrm rot="10800000">
                <a:off x="5857089"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7" name="Oval 110"/>
              <p:cNvSpPr>
                <a:spLocks noChangeAspect="1" noChangeArrowheads="1"/>
              </p:cNvSpPr>
              <p:nvPr/>
            </p:nvSpPr>
            <p:spPr bwMode="auto">
              <a:xfrm rot="10800000">
                <a:off x="5895189" y="3104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8" name="Oval 111"/>
              <p:cNvSpPr>
                <a:spLocks noChangeAspect="1" noChangeArrowheads="1"/>
              </p:cNvSpPr>
              <p:nvPr/>
            </p:nvSpPr>
            <p:spPr bwMode="auto">
              <a:xfrm rot="10800000">
                <a:off x="5931701" y="31154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49" name="Oval 112"/>
              <p:cNvSpPr>
                <a:spLocks noChangeAspect="1" noChangeArrowheads="1"/>
              </p:cNvSpPr>
              <p:nvPr/>
            </p:nvSpPr>
            <p:spPr bwMode="auto">
              <a:xfrm rot="10800000">
                <a:off x="5965039" y="31345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0" name="Oval 113"/>
              <p:cNvSpPr>
                <a:spLocks noChangeAspect="1" noChangeArrowheads="1"/>
              </p:cNvSpPr>
              <p:nvPr/>
            </p:nvSpPr>
            <p:spPr bwMode="auto">
              <a:xfrm rot="10800000">
                <a:off x="5982501" y="31662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1" name="Oval 114"/>
              <p:cNvSpPr>
                <a:spLocks noChangeAspect="1" noChangeArrowheads="1"/>
              </p:cNvSpPr>
              <p:nvPr/>
            </p:nvSpPr>
            <p:spPr bwMode="auto">
              <a:xfrm rot="10800000">
                <a:off x="5755489" y="3347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2" name="Oval 115"/>
              <p:cNvSpPr>
                <a:spLocks noChangeAspect="1" noChangeArrowheads="1"/>
              </p:cNvSpPr>
              <p:nvPr/>
            </p:nvSpPr>
            <p:spPr bwMode="auto">
              <a:xfrm rot="10800000">
                <a:off x="5755489" y="33837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3" name="Oval 116"/>
              <p:cNvSpPr>
                <a:spLocks noChangeAspect="1" noChangeArrowheads="1"/>
              </p:cNvSpPr>
              <p:nvPr/>
            </p:nvSpPr>
            <p:spPr bwMode="auto">
              <a:xfrm rot="10800000">
                <a:off x="5739614" y="34139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4" name="Oval 117"/>
              <p:cNvSpPr>
                <a:spLocks noChangeAspect="1" noChangeArrowheads="1"/>
              </p:cNvSpPr>
              <p:nvPr/>
            </p:nvSpPr>
            <p:spPr bwMode="auto">
              <a:xfrm rot="10800000">
                <a:off x="5715801" y="34456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5" name="Oval 118"/>
              <p:cNvSpPr>
                <a:spLocks noChangeAspect="1" noChangeArrowheads="1"/>
              </p:cNvSpPr>
              <p:nvPr/>
            </p:nvSpPr>
            <p:spPr bwMode="auto">
              <a:xfrm rot="10800000">
                <a:off x="5685639" y="34662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6" name="Oval 119"/>
              <p:cNvSpPr>
                <a:spLocks noChangeAspect="1" noChangeArrowheads="1"/>
              </p:cNvSpPr>
              <p:nvPr/>
            </p:nvSpPr>
            <p:spPr bwMode="auto">
              <a:xfrm rot="10800000">
                <a:off x="5650714" y="34789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7" name="Oval 120"/>
              <p:cNvSpPr>
                <a:spLocks noChangeAspect="1" noChangeArrowheads="1"/>
              </p:cNvSpPr>
              <p:nvPr/>
            </p:nvSpPr>
            <p:spPr bwMode="auto">
              <a:xfrm rot="10800000">
                <a:off x="6007901" y="34139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8" name="Oval 121"/>
              <p:cNvSpPr>
                <a:spLocks noChangeAspect="1" noChangeArrowheads="1"/>
              </p:cNvSpPr>
              <p:nvPr/>
            </p:nvSpPr>
            <p:spPr bwMode="auto">
              <a:xfrm rot="10800000">
                <a:off x="5971389" y="34234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59" name="Oval 122"/>
              <p:cNvSpPr>
                <a:spLocks noChangeAspect="1" noChangeArrowheads="1"/>
              </p:cNvSpPr>
              <p:nvPr/>
            </p:nvSpPr>
            <p:spPr bwMode="auto">
              <a:xfrm rot="10800000">
                <a:off x="5934876" y="34170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0" name="Oval 123"/>
              <p:cNvSpPr>
                <a:spLocks noChangeAspect="1" noChangeArrowheads="1"/>
              </p:cNvSpPr>
              <p:nvPr/>
            </p:nvSpPr>
            <p:spPr bwMode="auto">
              <a:xfrm rot="10800000">
                <a:off x="5899951" y="34091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1" name="Oval 124"/>
              <p:cNvSpPr>
                <a:spLocks noChangeAspect="1" noChangeArrowheads="1"/>
              </p:cNvSpPr>
              <p:nvPr/>
            </p:nvSpPr>
            <p:spPr bwMode="auto">
              <a:xfrm rot="10800000">
                <a:off x="5792001" y="33900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2" name="Oval 125"/>
              <p:cNvSpPr>
                <a:spLocks noChangeAspect="1" noChangeArrowheads="1"/>
              </p:cNvSpPr>
              <p:nvPr/>
            </p:nvSpPr>
            <p:spPr bwMode="auto">
              <a:xfrm rot="10800000">
                <a:off x="5828514" y="33948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3" name="Oval 126"/>
              <p:cNvSpPr>
                <a:spLocks noChangeAspect="1" noChangeArrowheads="1"/>
              </p:cNvSpPr>
              <p:nvPr/>
            </p:nvSpPr>
            <p:spPr bwMode="auto">
              <a:xfrm rot="10800000">
                <a:off x="5863439" y="3401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4" name="Oval 127"/>
              <p:cNvSpPr>
                <a:spLocks noChangeAspect="1" noChangeArrowheads="1"/>
              </p:cNvSpPr>
              <p:nvPr/>
            </p:nvSpPr>
            <p:spPr bwMode="auto">
              <a:xfrm rot="10800000">
                <a:off x="6077751" y="33599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5" name="Oval 128"/>
              <p:cNvSpPr>
                <a:spLocks noChangeAspect="1" noChangeArrowheads="1"/>
              </p:cNvSpPr>
              <p:nvPr/>
            </p:nvSpPr>
            <p:spPr bwMode="auto">
              <a:xfrm rot="10800000">
                <a:off x="6114264" y="33583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6" name="Oval 129"/>
              <p:cNvSpPr>
                <a:spLocks noChangeAspect="1" noChangeArrowheads="1"/>
              </p:cNvSpPr>
              <p:nvPr/>
            </p:nvSpPr>
            <p:spPr bwMode="auto">
              <a:xfrm rot="10800000">
                <a:off x="6150776" y="3344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7" name="Oval 130"/>
              <p:cNvSpPr>
                <a:spLocks noChangeAspect="1" noChangeArrowheads="1"/>
              </p:cNvSpPr>
              <p:nvPr/>
            </p:nvSpPr>
            <p:spPr bwMode="auto">
              <a:xfrm rot="10800000">
                <a:off x="5888839" y="316149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8" name="Oval 131"/>
              <p:cNvSpPr>
                <a:spLocks noChangeAspect="1" noChangeArrowheads="1"/>
              </p:cNvSpPr>
              <p:nvPr/>
            </p:nvSpPr>
            <p:spPr bwMode="auto">
              <a:xfrm rot="10800000">
                <a:off x="5860264" y="31853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69" name="Oval 132"/>
              <p:cNvSpPr>
                <a:spLocks noChangeAspect="1" noChangeArrowheads="1"/>
              </p:cNvSpPr>
              <p:nvPr/>
            </p:nvSpPr>
            <p:spPr bwMode="auto">
              <a:xfrm rot="10800000">
                <a:off x="5855501" y="32218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0" name="Oval 133"/>
              <p:cNvSpPr>
                <a:spLocks noChangeAspect="1" noChangeArrowheads="1"/>
              </p:cNvSpPr>
              <p:nvPr/>
            </p:nvSpPr>
            <p:spPr bwMode="auto">
              <a:xfrm rot="10800000">
                <a:off x="5926939" y="31614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1" name="Oval 134"/>
              <p:cNvSpPr>
                <a:spLocks noChangeAspect="1" noChangeArrowheads="1"/>
              </p:cNvSpPr>
              <p:nvPr/>
            </p:nvSpPr>
            <p:spPr bwMode="auto">
              <a:xfrm rot="10800000">
                <a:off x="6092039" y="33265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2" name="Oval 135"/>
              <p:cNvSpPr>
                <a:spLocks noChangeAspect="1" noChangeArrowheads="1"/>
              </p:cNvSpPr>
              <p:nvPr/>
            </p:nvSpPr>
            <p:spPr bwMode="auto">
              <a:xfrm rot="10800000">
                <a:off x="6079339" y="32948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3" name="Oval 136"/>
              <p:cNvSpPr>
                <a:spLocks noChangeAspect="1" noChangeArrowheads="1"/>
              </p:cNvSpPr>
              <p:nvPr/>
            </p:nvSpPr>
            <p:spPr bwMode="auto">
              <a:xfrm rot="10800000">
                <a:off x="6074576" y="32551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4" name="Oval 137"/>
              <p:cNvSpPr>
                <a:spLocks noChangeAspect="1" noChangeArrowheads="1"/>
              </p:cNvSpPr>
              <p:nvPr/>
            </p:nvSpPr>
            <p:spPr bwMode="auto">
              <a:xfrm rot="10800000">
                <a:off x="6079339" y="32186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5" name="Oval 138"/>
              <p:cNvSpPr>
                <a:spLocks noChangeAspect="1" noChangeArrowheads="1"/>
              </p:cNvSpPr>
              <p:nvPr/>
            </p:nvSpPr>
            <p:spPr bwMode="auto">
              <a:xfrm rot="10800000">
                <a:off x="6093626" y="31837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6" name="Oval 139"/>
              <p:cNvSpPr>
                <a:spLocks noChangeAspect="1" noChangeArrowheads="1"/>
              </p:cNvSpPr>
              <p:nvPr/>
            </p:nvSpPr>
            <p:spPr bwMode="auto">
              <a:xfrm rot="10800000">
                <a:off x="6112676" y="31551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7" name="Oval 140"/>
              <p:cNvSpPr>
                <a:spLocks noChangeAspect="1" noChangeArrowheads="1"/>
              </p:cNvSpPr>
              <p:nvPr/>
            </p:nvSpPr>
            <p:spPr bwMode="auto">
              <a:xfrm rot="10800000">
                <a:off x="5857089" y="34377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8" name="Oval 141"/>
              <p:cNvSpPr>
                <a:spLocks noChangeAspect="1" noChangeArrowheads="1"/>
              </p:cNvSpPr>
              <p:nvPr/>
            </p:nvSpPr>
            <p:spPr bwMode="auto">
              <a:xfrm rot="10800000">
                <a:off x="5833276" y="34662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79" name="Oval 142"/>
              <p:cNvSpPr>
                <a:spLocks noChangeAspect="1" noChangeArrowheads="1"/>
              </p:cNvSpPr>
              <p:nvPr/>
            </p:nvSpPr>
            <p:spPr bwMode="auto">
              <a:xfrm rot="10800000">
                <a:off x="5803114" y="348693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0" name="Oval 143"/>
              <p:cNvSpPr>
                <a:spLocks noChangeAspect="1" noChangeArrowheads="1"/>
              </p:cNvSpPr>
              <p:nvPr/>
            </p:nvSpPr>
            <p:spPr bwMode="auto">
              <a:xfrm rot="10800000">
                <a:off x="5934876" y="308053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1" name="Oval 144"/>
              <p:cNvSpPr>
                <a:spLocks noChangeAspect="1" noChangeArrowheads="1"/>
              </p:cNvSpPr>
              <p:nvPr/>
            </p:nvSpPr>
            <p:spPr bwMode="auto">
              <a:xfrm rot="10800000">
                <a:off x="5755489" y="35218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2" name="Oval 145"/>
              <p:cNvSpPr>
                <a:spLocks noChangeAspect="1" noChangeArrowheads="1"/>
              </p:cNvSpPr>
              <p:nvPr/>
            </p:nvSpPr>
            <p:spPr bwMode="auto">
              <a:xfrm rot="10800000">
                <a:off x="5792001" y="35202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3" name="Oval 230"/>
              <p:cNvSpPr>
                <a:spLocks noChangeAspect="1" noChangeArrowheads="1"/>
              </p:cNvSpPr>
              <p:nvPr/>
            </p:nvSpPr>
            <p:spPr bwMode="auto">
              <a:xfrm rot="10800000" flipV="1">
                <a:off x="6201576" y="29614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4" name="Oval 231"/>
              <p:cNvSpPr>
                <a:spLocks noChangeAspect="1" noChangeArrowheads="1"/>
              </p:cNvSpPr>
              <p:nvPr/>
            </p:nvSpPr>
            <p:spPr bwMode="auto">
              <a:xfrm rot="10800000" flipV="1">
                <a:off x="6220626"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5" name="Oval 232"/>
              <p:cNvSpPr>
                <a:spLocks noChangeAspect="1" noChangeArrowheads="1"/>
              </p:cNvSpPr>
              <p:nvPr/>
            </p:nvSpPr>
            <p:spPr bwMode="auto">
              <a:xfrm rot="10800000" flipV="1">
                <a:off x="6257139" y="2891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6" name="Oval 233"/>
              <p:cNvSpPr>
                <a:spLocks noChangeAspect="1" noChangeArrowheads="1"/>
              </p:cNvSpPr>
              <p:nvPr/>
            </p:nvSpPr>
            <p:spPr bwMode="auto">
              <a:xfrm rot="10800000" flipV="1">
                <a:off x="625713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7" name="Oval 234"/>
              <p:cNvSpPr>
                <a:spLocks noChangeAspect="1" noChangeArrowheads="1"/>
              </p:cNvSpPr>
              <p:nvPr/>
            </p:nvSpPr>
            <p:spPr bwMode="auto">
              <a:xfrm rot="10800000" flipV="1">
                <a:off x="6290476" y="29836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8" name="Oval 235"/>
              <p:cNvSpPr>
                <a:spLocks noChangeAspect="1" noChangeArrowheads="1"/>
              </p:cNvSpPr>
              <p:nvPr/>
            </p:nvSpPr>
            <p:spPr bwMode="auto">
              <a:xfrm rot="10800000" flipV="1">
                <a:off x="6326989" y="29916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89" name="Oval 236"/>
              <p:cNvSpPr>
                <a:spLocks noChangeAspect="1" noChangeArrowheads="1"/>
              </p:cNvSpPr>
              <p:nvPr/>
            </p:nvSpPr>
            <p:spPr bwMode="auto">
              <a:xfrm rot="10800000" flipV="1">
                <a:off x="6293651" y="2891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0" name="Oval 237"/>
              <p:cNvSpPr>
                <a:spLocks noChangeAspect="1" noChangeArrowheads="1"/>
              </p:cNvSpPr>
              <p:nvPr/>
            </p:nvSpPr>
            <p:spPr bwMode="auto">
              <a:xfrm rot="10800000" flipV="1">
                <a:off x="6188876" y="29932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1" name="Oval 238"/>
              <p:cNvSpPr>
                <a:spLocks noChangeAspect="1" noChangeArrowheads="1"/>
              </p:cNvSpPr>
              <p:nvPr/>
            </p:nvSpPr>
            <p:spPr bwMode="auto">
              <a:xfrm rot="10800000" flipV="1">
                <a:off x="6326989" y="2836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2" name="Oval 239"/>
              <p:cNvSpPr>
                <a:spLocks noChangeAspect="1" noChangeArrowheads="1"/>
              </p:cNvSpPr>
              <p:nvPr/>
            </p:nvSpPr>
            <p:spPr bwMode="auto">
              <a:xfrm rot="10800000" flipV="1">
                <a:off x="6325401" y="28741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3" name="Oval 240"/>
              <p:cNvSpPr>
                <a:spLocks noChangeAspect="1" noChangeArrowheads="1"/>
              </p:cNvSpPr>
              <p:nvPr/>
            </p:nvSpPr>
            <p:spPr bwMode="auto">
              <a:xfrm rot="10800000" flipV="1">
                <a:off x="6257139"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4" name="Oval 241"/>
              <p:cNvSpPr>
                <a:spLocks noChangeAspect="1" noChangeArrowheads="1"/>
              </p:cNvSpPr>
              <p:nvPr/>
            </p:nvSpPr>
            <p:spPr bwMode="auto">
              <a:xfrm rot="10800000" flipV="1">
                <a:off x="6687351" y="29678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5" name="Oval 242"/>
              <p:cNvSpPr>
                <a:spLocks noChangeAspect="1" noChangeArrowheads="1"/>
              </p:cNvSpPr>
              <p:nvPr/>
            </p:nvSpPr>
            <p:spPr bwMode="auto">
              <a:xfrm rot="10800000" flipV="1">
                <a:off x="6358739" y="28582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6" name="Oval 243"/>
              <p:cNvSpPr>
                <a:spLocks noChangeAspect="1" noChangeArrowheads="1"/>
              </p:cNvSpPr>
              <p:nvPr/>
            </p:nvSpPr>
            <p:spPr bwMode="auto">
              <a:xfrm rot="10800000" flipV="1">
                <a:off x="6369851" y="28217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7" name="Oval 244"/>
              <p:cNvSpPr>
                <a:spLocks noChangeAspect="1" noChangeArrowheads="1"/>
              </p:cNvSpPr>
              <p:nvPr/>
            </p:nvSpPr>
            <p:spPr bwMode="auto">
              <a:xfrm rot="10800000" flipV="1">
                <a:off x="6406364" y="28154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8" name="Oval 245"/>
              <p:cNvSpPr>
                <a:spLocks noChangeAspect="1" noChangeArrowheads="1"/>
              </p:cNvSpPr>
              <p:nvPr/>
            </p:nvSpPr>
            <p:spPr bwMode="auto">
              <a:xfrm rot="10800000" flipV="1">
                <a:off x="6431764" y="27884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999" name="Oval 246"/>
              <p:cNvSpPr>
                <a:spLocks noChangeAspect="1" noChangeArrowheads="1"/>
              </p:cNvSpPr>
              <p:nvPr/>
            </p:nvSpPr>
            <p:spPr bwMode="auto">
              <a:xfrm rot="10800000" flipV="1">
                <a:off x="6468276" y="27900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0" name="Oval 247"/>
              <p:cNvSpPr>
                <a:spLocks noChangeAspect="1" noChangeArrowheads="1"/>
              </p:cNvSpPr>
              <p:nvPr/>
            </p:nvSpPr>
            <p:spPr bwMode="auto">
              <a:xfrm rot="10800000" flipV="1">
                <a:off x="6496851" y="27693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1" name="Oval 248"/>
              <p:cNvSpPr>
                <a:spLocks noChangeAspect="1" noChangeArrowheads="1"/>
              </p:cNvSpPr>
              <p:nvPr/>
            </p:nvSpPr>
            <p:spPr bwMode="auto">
              <a:xfrm rot="10800000" flipV="1">
                <a:off x="6528601" y="27503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2" name="Oval 249"/>
              <p:cNvSpPr>
                <a:spLocks noChangeAspect="1" noChangeArrowheads="1"/>
              </p:cNvSpPr>
              <p:nvPr/>
            </p:nvSpPr>
            <p:spPr bwMode="auto">
              <a:xfrm rot="10800000" flipV="1">
                <a:off x="6546064" y="27185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3" name="Oval 250"/>
              <p:cNvSpPr>
                <a:spLocks noChangeAspect="1" noChangeArrowheads="1"/>
              </p:cNvSpPr>
              <p:nvPr/>
            </p:nvSpPr>
            <p:spPr bwMode="auto">
              <a:xfrm rot="10800000" flipV="1">
                <a:off x="6579401" y="2701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4" name="Oval 251"/>
              <p:cNvSpPr>
                <a:spLocks noChangeAspect="1" noChangeArrowheads="1"/>
              </p:cNvSpPr>
              <p:nvPr/>
            </p:nvSpPr>
            <p:spPr bwMode="auto">
              <a:xfrm rot="10800000" flipV="1">
                <a:off x="6617501" y="25201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5" name="Oval 252"/>
              <p:cNvSpPr>
                <a:spLocks noChangeAspect="1" noChangeArrowheads="1"/>
              </p:cNvSpPr>
              <p:nvPr/>
            </p:nvSpPr>
            <p:spPr bwMode="auto">
              <a:xfrm rot="10800000" flipV="1">
                <a:off x="6630201" y="2569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6" name="Oval 253"/>
              <p:cNvSpPr>
                <a:spLocks noChangeAspect="1" noChangeArrowheads="1"/>
              </p:cNvSpPr>
              <p:nvPr/>
            </p:nvSpPr>
            <p:spPr bwMode="auto">
              <a:xfrm rot="10800000" flipV="1">
                <a:off x="6611151" y="26011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7" name="Oval 254"/>
              <p:cNvSpPr>
                <a:spLocks noChangeAspect="1" noChangeArrowheads="1"/>
              </p:cNvSpPr>
              <p:nvPr/>
            </p:nvSpPr>
            <p:spPr bwMode="auto">
              <a:xfrm rot="10800000" flipV="1">
                <a:off x="6580989" y="26646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8" name="Oval 255"/>
              <p:cNvSpPr>
                <a:spLocks noChangeAspect="1" noChangeArrowheads="1"/>
              </p:cNvSpPr>
              <p:nvPr/>
            </p:nvSpPr>
            <p:spPr bwMode="auto">
              <a:xfrm rot="10800000" flipV="1">
                <a:off x="6601626" y="26328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09" name="Oval 256"/>
              <p:cNvSpPr>
                <a:spLocks noChangeAspect="1" noChangeArrowheads="1"/>
              </p:cNvSpPr>
              <p:nvPr/>
            </p:nvSpPr>
            <p:spPr bwMode="auto">
              <a:xfrm rot="10800000" flipV="1">
                <a:off x="6601626" y="25487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0" name="Oval 257"/>
              <p:cNvSpPr>
                <a:spLocks noChangeAspect="1" noChangeArrowheads="1"/>
              </p:cNvSpPr>
              <p:nvPr/>
            </p:nvSpPr>
            <p:spPr bwMode="auto">
              <a:xfrm rot="10800000" flipV="1">
                <a:off x="6293651" y="2820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1" name="Oval 258"/>
              <p:cNvSpPr>
                <a:spLocks noChangeAspect="1" noChangeArrowheads="1"/>
              </p:cNvSpPr>
              <p:nvPr/>
            </p:nvSpPr>
            <p:spPr bwMode="auto">
              <a:xfrm rot="10800000" flipV="1">
                <a:off x="6293651" y="27836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2" name="Oval 259"/>
              <p:cNvSpPr>
                <a:spLocks noChangeAspect="1" noChangeArrowheads="1"/>
              </p:cNvSpPr>
              <p:nvPr/>
            </p:nvSpPr>
            <p:spPr bwMode="auto">
              <a:xfrm rot="10800000" flipV="1">
                <a:off x="6273014" y="27535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3" name="Oval 260"/>
              <p:cNvSpPr>
                <a:spLocks noChangeAspect="1" noChangeArrowheads="1"/>
              </p:cNvSpPr>
              <p:nvPr/>
            </p:nvSpPr>
            <p:spPr bwMode="auto">
              <a:xfrm rot="10800000" flipV="1">
                <a:off x="6236501" y="27487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4" name="Oval 261"/>
              <p:cNvSpPr>
                <a:spLocks noChangeAspect="1" noChangeArrowheads="1"/>
              </p:cNvSpPr>
              <p:nvPr/>
            </p:nvSpPr>
            <p:spPr bwMode="auto">
              <a:xfrm rot="10800000" flipV="1">
                <a:off x="6204751" y="27281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5" name="Oval 262"/>
              <p:cNvSpPr>
                <a:spLocks noChangeAspect="1" noChangeArrowheads="1"/>
              </p:cNvSpPr>
              <p:nvPr/>
            </p:nvSpPr>
            <p:spPr bwMode="auto">
              <a:xfrm rot="10800000" flipV="1">
                <a:off x="6188876" y="26995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6" name="Oval 263"/>
              <p:cNvSpPr>
                <a:spLocks noChangeAspect="1" noChangeArrowheads="1"/>
              </p:cNvSpPr>
              <p:nvPr/>
            </p:nvSpPr>
            <p:spPr bwMode="auto">
              <a:xfrm rot="10800000" flipV="1">
                <a:off x="6655601" y="29535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7" name="Oval 264"/>
              <p:cNvSpPr>
                <a:spLocks noChangeAspect="1" noChangeArrowheads="1"/>
              </p:cNvSpPr>
              <p:nvPr/>
            </p:nvSpPr>
            <p:spPr bwMode="auto">
              <a:xfrm rot="10800000" flipV="1">
                <a:off x="6622264"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8" name="Oval 265"/>
              <p:cNvSpPr>
                <a:spLocks noChangeAspect="1" noChangeArrowheads="1"/>
              </p:cNvSpPr>
              <p:nvPr/>
            </p:nvSpPr>
            <p:spPr bwMode="auto">
              <a:xfrm rot="10800000" flipV="1">
                <a:off x="6617501"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19" name="Oval 266"/>
              <p:cNvSpPr>
                <a:spLocks noChangeAspect="1" noChangeArrowheads="1"/>
              </p:cNvSpPr>
              <p:nvPr/>
            </p:nvSpPr>
            <p:spPr bwMode="auto">
              <a:xfrm rot="10800000" flipV="1">
                <a:off x="658098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0" name="Oval 267"/>
              <p:cNvSpPr>
                <a:spLocks noChangeAspect="1" noChangeArrowheads="1"/>
              </p:cNvSpPr>
              <p:nvPr/>
            </p:nvSpPr>
            <p:spPr bwMode="auto">
              <a:xfrm rot="10800000" flipV="1">
                <a:off x="6557176" y="29027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1" name="Oval 268"/>
              <p:cNvSpPr>
                <a:spLocks noChangeAspect="1" noChangeArrowheads="1"/>
              </p:cNvSpPr>
              <p:nvPr/>
            </p:nvSpPr>
            <p:spPr bwMode="auto">
              <a:xfrm rot="10800000" flipV="1">
                <a:off x="6546064" y="28646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2" name="Oval 269"/>
              <p:cNvSpPr>
                <a:spLocks noChangeAspect="1" noChangeArrowheads="1"/>
              </p:cNvSpPr>
              <p:nvPr/>
            </p:nvSpPr>
            <p:spPr bwMode="auto">
              <a:xfrm rot="10800000" flipV="1">
                <a:off x="6509551" y="28535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3" name="Oval 270"/>
              <p:cNvSpPr>
                <a:spLocks noChangeAspect="1" noChangeArrowheads="1"/>
              </p:cNvSpPr>
              <p:nvPr/>
            </p:nvSpPr>
            <p:spPr bwMode="auto">
              <a:xfrm rot="10800000" flipV="1">
                <a:off x="6474626" y="28408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4" name="Oval 271"/>
              <p:cNvSpPr>
                <a:spLocks noChangeAspect="1" noChangeArrowheads="1"/>
              </p:cNvSpPr>
              <p:nvPr/>
            </p:nvSpPr>
            <p:spPr bwMode="auto">
              <a:xfrm rot="10800000" flipV="1">
                <a:off x="6442876" y="28233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5" name="Oval 272"/>
              <p:cNvSpPr>
                <a:spLocks noChangeAspect="1" noChangeArrowheads="1"/>
              </p:cNvSpPr>
              <p:nvPr/>
            </p:nvSpPr>
            <p:spPr bwMode="auto">
              <a:xfrm rot="10800000" flipV="1">
                <a:off x="6358739" y="29725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6" name="Oval 273"/>
              <p:cNvSpPr>
                <a:spLocks noChangeAspect="1" noChangeArrowheads="1"/>
              </p:cNvSpPr>
              <p:nvPr/>
            </p:nvSpPr>
            <p:spPr bwMode="auto">
              <a:xfrm rot="10800000" flipV="1">
                <a:off x="6395251"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7" name="Oval 274"/>
              <p:cNvSpPr>
                <a:spLocks noChangeAspect="1" noChangeArrowheads="1"/>
              </p:cNvSpPr>
              <p:nvPr/>
            </p:nvSpPr>
            <p:spPr bwMode="auto">
              <a:xfrm rot="10800000" flipV="1">
                <a:off x="6433351" y="29662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8" name="Oval 275"/>
              <p:cNvSpPr>
                <a:spLocks noChangeAspect="1" noChangeArrowheads="1"/>
              </p:cNvSpPr>
              <p:nvPr/>
            </p:nvSpPr>
            <p:spPr bwMode="auto">
              <a:xfrm rot="10800000" flipV="1">
                <a:off x="6469864" y="29551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29" name="Oval 276"/>
              <p:cNvSpPr>
                <a:spLocks noChangeAspect="1" noChangeArrowheads="1"/>
              </p:cNvSpPr>
              <p:nvPr/>
            </p:nvSpPr>
            <p:spPr bwMode="auto">
              <a:xfrm rot="10800000" flipV="1">
                <a:off x="6503201" y="29360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0" name="Oval 277"/>
              <p:cNvSpPr>
                <a:spLocks noChangeAspect="1" noChangeArrowheads="1"/>
              </p:cNvSpPr>
              <p:nvPr/>
            </p:nvSpPr>
            <p:spPr bwMode="auto">
              <a:xfrm rot="10800000" flipV="1">
                <a:off x="6520664" y="29043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1" name="Oval 278"/>
              <p:cNvSpPr>
                <a:spLocks noChangeAspect="1" noChangeArrowheads="1"/>
              </p:cNvSpPr>
              <p:nvPr/>
            </p:nvSpPr>
            <p:spPr bwMode="auto">
              <a:xfrm rot="10800000" flipV="1">
                <a:off x="6293651" y="2723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2" name="Oval 279"/>
              <p:cNvSpPr>
                <a:spLocks noChangeAspect="1" noChangeArrowheads="1"/>
              </p:cNvSpPr>
              <p:nvPr/>
            </p:nvSpPr>
            <p:spPr bwMode="auto">
              <a:xfrm rot="10800000" flipV="1">
                <a:off x="6293651" y="2686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3" name="Oval 280"/>
              <p:cNvSpPr>
                <a:spLocks noChangeAspect="1" noChangeArrowheads="1"/>
              </p:cNvSpPr>
              <p:nvPr/>
            </p:nvSpPr>
            <p:spPr bwMode="auto">
              <a:xfrm rot="10800000" flipV="1">
                <a:off x="6277776" y="26566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4" name="Oval 281"/>
              <p:cNvSpPr>
                <a:spLocks noChangeAspect="1" noChangeArrowheads="1"/>
              </p:cNvSpPr>
              <p:nvPr/>
            </p:nvSpPr>
            <p:spPr bwMode="auto">
              <a:xfrm rot="10800000" flipV="1">
                <a:off x="6253964" y="26249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5" name="Oval 282"/>
              <p:cNvSpPr>
                <a:spLocks noChangeAspect="1" noChangeArrowheads="1"/>
              </p:cNvSpPr>
              <p:nvPr/>
            </p:nvSpPr>
            <p:spPr bwMode="auto">
              <a:xfrm rot="10800000" flipV="1">
                <a:off x="6223801"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6" name="Oval 283"/>
              <p:cNvSpPr>
                <a:spLocks noChangeAspect="1" noChangeArrowheads="1"/>
              </p:cNvSpPr>
              <p:nvPr/>
            </p:nvSpPr>
            <p:spPr bwMode="auto">
              <a:xfrm rot="10800000" flipV="1">
                <a:off x="6188876" y="25915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7" name="Oval 284"/>
              <p:cNvSpPr>
                <a:spLocks noChangeAspect="1" noChangeArrowheads="1"/>
              </p:cNvSpPr>
              <p:nvPr/>
            </p:nvSpPr>
            <p:spPr bwMode="auto">
              <a:xfrm rot="10800000" flipV="1">
                <a:off x="6546064" y="265667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8" name="Oval 285"/>
              <p:cNvSpPr>
                <a:spLocks noChangeAspect="1" noChangeArrowheads="1"/>
              </p:cNvSpPr>
              <p:nvPr/>
            </p:nvSpPr>
            <p:spPr bwMode="auto">
              <a:xfrm rot="10800000" flipV="1">
                <a:off x="6509551" y="26471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39" name="Oval 286"/>
              <p:cNvSpPr>
                <a:spLocks noChangeAspect="1" noChangeArrowheads="1"/>
              </p:cNvSpPr>
              <p:nvPr/>
            </p:nvSpPr>
            <p:spPr bwMode="auto">
              <a:xfrm rot="10800000" flipV="1">
                <a:off x="6473039" y="26534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0" name="Oval 287"/>
              <p:cNvSpPr>
                <a:spLocks noChangeAspect="1" noChangeArrowheads="1"/>
              </p:cNvSpPr>
              <p:nvPr/>
            </p:nvSpPr>
            <p:spPr bwMode="auto">
              <a:xfrm rot="10800000" flipV="1">
                <a:off x="6438114" y="26614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1" name="Oval 288"/>
              <p:cNvSpPr>
                <a:spLocks noChangeAspect="1" noChangeArrowheads="1"/>
              </p:cNvSpPr>
              <p:nvPr/>
            </p:nvSpPr>
            <p:spPr bwMode="auto">
              <a:xfrm rot="10800000" flipV="1">
                <a:off x="6330164" y="26804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2" name="Oval 289"/>
              <p:cNvSpPr>
                <a:spLocks noChangeAspect="1" noChangeArrowheads="1"/>
              </p:cNvSpPr>
              <p:nvPr/>
            </p:nvSpPr>
            <p:spPr bwMode="auto">
              <a:xfrm rot="10800000" flipV="1">
                <a:off x="6366676" y="26757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3" name="Oval 290"/>
              <p:cNvSpPr>
                <a:spLocks noChangeAspect="1" noChangeArrowheads="1"/>
              </p:cNvSpPr>
              <p:nvPr/>
            </p:nvSpPr>
            <p:spPr bwMode="auto">
              <a:xfrm rot="10800000" flipV="1">
                <a:off x="6401601" y="26693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4" name="Oval 291"/>
              <p:cNvSpPr>
                <a:spLocks noChangeAspect="1" noChangeArrowheads="1"/>
              </p:cNvSpPr>
              <p:nvPr/>
            </p:nvSpPr>
            <p:spPr bwMode="auto">
              <a:xfrm rot="10800000" flipV="1">
                <a:off x="6615914" y="27106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5" name="Oval 292"/>
              <p:cNvSpPr>
                <a:spLocks noChangeAspect="1" noChangeArrowheads="1"/>
              </p:cNvSpPr>
              <p:nvPr/>
            </p:nvSpPr>
            <p:spPr bwMode="auto">
              <a:xfrm rot="10800000" flipV="1">
                <a:off x="6652426" y="27122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6" name="Oval 293"/>
              <p:cNvSpPr>
                <a:spLocks noChangeAspect="1" noChangeArrowheads="1"/>
              </p:cNvSpPr>
              <p:nvPr/>
            </p:nvSpPr>
            <p:spPr bwMode="auto">
              <a:xfrm rot="10800000" flipV="1">
                <a:off x="6685764" y="26884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7" name="Oval 294"/>
              <p:cNvSpPr>
                <a:spLocks noChangeAspect="1" noChangeArrowheads="1"/>
              </p:cNvSpPr>
              <p:nvPr/>
            </p:nvSpPr>
            <p:spPr bwMode="auto">
              <a:xfrm rot="10800000" flipV="1">
                <a:off x="6427001" y="29090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8" name="Oval 295"/>
              <p:cNvSpPr>
                <a:spLocks noChangeAspect="1" noChangeArrowheads="1"/>
              </p:cNvSpPr>
              <p:nvPr/>
            </p:nvSpPr>
            <p:spPr bwMode="auto">
              <a:xfrm rot="10800000" flipV="1">
                <a:off x="6398426" y="28852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49" name="Oval 296"/>
              <p:cNvSpPr>
                <a:spLocks noChangeAspect="1" noChangeArrowheads="1"/>
              </p:cNvSpPr>
              <p:nvPr/>
            </p:nvSpPr>
            <p:spPr bwMode="auto">
              <a:xfrm rot="10800000" flipV="1">
                <a:off x="6393664" y="28487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0" name="Oval 297"/>
              <p:cNvSpPr>
                <a:spLocks noChangeAspect="1" noChangeArrowheads="1"/>
              </p:cNvSpPr>
              <p:nvPr/>
            </p:nvSpPr>
            <p:spPr bwMode="auto">
              <a:xfrm rot="10800000" flipV="1">
                <a:off x="6465101" y="29090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1" name="Oval 298"/>
              <p:cNvSpPr>
                <a:spLocks noChangeAspect="1" noChangeArrowheads="1"/>
              </p:cNvSpPr>
              <p:nvPr/>
            </p:nvSpPr>
            <p:spPr bwMode="auto">
              <a:xfrm rot="10800000" flipV="1">
                <a:off x="6630201" y="27439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2" name="Oval 299"/>
              <p:cNvSpPr>
                <a:spLocks noChangeAspect="1" noChangeArrowheads="1"/>
              </p:cNvSpPr>
              <p:nvPr/>
            </p:nvSpPr>
            <p:spPr bwMode="auto">
              <a:xfrm rot="10800000" flipV="1">
                <a:off x="6617501" y="27757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3" name="Oval 300"/>
              <p:cNvSpPr>
                <a:spLocks noChangeAspect="1" noChangeArrowheads="1"/>
              </p:cNvSpPr>
              <p:nvPr/>
            </p:nvSpPr>
            <p:spPr bwMode="auto">
              <a:xfrm rot="10800000" flipV="1">
                <a:off x="6612739" y="28154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4" name="Oval 301"/>
              <p:cNvSpPr>
                <a:spLocks noChangeAspect="1" noChangeArrowheads="1"/>
              </p:cNvSpPr>
              <p:nvPr/>
            </p:nvSpPr>
            <p:spPr bwMode="auto">
              <a:xfrm rot="10800000" flipV="1">
                <a:off x="6617501" y="28519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5" name="Oval 302"/>
              <p:cNvSpPr>
                <a:spLocks noChangeAspect="1" noChangeArrowheads="1"/>
              </p:cNvSpPr>
              <p:nvPr/>
            </p:nvSpPr>
            <p:spPr bwMode="auto">
              <a:xfrm rot="10800000" flipV="1">
                <a:off x="6631789" y="28868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6" name="Oval 303"/>
              <p:cNvSpPr>
                <a:spLocks noChangeAspect="1" noChangeArrowheads="1"/>
              </p:cNvSpPr>
              <p:nvPr/>
            </p:nvSpPr>
            <p:spPr bwMode="auto">
              <a:xfrm rot="10800000" flipV="1">
                <a:off x="6650839" y="29154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7" name="Oval 304"/>
              <p:cNvSpPr>
                <a:spLocks noChangeAspect="1" noChangeArrowheads="1"/>
              </p:cNvSpPr>
              <p:nvPr/>
            </p:nvSpPr>
            <p:spPr bwMode="auto">
              <a:xfrm rot="10800000" flipV="1">
                <a:off x="6395251" y="26328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8" name="Oval 305"/>
              <p:cNvSpPr>
                <a:spLocks noChangeAspect="1" noChangeArrowheads="1"/>
              </p:cNvSpPr>
              <p:nvPr/>
            </p:nvSpPr>
            <p:spPr bwMode="auto">
              <a:xfrm rot="10800000" flipV="1">
                <a:off x="6371439"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59" name="Oval 306"/>
              <p:cNvSpPr>
                <a:spLocks noChangeAspect="1" noChangeArrowheads="1"/>
              </p:cNvSpPr>
              <p:nvPr/>
            </p:nvSpPr>
            <p:spPr bwMode="auto">
              <a:xfrm rot="10800000" flipV="1">
                <a:off x="6341276" y="25836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0" name="Oval 307"/>
              <p:cNvSpPr>
                <a:spLocks noChangeAspect="1" noChangeArrowheads="1"/>
              </p:cNvSpPr>
              <p:nvPr/>
            </p:nvSpPr>
            <p:spPr bwMode="auto">
              <a:xfrm rot="10800000" flipV="1">
                <a:off x="6293651" y="25122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1" name="Oval 308"/>
              <p:cNvSpPr>
                <a:spLocks noChangeAspect="1" noChangeArrowheads="1"/>
              </p:cNvSpPr>
              <p:nvPr/>
            </p:nvSpPr>
            <p:spPr bwMode="auto">
              <a:xfrm rot="10800000" flipV="1">
                <a:off x="6293651" y="25487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2" name="Oval 309"/>
              <p:cNvSpPr>
                <a:spLocks noChangeAspect="1" noChangeArrowheads="1"/>
              </p:cNvSpPr>
              <p:nvPr/>
            </p:nvSpPr>
            <p:spPr bwMode="auto">
              <a:xfrm rot="10800000" flipV="1">
                <a:off x="6330164" y="25503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3" name="Oval 311"/>
              <p:cNvSpPr>
                <a:spLocks noChangeAspect="1" noChangeArrowheads="1"/>
              </p:cNvSpPr>
              <p:nvPr/>
            </p:nvSpPr>
            <p:spPr bwMode="auto">
              <a:xfrm rot="5400000" flipH="1" flipV="1">
                <a:off x="6092039" y="25153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4" name="Oval 312"/>
              <p:cNvSpPr>
                <a:spLocks noChangeAspect="1" noChangeArrowheads="1"/>
              </p:cNvSpPr>
              <p:nvPr/>
            </p:nvSpPr>
            <p:spPr bwMode="auto">
              <a:xfrm rot="5400000" flipH="1" flipV="1">
                <a:off x="6060289" y="25328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5" name="Oval 313"/>
              <p:cNvSpPr>
                <a:spLocks noChangeAspect="1" noChangeArrowheads="1"/>
              </p:cNvSpPr>
              <p:nvPr/>
            </p:nvSpPr>
            <p:spPr bwMode="auto">
              <a:xfrm rot="5400000" flipH="1" flipV="1">
                <a:off x="6023776" y="2569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6" name="Oval 314"/>
              <p:cNvSpPr>
                <a:spLocks noChangeAspect="1" noChangeArrowheads="1"/>
              </p:cNvSpPr>
              <p:nvPr/>
            </p:nvSpPr>
            <p:spPr bwMode="auto">
              <a:xfrm rot="5400000" flipH="1" flipV="1">
                <a:off x="6060289" y="25693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7" name="Oval 315"/>
              <p:cNvSpPr>
                <a:spLocks noChangeAspect="1" noChangeArrowheads="1"/>
              </p:cNvSpPr>
              <p:nvPr/>
            </p:nvSpPr>
            <p:spPr bwMode="auto">
              <a:xfrm rot="5400000" flipH="1" flipV="1">
                <a:off x="6114264" y="26042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8" name="Oval 316"/>
              <p:cNvSpPr>
                <a:spLocks noChangeAspect="1" noChangeArrowheads="1"/>
              </p:cNvSpPr>
              <p:nvPr/>
            </p:nvSpPr>
            <p:spPr bwMode="auto">
              <a:xfrm rot="5400000" flipH="1" flipV="1">
                <a:off x="6123789" y="26392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69" name="Oval 317"/>
              <p:cNvSpPr>
                <a:spLocks noChangeAspect="1" noChangeArrowheads="1"/>
              </p:cNvSpPr>
              <p:nvPr/>
            </p:nvSpPr>
            <p:spPr bwMode="auto">
              <a:xfrm rot="5400000" flipH="1" flipV="1">
                <a:off x="6023776" y="26058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0" name="Oval 318"/>
              <p:cNvSpPr>
                <a:spLocks noChangeAspect="1" noChangeArrowheads="1"/>
              </p:cNvSpPr>
              <p:nvPr/>
            </p:nvSpPr>
            <p:spPr bwMode="auto">
              <a:xfrm rot="5400000" flipH="1" flipV="1">
                <a:off x="6125376" y="250109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1" name="Oval 319"/>
              <p:cNvSpPr>
                <a:spLocks noChangeAspect="1" noChangeArrowheads="1"/>
              </p:cNvSpPr>
              <p:nvPr/>
            </p:nvSpPr>
            <p:spPr bwMode="auto">
              <a:xfrm rot="5400000" flipH="1" flipV="1">
                <a:off x="5968214" y="2637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2" name="Oval 320"/>
              <p:cNvSpPr>
                <a:spLocks noChangeAspect="1" noChangeArrowheads="1"/>
              </p:cNvSpPr>
              <p:nvPr/>
            </p:nvSpPr>
            <p:spPr bwMode="auto">
              <a:xfrm rot="5400000" flipH="1" flipV="1">
                <a:off x="6004726" y="26376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3" name="Oval 321"/>
              <p:cNvSpPr>
                <a:spLocks noChangeAspect="1" noChangeArrowheads="1"/>
              </p:cNvSpPr>
              <p:nvPr/>
            </p:nvSpPr>
            <p:spPr bwMode="auto">
              <a:xfrm rot="5400000" flipH="1" flipV="1">
                <a:off x="6096801" y="25709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4" name="Oval 322"/>
              <p:cNvSpPr>
                <a:spLocks noChangeAspect="1" noChangeArrowheads="1"/>
              </p:cNvSpPr>
              <p:nvPr/>
            </p:nvSpPr>
            <p:spPr bwMode="auto">
              <a:xfrm rot="5400000" flipH="1" flipV="1">
                <a:off x="6101564" y="35345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5" name="Oval 323"/>
              <p:cNvSpPr>
                <a:spLocks noChangeAspect="1" noChangeArrowheads="1"/>
              </p:cNvSpPr>
              <p:nvPr/>
            </p:nvSpPr>
            <p:spPr bwMode="auto">
              <a:xfrm rot="5400000" flipH="1" flipV="1">
                <a:off x="5988851" y="26709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6" name="Oval 324"/>
              <p:cNvSpPr>
                <a:spLocks noChangeAspect="1" noChangeArrowheads="1"/>
              </p:cNvSpPr>
              <p:nvPr/>
            </p:nvSpPr>
            <p:spPr bwMode="auto">
              <a:xfrm rot="5400000" flipH="1" flipV="1">
                <a:off x="5953926" y="26804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7" name="Oval 325"/>
              <p:cNvSpPr>
                <a:spLocks noChangeAspect="1" noChangeArrowheads="1"/>
              </p:cNvSpPr>
              <p:nvPr/>
            </p:nvSpPr>
            <p:spPr bwMode="auto">
              <a:xfrm rot="5400000" flipH="1" flipV="1">
                <a:off x="5947576" y="27169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8" name="Oval 326"/>
              <p:cNvSpPr>
                <a:spLocks noChangeAspect="1" noChangeArrowheads="1"/>
              </p:cNvSpPr>
              <p:nvPr/>
            </p:nvSpPr>
            <p:spPr bwMode="auto">
              <a:xfrm rot="5400000" flipH="1" flipV="1">
                <a:off x="5920589" y="27423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79" name="Oval 327"/>
              <p:cNvSpPr>
                <a:spLocks noChangeAspect="1" noChangeArrowheads="1"/>
              </p:cNvSpPr>
              <p:nvPr/>
            </p:nvSpPr>
            <p:spPr bwMode="auto">
              <a:xfrm rot="5400000" flipV="1">
                <a:off x="5922176" y="27804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0" name="Oval 328"/>
              <p:cNvSpPr>
                <a:spLocks noChangeAspect="1" noChangeArrowheads="1"/>
              </p:cNvSpPr>
              <p:nvPr/>
            </p:nvSpPr>
            <p:spPr bwMode="auto">
              <a:xfrm rot="5400000" flipH="1" flipV="1">
                <a:off x="5899951" y="28090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1" name="Oval 329"/>
              <p:cNvSpPr>
                <a:spLocks noChangeAspect="1" noChangeArrowheads="1"/>
              </p:cNvSpPr>
              <p:nvPr/>
            </p:nvSpPr>
            <p:spPr bwMode="auto">
              <a:xfrm rot="5400000" flipH="1" flipV="1">
                <a:off x="5880901" y="28408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2" name="Oval 330"/>
              <p:cNvSpPr>
                <a:spLocks noChangeAspect="1" noChangeArrowheads="1"/>
              </p:cNvSpPr>
              <p:nvPr/>
            </p:nvSpPr>
            <p:spPr bwMode="auto">
              <a:xfrm rot="5400000" flipH="1" flipV="1">
                <a:off x="5849151" y="285828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3" name="Oval 331"/>
              <p:cNvSpPr>
                <a:spLocks noChangeAspect="1" noChangeArrowheads="1"/>
              </p:cNvSpPr>
              <p:nvPr/>
            </p:nvSpPr>
            <p:spPr bwMode="auto">
              <a:xfrm rot="5400000" flipH="1" flipV="1">
                <a:off x="5833276" y="28916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4" name="Oval 332"/>
              <p:cNvSpPr>
                <a:spLocks noChangeAspect="1" noChangeArrowheads="1"/>
              </p:cNvSpPr>
              <p:nvPr/>
            </p:nvSpPr>
            <p:spPr bwMode="auto">
              <a:xfrm rot="5400000" flipH="1" flipV="1">
                <a:off x="5650714" y="293131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5" name="Oval 333"/>
              <p:cNvSpPr>
                <a:spLocks noChangeAspect="1" noChangeArrowheads="1"/>
              </p:cNvSpPr>
              <p:nvPr/>
            </p:nvSpPr>
            <p:spPr bwMode="auto">
              <a:xfrm rot="5400000" flipH="1" flipV="1">
                <a:off x="5701514" y="294242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6" name="Oval 334"/>
              <p:cNvSpPr>
                <a:spLocks noChangeAspect="1" noChangeArrowheads="1"/>
              </p:cNvSpPr>
              <p:nvPr/>
            </p:nvSpPr>
            <p:spPr bwMode="auto">
              <a:xfrm rot="5400000" flipH="1" flipV="1">
                <a:off x="5731676" y="29233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7" name="Oval 335"/>
              <p:cNvSpPr>
                <a:spLocks noChangeAspect="1" noChangeArrowheads="1"/>
              </p:cNvSpPr>
              <p:nvPr/>
            </p:nvSpPr>
            <p:spPr bwMode="auto">
              <a:xfrm rot="5400000" flipH="1" flipV="1">
                <a:off x="5796764" y="2893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8" name="Oval 336"/>
              <p:cNvSpPr>
                <a:spLocks noChangeAspect="1" noChangeArrowheads="1"/>
              </p:cNvSpPr>
              <p:nvPr/>
            </p:nvSpPr>
            <p:spPr bwMode="auto">
              <a:xfrm rot="5400000" flipH="1" flipV="1">
                <a:off x="5765014" y="29138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89" name="Oval 337"/>
              <p:cNvSpPr>
                <a:spLocks noChangeAspect="1" noChangeArrowheads="1"/>
              </p:cNvSpPr>
              <p:nvPr/>
            </p:nvSpPr>
            <p:spPr bwMode="auto">
              <a:xfrm rot="5400000" flipH="1" flipV="1">
                <a:off x="5680876" y="29122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0" name="Oval 338"/>
              <p:cNvSpPr>
                <a:spLocks noChangeAspect="1" noChangeArrowheads="1"/>
              </p:cNvSpPr>
              <p:nvPr/>
            </p:nvSpPr>
            <p:spPr bwMode="auto">
              <a:xfrm rot="5400000" flipH="1" flipV="1">
                <a:off x="5952339"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1" name="Oval 339"/>
              <p:cNvSpPr>
                <a:spLocks noChangeAspect="1" noChangeArrowheads="1"/>
              </p:cNvSpPr>
              <p:nvPr/>
            </p:nvSpPr>
            <p:spPr bwMode="auto">
              <a:xfrm rot="5400000" flipH="1" flipV="1">
                <a:off x="5915826"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2" name="Oval 340"/>
              <p:cNvSpPr>
                <a:spLocks noChangeAspect="1" noChangeArrowheads="1"/>
              </p:cNvSpPr>
              <p:nvPr/>
            </p:nvSpPr>
            <p:spPr bwMode="auto">
              <a:xfrm rot="5400000" flipH="1" flipV="1">
                <a:off x="5885664" y="25836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3" name="Oval 341"/>
              <p:cNvSpPr>
                <a:spLocks noChangeAspect="1" noChangeArrowheads="1"/>
              </p:cNvSpPr>
              <p:nvPr/>
            </p:nvSpPr>
            <p:spPr bwMode="auto">
              <a:xfrm rot="5400000" flipH="1" flipV="1">
                <a:off x="5879314" y="254872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4" name="Oval 342"/>
              <p:cNvSpPr>
                <a:spLocks noChangeAspect="1" noChangeArrowheads="1"/>
              </p:cNvSpPr>
              <p:nvPr/>
            </p:nvSpPr>
            <p:spPr bwMode="auto">
              <a:xfrm rot="5400000" flipH="1" flipV="1">
                <a:off x="5860264" y="25169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5" name="Oval 343"/>
              <p:cNvSpPr>
                <a:spLocks noChangeAspect="1" noChangeArrowheads="1"/>
              </p:cNvSpPr>
              <p:nvPr/>
            </p:nvSpPr>
            <p:spPr bwMode="auto">
              <a:xfrm rot="5400000" flipH="1" flipV="1">
                <a:off x="5830101" y="25010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6" name="Oval 344"/>
              <p:cNvSpPr>
                <a:spLocks noChangeAspect="1" noChangeArrowheads="1"/>
              </p:cNvSpPr>
              <p:nvPr/>
            </p:nvSpPr>
            <p:spPr bwMode="auto">
              <a:xfrm rot="5400000" flipH="1" flipV="1">
                <a:off x="6138076" y="35234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7" name="Oval 345"/>
              <p:cNvSpPr>
                <a:spLocks noChangeAspect="1" noChangeArrowheads="1"/>
              </p:cNvSpPr>
              <p:nvPr/>
            </p:nvSpPr>
            <p:spPr bwMode="auto">
              <a:xfrm rot="5400000" flipH="1" flipV="1">
                <a:off x="6157126" y="34901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8" name="Oval 346"/>
              <p:cNvSpPr>
                <a:spLocks noChangeAspect="1" noChangeArrowheads="1"/>
              </p:cNvSpPr>
              <p:nvPr/>
            </p:nvSpPr>
            <p:spPr bwMode="auto">
              <a:xfrm rot="5400000" flipH="1" flipV="1">
                <a:off x="606028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099" name="Oval 347"/>
              <p:cNvSpPr>
                <a:spLocks noChangeAspect="1" noChangeArrowheads="1"/>
              </p:cNvSpPr>
              <p:nvPr/>
            </p:nvSpPr>
            <p:spPr bwMode="auto">
              <a:xfrm rot="5400000" flipH="1" flipV="1">
                <a:off x="6060289" y="2893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0" name="Oval 348"/>
              <p:cNvSpPr>
                <a:spLocks noChangeAspect="1" noChangeArrowheads="1"/>
              </p:cNvSpPr>
              <p:nvPr/>
            </p:nvSpPr>
            <p:spPr bwMode="auto">
              <a:xfrm rot="5400000" flipH="1" flipV="1">
                <a:off x="6033301" y="28693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1" name="Oval 349"/>
              <p:cNvSpPr>
                <a:spLocks noChangeAspect="1" noChangeArrowheads="1"/>
              </p:cNvSpPr>
              <p:nvPr/>
            </p:nvSpPr>
            <p:spPr bwMode="auto">
              <a:xfrm rot="5400000" flipH="1" flipV="1">
                <a:off x="5996789" y="28566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2" name="Oval 350"/>
              <p:cNvSpPr>
                <a:spLocks noChangeAspect="1" noChangeArrowheads="1"/>
              </p:cNvSpPr>
              <p:nvPr/>
            </p:nvSpPr>
            <p:spPr bwMode="auto">
              <a:xfrm rot="5400000" flipH="1" flipV="1">
                <a:off x="5984089" y="28233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3" name="Oval 351"/>
              <p:cNvSpPr>
                <a:spLocks noChangeAspect="1" noChangeArrowheads="1"/>
              </p:cNvSpPr>
              <p:nvPr/>
            </p:nvSpPr>
            <p:spPr bwMode="auto">
              <a:xfrm rot="5400000" flipH="1" flipV="1">
                <a:off x="5971389" y="27868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4" name="Oval 352"/>
              <p:cNvSpPr>
                <a:spLocks noChangeAspect="1" noChangeArrowheads="1"/>
              </p:cNvSpPr>
              <p:nvPr/>
            </p:nvSpPr>
            <p:spPr bwMode="auto">
              <a:xfrm rot="5400000" flipH="1" flipV="1">
                <a:off x="5955514" y="27535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5" name="Oval 353"/>
              <p:cNvSpPr>
                <a:spLocks noChangeAspect="1" noChangeArrowheads="1"/>
              </p:cNvSpPr>
              <p:nvPr/>
            </p:nvSpPr>
            <p:spPr bwMode="auto">
              <a:xfrm rot="5400000" flipH="1" flipV="1">
                <a:off x="6104739" y="26709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6" name="Oval 354"/>
              <p:cNvSpPr>
                <a:spLocks noChangeAspect="1" noChangeArrowheads="1"/>
              </p:cNvSpPr>
              <p:nvPr/>
            </p:nvSpPr>
            <p:spPr bwMode="auto">
              <a:xfrm rot="5400000" flipH="1" flipV="1">
                <a:off x="6096801" y="270906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7" name="Oval 355"/>
              <p:cNvSpPr>
                <a:spLocks noChangeAspect="1" noChangeArrowheads="1"/>
              </p:cNvSpPr>
              <p:nvPr/>
            </p:nvSpPr>
            <p:spPr bwMode="auto">
              <a:xfrm rot="5400000" flipH="1" flipV="1">
                <a:off x="6096801" y="274557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8" name="Oval 356"/>
              <p:cNvSpPr>
                <a:spLocks noChangeAspect="1" noChangeArrowheads="1"/>
              </p:cNvSpPr>
              <p:nvPr/>
            </p:nvSpPr>
            <p:spPr bwMode="auto">
              <a:xfrm rot="5400000" flipH="1" flipV="1">
                <a:off x="6087276" y="27820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09" name="Oval 357"/>
              <p:cNvSpPr>
                <a:spLocks noChangeAspect="1" noChangeArrowheads="1"/>
              </p:cNvSpPr>
              <p:nvPr/>
            </p:nvSpPr>
            <p:spPr bwMode="auto">
              <a:xfrm rot="5400000" flipH="1" flipV="1">
                <a:off x="6068226" y="28138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0" name="Oval 358"/>
              <p:cNvSpPr>
                <a:spLocks noChangeAspect="1" noChangeArrowheads="1"/>
              </p:cNvSpPr>
              <p:nvPr/>
            </p:nvSpPr>
            <p:spPr bwMode="auto">
              <a:xfrm rot="5400000" flipH="1" flipV="1">
                <a:off x="6036476" y="2831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1" name="Oval 359"/>
              <p:cNvSpPr>
                <a:spLocks noChangeAspect="1" noChangeArrowheads="1"/>
              </p:cNvSpPr>
              <p:nvPr/>
            </p:nvSpPr>
            <p:spPr bwMode="auto">
              <a:xfrm rot="5400000" flipH="1" flipV="1">
                <a:off x="5855501" y="26042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2" name="Oval 360"/>
              <p:cNvSpPr>
                <a:spLocks noChangeAspect="1" noChangeArrowheads="1"/>
              </p:cNvSpPr>
              <p:nvPr/>
            </p:nvSpPr>
            <p:spPr bwMode="auto">
              <a:xfrm rot="5400000" flipH="1" flipV="1">
                <a:off x="5818989" y="2605874"/>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3" name="Oval 361"/>
              <p:cNvSpPr>
                <a:spLocks noChangeAspect="1" noChangeArrowheads="1"/>
              </p:cNvSpPr>
              <p:nvPr/>
            </p:nvSpPr>
            <p:spPr bwMode="auto">
              <a:xfrm rot="5400000" flipH="1" flipV="1">
                <a:off x="5787239" y="258999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4" name="Oval 362"/>
              <p:cNvSpPr>
                <a:spLocks noChangeAspect="1" noChangeArrowheads="1"/>
              </p:cNvSpPr>
              <p:nvPr/>
            </p:nvSpPr>
            <p:spPr bwMode="auto">
              <a:xfrm rot="5400000" flipH="1" flipV="1">
                <a:off x="5757076" y="25661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5" name="Oval 363"/>
              <p:cNvSpPr>
                <a:spLocks noChangeAspect="1" noChangeArrowheads="1"/>
              </p:cNvSpPr>
              <p:nvPr/>
            </p:nvSpPr>
            <p:spPr bwMode="auto">
              <a:xfrm rot="5400000" flipH="1" flipV="1">
                <a:off x="5736439" y="253443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6" name="Oval 364"/>
              <p:cNvSpPr>
                <a:spLocks noChangeAspect="1" noChangeArrowheads="1"/>
              </p:cNvSpPr>
              <p:nvPr/>
            </p:nvSpPr>
            <p:spPr bwMode="auto">
              <a:xfrm rot="5400000" flipH="1" flipV="1">
                <a:off x="5722151" y="25026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7" name="Oval 365"/>
              <p:cNvSpPr>
                <a:spLocks noChangeAspect="1" noChangeArrowheads="1"/>
              </p:cNvSpPr>
              <p:nvPr/>
            </p:nvSpPr>
            <p:spPr bwMode="auto">
              <a:xfrm rot="5400000" flipH="1" flipV="1">
                <a:off x="5788826" y="28566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8" name="Oval 366"/>
              <p:cNvSpPr>
                <a:spLocks noChangeAspect="1" noChangeArrowheads="1"/>
              </p:cNvSpPr>
              <p:nvPr/>
            </p:nvSpPr>
            <p:spPr bwMode="auto">
              <a:xfrm rot="5400000" flipH="1" flipV="1">
                <a:off x="5779301" y="28201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19" name="Oval 367"/>
              <p:cNvSpPr>
                <a:spLocks noChangeAspect="1" noChangeArrowheads="1"/>
              </p:cNvSpPr>
              <p:nvPr/>
            </p:nvSpPr>
            <p:spPr bwMode="auto">
              <a:xfrm rot="5400000" flipH="1" flipV="1">
                <a:off x="5785651" y="27852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0" name="Oval 368"/>
              <p:cNvSpPr>
                <a:spLocks noChangeAspect="1" noChangeArrowheads="1"/>
              </p:cNvSpPr>
              <p:nvPr/>
            </p:nvSpPr>
            <p:spPr bwMode="auto">
              <a:xfrm rot="5400000" flipH="1" flipV="1">
                <a:off x="5793589" y="27487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1" name="Oval 369"/>
              <p:cNvSpPr>
                <a:spLocks noChangeAspect="1" noChangeArrowheads="1"/>
              </p:cNvSpPr>
              <p:nvPr/>
            </p:nvSpPr>
            <p:spPr bwMode="auto">
              <a:xfrm rot="5400000" flipH="1" flipV="1">
                <a:off x="5812639" y="26407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2" name="Oval 370"/>
              <p:cNvSpPr>
                <a:spLocks noChangeAspect="1" noChangeArrowheads="1"/>
              </p:cNvSpPr>
              <p:nvPr/>
            </p:nvSpPr>
            <p:spPr bwMode="auto">
              <a:xfrm rot="5400000" flipH="1" flipV="1">
                <a:off x="5807876" y="26773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3" name="Oval 371"/>
              <p:cNvSpPr>
                <a:spLocks noChangeAspect="1" noChangeArrowheads="1"/>
              </p:cNvSpPr>
              <p:nvPr/>
            </p:nvSpPr>
            <p:spPr bwMode="auto">
              <a:xfrm rot="5400000" flipH="1" flipV="1">
                <a:off x="5799939" y="27154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4" name="Oval 372"/>
              <p:cNvSpPr>
                <a:spLocks noChangeAspect="1" noChangeArrowheads="1"/>
              </p:cNvSpPr>
              <p:nvPr/>
            </p:nvSpPr>
            <p:spPr bwMode="auto">
              <a:xfrm rot="5400000" flipH="1" flipV="1">
                <a:off x="5841214" y="2928136"/>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5" name="Oval 373"/>
              <p:cNvSpPr>
                <a:spLocks noChangeAspect="1" noChangeArrowheads="1"/>
              </p:cNvSpPr>
              <p:nvPr/>
            </p:nvSpPr>
            <p:spPr bwMode="auto">
              <a:xfrm rot="5400000" flipH="1" flipV="1">
                <a:off x="5844389" y="29646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6" name="Oval 374"/>
              <p:cNvSpPr>
                <a:spLocks noChangeAspect="1" noChangeArrowheads="1"/>
              </p:cNvSpPr>
              <p:nvPr/>
            </p:nvSpPr>
            <p:spPr bwMode="auto">
              <a:xfrm rot="5400000" flipH="1" flipV="1">
                <a:off x="6122201" y="279319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7" name="Oval 375"/>
              <p:cNvSpPr>
                <a:spLocks noChangeAspect="1" noChangeArrowheads="1"/>
              </p:cNvSpPr>
              <p:nvPr/>
            </p:nvSpPr>
            <p:spPr bwMode="auto">
              <a:xfrm rot="5400000" flipH="1" flipV="1">
                <a:off x="6193639" y="27868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8" name="Oval 376"/>
              <p:cNvSpPr>
                <a:spLocks noChangeAspect="1" noChangeArrowheads="1"/>
              </p:cNvSpPr>
              <p:nvPr/>
            </p:nvSpPr>
            <p:spPr bwMode="auto">
              <a:xfrm rot="5400000" flipH="1" flipV="1">
                <a:off x="6230151" y="2786849"/>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29" name="Oval 377"/>
              <p:cNvSpPr>
                <a:spLocks noChangeAspect="1" noChangeArrowheads="1"/>
              </p:cNvSpPr>
              <p:nvPr/>
            </p:nvSpPr>
            <p:spPr bwMode="auto">
              <a:xfrm rot="5400000" flipH="1" flipV="1">
                <a:off x="6615914" y="3001161"/>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0" name="Oval 378"/>
              <p:cNvSpPr>
                <a:spLocks noChangeAspect="1" noChangeArrowheads="1"/>
              </p:cNvSpPr>
              <p:nvPr/>
            </p:nvSpPr>
            <p:spPr bwMode="auto">
              <a:xfrm rot="5400000" flipH="1" flipV="1">
                <a:off x="6160301" y="27947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1" name="Oval 379"/>
              <p:cNvSpPr>
                <a:spLocks noChangeAspect="1" noChangeArrowheads="1"/>
              </p:cNvSpPr>
              <p:nvPr/>
            </p:nvSpPr>
            <p:spPr bwMode="auto">
              <a:xfrm rot="5400000" flipH="1" flipV="1">
                <a:off x="5874551" y="29440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2" name="Oval 380"/>
              <p:cNvSpPr>
                <a:spLocks noChangeAspect="1" noChangeArrowheads="1"/>
              </p:cNvSpPr>
              <p:nvPr/>
            </p:nvSpPr>
            <p:spPr bwMode="auto">
              <a:xfrm rot="5400000" flipH="1" flipV="1">
                <a:off x="5907889" y="29281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3" name="Oval 381"/>
              <p:cNvSpPr>
                <a:spLocks noChangeAspect="1" noChangeArrowheads="1"/>
              </p:cNvSpPr>
              <p:nvPr/>
            </p:nvSpPr>
            <p:spPr bwMode="auto">
              <a:xfrm rot="5400000" flipH="1" flipV="1">
                <a:off x="5945989" y="2926549"/>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4" name="Oval 382"/>
              <p:cNvSpPr>
                <a:spLocks noChangeAspect="1" noChangeArrowheads="1"/>
              </p:cNvSpPr>
              <p:nvPr/>
            </p:nvSpPr>
            <p:spPr bwMode="auto">
              <a:xfrm rot="5400000" flipH="1" flipV="1">
                <a:off x="5982501" y="292972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5" name="Oval 383"/>
              <p:cNvSpPr>
                <a:spLocks noChangeAspect="1" noChangeArrowheads="1"/>
              </p:cNvSpPr>
              <p:nvPr/>
            </p:nvSpPr>
            <p:spPr bwMode="auto">
              <a:xfrm rot="5400000" flipH="1" flipV="1">
                <a:off x="6017426" y="2944011"/>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6" name="Oval 384"/>
              <p:cNvSpPr>
                <a:spLocks noChangeAspect="1" noChangeArrowheads="1"/>
              </p:cNvSpPr>
              <p:nvPr/>
            </p:nvSpPr>
            <p:spPr bwMode="auto">
              <a:xfrm rot="5400000" flipH="1" flipV="1">
                <a:off x="6047589" y="29630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7" name="Oval 385"/>
              <p:cNvSpPr>
                <a:spLocks noChangeAspect="1" noChangeArrowheads="1"/>
              </p:cNvSpPr>
              <p:nvPr/>
            </p:nvSpPr>
            <p:spPr bwMode="auto">
              <a:xfrm rot="5400000" flipH="1" flipV="1">
                <a:off x="5765014" y="2705886"/>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8" name="Oval 386"/>
              <p:cNvSpPr>
                <a:spLocks noChangeAspect="1" noChangeArrowheads="1"/>
              </p:cNvSpPr>
              <p:nvPr/>
            </p:nvSpPr>
            <p:spPr bwMode="auto">
              <a:xfrm rot="5400000" flipH="1" flipV="1">
                <a:off x="5736439" y="268366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39" name="Oval 387"/>
              <p:cNvSpPr>
                <a:spLocks noChangeAspect="1" noChangeArrowheads="1"/>
              </p:cNvSpPr>
              <p:nvPr/>
            </p:nvSpPr>
            <p:spPr bwMode="auto">
              <a:xfrm rot="5400000" flipH="1" flipV="1">
                <a:off x="5715801" y="2651911"/>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0" name="Oval 388"/>
              <p:cNvSpPr>
                <a:spLocks noChangeAspect="1" noChangeArrowheads="1"/>
              </p:cNvSpPr>
              <p:nvPr/>
            </p:nvSpPr>
            <p:spPr bwMode="auto">
              <a:xfrm rot="5400000" flipH="1" flipV="1">
                <a:off x="5642777" y="26058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1" name="Oval 389"/>
              <p:cNvSpPr>
                <a:spLocks noChangeAspect="1" noChangeArrowheads="1"/>
              </p:cNvSpPr>
              <p:nvPr/>
            </p:nvSpPr>
            <p:spPr bwMode="auto">
              <a:xfrm rot="5400000" flipH="1" flipV="1">
                <a:off x="5679289" y="260587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2" name="Oval 390"/>
              <p:cNvSpPr>
                <a:spLocks noChangeAspect="1" noChangeArrowheads="1"/>
              </p:cNvSpPr>
              <p:nvPr/>
            </p:nvSpPr>
            <p:spPr bwMode="auto">
              <a:xfrm rot="5400000" flipH="1" flipV="1">
                <a:off x="5680876" y="2642386"/>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3" name="Oval 391"/>
              <p:cNvSpPr>
                <a:spLocks noChangeAspect="1" noChangeArrowheads="1"/>
              </p:cNvSpPr>
              <p:nvPr/>
            </p:nvSpPr>
            <p:spPr bwMode="auto">
              <a:xfrm rot="10800000">
                <a:off x="5963451" y="30535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4" name="Oval 392"/>
              <p:cNvSpPr>
                <a:spLocks noChangeAspect="1" noChangeArrowheads="1"/>
              </p:cNvSpPr>
              <p:nvPr/>
            </p:nvSpPr>
            <p:spPr bwMode="auto">
              <a:xfrm rot="10800000">
                <a:off x="6179351" y="302973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5" name="Oval 393"/>
              <p:cNvSpPr>
                <a:spLocks noChangeAspect="1" noChangeArrowheads="1"/>
              </p:cNvSpPr>
              <p:nvPr/>
            </p:nvSpPr>
            <p:spPr bwMode="auto">
              <a:xfrm rot="10800000">
                <a:off x="6150776" y="30535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6" name="Oval 394"/>
              <p:cNvSpPr>
                <a:spLocks noChangeAspect="1" noChangeArrowheads="1"/>
              </p:cNvSpPr>
              <p:nvPr/>
            </p:nvSpPr>
            <p:spPr bwMode="auto">
              <a:xfrm rot="10800000">
                <a:off x="6011076" y="29773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7" name="Oval 395"/>
              <p:cNvSpPr>
                <a:spLocks noChangeAspect="1" noChangeArrowheads="1"/>
              </p:cNvSpPr>
              <p:nvPr/>
            </p:nvSpPr>
            <p:spPr bwMode="auto">
              <a:xfrm rot="10800000">
                <a:off x="6006314" y="30138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8" name="Oval 396"/>
              <p:cNvSpPr>
                <a:spLocks noChangeAspect="1" noChangeArrowheads="1"/>
              </p:cNvSpPr>
              <p:nvPr/>
            </p:nvSpPr>
            <p:spPr bwMode="auto">
              <a:xfrm rot="10800000">
                <a:off x="6001551" y="30519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49" name="Oval 397"/>
              <p:cNvSpPr>
                <a:spLocks noChangeAspect="1" noChangeArrowheads="1"/>
              </p:cNvSpPr>
              <p:nvPr/>
            </p:nvSpPr>
            <p:spPr bwMode="auto">
              <a:xfrm rot="10800000">
                <a:off x="5739614" y="29598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0" name="Oval 398"/>
              <p:cNvSpPr>
                <a:spLocks noChangeAspect="1" noChangeArrowheads="1"/>
              </p:cNvSpPr>
              <p:nvPr/>
            </p:nvSpPr>
            <p:spPr bwMode="auto">
              <a:xfrm rot="10800000">
                <a:off x="5761839" y="29884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1" name="Oval 399"/>
              <p:cNvSpPr>
                <a:spLocks noChangeAspect="1" noChangeArrowheads="1"/>
              </p:cNvSpPr>
              <p:nvPr/>
            </p:nvSpPr>
            <p:spPr bwMode="auto">
              <a:xfrm rot="10800000">
                <a:off x="5784064" y="30202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2" name="Oval 400"/>
              <p:cNvSpPr>
                <a:spLocks noChangeAspect="1" noChangeArrowheads="1"/>
              </p:cNvSpPr>
              <p:nvPr/>
            </p:nvSpPr>
            <p:spPr bwMode="auto">
              <a:xfrm rot="10800000">
                <a:off x="5812639" y="30487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3" name="Oval 401"/>
              <p:cNvSpPr>
                <a:spLocks noChangeAspect="1" noChangeArrowheads="1"/>
              </p:cNvSpPr>
              <p:nvPr/>
            </p:nvSpPr>
            <p:spPr bwMode="auto">
              <a:xfrm rot="5400000" flipH="1" flipV="1">
                <a:off x="6176176" y="3371049"/>
                <a:ext cx="36512"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4" name="Oval 402"/>
              <p:cNvSpPr>
                <a:spLocks noChangeAspect="1" noChangeArrowheads="1"/>
              </p:cNvSpPr>
              <p:nvPr/>
            </p:nvSpPr>
            <p:spPr bwMode="auto">
              <a:xfrm rot="5400000" flipH="1" flipV="1">
                <a:off x="6066639" y="3556786"/>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5" name="Oval 403"/>
              <p:cNvSpPr>
                <a:spLocks noChangeAspect="1" noChangeArrowheads="1"/>
              </p:cNvSpPr>
              <p:nvPr/>
            </p:nvSpPr>
            <p:spPr bwMode="auto">
              <a:xfrm>
                <a:off x="6150776" y="322341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6" name="Oval 404"/>
              <p:cNvSpPr>
                <a:spLocks noChangeAspect="1" noChangeArrowheads="1"/>
              </p:cNvSpPr>
              <p:nvPr/>
            </p:nvSpPr>
            <p:spPr bwMode="auto">
              <a:xfrm>
                <a:off x="6115851" y="321229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7" name="Oval 405"/>
              <p:cNvSpPr>
                <a:spLocks noChangeAspect="1" noChangeArrowheads="1"/>
              </p:cNvSpPr>
              <p:nvPr/>
            </p:nvSpPr>
            <p:spPr bwMode="auto">
              <a:xfrm>
                <a:off x="6096801" y="2912261"/>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8" name="Oval 406"/>
              <p:cNvSpPr>
                <a:spLocks noChangeAspect="1" noChangeArrowheads="1"/>
              </p:cNvSpPr>
              <p:nvPr/>
            </p:nvSpPr>
            <p:spPr bwMode="auto">
              <a:xfrm>
                <a:off x="6182526" y="2929724"/>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59" name="Oval 407"/>
              <p:cNvSpPr>
                <a:spLocks noChangeAspect="1" noChangeArrowheads="1"/>
              </p:cNvSpPr>
              <p:nvPr/>
            </p:nvSpPr>
            <p:spPr bwMode="auto">
              <a:xfrm>
                <a:off x="6158714" y="29011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160" name="Oval 408"/>
              <p:cNvSpPr>
                <a:spLocks noChangeAspect="1" noChangeArrowheads="1"/>
              </p:cNvSpPr>
              <p:nvPr/>
            </p:nvSpPr>
            <p:spPr bwMode="auto">
              <a:xfrm>
                <a:off x="6133314" y="2926549"/>
                <a:ext cx="36512"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866" name="Ellipse 1865"/>
            <p:cNvSpPr>
              <a:spLocks noChangeAspect="1"/>
            </p:cNvSpPr>
            <p:nvPr/>
          </p:nvSpPr>
          <p:spPr>
            <a:xfrm>
              <a:off x="6833784" y="1135364"/>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1873"/>
          <p:cNvGrpSpPr/>
          <p:nvPr/>
        </p:nvGrpSpPr>
        <p:grpSpPr>
          <a:xfrm>
            <a:off x="3996000" y="1142984"/>
            <a:ext cx="1152000" cy="1752922"/>
            <a:chOff x="4000496" y="1714488"/>
            <a:chExt cx="1152000" cy="1752922"/>
          </a:xfrm>
        </p:grpSpPr>
        <p:sp>
          <p:nvSpPr>
            <p:cNvPr id="1861" name="Ellipse 1860"/>
            <p:cNvSpPr>
              <a:spLocks noChangeAspect="1"/>
            </p:cNvSpPr>
            <p:nvPr/>
          </p:nvSpPr>
          <p:spPr>
            <a:xfrm>
              <a:off x="4000496" y="1714488"/>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1864"/>
            <p:cNvGrpSpPr/>
            <p:nvPr/>
          </p:nvGrpSpPr>
          <p:grpSpPr>
            <a:xfrm>
              <a:off x="4041454" y="2459348"/>
              <a:ext cx="1074738" cy="1008062"/>
              <a:chOff x="4002084" y="1939913"/>
              <a:chExt cx="1074738" cy="1008062"/>
            </a:xfrm>
            <a:effectLst>
              <a:outerShdw blurRad="50800" dist="38100" dir="5400000" algn="t" rotWithShape="0">
                <a:prstClr val="black">
                  <a:alpha val="40000"/>
                </a:prstClr>
              </a:outerShdw>
            </a:effectLst>
          </p:grpSpPr>
          <p:sp>
            <p:nvSpPr>
              <p:cNvPr id="1276" name="Oval 862"/>
              <p:cNvSpPr>
                <a:spLocks noChangeAspect="1" noChangeArrowheads="1"/>
              </p:cNvSpPr>
              <p:nvPr/>
            </p:nvSpPr>
            <p:spPr bwMode="auto">
              <a:xfrm>
                <a:off x="5049834" y="28654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7" name="Oval 863"/>
              <p:cNvSpPr>
                <a:spLocks noChangeAspect="1" noChangeArrowheads="1"/>
              </p:cNvSpPr>
              <p:nvPr/>
            </p:nvSpPr>
            <p:spPr bwMode="auto">
              <a:xfrm>
                <a:off x="4994271" y="28368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8" name="Oval 864"/>
              <p:cNvSpPr>
                <a:spLocks noChangeAspect="1" noChangeArrowheads="1"/>
              </p:cNvSpPr>
              <p:nvPr/>
            </p:nvSpPr>
            <p:spPr bwMode="auto">
              <a:xfrm>
                <a:off x="5062534" y="27733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9" name="Oval 865"/>
              <p:cNvSpPr>
                <a:spLocks noChangeAspect="1" noChangeArrowheads="1"/>
              </p:cNvSpPr>
              <p:nvPr/>
            </p:nvSpPr>
            <p:spPr bwMode="auto">
              <a:xfrm>
                <a:off x="4929184" y="28559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0" name="Oval 866"/>
              <p:cNvSpPr>
                <a:spLocks noChangeAspect="1" noChangeArrowheads="1"/>
              </p:cNvSpPr>
              <p:nvPr/>
            </p:nvSpPr>
            <p:spPr bwMode="auto">
              <a:xfrm>
                <a:off x="5019671" y="276858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1" name="Oval 867"/>
              <p:cNvSpPr>
                <a:spLocks noChangeAspect="1" noChangeArrowheads="1"/>
              </p:cNvSpPr>
              <p:nvPr/>
            </p:nvSpPr>
            <p:spPr bwMode="auto">
              <a:xfrm>
                <a:off x="4933946" y="27527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2" name="Oval 868"/>
              <p:cNvSpPr>
                <a:spLocks noChangeAspect="1" noChangeArrowheads="1"/>
              </p:cNvSpPr>
              <p:nvPr/>
            </p:nvSpPr>
            <p:spPr bwMode="auto">
              <a:xfrm>
                <a:off x="4884734" y="27908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3" name="Oval 869"/>
              <p:cNvSpPr>
                <a:spLocks noChangeAspect="1" noChangeArrowheads="1"/>
              </p:cNvSpPr>
              <p:nvPr/>
            </p:nvSpPr>
            <p:spPr bwMode="auto">
              <a:xfrm rot="10800000">
                <a:off x="4648196" y="2708263"/>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4" name="Oval 870"/>
              <p:cNvSpPr>
                <a:spLocks noChangeAspect="1" noChangeArrowheads="1"/>
              </p:cNvSpPr>
              <p:nvPr/>
            </p:nvSpPr>
            <p:spPr bwMode="auto">
              <a:xfrm rot="10800000">
                <a:off x="4813296" y="28749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5" name="Oval 871"/>
              <p:cNvSpPr>
                <a:spLocks noChangeAspect="1" noChangeArrowheads="1"/>
              </p:cNvSpPr>
              <p:nvPr/>
            </p:nvSpPr>
            <p:spPr bwMode="auto">
              <a:xfrm rot="10800000">
                <a:off x="4702171" y="28178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6" name="Oval 872"/>
              <p:cNvSpPr>
                <a:spLocks noChangeAspect="1" noChangeArrowheads="1"/>
              </p:cNvSpPr>
              <p:nvPr/>
            </p:nvSpPr>
            <p:spPr bwMode="auto">
              <a:xfrm rot="10800000">
                <a:off x="4660896" y="288606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7" name="Oval 873"/>
              <p:cNvSpPr>
                <a:spLocks noChangeAspect="1" noChangeArrowheads="1"/>
              </p:cNvSpPr>
              <p:nvPr/>
            </p:nvSpPr>
            <p:spPr bwMode="auto">
              <a:xfrm rot="10800000">
                <a:off x="4760909" y="29051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8" name="Oval 874"/>
              <p:cNvSpPr>
                <a:spLocks noChangeAspect="1" noChangeArrowheads="1"/>
              </p:cNvSpPr>
              <p:nvPr/>
            </p:nvSpPr>
            <p:spPr bwMode="auto">
              <a:xfrm rot="10800000">
                <a:off x="4773609" y="273207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89" name="Oval 875"/>
              <p:cNvSpPr>
                <a:spLocks noChangeAspect="1" noChangeArrowheads="1"/>
              </p:cNvSpPr>
              <p:nvPr/>
            </p:nvSpPr>
            <p:spPr bwMode="auto">
              <a:xfrm rot="10800000">
                <a:off x="4819646" y="27876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0" name="Oval 876"/>
              <p:cNvSpPr>
                <a:spLocks noChangeAspect="1" noChangeArrowheads="1"/>
              </p:cNvSpPr>
              <p:nvPr/>
            </p:nvSpPr>
            <p:spPr bwMode="auto">
              <a:xfrm rot="10800000" flipV="1">
                <a:off x="4935534" y="26288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1" name="Oval 878"/>
              <p:cNvSpPr>
                <a:spLocks noChangeAspect="1" noChangeArrowheads="1"/>
              </p:cNvSpPr>
              <p:nvPr/>
            </p:nvSpPr>
            <p:spPr bwMode="auto">
              <a:xfrm rot="10800000" flipV="1">
                <a:off x="4945059" y="268603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2" name="Oval 879"/>
              <p:cNvSpPr>
                <a:spLocks noChangeAspect="1" noChangeArrowheads="1"/>
              </p:cNvSpPr>
              <p:nvPr/>
            </p:nvSpPr>
            <p:spPr bwMode="auto">
              <a:xfrm rot="10800000" flipV="1">
                <a:off x="4962521" y="256380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3" name="Oval 880"/>
              <p:cNvSpPr>
                <a:spLocks noChangeAspect="1" noChangeArrowheads="1"/>
              </p:cNvSpPr>
              <p:nvPr/>
            </p:nvSpPr>
            <p:spPr bwMode="auto">
              <a:xfrm rot="10800000" flipV="1">
                <a:off x="5035546" y="26400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4" name="Oval 881"/>
              <p:cNvSpPr>
                <a:spLocks noChangeAspect="1" noChangeArrowheads="1"/>
              </p:cNvSpPr>
              <p:nvPr/>
            </p:nvSpPr>
            <p:spPr bwMode="auto">
              <a:xfrm rot="5400000" flipV="1">
                <a:off x="4756146" y="261142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5" name="Oval 882"/>
              <p:cNvSpPr>
                <a:spLocks noChangeAspect="1" noChangeArrowheads="1"/>
              </p:cNvSpPr>
              <p:nvPr/>
            </p:nvSpPr>
            <p:spPr bwMode="auto">
              <a:xfrm rot="5400000" flipH="1" flipV="1">
                <a:off x="4903784" y="29051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6" name="Oval 883"/>
              <p:cNvSpPr>
                <a:spLocks noChangeAspect="1" noChangeArrowheads="1"/>
              </p:cNvSpPr>
              <p:nvPr/>
            </p:nvSpPr>
            <p:spPr bwMode="auto">
              <a:xfrm rot="5400000" flipH="1" flipV="1">
                <a:off x="4829171" y="256856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7" name="Oval 884"/>
              <p:cNvSpPr>
                <a:spLocks noChangeAspect="1" noChangeArrowheads="1"/>
              </p:cNvSpPr>
              <p:nvPr/>
            </p:nvSpPr>
            <p:spPr bwMode="auto">
              <a:xfrm rot="5400000" flipH="1" flipV="1">
                <a:off x="4822821" y="26130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8" name="Oval 885"/>
              <p:cNvSpPr>
                <a:spLocks noChangeAspect="1" noChangeArrowheads="1"/>
              </p:cNvSpPr>
              <p:nvPr/>
            </p:nvSpPr>
            <p:spPr bwMode="auto">
              <a:xfrm rot="5400000" flipH="1" flipV="1">
                <a:off x="4665659" y="26273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99" name="Oval 886"/>
              <p:cNvSpPr>
                <a:spLocks noChangeAspect="1" noChangeArrowheads="1"/>
              </p:cNvSpPr>
              <p:nvPr/>
            </p:nvSpPr>
            <p:spPr bwMode="auto">
              <a:xfrm rot="5400000" flipH="1" flipV="1">
                <a:off x="4745034" y="2686038"/>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0" name="Oval 887"/>
              <p:cNvSpPr>
                <a:spLocks noChangeAspect="1" noChangeArrowheads="1"/>
              </p:cNvSpPr>
              <p:nvPr/>
            </p:nvSpPr>
            <p:spPr bwMode="auto">
              <a:xfrm rot="5400000" flipH="1" flipV="1">
                <a:off x="4879971" y="2613013"/>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1" name="Oval 888"/>
              <p:cNvSpPr>
                <a:spLocks noChangeAspect="1" noChangeArrowheads="1"/>
              </p:cNvSpPr>
              <p:nvPr/>
            </p:nvSpPr>
            <p:spPr bwMode="auto">
              <a:xfrm rot="5400000" flipH="1" flipV="1">
                <a:off x="5033959" y="270032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2" name="Oval 890"/>
              <p:cNvSpPr>
                <a:spLocks noChangeAspect="1" noChangeArrowheads="1"/>
              </p:cNvSpPr>
              <p:nvPr/>
            </p:nvSpPr>
            <p:spPr bwMode="auto">
              <a:xfrm rot="10800000">
                <a:off x="4859334" y="27114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3" name="Oval 892"/>
              <p:cNvSpPr>
                <a:spLocks noChangeAspect="1" noChangeArrowheads="1"/>
              </p:cNvSpPr>
              <p:nvPr/>
            </p:nvSpPr>
            <p:spPr bwMode="auto">
              <a:xfrm flipH="1">
                <a:off x="4014784" y="22701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4" name="Oval 893"/>
              <p:cNvSpPr>
                <a:spLocks noChangeAspect="1" noChangeArrowheads="1"/>
              </p:cNvSpPr>
              <p:nvPr/>
            </p:nvSpPr>
            <p:spPr bwMode="auto">
              <a:xfrm flipH="1">
                <a:off x="4070346" y="22415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5" name="Oval 894"/>
              <p:cNvSpPr>
                <a:spLocks noChangeAspect="1" noChangeArrowheads="1"/>
              </p:cNvSpPr>
              <p:nvPr/>
            </p:nvSpPr>
            <p:spPr bwMode="auto">
              <a:xfrm flipH="1">
                <a:off x="4002084" y="21780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6" name="Oval 895"/>
              <p:cNvSpPr>
                <a:spLocks noChangeAspect="1" noChangeArrowheads="1"/>
              </p:cNvSpPr>
              <p:nvPr/>
            </p:nvSpPr>
            <p:spPr bwMode="auto">
              <a:xfrm flipH="1">
                <a:off x="4135434" y="22605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7" name="Oval 896"/>
              <p:cNvSpPr>
                <a:spLocks noChangeAspect="1" noChangeArrowheads="1"/>
              </p:cNvSpPr>
              <p:nvPr/>
            </p:nvSpPr>
            <p:spPr bwMode="auto">
              <a:xfrm flipH="1">
                <a:off x="4043359" y="217327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8" name="Oval 897"/>
              <p:cNvSpPr>
                <a:spLocks noChangeAspect="1" noChangeArrowheads="1"/>
              </p:cNvSpPr>
              <p:nvPr/>
            </p:nvSpPr>
            <p:spPr bwMode="auto">
              <a:xfrm flipH="1">
                <a:off x="4130671" y="21574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09" name="Oval 898"/>
              <p:cNvSpPr>
                <a:spLocks noChangeAspect="1" noChangeArrowheads="1"/>
              </p:cNvSpPr>
              <p:nvPr/>
            </p:nvSpPr>
            <p:spPr bwMode="auto">
              <a:xfrm flipH="1">
                <a:off x="4178296" y="219550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0" name="Oval 899"/>
              <p:cNvSpPr>
                <a:spLocks noChangeAspect="1" noChangeArrowheads="1"/>
              </p:cNvSpPr>
              <p:nvPr/>
            </p:nvSpPr>
            <p:spPr bwMode="auto">
              <a:xfrm rot="10800000" flipH="1">
                <a:off x="4416421" y="2112951"/>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1" name="Oval 900"/>
              <p:cNvSpPr>
                <a:spLocks noChangeAspect="1" noChangeArrowheads="1"/>
              </p:cNvSpPr>
              <p:nvPr/>
            </p:nvSpPr>
            <p:spPr bwMode="auto">
              <a:xfrm rot="10800000" flipH="1">
                <a:off x="4251321" y="22796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2" name="Oval 901"/>
              <p:cNvSpPr>
                <a:spLocks noChangeAspect="1" noChangeArrowheads="1"/>
              </p:cNvSpPr>
              <p:nvPr/>
            </p:nvSpPr>
            <p:spPr bwMode="auto">
              <a:xfrm rot="10800000" flipH="1">
                <a:off x="4362446" y="22224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3" name="Oval 902"/>
              <p:cNvSpPr>
                <a:spLocks noChangeAspect="1" noChangeArrowheads="1"/>
              </p:cNvSpPr>
              <p:nvPr/>
            </p:nvSpPr>
            <p:spPr bwMode="auto">
              <a:xfrm rot="10800000" flipH="1">
                <a:off x="4402134" y="229075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4" name="Oval 903"/>
              <p:cNvSpPr>
                <a:spLocks noChangeAspect="1" noChangeArrowheads="1"/>
              </p:cNvSpPr>
              <p:nvPr/>
            </p:nvSpPr>
            <p:spPr bwMode="auto">
              <a:xfrm rot="10800000" flipH="1">
                <a:off x="4303709" y="23098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5" name="Oval 904"/>
              <p:cNvSpPr>
                <a:spLocks noChangeAspect="1" noChangeArrowheads="1"/>
              </p:cNvSpPr>
              <p:nvPr/>
            </p:nvSpPr>
            <p:spPr bwMode="auto">
              <a:xfrm rot="10800000" flipH="1">
                <a:off x="4289421" y="21367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6" name="Oval 905"/>
              <p:cNvSpPr>
                <a:spLocks noChangeAspect="1" noChangeArrowheads="1"/>
              </p:cNvSpPr>
              <p:nvPr/>
            </p:nvSpPr>
            <p:spPr bwMode="auto">
              <a:xfrm rot="10800000" flipH="1">
                <a:off x="4244971" y="21923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7" name="Oval 906"/>
              <p:cNvSpPr>
                <a:spLocks noChangeAspect="1" noChangeArrowheads="1"/>
              </p:cNvSpPr>
              <p:nvPr/>
            </p:nvSpPr>
            <p:spPr bwMode="auto">
              <a:xfrm rot="10800000" flipH="1" flipV="1">
                <a:off x="4129084" y="20335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8" name="Oval 907"/>
              <p:cNvSpPr>
                <a:spLocks noChangeAspect="1" noChangeArrowheads="1"/>
              </p:cNvSpPr>
              <p:nvPr/>
            </p:nvSpPr>
            <p:spPr bwMode="auto">
              <a:xfrm rot="10800000" flipH="1" flipV="1">
                <a:off x="4032246" y="194467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19" name="Oval 908"/>
              <p:cNvSpPr>
                <a:spLocks noChangeAspect="1" noChangeArrowheads="1"/>
              </p:cNvSpPr>
              <p:nvPr/>
            </p:nvSpPr>
            <p:spPr bwMode="auto">
              <a:xfrm rot="10800000" flipH="1" flipV="1">
                <a:off x="4117971" y="209072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0" name="Oval 909"/>
              <p:cNvSpPr>
                <a:spLocks noChangeAspect="1" noChangeArrowheads="1"/>
              </p:cNvSpPr>
              <p:nvPr/>
            </p:nvSpPr>
            <p:spPr bwMode="auto">
              <a:xfrm rot="10800000" flipH="1" flipV="1">
                <a:off x="4100509" y="196848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1" name="Oval 910"/>
              <p:cNvSpPr>
                <a:spLocks noChangeAspect="1" noChangeArrowheads="1"/>
              </p:cNvSpPr>
              <p:nvPr/>
            </p:nvSpPr>
            <p:spPr bwMode="auto">
              <a:xfrm rot="10800000" flipH="1" flipV="1">
                <a:off x="4029071" y="20446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2" name="Oval 911"/>
              <p:cNvSpPr>
                <a:spLocks noChangeAspect="1" noChangeArrowheads="1"/>
              </p:cNvSpPr>
              <p:nvPr/>
            </p:nvSpPr>
            <p:spPr bwMode="auto">
              <a:xfrm rot="16200000" flipH="1" flipV="1">
                <a:off x="4308471" y="20161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3" name="Oval 912"/>
              <p:cNvSpPr>
                <a:spLocks noChangeAspect="1" noChangeArrowheads="1"/>
              </p:cNvSpPr>
              <p:nvPr/>
            </p:nvSpPr>
            <p:spPr bwMode="auto">
              <a:xfrm rot="16200000" flipV="1">
                <a:off x="4160834" y="23098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4" name="Oval 914"/>
              <p:cNvSpPr>
                <a:spLocks noChangeAspect="1" noChangeArrowheads="1"/>
              </p:cNvSpPr>
              <p:nvPr/>
            </p:nvSpPr>
            <p:spPr bwMode="auto">
              <a:xfrm rot="16200000" flipV="1">
                <a:off x="4241796" y="20177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5" name="Oval 915"/>
              <p:cNvSpPr>
                <a:spLocks noChangeAspect="1" noChangeArrowheads="1"/>
              </p:cNvSpPr>
              <p:nvPr/>
            </p:nvSpPr>
            <p:spPr bwMode="auto">
              <a:xfrm rot="16200000" flipV="1">
                <a:off x="4398959" y="20319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6" name="Oval 916"/>
              <p:cNvSpPr>
                <a:spLocks noChangeAspect="1" noChangeArrowheads="1"/>
              </p:cNvSpPr>
              <p:nvPr/>
            </p:nvSpPr>
            <p:spPr bwMode="auto">
              <a:xfrm rot="16200000" flipV="1">
                <a:off x="4317996" y="2090726"/>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7" name="Oval 917"/>
              <p:cNvSpPr>
                <a:spLocks noChangeAspect="1" noChangeArrowheads="1"/>
              </p:cNvSpPr>
              <p:nvPr/>
            </p:nvSpPr>
            <p:spPr bwMode="auto">
              <a:xfrm rot="16200000" flipV="1">
                <a:off x="4184646" y="2017701"/>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8" name="Oval 918"/>
              <p:cNvSpPr>
                <a:spLocks noChangeAspect="1" noChangeArrowheads="1"/>
              </p:cNvSpPr>
              <p:nvPr/>
            </p:nvSpPr>
            <p:spPr bwMode="auto">
              <a:xfrm rot="16200000" flipV="1">
                <a:off x="4029071" y="21050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29" name="Oval 919"/>
              <p:cNvSpPr>
                <a:spLocks noChangeAspect="1" noChangeArrowheads="1"/>
              </p:cNvSpPr>
              <p:nvPr/>
            </p:nvSpPr>
            <p:spPr bwMode="auto">
              <a:xfrm rot="16200000" flipV="1">
                <a:off x="4505321" y="2008176"/>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0" name="Oval 920"/>
              <p:cNvSpPr>
                <a:spLocks noChangeAspect="1" noChangeArrowheads="1"/>
              </p:cNvSpPr>
              <p:nvPr/>
            </p:nvSpPr>
            <p:spPr bwMode="auto">
              <a:xfrm rot="10800000" flipH="1">
                <a:off x="4205284" y="21161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1" name="Oval 922"/>
              <p:cNvSpPr>
                <a:spLocks noChangeAspect="1" noChangeArrowheads="1"/>
              </p:cNvSpPr>
              <p:nvPr/>
            </p:nvSpPr>
            <p:spPr bwMode="auto">
              <a:xfrm>
                <a:off x="5046659" y="22653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2" name="Oval 923"/>
              <p:cNvSpPr>
                <a:spLocks noChangeAspect="1" noChangeArrowheads="1"/>
              </p:cNvSpPr>
              <p:nvPr/>
            </p:nvSpPr>
            <p:spPr bwMode="auto">
              <a:xfrm>
                <a:off x="4991096" y="22367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3" name="Oval 924"/>
              <p:cNvSpPr>
                <a:spLocks noChangeAspect="1" noChangeArrowheads="1"/>
              </p:cNvSpPr>
              <p:nvPr/>
            </p:nvSpPr>
            <p:spPr bwMode="auto">
              <a:xfrm>
                <a:off x="5059359" y="21732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4" name="Oval 925"/>
              <p:cNvSpPr>
                <a:spLocks noChangeAspect="1" noChangeArrowheads="1"/>
              </p:cNvSpPr>
              <p:nvPr/>
            </p:nvSpPr>
            <p:spPr bwMode="auto">
              <a:xfrm>
                <a:off x="4926009" y="22558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5" name="Oval 926"/>
              <p:cNvSpPr>
                <a:spLocks noChangeAspect="1" noChangeArrowheads="1"/>
              </p:cNvSpPr>
              <p:nvPr/>
            </p:nvSpPr>
            <p:spPr bwMode="auto">
              <a:xfrm>
                <a:off x="5016496" y="21685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6" name="Oval 927"/>
              <p:cNvSpPr>
                <a:spLocks noChangeAspect="1" noChangeArrowheads="1"/>
              </p:cNvSpPr>
              <p:nvPr/>
            </p:nvSpPr>
            <p:spPr bwMode="auto">
              <a:xfrm>
                <a:off x="4930771" y="21526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7" name="Oval 928"/>
              <p:cNvSpPr>
                <a:spLocks noChangeAspect="1" noChangeArrowheads="1"/>
              </p:cNvSpPr>
              <p:nvPr/>
            </p:nvSpPr>
            <p:spPr bwMode="auto">
              <a:xfrm>
                <a:off x="4881559" y="219073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8" name="Oval 929"/>
              <p:cNvSpPr>
                <a:spLocks noChangeAspect="1" noChangeArrowheads="1"/>
              </p:cNvSpPr>
              <p:nvPr/>
            </p:nvSpPr>
            <p:spPr bwMode="auto">
              <a:xfrm rot="10800000">
                <a:off x="4645021" y="2108188"/>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39" name="Oval 930"/>
              <p:cNvSpPr>
                <a:spLocks noChangeAspect="1" noChangeArrowheads="1"/>
              </p:cNvSpPr>
              <p:nvPr/>
            </p:nvSpPr>
            <p:spPr bwMode="auto">
              <a:xfrm rot="10800000">
                <a:off x="4810121" y="22748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0" name="Oval 931"/>
              <p:cNvSpPr>
                <a:spLocks noChangeAspect="1" noChangeArrowheads="1"/>
              </p:cNvSpPr>
              <p:nvPr/>
            </p:nvSpPr>
            <p:spPr bwMode="auto">
              <a:xfrm rot="10800000">
                <a:off x="4698996" y="22177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1" name="Oval 932"/>
              <p:cNvSpPr>
                <a:spLocks noChangeAspect="1" noChangeArrowheads="1"/>
              </p:cNvSpPr>
              <p:nvPr/>
            </p:nvSpPr>
            <p:spPr bwMode="auto">
              <a:xfrm rot="10800000">
                <a:off x="4657721" y="228598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2" name="Oval 933"/>
              <p:cNvSpPr>
                <a:spLocks noChangeAspect="1" noChangeArrowheads="1"/>
              </p:cNvSpPr>
              <p:nvPr/>
            </p:nvSpPr>
            <p:spPr bwMode="auto">
              <a:xfrm rot="10800000">
                <a:off x="4757734" y="23050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3" name="Oval 934"/>
              <p:cNvSpPr>
                <a:spLocks noChangeAspect="1" noChangeArrowheads="1"/>
              </p:cNvSpPr>
              <p:nvPr/>
            </p:nvSpPr>
            <p:spPr bwMode="auto">
              <a:xfrm rot="10800000">
                <a:off x="4770434" y="2132001"/>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4" name="Oval 935"/>
              <p:cNvSpPr>
                <a:spLocks noChangeAspect="1" noChangeArrowheads="1"/>
              </p:cNvSpPr>
              <p:nvPr/>
            </p:nvSpPr>
            <p:spPr bwMode="auto">
              <a:xfrm rot="10800000">
                <a:off x="4816471" y="21875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5" name="Oval 936"/>
              <p:cNvSpPr>
                <a:spLocks noChangeAspect="1" noChangeArrowheads="1"/>
              </p:cNvSpPr>
              <p:nvPr/>
            </p:nvSpPr>
            <p:spPr bwMode="auto">
              <a:xfrm rot="10800000" flipV="1">
                <a:off x="4932359" y="20288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6" name="Oval 937"/>
              <p:cNvSpPr>
                <a:spLocks noChangeAspect="1" noChangeArrowheads="1"/>
              </p:cNvSpPr>
              <p:nvPr/>
            </p:nvSpPr>
            <p:spPr bwMode="auto">
              <a:xfrm rot="10800000" flipV="1">
                <a:off x="5029196" y="1939913"/>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7" name="Oval 938"/>
              <p:cNvSpPr>
                <a:spLocks noChangeAspect="1" noChangeArrowheads="1"/>
              </p:cNvSpPr>
              <p:nvPr/>
            </p:nvSpPr>
            <p:spPr bwMode="auto">
              <a:xfrm rot="10800000" flipV="1">
                <a:off x="4941884" y="208596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8" name="Oval 939"/>
              <p:cNvSpPr>
                <a:spLocks noChangeAspect="1" noChangeArrowheads="1"/>
              </p:cNvSpPr>
              <p:nvPr/>
            </p:nvSpPr>
            <p:spPr bwMode="auto">
              <a:xfrm rot="10800000" flipV="1">
                <a:off x="4959346" y="196372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49" name="Oval 940"/>
              <p:cNvSpPr>
                <a:spLocks noChangeAspect="1" noChangeArrowheads="1"/>
              </p:cNvSpPr>
              <p:nvPr/>
            </p:nvSpPr>
            <p:spPr bwMode="auto">
              <a:xfrm rot="10800000" flipV="1">
                <a:off x="5032371" y="20399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0" name="Oval 941"/>
              <p:cNvSpPr>
                <a:spLocks noChangeAspect="1" noChangeArrowheads="1"/>
              </p:cNvSpPr>
              <p:nvPr/>
            </p:nvSpPr>
            <p:spPr bwMode="auto">
              <a:xfrm rot="5400000" flipV="1">
                <a:off x="4752971" y="20113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1" name="Oval 942"/>
              <p:cNvSpPr>
                <a:spLocks noChangeAspect="1" noChangeArrowheads="1"/>
              </p:cNvSpPr>
              <p:nvPr/>
            </p:nvSpPr>
            <p:spPr bwMode="auto">
              <a:xfrm rot="5400000" flipH="1" flipV="1">
                <a:off x="4900609" y="23050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2" name="Oval 944"/>
              <p:cNvSpPr>
                <a:spLocks noChangeAspect="1" noChangeArrowheads="1"/>
              </p:cNvSpPr>
              <p:nvPr/>
            </p:nvSpPr>
            <p:spPr bwMode="auto">
              <a:xfrm rot="5400000" flipH="1" flipV="1">
                <a:off x="4819646" y="20129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3" name="Oval 945"/>
              <p:cNvSpPr>
                <a:spLocks noChangeAspect="1" noChangeArrowheads="1"/>
              </p:cNvSpPr>
              <p:nvPr/>
            </p:nvSpPr>
            <p:spPr bwMode="auto">
              <a:xfrm rot="5400000" flipH="1" flipV="1">
                <a:off x="4662484" y="202722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4" name="Oval 946"/>
              <p:cNvSpPr>
                <a:spLocks noChangeAspect="1" noChangeArrowheads="1"/>
              </p:cNvSpPr>
              <p:nvPr/>
            </p:nvSpPr>
            <p:spPr bwMode="auto">
              <a:xfrm rot="5400000" flipH="1" flipV="1">
                <a:off x="4741859" y="2085963"/>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5" name="Oval 947"/>
              <p:cNvSpPr>
                <a:spLocks noChangeAspect="1" noChangeArrowheads="1"/>
              </p:cNvSpPr>
              <p:nvPr/>
            </p:nvSpPr>
            <p:spPr bwMode="auto">
              <a:xfrm rot="5400000" flipH="1" flipV="1">
                <a:off x="4876796" y="2012938"/>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6" name="Oval 948"/>
              <p:cNvSpPr>
                <a:spLocks noChangeAspect="1" noChangeArrowheads="1"/>
              </p:cNvSpPr>
              <p:nvPr/>
            </p:nvSpPr>
            <p:spPr bwMode="auto">
              <a:xfrm rot="5400000" flipH="1" flipV="1">
                <a:off x="5030784" y="2100251"/>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7" name="Oval 949"/>
              <p:cNvSpPr>
                <a:spLocks noChangeAspect="1" noChangeArrowheads="1"/>
              </p:cNvSpPr>
              <p:nvPr/>
            </p:nvSpPr>
            <p:spPr bwMode="auto">
              <a:xfrm rot="5400000" flipH="1" flipV="1">
                <a:off x="4360859" y="2144701"/>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8" name="Oval 950"/>
              <p:cNvSpPr>
                <a:spLocks noChangeAspect="1" noChangeArrowheads="1"/>
              </p:cNvSpPr>
              <p:nvPr/>
            </p:nvSpPr>
            <p:spPr bwMode="auto">
              <a:xfrm rot="10800000">
                <a:off x="4856159" y="21113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59" name="Oval 1223"/>
              <p:cNvSpPr>
                <a:spLocks noChangeAspect="1" noChangeArrowheads="1"/>
              </p:cNvSpPr>
              <p:nvPr/>
            </p:nvSpPr>
            <p:spPr bwMode="auto">
              <a:xfrm flipH="1">
                <a:off x="4017959" y="28606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0" name="Oval 1224"/>
              <p:cNvSpPr>
                <a:spLocks noChangeAspect="1" noChangeArrowheads="1"/>
              </p:cNvSpPr>
              <p:nvPr/>
            </p:nvSpPr>
            <p:spPr bwMode="auto">
              <a:xfrm flipH="1">
                <a:off x="4073521" y="28320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1" name="Oval 1225"/>
              <p:cNvSpPr>
                <a:spLocks noChangeAspect="1" noChangeArrowheads="1"/>
              </p:cNvSpPr>
              <p:nvPr/>
            </p:nvSpPr>
            <p:spPr bwMode="auto">
              <a:xfrm flipH="1">
                <a:off x="4005259" y="27685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2" name="Oval 1226"/>
              <p:cNvSpPr>
                <a:spLocks noChangeAspect="1" noChangeArrowheads="1"/>
              </p:cNvSpPr>
              <p:nvPr/>
            </p:nvSpPr>
            <p:spPr bwMode="auto">
              <a:xfrm flipH="1">
                <a:off x="4138609" y="28511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3" name="Oval 1227"/>
              <p:cNvSpPr>
                <a:spLocks noChangeAspect="1" noChangeArrowheads="1"/>
              </p:cNvSpPr>
              <p:nvPr/>
            </p:nvSpPr>
            <p:spPr bwMode="auto">
              <a:xfrm flipH="1">
                <a:off x="4046534" y="276382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4" name="Oval 1228"/>
              <p:cNvSpPr>
                <a:spLocks noChangeAspect="1" noChangeArrowheads="1"/>
              </p:cNvSpPr>
              <p:nvPr/>
            </p:nvSpPr>
            <p:spPr bwMode="auto">
              <a:xfrm flipH="1">
                <a:off x="4133846" y="27479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5" name="Oval 1229"/>
              <p:cNvSpPr>
                <a:spLocks noChangeAspect="1" noChangeArrowheads="1"/>
              </p:cNvSpPr>
              <p:nvPr/>
            </p:nvSpPr>
            <p:spPr bwMode="auto">
              <a:xfrm flipH="1">
                <a:off x="4181471" y="278605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6" name="Oval 1230"/>
              <p:cNvSpPr>
                <a:spLocks noChangeAspect="1" noChangeArrowheads="1"/>
              </p:cNvSpPr>
              <p:nvPr/>
            </p:nvSpPr>
            <p:spPr bwMode="auto">
              <a:xfrm rot="10800000" flipH="1">
                <a:off x="4419596" y="2703501"/>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7" name="Oval 1231"/>
              <p:cNvSpPr>
                <a:spLocks noChangeAspect="1" noChangeArrowheads="1"/>
              </p:cNvSpPr>
              <p:nvPr/>
            </p:nvSpPr>
            <p:spPr bwMode="auto">
              <a:xfrm rot="10800000" flipH="1">
                <a:off x="4254496" y="28701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8" name="Oval 1232"/>
              <p:cNvSpPr>
                <a:spLocks noChangeAspect="1" noChangeArrowheads="1"/>
              </p:cNvSpPr>
              <p:nvPr/>
            </p:nvSpPr>
            <p:spPr bwMode="auto">
              <a:xfrm rot="10800000" flipH="1">
                <a:off x="4365621" y="28130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69" name="Oval 1233"/>
              <p:cNvSpPr>
                <a:spLocks noChangeAspect="1" noChangeArrowheads="1"/>
              </p:cNvSpPr>
              <p:nvPr/>
            </p:nvSpPr>
            <p:spPr bwMode="auto">
              <a:xfrm rot="10800000" flipH="1">
                <a:off x="4405309" y="288130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0" name="Oval 1234"/>
              <p:cNvSpPr>
                <a:spLocks noChangeAspect="1" noChangeArrowheads="1"/>
              </p:cNvSpPr>
              <p:nvPr/>
            </p:nvSpPr>
            <p:spPr bwMode="auto">
              <a:xfrm rot="10800000" flipH="1">
                <a:off x="4306884" y="290035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1" name="Oval 1235"/>
              <p:cNvSpPr>
                <a:spLocks noChangeAspect="1" noChangeArrowheads="1"/>
              </p:cNvSpPr>
              <p:nvPr/>
            </p:nvSpPr>
            <p:spPr bwMode="auto">
              <a:xfrm rot="10800000" flipH="1">
                <a:off x="4292596" y="27273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2" name="Oval 1236"/>
              <p:cNvSpPr>
                <a:spLocks noChangeAspect="1" noChangeArrowheads="1"/>
              </p:cNvSpPr>
              <p:nvPr/>
            </p:nvSpPr>
            <p:spPr bwMode="auto">
              <a:xfrm rot="10800000" flipH="1">
                <a:off x="4248146" y="27828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3" name="Oval 1237"/>
              <p:cNvSpPr>
                <a:spLocks noChangeAspect="1" noChangeArrowheads="1"/>
              </p:cNvSpPr>
              <p:nvPr/>
            </p:nvSpPr>
            <p:spPr bwMode="auto">
              <a:xfrm rot="10800000" flipH="1" flipV="1">
                <a:off x="4132259" y="26241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4" name="Oval 1238"/>
              <p:cNvSpPr>
                <a:spLocks noChangeAspect="1" noChangeArrowheads="1"/>
              </p:cNvSpPr>
              <p:nvPr/>
            </p:nvSpPr>
            <p:spPr bwMode="auto">
              <a:xfrm rot="10800000" flipH="1" flipV="1">
                <a:off x="4035421" y="253522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5" name="Oval 1239"/>
              <p:cNvSpPr>
                <a:spLocks noChangeAspect="1" noChangeArrowheads="1"/>
              </p:cNvSpPr>
              <p:nvPr/>
            </p:nvSpPr>
            <p:spPr bwMode="auto">
              <a:xfrm rot="10800000" flipH="1" flipV="1">
                <a:off x="4121146" y="268127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6" name="Oval 1240"/>
              <p:cNvSpPr>
                <a:spLocks noChangeAspect="1" noChangeArrowheads="1"/>
              </p:cNvSpPr>
              <p:nvPr/>
            </p:nvSpPr>
            <p:spPr bwMode="auto">
              <a:xfrm rot="10800000" flipH="1" flipV="1">
                <a:off x="4103684" y="2559038"/>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7" name="Oval 1241"/>
              <p:cNvSpPr>
                <a:spLocks noChangeAspect="1" noChangeArrowheads="1"/>
              </p:cNvSpPr>
              <p:nvPr/>
            </p:nvSpPr>
            <p:spPr bwMode="auto">
              <a:xfrm rot="10800000" flipH="1" flipV="1">
                <a:off x="4032246" y="26352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8" name="Oval 1242"/>
              <p:cNvSpPr>
                <a:spLocks noChangeAspect="1" noChangeArrowheads="1"/>
              </p:cNvSpPr>
              <p:nvPr/>
            </p:nvSpPr>
            <p:spPr bwMode="auto">
              <a:xfrm rot="16200000" flipH="1" flipV="1">
                <a:off x="4311646" y="260666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79" name="Oval 1243"/>
              <p:cNvSpPr>
                <a:spLocks noChangeAspect="1" noChangeArrowheads="1"/>
              </p:cNvSpPr>
              <p:nvPr/>
            </p:nvSpPr>
            <p:spPr bwMode="auto">
              <a:xfrm rot="16200000" flipV="1">
                <a:off x="4164009" y="29003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0" name="Oval 1244"/>
              <p:cNvSpPr>
                <a:spLocks noChangeAspect="1" noChangeArrowheads="1"/>
              </p:cNvSpPr>
              <p:nvPr/>
            </p:nvSpPr>
            <p:spPr bwMode="auto">
              <a:xfrm rot="16200000" flipV="1">
                <a:off x="4238621" y="25638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1" name="Oval 1245"/>
              <p:cNvSpPr>
                <a:spLocks noChangeAspect="1" noChangeArrowheads="1"/>
              </p:cNvSpPr>
              <p:nvPr/>
            </p:nvSpPr>
            <p:spPr bwMode="auto">
              <a:xfrm rot="16200000" flipV="1">
                <a:off x="4244971" y="26082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2" name="Oval 1246"/>
              <p:cNvSpPr>
                <a:spLocks noChangeAspect="1" noChangeArrowheads="1"/>
              </p:cNvSpPr>
              <p:nvPr/>
            </p:nvSpPr>
            <p:spPr bwMode="auto">
              <a:xfrm rot="16200000" flipV="1">
                <a:off x="4402134" y="26225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3" name="Oval 1247"/>
              <p:cNvSpPr>
                <a:spLocks noChangeAspect="1" noChangeArrowheads="1"/>
              </p:cNvSpPr>
              <p:nvPr/>
            </p:nvSpPr>
            <p:spPr bwMode="auto">
              <a:xfrm rot="16200000" flipV="1">
                <a:off x="4321171" y="2681276"/>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4" name="Oval 1248"/>
              <p:cNvSpPr>
                <a:spLocks noChangeAspect="1" noChangeArrowheads="1"/>
              </p:cNvSpPr>
              <p:nvPr/>
            </p:nvSpPr>
            <p:spPr bwMode="auto">
              <a:xfrm rot="16200000" flipV="1">
                <a:off x="4187821" y="2608251"/>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5" name="Oval 1249"/>
              <p:cNvSpPr>
                <a:spLocks noChangeAspect="1" noChangeArrowheads="1"/>
              </p:cNvSpPr>
              <p:nvPr/>
            </p:nvSpPr>
            <p:spPr bwMode="auto">
              <a:xfrm rot="16200000" flipV="1">
                <a:off x="4032246" y="26955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6" name="Oval 1250"/>
              <p:cNvSpPr>
                <a:spLocks noChangeAspect="1" noChangeArrowheads="1"/>
              </p:cNvSpPr>
              <p:nvPr/>
            </p:nvSpPr>
            <p:spPr bwMode="auto">
              <a:xfrm rot="16200000" flipV="1">
                <a:off x="4408484" y="2536813"/>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7" name="Oval 1251"/>
              <p:cNvSpPr>
                <a:spLocks noChangeAspect="1" noChangeArrowheads="1"/>
              </p:cNvSpPr>
              <p:nvPr/>
            </p:nvSpPr>
            <p:spPr bwMode="auto">
              <a:xfrm rot="10800000" flipH="1">
                <a:off x="4208459" y="27066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8" name="Oval 1254"/>
              <p:cNvSpPr>
                <a:spLocks noChangeAspect="1" noChangeArrowheads="1"/>
              </p:cNvSpPr>
              <p:nvPr/>
            </p:nvSpPr>
            <p:spPr bwMode="auto">
              <a:xfrm rot="10800000" flipV="1">
                <a:off x="4030659" y="2363776"/>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89" name="Oval 1255"/>
              <p:cNvSpPr>
                <a:spLocks noChangeAspect="1" noChangeArrowheads="1"/>
              </p:cNvSpPr>
              <p:nvPr/>
            </p:nvSpPr>
            <p:spPr bwMode="auto">
              <a:xfrm rot="10800000" flipV="1">
                <a:off x="4156071" y="23399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0" name="Oval 1256"/>
              <p:cNvSpPr>
                <a:spLocks noChangeAspect="1" noChangeArrowheads="1"/>
              </p:cNvSpPr>
              <p:nvPr/>
            </p:nvSpPr>
            <p:spPr bwMode="auto">
              <a:xfrm rot="10800000">
                <a:off x="4317996" y="24415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1" name="Oval 1258"/>
              <p:cNvSpPr>
                <a:spLocks noChangeAspect="1" noChangeArrowheads="1"/>
              </p:cNvSpPr>
              <p:nvPr/>
            </p:nvSpPr>
            <p:spPr bwMode="auto">
              <a:xfrm rot="10800000">
                <a:off x="4327521" y="23844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2" name="Oval 1259"/>
              <p:cNvSpPr>
                <a:spLocks noChangeAspect="1" noChangeArrowheads="1"/>
              </p:cNvSpPr>
              <p:nvPr/>
            </p:nvSpPr>
            <p:spPr bwMode="auto">
              <a:xfrm rot="10800000">
                <a:off x="4344984" y="2506651"/>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3" name="Oval 1261"/>
              <p:cNvSpPr>
                <a:spLocks noChangeAspect="1" noChangeArrowheads="1"/>
              </p:cNvSpPr>
              <p:nvPr/>
            </p:nvSpPr>
            <p:spPr bwMode="auto">
              <a:xfrm rot="16200000">
                <a:off x="4138609" y="245902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4" name="Oval 1262"/>
              <p:cNvSpPr>
                <a:spLocks noChangeAspect="1" noChangeArrowheads="1"/>
              </p:cNvSpPr>
              <p:nvPr/>
            </p:nvSpPr>
            <p:spPr bwMode="auto">
              <a:xfrm rot="16200000" flipH="1">
                <a:off x="4211634" y="25018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5" name="Oval 1263"/>
              <p:cNvSpPr>
                <a:spLocks noChangeAspect="1" noChangeArrowheads="1"/>
              </p:cNvSpPr>
              <p:nvPr/>
            </p:nvSpPr>
            <p:spPr bwMode="auto">
              <a:xfrm rot="16200000" flipH="1">
                <a:off x="4205284" y="245743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6" name="Oval 1264"/>
              <p:cNvSpPr>
                <a:spLocks noChangeAspect="1" noChangeArrowheads="1"/>
              </p:cNvSpPr>
              <p:nvPr/>
            </p:nvSpPr>
            <p:spPr bwMode="auto">
              <a:xfrm rot="16200000" flipH="1">
                <a:off x="4048121" y="24431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7" name="Oval 1265"/>
              <p:cNvSpPr>
                <a:spLocks noChangeAspect="1" noChangeArrowheads="1"/>
              </p:cNvSpPr>
              <p:nvPr/>
            </p:nvSpPr>
            <p:spPr bwMode="auto">
              <a:xfrm rot="16200000" flipH="1">
                <a:off x="4127496" y="2384413"/>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8" name="Oval 1266"/>
              <p:cNvSpPr>
                <a:spLocks noChangeAspect="1" noChangeArrowheads="1"/>
              </p:cNvSpPr>
              <p:nvPr/>
            </p:nvSpPr>
            <p:spPr bwMode="auto">
              <a:xfrm rot="16200000" flipH="1">
                <a:off x="4262434" y="2455851"/>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399" name="Oval 1267"/>
              <p:cNvSpPr>
                <a:spLocks noChangeAspect="1" noChangeArrowheads="1"/>
              </p:cNvSpPr>
              <p:nvPr/>
            </p:nvSpPr>
            <p:spPr bwMode="auto">
              <a:xfrm rot="16200000" flipH="1">
                <a:off x="4416421" y="23717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0" name="Oval 1269"/>
              <p:cNvSpPr>
                <a:spLocks noChangeAspect="1" noChangeArrowheads="1"/>
              </p:cNvSpPr>
              <p:nvPr/>
            </p:nvSpPr>
            <p:spPr bwMode="auto">
              <a:xfrm rot="10800000" flipV="1">
                <a:off x="4241796" y="23590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1" name="Oval 1271"/>
              <p:cNvSpPr>
                <a:spLocks noChangeAspect="1" noChangeArrowheads="1"/>
              </p:cNvSpPr>
              <p:nvPr/>
            </p:nvSpPr>
            <p:spPr bwMode="auto">
              <a:xfrm rot="10800000" flipV="1">
                <a:off x="4665659" y="2355838"/>
                <a:ext cx="14288"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2" name="Oval 1272"/>
              <p:cNvSpPr>
                <a:spLocks noChangeAspect="1" noChangeArrowheads="1"/>
              </p:cNvSpPr>
              <p:nvPr/>
            </p:nvSpPr>
            <p:spPr bwMode="auto">
              <a:xfrm rot="10800000" flipV="1">
                <a:off x="4791071" y="233202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3" name="Oval 1273"/>
              <p:cNvSpPr>
                <a:spLocks noChangeAspect="1" noChangeArrowheads="1"/>
              </p:cNvSpPr>
              <p:nvPr/>
            </p:nvSpPr>
            <p:spPr bwMode="auto">
              <a:xfrm rot="10800000">
                <a:off x="4952996" y="24336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4" name="Oval 1274"/>
              <p:cNvSpPr>
                <a:spLocks noChangeAspect="1" noChangeArrowheads="1"/>
              </p:cNvSpPr>
              <p:nvPr/>
            </p:nvSpPr>
            <p:spPr bwMode="auto">
              <a:xfrm rot="10800000">
                <a:off x="5049834" y="252252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5" name="Oval 1275"/>
              <p:cNvSpPr>
                <a:spLocks noChangeAspect="1" noChangeArrowheads="1"/>
              </p:cNvSpPr>
              <p:nvPr/>
            </p:nvSpPr>
            <p:spPr bwMode="auto">
              <a:xfrm rot="10800000">
                <a:off x="4962521" y="2376476"/>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6" name="Oval 1276"/>
              <p:cNvSpPr>
                <a:spLocks noChangeAspect="1" noChangeArrowheads="1"/>
              </p:cNvSpPr>
              <p:nvPr/>
            </p:nvSpPr>
            <p:spPr bwMode="auto">
              <a:xfrm rot="10800000">
                <a:off x="4979984" y="2498713"/>
                <a:ext cx="15875"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7" name="Oval 1277"/>
              <p:cNvSpPr>
                <a:spLocks noChangeAspect="1" noChangeArrowheads="1"/>
              </p:cNvSpPr>
              <p:nvPr/>
            </p:nvSpPr>
            <p:spPr bwMode="auto">
              <a:xfrm rot="10800000">
                <a:off x="5053009" y="24225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8" name="Oval 1278"/>
              <p:cNvSpPr>
                <a:spLocks noChangeAspect="1" noChangeArrowheads="1"/>
              </p:cNvSpPr>
              <p:nvPr/>
            </p:nvSpPr>
            <p:spPr bwMode="auto">
              <a:xfrm rot="16200000">
                <a:off x="4773609" y="24510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09" name="Oval 1279"/>
              <p:cNvSpPr>
                <a:spLocks noChangeAspect="1" noChangeArrowheads="1"/>
              </p:cNvSpPr>
              <p:nvPr/>
            </p:nvSpPr>
            <p:spPr bwMode="auto">
              <a:xfrm rot="16200000" flipH="1">
                <a:off x="4846634" y="249395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0" name="Oval 1280"/>
              <p:cNvSpPr>
                <a:spLocks noChangeAspect="1" noChangeArrowheads="1"/>
              </p:cNvSpPr>
              <p:nvPr/>
            </p:nvSpPr>
            <p:spPr bwMode="auto">
              <a:xfrm rot="16200000" flipH="1">
                <a:off x="4840284" y="24495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1" name="Oval 1281"/>
              <p:cNvSpPr>
                <a:spLocks noChangeAspect="1" noChangeArrowheads="1"/>
              </p:cNvSpPr>
              <p:nvPr/>
            </p:nvSpPr>
            <p:spPr bwMode="auto">
              <a:xfrm rot="16200000" flipH="1">
                <a:off x="4683121" y="24352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2" name="Oval 1282"/>
              <p:cNvSpPr>
                <a:spLocks noChangeAspect="1" noChangeArrowheads="1"/>
              </p:cNvSpPr>
              <p:nvPr/>
            </p:nvSpPr>
            <p:spPr bwMode="auto">
              <a:xfrm rot="16200000" flipH="1">
                <a:off x="4762496" y="2376476"/>
                <a:ext cx="14287"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3" name="Oval 1283"/>
              <p:cNvSpPr>
                <a:spLocks noChangeAspect="1" noChangeArrowheads="1"/>
              </p:cNvSpPr>
              <p:nvPr/>
            </p:nvSpPr>
            <p:spPr bwMode="auto">
              <a:xfrm rot="16200000" flipH="1">
                <a:off x="4897434" y="2447913"/>
                <a:ext cx="15875"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4" name="Oval 1284"/>
              <p:cNvSpPr>
                <a:spLocks noChangeAspect="1" noChangeArrowheads="1"/>
              </p:cNvSpPr>
              <p:nvPr/>
            </p:nvSpPr>
            <p:spPr bwMode="auto">
              <a:xfrm rot="16200000" flipH="1">
                <a:off x="5051421" y="2363776"/>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5" name="Oval 1285"/>
              <p:cNvSpPr>
                <a:spLocks noChangeAspect="1" noChangeArrowheads="1"/>
              </p:cNvSpPr>
              <p:nvPr/>
            </p:nvSpPr>
            <p:spPr bwMode="auto">
              <a:xfrm rot="16200000" flipH="1">
                <a:off x="4676771" y="2520938"/>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6" name="Oval 1286"/>
              <p:cNvSpPr>
                <a:spLocks noChangeAspect="1" noChangeArrowheads="1"/>
              </p:cNvSpPr>
              <p:nvPr/>
            </p:nvSpPr>
            <p:spPr bwMode="auto">
              <a:xfrm rot="10800000" flipV="1">
                <a:off x="4876796" y="235107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7" name="Oval 1288"/>
              <p:cNvSpPr>
                <a:spLocks noChangeAspect="1" noChangeArrowheads="1"/>
              </p:cNvSpPr>
              <p:nvPr/>
            </p:nvSpPr>
            <p:spPr bwMode="auto">
              <a:xfrm rot="16200000" flipV="1">
                <a:off x="4600571" y="2547926"/>
                <a:ext cx="14287"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8" name="Oval 1289"/>
              <p:cNvSpPr>
                <a:spLocks noChangeAspect="1" noChangeArrowheads="1"/>
              </p:cNvSpPr>
              <p:nvPr/>
            </p:nvSpPr>
            <p:spPr bwMode="auto">
              <a:xfrm rot="16200000" flipV="1">
                <a:off x="4624384" y="2673338"/>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19" name="Oval 1290"/>
              <p:cNvSpPr>
                <a:spLocks noChangeAspect="1" noChangeArrowheads="1"/>
              </p:cNvSpPr>
              <p:nvPr/>
            </p:nvSpPr>
            <p:spPr bwMode="auto">
              <a:xfrm rot="16200000">
                <a:off x="4521196" y="283367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0" name="Oval 1291"/>
              <p:cNvSpPr>
                <a:spLocks noChangeAspect="1" noChangeArrowheads="1"/>
              </p:cNvSpPr>
              <p:nvPr/>
            </p:nvSpPr>
            <p:spPr bwMode="auto">
              <a:xfrm rot="16200000">
                <a:off x="4432296" y="2930513"/>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1" name="Oval 1292"/>
              <p:cNvSpPr>
                <a:spLocks noChangeAspect="1" noChangeArrowheads="1"/>
              </p:cNvSpPr>
              <p:nvPr/>
            </p:nvSpPr>
            <p:spPr bwMode="auto">
              <a:xfrm rot="16200000">
                <a:off x="4578346" y="2843201"/>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2" name="Oval 1293"/>
              <p:cNvSpPr>
                <a:spLocks noChangeAspect="1" noChangeArrowheads="1"/>
              </p:cNvSpPr>
              <p:nvPr/>
            </p:nvSpPr>
            <p:spPr bwMode="auto">
              <a:xfrm rot="16200000">
                <a:off x="4456109" y="2860663"/>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3" name="Oval 1294"/>
              <p:cNvSpPr>
                <a:spLocks noChangeAspect="1" noChangeArrowheads="1"/>
              </p:cNvSpPr>
              <p:nvPr/>
            </p:nvSpPr>
            <p:spPr bwMode="auto">
              <a:xfrm rot="16200000">
                <a:off x="4532309" y="2933688"/>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4" name="Oval 1295"/>
              <p:cNvSpPr>
                <a:spLocks noChangeAspect="1" noChangeArrowheads="1"/>
              </p:cNvSpPr>
              <p:nvPr/>
            </p:nvSpPr>
            <p:spPr bwMode="auto">
              <a:xfrm>
                <a:off x="4503734" y="26542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5" name="Oval 1296"/>
              <p:cNvSpPr>
                <a:spLocks noChangeAspect="1" noChangeArrowheads="1"/>
              </p:cNvSpPr>
              <p:nvPr/>
            </p:nvSpPr>
            <p:spPr bwMode="auto">
              <a:xfrm flipH="1">
                <a:off x="4460871" y="27273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6" name="Oval 1297"/>
              <p:cNvSpPr>
                <a:spLocks noChangeAspect="1" noChangeArrowheads="1"/>
              </p:cNvSpPr>
              <p:nvPr/>
            </p:nvSpPr>
            <p:spPr bwMode="auto">
              <a:xfrm flipH="1">
                <a:off x="4505321" y="272096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7" name="Oval 1298"/>
              <p:cNvSpPr>
                <a:spLocks noChangeAspect="1" noChangeArrowheads="1"/>
              </p:cNvSpPr>
              <p:nvPr/>
            </p:nvSpPr>
            <p:spPr bwMode="auto">
              <a:xfrm flipH="1">
                <a:off x="4519609" y="2563801"/>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8" name="Oval 1299"/>
              <p:cNvSpPr>
                <a:spLocks noChangeAspect="1" noChangeArrowheads="1"/>
              </p:cNvSpPr>
              <p:nvPr/>
            </p:nvSpPr>
            <p:spPr bwMode="auto">
              <a:xfrm flipH="1">
                <a:off x="4578346" y="2643176"/>
                <a:ext cx="14288"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29" name="Oval 1300"/>
              <p:cNvSpPr>
                <a:spLocks noChangeAspect="1" noChangeArrowheads="1"/>
              </p:cNvSpPr>
              <p:nvPr/>
            </p:nvSpPr>
            <p:spPr bwMode="auto">
              <a:xfrm flipH="1">
                <a:off x="4506909" y="2778113"/>
                <a:ext cx="15875"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0" name="Oval 1301"/>
              <p:cNvSpPr>
                <a:spLocks noChangeAspect="1" noChangeArrowheads="1"/>
              </p:cNvSpPr>
              <p:nvPr/>
            </p:nvSpPr>
            <p:spPr bwMode="auto">
              <a:xfrm flipH="1">
                <a:off x="4592634" y="2933688"/>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1" name="Oval 1303"/>
              <p:cNvSpPr>
                <a:spLocks noChangeAspect="1" noChangeArrowheads="1"/>
              </p:cNvSpPr>
              <p:nvPr/>
            </p:nvSpPr>
            <p:spPr bwMode="auto">
              <a:xfrm rot="16200000" flipV="1">
                <a:off x="4603746" y="2757476"/>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2" name="Oval 1305"/>
              <p:cNvSpPr>
                <a:spLocks noChangeAspect="1" noChangeArrowheads="1"/>
              </p:cNvSpPr>
              <p:nvPr/>
            </p:nvSpPr>
            <p:spPr bwMode="auto">
              <a:xfrm rot="16200000" flipV="1">
                <a:off x="4600571" y="2074851"/>
                <a:ext cx="14287" cy="1270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3" name="Oval 1306"/>
              <p:cNvSpPr>
                <a:spLocks noChangeAspect="1" noChangeArrowheads="1"/>
              </p:cNvSpPr>
              <p:nvPr/>
            </p:nvSpPr>
            <p:spPr bwMode="auto">
              <a:xfrm rot="16200000" flipV="1">
                <a:off x="4624384" y="220026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4" name="Oval 1307"/>
              <p:cNvSpPr>
                <a:spLocks noChangeAspect="1" noChangeArrowheads="1"/>
              </p:cNvSpPr>
              <p:nvPr/>
            </p:nvSpPr>
            <p:spPr bwMode="auto">
              <a:xfrm rot="16200000">
                <a:off x="4521196" y="23606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5" name="Oval 1308"/>
              <p:cNvSpPr>
                <a:spLocks noChangeAspect="1" noChangeArrowheads="1"/>
              </p:cNvSpPr>
              <p:nvPr/>
            </p:nvSpPr>
            <p:spPr bwMode="auto">
              <a:xfrm rot="16200000">
                <a:off x="4432296" y="2457438"/>
                <a:ext cx="14287" cy="1428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6" name="Oval 1309"/>
              <p:cNvSpPr>
                <a:spLocks noChangeAspect="1" noChangeArrowheads="1"/>
              </p:cNvSpPr>
              <p:nvPr/>
            </p:nvSpPr>
            <p:spPr bwMode="auto">
              <a:xfrm rot="16200000">
                <a:off x="4578346" y="2370126"/>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7" name="Oval 1310"/>
              <p:cNvSpPr>
                <a:spLocks noChangeAspect="1" noChangeArrowheads="1"/>
              </p:cNvSpPr>
              <p:nvPr/>
            </p:nvSpPr>
            <p:spPr bwMode="auto">
              <a:xfrm rot="16200000">
                <a:off x="4456109" y="2387588"/>
                <a:ext cx="15875"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8" name="Oval 1311"/>
              <p:cNvSpPr>
                <a:spLocks noChangeAspect="1" noChangeArrowheads="1"/>
              </p:cNvSpPr>
              <p:nvPr/>
            </p:nvSpPr>
            <p:spPr bwMode="auto">
              <a:xfrm rot="16200000">
                <a:off x="4532309" y="2460613"/>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39" name="Oval 1312"/>
              <p:cNvSpPr>
                <a:spLocks noChangeAspect="1" noChangeArrowheads="1"/>
              </p:cNvSpPr>
              <p:nvPr/>
            </p:nvSpPr>
            <p:spPr bwMode="auto">
              <a:xfrm>
                <a:off x="4503734" y="2181213"/>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0" name="Oval 1313"/>
              <p:cNvSpPr>
                <a:spLocks noChangeAspect="1" noChangeArrowheads="1"/>
              </p:cNvSpPr>
              <p:nvPr/>
            </p:nvSpPr>
            <p:spPr bwMode="auto">
              <a:xfrm flipH="1">
                <a:off x="4460871" y="225423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1" name="Oval 1314"/>
              <p:cNvSpPr>
                <a:spLocks noChangeAspect="1" noChangeArrowheads="1"/>
              </p:cNvSpPr>
              <p:nvPr/>
            </p:nvSpPr>
            <p:spPr bwMode="auto">
              <a:xfrm flipH="1">
                <a:off x="4505321" y="2247888"/>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2" name="Oval 1315"/>
              <p:cNvSpPr>
                <a:spLocks noChangeAspect="1" noChangeArrowheads="1"/>
              </p:cNvSpPr>
              <p:nvPr/>
            </p:nvSpPr>
            <p:spPr bwMode="auto">
              <a:xfrm flipH="1">
                <a:off x="4519609" y="2090726"/>
                <a:ext cx="14288" cy="14287"/>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3" name="Oval 1316"/>
              <p:cNvSpPr>
                <a:spLocks noChangeAspect="1" noChangeArrowheads="1"/>
              </p:cNvSpPr>
              <p:nvPr/>
            </p:nvSpPr>
            <p:spPr bwMode="auto">
              <a:xfrm flipH="1">
                <a:off x="4578346" y="2170101"/>
                <a:ext cx="14288" cy="1587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4" name="Oval 1317"/>
              <p:cNvSpPr>
                <a:spLocks noChangeAspect="1" noChangeArrowheads="1"/>
              </p:cNvSpPr>
              <p:nvPr/>
            </p:nvSpPr>
            <p:spPr bwMode="auto">
              <a:xfrm flipH="1">
                <a:off x="4506909" y="2305038"/>
                <a:ext cx="15875"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5" name="Oval 1318"/>
              <p:cNvSpPr>
                <a:spLocks noChangeAspect="1" noChangeArrowheads="1"/>
              </p:cNvSpPr>
              <p:nvPr/>
            </p:nvSpPr>
            <p:spPr bwMode="auto">
              <a:xfrm flipH="1">
                <a:off x="4592634" y="2460613"/>
                <a:ext cx="15875" cy="1270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6" name="Oval 1319"/>
              <p:cNvSpPr>
                <a:spLocks noChangeAspect="1" noChangeArrowheads="1"/>
              </p:cNvSpPr>
              <p:nvPr/>
            </p:nvSpPr>
            <p:spPr bwMode="auto">
              <a:xfrm flipH="1">
                <a:off x="4433884" y="2084376"/>
                <a:ext cx="14288" cy="14287"/>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7" name="Oval 1320"/>
              <p:cNvSpPr>
                <a:spLocks noChangeAspect="1" noChangeArrowheads="1"/>
              </p:cNvSpPr>
              <p:nvPr/>
            </p:nvSpPr>
            <p:spPr bwMode="auto">
              <a:xfrm rot="16200000" flipV="1">
                <a:off x="4603746" y="2284401"/>
                <a:ext cx="14287" cy="1428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grpSp>
      <p:grpSp>
        <p:nvGrpSpPr>
          <p:cNvPr id="9" name="Groupe 1872"/>
          <p:cNvGrpSpPr/>
          <p:nvPr/>
        </p:nvGrpSpPr>
        <p:grpSpPr>
          <a:xfrm>
            <a:off x="3996000" y="4381249"/>
            <a:ext cx="1152000" cy="1705138"/>
            <a:chOff x="4030976" y="4199578"/>
            <a:chExt cx="1152000" cy="1705138"/>
          </a:xfrm>
        </p:grpSpPr>
        <p:grpSp>
          <p:nvGrpSpPr>
            <p:cNvPr id="10" name="Groupe 1857"/>
            <p:cNvGrpSpPr/>
            <p:nvPr/>
          </p:nvGrpSpPr>
          <p:grpSpPr>
            <a:xfrm>
              <a:off x="4078284" y="4956184"/>
              <a:ext cx="1069976" cy="948532"/>
              <a:chOff x="4078284" y="4956184"/>
              <a:chExt cx="1069976" cy="948532"/>
            </a:xfrm>
            <a:effectLst>
              <a:outerShdw blurRad="50800" dist="38100" dir="5400000" algn="t" rotWithShape="0">
                <a:prstClr val="black">
                  <a:alpha val="40000"/>
                </a:prstClr>
              </a:outerShdw>
            </a:effectLst>
          </p:grpSpPr>
          <p:sp>
            <p:nvSpPr>
              <p:cNvPr id="1222" name="Oval 459"/>
              <p:cNvSpPr>
                <a:spLocks noChangeAspect="1" noChangeArrowheads="1"/>
              </p:cNvSpPr>
              <p:nvPr/>
            </p:nvSpPr>
            <p:spPr bwMode="auto">
              <a:xfrm>
                <a:off x="5079997" y="57689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3" name="Oval 470"/>
              <p:cNvSpPr>
                <a:spLocks noChangeAspect="1" noChangeArrowheads="1"/>
              </p:cNvSpPr>
              <p:nvPr/>
            </p:nvSpPr>
            <p:spPr bwMode="auto">
              <a:xfrm>
                <a:off x="4941884" y="56959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4" name="Oval 475"/>
              <p:cNvSpPr>
                <a:spLocks noChangeAspect="1" noChangeArrowheads="1"/>
              </p:cNvSpPr>
              <p:nvPr/>
            </p:nvSpPr>
            <p:spPr bwMode="auto">
              <a:xfrm>
                <a:off x="4803772" y="56070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5" name="Oval 481"/>
              <p:cNvSpPr>
                <a:spLocks noChangeAspect="1" noChangeArrowheads="1"/>
              </p:cNvSpPr>
              <p:nvPr/>
            </p:nvSpPr>
            <p:spPr bwMode="auto">
              <a:xfrm>
                <a:off x="4689472" y="543878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6" name="Oval 490"/>
              <p:cNvSpPr>
                <a:spLocks noChangeAspect="1" noChangeArrowheads="1"/>
              </p:cNvSpPr>
              <p:nvPr/>
            </p:nvSpPr>
            <p:spPr bwMode="auto">
              <a:xfrm>
                <a:off x="5111747" y="5537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7" name="Oval 500"/>
              <p:cNvSpPr>
                <a:spLocks noChangeAspect="1" noChangeArrowheads="1"/>
              </p:cNvSpPr>
              <p:nvPr/>
            </p:nvSpPr>
            <p:spPr bwMode="auto">
              <a:xfrm>
                <a:off x="4941884" y="58134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8" name="Oval 505"/>
              <p:cNvSpPr>
                <a:spLocks noChangeAspect="1" noChangeArrowheads="1"/>
              </p:cNvSpPr>
              <p:nvPr/>
            </p:nvSpPr>
            <p:spPr bwMode="auto">
              <a:xfrm>
                <a:off x="4779959" y="57451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9" name="Oval 507"/>
              <p:cNvSpPr>
                <a:spLocks noChangeAspect="1" noChangeArrowheads="1"/>
              </p:cNvSpPr>
              <p:nvPr/>
            </p:nvSpPr>
            <p:spPr bwMode="auto">
              <a:xfrm>
                <a:off x="5006972" y="55276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0" name="Oval 513"/>
              <p:cNvSpPr>
                <a:spLocks noChangeAspect="1" noChangeArrowheads="1"/>
              </p:cNvSpPr>
              <p:nvPr/>
            </p:nvSpPr>
            <p:spPr bwMode="auto">
              <a:xfrm>
                <a:off x="4791072" y="54879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1" name="Oval 526"/>
              <p:cNvSpPr>
                <a:spLocks noChangeAspect="1" noChangeArrowheads="1"/>
              </p:cNvSpPr>
              <p:nvPr/>
            </p:nvSpPr>
            <p:spPr bwMode="auto">
              <a:xfrm>
                <a:off x="4670422" y="55816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2" name="Oval 532"/>
              <p:cNvSpPr>
                <a:spLocks noChangeAspect="1" noChangeArrowheads="1"/>
              </p:cNvSpPr>
              <p:nvPr/>
            </p:nvSpPr>
            <p:spPr bwMode="auto">
              <a:xfrm>
                <a:off x="4905372" y="5473709"/>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3" name="Oval 541"/>
              <p:cNvSpPr>
                <a:spLocks noChangeAspect="1" noChangeArrowheads="1"/>
              </p:cNvSpPr>
              <p:nvPr/>
            </p:nvSpPr>
            <p:spPr bwMode="auto">
              <a:xfrm rot="10800000">
                <a:off x="4141784" y="550704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4" name="Oval 545"/>
              <p:cNvSpPr>
                <a:spLocks noChangeAspect="1" noChangeArrowheads="1"/>
              </p:cNvSpPr>
              <p:nvPr/>
            </p:nvSpPr>
            <p:spPr bwMode="auto">
              <a:xfrm rot="10800000">
                <a:off x="4078284" y="53752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5" name="Oval 555"/>
              <p:cNvSpPr>
                <a:spLocks noChangeAspect="1" noChangeArrowheads="1"/>
              </p:cNvSpPr>
              <p:nvPr/>
            </p:nvSpPr>
            <p:spPr bwMode="auto">
              <a:xfrm rot="10800000">
                <a:off x="4384672" y="565627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6" name="Oval 563"/>
              <p:cNvSpPr>
                <a:spLocks noChangeAspect="1" noChangeArrowheads="1"/>
              </p:cNvSpPr>
              <p:nvPr/>
            </p:nvSpPr>
            <p:spPr bwMode="auto">
              <a:xfrm rot="10800000">
                <a:off x="4489447" y="57927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7" name="Oval 568"/>
              <p:cNvSpPr>
                <a:spLocks noChangeAspect="1" noChangeArrowheads="1"/>
              </p:cNvSpPr>
              <p:nvPr/>
            </p:nvSpPr>
            <p:spPr bwMode="auto">
              <a:xfrm rot="10800000">
                <a:off x="4213222" y="56499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8" name="Oval 572"/>
              <p:cNvSpPr>
                <a:spLocks noChangeAspect="1" noChangeArrowheads="1"/>
              </p:cNvSpPr>
              <p:nvPr/>
            </p:nvSpPr>
            <p:spPr bwMode="auto">
              <a:xfrm rot="10800000">
                <a:off x="4510084" y="54594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9" name="Oval 590"/>
              <p:cNvSpPr>
                <a:spLocks noChangeAspect="1" noChangeArrowheads="1"/>
              </p:cNvSpPr>
              <p:nvPr/>
            </p:nvSpPr>
            <p:spPr bwMode="auto">
              <a:xfrm rot="10800000">
                <a:off x="4111622" y="58213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0" name="Oval 594"/>
              <p:cNvSpPr>
                <a:spLocks noChangeAspect="1" noChangeArrowheads="1"/>
              </p:cNvSpPr>
              <p:nvPr/>
            </p:nvSpPr>
            <p:spPr bwMode="auto">
              <a:xfrm rot="10800000">
                <a:off x="4357684" y="5867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1" name="Oval 599"/>
              <p:cNvSpPr>
                <a:spLocks noChangeAspect="1" noChangeArrowheads="1"/>
              </p:cNvSpPr>
              <p:nvPr/>
            </p:nvSpPr>
            <p:spPr bwMode="auto">
              <a:xfrm rot="10800000">
                <a:off x="4573584" y="57229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2" name="Oval 605"/>
              <p:cNvSpPr>
                <a:spLocks noChangeAspect="1" noChangeArrowheads="1"/>
              </p:cNvSpPr>
              <p:nvPr/>
            </p:nvSpPr>
            <p:spPr bwMode="auto">
              <a:xfrm rot="10800000">
                <a:off x="4392609" y="5434022"/>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3" name="Oval 609"/>
              <p:cNvSpPr>
                <a:spLocks noChangeAspect="1" noChangeArrowheads="1"/>
              </p:cNvSpPr>
              <p:nvPr/>
            </p:nvSpPr>
            <p:spPr bwMode="auto">
              <a:xfrm rot="10800000">
                <a:off x="4505322" y="55737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4" name="Oval 613"/>
              <p:cNvSpPr>
                <a:spLocks noChangeAspect="1" noChangeArrowheads="1"/>
              </p:cNvSpPr>
              <p:nvPr/>
            </p:nvSpPr>
            <p:spPr bwMode="auto">
              <a:xfrm rot="10800000">
                <a:off x="4259259" y="57943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5" name="Oval 615"/>
              <p:cNvSpPr>
                <a:spLocks noChangeAspect="1" noChangeArrowheads="1"/>
              </p:cNvSpPr>
              <p:nvPr/>
            </p:nvSpPr>
            <p:spPr bwMode="auto">
              <a:xfrm rot="10800000">
                <a:off x="4286247" y="5507047"/>
                <a:ext cx="36513"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6" name="Oval 621"/>
              <p:cNvSpPr>
                <a:spLocks noChangeAspect="1" noChangeArrowheads="1"/>
              </p:cNvSpPr>
              <p:nvPr/>
            </p:nvSpPr>
            <p:spPr bwMode="auto">
              <a:xfrm rot="10800000" flipV="1">
                <a:off x="4683122" y="5283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7" name="Oval 631"/>
              <p:cNvSpPr>
                <a:spLocks noChangeAspect="1" noChangeArrowheads="1"/>
              </p:cNvSpPr>
              <p:nvPr/>
            </p:nvSpPr>
            <p:spPr bwMode="auto">
              <a:xfrm rot="10800000" flipV="1">
                <a:off x="4795834" y="51768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8" name="Oval 636"/>
              <p:cNvSpPr>
                <a:spLocks noChangeAspect="1" noChangeArrowheads="1"/>
              </p:cNvSpPr>
              <p:nvPr/>
            </p:nvSpPr>
            <p:spPr bwMode="auto">
              <a:xfrm rot="10800000" flipV="1">
                <a:off x="4954584" y="5105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9" name="Oval 641"/>
              <p:cNvSpPr>
                <a:spLocks noChangeAspect="1" noChangeArrowheads="1"/>
              </p:cNvSpPr>
              <p:nvPr/>
            </p:nvSpPr>
            <p:spPr bwMode="auto">
              <a:xfrm rot="10800000" flipV="1">
                <a:off x="5037134" y="49561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0" name="Oval 661"/>
              <p:cNvSpPr>
                <a:spLocks noChangeAspect="1" noChangeArrowheads="1"/>
              </p:cNvSpPr>
              <p:nvPr/>
            </p:nvSpPr>
            <p:spPr bwMode="auto">
              <a:xfrm rot="10800000" flipV="1">
                <a:off x="4821234" y="5321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1" name="Oval 664"/>
              <p:cNvSpPr>
                <a:spLocks noChangeAspect="1" noChangeArrowheads="1"/>
              </p:cNvSpPr>
              <p:nvPr/>
            </p:nvSpPr>
            <p:spPr bwMode="auto">
              <a:xfrm rot="10800000" flipV="1">
                <a:off x="4929184" y="5291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2" name="Oval 668"/>
              <p:cNvSpPr>
                <a:spLocks noChangeAspect="1" noChangeArrowheads="1"/>
              </p:cNvSpPr>
              <p:nvPr/>
            </p:nvSpPr>
            <p:spPr bwMode="auto">
              <a:xfrm rot="10800000" flipV="1">
                <a:off x="4703759" y="50117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3" name="Oval 675"/>
              <p:cNvSpPr>
                <a:spLocks noChangeAspect="1" noChangeArrowheads="1"/>
              </p:cNvSpPr>
              <p:nvPr/>
            </p:nvSpPr>
            <p:spPr bwMode="auto">
              <a:xfrm rot="10800000" flipV="1">
                <a:off x="4864097" y="5016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4" name="Oval 689"/>
              <p:cNvSpPr>
                <a:spLocks noChangeAspect="1" noChangeArrowheads="1"/>
              </p:cNvSpPr>
              <p:nvPr/>
            </p:nvSpPr>
            <p:spPr bwMode="auto">
              <a:xfrm rot="10800000" flipV="1">
                <a:off x="5043484" y="52070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5" name="Oval 706"/>
              <p:cNvSpPr>
                <a:spLocks noChangeAspect="1" noChangeArrowheads="1"/>
              </p:cNvSpPr>
              <p:nvPr/>
            </p:nvSpPr>
            <p:spPr bwMode="auto">
              <a:xfrm rot="5400000" flipH="1" flipV="1">
                <a:off x="4357684" y="50022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6" name="Oval 714"/>
              <p:cNvSpPr>
                <a:spLocks noChangeAspect="1" noChangeArrowheads="1"/>
              </p:cNvSpPr>
              <p:nvPr/>
            </p:nvSpPr>
            <p:spPr bwMode="auto">
              <a:xfrm rot="5400000" flipV="1">
                <a:off x="4348159" y="51355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7" name="Oval 722"/>
              <p:cNvSpPr>
                <a:spLocks noChangeAspect="1" noChangeArrowheads="1"/>
              </p:cNvSpPr>
              <p:nvPr/>
            </p:nvSpPr>
            <p:spPr bwMode="auto">
              <a:xfrm rot="5400000" flipH="1" flipV="1">
                <a:off x="4222747" y="52482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8" name="Oval 731"/>
              <p:cNvSpPr>
                <a:spLocks noChangeAspect="1" noChangeArrowheads="1"/>
              </p:cNvSpPr>
              <p:nvPr/>
            </p:nvSpPr>
            <p:spPr bwMode="auto">
              <a:xfrm rot="5400000" flipH="1" flipV="1">
                <a:off x="4716459" y="5868997"/>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9" name="Oval 740"/>
              <p:cNvSpPr>
                <a:spLocks noChangeAspect="1" noChangeArrowheads="1"/>
              </p:cNvSpPr>
              <p:nvPr/>
            </p:nvSpPr>
            <p:spPr bwMode="auto">
              <a:xfrm rot="5400000" flipH="1" flipV="1">
                <a:off x="4530722" y="50260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0" name="Oval 743"/>
              <p:cNvSpPr>
                <a:spLocks noChangeAspect="1" noChangeArrowheads="1"/>
              </p:cNvSpPr>
              <p:nvPr/>
            </p:nvSpPr>
            <p:spPr bwMode="auto">
              <a:xfrm rot="5400000" flipH="1" flipV="1">
                <a:off x="4513259" y="51371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1" name="Oval 753"/>
              <p:cNvSpPr>
                <a:spLocks noChangeAspect="1" noChangeArrowheads="1"/>
              </p:cNvSpPr>
              <p:nvPr/>
            </p:nvSpPr>
            <p:spPr bwMode="auto">
              <a:xfrm rot="5400000" flipH="1" flipV="1">
                <a:off x="4122734" y="51752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2" name="Oval 755"/>
              <p:cNvSpPr>
                <a:spLocks noChangeAspect="1" noChangeArrowheads="1"/>
              </p:cNvSpPr>
              <p:nvPr/>
            </p:nvSpPr>
            <p:spPr bwMode="auto">
              <a:xfrm rot="5400000" flipH="1" flipV="1">
                <a:off x="4219572" y="50704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3" name="Oval 760"/>
              <p:cNvSpPr>
                <a:spLocks noChangeAspect="1" noChangeArrowheads="1"/>
              </p:cNvSpPr>
              <p:nvPr/>
            </p:nvSpPr>
            <p:spPr bwMode="auto">
              <a:xfrm rot="5400000" flipH="1" flipV="1">
                <a:off x="4321172" y="53197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4" name="Oval 763"/>
              <p:cNvSpPr>
                <a:spLocks noChangeAspect="1" noChangeArrowheads="1"/>
              </p:cNvSpPr>
              <p:nvPr/>
            </p:nvSpPr>
            <p:spPr bwMode="auto">
              <a:xfrm rot="5400000" flipH="1" flipV="1">
                <a:off x="4656134" y="51419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5" name="Oval 764"/>
              <p:cNvSpPr>
                <a:spLocks noChangeAspect="1" noChangeArrowheads="1"/>
              </p:cNvSpPr>
              <p:nvPr/>
            </p:nvSpPr>
            <p:spPr bwMode="auto">
              <a:xfrm rot="5400000" flipH="1" flipV="1">
                <a:off x="5041897" y="535623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6" name="Oval 776"/>
              <p:cNvSpPr>
                <a:spLocks noChangeAspect="1" noChangeArrowheads="1"/>
              </p:cNvSpPr>
              <p:nvPr/>
            </p:nvSpPr>
            <p:spPr bwMode="auto">
              <a:xfrm rot="5400000" flipH="1" flipV="1">
                <a:off x="4105272" y="49609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7" name="Oval 779"/>
              <p:cNvSpPr>
                <a:spLocks noChangeAspect="1" noChangeArrowheads="1"/>
              </p:cNvSpPr>
              <p:nvPr/>
            </p:nvSpPr>
            <p:spPr bwMode="auto">
              <a:xfrm rot="10800000">
                <a:off x="4605334" y="5384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8" name="Oval 787"/>
              <p:cNvSpPr>
                <a:spLocks noChangeAspect="1" noChangeArrowheads="1"/>
              </p:cNvSpPr>
              <p:nvPr/>
            </p:nvSpPr>
            <p:spPr bwMode="auto">
              <a:xfrm rot="10800000">
                <a:off x="4238622" y="54038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9" name="Oval 789"/>
              <p:cNvSpPr>
                <a:spLocks noChangeAspect="1" noChangeArrowheads="1"/>
              </p:cNvSpPr>
              <p:nvPr/>
            </p:nvSpPr>
            <p:spPr bwMode="auto">
              <a:xfrm rot="5400000" flipH="1" flipV="1">
                <a:off x="4573584" y="586740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0" name="Oval 792"/>
              <p:cNvSpPr>
                <a:spLocks noChangeAspect="1" noChangeArrowheads="1"/>
              </p:cNvSpPr>
              <p:nvPr/>
            </p:nvSpPr>
            <p:spPr bwMode="auto">
              <a:xfrm>
                <a:off x="4522784" y="52673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870" name="Ellipse 1869"/>
            <p:cNvSpPr>
              <a:spLocks noChangeAspect="1"/>
            </p:cNvSpPr>
            <p:nvPr/>
          </p:nvSpPr>
          <p:spPr>
            <a:xfrm>
              <a:off x="4030976" y="4199578"/>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77" name="ZoneTexte 1876"/>
          <p:cNvSpPr txBox="1"/>
          <p:nvPr/>
        </p:nvSpPr>
        <p:spPr>
          <a:xfrm>
            <a:off x="3448135" y="6305156"/>
            <a:ext cx="2568332" cy="584775"/>
          </a:xfrm>
          <a:prstGeom prst="rect">
            <a:avLst/>
          </a:prstGeom>
          <a:noFill/>
        </p:spPr>
        <p:txBody>
          <a:bodyPr wrap="none" rtlCol="0">
            <a:spAutoFit/>
          </a:bodyPr>
          <a:lstStyle/>
          <a:p>
            <a:r>
              <a:rPr lang="fr-FR" sz="1600" b="1" i="1" dirty="0" err="1" smtClean="0">
                <a:solidFill>
                  <a:schemeClr val="tx1">
                    <a:lumMod val="65000"/>
                    <a:lumOff val="35000"/>
                  </a:schemeClr>
                </a:solidFill>
              </a:rPr>
              <a:t>Colloides</a:t>
            </a:r>
            <a:r>
              <a:rPr lang="fr-FR" sz="1600" b="1" i="1" dirty="0" smtClean="0">
                <a:solidFill>
                  <a:schemeClr val="tx1">
                    <a:lumMod val="65000"/>
                    <a:lumOff val="35000"/>
                  </a:schemeClr>
                </a:solidFill>
              </a:rPr>
              <a:t>:  petites particules</a:t>
            </a:r>
          </a:p>
          <a:p>
            <a:pPr algn="ctr"/>
            <a:r>
              <a:rPr lang="fr-FR" sz="1600" b="1" i="1" dirty="0" smtClean="0">
                <a:solidFill>
                  <a:schemeClr val="tx1">
                    <a:lumMod val="65000"/>
                    <a:lumOff val="35000"/>
                  </a:schemeClr>
                </a:solidFill>
              </a:rPr>
              <a:t>1 nm – 1 µm</a:t>
            </a:r>
            <a:endParaRPr lang="fr-FR" sz="1600" b="1" i="1" dirty="0">
              <a:solidFill>
                <a:schemeClr val="tx1">
                  <a:lumMod val="65000"/>
                  <a:lumOff val="35000"/>
                </a:schemeClr>
              </a:solidFill>
            </a:endParaRPr>
          </a:p>
        </p:txBody>
      </p:sp>
      <p:sp>
        <p:nvSpPr>
          <p:cNvPr id="1879" name="ZoneTexte 1878"/>
          <p:cNvSpPr txBox="1"/>
          <p:nvPr/>
        </p:nvSpPr>
        <p:spPr>
          <a:xfrm>
            <a:off x="1958525" y="4438689"/>
            <a:ext cx="1242648"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Precipité</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886" name="ZoneTexte 1885"/>
          <p:cNvSpPr txBox="1"/>
          <p:nvPr/>
        </p:nvSpPr>
        <p:spPr>
          <a:xfrm>
            <a:off x="358170" y="4438689"/>
            <a:ext cx="1015021"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Poudre</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887" name="ZoneTexte 1886"/>
          <p:cNvSpPr txBox="1"/>
          <p:nvPr/>
        </p:nvSpPr>
        <p:spPr>
          <a:xfrm>
            <a:off x="4296924" y="4438689"/>
            <a:ext cx="550152"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Sol</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888" name="ZoneTexte 1887"/>
          <p:cNvSpPr txBox="1"/>
          <p:nvPr/>
        </p:nvSpPr>
        <p:spPr>
          <a:xfrm>
            <a:off x="6143636" y="4438689"/>
            <a:ext cx="564578"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Gel</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889" name="ZoneTexte 1888"/>
          <p:cNvSpPr txBox="1"/>
          <p:nvPr/>
        </p:nvSpPr>
        <p:spPr>
          <a:xfrm>
            <a:off x="7688344" y="4438689"/>
            <a:ext cx="1104791"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Aérogel</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890" name="ZoneTexte 1889"/>
          <p:cNvSpPr txBox="1"/>
          <p:nvPr/>
        </p:nvSpPr>
        <p:spPr>
          <a:xfrm>
            <a:off x="-32" y="6519446"/>
            <a:ext cx="2132315" cy="338554"/>
          </a:xfrm>
          <a:prstGeom prst="rect">
            <a:avLst/>
          </a:prstGeom>
          <a:noFill/>
        </p:spPr>
        <p:txBody>
          <a:bodyPr wrap="none" rtlCol="0">
            <a:spAutoFit/>
          </a:bodyPr>
          <a:lstStyle/>
          <a:p>
            <a:pPr algn="ctr"/>
            <a:r>
              <a:rPr lang="en-US" sz="1600" b="1" dirty="0" smtClean="0"/>
              <a:t>Drying</a:t>
            </a:r>
            <a:r>
              <a:rPr lang="fr-FR" sz="1600" b="1" dirty="0" smtClean="0"/>
              <a:t> / </a:t>
            </a:r>
            <a:r>
              <a:rPr lang="en-US" sz="1600" b="1" dirty="0" smtClean="0"/>
              <a:t>Consolidation</a:t>
            </a:r>
            <a:endParaRPr lang="en-US" sz="1600" b="1" dirty="0"/>
          </a:p>
        </p:txBody>
      </p:sp>
      <p:sp>
        <p:nvSpPr>
          <p:cNvPr id="1891" name="ZoneTexte 1890"/>
          <p:cNvSpPr txBox="1"/>
          <p:nvPr/>
        </p:nvSpPr>
        <p:spPr>
          <a:xfrm>
            <a:off x="7011685" y="6519446"/>
            <a:ext cx="2132315" cy="338554"/>
          </a:xfrm>
          <a:prstGeom prst="rect">
            <a:avLst/>
          </a:prstGeom>
          <a:noFill/>
        </p:spPr>
        <p:txBody>
          <a:bodyPr wrap="none" rtlCol="0">
            <a:spAutoFit/>
          </a:bodyPr>
          <a:lstStyle/>
          <a:p>
            <a:pPr algn="ctr"/>
            <a:r>
              <a:rPr lang="en-US" sz="1600" b="1" dirty="0" smtClean="0"/>
              <a:t>Drying / Consolidation</a:t>
            </a:r>
            <a:endParaRPr lang="en-US" sz="1600" b="1" dirty="0"/>
          </a:p>
        </p:txBody>
      </p:sp>
      <p:sp>
        <p:nvSpPr>
          <p:cNvPr id="1898" name="ZoneTexte 1897"/>
          <p:cNvSpPr txBox="1"/>
          <p:nvPr/>
        </p:nvSpPr>
        <p:spPr>
          <a:xfrm>
            <a:off x="5643570" y="1714488"/>
            <a:ext cx="2786082" cy="1477328"/>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Du </a:t>
            </a:r>
            <a:r>
              <a:rPr lang="en-US" b="1" spc="150" dirty="0" err="1" smtClean="0">
                <a:ln w="11430"/>
                <a:solidFill>
                  <a:schemeClr val="accent6">
                    <a:lumMod val="50000"/>
                  </a:schemeClr>
                </a:solidFill>
                <a:effectLst>
                  <a:innerShdw blurRad="63500" dist="50800" dir="10800000">
                    <a:prstClr val="black">
                      <a:alpha val="50000"/>
                    </a:prstClr>
                  </a:innerShdw>
                </a:effectLst>
              </a:rPr>
              <a:t>précurseur</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moléculaire</a:t>
            </a:r>
            <a:r>
              <a:rPr lang="en-US" b="1" spc="150" dirty="0" smtClean="0">
                <a:ln w="11430"/>
                <a:solidFill>
                  <a:schemeClr val="accent6">
                    <a:lumMod val="50000"/>
                  </a:schemeClr>
                </a:solidFill>
                <a:effectLst>
                  <a:innerShdw blurRad="63500" dist="50800" dir="10800000">
                    <a:prstClr val="black">
                      <a:alpha val="50000"/>
                    </a:prstClr>
                  </a:innerShdw>
                </a:effectLst>
              </a:rPr>
              <a:t> en solution…</a:t>
            </a:r>
          </a:p>
          <a:p>
            <a:pPr algn="ctr"/>
            <a:endParaRPr lang="en-US" b="1" spc="150" dirty="0" smtClean="0">
              <a:ln w="11430"/>
              <a:solidFill>
                <a:schemeClr val="accent6">
                  <a:lumMod val="50000"/>
                </a:schemeClr>
              </a:solidFill>
              <a:effectLst>
                <a:innerShdw blurRad="63500" dist="50800" dir="10800000">
                  <a:prstClr val="black">
                    <a:alpha val="50000"/>
                  </a:prstClr>
                </a:innerShdw>
              </a:effectLst>
            </a:endParaRPr>
          </a:p>
          <a:p>
            <a:pPr algn="ctr"/>
            <a:r>
              <a:rPr lang="en-US" b="1" spc="150" dirty="0" smtClean="0">
                <a:ln w="11430"/>
                <a:solidFill>
                  <a:schemeClr val="accent6">
                    <a:lumMod val="50000"/>
                  </a:schemeClr>
                </a:solidFill>
                <a:effectLst>
                  <a:innerShdw blurRad="63500" dist="50800" dir="10800000">
                    <a:prstClr val="black">
                      <a:alpha val="50000"/>
                    </a:prstClr>
                  </a:innerShdw>
                </a:effectLst>
              </a:rPr>
              <a:t>Au </a:t>
            </a:r>
            <a:r>
              <a:rPr lang="en-US" b="1" spc="150" dirty="0" err="1" smtClean="0">
                <a:ln w="11430"/>
                <a:solidFill>
                  <a:schemeClr val="accent6">
                    <a:lumMod val="50000"/>
                  </a:schemeClr>
                </a:solidFill>
                <a:effectLst>
                  <a:innerShdw blurRad="63500" dist="50800" dir="10800000">
                    <a:prstClr val="black">
                      <a:alpha val="50000"/>
                    </a:prstClr>
                  </a:innerShdw>
                </a:effectLst>
              </a:rPr>
              <a:t>solide</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inorganique</a:t>
            </a:r>
            <a:endParaRPr lang="en-US"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1162" name="Titre 172"/>
          <p:cNvSpPr txBox="1">
            <a:spLocks/>
          </p:cNvSpPr>
          <p:nvPr/>
        </p:nvSpPr>
        <p:spPr>
          <a:xfrm>
            <a:off x="685800" y="0"/>
            <a:ext cx="7772400" cy="742979"/>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 Sol-Gel</a:t>
            </a:r>
            <a:endParaRPr kumimoji="0" lang="en-US" sz="3600" b="1" i="0" u="none" strike="noStrike" kern="1200" cap="none" spc="0" normalizeH="0" baseline="0" noProof="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grpSp>
        <p:nvGrpSpPr>
          <p:cNvPr id="1163" name="Groupe 1162"/>
          <p:cNvGrpSpPr/>
          <p:nvPr/>
        </p:nvGrpSpPr>
        <p:grpSpPr>
          <a:xfrm>
            <a:off x="2483364" y="3204331"/>
            <a:ext cx="4602287" cy="972086"/>
            <a:chOff x="2483364" y="3429000"/>
            <a:chExt cx="4602287" cy="972086"/>
          </a:xfrm>
        </p:grpSpPr>
        <p:sp>
          <p:nvSpPr>
            <p:cNvPr id="1164" name="ZoneTexte 1163"/>
            <p:cNvSpPr txBox="1"/>
            <p:nvPr/>
          </p:nvSpPr>
          <p:spPr>
            <a:xfrm>
              <a:off x="2483364" y="3650343"/>
              <a:ext cx="4602287"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Polymerisation</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inorganique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165" name="Groupe 1894"/>
            <p:cNvGrpSpPr/>
            <p:nvPr/>
          </p:nvGrpSpPr>
          <p:grpSpPr>
            <a:xfrm>
              <a:off x="4572000" y="3429000"/>
              <a:ext cx="0" cy="972086"/>
              <a:chOff x="4572000" y="3429000"/>
              <a:chExt cx="0" cy="972086"/>
            </a:xfrm>
          </p:grpSpPr>
          <p:sp>
            <p:nvSpPr>
              <p:cNvPr id="1206" name="Line 144"/>
              <p:cNvSpPr>
                <a:spLocks noChangeShapeType="1"/>
              </p:cNvSpPr>
              <p:nvPr/>
            </p:nvSpPr>
            <p:spPr bwMode="auto">
              <a:xfrm rot="16200000" flipH="1">
                <a:off x="4428000" y="3573000"/>
                <a:ext cx="288000" cy="0"/>
              </a:xfrm>
              <a:prstGeom prst="line">
                <a:avLst/>
              </a:prstGeom>
              <a:noFill/>
              <a:ln w="57150">
                <a:solidFill>
                  <a:schemeClr val="accent2"/>
                </a:solidFill>
                <a:round/>
                <a:headEnd/>
                <a:tailEnd type="none" w="med" len="med"/>
              </a:ln>
              <a:effectLst>
                <a:outerShdw blurRad="50800" dist="88900" dir="8100000" algn="tr" rotWithShape="0">
                  <a:prstClr val="black">
                    <a:alpha val="40000"/>
                  </a:prstClr>
                </a:outerShdw>
              </a:effectLst>
            </p:spPr>
            <p:txBody>
              <a:bodyPr wrap="none" anchor="ctr"/>
              <a:lstStyle/>
              <a:p>
                <a:endParaRPr lang="fr-FR"/>
              </a:p>
            </p:txBody>
          </p:sp>
          <p:sp>
            <p:nvSpPr>
              <p:cNvPr id="1207" name="Line 144"/>
              <p:cNvSpPr>
                <a:spLocks noChangeShapeType="1"/>
              </p:cNvSpPr>
              <p:nvPr/>
            </p:nvSpPr>
            <p:spPr bwMode="auto">
              <a:xfrm rot="16200000" flipH="1">
                <a:off x="4392000" y="4221086"/>
                <a:ext cx="360000" cy="0"/>
              </a:xfrm>
              <a:prstGeom prst="line">
                <a:avLst/>
              </a:prstGeom>
              <a:noFill/>
              <a:ln w="57150">
                <a:solidFill>
                  <a:schemeClr val="accent2"/>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grpSp>
      <p:sp>
        <p:nvSpPr>
          <p:cNvPr id="1208" name="ZoneTexte 1207"/>
          <p:cNvSpPr txBox="1"/>
          <p:nvPr/>
        </p:nvSpPr>
        <p:spPr>
          <a:xfrm>
            <a:off x="571472" y="857232"/>
            <a:ext cx="8378256" cy="461665"/>
          </a:xfrm>
          <a:prstGeom prst="rect">
            <a:avLst/>
          </a:prstGeom>
          <a:noFill/>
        </p:spPr>
        <p:txBody>
          <a:bodyPr wrap="none" rtlCol="0">
            <a:spAutoFit/>
          </a:bodyPr>
          <a:lstStyle/>
          <a:p>
            <a:pPr algn="ct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Chimie minérale en solution à température ambiante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re 172"/>
          <p:cNvSpPr>
            <a:spLocks noGrp="1"/>
          </p:cNvSpPr>
          <p:nvPr>
            <p:ph type="ctrTitle"/>
          </p:nvPr>
        </p:nvSpPr>
        <p:spPr>
          <a:xfrm>
            <a:off x="685800" y="0"/>
            <a:ext cx="7772400" cy="742979"/>
          </a:xfrm>
        </p:spPr>
        <p:txBody>
          <a:bodyPr/>
          <a:lstStyle/>
          <a:p>
            <a:pPr lvl="0"/>
            <a:r>
              <a:rPr sz="3600" smtClean="0">
                <a:ln>
                  <a:noFill/>
                </a:ln>
                <a:effectLst>
                  <a:outerShdw blurRad="63500" dist="38100" dir="8220000" algn="tl" rotWithShape="0">
                    <a:srgbClr val="000000">
                      <a:alpha val="30000"/>
                    </a:srgbClr>
                  </a:outerShdw>
                </a:effectLst>
              </a:rPr>
              <a:t>Procédé Sol-Gel</a:t>
            </a:r>
            <a:endParaRPr sz="3600"/>
          </a:p>
        </p:txBody>
      </p:sp>
      <p:sp>
        <p:nvSpPr>
          <p:cNvPr id="1886" name="ZoneTexte 1885"/>
          <p:cNvSpPr txBox="1"/>
          <p:nvPr/>
        </p:nvSpPr>
        <p:spPr>
          <a:xfrm>
            <a:off x="-7229" y="2732728"/>
            <a:ext cx="1708417"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DIP-COATING</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nvGrpSpPr>
          <p:cNvPr id="295" name="Groupe 294"/>
          <p:cNvGrpSpPr/>
          <p:nvPr/>
        </p:nvGrpSpPr>
        <p:grpSpPr>
          <a:xfrm>
            <a:off x="3996000" y="1357298"/>
            <a:ext cx="1152000" cy="1705138"/>
            <a:chOff x="3996000" y="1357298"/>
            <a:chExt cx="1152000" cy="1705138"/>
          </a:xfrm>
        </p:grpSpPr>
        <p:grpSp>
          <p:nvGrpSpPr>
            <p:cNvPr id="294" name="Groupe 293"/>
            <p:cNvGrpSpPr/>
            <p:nvPr/>
          </p:nvGrpSpPr>
          <p:grpSpPr>
            <a:xfrm>
              <a:off x="3996000" y="1357298"/>
              <a:ext cx="1152000" cy="1705138"/>
              <a:chOff x="3996000" y="1357298"/>
              <a:chExt cx="1152000" cy="1705138"/>
            </a:xfrm>
          </p:grpSpPr>
          <p:grpSp>
            <p:nvGrpSpPr>
              <p:cNvPr id="10" name="Groupe 1857"/>
              <p:cNvGrpSpPr/>
              <p:nvPr/>
            </p:nvGrpSpPr>
            <p:grpSpPr>
              <a:xfrm>
                <a:off x="4043308" y="2113904"/>
                <a:ext cx="1069976" cy="948532"/>
                <a:chOff x="4078284" y="4956184"/>
                <a:chExt cx="1069976" cy="948532"/>
              </a:xfrm>
              <a:effectLst>
                <a:outerShdw blurRad="50800" dist="38100" dir="5400000" algn="t" rotWithShape="0">
                  <a:prstClr val="black">
                    <a:alpha val="40000"/>
                  </a:prstClr>
                </a:outerShdw>
              </a:effectLst>
            </p:grpSpPr>
            <p:sp>
              <p:nvSpPr>
                <p:cNvPr id="1222" name="Oval 459"/>
                <p:cNvSpPr>
                  <a:spLocks noChangeAspect="1" noChangeArrowheads="1"/>
                </p:cNvSpPr>
                <p:nvPr/>
              </p:nvSpPr>
              <p:spPr bwMode="auto">
                <a:xfrm>
                  <a:off x="5079997" y="57689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3" name="Oval 470"/>
                <p:cNvSpPr>
                  <a:spLocks noChangeAspect="1" noChangeArrowheads="1"/>
                </p:cNvSpPr>
                <p:nvPr/>
              </p:nvSpPr>
              <p:spPr bwMode="auto">
                <a:xfrm>
                  <a:off x="4941884" y="56959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4" name="Oval 475"/>
                <p:cNvSpPr>
                  <a:spLocks noChangeAspect="1" noChangeArrowheads="1"/>
                </p:cNvSpPr>
                <p:nvPr/>
              </p:nvSpPr>
              <p:spPr bwMode="auto">
                <a:xfrm>
                  <a:off x="4803772" y="56070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5" name="Oval 481"/>
                <p:cNvSpPr>
                  <a:spLocks noChangeAspect="1" noChangeArrowheads="1"/>
                </p:cNvSpPr>
                <p:nvPr/>
              </p:nvSpPr>
              <p:spPr bwMode="auto">
                <a:xfrm>
                  <a:off x="4689472" y="543878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6" name="Oval 490"/>
                <p:cNvSpPr>
                  <a:spLocks noChangeAspect="1" noChangeArrowheads="1"/>
                </p:cNvSpPr>
                <p:nvPr/>
              </p:nvSpPr>
              <p:spPr bwMode="auto">
                <a:xfrm>
                  <a:off x="5111747" y="5537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7" name="Oval 500"/>
                <p:cNvSpPr>
                  <a:spLocks noChangeAspect="1" noChangeArrowheads="1"/>
                </p:cNvSpPr>
                <p:nvPr/>
              </p:nvSpPr>
              <p:spPr bwMode="auto">
                <a:xfrm>
                  <a:off x="4941884" y="58134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8" name="Oval 505"/>
                <p:cNvSpPr>
                  <a:spLocks noChangeAspect="1" noChangeArrowheads="1"/>
                </p:cNvSpPr>
                <p:nvPr/>
              </p:nvSpPr>
              <p:spPr bwMode="auto">
                <a:xfrm>
                  <a:off x="4779959" y="57451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9" name="Oval 507"/>
                <p:cNvSpPr>
                  <a:spLocks noChangeAspect="1" noChangeArrowheads="1"/>
                </p:cNvSpPr>
                <p:nvPr/>
              </p:nvSpPr>
              <p:spPr bwMode="auto">
                <a:xfrm>
                  <a:off x="5006972" y="55276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0" name="Oval 513"/>
                <p:cNvSpPr>
                  <a:spLocks noChangeAspect="1" noChangeArrowheads="1"/>
                </p:cNvSpPr>
                <p:nvPr/>
              </p:nvSpPr>
              <p:spPr bwMode="auto">
                <a:xfrm>
                  <a:off x="4791072" y="54879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1" name="Oval 526"/>
                <p:cNvSpPr>
                  <a:spLocks noChangeAspect="1" noChangeArrowheads="1"/>
                </p:cNvSpPr>
                <p:nvPr/>
              </p:nvSpPr>
              <p:spPr bwMode="auto">
                <a:xfrm>
                  <a:off x="4670422" y="55816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2" name="Oval 532"/>
                <p:cNvSpPr>
                  <a:spLocks noChangeAspect="1" noChangeArrowheads="1"/>
                </p:cNvSpPr>
                <p:nvPr/>
              </p:nvSpPr>
              <p:spPr bwMode="auto">
                <a:xfrm>
                  <a:off x="4905372" y="5473709"/>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3" name="Oval 541"/>
                <p:cNvSpPr>
                  <a:spLocks noChangeAspect="1" noChangeArrowheads="1"/>
                </p:cNvSpPr>
                <p:nvPr/>
              </p:nvSpPr>
              <p:spPr bwMode="auto">
                <a:xfrm rot="10800000">
                  <a:off x="4141784" y="550704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4" name="Oval 545"/>
                <p:cNvSpPr>
                  <a:spLocks noChangeAspect="1" noChangeArrowheads="1"/>
                </p:cNvSpPr>
                <p:nvPr/>
              </p:nvSpPr>
              <p:spPr bwMode="auto">
                <a:xfrm rot="10800000">
                  <a:off x="4078284" y="53752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5" name="Oval 555"/>
                <p:cNvSpPr>
                  <a:spLocks noChangeAspect="1" noChangeArrowheads="1"/>
                </p:cNvSpPr>
                <p:nvPr/>
              </p:nvSpPr>
              <p:spPr bwMode="auto">
                <a:xfrm rot="10800000">
                  <a:off x="4384672" y="565627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6" name="Oval 563"/>
                <p:cNvSpPr>
                  <a:spLocks noChangeAspect="1" noChangeArrowheads="1"/>
                </p:cNvSpPr>
                <p:nvPr/>
              </p:nvSpPr>
              <p:spPr bwMode="auto">
                <a:xfrm rot="10800000">
                  <a:off x="4489447" y="57927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7" name="Oval 568"/>
                <p:cNvSpPr>
                  <a:spLocks noChangeAspect="1" noChangeArrowheads="1"/>
                </p:cNvSpPr>
                <p:nvPr/>
              </p:nvSpPr>
              <p:spPr bwMode="auto">
                <a:xfrm rot="10800000">
                  <a:off x="4213222" y="56499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8" name="Oval 572"/>
                <p:cNvSpPr>
                  <a:spLocks noChangeAspect="1" noChangeArrowheads="1"/>
                </p:cNvSpPr>
                <p:nvPr/>
              </p:nvSpPr>
              <p:spPr bwMode="auto">
                <a:xfrm rot="10800000">
                  <a:off x="4510084" y="54594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9" name="Oval 590"/>
                <p:cNvSpPr>
                  <a:spLocks noChangeAspect="1" noChangeArrowheads="1"/>
                </p:cNvSpPr>
                <p:nvPr/>
              </p:nvSpPr>
              <p:spPr bwMode="auto">
                <a:xfrm rot="10800000">
                  <a:off x="4111622" y="58213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0" name="Oval 594"/>
                <p:cNvSpPr>
                  <a:spLocks noChangeAspect="1" noChangeArrowheads="1"/>
                </p:cNvSpPr>
                <p:nvPr/>
              </p:nvSpPr>
              <p:spPr bwMode="auto">
                <a:xfrm rot="10800000">
                  <a:off x="4357684" y="5867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1" name="Oval 599"/>
                <p:cNvSpPr>
                  <a:spLocks noChangeAspect="1" noChangeArrowheads="1"/>
                </p:cNvSpPr>
                <p:nvPr/>
              </p:nvSpPr>
              <p:spPr bwMode="auto">
                <a:xfrm rot="10800000">
                  <a:off x="4573584" y="57229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2" name="Oval 605"/>
                <p:cNvSpPr>
                  <a:spLocks noChangeAspect="1" noChangeArrowheads="1"/>
                </p:cNvSpPr>
                <p:nvPr/>
              </p:nvSpPr>
              <p:spPr bwMode="auto">
                <a:xfrm rot="10800000">
                  <a:off x="4392609" y="5434022"/>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3" name="Oval 609"/>
                <p:cNvSpPr>
                  <a:spLocks noChangeAspect="1" noChangeArrowheads="1"/>
                </p:cNvSpPr>
                <p:nvPr/>
              </p:nvSpPr>
              <p:spPr bwMode="auto">
                <a:xfrm rot="10800000">
                  <a:off x="4505322" y="55737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4" name="Oval 613"/>
                <p:cNvSpPr>
                  <a:spLocks noChangeAspect="1" noChangeArrowheads="1"/>
                </p:cNvSpPr>
                <p:nvPr/>
              </p:nvSpPr>
              <p:spPr bwMode="auto">
                <a:xfrm rot="10800000">
                  <a:off x="4259259" y="57943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5" name="Oval 615"/>
                <p:cNvSpPr>
                  <a:spLocks noChangeAspect="1" noChangeArrowheads="1"/>
                </p:cNvSpPr>
                <p:nvPr/>
              </p:nvSpPr>
              <p:spPr bwMode="auto">
                <a:xfrm rot="10800000">
                  <a:off x="4286247" y="5507047"/>
                  <a:ext cx="36513"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6" name="Oval 621"/>
                <p:cNvSpPr>
                  <a:spLocks noChangeAspect="1" noChangeArrowheads="1"/>
                </p:cNvSpPr>
                <p:nvPr/>
              </p:nvSpPr>
              <p:spPr bwMode="auto">
                <a:xfrm rot="10800000" flipV="1">
                  <a:off x="4683122" y="5283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7" name="Oval 631"/>
                <p:cNvSpPr>
                  <a:spLocks noChangeAspect="1" noChangeArrowheads="1"/>
                </p:cNvSpPr>
                <p:nvPr/>
              </p:nvSpPr>
              <p:spPr bwMode="auto">
                <a:xfrm rot="10800000" flipV="1">
                  <a:off x="4795834" y="51768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8" name="Oval 636"/>
                <p:cNvSpPr>
                  <a:spLocks noChangeAspect="1" noChangeArrowheads="1"/>
                </p:cNvSpPr>
                <p:nvPr/>
              </p:nvSpPr>
              <p:spPr bwMode="auto">
                <a:xfrm rot="10800000" flipV="1">
                  <a:off x="4954584" y="5105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9" name="Oval 641"/>
                <p:cNvSpPr>
                  <a:spLocks noChangeAspect="1" noChangeArrowheads="1"/>
                </p:cNvSpPr>
                <p:nvPr/>
              </p:nvSpPr>
              <p:spPr bwMode="auto">
                <a:xfrm rot="10800000" flipV="1">
                  <a:off x="5037134" y="49561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0" name="Oval 661"/>
                <p:cNvSpPr>
                  <a:spLocks noChangeAspect="1" noChangeArrowheads="1"/>
                </p:cNvSpPr>
                <p:nvPr/>
              </p:nvSpPr>
              <p:spPr bwMode="auto">
                <a:xfrm rot="10800000" flipV="1">
                  <a:off x="4821234" y="5321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1" name="Oval 664"/>
                <p:cNvSpPr>
                  <a:spLocks noChangeAspect="1" noChangeArrowheads="1"/>
                </p:cNvSpPr>
                <p:nvPr/>
              </p:nvSpPr>
              <p:spPr bwMode="auto">
                <a:xfrm rot="10800000" flipV="1">
                  <a:off x="4929184" y="5291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2" name="Oval 668"/>
                <p:cNvSpPr>
                  <a:spLocks noChangeAspect="1" noChangeArrowheads="1"/>
                </p:cNvSpPr>
                <p:nvPr/>
              </p:nvSpPr>
              <p:spPr bwMode="auto">
                <a:xfrm rot="10800000" flipV="1">
                  <a:off x="4703759" y="50117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3" name="Oval 675"/>
                <p:cNvSpPr>
                  <a:spLocks noChangeAspect="1" noChangeArrowheads="1"/>
                </p:cNvSpPr>
                <p:nvPr/>
              </p:nvSpPr>
              <p:spPr bwMode="auto">
                <a:xfrm rot="10800000" flipV="1">
                  <a:off x="4864097" y="5016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4" name="Oval 689"/>
                <p:cNvSpPr>
                  <a:spLocks noChangeAspect="1" noChangeArrowheads="1"/>
                </p:cNvSpPr>
                <p:nvPr/>
              </p:nvSpPr>
              <p:spPr bwMode="auto">
                <a:xfrm rot="10800000" flipV="1">
                  <a:off x="5043484" y="52070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5" name="Oval 706"/>
                <p:cNvSpPr>
                  <a:spLocks noChangeAspect="1" noChangeArrowheads="1"/>
                </p:cNvSpPr>
                <p:nvPr/>
              </p:nvSpPr>
              <p:spPr bwMode="auto">
                <a:xfrm rot="5400000" flipH="1" flipV="1">
                  <a:off x="4357684" y="50022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6" name="Oval 714"/>
                <p:cNvSpPr>
                  <a:spLocks noChangeAspect="1" noChangeArrowheads="1"/>
                </p:cNvSpPr>
                <p:nvPr/>
              </p:nvSpPr>
              <p:spPr bwMode="auto">
                <a:xfrm rot="5400000" flipV="1">
                  <a:off x="4348159" y="51355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7" name="Oval 722"/>
                <p:cNvSpPr>
                  <a:spLocks noChangeAspect="1" noChangeArrowheads="1"/>
                </p:cNvSpPr>
                <p:nvPr/>
              </p:nvSpPr>
              <p:spPr bwMode="auto">
                <a:xfrm rot="5400000" flipH="1" flipV="1">
                  <a:off x="4222747" y="52482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8" name="Oval 731"/>
                <p:cNvSpPr>
                  <a:spLocks noChangeAspect="1" noChangeArrowheads="1"/>
                </p:cNvSpPr>
                <p:nvPr/>
              </p:nvSpPr>
              <p:spPr bwMode="auto">
                <a:xfrm rot="5400000" flipH="1" flipV="1">
                  <a:off x="4716459" y="5868997"/>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9" name="Oval 740"/>
                <p:cNvSpPr>
                  <a:spLocks noChangeAspect="1" noChangeArrowheads="1"/>
                </p:cNvSpPr>
                <p:nvPr/>
              </p:nvSpPr>
              <p:spPr bwMode="auto">
                <a:xfrm rot="5400000" flipH="1" flipV="1">
                  <a:off x="4530722" y="50260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0" name="Oval 743"/>
                <p:cNvSpPr>
                  <a:spLocks noChangeAspect="1" noChangeArrowheads="1"/>
                </p:cNvSpPr>
                <p:nvPr/>
              </p:nvSpPr>
              <p:spPr bwMode="auto">
                <a:xfrm rot="5400000" flipH="1" flipV="1">
                  <a:off x="4513259" y="51371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1" name="Oval 753"/>
                <p:cNvSpPr>
                  <a:spLocks noChangeAspect="1" noChangeArrowheads="1"/>
                </p:cNvSpPr>
                <p:nvPr/>
              </p:nvSpPr>
              <p:spPr bwMode="auto">
                <a:xfrm rot="5400000" flipH="1" flipV="1">
                  <a:off x="4122734" y="51752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2" name="Oval 755"/>
                <p:cNvSpPr>
                  <a:spLocks noChangeAspect="1" noChangeArrowheads="1"/>
                </p:cNvSpPr>
                <p:nvPr/>
              </p:nvSpPr>
              <p:spPr bwMode="auto">
                <a:xfrm rot="5400000" flipH="1" flipV="1">
                  <a:off x="4219572" y="50704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3" name="Oval 760"/>
                <p:cNvSpPr>
                  <a:spLocks noChangeAspect="1" noChangeArrowheads="1"/>
                </p:cNvSpPr>
                <p:nvPr/>
              </p:nvSpPr>
              <p:spPr bwMode="auto">
                <a:xfrm rot="5400000" flipH="1" flipV="1">
                  <a:off x="4321172" y="53197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4" name="Oval 763"/>
                <p:cNvSpPr>
                  <a:spLocks noChangeAspect="1" noChangeArrowheads="1"/>
                </p:cNvSpPr>
                <p:nvPr/>
              </p:nvSpPr>
              <p:spPr bwMode="auto">
                <a:xfrm rot="5400000" flipH="1" flipV="1">
                  <a:off x="4656134" y="51419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5" name="Oval 764"/>
                <p:cNvSpPr>
                  <a:spLocks noChangeAspect="1" noChangeArrowheads="1"/>
                </p:cNvSpPr>
                <p:nvPr/>
              </p:nvSpPr>
              <p:spPr bwMode="auto">
                <a:xfrm rot="5400000" flipH="1" flipV="1">
                  <a:off x="5041897" y="535623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6" name="Oval 776"/>
                <p:cNvSpPr>
                  <a:spLocks noChangeAspect="1" noChangeArrowheads="1"/>
                </p:cNvSpPr>
                <p:nvPr/>
              </p:nvSpPr>
              <p:spPr bwMode="auto">
                <a:xfrm rot="5400000" flipH="1" flipV="1">
                  <a:off x="4105272" y="49609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7" name="Oval 779"/>
                <p:cNvSpPr>
                  <a:spLocks noChangeAspect="1" noChangeArrowheads="1"/>
                </p:cNvSpPr>
                <p:nvPr/>
              </p:nvSpPr>
              <p:spPr bwMode="auto">
                <a:xfrm rot="10800000">
                  <a:off x="4605334" y="5384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8" name="Oval 787"/>
                <p:cNvSpPr>
                  <a:spLocks noChangeAspect="1" noChangeArrowheads="1"/>
                </p:cNvSpPr>
                <p:nvPr/>
              </p:nvSpPr>
              <p:spPr bwMode="auto">
                <a:xfrm rot="10800000">
                  <a:off x="4238622" y="54038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9" name="Oval 789"/>
                <p:cNvSpPr>
                  <a:spLocks noChangeAspect="1" noChangeArrowheads="1"/>
                </p:cNvSpPr>
                <p:nvPr/>
              </p:nvSpPr>
              <p:spPr bwMode="auto">
                <a:xfrm rot="5400000" flipH="1" flipV="1">
                  <a:off x="4573584" y="586740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0" name="Oval 792"/>
                <p:cNvSpPr>
                  <a:spLocks noChangeAspect="1" noChangeArrowheads="1"/>
                </p:cNvSpPr>
                <p:nvPr/>
              </p:nvSpPr>
              <p:spPr bwMode="auto">
                <a:xfrm>
                  <a:off x="4522784" y="52673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870" name="Ellipse 1869"/>
              <p:cNvSpPr>
                <a:spLocks noChangeAspect="1"/>
              </p:cNvSpPr>
              <p:nvPr/>
            </p:nvSpPr>
            <p:spPr>
              <a:xfrm>
                <a:off x="3996000" y="1357298"/>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87" name="ZoneTexte 1886"/>
            <p:cNvSpPr txBox="1"/>
            <p:nvPr/>
          </p:nvSpPr>
          <p:spPr>
            <a:xfrm>
              <a:off x="4296924" y="1428736"/>
              <a:ext cx="550152"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Sol</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sp>
        <p:nvSpPr>
          <p:cNvPr id="1894" name="Line 144"/>
          <p:cNvSpPr>
            <a:spLocks noChangeShapeType="1"/>
          </p:cNvSpPr>
          <p:nvPr/>
        </p:nvSpPr>
        <p:spPr bwMode="auto">
          <a:xfrm rot="19800000" flipH="1">
            <a:off x="2164913" y="3457686"/>
            <a:ext cx="972000" cy="0"/>
          </a:xfrm>
          <a:prstGeom prst="line">
            <a:avLst/>
          </a:prstGeom>
          <a:noFill/>
          <a:ln w="57150">
            <a:solidFill>
              <a:schemeClr val="accent2"/>
            </a:solidFill>
            <a:round/>
            <a:headEnd/>
            <a:tailEnd type="stealth" w="med" len="med"/>
          </a:ln>
          <a:effectLst>
            <a:outerShdw blurRad="50800" dist="203200" dir="8100000" algn="tr" rotWithShape="0">
              <a:prstClr val="black">
                <a:alpha val="40000"/>
              </a:prstClr>
            </a:outerShdw>
          </a:effectLst>
        </p:spPr>
        <p:txBody>
          <a:bodyPr wrap="none" anchor="ctr"/>
          <a:lstStyle/>
          <a:p>
            <a:endParaRPr lang="fr-FR"/>
          </a:p>
        </p:txBody>
      </p:sp>
      <p:sp>
        <p:nvSpPr>
          <p:cNvPr id="1896" name="ZoneTexte 1895"/>
          <p:cNvSpPr txBox="1"/>
          <p:nvPr/>
        </p:nvSpPr>
        <p:spPr>
          <a:xfrm>
            <a:off x="2454049" y="816772"/>
            <a:ext cx="3982629"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Versatilite</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du processus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65" name="ZoneTexte 1164"/>
          <p:cNvSpPr txBox="1"/>
          <p:nvPr/>
        </p:nvSpPr>
        <p:spPr>
          <a:xfrm>
            <a:off x="4857752" y="4929198"/>
            <a:ext cx="2575641"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CAPILLARY COATING</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207" name="ZoneTexte 1206"/>
          <p:cNvSpPr txBox="1"/>
          <p:nvPr/>
        </p:nvSpPr>
        <p:spPr>
          <a:xfrm>
            <a:off x="6677665" y="2631704"/>
            <a:ext cx="2714644" cy="646331"/>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ELECTRO-ASSISTED DEPOSITION</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nvGrpSpPr>
          <p:cNvPr id="1872" name="Groupe 1871"/>
          <p:cNvGrpSpPr/>
          <p:nvPr/>
        </p:nvGrpSpPr>
        <p:grpSpPr>
          <a:xfrm>
            <a:off x="437989" y="3202896"/>
            <a:ext cx="864000" cy="1714512"/>
            <a:chOff x="564728" y="2857496"/>
            <a:chExt cx="864000" cy="1714512"/>
          </a:xfrm>
        </p:grpSpPr>
        <p:grpSp>
          <p:nvGrpSpPr>
            <p:cNvPr id="1864" name="Groupe 1863"/>
            <p:cNvGrpSpPr/>
            <p:nvPr/>
          </p:nvGrpSpPr>
          <p:grpSpPr>
            <a:xfrm>
              <a:off x="564728" y="3293154"/>
              <a:ext cx="864000" cy="1278854"/>
              <a:chOff x="542897" y="3214686"/>
              <a:chExt cx="864000" cy="1278854"/>
            </a:xfrm>
          </p:grpSpPr>
          <p:sp>
            <p:nvSpPr>
              <p:cNvPr id="1862" name="Rectangle 1861"/>
              <p:cNvSpPr/>
              <p:nvPr/>
            </p:nvSpPr>
            <p:spPr>
              <a:xfrm>
                <a:off x="842936" y="3314699"/>
                <a:ext cx="357190" cy="857256"/>
              </a:xfrm>
              <a:prstGeom prst="rect">
                <a:avLst/>
              </a:prstGeom>
              <a:scene3d>
                <a:camera prst="isometricRightUp"/>
                <a:lightRig rig="threePt" dir="t"/>
              </a:scene3d>
              <a:sp3d extrusionH="5715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10" name="Groupe 1872"/>
              <p:cNvGrpSpPr>
                <a:grpSpLocks noChangeAspect="1"/>
              </p:cNvGrpSpPr>
              <p:nvPr/>
            </p:nvGrpSpPr>
            <p:grpSpPr>
              <a:xfrm>
                <a:off x="542897" y="3214686"/>
                <a:ext cx="864000" cy="1278854"/>
                <a:chOff x="4030976" y="4199578"/>
                <a:chExt cx="1152000" cy="1705138"/>
              </a:xfrm>
            </p:grpSpPr>
            <p:grpSp>
              <p:nvGrpSpPr>
                <p:cNvPr id="1211" name="Groupe 1857"/>
                <p:cNvGrpSpPr/>
                <p:nvPr/>
              </p:nvGrpSpPr>
              <p:grpSpPr>
                <a:xfrm>
                  <a:off x="4078284" y="4956184"/>
                  <a:ext cx="1069976" cy="948532"/>
                  <a:chOff x="4078284" y="4956184"/>
                  <a:chExt cx="1069976" cy="948532"/>
                </a:xfrm>
                <a:effectLst>
                  <a:outerShdw blurRad="50800" dist="38100" dir="5400000" algn="t" rotWithShape="0">
                    <a:prstClr val="black">
                      <a:alpha val="40000"/>
                    </a:prstClr>
                  </a:outerShdw>
                </a:effectLst>
              </p:grpSpPr>
              <p:sp>
                <p:nvSpPr>
                  <p:cNvPr id="1213" name="Oval 459"/>
                  <p:cNvSpPr>
                    <a:spLocks noChangeAspect="1" noChangeArrowheads="1"/>
                  </p:cNvSpPr>
                  <p:nvPr/>
                </p:nvSpPr>
                <p:spPr bwMode="auto">
                  <a:xfrm>
                    <a:off x="5079997" y="57689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14" name="Oval 470"/>
                  <p:cNvSpPr>
                    <a:spLocks noChangeAspect="1" noChangeArrowheads="1"/>
                  </p:cNvSpPr>
                  <p:nvPr/>
                </p:nvSpPr>
                <p:spPr bwMode="auto">
                  <a:xfrm>
                    <a:off x="4941884" y="56959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15" name="Oval 475"/>
                  <p:cNvSpPr>
                    <a:spLocks noChangeAspect="1" noChangeArrowheads="1"/>
                  </p:cNvSpPr>
                  <p:nvPr/>
                </p:nvSpPr>
                <p:spPr bwMode="auto">
                  <a:xfrm>
                    <a:off x="4803772" y="56070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16" name="Oval 481"/>
                  <p:cNvSpPr>
                    <a:spLocks noChangeAspect="1" noChangeArrowheads="1"/>
                  </p:cNvSpPr>
                  <p:nvPr/>
                </p:nvSpPr>
                <p:spPr bwMode="auto">
                  <a:xfrm>
                    <a:off x="4689472" y="543878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17" name="Oval 490"/>
                  <p:cNvSpPr>
                    <a:spLocks noChangeAspect="1" noChangeArrowheads="1"/>
                  </p:cNvSpPr>
                  <p:nvPr/>
                </p:nvSpPr>
                <p:spPr bwMode="auto">
                  <a:xfrm>
                    <a:off x="5111747" y="5537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18" name="Oval 500"/>
                  <p:cNvSpPr>
                    <a:spLocks noChangeAspect="1" noChangeArrowheads="1"/>
                  </p:cNvSpPr>
                  <p:nvPr/>
                </p:nvSpPr>
                <p:spPr bwMode="auto">
                  <a:xfrm>
                    <a:off x="4941884" y="58134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19" name="Oval 505"/>
                  <p:cNvSpPr>
                    <a:spLocks noChangeAspect="1" noChangeArrowheads="1"/>
                  </p:cNvSpPr>
                  <p:nvPr/>
                </p:nvSpPr>
                <p:spPr bwMode="auto">
                  <a:xfrm>
                    <a:off x="4779959" y="57451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0" name="Oval 507"/>
                  <p:cNvSpPr>
                    <a:spLocks noChangeAspect="1" noChangeArrowheads="1"/>
                  </p:cNvSpPr>
                  <p:nvPr/>
                </p:nvSpPr>
                <p:spPr bwMode="auto">
                  <a:xfrm>
                    <a:off x="5006972" y="55276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1" name="Oval 513"/>
                  <p:cNvSpPr>
                    <a:spLocks noChangeAspect="1" noChangeArrowheads="1"/>
                  </p:cNvSpPr>
                  <p:nvPr/>
                </p:nvSpPr>
                <p:spPr bwMode="auto">
                  <a:xfrm>
                    <a:off x="4791072" y="54879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1" name="Oval 526"/>
                  <p:cNvSpPr>
                    <a:spLocks noChangeAspect="1" noChangeArrowheads="1"/>
                  </p:cNvSpPr>
                  <p:nvPr/>
                </p:nvSpPr>
                <p:spPr bwMode="auto">
                  <a:xfrm>
                    <a:off x="4670422" y="55816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2" name="Oval 532"/>
                  <p:cNvSpPr>
                    <a:spLocks noChangeAspect="1" noChangeArrowheads="1"/>
                  </p:cNvSpPr>
                  <p:nvPr/>
                </p:nvSpPr>
                <p:spPr bwMode="auto">
                  <a:xfrm>
                    <a:off x="4905372" y="5473709"/>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3" name="Oval 541"/>
                  <p:cNvSpPr>
                    <a:spLocks noChangeAspect="1" noChangeArrowheads="1"/>
                  </p:cNvSpPr>
                  <p:nvPr/>
                </p:nvSpPr>
                <p:spPr bwMode="auto">
                  <a:xfrm rot="10800000">
                    <a:off x="4141784" y="550704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4" name="Oval 545"/>
                  <p:cNvSpPr>
                    <a:spLocks noChangeAspect="1" noChangeArrowheads="1"/>
                  </p:cNvSpPr>
                  <p:nvPr/>
                </p:nvSpPr>
                <p:spPr bwMode="auto">
                  <a:xfrm rot="10800000">
                    <a:off x="4078284" y="53752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5" name="Oval 555"/>
                  <p:cNvSpPr>
                    <a:spLocks noChangeAspect="1" noChangeArrowheads="1"/>
                  </p:cNvSpPr>
                  <p:nvPr/>
                </p:nvSpPr>
                <p:spPr bwMode="auto">
                  <a:xfrm rot="10800000">
                    <a:off x="4384672" y="565627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8" name="Oval 563"/>
                  <p:cNvSpPr>
                    <a:spLocks noChangeAspect="1" noChangeArrowheads="1"/>
                  </p:cNvSpPr>
                  <p:nvPr/>
                </p:nvSpPr>
                <p:spPr bwMode="auto">
                  <a:xfrm rot="10800000">
                    <a:off x="4489447" y="57927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49" name="Oval 568"/>
                  <p:cNvSpPr>
                    <a:spLocks noChangeAspect="1" noChangeArrowheads="1"/>
                  </p:cNvSpPr>
                  <p:nvPr/>
                </p:nvSpPr>
                <p:spPr bwMode="auto">
                  <a:xfrm rot="10800000">
                    <a:off x="4213222" y="56499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0" name="Oval 572"/>
                  <p:cNvSpPr>
                    <a:spLocks noChangeAspect="1" noChangeArrowheads="1"/>
                  </p:cNvSpPr>
                  <p:nvPr/>
                </p:nvSpPr>
                <p:spPr bwMode="auto">
                  <a:xfrm rot="10800000">
                    <a:off x="4510084" y="54594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1" name="Oval 590"/>
                  <p:cNvSpPr>
                    <a:spLocks noChangeAspect="1" noChangeArrowheads="1"/>
                  </p:cNvSpPr>
                  <p:nvPr/>
                </p:nvSpPr>
                <p:spPr bwMode="auto">
                  <a:xfrm rot="10800000">
                    <a:off x="4111622" y="58213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2" name="Oval 594"/>
                  <p:cNvSpPr>
                    <a:spLocks noChangeAspect="1" noChangeArrowheads="1"/>
                  </p:cNvSpPr>
                  <p:nvPr/>
                </p:nvSpPr>
                <p:spPr bwMode="auto">
                  <a:xfrm rot="10800000">
                    <a:off x="4357684" y="5867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3" name="Oval 599"/>
                  <p:cNvSpPr>
                    <a:spLocks noChangeAspect="1" noChangeArrowheads="1"/>
                  </p:cNvSpPr>
                  <p:nvPr/>
                </p:nvSpPr>
                <p:spPr bwMode="auto">
                  <a:xfrm rot="10800000">
                    <a:off x="4573584" y="57229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4" name="Oval 605"/>
                  <p:cNvSpPr>
                    <a:spLocks noChangeAspect="1" noChangeArrowheads="1"/>
                  </p:cNvSpPr>
                  <p:nvPr/>
                </p:nvSpPr>
                <p:spPr bwMode="auto">
                  <a:xfrm rot="10800000">
                    <a:off x="4392609" y="5434022"/>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5" name="Oval 609"/>
                  <p:cNvSpPr>
                    <a:spLocks noChangeAspect="1" noChangeArrowheads="1"/>
                  </p:cNvSpPr>
                  <p:nvPr/>
                </p:nvSpPr>
                <p:spPr bwMode="auto">
                  <a:xfrm rot="10800000">
                    <a:off x="4505322" y="55737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6" name="Oval 613"/>
                  <p:cNvSpPr>
                    <a:spLocks noChangeAspect="1" noChangeArrowheads="1"/>
                  </p:cNvSpPr>
                  <p:nvPr/>
                </p:nvSpPr>
                <p:spPr bwMode="auto">
                  <a:xfrm rot="10800000">
                    <a:off x="4259259" y="57943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7" name="Oval 615"/>
                  <p:cNvSpPr>
                    <a:spLocks noChangeAspect="1" noChangeArrowheads="1"/>
                  </p:cNvSpPr>
                  <p:nvPr/>
                </p:nvSpPr>
                <p:spPr bwMode="auto">
                  <a:xfrm rot="10800000">
                    <a:off x="4286247" y="5507047"/>
                    <a:ext cx="36513"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8" name="Oval 621"/>
                  <p:cNvSpPr>
                    <a:spLocks noChangeAspect="1" noChangeArrowheads="1"/>
                  </p:cNvSpPr>
                  <p:nvPr/>
                </p:nvSpPr>
                <p:spPr bwMode="auto">
                  <a:xfrm rot="10800000" flipV="1">
                    <a:off x="4683122" y="5283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59" name="Oval 631"/>
                  <p:cNvSpPr>
                    <a:spLocks noChangeAspect="1" noChangeArrowheads="1"/>
                  </p:cNvSpPr>
                  <p:nvPr/>
                </p:nvSpPr>
                <p:spPr bwMode="auto">
                  <a:xfrm rot="10800000" flipV="1">
                    <a:off x="4795834" y="51768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0" name="Oval 636"/>
                  <p:cNvSpPr>
                    <a:spLocks noChangeAspect="1" noChangeArrowheads="1"/>
                  </p:cNvSpPr>
                  <p:nvPr/>
                </p:nvSpPr>
                <p:spPr bwMode="auto">
                  <a:xfrm rot="10800000" flipV="1">
                    <a:off x="4954584" y="5105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1" name="Oval 641"/>
                  <p:cNvSpPr>
                    <a:spLocks noChangeAspect="1" noChangeArrowheads="1"/>
                  </p:cNvSpPr>
                  <p:nvPr/>
                </p:nvSpPr>
                <p:spPr bwMode="auto">
                  <a:xfrm rot="10800000" flipV="1">
                    <a:off x="5037134" y="49561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2" name="Oval 661"/>
                  <p:cNvSpPr>
                    <a:spLocks noChangeAspect="1" noChangeArrowheads="1"/>
                  </p:cNvSpPr>
                  <p:nvPr/>
                </p:nvSpPr>
                <p:spPr bwMode="auto">
                  <a:xfrm rot="10800000" flipV="1">
                    <a:off x="4821234" y="5321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463" name="Oval 664"/>
                  <p:cNvSpPr>
                    <a:spLocks noChangeAspect="1" noChangeArrowheads="1"/>
                  </p:cNvSpPr>
                  <p:nvPr/>
                </p:nvSpPr>
                <p:spPr bwMode="auto">
                  <a:xfrm rot="10800000" flipV="1">
                    <a:off x="4929184" y="5291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2" name="Oval 668"/>
                  <p:cNvSpPr>
                    <a:spLocks noChangeAspect="1" noChangeArrowheads="1"/>
                  </p:cNvSpPr>
                  <p:nvPr/>
                </p:nvSpPr>
                <p:spPr bwMode="auto">
                  <a:xfrm rot="10800000" flipV="1">
                    <a:off x="4703759" y="50117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3" name="Oval 675"/>
                  <p:cNvSpPr>
                    <a:spLocks noChangeAspect="1" noChangeArrowheads="1"/>
                  </p:cNvSpPr>
                  <p:nvPr/>
                </p:nvSpPr>
                <p:spPr bwMode="auto">
                  <a:xfrm rot="10800000" flipV="1">
                    <a:off x="4864097" y="5016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4" name="Oval 689"/>
                  <p:cNvSpPr>
                    <a:spLocks noChangeAspect="1" noChangeArrowheads="1"/>
                  </p:cNvSpPr>
                  <p:nvPr/>
                </p:nvSpPr>
                <p:spPr bwMode="auto">
                  <a:xfrm rot="10800000" flipV="1">
                    <a:off x="5043484" y="52070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5" name="Oval 706"/>
                  <p:cNvSpPr>
                    <a:spLocks noChangeAspect="1" noChangeArrowheads="1"/>
                  </p:cNvSpPr>
                  <p:nvPr/>
                </p:nvSpPr>
                <p:spPr bwMode="auto">
                  <a:xfrm rot="5400000" flipH="1" flipV="1">
                    <a:off x="4357684" y="50022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6" name="Oval 714"/>
                  <p:cNvSpPr>
                    <a:spLocks noChangeAspect="1" noChangeArrowheads="1"/>
                  </p:cNvSpPr>
                  <p:nvPr/>
                </p:nvSpPr>
                <p:spPr bwMode="auto">
                  <a:xfrm rot="5400000" flipV="1">
                    <a:off x="4348159" y="51355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7" name="Oval 722"/>
                  <p:cNvSpPr>
                    <a:spLocks noChangeAspect="1" noChangeArrowheads="1"/>
                  </p:cNvSpPr>
                  <p:nvPr/>
                </p:nvSpPr>
                <p:spPr bwMode="auto">
                  <a:xfrm rot="5400000" flipH="1" flipV="1">
                    <a:off x="4222747" y="52482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8" name="Oval 731"/>
                  <p:cNvSpPr>
                    <a:spLocks noChangeAspect="1" noChangeArrowheads="1"/>
                  </p:cNvSpPr>
                  <p:nvPr/>
                </p:nvSpPr>
                <p:spPr bwMode="auto">
                  <a:xfrm rot="5400000" flipH="1" flipV="1">
                    <a:off x="4716459" y="5868997"/>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9" name="Oval 740"/>
                  <p:cNvSpPr>
                    <a:spLocks noChangeAspect="1" noChangeArrowheads="1"/>
                  </p:cNvSpPr>
                  <p:nvPr/>
                </p:nvSpPr>
                <p:spPr bwMode="auto">
                  <a:xfrm rot="5400000" flipH="1" flipV="1">
                    <a:off x="4530722" y="50260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0" name="Oval 743"/>
                  <p:cNvSpPr>
                    <a:spLocks noChangeAspect="1" noChangeArrowheads="1"/>
                  </p:cNvSpPr>
                  <p:nvPr/>
                </p:nvSpPr>
                <p:spPr bwMode="auto">
                  <a:xfrm rot="5400000" flipH="1" flipV="1">
                    <a:off x="4513259" y="51371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1" name="Oval 753"/>
                  <p:cNvSpPr>
                    <a:spLocks noChangeAspect="1" noChangeArrowheads="1"/>
                  </p:cNvSpPr>
                  <p:nvPr/>
                </p:nvSpPr>
                <p:spPr bwMode="auto">
                  <a:xfrm rot="5400000" flipH="1" flipV="1">
                    <a:off x="4122734" y="51752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2" name="Oval 755"/>
                  <p:cNvSpPr>
                    <a:spLocks noChangeAspect="1" noChangeArrowheads="1"/>
                  </p:cNvSpPr>
                  <p:nvPr/>
                </p:nvSpPr>
                <p:spPr bwMode="auto">
                  <a:xfrm rot="5400000" flipH="1" flipV="1">
                    <a:off x="4219572" y="50704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3" name="Oval 760"/>
                  <p:cNvSpPr>
                    <a:spLocks noChangeAspect="1" noChangeArrowheads="1"/>
                  </p:cNvSpPr>
                  <p:nvPr/>
                </p:nvSpPr>
                <p:spPr bwMode="auto">
                  <a:xfrm rot="5400000" flipH="1" flipV="1">
                    <a:off x="4321172" y="53197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4" name="Oval 763"/>
                  <p:cNvSpPr>
                    <a:spLocks noChangeAspect="1" noChangeArrowheads="1"/>
                  </p:cNvSpPr>
                  <p:nvPr/>
                </p:nvSpPr>
                <p:spPr bwMode="auto">
                  <a:xfrm rot="5400000" flipH="1" flipV="1">
                    <a:off x="4656134" y="51419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5" name="Oval 764"/>
                  <p:cNvSpPr>
                    <a:spLocks noChangeAspect="1" noChangeArrowheads="1"/>
                  </p:cNvSpPr>
                  <p:nvPr/>
                </p:nvSpPr>
                <p:spPr bwMode="auto">
                  <a:xfrm rot="5400000" flipH="1" flipV="1">
                    <a:off x="5041897" y="535623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6" name="Oval 776"/>
                  <p:cNvSpPr>
                    <a:spLocks noChangeAspect="1" noChangeArrowheads="1"/>
                  </p:cNvSpPr>
                  <p:nvPr/>
                </p:nvSpPr>
                <p:spPr bwMode="auto">
                  <a:xfrm rot="5400000" flipH="1" flipV="1">
                    <a:off x="4105272" y="49609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7" name="Oval 779"/>
                  <p:cNvSpPr>
                    <a:spLocks noChangeAspect="1" noChangeArrowheads="1"/>
                  </p:cNvSpPr>
                  <p:nvPr/>
                </p:nvSpPr>
                <p:spPr bwMode="auto">
                  <a:xfrm rot="10800000">
                    <a:off x="4605334" y="5384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8" name="Oval 787"/>
                  <p:cNvSpPr>
                    <a:spLocks noChangeAspect="1" noChangeArrowheads="1"/>
                  </p:cNvSpPr>
                  <p:nvPr/>
                </p:nvSpPr>
                <p:spPr bwMode="auto">
                  <a:xfrm rot="10800000">
                    <a:off x="4238622" y="54038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59" name="Oval 789"/>
                  <p:cNvSpPr>
                    <a:spLocks noChangeAspect="1" noChangeArrowheads="1"/>
                  </p:cNvSpPr>
                  <p:nvPr/>
                </p:nvSpPr>
                <p:spPr bwMode="auto">
                  <a:xfrm rot="5400000" flipH="1" flipV="1">
                    <a:off x="4573584" y="586740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60" name="Oval 792"/>
                  <p:cNvSpPr>
                    <a:spLocks noChangeAspect="1" noChangeArrowheads="1"/>
                  </p:cNvSpPr>
                  <p:nvPr/>
                </p:nvSpPr>
                <p:spPr bwMode="auto">
                  <a:xfrm>
                    <a:off x="4522784" y="52673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212" name="Ellipse 1211"/>
                <p:cNvSpPr>
                  <a:spLocks noChangeAspect="1"/>
                </p:cNvSpPr>
                <p:nvPr/>
              </p:nvSpPr>
              <p:spPr>
                <a:xfrm>
                  <a:off x="4030976" y="4199578"/>
                  <a:ext cx="1152000" cy="1152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762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63" name="Rectangle 1862"/>
              <p:cNvSpPr/>
              <p:nvPr/>
            </p:nvSpPr>
            <p:spPr>
              <a:xfrm>
                <a:off x="847699" y="3348037"/>
                <a:ext cx="357190" cy="324000"/>
              </a:xfrm>
              <a:prstGeom prst="rect">
                <a:avLst/>
              </a:prstGeom>
              <a:scene3d>
                <a:camera prst="isometricRightUp"/>
                <a:lightRig rig="threePt" dir="t"/>
              </a:scene3d>
              <a:sp3d extrusionH="5715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867" name="Connecteur droit 1866"/>
            <p:cNvCxnSpPr/>
            <p:nvPr/>
          </p:nvCxnSpPr>
          <p:spPr>
            <a:xfrm rot="5400000">
              <a:off x="761973" y="3186111"/>
              <a:ext cx="42862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68" name="Line 144"/>
            <p:cNvSpPr>
              <a:spLocks noChangeShapeType="1"/>
            </p:cNvSpPr>
            <p:nvPr/>
          </p:nvSpPr>
          <p:spPr bwMode="auto">
            <a:xfrm rot="16200000" flipH="1">
              <a:off x="648649" y="3213709"/>
              <a:ext cx="360000" cy="0"/>
            </a:xfrm>
            <a:prstGeom prst="line">
              <a:avLst/>
            </a:prstGeom>
            <a:noFill/>
            <a:ln w="38100">
              <a:solidFill>
                <a:schemeClr val="tx1">
                  <a:lumMod val="75000"/>
                  <a:lumOff val="2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1869" name="Line 144"/>
            <p:cNvSpPr>
              <a:spLocks noChangeShapeType="1"/>
            </p:cNvSpPr>
            <p:nvPr/>
          </p:nvSpPr>
          <p:spPr bwMode="auto">
            <a:xfrm rot="5400000" flipH="1" flipV="1">
              <a:off x="943926" y="3037496"/>
              <a:ext cx="360000" cy="0"/>
            </a:xfrm>
            <a:prstGeom prst="line">
              <a:avLst/>
            </a:prstGeom>
            <a:noFill/>
            <a:ln w="38100">
              <a:solidFill>
                <a:schemeClr val="tx1">
                  <a:lumMod val="75000"/>
                  <a:lumOff val="2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grpSp>
        <p:nvGrpSpPr>
          <p:cNvPr id="290" name="Groupe 289"/>
          <p:cNvGrpSpPr/>
          <p:nvPr/>
        </p:nvGrpSpPr>
        <p:grpSpPr>
          <a:xfrm>
            <a:off x="2390973" y="5234000"/>
            <a:ext cx="1008000" cy="1552586"/>
            <a:chOff x="1285852" y="4395794"/>
            <a:chExt cx="1008000" cy="1552586"/>
          </a:xfrm>
        </p:grpSpPr>
        <p:sp>
          <p:nvSpPr>
            <p:cNvPr id="1874" name="Ellipse 1873"/>
            <p:cNvSpPr/>
            <p:nvPr/>
          </p:nvSpPr>
          <p:spPr>
            <a:xfrm>
              <a:off x="1681852" y="5119699"/>
              <a:ext cx="216000" cy="216000"/>
            </a:xfrm>
            <a:prstGeom prst="ellipse">
              <a:avLst/>
            </a:prstGeom>
            <a:solidFill>
              <a:schemeClr val="bg1"/>
            </a:solidFill>
            <a:ln w="34925">
              <a:solidFill>
                <a:srgbClr val="FFFFFF"/>
              </a:solidFill>
            </a:ln>
            <a:effectLst>
              <a:outerShdw blurRad="50800" dist="38100" dir="8100000" algn="tr" rotWithShape="0">
                <a:prstClr val="black">
                  <a:alpha val="48000"/>
                </a:prstClr>
              </a:outerShdw>
            </a:effectLst>
            <a:scene3d>
              <a:camera prst="perspectiveFront" fov="2700000">
                <a:rot lat="18496837" lon="17525248" rev="4245772"/>
              </a:camera>
              <a:lightRig rig="threePt" dir="t">
                <a:rot lat="0" lon="0" rev="0"/>
              </a:lightRig>
            </a:scene3d>
            <a:sp3d extrusionH="349250" prstMaterial="clear">
              <a:bevelT w="260350" h="50800" prst="softRound"/>
              <a:bevelB prst="softRound"/>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3" name="Ellipse 1872"/>
            <p:cNvSpPr/>
            <p:nvPr/>
          </p:nvSpPr>
          <p:spPr>
            <a:xfrm>
              <a:off x="1285852" y="4643446"/>
              <a:ext cx="1008000" cy="1008000"/>
            </a:xfrm>
            <a:prstGeom prst="ellipse">
              <a:avLst/>
            </a:prstGeom>
            <a:gradFill flip="none" rotWithShape="1">
              <a:gsLst>
                <a:gs pos="0">
                  <a:srgbClr val="820000"/>
                </a:gs>
                <a:gs pos="50000">
                  <a:schemeClr val="accent1">
                    <a:lumMod val="40000"/>
                    <a:lumOff val="60000"/>
                  </a:schemeClr>
                </a:gs>
                <a:gs pos="100000">
                  <a:schemeClr val="bg1"/>
                </a:gs>
              </a:gsLst>
              <a:path path="shape">
                <a:fillToRect l="50000" t="50000" r="50000" b="50000"/>
              </a:path>
              <a:tileRect/>
            </a:gradFill>
            <a:ln w="34925">
              <a:solidFill>
                <a:srgbClr val="FFFFFF"/>
              </a:solidFill>
            </a:ln>
            <a:effectLst>
              <a:outerShdw blurRad="50800" dist="38100" dir="8100000" algn="tr" rotWithShape="0">
                <a:prstClr val="black">
                  <a:alpha val="40000"/>
                </a:prstClr>
              </a:outerShdw>
            </a:effectLst>
            <a:scene3d>
              <a:camera prst="perspectiveFront" fov="2700000">
                <a:rot lat="18496837" lon="17525248" rev="4245772"/>
              </a:camera>
              <a:lightRig rig="threePt" dir="t">
                <a:rot lat="0" lon="0" rev="0"/>
              </a:lightRig>
            </a:scene3d>
            <a:sp3d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6" name="Larme 1875"/>
            <p:cNvSpPr/>
            <p:nvPr/>
          </p:nvSpPr>
          <p:spPr>
            <a:xfrm>
              <a:off x="1718414" y="4719647"/>
              <a:ext cx="142876" cy="142876"/>
            </a:xfrm>
            <a:prstGeom prst="teardrop">
              <a:avLst/>
            </a:prstGeom>
            <a:ln>
              <a:noFill/>
            </a:ln>
            <a:effectLst>
              <a:outerShdw blurRad="149987" dist="152400" dir="8460000" algn="ctr">
                <a:srgbClr val="000000">
                  <a:alpha val="28000"/>
                </a:srgbClr>
              </a:outerShdw>
            </a:effectLst>
            <a:scene3d>
              <a:camera prst="orthographicFront">
                <a:rot lat="0" lon="0" rev="240000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8" name="Ellipse 1877"/>
            <p:cNvSpPr/>
            <p:nvPr/>
          </p:nvSpPr>
          <p:spPr>
            <a:xfrm>
              <a:off x="1735852" y="4395794"/>
              <a:ext cx="108000" cy="108000"/>
            </a:xfrm>
            <a:prstGeom prst="ellipse">
              <a:avLst/>
            </a:prstGeom>
            <a:ln>
              <a:noFill/>
            </a:ln>
            <a:effectLst>
              <a:outerShdw blurRad="76200" dist="12700" dir="8100000" sy="-23000" kx="800400" algn="br" rotWithShape="0">
                <a:prstClr val="black">
                  <a:alpha val="20000"/>
                </a:prstClr>
              </a:outerShdw>
            </a:effectLst>
            <a:scene3d>
              <a:camera prst="perspectiveFront" fov="5100000">
                <a:rot lat="17922947" lon="2910953" rev="3874561"/>
              </a:camera>
              <a:lightRig rig="flat" dir="t"/>
            </a:scene3d>
            <a:sp3d extrusionH="596900" prstMaterial="dkEdge">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0" name="Larme 1879"/>
            <p:cNvSpPr/>
            <p:nvPr/>
          </p:nvSpPr>
          <p:spPr>
            <a:xfrm>
              <a:off x="1718414" y="4457707"/>
              <a:ext cx="142876" cy="142876"/>
            </a:xfrm>
            <a:prstGeom prst="teardrop">
              <a:avLst/>
            </a:prstGeom>
            <a:ln>
              <a:noFill/>
            </a:ln>
            <a:effectLst>
              <a:outerShdw blurRad="149987" dist="152400" dir="8460000" algn="ctr">
                <a:srgbClr val="000000">
                  <a:alpha val="28000"/>
                </a:srgbClr>
              </a:outerShdw>
            </a:effectLst>
            <a:scene3d>
              <a:camera prst="orthographicFront">
                <a:rot lat="0" lon="0" rev="240000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2" name="Larme 1881"/>
            <p:cNvSpPr/>
            <p:nvPr/>
          </p:nvSpPr>
          <p:spPr>
            <a:xfrm>
              <a:off x="1718414" y="4967297"/>
              <a:ext cx="142876" cy="142876"/>
            </a:xfrm>
            <a:prstGeom prst="teardrop">
              <a:avLst/>
            </a:prstGeom>
            <a:ln>
              <a:noFill/>
            </a:ln>
            <a:effectLst>
              <a:outerShdw blurRad="149987" dist="152400" dir="8460000" algn="ctr">
                <a:srgbClr val="000000">
                  <a:alpha val="28000"/>
                </a:srgbClr>
              </a:outerShdw>
            </a:effectLst>
            <a:scene3d>
              <a:camera prst="orthographicFront">
                <a:rot lat="0" lon="0" rev="240000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3" name="Flèche courbée vers la droite 1882"/>
            <p:cNvSpPr/>
            <p:nvPr/>
          </p:nvSpPr>
          <p:spPr>
            <a:xfrm>
              <a:off x="1528741" y="5734066"/>
              <a:ext cx="428628" cy="214314"/>
            </a:xfrm>
            <a:prstGeom prst="curvedRightArrow">
              <a:avLst/>
            </a:prstGeom>
            <a:solidFill>
              <a:schemeClr val="tx1">
                <a:lumMod val="75000"/>
                <a:lumOff val="25000"/>
              </a:schemeClr>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289" name="Groupe 288"/>
          <p:cNvGrpSpPr/>
          <p:nvPr/>
        </p:nvGrpSpPr>
        <p:grpSpPr>
          <a:xfrm>
            <a:off x="7557406" y="3214686"/>
            <a:ext cx="984192" cy="1702722"/>
            <a:chOff x="3643306" y="4933961"/>
            <a:chExt cx="984192" cy="1702722"/>
          </a:xfrm>
        </p:grpSpPr>
        <p:cxnSp>
          <p:nvCxnSpPr>
            <p:cNvPr id="1961" name="Connecteur droit 1960"/>
            <p:cNvCxnSpPr/>
            <p:nvPr/>
          </p:nvCxnSpPr>
          <p:spPr>
            <a:xfrm rot="5400000">
              <a:off x="4179246" y="5339105"/>
              <a:ext cx="288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7" name="Connecteur droit 1896"/>
            <p:cNvCxnSpPr/>
            <p:nvPr/>
          </p:nvCxnSpPr>
          <p:spPr>
            <a:xfrm rot="5400000">
              <a:off x="3823952" y="5339105"/>
              <a:ext cx="288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01" name="Rectangle 1900"/>
            <p:cNvSpPr/>
            <p:nvPr/>
          </p:nvSpPr>
          <p:spPr>
            <a:xfrm>
              <a:off x="3852858" y="5522241"/>
              <a:ext cx="357190" cy="857256"/>
            </a:xfrm>
            <a:prstGeom prst="rect">
              <a:avLst/>
            </a:prstGeom>
            <a:scene3d>
              <a:camera prst="isometricRightUp">
                <a:rot lat="533338" lon="17213226" rev="21594000"/>
              </a:camera>
              <a:lightRig rig="threePt" dir="t"/>
            </a:scene3d>
            <a:sp3d extrusionH="635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4" name="ZoneTexte 1963"/>
            <p:cNvSpPr txBox="1"/>
            <p:nvPr/>
          </p:nvSpPr>
          <p:spPr>
            <a:xfrm>
              <a:off x="3643306" y="5000636"/>
              <a:ext cx="340158" cy="461665"/>
            </a:xfrm>
            <a:prstGeom prst="rect">
              <a:avLst/>
            </a:prstGeom>
            <a:noFill/>
          </p:spPr>
          <p:txBody>
            <a:bodyPr wrap="none" rtlCol="0">
              <a:spAutoFit/>
            </a:bodyPr>
            <a:lstStyle/>
            <a:p>
              <a:r>
                <a:rPr lang="fr-FR" sz="2400" b="1" dirty="0" smtClean="0">
                  <a:effectLst>
                    <a:outerShdw blurRad="60007" dist="310007" dir="7680000" sy="30000" kx="1300200" algn="ctr" rotWithShape="0">
                      <a:prstClr val="black">
                        <a:alpha val="32000"/>
                      </a:prstClr>
                    </a:outerShdw>
                  </a:effectLst>
                </a:rPr>
                <a:t>+</a:t>
              </a:r>
              <a:endParaRPr lang="fr-FR" sz="2400" b="1" dirty="0">
                <a:effectLst>
                  <a:outerShdw blurRad="60007" dist="310007" dir="7680000" sy="30000" kx="1300200" algn="ctr" rotWithShape="0">
                    <a:prstClr val="black">
                      <a:alpha val="32000"/>
                    </a:prstClr>
                  </a:outerShdw>
                </a:effectLst>
              </a:endParaRPr>
            </a:p>
          </p:txBody>
        </p:sp>
        <p:sp>
          <p:nvSpPr>
            <p:cNvPr id="1965" name="ZoneTexte 1964"/>
            <p:cNvSpPr txBox="1"/>
            <p:nvPr/>
          </p:nvSpPr>
          <p:spPr>
            <a:xfrm>
              <a:off x="4338636" y="4933961"/>
              <a:ext cx="288862" cy="584775"/>
            </a:xfrm>
            <a:prstGeom prst="rect">
              <a:avLst/>
            </a:prstGeom>
            <a:noFill/>
          </p:spPr>
          <p:txBody>
            <a:bodyPr wrap="none" rtlCol="0">
              <a:spAutoFit/>
            </a:bodyPr>
            <a:lstStyle/>
            <a:p>
              <a:r>
                <a:rPr lang="fr-FR" sz="3200" b="1" dirty="0" smtClean="0">
                  <a:effectLst>
                    <a:outerShdw blurRad="60007" dist="310007" dir="7680000" sy="30000" kx="1300200" algn="ctr" rotWithShape="0">
                      <a:prstClr val="black">
                        <a:alpha val="32000"/>
                      </a:prstClr>
                    </a:outerShdw>
                  </a:effectLst>
                </a:rPr>
                <a:t>-</a:t>
              </a:r>
              <a:endParaRPr lang="fr-FR" sz="3200" b="1" dirty="0">
                <a:effectLst>
                  <a:outerShdw blurRad="60007" dist="310007" dir="7680000" sy="30000" kx="1300200" algn="ctr" rotWithShape="0">
                    <a:prstClr val="black">
                      <a:alpha val="32000"/>
                    </a:prstClr>
                  </a:outerShdw>
                </a:effectLst>
              </a:endParaRPr>
            </a:p>
          </p:txBody>
        </p:sp>
        <p:sp>
          <p:nvSpPr>
            <p:cNvPr id="1966" name="Ellipse 1965"/>
            <p:cNvSpPr/>
            <p:nvPr/>
          </p:nvSpPr>
          <p:spPr>
            <a:xfrm>
              <a:off x="4286248" y="5429264"/>
              <a:ext cx="72000" cy="72000"/>
            </a:xfrm>
            <a:prstGeom prst="ellipse">
              <a:avLst/>
            </a:prstGeom>
            <a:solidFill>
              <a:schemeClr val="accent2">
                <a:lumMod val="60000"/>
                <a:lumOff val="40000"/>
              </a:schemeClr>
            </a:solidFill>
            <a:ln w="34925">
              <a:solidFill>
                <a:schemeClr val="accent2">
                  <a:lumMod val="60000"/>
                  <a:lumOff val="40000"/>
                </a:schemeClr>
              </a:solidFill>
            </a:ln>
            <a:effectLst>
              <a:outerShdw blurRad="317500" dir="2700000" algn="ctr">
                <a:srgbClr val="000000">
                  <a:alpha val="43000"/>
                </a:srgbClr>
              </a:outerShdw>
            </a:effectLst>
            <a:scene3d>
              <a:camera prst="perspectiveFront" fov="0">
                <a:rot lat="19386742" lon="18039487" rev="4256281"/>
              </a:camera>
              <a:lightRig rig="threePt" dir="t"/>
            </a:scene3d>
            <a:sp3d extrusionH="8890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02" name="Groupe 1872"/>
            <p:cNvGrpSpPr>
              <a:grpSpLocks noChangeAspect="1"/>
            </p:cNvGrpSpPr>
            <p:nvPr/>
          </p:nvGrpSpPr>
          <p:grpSpPr>
            <a:xfrm>
              <a:off x="3753814" y="5357826"/>
              <a:ext cx="864000" cy="1278857"/>
              <a:chOff x="4030976" y="4199578"/>
              <a:chExt cx="1152000" cy="1705138"/>
            </a:xfrm>
          </p:grpSpPr>
          <p:grpSp>
            <p:nvGrpSpPr>
              <p:cNvPr id="1904" name="Groupe 1857"/>
              <p:cNvGrpSpPr/>
              <p:nvPr/>
            </p:nvGrpSpPr>
            <p:grpSpPr>
              <a:xfrm>
                <a:off x="4078284" y="4956184"/>
                <a:ext cx="1069976" cy="948532"/>
                <a:chOff x="4078284" y="4956184"/>
                <a:chExt cx="1069976" cy="948532"/>
              </a:xfrm>
              <a:effectLst>
                <a:outerShdw blurRad="50800" dist="38100" dir="5400000" algn="t" rotWithShape="0">
                  <a:prstClr val="black">
                    <a:alpha val="40000"/>
                  </a:prstClr>
                </a:outerShdw>
              </a:effectLst>
            </p:grpSpPr>
            <p:sp>
              <p:nvSpPr>
                <p:cNvPr id="1906" name="Oval 459"/>
                <p:cNvSpPr>
                  <a:spLocks noChangeAspect="1" noChangeArrowheads="1"/>
                </p:cNvSpPr>
                <p:nvPr/>
              </p:nvSpPr>
              <p:spPr bwMode="auto">
                <a:xfrm>
                  <a:off x="5079997" y="57689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07" name="Oval 470"/>
                <p:cNvSpPr>
                  <a:spLocks noChangeAspect="1" noChangeArrowheads="1"/>
                </p:cNvSpPr>
                <p:nvPr/>
              </p:nvSpPr>
              <p:spPr bwMode="auto">
                <a:xfrm>
                  <a:off x="4941884" y="56959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08" name="Oval 475"/>
                <p:cNvSpPr>
                  <a:spLocks noChangeAspect="1" noChangeArrowheads="1"/>
                </p:cNvSpPr>
                <p:nvPr/>
              </p:nvSpPr>
              <p:spPr bwMode="auto">
                <a:xfrm>
                  <a:off x="4803772" y="56070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09" name="Oval 481"/>
                <p:cNvSpPr>
                  <a:spLocks noChangeAspect="1" noChangeArrowheads="1"/>
                </p:cNvSpPr>
                <p:nvPr/>
              </p:nvSpPr>
              <p:spPr bwMode="auto">
                <a:xfrm>
                  <a:off x="4689472" y="543878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0" name="Oval 490"/>
                <p:cNvSpPr>
                  <a:spLocks noChangeAspect="1" noChangeArrowheads="1"/>
                </p:cNvSpPr>
                <p:nvPr/>
              </p:nvSpPr>
              <p:spPr bwMode="auto">
                <a:xfrm>
                  <a:off x="5111747" y="5537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1" name="Oval 500"/>
                <p:cNvSpPr>
                  <a:spLocks noChangeAspect="1" noChangeArrowheads="1"/>
                </p:cNvSpPr>
                <p:nvPr/>
              </p:nvSpPr>
              <p:spPr bwMode="auto">
                <a:xfrm>
                  <a:off x="4941884" y="58134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2" name="Oval 505"/>
                <p:cNvSpPr>
                  <a:spLocks noChangeAspect="1" noChangeArrowheads="1"/>
                </p:cNvSpPr>
                <p:nvPr/>
              </p:nvSpPr>
              <p:spPr bwMode="auto">
                <a:xfrm>
                  <a:off x="4779959" y="57451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3" name="Oval 507"/>
                <p:cNvSpPr>
                  <a:spLocks noChangeAspect="1" noChangeArrowheads="1"/>
                </p:cNvSpPr>
                <p:nvPr/>
              </p:nvSpPr>
              <p:spPr bwMode="auto">
                <a:xfrm>
                  <a:off x="5006972" y="55276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4" name="Oval 513"/>
                <p:cNvSpPr>
                  <a:spLocks noChangeAspect="1" noChangeArrowheads="1"/>
                </p:cNvSpPr>
                <p:nvPr/>
              </p:nvSpPr>
              <p:spPr bwMode="auto">
                <a:xfrm>
                  <a:off x="4791072" y="54879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5" name="Oval 526"/>
                <p:cNvSpPr>
                  <a:spLocks noChangeAspect="1" noChangeArrowheads="1"/>
                </p:cNvSpPr>
                <p:nvPr/>
              </p:nvSpPr>
              <p:spPr bwMode="auto">
                <a:xfrm>
                  <a:off x="4670422" y="55816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6" name="Oval 532"/>
                <p:cNvSpPr>
                  <a:spLocks noChangeAspect="1" noChangeArrowheads="1"/>
                </p:cNvSpPr>
                <p:nvPr/>
              </p:nvSpPr>
              <p:spPr bwMode="auto">
                <a:xfrm>
                  <a:off x="4905372" y="5473709"/>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7" name="Oval 541"/>
                <p:cNvSpPr>
                  <a:spLocks noChangeAspect="1" noChangeArrowheads="1"/>
                </p:cNvSpPr>
                <p:nvPr/>
              </p:nvSpPr>
              <p:spPr bwMode="auto">
                <a:xfrm rot="10800000">
                  <a:off x="4141784" y="550704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8" name="Oval 545"/>
                <p:cNvSpPr>
                  <a:spLocks noChangeAspect="1" noChangeArrowheads="1"/>
                </p:cNvSpPr>
                <p:nvPr/>
              </p:nvSpPr>
              <p:spPr bwMode="auto">
                <a:xfrm rot="10800000">
                  <a:off x="4078284" y="53752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19" name="Oval 555"/>
                <p:cNvSpPr>
                  <a:spLocks noChangeAspect="1" noChangeArrowheads="1"/>
                </p:cNvSpPr>
                <p:nvPr/>
              </p:nvSpPr>
              <p:spPr bwMode="auto">
                <a:xfrm rot="10800000">
                  <a:off x="4384672" y="565627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0" name="Oval 563"/>
                <p:cNvSpPr>
                  <a:spLocks noChangeAspect="1" noChangeArrowheads="1"/>
                </p:cNvSpPr>
                <p:nvPr/>
              </p:nvSpPr>
              <p:spPr bwMode="auto">
                <a:xfrm rot="10800000">
                  <a:off x="4489447" y="57927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1" name="Oval 568"/>
                <p:cNvSpPr>
                  <a:spLocks noChangeAspect="1" noChangeArrowheads="1"/>
                </p:cNvSpPr>
                <p:nvPr/>
              </p:nvSpPr>
              <p:spPr bwMode="auto">
                <a:xfrm rot="10800000">
                  <a:off x="4213222" y="56499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2" name="Oval 572"/>
                <p:cNvSpPr>
                  <a:spLocks noChangeAspect="1" noChangeArrowheads="1"/>
                </p:cNvSpPr>
                <p:nvPr/>
              </p:nvSpPr>
              <p:spPr bwMode="auto">
                <a:xfrm rot="10800000">
                  <a:off x="4510084" y="54594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3" name="Oval 590"/>
                <p:cNvSpPr>
                  <a:spLocks noChangeAspect="1" noChangeArrowheads="1"/>
                </p:cNvSpPr>
                <p:nvPr/>
              </p:nvSpPr>
              <p:spPr bwMode="auto">
                <a:xfrm rot="10800000">
                  <a:off x="4111622" y="58213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4" name="Oval 594"/>
                <p:cNvSpPr>
                  <a:spLocks noChangeAspect="1" noChangeArrowheads="1"/>
                </p:cNvSpPr>
                <p:nvPr/>
              </p:nvSpPr>
              <p:spPr bwMode="auto">
                <a:xfrm rot="10800000">
                  <a:off x="4357684" y="5867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5" name="Oval 599"/>
                <p:cNvSpPr>
                  <a:spLocks noChangeAspect="1" noChangeArrowheads="1"/>
                </p:cNvSpPr>
                <p:nvPr/>
              </p:nvSpPr>
              <p:spPr bwMode="auto">
                <a:xfrm rot="10800000">
                  <a:off x="4573584" y="57229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6" name="Oval 605"/>
                <p:cNvSpPr>
                  <a:spLocks noChangeAspect="1" noChangeArrowheads="1"/>
                </p:cNvSpPr>
                <p:nvPr/>
              </p:nvSpPr>
              <p:spPr bwMode="auto">
                <a:xfrm rot="10800000">
                  <a:off x="4392609" y="5434022"/>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7" name="Oval 609"/>
                <p:cNvSpPr>
                  <a:spLocks noChangeAspect="1" noChangeArrowheads="1"/>
                </p:cNvSpPr>
                <p:nvPr/>
              </p:nvSpPr>
              <p:spPr bwMode="auto">
                <a:xfrm rot="10800000">
                  <a:off x="4505322" y="55737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8" name="Oval 613"/>
                <p:cNvSpPr>
                  <a:spLocks noChangeAspect="1" noChangeArrowheads="1"/>
                </p:cNvSpPr>
                <p:nvPr/>
              </p:nvSpPr>
              <p:spPr bwMode="auto">
                <a:xfrm rot="10800000">
                  <a:off x="4259259" y="57943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29" name="Oval 615"/>
                <p:cNvSpPr>
                  <a:spLocks noChangeAspect="1" noChangeArrowheads="1"/>
                </p:cNvSpPr>
                <p:nvPr/>
              </p:nvSpPr>
              <p:spPr bwMode="auto">
                <a:xfrm rot="10800000">
                  <a:off x="4286247" y="5507047"/>
                  <a:ext cx="36513"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0" name="Oval 621"/>
                <p:cNvSpPr>
                  <a:spLocks noChangeAspect="1" noChangeArrowheads="1"/>
                </p:cNvSpPr>
                <p:nvPr/>
              </p:nvSpPr>
              <p:spPr bwMode="auto">
                <a:xfrm rot="10800000" flipV="1">
                  <a:off x="4683122" y="5283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1" name="Oval 631"/>
                <p:cNvSpPr>
                  <a:spLocks noChangeAspect="1" noChangeArrowheads="1"/>
                </p:cNvSpPr>
                <p:nvPr/>
              </p:nvSpPr>
              <p:spPr bwMode="auto">
                <a:xfrm rot="10800000" flipV="1">
                  <a:off x="4795834" y="51768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2" name="Oval 636"/>
                <p:cNvSpPr>
                  <a:spLocks noChangeAspect="1" noChangeArrowheads="1"/>
                </p:cNvSpPr>
                <p:nvPr/>
              </p:nvSpPr>
              <p:spPr bwMode="auto">
                <a:xfrm rot="10800000" flipV="1">
                  <a:off x="4954584" y="5105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3" name="Oval 641"/>
                <p:cNvSpPr>
                  <a:spLocks noChangeAspect="1" noChangeArrowheads="1"/>
                </p:cNvSpPr>
                <p:nvPr/>
              </p:nvSpPr>
              <p:spPr bwMode="auto">
                <a:xfrm rot="10800000" flipV="1">
                  <a:off x="5037134" y="49561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4" name="Oval 661"/>
                <p:cNvSpPr>
                  <a:spLocks noChangeAspect="1" noChangeArrowheads="1"/>
                </p:cNvSpPr>
                <p:nvPr/>
              </p:nvSpPr>
              <p:spPr bwMode="auto">
                <a:xfrm rot="10800000" flipV="1">
                  <a:off x="4821234" y="5321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5" name="Oval 664"/>
                <p:cNvSpPr>
                  <a:spLocks noChangeAspect="1" noChangeArrowheads="1"/>
                </p:cNvSpPr>
                <p:nvPr/>
              </p:nvSpPr>
              <p:spPr bwMode="auto">
                <a:xfrm rot="10800000" flipV="1">
                  <a:off x="4929184" y="5291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6" name="Oval 668"/>
                <p:cNvSpPr>
                  <a:spLocks noChangeAspect="1" noChangeArrowheads="1"/>
                </p:cNvSpPr>
                <p:nvPr/>
              </p:nvSpPr>
              <p:spPr bwMode="auto">
                <a:xfrm rot="10800000" flipV="1">
                  <a:off x="4703759" y="50117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7" name="Oval 675"/>
                <p:cNvSpPr>
                  <a:spLocks noChangeAspect="1" noChangeArrowheads="1"/>
                </p:cNvSpPr>
                <p:nvPr/>
              </p:nvSpPr>
              <p:spPr bwMode="auto">
                <a:xfrm rot="10800000" flipV="1">
                  <a:off x="4864097" y="5016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8" name="Oval 689"/>
                <p:cNvSpPr>
                  <a:spLocks noChangeAspect="1" noChangeArrowheads="1"/>
                </p:cNvSpPr>
                <p:nvPr/>
              </p:nvSpPr>
              <p:spPr bwMode="auto">
                <a:xfrm rot="10800000" flipV="1">
                  <a:off x="5043484" y="52070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39" name="Oval 706"/>
                <p:cNvSpPr>
                  <a:spLocks noChangeAspect="1" noChangeArrowheads="1"/>
                </p:cNvSpPr>
                <p:nvPr/>
              </p:nvSpPr>
              <p:spPr bwMode="auto">
                <a:xfrm rot="5400000" flipH="1" flipV="1">
                  <a:off x="4357684" y="50022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0" name="Oval 714"/>
                <p:cNvSpPr>
                  <a:spLocks noChangeAspect="1" noChangeArrowheads="1"/>
                </p:cNvSpPr>
                <p:nvPr/>
              </p:nvSpPr>
              <p:spPr bwMode="auto">
                <a:xfrm rot="5400000" flipV="1">
                  <a:off x="4348159" y="51355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1" name="Oval 722"/>
                <p:cNvSpPr>
                  <a:spLocks noChangeAspect="1" noChangeArrowheads="1"/>
                </p:cNvSpPr>
                <p:nvPr/>
              </p:nvSpPr>
              <p:spPr bwMode="auto">
                <a:xfrm rot="5400000" flipH="1" flipV="1">
                  <a:off x="4222747" y="52482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2" name="Oval 731"/>
                <p:cNvSpPr>
                  <a:spLocks noChangeAspect="1" noChangeArrowheads="1"/>
                </p:cNvSpPr>
                <p:nvPr/>
              </p:nvSpPr>
              <p:spPr bwMode="auto">
                <a:xfrm rot="5400000" flipH="1" flipV="1">
                  <a:off x="4716459" y="5868997"/>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3" name="Oval 740"/>
                <p:cNvSpPr>
                  <a:spLocks noChangeAspect="1" noChangeArrowheads="1"/>
                </p:cNvSpPr>
                <p:nvPr/>
              </p:nvSpPr>
              <p:spPr bwMode="auto">
                <a:xfrm rot="5400000" flipH="1" flipV="1">
                  <a:off x="4530722" y="50260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4" name="Oval 743"/>
                <p:cNvSpPr>
                  <a:spLocks noChangeAspect="1" noChangeArrowheads="1"/>
                </p:cNvSpPr>
                <p:nvPr/>
              </p:nvSpPr>
              <p:spPr bwMode="auto">
                <a:xfrm rot="5400000" flipH="1" flipV="1">
                  <a:off x="4513259" y="51371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5" name="Oval 753"/>
                <p:cNvSpPr>
                  <a:spLocks noChangeAspect="1" noChangeArrowheads="1"/>
                </p:cNvSpPr>
                <p:nvPr/>
              </p:nvSpPr>
              <p:spPr bwMode="auto">
                <a:xfrm rot="5400000" flipH="1" flipV="1">
                  <a:off x="4122734" y="51752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6" name="Oval 755"/>
                <p:cNvSpPr>
                  <a:spLocks noChangeAspect="1" noChangeArrowheads="1"/>
                </p:cNvSpPr>
                <p:nvPr/>
              </p:nvSpPr>
              <p:spPr bwMode="auto">
                <a:xfrm rot="5400000" flipH="1" flipV="1">
                  <a:off x="4219572" y="50704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7" name="Oval 760"/>
                <p:cNvSpPr>
                  <a:spLocks noChangeAspect="1" noChangeArrowheads="1"/>
                </p:cNvSpPr>
                <p:nvPr/>
              </p:nvSpPr>
              <p:spPr bwMode="auto">
                <a:xfrm rot="5400000" flipH="1" flipV="1">
                  <a:off x="4321172" y="53197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8" name="Oval 763"/>
                <p:cNvSpPr>
                  <a:spLocks noChangeAspect="1" noChangeArrowheads="1"/>
                </p:cNvSpPr>
                <p:nvPr/>
              </p:nvSpPr>
              <p:spPr bwMode="auto">
                <a:xfrm rot="5400000" flipH="1" flipV="1">
                  <a:off x="4656134" y="51419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9" name="Oval 764"/>
                <p:cNvSpPr>
                  <a:spLocks noChangeAspect="1" noChangeArrowheads="1"/>
                </p:cNvSpPr>
                <p:nvPr/>
              </p:nvSpPr>
              <p:spPr bwMode="auto">
                <a:xfrm rot="5400000" flipH="1" flipV="1">
                  <a:off x="5041897" y="535623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50" name="Oval 776"/>
                <p:cNvSpPr>
                  <a:spLocks noChangeAspect="1" noChangeArrowheads="1"/>
                </p:cNvSpPr>
                <p:nvPr/>
              </p:nvSpPr>
              <p:spPr bwMode="auto">
                <a:xfrm rot="5400000" flipH="1" flipV="1">
                  <a:off x="4105272" y="49609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51" name="Oval 779"/>
                <p:cNvSpPr>
                  <a:spLocks noChangeAspect="1" noChangeArrowheads="1"/>
                </p:cNvSpPr>
                <p:nvPr/>
              </p:nvSpPr>
              <p:spPr bwMode="auto">
                <a:xfrm rot="10800000">
                  <a:off x="4605334" y="5384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52" name="Oval 787"/>
                <p:cNvSpPr>
                  <a:spLocks noChangeAspect="1" noChangeArrowheads="1"/>
                </p:cNvSpPr>
                <p:nvPr/>
              </p:nvSpPr>
              <p:spPr bwMode="auto">
                <a:xfrm rot="10800000">
                  <a:off x="4238622" y="54038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53" name="Oval 789"/>
                <p:cNvSpPr>
                  <a:spLocks noChangeAspect="1" noChangeArrowheads="1"/>
                </p:cNvSpPr>
                <p:nvPr/>
              </p:nvSpPr>
              <p:spPr bwMode="auto">
                <a:xfrm rot="5400000" flipH="1" flipV="1">
                  <a:off x="4573584" y="586740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54" name="Oval 792"/>
                <p:cNvSpPr>
                  <a:spLocks noChangeAspect="1" noChangeArrowheads="1"/>
                </p:cNvSpPr>
                <p:nvPr/>
              </p:nvSpPr>
              <p:spPr bwMode="auto">
                <a:xfrm>
                  <a:off x="4522784" y="52673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905" name="Ellipse 1904"/>
              <p:cNvSpPr>
                <a:spLocks noChangeAspect="1"/>
              </p:cNvSpPr>
              <p:nvPr/>
            </p:nvSpPr>
            <p:spPr>
              <a:xfrm>
                <a:off x="4030976" y="4199578"/>
                <a:ext cx="1152000" cy="1152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762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03" name="Rectangle 1902"/>
            <p:cNvSpPr/>
            <p:nvPr/>
          </p:nvSpPr>
          <p:spPr>
            <a:xfrm>
              <a:off x="3852858" y="5498428"/>
              <a:ext cx="357190" cy="324000"/>
            </a:xfrm>
            <a:prstGeom prst="rect">
              <a:avLst/>
            </a:prstGeom>
            <a:scene3d>
              <a:camera prst="isometricRightUp">
                <a:rot lat="533338" lon="17213226" rev="21594000"/>
              </a:camera>
              <a:lightRig rig="threePt" dir="t"/>
            </a:scene3d>
            <a:sp3d extrusionH="635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7" name="Ellipse 1966"/>
            <p:cNvSpPr/>
            <p:nvPr/>
          </p:nvSpPr>
          <p:spPr>
            <a:xfrm>
              <a:off x="4303865" y="5438789"/>
              <a:ext cx="72000" cy="72000"/>
            </a:xfrm>
            <a:prstGeom prst="ellipse">
              <a:avLst/>
            </a:prstGeom>
            <a:solidFill>
              <a:schemeClr val="accent2">
                <a:lumMod val="60000"/>
                <a:lumOff val="40000"/>
              </a:schemeClr>
            </a:solidFill>
            <a:ln w="34925">
              <a:solidFill>
                <a:schemeClr val="accent2">
                  <a:lumMod val="60000"/>
                  <a:lumOff val="40000"/>
                </a:schemeClr>
              </a:solidFill>
            </a:ln>
            <a:effectLst>
              <a:outerShdw blurRad="317500" dir="2700000" algn="ctr">
                <a:srgbClr val="000000">
                  <a:alpha val="43000"/>
                </a:srgbClr>
              </a:outerShdw>
            </a:effectLst>
            <a:scene3d>
              <a:camera prst="perspectiveFront" fov="600000">
                <a:rot lat="19671235" lon="17999996" rev="4321844"/>
              </a:camera>
              <a:lightRig rig="threePt" dir="t"/>
            </a:scene3d>
            <a:sp3d extrusionH="2540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7" name="Groupe 286"/>
          <p:cNvGrpSpPr/>
          <p:nvPr/>
        </p:nvGrpSpPr>
        <p:grpSpPr>
          <a:xfrm>
            <a:off x="4929190" y="4867206"/>
            <a:ext cx="2268000" cy="1895104"/>
            <a:chOff x="6447404" y="3214686"/>
            <a:chExt cx="2268000" cy="1895104"/>
          </a:xfrm>
        </p:grpSpPr>
        <p:sp>
          <p:nvSpPr>
            <p:cNvPr id="284" name="Rectangle 283"/>
            <p:cNvSpPr>
              <a:spLocks/>
            </p:cNvSpPr>
            <p:nvPr/>
          </p:nvSpPr>
          <p:spPr>
            <a:xfrm>
              <a:off x="6507944" y="3276565"/>
              <a:ext cx="1152000" cy="1476000"/>
            </a:xfrm>
            <a:prstGeom prst="rect">
              <a:avLst/>
            </a:prstGeom>
            <a:solidFill>
              <a:schemeClr val="accent1">
                <a:lumMod val="50000"/>
              </a:schemeClr>
            </a:solidFill>
            <a:ln w="50800" cmpd="dbl">
              <a:solidFill>
                <a:schemeClr val="accent1">
                  <a:lumMod val="50000"/>
                </a:schemeClr>
              </a:solidFill>
            </a:ln>
            <a:effectLst>
              <a:outerShdw blurRad="317500" dir="2700000" algn="ctr">
                <a:schemeClr val="bg1">
                  <a:lumMod val="75000"/>
                  <a:alpha val="43000"/>
                </a:schemeClr>
              </a:outerShdw>
            </a:effectLst>
            <a:scene3d>
              <a:camera prst="perspectiveFront" fov="900000">
                <a:rot lat="17120012" lon="4074602" rev="17445118"/>
              </a:camera>
              <a:lightRig rig="morning" dir="t"/>
            </a:scene3d>
            <a:sp3d prstMaterial="powder">
              <a:bevelT w="260350" h="50800"/>
              <a:bevelB/>
              <a:contourClr>
                <a:schemeClr val="accent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Oval 475"/>
            <p:cNvSpPr>
              <a:spLocks noChangeAspect="1" noChangeArrowheads="1"/>
            </p:cNvSpPr>
            <p:nvPr/>
          </p:nvSpPr>
          <p:spPr bwMode="auto">
            <a:xfrm>
              <a:off x="8143184" y="4624396"/>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4" name="Oval 490"/>
            <p:cNvSpPr>
              <a:spLocks noChangeAspect="1" noChangeArrowheads="1"/>
            </p:cNvSpPr>
            <p:nvPr/>
          </p:nvSpPr>
          <p:spPr bwMode="auto">
            <a:xfrm>
              <a:off x="8217160" y="4662498"/>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6" name="Oval 505"/>
            <p:cNvSpPr>
              <a:spLocks noChangeAspect="1" noChangeArrowheads="1"/>
            </p:cNvSpPr>
            <p:nvPr/>
          </p:nvSpPr>
          <p:spPr bwMode="auto">
            <a:xfrm>
              <a:off x="8119371" y="47625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8" name="Oval 513"/>
            <p:cNvSpPr>
              <a:spLocks noChangeAspect="1" noChangeArrowheads="1"/>
            </p:cNvSpPr>
            <p:nvPr/>
          </p:nvSpPr>
          <p:spPr bwMode="auto">
            <a:xfrm>
              <a:off x="8130484" y="45053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9" name="Oval 526"/>
            <p:cNvSpPr>
              <a:spLocks noChangeAspect="1" noChangeArrowheads="1"/>
            </p:cNvSpPr>
            <p:nvPr/>
          </p:nvSpPr>
          <p:spPr bwMode="auto">
            <a:xfrm>
              <a:off x="8009834" y="4598996"/>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0" name="Oval 532"/>
            <p:cNvSpPr>
              <a:spLocks noChangeAspect="1" noChangeArrowheads="1"/>
            </p:cNvSpPr>
            <p:nvPr/>
          </p:nvSpPr>
          <p:spPr bwMode="auto">
            <a:xfrm>
              <a:off x="8244784" y="4491046"/>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1" name="Oval 541"/>
            <p:cNvSpPr>
              <a:spLocks noChangeAspect="1" noChangeArrowheads="1"/>
            </p:cNvSpPr>
            <p:nvPr/>
          </p:nvSpPr>
          <p:spPr bwMode="auto">
            <a:xfrm rot="10800000">
              <a:off x="6844599" y="4674880"/>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2" name="Oval 545"/>
            <p:cNvSpPr>
              <a:spLocks noChangeAspect="1" noChangeArrowheads="1"/>
            </p:cNvSpPr>
            <p:nvPr/>
          </p:nvSpPr>
          <p:spPr bwMode="auto">
            <a:xfrm rot="10800000">
              <a:off x="6862696" y="4848236"/>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7" name="Oval 590"/>
            <p:cNvSpPr>
              <a:spLocks noChangeAspect="1" noChangeArrowheads="1"/>
            </p:cNvSpPr>
            <p:nvPr/>
          </p:nvSpPr>
          <p:spPr bwMode="auto">
            <a:xfrm rot="10800000">
              <a:off x="7093837" y="45243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0" name="Oval 605"/>
            <p:cNvSpPr>
              <a:spLocks noChangeAspect="1" noChangeArrowheads="1"/>
            </p:cNvSpPr>
            <p:nvPr/>
          </p:nvSpPr>
          <p:spPr bwMode="auto">
            <a:xfrm rot="10800000">
              <a:off x="7237981" y="4799658"/>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4" name="Oval 621"/>
            <p:cNvSpPr>
              <a:spLocks noChangeAspect="1" noChangeArrowheads="1"/>
            </p:cNvSpPr>
            <p:nvPr/>
          </p:nvSpPr>
          <p:spPr bwMode="auto">
            <a:xfrm rot="10800000" flipV="1">
              <a:off x="7520874" y="4889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5" name="Oval 631"/>
            <p:cNvSpPr>
              <a:spLocks noChangeAspect="1" noChangeArrowheads="1"/>
            </p:cNvSpPr>
            <p:nvPr/>
          </p:nvSpPr>
          <p:spPr bwMode="auto">
            <a:xfrm rot="10800000" flipV="1">
              <a:off x="7633586" y="4783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6" name="Oval 636"/>
            <p:cNvSpPr>
              <a:spLocks noChangeAspect="1" noChangeArrowheads="1"/>
            </p:cNvSpPr>
            <p:nvPr/>
          </p:nvSpPr>
          <p:spPr bwMode="auto">
            <a:xfrm rot="10800000" flipV="1">
              <a:off x="7792336" y="47117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7" name="Oval 641"/>
            <p:cNvSpPr>
              <a:spLocks noChangeAspect="1" noChangeArrowheads="1"/>
            </p:cNvSpPr>
            <p:nvPr/>
          </p:nvSpPr>
          <p:spPr bwMode="auto">
            <a:xfrm rot="10800000" flipV="1">
              <a:off x="7874886" y="45624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8" name="Oval 661"/>
            <p:cNvSpPr>
              <a:spLocks noChangeAspect="1" noChangeArrowheads="1"/>
            </p:cNvSpPr>
            <p:nvPr/>
          </p:nvSpPr>
          <p:spPr bwMode="auto">
            <a:xfrm rot="10800000" flipV="1">
              <a:off x="7658986" y="49276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9" name="Oval 664"/>
            <p:cNvSpPr>
              <a:spLocks noChangeAspect="1" noChangeArrowheads="1"/>
            </p:cNvSpPr>
            <p:nvPr/>
          </p:nvSpPr>
          <p:spPr bwMode="auto">
            <a:xfrm rot="10800000" flipV="1">
              <a:off x="7766936" y="48974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0" name="Oval 668"/>
            <p:cNvSpPr>
              <a:spLocks noChangeAspect="1" noChangeArrowheads="1"/>
            </p:cNvSpPr>
            <p:nvPr/>
          </p:nvSpPr>
          <p:spPr bwMode="auto">
            <a:xfrm rot="10800000" flipV="1">
              <a:off x="7541511" y="46180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1" name="Oval 675"/>
            <p:cNvSpPr>
              <a:spLocks noChangeAspect="1" noChangeArrowheads="1"/>
            </p:cNvSpPr>
            <p:nvPr/>
          </p:nvSpPr>
          <p:spPr bwMode="auto">
            <a:xfrm rot="10800000" flipV="1">
              <a:off x="7701849" y="4622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2" name="Oval 689"/>
            <p:cNvSpPr>
              <a:spLocks noChangeAspect="1" noChangeArrowheads="1"/>
            </p:cNvSpPr>
            <p:nvPr/>
          </p:nvSpPr>
          <p:spPr bwMode="auto">
            <a:xfrm rot="10800000" flipV="1">
              <a:off x="7881236" y="4813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3" name="Oval 706"/>
            <p:cNvSpPr>
              <a:spLocks noChangeAspect="1" noChangeArrowheads="1"/>
            </p:cNvSpPr>
            <p:nvPr/>
          </p:nvSpPr>
          <p:spPr bwMode="auto">
            <a:xfrm rot="5400000" flipH="1" flipV="1">
              <a:off x="7195436" y="46085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4" name="Oval 714"/>
            <p:cNvSpPr>
              <a:spLocks noChangeAspect="1" noChangeArrowheads="1"/>
            </p:cNvSpPr>
            <p:nvPr/>
          </p:nvSpPr>
          <p:spPr bwMode="auto">
            <a:xfrm rot="5400000" flipV="1">
              <a:off x="7185911" y="47418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5" name="Oval 722"/>
            <p:cNvSpPr>
              <a:spLocks noChangeAspect="1" noChangeArrowheads="1"/>
            </p:cNvSpPr>
            <p:nvPr/>
          </p:nvSpPr>
          <p:spPr bwMode="auto">
            <a:xfrm rot="5400000" flipH="1" flipV="1">
              <a:off x="7060499" y="48545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6" name="Oval 731"/>
            <p:cNvSpPr>
              <a:spLocks noChangeAspect="1" noChangeArrowheads="1"/>
            </p:cNvSpPr>
            <p:nvPr/>
          </p:nvSpPr>
          <p:spPr bwMode="auto">
            <a:xfrm rot="5400000" flipH="1" flipV="1">
              <a:off x="8055871" y="4886334"/>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7" name="Oval 740"/>
            <p:cNvSpPr>
              <a:spLocks noChangeAspect="1" noChangeArrowheads="1"/>
            </p:cNvSpPr>
            <p:nvPr/>
          </p:nvSpPr>
          <p:spPr bwMode="auto">
            <a:xfrm rot="5400000" flipH="1" flipV="1">
              <a:off x="7368474" y="46323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8" name="Oval 743"/>
            <p:cNvSpPr>
              <a:spLocks noChangeAspect="1" noChangeArrowheads="1"/>
            </p:cNvSpPr>
            <p:nvPr/>
          </p:nvSpPr>
          <p:spPr bwMode="auto">
            <a:xfrm rot="5400000" flipH="1" flipV="1">
              <a:off x="7351011" y="47434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9" name="Oval 753"/>
            <p:cNvSpPr>
              <a:spLocks noChangeAspect="1" noChangeArrowheads="1"/>
            </p:cNvSpPr>
            <p:nvPr/>
          </p:nvSpPr>
          <p:spPr bwMode="auto">
            <a:xfrm rot="5400000" flipH="1" flipV="1">
              <a:off x="6960486" y="47815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0" name="Oval 755"/>
            <p:cNvSpPr>
              <a:spLocks noChangeAspect="1" noChangeArrowheads="1"/>
            </p:cNvSpPr>
            <p:nvPr/>
          </p:nvSpPr>
          <p:spPr bwMode="auto">
            <a:xfrm rot="5400000" flipH="1" flipV="1">
              <a:off x="7057324" y="46767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1" name="Oval 760"/>
            <p:cNvSpPr>
              <a:spLocks noChangeAspect="1" noChangeArrowheads="1"/>
            </p:cNvSpPr>
            <p:nvPr/>
          </p:nvSpPr>
          <p:spPr bwMode="auto">
            <a:xfrm rot="5400000" flipH="1" flipV="1">
              <a:off x="7158924" y="487268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2" name="Oval 763"/>
            <p:cNvSpPr>
              <a:spLocks noChangeAspect="1" noChangeArrowheads="1"/>
            </p:cNvSpPr>
            <p:nvPr/>
          </p:nvSpPr>
          <p:spPr bwMode="auto">
            <a:xfrm rot="5400000" flipH="1" flipV="1">
              <a:off x="7493886" y="47482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3" name="Oval 764"/>
            <p:cNvSpPr>
              <a:spLocks noChangeAspect="1" noChangeArrowheads="1"/>
            </p:cNvSpPr>
            <p:nvPr/>
          </p:nvSpPr>
          <p:spPr bwMode="auto">
            <a:xfrm rot="5400000" flipH="1" flipV="1">
              <a:off x="7879649" y="470615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4" name="Oval 776"/>
            <p:cNvSpPr>
              <a:spLocks noChangeAspect="1" noChangeArrowheads="1"/>
            </p:cNvSpPr>
            <p:nvPr/>
          </p:nvSpPr>
          <p:spPr bwMode="auto">
            <a:xfrm rot="5400000" flipH="1" flipV="1">
              <a:off x="6943024" y="45672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8" name="Oval 792"/>
            <p:cNvSpPr>
              <a:spLocks noChangeAspect="1" noChangeArrowheads="1"/>
            </p:cNvSpPr>
            <p:nvPr/>
          </p:nvSpPr>
          <p:spPr bwMode="auto">
            <a:xfrm>
              <a:off x="7360536" y="48736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29" name="Rectangle 228"/>
            <p:cNvSpPr>
              <a:spLocks/>
            </p:cNvSpPr>
            <p:nvPr/>
          </p:nvSpPr>
          <p:spPr>
            <a:xfrm>
              <a:off x="6987474" y="3633790"/>
              <a:ext cx="1152000" cy="1476000"/>
            </a:xfrm>
            <a:prstGeom prst="rect">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7120012" lon="4074602" rev="17445118"/>
              </a:camera>
              <a:lightRig rig="threePt" dir="t">
                <a:rot lat="0" lon="0" rev="7200000"/>
              </a:lightRig>
            </a:scene3d>
            <a:sp3d extrusionH="381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9" name="Ellipse 278"/>
            <p:cNvSpPr/>
            <p:nvPr/>
          </p:nvSpPr>
          <p:spPr>
            <a:xfrm>
              <a:off x="7260511" y="4251565"/>
              <a:ext cx="357190" cy="357190"/>
            </a:xfrm>
            <a:prstGeom prst="ellipse">
              <a:avLst/>
            </a:prstGeom>
            <a:ln w="34925">
              <a:solidFill>
                <a:schemeClr val="accent1">
                  <a:lumMod val="75000"/>
                </a:schemeClr>
              </a:solidFill>
            </a:ln>
            <a:effectLst>
              <a:outerShdw blurRad="317500" dir="2700000" algn="ctr">
                <a:srgbClr val="000000">
                  <a:alpha val="60000"/>
                </a:srgbClr>
              </a:outerShdw>
            </a:effectLst>
            <a:scene3d>
              <a:camera prst="perspectiveFront" fov="3600000">
                <a:rot lat="21551161" lon="20827731" rev="11944560"/>
              </a:camera>
              <a:lightRig rig="threePt" dir="t"/>
            </a:scene3d>
            <a:sp3d extrusionH="1143000" prstMaterial="softEdg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0" name="Corde 279"/>
            <p:cNvSpPr/>
            <p:nvPr/>
          </p:nvSpPr>
          <p:spPr>
            <a:xfrm rot="17520000">
              <a:off x="7263910" y="4288676"/>
              <a:ext cx="324000" cy="324000"/>
            </a:xfrm>
            <a:prstGeom prst="chord">
              <a:avLst>
                <a:gd name="adj1" fmla="val 4227561"/>
                <a:gd name="adj2" fmla="val 14831291"/>
              </a:avLst>
            </a:prstGeom>
            <a:solidFill>
              <a:schemeClr val="accent1">
                <a:lumMod val="20000"/>
                <a:lumOff val="8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1" name="Forme libre 280"/>
            <p:cNvSpPr/>
            <p:nvPr/>
          </p:nvSpPr>
          <p:spPr>
            <a:xfrm>
              <a:off x="7419862" y="4358636"/>
              <a:ext cx="410560" cy="303517"/>
            </a:xfrm>
            <a:custGeom>
              <a:avLst/>
              <a:gdLst>
                <a:gd name="connsiteX0" fmla="*/ 99060 w 339090"/>
                <a:gd name="connsiteY0" fmla="*/ 99060 h 251460"/>
                <a:gd name="connsiteX1" fmla="*/ 339090 w 339090"/>
                <a:gd name="connsiteY1" fmla="*/ 0 h 251460"/>
                <a:gd name="connsiteX2" fmla="*/ 323850 w 339090"/>
                <a:gd name="connsiteY2" fmla="*/ 53340 h 251460"/>
                <a:gd name="connsiteX3" fmla="*/ 285750 w 339090"/>
                <a:gd name="connsiteY3" fmla="*/ 110490 h 251460"/>
                <a:gd name="connsiteX4" fmla="*/ 0 w 339090"/>
                <a:gd name="connsiteY4" fmla="*/ 251460 h 251460"/>
                <a:gd name="connsiteX5" fmla="*/ 72390 w 339090"/>
                <a:gd name="connsiteY5" fmla="*/ 186690 h 251460"/>
                <a:gd name="connsiteX6" fmla="*/ 99060 w 339090"/>
                <a:gd name="connsiteY6" fmla="*/ 99060 h 251460"/>
                <a:gd name="connsiteX0" fmla="*/ 170530 w 410560"/>
                <a:gd name="connsiteY0" fmla="*/ 99060 h 251460"/>
                <a:gd name="connsiteX1" fmla="*/ 410560 w 410560"/>
                <a:gd name="connsiteY1" fmla="*/ 0 h 251460"/>
                <a:gd name="connsiteX2" fmla="*/ 395320 w 410560"/>
                <a:gd name="connsiteY2" fmla="*/ 53340 h 251460"/>
                <a:gd name="connsiteX3" fmla="*/ 357220 w 410560"/>
                <a:gd name="connsiteY3" fmla="*/ 110490 h 251460"/>
                <a:gd name="connsiteX4" fmla="*/ 0 w 410560"/>
                <a:gd name="connsiteY4" fmla="*/ 251460 h 251460"/>
                <a:gd name="connsiteX5" fmla="*/ 143860 w 410560"/>
                <a:gd name="connsiteY5" fmla="*/ 186690 h 251460"/>
                <a:gd name="connsiteX6" fmla="*/ 170530 w 410560"/>
                <a:gd name="connsiteY6" fmla="*/ 99060 h 251460"/>
                <a:gd name="connsiteX0" fmla="*/ 170530 w 410560"/>
                <a:gd name="connsiteY0" fmla="*/ 99060 h 303517"/>
                <a:gd name="connsiteX1" fmla="*/ 410560 w 410560"/>
                <a:gd name="connsiteY1" fmla="*/ 0 h 303517"/>
                <a:gd name="connsiteX2" fmla="*/ 395320 w 410560"/>
                <a:gd name="connsiteY2" fmla="*/ 53340 h 303517"/>
                <a:gd name="connsiteX3" fmla="*/ 357220 w 410560"/>
                <a:gd name="connsiteY3" fmla="*/ 110490 h 303517"/>
                <a:gd name="connsiteX4" fmla="*/ 0 w 410560"/>
                <a:gd name="connsiteY4" fmla="*/ 251460 h 303517"/>
                <a:gd name="connsiteX5" fmla="*/ 143860 w 410560"/>
                <a:gd name="connsiteY5" fmla="*/ 186690 h 303517"/>
                <a:gd name="connsiteX6" fmla="*/ 170530 w 410560"/>
                <a:gd name="connsiteY6" fmla="*/ 99060 h 303517"/>
                <a:gd name="connsiteX0" fmla="*/ 170530 w 410560"/>
                <a:gd name="connsiteY0" fmla="*/ 99060 h 303517"/>
                <a:gd name="connsiteX1" fmla="*/ 410560 w 410560"/>
                <a:gd name="connsiteY1" fmla="*/ 0 h 303517"/>
                <a:gd name="connsiteX2" fmla="*/ 395320 w 410560"/>
                <a:gd name="connsiteY2" fmla="*/ 53340 h 303517"/>
                <a:gd name="connsiteX3" fmla="*/ 357220 w 410560"/>
                <a:gd name="connsiteY3" fmla="*/ 110490 h 303517"/>
                <a:gd name="connsiteX4" fmla="*/ 0 w 410560"/>
                <a:gd name="connsiteY4" fmla="*/ 251460 h 303517"/>
                <a:gd name="connsiteX5" fmla="*/ 143860 w 410560"/>
                <a:gd name="connsiteY5" fmla="*/ 186690 h 303517"/>
                <a:gd name="connsiteX6" fmla="*/ 170530 w 410560"/>
                <a:gd name="connsiteY6" fmla="*/ 99060 h 303517"/>
                <a:gd name="connsiteX0" fmla="*/ 170530 w 410560"/>
                <a:gd name="connsiteY0" fmla="*/ 99060 h 303517"/>
                <a:gd name="connsiteX1" fmla="*/ 410560 w 410560"/>
                <a:gd name="connsiteY1" fmla="*/ 0 h 303517"/>
                <a:gd name="connsiteX2" fmla="*/ 395320 w 410560"/>
                <a:gd name="connsiteY2" fmla="*/ 53340 h 303517"/>
                <a:gd name="connsiteX3" fmla="*/ 357220 w 410560"/>
                <a:gd name="connsiteY3" fmla="*/ 110490 h 303517"/>
                <a:gd name="connsiteX4" fmla="*/ 0 w 410560"/>
                <a:gd name="connsiteY4" fmla="*/ 251460 h 303517"/>
                <a:gd name="connsiteX5" fmla="*/ 143860 w 410560"/>
                <a:gd name="connsiteY5" fmla="*/ 186690 h 303517"/>
                <a:gd name="connsiteX6" fmla="*/ 170530 w 410560"/>
                <a:gd name="connsiteY6" fmla="*/ 99060 h 303517"/>
                <a:gd name="connsiteX0" fmla="*/ 170530 w 410560"/>
                <a:gd name="connsiteY0" fmla="*/ 99060 h 303517"/>
                <a:gd name="connsiteX1" fmla="*/ 410560 w 410560"/>
                <a:gd name="connsiteY1" fmla="*/ 0 h 303517"/>
                <a:gd name="connsiteX2" fmla="*/ 395320 w 410560"/>
                <a:gd name="connsiteY2" fmla="*/ 53340 h 303517"/>
                <a:gd name="connsiteX3" fmla="*/ 357220 w 410560"/>
                <a:gd name="connsiteY3" fmla="*/ 110490 h 303517"/>
                <a:gd name="connsiteX4" fmla="*/ 0 w 410560"/>
                <a:gd name="connsiteY4" fmla="*/ 251460 h 303517"/>
                <a:gd name="connsiteX5" fmla="*/ 143860 w 410560"/>
                <a:gd name="connsiteY5" fmla="*/ 186690 h 303517"/>
                <a:gd name="connsiteX6" fmla="*/ 170530 w 410560"/>
                <a:gd name="connsiteY6" fmla="*/ 99060 h 30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560" h="303517">
                  <a:moveTo>
                    <a:pt x="170530" y="99060"/>
                  </a:moveTo>
                  <a:lnTo>
                    <a:pt x="410560" y="0"/>
                  </a:lnTo>
                  <a:lnTo>
                    <a:pt x="395320" y="53340"/>
                  </a:lnTo>
                  <a:lnTo>
                    <a:pt x="357220" y="110490"/>
                  </a:lnTo>
                  <a:cubicBezTo>
                    <a:pt x="238147" y="157480"/>
                    <a:pt x="95242" y="303517"/>
                    <a:pt x="0" y="251460"/>
                  </a:cubicBezTo>
                  <a:cubicBezTo>
                    <a:pt x="28885" y="266052"/>
                    <a:pt x="95907" y="208280"/>
                    <a:pt x="143860" y="186690"/>
                  </a:cubicBezTo>
                  <a:cubicBezTo>
                    <a:pt x="154618" y="136500"/>
                    <a:pt x="161640" y="128270"/>
                    <a:pt x="170530" y="99060"/>
                  </a:cubicBezTo>
                  <a:close/>
                </a:path>
              </a:pathLst>
            </a:custGeom>
            <a:solidFill>
              <a:schemeClr val="accent1">
                <a:lumMod val="20000"/>
                <a:lumOff val="8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5" name="Rectangle 284"/>
            <p:cNvSpPr>
              <a:spLocks/>
            </p:cNvSpPr>
            <p:nvPr/>
          </p:nvSpPr>
          <p:spPr>
            <a:xfrm>
              <a:off x="6447404" y="3214686"/>
              <a:ext cx="2268000" cy="1476000"/>
            </a:xfrm>
            <a:prstGeom prst="rect">
              <a:avLst/>
            </a:prstGeom>
            <a:solidFill>
              <a:schemeClr val="bg1"/>
            </a:solidFill>
            <a:ln w="50800" cmpd="dbl">
              <a:solidFill>
                <a:srgbClr val="FFFFFF"/>
              </a:solidFill>
            </a:ln>
            <a:effectLst>
              <a:outerShdw blurRad="317500" dir="2700000" algn="ctr">
                <a:schemeClr val="bg1">
                  <a:lumMod val="95000"/>
                  <a:alpha val="20000"/>
                </a:schemeClr>
              </a:outerShdw>
            </a:effectLst>
            <a:scene3d>
              <a:camera prst="perspectiveFront" fov="900000">
                <a:rot lat="17120012" lon="4074602" rev="17445118"/>
              </a:camera>
              <a:lightRig rig="flat" dir="t"/>
            </a:scene3d>
            <a:sp3d contourW="6350" prstMaterial="clear">
              <a:bevelT w="260350" h="50800"/>
              <a:bevelB/>
              <a:extrusionClr>
                <a:schemeClr val="bg1">
                  <a:lumMod val="8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 name="Line 144"/>
            <p:cNvSpPr>
              <a:spLocks noChangeShapeType="1"/>
            </p:cNvSpPr>
            <p:nvPr/>
          </p:nvSpPr>
          <p:spPr bwMode="auto">
            <a:xfrm rot="10800000" flipH="1" flipV="1">
              <a:off x="7278036" y="5085410"/>
              <a:ext cx="360000" cy="0"/>
            </a:xfrm>
            <a:prstGeom prst="line">
              <a:avLst/>
            </a:prstGeom>
            <a:noFill/>
            <a:ln w="38100">
              <a:solidFill>
                <a:schemeClr val="tx1">
                  <a:lumMod val="75000"/>
                  <a:lumOff val="2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sp>
        <p:nvSpPr>
          <p:cNvPr id="1164" name="ZoneTexte 1163"/>
          <p:cNvSpPr txBox="1"/>
          <p:nvPr/>
        </p:nvSpPr>
        <p:spPr>
          <a:xfrm>
            <a:off x="1974952" y="4631304"/>
            <a:ext cx="1852688"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SPIN-COATING</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291" name="Line 144"/>
          <p:cNvSpPr>
            <a:spLocks noChangeShapeType="1"/>
          </p:cNvSpPr>
          <p:nvPr/>
        </p:nvSpPr>
        <p:spPr bwMode="auto">
          <a:xfrm rot="1800000">
            <a:off x="6007087" y="3457686"/>
            <a:ext cx="972000" cy="0"/>
          </a:xfrm>
          <a:prstGeom prst="line">
            <a:avLst/>
          </a:prstGeom>
          <a:noFill/>
          <a:ln w="57150">
            <a:solidFill>
              <a:schemeClr val="accent2"/>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292" name="Line 144"/>
          <p:cNvSpPr>
            <a:spLocks noChangeShapeType="1"/>
          </p:cNvSpPr>
          <p:nvPr/>
        </p:nvSpPr>
        <p:spPr bwMode="auto">
          <a:xfrm rot="18000000" flipH="1">
            <a:off x="3200058" y="4064203"/>
            <a:ext cx="972000" cy="0"/>
          </a:xfrm>
          <a:prstGeom prst="line">
            <a:avLst/>
          </a:prstGeom>
          <a:noFill/>
          <a:ln w="57150">
            <a:solidFill>
              <a:schemeClr val="accent2"/>
            </a:solidFill>
            <a:round/>
            <a:headEnd/>
            <a:tailEnd type="stealth" w="med" len="med"/>
          </a:ln>
          <a:effectLst>
            <a:outerShdw blurRad="50800" dist="215900" dir="8100000" algn="tr" rotWithShape="0">
              <a:prstClr val="black">
                <a:alpha val="40000"/>
              </a:prstClr>
            </a:outerShdw>
          </a:effectLst>
        </p:spPr>
        <p:txBody>
          <a:bodyPr wrap="none" anchor="ctr"/>
          <a:lstStyle/>
          <a:p>
            <a:endParaRPr lang="fr-FR"/>
          </a:p>
        </p:txBody>
      </p:sp>
      <p:sp>
        <p:nvSpPr>
          <p:cNvPr id="293" name="Line 144"/>
          <p:cNvSpPr>
            <a:spLocks noChangeShapeType="1"/>
          </p:cNvSpPr>
          <p:nvPr/>
        </p:nvSpPr>
        <p:spPr bwMode="auto">
          <a:xfrm rot="3600000">
            <a:off x="4971942" y="4064203"/>
            <a:ext cx="972000" cy="0"/>
          </a:xfrm>
          <a:prstGeom prst="line">
            <a:avLst/>
          </a:prstGeom>
          <a:noFill/>
          <a:ln w="57150">
            <a:solidFill>
              <a:schemeClr val="accent2"/>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235" name="ZoneTexte 234"/>
          <p:cNvSpPr txBox="1"/>
          <p:nvPr/>
        </p:nvSpPr>
        <p:spPr>
          <a:xfrm>
            <a:off x="5572132" y="1785926"/>
            <a:ext cx="2568332" cy="584775"/>
          </a:xfrm>
          <a:prstGeom prst="rect">
            <a:avLst/>
          </a:prstGeom>
          <a:noFill/>
        </p:spPr>
        <p:txBody>
          <a:bodyPr wrap="none" rtlCol="0">
            <a:spAutoFit/>
          </a:bodyPr>
          <a:lstStyle/>
          <a:p>
            <a:r>
              <a:rPr lang="fr-FR" sz="1600" b="1" i="1" dirty="0" err="1" smtClean="0">
                <a:solidFill>
                  <a:schemeClr val="tx1">
                    <a:lumMod val="65000"/>
                    <a:lumOff val="35000"/>
                  </a:schemeClr>
                </a:solidFill>
              </a:rPr>
              <a:t>Colloides</a:t>
            </a:r>
            <a:r>
              <a:rPr lang="fr-FR" sz="1600" b="1" i="1" dirty="0" smtClean="0">
                <a:solidFill>
                  <a:schemeClr val="tx1">
                    <a:lumMod val="65000"/>
                    <a:lumOff val="35000"/>
                  </a:schemeClr>
                </a:solidFill>
              </a:rPr>
              <a:t>:  petites particules</a:t>
            </a:r>
          </a:p>
          <a:p>
            <a:pPr algn="ctr"/>
            <a:r>
              <a:rPr lang="fr-FR" sz="1600" b="1" i="1" dirty="0" smtClean="0">
                <a:solidFill>
                  <a:schemeClr val="tx1">
                    <a:lumMod val="65000"/>
                    <a:lumOff val="35000"/>
                  </a:schemeClr>
                </a:solidFill>
              </a:rPr>
              <a:t>1 nm – 1 µm</a:t>
            </a:r>
            <a:endParaRPr lang="fr-FR" sz="1600" b="1" i="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94"/>
          <p:cNvGrpSpPr/>
          <p:nvPr/>
        </p:nvGrpSpPr>
        <p:grpSpPr>
          <a:xfrm>
            <a:off x="3996000" y="1357298"/>
            <a:ext cx="1152000" cy="1705138"/>
            <a:chOff x="3996000" y="1357298"/>
            <a:chExt cx="1152000" cy="1705138"/>
          </a:xfrm>
        </p:grpSpPr>
        <p:grpSp>
          <p:nvGrpSpPr>
            <p:cNvPr id="3" name="Groupe 293"/>
            <p:cNvGrpSpPr/>
            <p:nvPr/>
          </p:nvGrpSpPr>
          <p:grpSpPr>
            <a:xfrm>
              <a:off x="3996000" y="1357298"/>
              <a:ext cx="1152000" cy="1705138"/>
              <a:chOff x="3996000" y="1357298"/>
              <a:chExt cx="1152000" cy="1705138"/>
            </a:xfrm>
          </p:grpSpPr>
          <p:grpSp>
            <p:nvGrpSpPr>
              <p:cNvPr id="4" name="Groupe 1857"/>
              <p:cNvGrpSpPr/>
              <p:nvPr/>
            </p:nvGrpSpPr>
            <p:grpSpPr>
              <a:xfrm>
                <a:off x="4043308" y="2113904"/>
                <a:ext cx="1069976" cy="948532"/>
                <a:chOff x="4078284" y="4956184"/>
                <a:chExt cx="1069976" cy="948532"/>
              </a:xfrm>
              <a:effectLst>
                <a:outerShdw blurRad="50800" dist="38100" dir="5400000" algn="t" rotWithShape="0">
                  <a:prstClr val="black">
                    <a:alpha val="40000"/>
                  </a:prstClr>
                </a:outerShdw>
              </a:effectLst>
            </p:grpSpPr>
            <p:sp>
              <p:nvSpPr>
                <p:cNvPr id="1222" name="Oval 459"/>
                <p:cNvSpPr>
                  <a:spLocks noChangeAspect="1" noChangeArrowheads="1"/>
                </p:cNvSpPr>
                <p:nvPr/>
              </p:nvSpPr>
              <p:spPr bwMode="auto">
                <a:xfrm>
                  <a:off x="5079997" y="57689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3" name="Oval 470"/>
                <p:cNvSpPr>
                  <a:spLocks noChangeAspect="1" noChangeArrowheads="1"/>
                </p:cNvSpPr>
                <p:nvPr/>
              </p:nvSpPr>
              <p:spPr bwMode="auto">
                <a:xfrm>
                  <a:off x="4941884" y="56959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4" name="Oval 475"/>
                <p:cNvSpPr>
                  <a:spLocks noChangeAspect="1" noChangeArrowheads="1"/>
                </p:cNvSpPr>
                <p:nvPr/>
              </p:nvSpPr>
              <p:spPr bwMode="auto">
                <a:xfrm>
                  <a:off x="4803772" y="56070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5" name="Oval 481"/>
                <p:cNvSpPr>
                  <a:spLocks noChangeAspect="1" noChangeArrowheads="1"/>
                </p:cNvSpPr>
                <p:nvPr/>
              </p:nvSpPr>
              <p:spPr bwMode="auto">
                <a:xfrm>
                  <a:off x="4689472" y="543878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6" name="Oval 490"/>
                <p:cNvSpPr>
                  <a:spLocks noChangeAspect="1" noChangeArrowheads="1"/>
                </p:cNvSpPr>
                <p:nvPr/>
              </p:nvSpPr>
              <p:spPr bwMode="auto">
                <a:xfrm>
                  <a:off x="5111747" y="5537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7" name="Oval 500"/>
                <p:cNvSpPr>
                  <a:spLocks noChangeAspect="1" noChangeArrowheads="1"/>
                </p:cNvSpPr>
                <p:nvPr/>
              </p:nvSpPr>
              <p:spPr bwMode="auto">
                <a:xfrm>
                  <a:off x="4941884" y="58134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8" name="Oval 505"/>
                <p:cNvSpPr>
                  <a:spLocks noChangeAspect="1" noChangeArrowheads="1"/>
                </p:cNvSpPr>
                <p:nvPr/>
              </p:nvSpPr>
              <p:spPr bwMode="auto">
                <a:xfrm>
                  <a:off x="4779959" y="57451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29" name="Oval 507"/>
                <p:cNvSpPr>
                  <a:spLocks noChangeAspect="1" noChangeArrowheads="1"/>
                </p:cNvSpPr>
                <p:nvPr/>
              </p:nvSpPr>
              <p:spPr bwMode="auto">
                <a:xfrm>
                  <a:off x="5006972" y="55276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0" name="Oval 513"/>
                <p:cNvSpPr>
                  <a:spLocks noChangeAspect="1" noChangeArrowheads="1"/>
                </p:cNvSpPr>
                <p:nvPr/>
              </p:nvSpPr>
              <p:spPr bwMode="auto">
                <a:xfrm>
                  <a:off x="4791072" y="54879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1" name="Oval 526"/>
                <p:cNvSpPr>
                  <a:spLocks noChangeAspect="1" noChangeArrowheads="1"/>
                </p:cNvSpPr>
                <p:nvPr/>
              </p:nvSpPr>
              <p:spPr bwMode="auto">
                <a:xfrm>
                  <a:off x="4670422" y="55816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2" name="Oval 532"/>
                <p:cNvSpPr>
                  <a:spLocks noChangeAspect="1" noChangeArrowheads="1"/>
                </p:cNvSpPr>
                <p:nvPr/>
              </p:nvSpPr>
              <p:spPr bwMode="auto">
                <a:xfrm>
                  <a:off x="4905372" y="5473709"/>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3" name="Oval 541"/>
                <p:cNvSpPr>
                  <a:spLocks noChangeAspect="1" noChangeArrowheads="1"/>
                </p:cNvSpPr>
                <p:nvPr/>
              </p:nvSpPr>
              <p:spPr bwMode="auto">
                <a:xfrm rot="10800000">
                  <a:off x="4141784" y="550704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4" name="Oval 545"/>
                <p:cNvSpPr>
                  <a:spLocks noChangeAspect="1" noChangeArrowheads="1"/>
                </p:cNvSpPr>
                <p:nvPr/>
              </p:nvSpPr>
              <p:spPr bwMode="auto">
                <a:xfrm rot="10800000">
                  <a:off x="4078284" y="53752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5" name="Oval 555"/>
                <p:cNvSpPr>
                  <a:spLocks noChangeAspect="1" noChangeArrowheads="1"/>
                </p:cNvSpPr>
                <p:nvPr/>
              </p:nvSpPr>
              <p:spPr bwMode="auto">
                <a:xfrm rot="10800000">
                  <a:off x="4384672" y="565627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6" name="Oval 563"/>
                <p:cNvSpPr>
                  <a:spLocks noChangeAspect="1" noChangeArrowheads="1"/>
                </p:cNvSpPr>
                <p:nvPr/>
              </p:nvSpPr>
              <p:spPr bwMode="auto">
                <a:xfrm rot="10800000">
                  <a:off x="4489447" y="57927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7" name="Oval 568"/>
                <p:cNvSpPr>
                  <a:spLocks noChangeAspect="1" noChangeArrowheads="1"/>
                </p:cNvSpPr>
                <p:nvPr/>
              </p:nvSpPr>
              <p:spPr bwMode="auto">
                <a:xfrm rot="10800000">
                  <a:off x="4213222" y="56499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8" name="Oval 572"/>
                <p:cNvSpPr>
                  <a:spLocks noChangeAspect="1" noChangeArrowheads="1"/>
                </p:cNvSpPr>
                <p:nvPr/>
              </p:nvSpPr>
              <p:spPr bwMode="auto">
                <a:xfrm rot="10800000">
                  <a:off x="4510084" y="54594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39" name="Oval 590"/>
                <p:cNvSpPr>
                  <a:spLocks noChangeAspect="1" noChangeArrowheads="1"/>
                </p:cNvSpPr>
                <p:nvPr/>
              </p:nvSpPr>
              <p:spPr bwMode="auto">
                <a:xfrm rot="10800000">
                  <a:off x="4111622" y="58213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0" name="Oval 594"/>
                <p:cNvSpPr>
                  <a:spLocks noChangeAspect="1" noChangeArrowheads="1"/>
                </p:cNvSpPr>
                <p:nvPr/>
              </p:nvSpPr>
              <p:spPr bwMode="auto">
                <a:xfrm rot="10800000">
                  <a:off x="4357684" y="5867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1" name="Oval 599"/>
                <p:cNvSpPr>
                  <a:spLocks noChangeAspect="1" noChangeArrowheads="1"/>
                </p:cNvSpPr>
                <p:nvPr/>
              </p:nvSpPr>
              <p:spPr bwMode="auto">
                <a:xfrm rot="10800000">
                  <a:off x="4573584" y="57229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2" name="Oval 605"/>
                <p:cNvSpPr>
                  <a:spLocks noChangeAspect="1" noChangeArrowheads="1"/>
                </p:cNvSpPr>
                <p:nvPr/>
              </p:nvSpPr>
              <p:spPr bwMode="auto">
                <a:xfrm rot="10800000">
                  <a:off x="4392609" y="5434022"/>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3" name="Oval 609"/>
                <p:cNvSpPr>
                  <a:spLocks noChangeAspect="1" noChangeArrowheads="1"/>
                </p:cNvSpPr>
                <p:nvPr/>
              </p:nvSpPr>
              <p:spPr bwMode="auto">
                <a:xfrm rot="10800000">
                  <a:off x="4505322" y="55737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4" name="Oval 613"/>
                <p:cNvSpPr>
                  <a:spLocks noChangeAspect="1" noChangeArrowheads="1"/>
                </p:cNvSpPr>
                <p:nvPr/>
              </p:nvSpPr>
              <p:spPr bwMode="auto">
                <a:xfrm rot="10800000">
                  <a:off x="4259259" y="57943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5" name="Oval 615"/>
                <p:cNvSpPr>
                  <a:spLocks noChangeAspect="1" noChangeArrowheads="1"/>
                </p:cNvSpPr>
                <p:nvPr/>
              </p:nvSpPr>
              <p:spPr bwMode="auto">
                <a:xfrm rot="10800000">
                  <a:off x="4286247" y="5507047"/>
                  <a:ext cx="36513"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6" name="Oval 621"/>
                <p:cNvSpPr>
                  <a:spLocks noChangeAspect="1" noChangeArrowheads="1"/>
                </p:cNvSpPr>
                <p:nvPr/>
              </p:nvSpPr>
              <p:spPr bwMode="auto">
                <a:xfrm rot="10800000" flipV="1">
                  <a:off x="4683122" y="5283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7" name="Oval 631"/>
                <p:cNvSpPr>
                  <a:spLocks noChangeAspect="1" noChangeArrowheads="1"/>
                </p:cNvSpPr>
                <p:nvPr/>
              </p:nvSpPr>
              <p:spPr bwMode="auto">
                <a:xfrm rot="10800000" flipV="1">
                  <a:off x="4795834" y="51768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8" name="Oval 636"/>
                <p:cNvSpPr>
                  <a:spLocks noChangeAspect="1" noChangeArrowheads="1"/>
                </p:cNvSpPr>
                <p:nvPr/>
              </p:nvSpPr>
              <p:spPr bwMode="auto">
                <a:xfrm rot="10800000" flipV="1">
                  <a:off x="4954584" y="5105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49" name="Oval 641"/>
                <p:cNvSpPr>
                  <a:spLocks noChangeAspect="1" noChangeArrowheads="1"/>
                </p:cNvSpPr>
                <p:nvPr/>
              </p:nvSpPr>
              <p:spPr bwMode="auto">
                <a:xfrm rot="10800000" flipV="1">
                  <a:off x="5037134" y="49561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0" name="Oval 661"/>
                <p:cNvSpPr>
                  <a:spLocks noChangeAspect="1" noChangeArrowheads="1"/>
                </p:cNvSpPr>
                <p:nvPr/>
              </p:nvSpPr>
              <p:spPr bwMode="auto">
                <a:xfrm rot="10800000" flipV="1">
                  <a:off x="4821234" y="5321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1" name="Oval 664"/>
                <p:cNvSpPr>
                  <a:spLocks noChangeAspect="1" noChangeArrowheads="1"/>
                </p:cNvSpPr>
                <p:nvPr/>
              </p:nvSpPr>
              <p:spPr bwMode="auto">
                <a:xfrm rot="10800000" flipV="1">
                  <a:off x="4929184" y="5291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2" name="Oval 668"/>
                <p:cNvSpPr>
                  <a:spLocks noChangeAspect="1" noChangeArrowheads="1"/>
                </p:cNvSpPr>
                <p:nvPr/>
              </p:nvSpPr>
              <p:spPr bwMode="auto">
                <a:xfrm rot="10800000" flipV="1">
                  <a:off x="4703759" y="50117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3" name="Oval 675"/>
                <p:cNvSpPr>
                  <a:spLocks noChangeAspect="1" noChangeArrowheads="1"/>
                </p:cNvSpPr>
                <p:nvPr/>
              </p:nvSpPr>
              <p:spPr bwMode="auto">
                <a:xfrm rot="10800000" flipV="1">
                  <a:off x="4864097" y="5016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4" name="Oval 689"/>
                <p:cNvSpPr>
                  <a:spLocks noChangeAspect="1" noChangeArrowheads="1"/>
                </p:cNvSpPr>
                <p:nvPr/>
              </p:nvSpPr>
              <p:spPr bwMode="auto">
                <a:xfrm rot="10800000" flipV="1">
                  <a:off x="5043484" y="52070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5" name="Oval 706"/>
                <p:cNvSpPr>
                  <a:spLocks noChangeAspect="1" noChangeArrowheads="1"/>
                </p:cNvSpPr>
                <p:nvPr/>
              </p:nvSpPr>
              <p:spPr bwMode="auto">
                <a:xfrm rot="5400000" flipH="1" flipV="1">
                  <a:off x="4357684" y="50022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6" name="Oval 714"/>
                <p:cNvSpPr>
                  <a:spLocks noChangeAspect="1" noChangeArrowheads="1"/>
                </p:cNvSpPr>
                <p:nvPr/>
              </p:nvSpPr>
              <p:spPr bwMode="auto">
                <a:xfrm rot="5400000" flipV="1">
                  <a:off x="4348159" y="51355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7" name="Oval 722"/>
                <p:cNvSpPr>
                  <a:spLocks noChangeAspect="1" noChangeArrowheads="1"/>
                </p:cNvSpPr>
                <p:nvPr/>
              </p:nvSpPr>
              <p:spPr bwMode="auto">
                <a:xfrm rot="5400000" flipH="1" flipV="1">
                  <a:off x="4222747" y="52482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8" name="Oval 731"/>
                <p:cNvSpPr>
                  <a:spLocks noChangeAspect="1" noChangeArrowheads="1"/>
                </p:cNvSpPr>
                <p:nvPr/>
              </p:nvSpPr>
              <p:spPr bwMode="auto">
                <a:xfrm rot="5400000" flipH="1" flipV="1">
                  <a:off x="4716459" y="5868997"/>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59" name="Oval 740"/>
                <p:cNvSpPr>
                  <a:spLocks noChangeAspect="1" noChangeArrowheads="1"/>
                </p:cNvSpPr>
                <p:nvPr/>
              </p:nvSpPr>
              <p:spPr bwMode="auto">
                <a:xfrm rot="5400000" flipH="1" flipV="1">
                  <a:off x="4530722" y="50260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0" name="Oval 743"/>
                <p:cNvSpPr>
                  <a:spLocks noChangeAspect="1" noChangeArrowheads="1"/>
                </p:cNvSpPr>
                <p:nvPr/>
              </p:nvSpPr>
              <p:spPr bwMode="auto">
                <a:xfrm rot="5400000" flipH="1" flipV="1">
                  <a:off x="4513259" y="51371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1" name="Oval 753"/>
                <p:cNvSpPr>
                  <a:spLocks noChangeAspect="1" noChangeArrowheads="1"/>
                </p:cNvSpPr>
                <p:nvPr/>
              </p:nvSpPr>
              <p:spPr bwMode="auto">
                <a:xfrm rot="5400000" flipH="1" flipV="1">
                  <a:off x="4122734" y="51752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2" name="Oval 755"/>
                <p:cNvSpPr>
                  <a:spLocks noChangeAspect="1" noChangeArrowheads="1"/>
                </p:cNvSpPr>
                <p:nvPr/>
              </p:nvSpPr>
              <p:spPr bwMode="auto">
                <a:xfrm rot="5400000" flipH="1" flipV="1">
                  <a:off x="4219572" y="50704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3" name="Oval 760"/>
                <p:cNvSpPr>
                  <a:spLocks noChangeAspect="1" noChangeArrowheads="1"/>
                </p:cNvSpPr>
                <p:nvPr/>
              </p:nvSpPr>
              <p:spPr bwMode="auto">
                <a:xfrm rot="5400000" flipH="1" flipV="1">
                  <a:off x="4321172" y="53197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4" name="Oval 763"/>
                <p:cNvSpPr>
                  <a:spLocks noChangeAspect="1" noChangeArrowheads="1"/>
                </p:cNvSpPr>
                <p:nvPr/>
              </p:nvSpPr>
              <p:spPr bwMode="auto">
                <a:xfrm rot="5400000" flipH="1" flipV="1">
                  <a:off x="4656134" y="51419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5" name="Oval 764"/>
                <p:cNvSpPr>
                  <a:spLocks noChangeAspect="1" noChangeArrowheads="1"/>
                </p:cNvSpPr>
                <p:nvPr/>
              </p:nvSpPr>
              <p:spPr bwMode="auto">
                <a:xfrm rot="5400000" flipH="1" flipV="1">
                  <a:off x="5041897" y="535623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6" name="Oval 776"/>
                <p:cNvSpPr>
                  <a:spLocks noChangeAspect="1" noChangeArrowheads="1"/>
                </p:cNvSpPr>
                <p:nvPr/>
              </p:nvSpPr>
              <p:spPr bwMode="auto">
                <a:xfrm rot="5400000" flipH="1" flipV="1">
                  <a:off x="4105272" y="49609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7" name="Oval 779"/>
                <p:cNvSpPr>
                  <a:spLocks noChangeAspect="1" noChangeArrowheads="1"/>
                </p:cNvSpPr>
                <p:nvPr/>
              </p:nvSpPr>
              <p:spPr bwMode="auto">
                <a:xfrm rot="10800000">
                  <a:off x="4605334" y="5384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8" name="Oval 787"/>
                <p:cNvSpPr>
                  <a:spLocks noChangeAspect="1" noChangeArrowheads="1"/>
                </p:cNvSpPr>
                <p:nvPr/>
              </p:nvSpPr>
              <p:spPr bwMode="auto">
                <a:xfrm rot="10800000">
                  <a:off x="4238622" y="54038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69" name="Oval 789"/>
                <p:cNvSpPr>
                  <a:spLocks noChangeAspect="1" noChangeArrowheads="1"/>
                </p:cNvSpPr>
                <p:nvPr/>
              </p:nvSpPr>
              <p:spPr bwMode="auto">
                <a:xfrm rot="5400000" flipH="1" flipV="1">
                  <a:off x="4573584" y="586740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270" name="Oval 792"/>
                <p:cNvSpPr>
                  <a:spLocks noChangeAspect="1" noChangeArrowheads="1"/>
                </p:cNvSpPr>
                <p:nvPr/>
              </p:nvSpPr>
              <p:spPr bwMode="auto">
                <a:xfrm>
                  <a:off x="4522784" y="52673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1870" name="Ellipse 1869"/>
              <p:cNvSpPr>
                <a:spLocks noChangeAspect="1"/>
              </p:cNvSpPr>
              <p:nvPr/>
            </p:nvSpPr>
            <p:spPr>
              <a:xfrm>
                <a:off x="3996000" y="1357298"/>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87" name="ZoneTexte 1886"/>
            <p:cNvSpPr txBox="1"/>
            <p:nvPr/>
          </p:nvSpPr>
          <p:spPr>
            <a:xfrm>
              <a:off x="4296924" y="1428736"/>
              <a:ext cx="550152"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Sol</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sp>
        <p:nvSpPr>
          <p:cNvPr id="1894" name="Line 144"/>
          <p:cNvSpPr>
            <a:spLocks noChangeShapeType="1"/>
          </p:cNvSpPr>
          <p:nvPr/>
        </p:nvSpPr>
        <p:spPr bwMode="auto">
          <a:xfrm rot="19800000" flipH="1">
            <a:off x="2879293" y="3243372"/>
            <a:ext cx="972000" cy="0"/>
          </a:xfrm>
          <a:prstGeom prst="line">
            <a:avLst/>
          </a:prstGeom>
          <a:noFill/>
          <a:ln w="57150">
            <a:solidFill>
              <a:schemeClr val="accent2"/>
            </a:solidFill>
            <a:round/>
            <a:headEnd/>
            <a:tailEnd type="stealth" w="med" len="med"/>
          </a:ln>
          <a:effectLst>
            <a:outerShdw blurRad="50800" dist="203200" dir="8100000" algn="tr" rotWithShape="0">
              <a:prstClr val="black">
                <a:alpha val="40000"/>
              </a:prstClr>
            </a:outerShdw>
          </a:effectLst>
        </p:spPr>
        <p:txBody>
          <a:bodyPr wrap="none" anchor="ctr"/>
          <a:lstStyle/>
          <a:p>
            <a:endParaRPr lang="fr-FR"/>
          </a:p>
        </p:txBody>
      </p:sp>
      <p:sp>
        <p:nvSpPr>
          <p:cNvPr id="291" name="Line 144"/>
          <p:cNvSpPr>
            <a:spLocks noChangeShapeType="1"/>
          </p:cNvSpPr>
          <p:nvPr/>
        </p:nvSpPr>
        <p:spPr bwMode="auto">
          <a:xfrm rot="1800000">
            <a:off x="5292707" y="3243372"/>
            <a:ext cx="972000" cy="0"/>
          </a:xfrm>
          <a:prstGeom prst="line">
            <a:avLst/>
          </a:prstGeom>
          <a:noFill/>
          <a:ln w="57150">
            <a:solidFill>
              <a:schemeClr val="accent2"/>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pic>
        <p:nvPicPr>
          <p:cNvPr id="235" name="Picture 11"/>
          <p:cNvPicPr>
            <a:picLocks noChangeAspect="1" noChangeArrowheads="1"/>
          </p:cNvPicPr>
          <p:nvPr/>
        </p:nvPicPr>
        <p:blipFill>
          <a:blip r:embed="rId3" cstate="print"/>
          <a:srcRect/>
          <a:stretch>
            <a:fillRect/>
          </a:stretch>
        </p:blipFill>
        <p:spPr bwMode="auto">
          <a:xfrm>
            <a:off x="2238360" y="4663710"/>
            <a:ext cx="1833574" cy="1980000"/>
          </a:xfrm>
          <a:prstGeom prst="rect">
            <a:avLst/>
          </a:prstGeom>
          <a:noFill/>
          <a:ln w="25400">
            <a:noFill/>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37" name="Picture 5" descr="TTf0"/>
          <p:cNvPicPr>
            <a:picLocks noChangeAspect="1" noChangeArrowheads="1"/>
          </p:cNvPicPr>
          <p:nvPr/>
        </p:nvPicPr>
        <p:blipFill>
          <a:blip r:embed="rId4"/>
          <a:srcRect l="24787"/>
          <a:stretch>
            <a:fillRect/>
          </a:stretch>
        </p:blipFill>
        <p:spPr bwMode="auto">
          <a:xfrm>
            <a:off x="245242" y="4663710"/>
            <a:ext cx="1987094" cy="1980000"/>
          </a:xfrm>
          <a:prstGeom prst="rect">
            <a:avLst/>
          </a:prstGeom>
          <a:noFill/>
          <a:ln w="158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43" name="ZoneTexte 242"/>
          <p:cNvSpPr txBox="1"/>
          <p:nvPr/>
        </p:nvSpPr>
        <p:spPr>
          <a:xfrm>
            <a:off x="142844" y="2143116"/>
            <a:ext cx="2258953"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INK-JET PRINTING</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244" name="ZoneTexte 243"/>
          <p:cNvSpPr txBox="1"/>
          <p:nvPr/>
        </p:nvSpPr>
        <p:spPr>
          <a:xfrm>
            <a:off x="5929322" y="2416726"/>
            <a:ext cx="3234220"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MICRO-PEN LITHOGRAPHY</a:t>
            </a:r>
            <a:endParaRPr lang="en-US" b="1" spc="150" dirty="0">
              <a:ln w="11430"/>
              <a:solidFill>
                <a:schemeClr val="accent6">
                  <a:lumMod val="50000"/>
                </a:schemeClr>
              </a:solidFill>
              <a:effectLst>
                <a:innerShdw blurRad="63500" dist="50800" dir="10800000">
                  <a:prstClr val="black">
                    <a:alpha val="50000"/>
                  </a:prstClr>
                </a:innerShdw>
              </a:effectLst>
            </a:endParaRPr>
          </a:p>
        </p:txBody>
      </p:sp>
      <p:pic>
        <p:nvPicPr>
          <p:cNvPr id="245" name="Picture 2"/>
          <p:cNvPicPr>
            <a:picLocks noChangeAspect="1" noChangeArrowheads="1"/>
          </p:cNvPicPr>
          <p:nvPr/>
        </p:nvPicPr>
        <p:blipFill>
          <a:blip r:embed="rId5"/>
          <a:srcRect/>
          <a:stretch>
            <a:fillRect/>
          </a:stretch>
        </p:blipFill>
        <p:spPr bwMode="auto">
          <a:xfrm>
            <a:off x="6500826" y="4663710"/>
            <a:ext cx="2010183"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46" name="Groupe 245"/>
          <p:cNvGrpSpPr/>
          <p:nvPr/>
        </p:nvGrpSpPr>
        <p:grpSpPr>
          <a:xfrm>
            <a:off x="1089554" y="3098676"/>
            <a:ext cx="2268000" cy="1830522"/>
            <a:chOff x="357158" y="2857496"/>
            <a:chExt cx="2268000" cy="1830522"/>
          </a:xfrm>
        </p:grpSpPr>
        <p:sp>
          <p:nvSpPr>
            <p:cNvPr id="248" name="Line 144"/>
            <p:cNvSpPr>
              <a:spLocks noChangeShapeType="1"/>
            </p:cNvSpPr>
            <p:nvPr/>
          </p:nvSpPr>
          <p:spPr bwMode="auto">
            <a:xfrm rot="10920000" flipV="1">
              <a:off x="1357180" y="3220968"/>
              <a:ext cx="360000" cy="0"/>
            </a:xfrm>
            <a:prstGeom prst="line">
              <a:avLst/>
            </a:prstGeom>
            <a:noFill/>
            <a:ln w="38100">
              <a:solidFill>
                <a:schemeClr val="tx1">
                  <a:lumMod val="75000"/>
                  <a:lumOff val="2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249" name="Larme 248"/>
            <p:cNvSpPr/>
            <p:nvPr/>
          </p:nvSpPr>
          <p:spPr>
            <a:xfrm>
              <a:off x="861606" y="3336606"/>
              <a:ext cx="142876" cy="142876"/>
            </a:xfrm>
            <a:prstGeom prst="teardrop">
              <a:avLst/>
            </a:prstGeom>
            <a:ln>
              <a:noFill/>
            </a:ln>
            <a:effectLst>
              <a:outerShdw blurRad="149987" dist="152400" dir="8460000" algn="ctr">
                <a:srgbClr val="000000">
                  <a:alpha val="28000"/>
                </a:srgbClr>
              </a:outerShdw>
            </a:effectLst>
            <a:scene3d>
              <a:camera prst="orthographicFront">
                <a:rot lat="0" lon="0" rev="240000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1" name="Rectangle 250"/>
            <p:cNvSpPr>
              <a:spLocks/>
            </p:cNvSpPr>
            <p:nvPr/>
          </p:nvSpPr>
          <p:spPr>
            <a:xfrm>
              <a:off x="357158" y="3212018"/>
              <a:ext cx="2268000" cy="1476000"/>
            </a:xfrm>
            <a:prstGeom prst="rect">
              <a:avLst/>
            </a:prstGeom>
            <a:solidFill>
              <a:schemeClr val="bg1">
                <a:lumMod val="95000"/>
              </a:schemeClr>
            </a:solidFill>
            <a:ln w="50800" cmpd="dbl">
              <a:solidFill>
                <a:schemeClr val="bg1">
                  <a:lumMod val="85000"/>
                </a:schemeClr>
              </a:solidFill>
            </a:ln>
            <a:effectLst>
              <a:outerShdw blurRad="317500" dir="2700000" algn="ctr">
                <a:schemeClr val="tx1">
                  <a:alpha val="20000"/>
                </a:schemeClr>
              </a:outerShdw>
            </a:effectLst>
            <a:scene3d>
              <a:camera prst="perspectiveFront" fov="900000">
                <a:rot lat="17120012" lon="4074602" rev="17445118"/>
              </a:camera>
              <a:lightRig rig="flat" dir="t"/>
            </a:scene3d>
            <a:sp3d contourW="6350" prstMaterial="clear">
              <a:bevelT w="260350" h="50800"/>
              <a:bevelB/>
              <a:extrusionClr>
                <a:schemeClr val="bg1">
                  <a:lumMod val="8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2" name="Larme 251"/>
            <p:cNvSpPr/>
            <p:nvPr/>
          </p:nvSpPr>
          <p:spPr>
            <a:xfrm>
              <a:off x="857224" y="3563874"/>
              <a:ext cx="142876" cy="142876"/>
            </a:xfrm>
            <a:prstGeom prst="teardrop">
              <a:avLst/>
            </a:prstGeom>
            <a:ln>
              <a:noFill/>
            </a:ln>
            <a:effectLst>
              <a:outerShdw blurRad="149987" dist="152400" dir="8460000" algn="ctr">
                <a:srgbClr val="000000">
                  <a:alpha val="28000"/>
                </a:srgbClr>
              </a:outerShdw>
            </a:effectLst>
            <a:scene3d>
              <a:camera prst="orthographicFront">
                <a:rot lat="0" lon="0" rev="240000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Corde 252"/>
            <p:cNvSpPr>
              <a:spLocks noChangeAspect="1"/>
            </p:cNvSpPr>
            <p:nvPr/>
          </p:nvSpPr>
          <p:spPr>
            <a:xfrm rot="6794059">
              <a:off x="1069582" y="3891547"/>
              <a:ext cx="180000" cy="180000"/>
            </a:xfrm>
            <a:prstGeom prst="chord">
              <a:avLst>
                <a:gd name="adj1" fmla="val 3994076"/>
                <a:gd name="adj2" fmla="val 14714009"/>
              </a:avLst>
            </a:prstGeom>
            <a:ln>
              <a:noFill/>
            </a:ln>
            <a:effectLst>
              <a:outerShdw blurRad="63500" sx="102000" sy="102000" algn="ctr" rotWithShape="0">
                <a:prstClr val="black">
                  <a:alpha val="40000"/>
                </a:prstClr>
              </a:outerShdw>
            </a:effectLst>
            <a:scene3d>
              <a:camera prst="orthographicFront">
                <a:rot lat="0" lon="20099983" rev="21480000"/>
              </a:camera>
              <a:lightRig rig="morning" dir="t"/>
            </a:scene3d>
            <a:sp3d prstMaterial="metal">
              <a:bevelT w="88900" h="8890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Corde 274"/>
            <p:cNvSpPr>
              <a:spLocks noChangeAspect="1"/>
            </p:cNvSpPr>
            <p:nvPr/>
          </p:nvSpPr>
          <p:spPr>
            <a:xfrm rot="6794059">
              <a:off x="1313703" y="3901708"/>
              <a:ext cx="180000" cy="180000"/>
            </a:xfrm>
            <a:prstGeom prst="chord">
              <a:avLst>
                <a:gd name="adj1" fmla="val 3994076"/>
                <a:gd name="adj2" fmla="val 14714009"/>
              </a:avLst>
            </a:prstGeom>
            <a:ln>
              <a:noFill/>
            </a:ln>
            <a:effectLst>
              <a:outerShdw blurRad="63500" sx="102000" sy="102000" algn="ctr" rotWithShape="0">
                <a:prstClr val="black">
                  <a:alpha val="40000"/>
                </a:prstClr>
              </a:outerShdw>
            </a:effectLst>
            <a:scene3d>
              <a:camera prst="orthographicFront">
                <a:rot lat="0" lon="20099983" rev="21480000"/>
              </a:camera>
              <a:lightRig rig="morning" dir="t"/>
            </a:scene3d>
            <a:sp3d prstMaterial="metal">
              <a:bevelT w="88900" h="8890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Corde 275"/>
            <p:cNvSpPr>
              <a:spLocks noChangeAspect="1"/>
            </p:cNvSpPr>
            <p:nvPr/>
          </p:nvSpPr>
          <p:spPr>
            <a:xfrm rot="6794059">
              <a:off x="1557824" y="3910408"/>
              <a:ext cx="180000" cy="180000"/>
            </a:xfrm>
            <a:prstGeom prst="chord">
              <a:avLst>
                <a:gd name="adj1" fmla="val 3994076"/>
                <a:gd name="adj2" fmla="val 14714009"/>
              </a:avLst>
            </a:prstGeom>
            <a:ln>
              <a:noFill/>
            </a:ln>
            <a:effectLst>
              <a:outerShdw blurRad="63500" sx="102000" sy="102000" algn="ctr" rotWithShape="0">
                <a:prstClr val="black">
                  <a:alpha val="40000"/>
                </a:prstClr>
              </a:outerShdw>
            </a:effectLst>
            <a:scene3d>
              <a:camera prst="orthographicFront">
                <a:rot lat="0" lon="20099983" rev="21480000"/>
              </a:camera>
              <a:lightRig rig="morning" dir="t"/>
            </a:scene3d>
            <a:sp3d prstMaterial="metal">
              <a:bevelT w="88900" h="8890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7" name="Corde 276"/>
            <p:cNvSpPr>
              <a:spLocks noChangeAspect="1"/>
            </p:cNvSpPr>
            <p:nvPr/>
          </p:nvSpPr>
          <p:spPr>
            <a:xfrm rot="6794059">
              <a:off x="1801945" y="3920568"/>
              <a:ext cx="180000" cy="180000"/>
            </a:xfrm>
            <a:prstGeom prst="chord">
              <a:avLst>
                <a:gd name="adj1" fmla="val 3994076"/>
                <a:gd name="adj2" fmla="val 14714009"/>
              </a:avLst>
            </a:prstGeom>
            <a:ln>
              <a:noFill/>
            </a:ln>
            <a:effectLst>
              <a:outerShdw blurRad="63500" sx="102000" sy="102000" algn="ctr" rotWithShape="0">
                <a:prstClr val="black">
                  <a:alpha val="40000"/>
                </a:prstClr>
              </a:outerShdw>
            </a:effectLst>
            <a:scene3d>
              <a:camera prst="orthographicFront">
                <a:rot lat="0" lon="20099983" rev="21480000"/>
              </a:camera>
              <a:lightRig rig="morning" dir="t"/>
            </a:scene3d>
            <a:sp3d prstMaterial="metal">
              <a:bevelT w="88900" h="8890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2" name="Corde 281"/>
            <p:cNvSpPr>
              <a:spLocks noChangeAspect="1"/>
            </p:cNvSpPr>
            <p:nvPr/>
          </p:nvSpPr>
          <p:spPr>
            <a:xfrm rot="6794059">
              <a:off x="2046066" y="3930728"/>
              <a:ext cx="180000" cy="180000"/>
            </a:xfrm>
            <a:prstGeom prst="chord">
              <a:avLst>
                <a:gd name="adj1" fmla="val 3994076"/>
                <a:gd name="adj2" fmla="val 14714009"/>
              </a:avLst>
            </a:prstGeom>
            <a:ln>
              <a:noFill/>
            </a:ln>
            <a:effectLst>
              <a:outerShdw blurRad="63500" sx="102000" sy="102000" algn="ctr" rotWithShape="0">
                <a:prstClr val="black">
                  <a:alpha val="40000"/>
                </a:prstClr>
              </a:outerShdw>
            </a:effectLst>
            <a:scene3d>
              <a:camera prst="orthographicFront">
                <a:rot lat="0" lon="20099983" rev="21480000"/>
              </a:camera>
              <a:lightRig rig="morning" dir="t"/>
            </a:scene3d>
            <a:sp3d prstMaterial="metal">
              <a:bevelT w="88900" h="8890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3" name="Corde 282"/>
            <p:cNvSpPr>
              <a:spLocks noChangeAspect="1"/>
            </p:cNvSpPr>
            <p:nvPr/>
          </p:nvSpPr>
          <p:spPr>
            <a:xfrm rot="6794059">
              <a:off x="2290188" y="3940126"/>
              <a:ext cx="180000" cy="180000"/>
            </a:xfrm>
            <a:prstGeom prst="chord">
              <a:avLst>
                <a:gd name="adj1" fmla="val 3994076"/>
                <a:gd name="adj2" fmla="val 14714009"/>
              </a:avLst>
            </a:prstGeom>
            <a:ln>
              <a:noFill/>
            </a:ln>
            <a:effectLst>
              <a:outerShdw blurRad="63500" sx="102000" sy="102000" algn="ctr" rotWithShape="0">
                <a:prstClr val="black">
                  <a:alpha val="40000"/>
                </a:prstClr>
              </a:outerShdw>
            </a:effectLst>
            <a:scene3d>
              <a:camera prst="orthographicFront">
                <a:rot lat="0" lon="20099983" rev="21480000"/>
              </a:camera>
              <a:lightRig rig="morning" dir="t"/>
            </a:scene3d>
            <a:sp3d prstMaterial="metal">
              <a:bevelT w="88900" h="8890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7" name="Larme 286"/>
            <p:cNvSpPr/>
            <p:nvPr/>
          </p:nvSpPr>
          <p:spPr>
            <a:xfrm>
              <a:off x="857224" y="3791142"/>
              <a:ext cx="142876" cy="142876"/>
            </a:xfrm>
            <a:prstGeom prst="teardrop">
              <a:avLst/>
            </a:prstGeom>
            <a:ln>
              <a:noFill/>
            </a:ln>
            <a:effectLst>
              <a:outerShdw blurRad="63500" sx="102000" sy="102000" algn="ctr" rotWithShape="0">
                <a:prstClr val="black">
                  <a:alpha val="40000"/>
                </a:prstClr>
              </a:outerShdw>
            </a:effectLst>
            <a:scene3d>
              <a:camera prst="orthographicFront">
                <a:rot lat="0" lon="0" rev="240000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Bouée 287"/>
            <p:cNvSpPr>
              <a:spLocks noChangeAspect="1"/>
            </p:cNvSpPr>
            <p:nvPr/>
          </p:nvSpPr>
          <p:spPr>
            <a:xfrm>
              <a:off x="857224" y="2857496"/>
              <a:ext cx="180000" cy="180000"/>
            </a:xfrm>
            <a:prstGeom prst="donut">
              <a:avLst>
                <a:gd name="adj" fmla="val 39063"/>
              </a:avLst>
            </a:prstGeom>
            <a:ln w="34925">
              <a:solidFill>
                <a:srgbClr val="FFFFFF"/>
              </a:solidFill>
            </a:ln>
            <a:effectLst>
              <a:outerShdw blurRad="317500" dir="2700000" algn="ctr">
                <a:srgbClr val="000000">
                  <a:alpha val="43000"/>
                </a:srgbClr>
              </a:outerShdw>
            </a:effectLst>
            <a:scene3d>
              <a:camera prst="perspectiveFront" fov="300000">
                <a:rot lat="18347975" lon="16043668" rev="5435309"/>
              </a:camera>
              <a:lightRig rig="threePt" dir="t">
                <a:rot lat="0" lon="0" rev="0"/>
              </a:lightRig>
            </a:scene3d>
            <a:sp3d extrusionH="27305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9" name="Rectangle à coins arrondis 288"/>
            <p:cNvSpPr/>
            <p:nvPr/>
          </p:nvSpPr>
          <p:spPr>
            <a:xfrm rot="60000">
              <a:off x="901293" y="2953914"/>
              <a:ext cx="71438" cy="35719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0" name="Groupe 289"/>
          <p:cNvGrpSpPr/>
          <p:nvPr/>
        </p:nvGrpSpPr>
        <p:grpSpPr>
          <a:xfrm>
            <a:off x="6375966" y="3501110"/>
            <a:ext cx="2268000" cy="1499526"/>
            <a:chOff x="5072064" y="3395662"/>
            <a:chExt cx="2268000" cy="1499526"/>
          </a:xfrm>
        </p:grpSpPr>
        <p:sp>
          <p:nvSpPr>
            <p:cNvPr id="294" name="Rectangle 293"/>
            <p:cNvSpPr>
              <a:spLocks/>
            </p:cNvSpPr>
            <p:nvPr/>
          </p:nvSpPr>
          <p:spPr>
            <a:xfrm>
              <a:off x="5072064" y="3419188"/>
              <a:ext cx="2268000" cy="1476000"/>
            </a:xfrm>
            <a:prstGeom prst="rect">
              <a:avLst/>
            </a:prstGeom>
            <a:solidFill>
              <a:schemeClr val="bg1">
                <a:lumMod val="95000"/>
              </a:schemeClr>
            </a:solidFill>
            <a:ln w="50800" cmpd="dbl">
              <a:solidFill>
                <a:schemeClr val="bg1">
                  <a:lumMod val="85000"/>
                </a:schemeClr>
              </a:solidFill>
            </a:ln>
            <a:effectLst>
              <a:outerShdw blurRad="317500" dir="2700000" algn="ctr">
                <a:schemeClr val="tx1">
                  <a:alpha val="20000"/>
                </a:schemeClr>
              </a:outerShdw>
            </a:effectLst>
            <a:scene3d>
              <a:camera prst="perspectiveFront" fov="900000">
                <a:rot lat="17120012" lon="4074602" rev="17445118"/>
              </a:camera>
              <a:lightRig rig="flat" dir="t"/>
            </a:scene3d>
            <a:sp3d contourW="6350" prstMaterial="clear">
              <a:bevelT w="260350" h="50800"/>
              <a:bevelB/>
              <a:extrusionClr>
                <a:schemeClr val="bg1">
                  <a:lumMod val="8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Forme libre 294"/>
            <p:cNvSpPr/>
            <p:nvPr/>
          </p:nvSpPr>
          <p:spPr>
            <a:xfrm rot="3600455">
              <a:off x="5771123" y="3351728"/>
              <a:ext cx="666312" cy="1783475"/>
            </a:xfrm>
            <a:custGeom>
              <a:avLst/>
              <a:gdLst>
                <a:gd name="connsiteX0" fmla="*/ 383409 w 428628"/>
                <a:gd name="connsiteY0" fmla="*/ 444320 h 550450"/>
                <a:gd name="connsiteX1" fmla="*/ 86671 w 428628"/>
                <a:gd name="connsiteY1" fmla="*/ 496310 h 550450"/>
                <a:gd name="connsiteX2" fmla="*/ 4519 w 428628"/>
                <a:gd name="connsiteY2" fmla="*/ 219010 h 550450"/>
                <a:gd name="connsiteX3" fmla="*/ 214315 w 428628"/>
                <a:gd name="connsiteY3" fmla="*/ 0 h 550450"/>
                <a:gd name="connsiteX4" fmla="*/ 383409 w 428628"/>
                <a:gd name="connsiteY4" fmla="*/ 444320 h 550450"/>
                <a:gd name="connsiteX0" fmla="*/ 395966 w 395966"/>
                <a:gd name="connsiteY0" fmla="*/ 511213 h 652227"/>
                <a:gd name="connsiteX1" fmla="*/ 99228 w 395966"/>
                <a:gd name="connsiteY1" fmla="*/ 563203 h 652227"/>
                <a:gd name="connsiteX2" fmla="*/ 17076 w 395966"/>
                <a:gd name="connsiteY2" fmla="*/ 285903 h 652227"/>
                <a:gd name="connsiteX3" fmla="*/ 118392 w 395966"/>
                <a:gd name="connsiteY3" fmla="*/ 109855 h 652227"/>
                <a:gd name="connsiteX4" fmla="*/ 226872 w 395966"/>
                <a:gd name="connsiteY4" fmla="*/ 66893 h 652227"/>
                <a:gd name="connsiteX5" fmla="*/ 395966 w 395966"/>
                <a:gd name="connsiteY5" fmla="*/ 511213 h 652227"/>
                <a:gd name="connsiteX0" fmla="*/ 606618 w 606618"/>
                <a:gd name="connsiteY0" fmla="*/ 1642461 h 1783475"/>
                <a:gd name="connsiteX1" fmla="*/ 309880 w 606618"/>
                <a:gd name="connsiteY1" fmla="*/ 1694451 h 1783475"/>
                <a:gd name="connsiteX2" fmla="*/ 227728 w 606618"/>
                <a:gd name="connsiteY2" fmla="*/ 1417151 h 1783475"/>
                <a:gd name="connsiteX3" fmla="*/ 329044 w 606618"/>
                <a:gd name="connsiteY3" fmla="*/ 1241103 h 1783475"/>
                <a:gd name="connsiteX4" fmla="*/ 437524 w 606618"/>
                <a:gd name="connsiteY4" fmla="*/ 1198141 h 1783475"/>
                <a:gd name="connsiteX5" fmla="*/ 0 w 606618"/>
                <a:gd name="connsiteY5" fmla="*/ 0 h 1783475"/>
                <a:gd name="connsiteX6" fmla="*/ 606618 w 606618"/>
                <a:gd name="connsiteY6" fmla="*/ 1642461 h 1783475"/>
                <a:gd name="connsiteX0" fmla="*/ 666312 w 666312"/>
                <a:gd name="connsiteY0" fmla="*/ 1642461 h 1783475"/>
                <a:gd name="connsiteX1" fmla="*/ 369574 w 666312"/>
                <a:gd name="connsiteY1" fmla="*/ 1694451 h 1783475"/>
                <a:gd name="connsiteX2" fmla="*/ 287422 w 666312"/>
                <a:gd name="connsiteY2" fmla="*/ 1417151 h 1783475"/>
                <a:gd name="connsiteX3" fmla="*/ 388738 w 666312"/>
                <a:gd name="connsiteY3" fmla="*/ 1241103 h 1783475"/>
                <a:gd name="connsiteX4" fmla="*/ 18344 w 666312"/>
                <a:gd name="connsiteY4" fmla="*/ 29141 h 1783475"/>
                <a:gd name="connsiteX5" fmla="*/ 59694 w 666312"/>
                <a:gd name="connsiteY5" fmla="*/ 0 h 1783475"/>
                <a:gd name="connsiteX6" fmla="*/ 666312 w 666312"/>
                <a:gd name="connsiteY6" fmla="*/ 1642461 h 1783475"/>
                <a:gd name="connsiteX0" fmla="*/ 666312 w 666312"/>
                <a:gd name="connsiteY0" fmla="*/ 1642461 h 1783475"/>
                <a:gd name="connsiteX1" fmla="*/ 369574 w 666312"/>
                <a:gd name="connsiteY1" fmla="*/ 1694451 h 1783475"/>
                <a:gd name="connsiteX2" fmla="*/ 287422 w 666312"/>
                <a:gd name="connsiteY2" fmla="*/ 1417151 h 1783475"/>
                <a:gd name="connsiteX3" fmla="*/ 348477 w 666312"/>
                <a:gd name="connsiteY3" fmla="*/ 1400089 h 1783475"/>
                <a:gd name="connsiteX4" fmla="*/ 388738 w 666312"/>
                <a:gd name="connsiteY4" fmla="*/ 1241103 h 1783475"/>
                <a:gd name="connsiteX5" fmla="*/ 18344 w 666312"/>
                <a:gd name="connsiteY5" fmla="*/ 29141 h 1783475"/>
                <a:gd name="connsiteX6" fmla="*/ 59694 w 666312"/>
                <a:gd name="connsiteY6" fmla="*/ 0 h 1783475"/>
                <a:gd name="connsiteX7" fmla="*/ 666312 w 666312"/>
                <a:gd name="connsiteY7" fmla="*/ 1642461 h 1783475"/>
                <a:gd name="connsiteX0" fmla="*/ 666312 w 666312"/>
                <a:gd name="connsiteY0" fmla="*/ 1642461 h 1783475"/>
                <a:gd name="connsiteX1" fmla="*/ 369574 w 666312"/>
                <a:gd name="connsiteY1" fmla="*/ 1694451 h 1783475"/>
                <a:gd name="connsiteX2" fmla="*/ 287422 w 666312"/>
                <a:gd name="connsiteY2" fmla="*/ 1417151 h 1783475"/>
                <a:gd name="connsiteX3" fmla="*/ 348477 w 666312"/>
                <a:gd name="connsiteY3" fmla="*/ 1400089 h 1783475"/>
                <a:gd name="connsiteX4" fmla="*/ 359159 w 666312"/>
                <a:gd name="connsiteY4" fmla="*/ 1335624 h 1783475"/>
                <a:gd name="connsiteX5" fmla="*/ 388738 w 666312"/>
                <a:gd name="connsiteY5" fmla="*/ 1241103 h 1783475"/>
                <a:gd name="connsiteX6" fmla="*/ 18344 w 666312"/>
                <a:gd name="connsiteY6" fmla="*/ 29141 h 1783475"/>
                <a:gd name="connsiteX7" fmla="*/ 59694 w 666312"/>
                <a:gd name="connsiteY7" fmla="*/ 0 h 1783475"/>
                <a:gd name="connsiteX8" fmla="*/ 666312 w 666312"/>
                <a:gd name="connsiteY8" fmla="*/ 1642461 h 1783475"/>
                <a:gd name="connsiteX0" fmla="*/ 666312 w 666312"/>
                <a:gd name="connsiteY0" fmla="*/ 1642461 h 1783475"/>
                <a:gd name="connsiteX1" fmla="*/ 369574 w 666312"/>
                <a:gd name="connsiteY1" fmla="*/ 1694451 h 1783475"/>
                <a:gd name="connsiteX2" fmla="*/ 287422 w 666312"/>
                <a:gd name="connsiteY2" fmla="*/ 1417151 h 1783475"/>
                <a:gd name="connsiteX3" fmla="*/ 348477 w 666312"/>
                <a:gd name="connsiteY3" fmla="*/ 1400089 h 1783475"/>
                <a:gd name="connsiteX4" fmla="*/ 359159 w 666312"/>
                <a:gd name="connsiteY4" fmla="*/ 1335624 h 1783475"/>
                <a:gd name="connsiteX5" fmla="*/ 261500 w 666312"/>
                <a:gd name="connsiteY5" fmla="*/ 843157 h 1783475"/>
                <a:gd name="connsiteX6" fmla="*/ 18344 w 666312"/>
                <a:gd name="connsiteY6" fmla="*/ 29141 h 1783475"/>
                <a:gd name="connsiteX7" fmla="*/ 59694 w 666312"/>
                <a:gd name="connsiteY7" fmla="*/ 0 h 1783475"/>
                <a:gd name="connsiteX8" fmla="*/ 666312 w 666312"/>
                <a:gd name="connsiteY8" fmla="*/ 1642461 h 1783475"/>
                <a:gd name="connsiteX0" fmla="*/ 666312 w 666312"/>
                <a:gd name="connsiteY0" fmla="*/ 1642461 h 1783475"/>
                <a:gd name="connsiteX1" fmla="*/ 369574 w 666312"/>
                <a:gd name="connsiteY1" fmla="*/ 1694451 h 1783475"/>
                <a:gd name="connsiteX2" fmla="*/ 287422 w 666312"/>
                <a:gd name="connsiteY2" fmla="*/ 1417151 h 1783475"/>
                <a:gd name="connsiteX3" fmla="*/ 359159 w 666312"/>
                <a:gd name="connsiteY3" fmla="*/ 1335624 h 1783475"/>
                <a:gd name="connsiteX4" fmla="*/ 261500 w 666312"/>
                <a:gd name="connsiteY4" fmla="*/ 843157 h 1783475"/>
                <a:gd name="connsiteX5" fmla="*/ 18344 w 666312"/>
                <a:gd name="connsiteY5" fmla="*/ 29141 h 1783475"/>
                <a:gd name="connsiteX6" fmla="*/ 59694 w 666312"/>
                <a:gd name="connsiteY6" fmla="*/ 0 h 1783475"/>
                <a:gd name="connsiteX7" fmla="*/ 666312 w 666312"/>
                <a:gd name="connsiteY7" fmla="*/ 1642461 h 1783475"/>
                <a:gd name="connsiteX0" fmla="*/ 666312 w 666312"/>
                <a:gd name="connsiteY0" fmla="*/ 1642461 h 1783475"/>
                <a:gd name="connsiteX1" fmla="*/ 369574 w 666312"/>
                <a:gd name="connsiteY1" fmla="*/ 1694451 h 1783475"/>
                <a:gd name="connsiteX2" fmla="*/ 287422 w 666312"/>
                <a:gd name="connsiteY2" fmla="*/ 1417151 h 1783475"/>
                <a:gd name="connsiteX3" fmla="*/ 361488 w 666312"/>
                <a:gd name="connsiteY3" fmla="*/ 1270540 h 1783475"/>
                <a:gd name="connsiteX4" fmla="*/ 261500 w 666312"/>
                <a:gd name="connsiteY4" fmla="*/ 843157 h 1783475"/>
                <a:gd name="connsiteX5" fmla="*/ 18344 w 666312"/>
                <a:gd name="connsiteY5" fmla="*/ 29141 h 1783475"/>
                <a:gd name="connsiteX6" fmla="*/ 59694 w 666312"/>
                <a:gd name="connsiteY6" fmla="*/ 0 h 1783475"/>
                <a:gd name="connsiteX7" fmla="*/ 666312 w 666312"/>
                <a:gd name="connsiteY7" fmla="*/ 1642461 h 1783475"/>
                <a:gd name="connsiteX0" fmla="*/ 666312 w 666312"/>
                <a:gd name="connsiteY0" fmla="*/ 1642461 h 1783475"/>
                <a:gd name="connsiteX1" fmla="*/ 369574 w 666312"/>
                <a:gd name="connsiteY1" fmla="*/ 1694451 h 1783475"/>
                <a:gd name="connsiteX2" fmla="*/ 287422 w 666312"/>
                <a:gd name="connsiteY2" fmla="*/ 1417151 h 1783475"/>
                <a:gd name="connsiteX3" fmla="*/ 297245 w 666312"/>
                <a:gd name="connsiteY3" fmla="*/ 1231369 h 1783475"/>
                <a:gd name="connsiteX4" fmla="*/ 261500 w 666312"/>
                <a:gd name="connsiteY4" fmla="*/ 843157 h 1783475"/>
                <a:gd name="connsiteX5" fmla="*/ 18344 w 666312"/>
                <a:gd name="connsiteY5" fmla="*/ 29141 h 1783475"/>
                <a:gd name="connsiteX6" fmla="*/ 59694 w 666312"/>
                <a:gd name="connsiteY6" fmla="*/ 0 h 1783475"/>
                <a:gd name="connsiteX7" fmla="*/ 666312 w 666312"/>
                <a:gd name="connsiteY7" fmla="*/ 1642461 h 17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312" h="1783475">
                  <a:moveTo>
                    <a:pt x="666312" y="1642461"/>
                  </a:moveTo>
                  <a:cubicBezTo>
                    <a:pt x="594803" y="1760395"/>
                    <a:pt x="463069" y="1783475"/>
                    <a:pt x="369574" y="1694451"/>
                  </a:cubicBezTo>
                  <a:cubicBezTo>
                    <a:pt x="302418" y="1630507"/>
                    <a:pt x="270346" y="1522250"/>
                    <a:pt x="287422" y="1417151"/>
                  </a:cubicBezTo>
                  <a:cubicBezTo>
                    <a:pt x="285686" y="1357347"/>
                    <a:pt x="301565" y="1327035"/>
                    <a:pt x="297245" y="1231369"/>
                  </a:cubicBezTo>
                  <a:cubicBezTo>
                    <a:pt x="292925" y="1135703"/>
                    <a:pt x="307984" y="1043528"/>
                    <a:pt x="261500" y="843157"/>
                  </a:cubicBezTo>
                  <a:cubicBezTo>
                    <a:pt x="215016" y="642786"/>
                    <a:pt x="0" y="36281"/>
                    <a:pt x="18344" y="29141"/>
                  </a:cubicBezTo>
                  <a:lnTo>
                    <a:pt x="59694" y="0"/>
                  </a:lnTo>
                  <a:lnTo>
                    <a:pt x="666312" y="1642461"/>
                  </a:lnTo>
                  <a:close/>
                </a:path>
              </a:pathLst>
            </a:custGeom>
            <a:ln>
              <a:noFill/>
            </a:ln>
            <a:effectLst>
              <a:outerShdw blurRad="63500" sx="102000" sy="102000" algn="ctr" rotWithShape="0">
                <a:prstClr val="black">
                  <a:alpha val="40000"/>
                </a:prstClr>
              </a:outerShdw>
            </a:effectLst>
            <a:scene3d>
              <a:camera prst="isometricBottomDown">
                <a:rot lat="1946492" lon="19174883" rev="18453154"/>
              </a:camera>
              <a:lightRig rig="balanced" dir="t">
                <a:rot lat="0" lon="0" rev="18000000"/>
              </a:lightRig>
            </a:scene3d>
            <a:sp3d z="-6350" prstMaterial="dkEdge">
              <a:bevelT w="457200" h="323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Bouée 295"/>
            <p:cNvSpPr>
              <a:spLocks noChangeAspect="1"/>
            </p:cNvSpPr>
            <p:nvPr/>
          </p:nvSpPr>
          <p:spPr>
            <a:xfrm>
              <a:off x="5671384" y="3395662"/>
              <a:ext cx="180000" cy="180000"/>
            </a:xfrm>
            <a:prstGeom prst="donut">
              <a:avLst>
                <a:gd name="adj" fmla="val 39063"/>
              </a:avLst>
            </a:prstGeom>
            <a:ln w="34925">
              <a:solidFill>
                <a:srgbClr val="FFFFFF"/>
              </a:solidFill>
            </a:ln>
            <a:effectLst>
              <a:outerShdw blurRad="317500" dir="2700000" algn="ctr">
                <a:srgbClr val="000000">
                  <a:alpha val="43000"/>
                </a:srgbClr>
              </a:outerShdw>
            </a:effectLst>
            <a:scene3d>
              <a:camera prst="perspectiveFront" fov="300000">
                <a:rot lat="18347975" lon="16043668" rev="5435309"/>
              </a:camera>
              <a:lightRig rig="threePt" dir="t">
                <a:rot lat="0" lon="0" rev="0"/>
              </a:lightRig>
            </a:scene3d>
            <a:sp3d extrusionH="27305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7" name="Rectangle à coins arrondis 296"/>
            <p:cNvSpPr/>
            <p:nvPr/>
          </p:nvSpPr>
          <p:spPr>
            <a:xfrm rot="60000">
              <a:off x="5715114" y="3484457"/>
              <a:ext cx="71438" cy="396000"/>
            </a:xfrm>
            <a:prstGeom prst="roundRect">
              <a:avLst/>
            </a:prstGeom>
            <a:gradFill flip="none" rotWithShape="1">
              <a:gsLst>
                <a:gs pos="0">
                  <a:schemeClr val="accent1">
                    <a:tint val="100000"/>
                    <a:shade val="30000"/>
                    <a:satMod val="115000"/>
                  </a:schemeClr>
                </a:gs>
                <a:gs pos="50000">
                  <a:schemeClr val="accent1">
                    <a:tint val="100000"/>
                    <a:shade val="67500"/>
                    <a:satMod val="115000"/>
                  </a:schemeClr>
                </a:gs>
                <a:gs pos="100000">
                  <a:schemeClr val="accent1">
                    <a:tint val="100000"/>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Line 144"/>
            <p:cNvSpPr>
              <a:spLocks noChangeShapeType="1"/>
            </p:cNvSpPr>
            <p:nvPr/>
          </p:nvSpPr>
          <p:spPr bwMode="auto">
            <a:xfrm rot="10920000" flipH="1">
              <a:off x="6143527" y="3578158"/>
              <a:ext cx="360000" cy="0"/>
            </a:xfrm>
            <a:prstGeom prst="line">
              <a:avLst/>
            </a:prstGeom>
            <a:noFill/>
            <a:ln w="38100">
              <a:solidFill>
                <a:schemeClr val="tx1">
                  <a:lumMod val="75000"/>
                  <a:lumOff val="2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sp>
        <p:nvSpPr>
          <p:cNvPr id="299" name="ZoneTexte 298"/>
          <p:cNvSpPr txBox="1"/>
          <p:nvPr/>
        </p:nvSpPr>
        <p:spPr>
          <a:xfrm>
            <a:off x="785786" y="3170114"/>
            <a:ext cx="627095" cy="276999"/>
          </a:xfrm>
          <a:prstGeom prst="rect">
            <a:avLst/>
          </a:prstGeom>
          <a:noFill/>
        </p:spPr>
        <p:txBody>
          <a:bodyPr wrap="none" rtlCol="0">
            <a:spAutoFit/>
          </a:bodyPr>
          <a:lstStyle/>
          <a:p>
            <a:pPr algn="ctr"/>
            <a:r>
              <a:rPr lang="fr-FR" sz="1200" b="1" dirty="0" err="1" smtClean="0"/>
              <a:t>Nozzle</a:t>
            </a:r>
            <a:endParaRPr lang="en-US" sz="1200" b="1" dirty="0"/>
          </a:p>
        </p:txBody>
      </p:sp>
      <p:sp>
        <p:nvSpPr>
          <p:cNvPr id="300" name="ZoneTexte 299"/>
          <p:cNvSpPr txBox="1"/>
          <p:nvPr/>
        </p:nvSpPr>
        <p:spPr>
          <a:xfrm>
            <a:off x="6492514" y="3241552"/>
            <a:ext cx="893193" cy="276999"/>
          </a:xfrm>
          <a:prstGeom prst="rect">
            <a:avLst/>
          </a:prstGeom>
          <a:noFill/>
        </p:spPr>
        <p:txBody>
          <a:bodyPr wrap="none" rtlCol="0">
            <a:spAutoFit/>
          </a:bodyPr>
          <a:lstStyle/>
          <a:p>
            <a:pPr algn="ctr"/>
            <a:r>
              <a:rPr lang="fr-FR" sz="1200" b="1" dirty="0" smtClean="0"/>
              <a:t>Pen orifice</a:t>
            </a:r>
            <a:endParaRPr lang="en-US" sz="1200" b="1" dirty="0"/>
          </a:p>
        </p:txBody>
      </p:sp>
      <p:sp>
        <p:nvSpPr>
          <p:cNvPr id="301" name="ZoneTexte 300"/>
          <p:cNvSpPr txBox="1"/>
          <p:nvPr/>
        </p:nvSpPr>
        <p:spPr>
          <a:xfrm rot="120000">
            <a:off x="7429520" y="3741618"/>
            <a:ext cx="1452642" cy="276999"/>
          </a:xfrm>
          <a:prstGeom prst="rect">
            <a:avLst/>
          </a:prstGeom>
          <a:noFill/>
        </p:spPr>
        <p:txBody>
          <a:bodyPr wrap="none" rtlCol="0">
            <a:spAutoFit/>
          </a:bodyPr>
          <a:lstStyle/>
          <a:p>
            <a:pPr algn="ctr"/>
            <a:r>
              <a:rPr lang="fr-FR" sz="1200" b="1" dirty="0" err="1" smtClean="0"/>
              <a:t>Substrate</a:t>
            </a:r>
            <a:r>
              <a:rPr lang="fr-FR" sz="1200" b="1" dirty="0" smtClean="0"/>
              <a:t> direction</a:t>
            </a:r>
            <a:endParaRPr lang="en-US" sz="1200" b="1" dirty="0"/>
          </a:p>
        </p:txBody>
      </p:sp>
      <p:sp>
        <p:nvSpPr>
          <p:cNvPr id="302" name="ZoneTexte 301"/>
          <p:cNvSpPr txBox="1"/>
          <p:nvPr/>
        </p:nvSpPr>
        <p:spPr>
          <a:xfrm rot="120000">
            <a:off x="2000232" y="3568762"/>
            <a:ext cx="1346844" cy="276999"/>
          </a:xfrm>
          <a:prstGeom prst="rect">
            <a:avLst/>
          </a:prstGeom>
          <a:noFill/>
        </p:spPr>
        <p:txBody>
          <a:bodyPr wrap="none" rtlCol="0">
            <a:spAutoFit/>
          </a:bodyPr>
          <a:lstStyle/>
          <a:p>
            <a:pPr algn="ctr"/>
            <a:r>
              <a:rPr lang="fr-FR" sz="1200" b="1" dirty="0" smtClean="0"/>
              <a:t>Printing direction</a:t>
            </a:r>
            <a:endParaRPr lang="en-US" sz="1200" b="1" dirty="0"/>
          </a:p>
        </p:txBody>
      </p:sp>
      <p:sp>
        <p:nvSpPr>
          <p:cNvPr id="303" name="ZoneTexte 302"/>
          <p:cNvSpPr txBox="1"/>
          <p:nvPr/>
        </p:nvSpPr>
        <p:spPr>
          <a:xfrm rot="120000">
            <a:off x="1606199" y="4173360"/>
            <a:ext cx="822661" cy="276999"/>
          </a:xfrm>
          <a:prstGeom prst="rect">
            <a:avLst/>
          </a:prstGeom>
          <a:noFill/>
        </p:spPr>
        <p:txBody>
          <a:bodyPr wrap="none" rtlCol="0">
            <a:spAutoFit/>
          </a:bodyPr>
          <a:lstStyle/>
          <a:p>
            <a:pPr algn="ctr"/>
            <a:r>
              <a:rPr lang="fr-FR" sz="1200" b="1" dirty="0" err="1" smtClean="0"/>
              <a:t>Substrate</a:t>
            </a:r>
            <a:endParaRPr lang="en-US" sz="1200" b="1" dirty="0"/>
          </a:p>
        </p:txBody>
      </p:sp>
      <p:sp>
        <p:nvSpPr>
          <p:cNvPr id="304" name="ZoneTexte 303"/>
          <p:cNvSpPr txBox="1"/>
          <p:nvPr/>
        </p:nvSpPr>
        <p:spPr>
          <a:xfrm rot="120000">
            <a:off x="7046932" y="4263052"/>
            <a:ext cx="822661" cy="276999"/>
          </a:xfrm>
          <a:prstGeom prst="rect">
            <a:avLst/>
          </a:prstGeom>
          <a:noFill/>
        </p:spPr>
        <p:txBody>
          <a:bodyPr wrap="none" rtlCol="0">
            <a:spAutoFit/>
          </a:bodyPr>
          <a:lstStyle/>
          <a:p>
            <a:pPr algn="ctr"/>
            <a:r>
              <a:rPr lang="fr-FR" sz="1200" b="1" dirty="0" err="1" smtClean="0"/>
              <a:t>Substrate</a:t>
            </a:r>
            <a:endParaRPr lang="en-US" sz="1200" b="1" dirty="0"/>
          </a:p>
        </p:txBody>
      </p:sp>
      <p:sp>
        <p:nvSpPr>
          <p:cNvPr id="93" name="Titre 172"/>
          <p:cNvSpPr txBox="1">
            <a:spLocks/>
          </p:cNvSpPr>
          <p:nvPr/>
        </p:nvSpPr>
        <p:spPr>
          <a:xfrm>
            <a:off x="685800" y="0"/>
            <a:ext cx="7772400" cy="742979"/>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 Sol-Gel</a:t>
            </a:r>
            <a:endParaRPr kumimoji="0" lang="en-US" sz="3600" b="1" i="0" u="none" strike="noStrike" kern="1200" cap="none" spc="0" normalizeH="0" baseline="0" noProof="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
        <p:nvSpPr>
          <p:cNvPr id="94" name="ZoneTexte 93"/>
          <p:cNvSpPr txBox="1"/>
          <p:nvPr/>
        </p:nvSpPr>
        <p:spPr>
          <a:xfrm>
            <a:off x="2454049" y="816772"/>
            <a:ext cx="3982629"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Versatilite</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du processus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5" name="ZoneTexte 94"/>
          <p:cNvSpPr txBox="1"/>
          <p:nvPr/>
        </p:nvSpPr>
        <p:spPr>
          <a:xfrm>
            <a:off x="5572132" y="1785926"/>
            <a:ext cx="2568332" cy="584775"/>
          </a:xfrm>
          <a:prstGeom prst="rect">
            <a:avLst/>
          </a:prstGeom>
          <a:noFill/>
        </p:spPr>
        <p:txBody>
          <a:bodyPr wrap="none" rtlCol="0">
            <a:spAutoFit/>
          </a:bodyPr>
          <a:lstStyle/>
          <a:p>
            <a:r>
              <a:rPr lang="fr-FR" sz="1600" b="1" i="1" dirty="0" err="1" smtClean="0">
                <a:solidFill>
                  <a:schemeClr val="tx1">
                    <a:lumMod val="65000"/>
                    <a:lumOff val="35000"/>
                  </a:schemeClr>
                </a:solidFill>
              </a:rPr>
              <a:t>Colloides</a:t>
            </a:r>
            <a:r>
              <a:rPr lang="fr-FR" sz="1600" b="1" i="1" dirty="0" smtClean="0">
                <a:solidFill>
                  <a:schemeClr val="tx1">
                    <a:lumMod val="65000"/>
                    <a:lumOff val="35000"/>
                  </a:schemeClr>
                </a:solidFill>
              </a:rPr>
              <a:t>:  petites particules</a:t>
            </a:r>
          </a:p>
          <a:p>
            <a:pPr algn="ctr"/>
            <a:r>
              <a:rPr lang="fr-FR" sz="1600" b="1" i="1" dirty="0" smtClean="0">
                <a:solidFill>
                  <a:schemeClr val="tx1">
                    <a:lumMod val="65000"/>
                    <a:lumOff val="35000"/>
                  </a:schemeClr>
                </a:solidFill>
              </a:rPr>
              <a:t>1 nm – 1 µm</a:t>
            </a:r>
            <a:endParaRPr lang="fr-FR" sz="1600" b="1" i="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Arc plein 335"/>
          <p:cNvSpPr/>
          <p:nvPr/>
        </p:nvSpPr>
        <p:spPr>
          <a:xfrm rot="4740000" flipH="1">
            <a:off x="6380339" y="1992646"/>
            <a:ext cx="642942" cy="500066"/>
          </a:xfrm>
          <a:prstGeom prst="blockArc">
            <a:avLst>
              <a:gd name="adj1" fmla="val 16049765"/>
              <a:gd name="adj2" fmla="val 10098"/>
              <a:gd name="adj3" fmla="val 26802"/>
            </a:avLst>
          </a:prstGeom>
          <a:solidFill>
            <a:schemeClr val="bg1"/>
          </a:solidFill>
          <a:ln w="34925">
            <a:solidFill>
              <a:srgbClr val="FFFFFF"/>
            </a:solidFill>
          </a:ln>
          <a:effectLst/>
          <a:scene3d>
            <a:camera prst="perspectiveFront" fov="1800000">
              <a:rot lat="21062731" lon="614889" rev="20960339"/>
            </a:camera>
            <a:lightRig rig="twoPt" dir="t"/>
          </a:scene3d>
          <a:sp3d extrusionH="12700" prstMaterial="clear">
            <a:bevelT w="260350" h="50800" prst="softRoun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0" name="Oval 459"/>
          <p:cNvSpPr>
            <a:spLocks noChangeAspect="1" noChangeArrowheads="1"/>
          </p:cNvSpPr>
          <p:nvPr/>
        </p:nvSpPr>
        <p:spPr bwMode="auto">
          <a:xfrm>
            <a:off x="2977335" y="3456763"/>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1" name="Oval 470"/>
          <p:cNvSpPr>
            <a:spLocks noChangeAspect="1" noChangeArrowheads="1"/>
          </p:cNvSpPr>
          <p:nvPr/>
        </p:nvSpPr>
        <p:spPr bwMode="auto">
          <a:xfrm>
            <a:off x="2873750" y="340199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2" name="Oval 475"/>
          <p:cNvSpPr>
            <a:spLocks noChangeAspect="1" noChangeArrowheads="1"/>
          </p:cNvSpPr>
          <p:nvPr/>
        </p:nvSpPr>
        <p:spPr bwMode="auto">
          <a:xfrm>
            <a:off x="2770166" y="333531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3" name="Oval 481"/>
          <p:cNvSpPr>
            <a:spLocks noChangeAspect="1" noChangeArrowheads="1"/>
          </p:cNvSpPr>
          <p:nvPr/>
        </p:nvSpPr>
        <p:spPr bwMode="auto">
          <a:xfrm>
            <a:off x="2684441" y="320911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4" name="Oval 490"/>
          <p:cNvSpPr>
            <a:spLocks noChangeAspect="1" noChangeArrowheads="1"/>
          </p:cNvSpPr>
          <p:nvPr/>
        </p:nvSpPr>
        <p:spPr bwMode="auto">
          <a:xfrm>
            <a:off x="3001147" y="328293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5" name="Oval 500"/>
          <p:cNvSpPr>
            <a:spLocks noChangeAspect="1" noChangeArrowheads="1"/>
          </p:cNvSpPr>
          <p:nvPr/>
        </p:nvSpPr>
        <p:spPr bwMode="auto">
          <a:xfrm>
            <a:off x="2873750" y="349010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6" name="Oval 505"/>
          <p:cNvSpPr>
            <a:spLocks noChangeAspect="1" noChangeArrowheads="1"/>
          </p:cNvSpPr>
          <p:nvPr/>
        </p:nvSpPr>
        <p:spPr bwMode="auto">
          <a:xfrm>
            <a:off x="2752306" y="343890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7" name="Oval 507"/>
          <p:cNvSpPr>
            <a:spLocks noChangeAspect="1" noChangeArrowheads="1"/>
          </p:cNvSpPr>
          <p:nvPr/>
        </p:nvSpPr>
        <p:spPr bwMode="auto">
          <a:xfrm>
            <a:off x="2922566" y="3275787"/>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8" name="Oval 513"/>
          <p:cNvSpPr>
            <a:spLocks noChangeAspect="1" noChangeArrowheads="1"/>
          </p:cNvSpPr>
          <p:nvPr/>
        </p:nvSpPr>
        <p:spPr bwMode="auto">
          <a:xfrm>
            <a:off x="2760641" y="3246022"/>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39" name="Oval 526"/>
          <p:cNvSpPr>
            <a:spLocks noChangeAspect="1" noChangeArrowheads="1"/>
          </p:cNvSpPr>
          <p:nvPr/>
        </p:nvSpPr>
        <p:spPr bwMode="auto">
          <a:xfrm>
            <a:off x="2670154" y="331626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3" name="Oval 532"/>
          <p:cNvSpPr>
            <a:spLocks noChangeAspect="1" noChangeArrowheads="1"/>
          </p:cNvSpPr>
          <p:nvPr/>
        </p:nvSpPr>
        <p:spPr bwMode="auto">
          <a:xfrm>
            <a:off x="2846366" y="3235306"/>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6" name="Oval 555"/>
          <p:cNvSpPr>
            <a:spLocks noChangeAspect="1" noChangeArrowheads="1"/>
          </p:cNvSpPr>
          <p:nvPr/>
        </p:nvSpPr>
        <p:spPr bwMode="auto">
          <a:xfrm rot="10800000">
            <a:off x="2455841" y="3372228"/>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7" name="Oval 563"/>
          <p:cNvSpPr>
            <a:spLocks noChangeAspect="1" noChangeArrowheads="1"/>
          </p:cNvSpPr>
          <p:nvPr/>
        </p:nvSpPr>
        <p:spPr bwMode="auto">
          <a:xfrm rot="10800000">
            <a:off x="2534422" y="3474623"/>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8" name="Oval 568"/>
          <p:cNvSpPr>
            <a:spLocks noChangeAspect="1" noChangeArrowheads="1"/>
          </p:cNvSpPr>
          <p:nvPr/>
        </p:nvSpPr>
        <p:spPr bwMode="auto">
          <a:xfrm rot="10800000">
            <a:off x="2670154" y="334767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9" name="Oval 572"/>
          <p:cNvSpPr>
            <a:spLocks noChangeAspect="1" noChangeArrowheads="1"/>
          </p:cNvSpPr>
          <p:nvPr/>
        </p:nvSpPr>
        <p:spPr bwMode="auto">
          <a:xfrm rot="10800000">
            <a:off x="2549900" y="322459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0" name="Oval 590"/>
          <p:cNvSpPr>
            <a:spLocks noChangeAspect="1" noChangeArrowheads="1"/>
          </p:cNvSpPr>
          <p:nvPr/>
        </p:nvSpPr>
        <p:spPr bwMode="auto">
          <a:xfrm rot="10800000">
            <a:off x="3027344" y="306192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1" name="Oval 594"/>
          <p:cNvSpPr>
            <a:spLocks noChangeAspect="1" noChangeArrowheads="1"/>
          </p:cNvSpPr>
          <p:nvPr/>
        </p:nvSpPr>
        <p:spPr bwMode="auto">
          <a:xfrm rot="10800000">
            <a:off x="2955906" y="3347676"/>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2" name="Oval 599"/>
          <p:cNvSpPr>
            <a:spLocks noChangeAspect="1" noChangeArrowheads="1"/>
          </p:cNvSpPr>
          <p:nvPr/>
        </p:nvSpPr>
        <p:spPr bwMode="auto">
          <a:xfrm rot="10800000">
            <a:off x="2597525" y="3422235"/>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3" name="Oval 605"/>
          <p:cNvSpPr>
            <a:spLocks noChangeAspect="1" noChangeArrowheads="1"/>
          </p:cNvSpPr>
          <p:nvPr/>
        </p:nvSpPr>
        <p:spPr bwMode="auto">
          <a:xfrm rot="10800000">
            <a:off x="2461794" y="3205541"/>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4" name="Oval 609"/>
          <p:cNvSpPr>
            <a:spLocks noChangeAspect="1" noChangeArrowheads="1"/>
          </p:cNvSpPr>
          <p:nvPr/>
        </p:nvSpPr>
        <p:spPr bwMode="auto">
          <a:xfrm rot="10800000">
            <a:off x="2546329" y="331031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6" name="Oval 613"/>
          <p:cNvSpPr>
            <a:spLocks noChangeAspect="1" noChangeArrowheads="1"/>
          </p:cNvSpPr>
          <p:nvPr/>
        </p:nvSpPr>
        <p:spPr bwMode="auto">
          <a:xfrm rot="10800000">
            <a:off x="2813030" y="3561990"/>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2" name="Oval 615"/>
          <p:cNvSpPr>
            <a:spLocks noChangeAspect="1" noChangeArrowheads="1"/>
          </p:cNvSpPr>
          <p:nvPr/>
        </p:nvSpPr>
        <p:spPr bwMode="auto">
          <a:xfrm rot="10800000">
            <a:off x="2455840" y="3061924"/>
            <a:ext cx="27385" cy="2738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3" name="Oval 621"/>
          <p:cNvSpPr>
            <a:spLocks noChangeAspect="1" noChangeArrowheads="1"/>
          </p:cNvSpPr>
          <p:nvPr/>
        </p:nvSpPr>
        <p:spPr bwMode="auto">
          <a:xfrm rot="10800000" flipV="1">
            <a:off x="2679679" y="309243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1" name="Oval 661"/>
          <p:cNvSpPr>
            <a:spLocks noChangeAspect="1" noChangeArrowheads="1"/>
          </p:cNvSpPr>
          <p:nvPr/>
        </p:nvSpPr>
        <p:spPr bwMode="auto">
          <a:xfrm rot="10800000" flipV="1">
            <a:off x="2783263" y="3121006"/>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3" name="Oval 664"/>
          <p:cNvSpPr>
            <a:spLocks noChangeAspect="1" noChangeArrowheads="1"/>
          </p:cNvSpPr>
          <p:nvPr/>
        </p:nvSpPr>
        <p:spPr bwMode="auto">
          <a:xfrm rot="10800000" flipV="1">
            <a:off x="2864225" y="309838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0" name="Oval 731"/>
          <p:cNvSpPr>
            <a:spLocks noChangeAspect="1" noChangeArrowheads="1"/>
          </p:cNvSpPr>
          <p:nvPr/>
        </p:nvSpPr>
        <p:spPr bwMode="auto">
          <a:xfrm rot="5400000" flipH="1" flipV="1">
            <a:off x="2704681" y="3531773"/>
            <a:ext cx="27384"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9" name="Oval 764"/>
          <p:cNvSpPr>
            <a:spLocks noChangeAspect="1" noChangeArrowheads="1"/>
          </p:cNvSpPr>
          <p:nvPr/>
        </p:nvSpPr>
        <p:spPr bwMode="auto">
          <a:xfrm rot="5400000" flipH="1" flipV="1">
            <a:off x="2948760" y="3147199"/>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3" name="Oval 779"/>
          <p:cNvSpPr>
            <a:spLocks noChangeAspect="1" noChangeArrowheads="1"/>
          </p:cNvSpPr>
          <p:nvPr/>
        </p:nvSpPr>
        <p:spPr bwMode="auto">
          <a:xfrm rot="10800000">
            <a:off x="2621338" y="316863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5" name="Oval 789"/>
          <p:cNvSpPr>
            <a:spLocks noChangeAspect="1" noChangeArrowheads="1"/>
          </p:cNvSpPr>
          <p:nvPr/>
        </p:nvSpPr>
        <p:spPr bwMode="auto">
          <a:xfrm rot="5400000" flipH="1" flipV="1">
            <a:off x="2597525" y="353058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6" name="Oval 792"/>
          <p:cNvSpPr>
            <a:spLocks noChangeAspect="1" noChangeArrowheads="1"/>
          </p:cNvSpPr>
          <p:nvPr/>
        </p:nvSpPr>
        <p:spPr bwMode="auto">
          <a:xfrm>
            <a:off x="2559425" y="308052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29" name="Ellipse 228"/>
          <p:cNvSpPr>
            <a:spLocks noChangeAspect="1"/>
          </p:cNvSpPr>
          <p:nvPr/>
        </p:nvSpPr>
        <p:spPr>
          <a:xfrm>
            <a:off x="2415922" y="2619114"/>
            <a:ext cx="647998" cy="648000"/>
          </a:xfrm>
          <a:prstGeom prst="ellipse">
            <a:avLst/>
          </a:prstGeom>
          <a:solidFill>
            <a:schemeClr val="bg1">
              <a:alpha val="50000"/>
            </a:schemeClr>
          </a:solidFill>
          <a:ln w="50800" cmpd="dbl">
            <a:solidFill>
              <a:srgbClr val="FFFFFF"/>
            </a:solidFill>
          </a:ln>
          <a:effectLst>
            <a:outerShdw blurRad="50800" dist="38100" dir="8100000" algn="tr" rotWithShape="0">
              <a:prstClr val="black">
                <a:alpha val="40000"/>
              </a:prstClr>
            </a:outerShdw>
          </a:effectLst>
          <a:scene3d>
            <a:camera prst="perspectiveFront" fov="900000">
              <a:rot lat="18205630" lon="17700000" rev="4096864"/>
            </a:camera>
            <a:lightRig rig="threePt" dir="t">
              <a:rot lat="0" lon="0" rev="7200000"/>
            </a:lightRig>
          </a:scene3d>
          <a:sp3d extrusionH="508000" prstMaterial="clear">
            <a:bevelT w="133350" h="381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p:cNvSpPr>
            <a:spLocks noChangeAspect="1"/>
          </p:cNvSpPr>
          <p:nvPr/>
        </p:nvSpPr>
        <p:spPr>
          <a:xfrm rot="5400000">
            <a:off x="2711562" y="1955492"/>
            <a:ext cx="72000" cy="72000"/>
          </a:xfrm>
          <a:prstGeom prst="ellipse">
            <a:avLst/>
          </a:prstGeom>
          <a:solidFill>
            <a:schemeClr val="bg1"/>
          </a:solidFill>
          <a:ln w="34925">
            <a:solidFill>
              <a:srgbClr val="FFFFFF"/>
            </a:solidFill>
          </a:ln>
          <a:effectLst/>
          <a:scene3d>
            <a:camera prst="perspectiveFront" fov="2700000">
              <a:rot lat="19038671" lon="17295188" rev="10020801"/>
            </a:camera>
            <a:lightRig rig="threePt" dir="t">
              <a:rot lat="0" lon="0" rev="0"/>
            </a:lightRig>
          </a:scene3d>
          <a:sp3d extrusionH="1270000" prstMaterial="clear">
            <a:bevelT w="127000" h="12700" prst="softRound"/>
            <a:bevelB h="25400" prst="coolSlan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p:cNvSpPr>
            <a:spLocks noChangeAspect="1"/>
          </p:cNvSpPr>
          <p:nvPr/>
        </p:nvSpPr>
        <p:spPr>
          <a:xfrm>
            <a:off x="1991212" y="1925012"/>
            <a:ext cx="36000" cy="36000"/>
          </a:xfrm>
          <a:prstGeom prst="ellipse">
            <a:avLst/>
          </a:prstGeom>
          <a:solidFill>
            <a:schemeClr val="bg1"/>
          </a:solidFill>
          <a:ln w="34925">
            <a:solidFill>
              <a:srgbClr val="FFFFFF"/>
            </a:solidFill>
          </a:ln>
          <a:effectLst>
            <a:outerShdw blurRad="63500" sx="102000" sy="102000" algn="ctr" rotWithShape="0">
              <a:prstClr val="black">
                <a:alpha val="40000"/>
              </a:prstClr>
            </a:outerShdw>
          </a:effectLst>
          <a:scene3d>
            <a:camera prst="perspectiveFront" fov="2700000">
              <a:rot lat="19038671" lon="17295188" rev="10020801"/>
            </a:camera>
            <a:lightRig rig="threePt" dir="t">
              <a:rot lat="0" lon="0" rev="0"/>
            </a:lightRig>
          </a:scene3d>
          <a:sp3d extrusionH="635000" prstMaterial="clear">
            <a:bevelT w="114300" h="38100" prst="softRound"/>
            <a:bevelB w="50800" h="381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Triangle isocèle 300"/>
          <p:cNvSpPr>
            <a:spLocks noChangeAspect="1"/>
          </p:cNvSpPr>
          <p:nvPr/>
        </p:nvSpPr>
        <p:spPr>
          <a:xfrm rot="16200000">
            <a:off x="2706736" y="1880954"/>
            <a:ext cx="156449" cy="156449"/>
          </a:xfrm>
          <a:prstGeom prst="triangle">
            <a:avLst/>
          </a:prstGeom>
          <a:solidFill>
            <a:schemeClr val="accent5">
              <a:lumMod val="60000"/>
              <a:lumOff val="40000"/>
            </a:schemeClr>
          </a:solidFill>
          <a:ln>
            <a:noFill/>
          </a:ln>
          <a:effectLst>
            <a:glow rad="228600">
              <a:srgbClr val="FFFF00">
                <a:alpha val="40000"/>
              </a:srgbClr>
            </a:glow>
            <a:softEdge rad="3175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Ellipse 112"/>
          <p:cNvSpPr>
            <a:spLocks noChangeAspect="1"/>
          </p:cNvSpPr>
          <p:nvPr/>
        </p:nvSpPr>
        <p:spPr>
          <a:xfrm>
            <a:off x="5369756" y="1902609"/>
            <a:ext cx="144000" cy="144000"/>
          </a:xfrm>
          <a:prstGeom prst="ellipse">
            <a:avLst/>
          </a:prstGeom>
          <a:solidFill>
            <a:schemeClr val="bg1"/>
          </a:solidFill>
          <a:ln w="34925">
            <a:solidFill>
              <a:srgbClr val="FFFFFF"/>
            </a:solidFill>
          </a:ln>
          <a:effectLst/>
          <a:scene3d>
            <a:camera prst="perspectiveFront" fov="2700000">
              <a:rot lat="19038665" lon="17295183" rev="10020806"/>
            </a:camera>
            <a:lightRig rig="threePt" dir="t">
              <a:rot lat="0" lon="0" rev="0"/>
            </a:lightRig>
          </a:scene3d>
          <a:sp3d extrusionH="1270000" prstMaterial="clear">
            <a:bevelT w="260350" h="50800" prst="softRound"/>
            <a:bevelB h="44450" prst="coolSlan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6" name="ZoneTexte 1885"/>
          <p:cNvSpPr txBox="1"/>
          <p:nvPr/>
        </p:nvSpPr>
        <p:spPr>
          <a:xfrm>
            <a:off x="6721022" y="1000108"/>
            <a:ext cx="2422978" cy="646331"/>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SPRAY-DRYING PROCESS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11" name="Bouée 110"/>
          <p:cNvSpPr/>
          <p:nvPr/>
        </p:nvSpPr>
        <p:spPr>
          <a:xfrm>
            <a:off x="3938236" y="1690858"/>
            <a:ext cx="571504" cy="571504"/>
          </a:xfrm>
          <a:prstGeom prst="donut">
            <a:avLst>
              <a:gd name="adj" fmla="val 30333"/>
            </a:avLst>
          </a:prstGeom>
          <a:ln w="34925">
            <a:solidFill>
              <a:schemeClr val="accent1">
                <a:lumMod val="60000"/>
                <a:lumOff val="40000"/>
              </a:schemeClr>
            </a:solidFill>
          </a:ln>
          <a:effectLst/>
          <a:scene3d>
            <a:camera prst="isometricOffAxis2Top">
              <a:rot lat="18250380" lon="2755362" rev="2321928"/>
            </a:camera>
            <a:lightRig rig="threePt" dir="t">
              <a:rot lat="0" lon="0" rev="11400000"/>
            </a:lightRig>
          </a:scene3d>
          <a:sp3d extrusionH="12700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2" name="Ellipse 111"/>
          <p:cNvSpPr>
            <a:spLocks noChangeAspect="1"/>
          </p:cNvSpPr>
          <p:nvPr/>
        </p:nvSpPr>
        <p:spPr>
          <a:xfrm>
            <a:off x="2884468" y="1893996"/>
            <a:ext cx="144000" cy="144000"/>
          </a:xfrm>
          <a:prstGeom prst="ellipse">
            <a:avLst/>
          </a:prstGeom>
          <a:solidFill>
            <a:schemeClr val="bg1"/>
          </a:solidFill>
          <a:ln w="34925">
            <a:solidFill>
              <a:srgbClr val="FFFFFF"/>
            </a:solidFill>
          </a:ln>
          <a:effectLst>
            <a:outerShdw blurRad="63500" sx="102000" sy="102000" algn="ctr" rotWithShape="0">
              <a:prstClr val="black">
                <a:alpha val="40000"/>
              </a:prstClr>
            </a:outerShdw>
          </a:effectLst>
          <a:scene3d>
            <a:camera prst="perspectiveFront" fov="2700000">
              <a:rot lat="19038671" lon="17295188" rev="10020801"/>
            </a:camera>
            <a:lightRig rig="threePt" dir="t">
              <a:rot lat="0" lon="0" rev="0"/>
            </a:lightRig>
          </a:scene3d>
          <a:sp3d extrusionH="1270000" prstMaterial="clear">
            <a:bevelT w="260350" h="50800" prst="softRound"/>
            <a:bevelB h="44450" prst="coolSlan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à coins arrondis 115"/>
          <p:cNvSpPr>
            <a:spLocks noChangeAspect="1"/>
          </p:cNvSpPr>
          <p:nvPr/>
        </p:nvSpPr>
        <p:spPr>
          <a:xfrm rot="60000">
            <a:off x="2444647" y="1418228"/>
            <a:ext cx="576000" cy="576000"/>
          </a:xfrm>
          <a:prstGeom prst="roundRect">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7711240" lon="16575774" rev="5100000"/>
            </a:camera>
            <a:lightRig rig="flat" dir="t">
              <a:rot lat="0" lon="0" rev="14400000"/>
            </a:lightRig>
          </a:scene3d>
          <a:sp3d extrusionH="323850" prstMaterial="clear">
            <a:bevelT w="260350" h="50800" prst="softRound"/>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4" name="Oval 541"/>
          <p:cNvSpPr>
            <a:spLocks noChangeAspect="1" noChangeArrowheads="1"/>
          </p:cNvSpPr>
          <p:nvPr/>
        </p:nvSpPr>
        <p:spPr bwMode="auto">
          <a:xfrm rot="10800000">
            <a:off x="2729400" y="2906856"/>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45" name="Oval 545"/>
          <p:cNvSpPr>
            <a:spLocks noChangeAspect="1" noChangeArrowheads="1"/>
          </p:cNvSpPr>
          <p:nvPr/>
        </p:nvSpPr>
        <p:spPr bwMode="auto">
          <a:xfrm rot="10800000">
            <a:off x="2741592" y="2776172"/>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5" name="Oval 631"/>
          <p:cNvSpPr>
            <a:spLocks noChangeAspect="1" noChangeArrowheads="1"/>
          </p:cNvSpPr>
          <p:nvPr/>
        </p:nvSpPr>
        <p:spPr bwMode="auto">
          <a:xfrm rot="10800000" flipV="1">
            <a:off x="3202963" y="1972495"/>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9" name="Oval 636"/>
          <p:cNvSpPr>
            <a:spLocks noChangeAspect="1" noChangeArrowheads="1"/>
          </p:cNvSpPr>
          <p:nvPr/>
        </p:nvSpPr>
        <p:spPr bwMode="auto">
          <a:xfrm rot="10800000" flipV="1">
            <a:off x="3226013" y="193110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0" name="Oval 641"/>
          <p:cNvSpPr>
            <a:spLocks noChangeAspect="1" noChangeArrowheads="1"/>
          </p:cNvSpPr>
          <p:nvPr/>
        </p:nvSpPr>
        <p:spPr bwMode="auto">
          <a:xfrm rot="10800000" flipV="1">
            <a:off x="3907221" y="1931108"/>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4" name="Oval 668"/>
          <p:cNvSpPr>
            <a:spLocks noChangeAspect="1" noChangeArrowheads="1"/>
          </p:cNvSpPr>
          <p:nvPr/>
        </p:nvSpPr>
        <p:spPr bwMode="auto">
          <a:xfrm rot="10800000" flipV="1">
            <a:off x="3255231" y="1953778"/>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5" name="Oval 675"/>
          <p:cNvSpPr>
            <a:spLocks noChangeAspect="1" noChangeArrowheads="1"/>
          </p:cNvSpPr>
          <p:nvPr/>
        </p:nvSpPr>
        <p:spPr bwMode="auto">
          <a:xfrm rot="10800000" flipV="1">
            <a:off x="3777443" y="197635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6" name="Oval 689"/>
          <p:cNvSpPr>
            <a:spLocks noChangeAspect="1" noChangeArrowheads="1"/>
          </p:cNvSpPr>
          <p:nvPr/>
        </p:nvSpPr>
        <p:spPr bwMode="auto">
          <a:xfrm rot="10800000" flipV="1">
            <a:off x="3205820" y="195244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7" name="Oval 706"/>
          <p:cNvSpPr>
            <a:spLocks noChangeAspect="1" noChangeArrowheads="1"/>
          </p:cNvSpPr>
          <p:nvPr/>
        </p:nvSpPr>
        <p:spPr bwMode="auto">
          <a:xfrm rot="5400000" flipH="1" flipV="1">
            <a:off x="2711113" y="256185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8" name="Oval 714"/>
          <p:cNvSpPr>
            <a:spLocks noChangeAspect="1" noChangeArrowheads="1"/>
          </p:cNvSpPr>
          <p:nvPr/>
        </p:nvSpPr>
        <p:spPr bwMode="auto">
          <a:xfrm rot="5400000" flipV="1">
            <a:off x="2717209" y="241288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9" name="Oval 722"/>
          <p:cNvSpPr>
            <a:spLocks noChangeAspect="1" noChangeArrowheads="1"/>
          </p:cNvSpPr>
          <p:nvPr/>
        </p:nvSpPr>
        <p:spPr bwMode="auto">
          <a:xfrm rot="5400000" flipH="1" flipV="1">
            <a:off x="2741593" y="2347543"/>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3" name="Oval 740"/>
          <p:cNvSpPr>
            <a:spLocks noChangeAspect="1" noChangeArrowheads="1"/>
          </p:cNvSpPr>
          <p:nvPr/>
        </p:nvSpPr>
        <p:spPr bwMode="auto">
          <a:xfrm rot="5400000" flipH="1" flipV="1">
            <a:off x="3240137" y="197892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4" name="Oval 743"/>
          <p:cNvSpPr>
            <a:spLocks noChangeAspect="1" noChangeArrowheads="1"/>
          </p:cNvSpPr>
          <p:nvPr/>
        </p:nvSpPr>
        <p:spPr bwMode="auto">
          <a:xfrm rot="5400000" flipH="1" flipV="1">
            <a:off x="2712826" y="227610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5" name="Oval 753"/>
          <p:cNvSpPr>
            <a:spLocks noChangeAspect="1" noChangeArrowheads="1"/>
          </p:cNvSpPr>
          <p:nvPr/>
        </p:nvSpPr>
        <p:spPr bwMode="auto">
          <a:xfrm rot="5400000" flipH="1" flipV="1">
            <a:off x="2741593" y="220466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6" name="Oval 755"/>
          <p:cNvSpPr>
            <a:spLocks noChangeAspect="1" noChangeArrowheads="1"/>
          </p:cNvSpPr>
          <p:nvPr/>
        </p:nvSpPr>
        <p:spPr bwMode="auto">
          <a:xfrm rot="5400000" flipH="1" flipV="1">
            <a:off x="2705017" y="2704733"/>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7" name="Oval 760"/>
          <p:cNvSpPr>
            <a:spLocks noChangeAspect="1" noChangeArrowheads="1"/>
          </p:cNvSpPr>
          <p:nvPr/>
        </p:nvSpPr>
        <p:spPr bwMode="auto">
          <a:xfrm rot="5400000" flipH="1" flipV="1">
            <a:off x="2741593" y="24904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8" name="Oval 763"/>
          <p:cNvSpPr>
            <a:spLocks noChangeAspect="1" noChangeArrowheads="1"/>
          </p:cNvSpPr>
          <p:nvPr/>
        </p:nvSpPr>
        <p:spPr bwMode="auto">
          <a:xfrm rot="5400000" flipH="1" flipV="1">
            <a:off x="3098187" y="1946301"/>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0" name="Oval 776"/>
          <p:cNvSpPr>
            <a:spLocks noChangeAspect="1" noChangeArrowheads="1"/>
          </p:cNvSpPr>
          <p:nvPr/>
        </p:nvSpPr>
        <p:spPr bwMode="auto">
          <a:xfrm rot="5400000" flipH="1" flipV="1">
            <a:off x="2734901" y="2991081"/>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4" name="Oval 787"/>
          <p:cNvSpPr>
            <a:spLocks noChangeAspect="1" noChangeArrowheads="1"/>
          </p:cNvSpPr>
          <p:nvPr/>
        </p:nvSpPr>
        <p:spPr bwMode="auto">
          <a:xfrm rot="10800000">
            <a:off x="2741592" y="263329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2" name="Ellipse 301"/>
          <p:cNvSpPr>
            <a:spLocks noChangeAspect="1"/>
          </p:cNvSpPr>
          <p:nvPr/>
        </p:nvSpPr>
        <p:spPr>
          <a:xfrm>
            <a:off x="1961870" y="1925012"/>
            <a:ext cx="36000" cy="36000"/>
          </a:xfrm>
          <a:prstGeom prst="ellipse">
            <a:avLst/>
          </a:prstGeom>
          <a:solidFill>
            <a:schemeClr val="bg1"/>
          </a:solidFill>
          <a:ln w="34925">
            <a:solidFill>
              <a:srgbClr val="FFFFFF"/>
            </a:solidFill>
          </a:ln>
          <a:effectLst>
            <a:outerShdw blurRad="63500" sx="102000" sy="102000" algn="ctr" rotWithShape="0">
              <a:prstClr val="black">
                <a:alpha val="40000"/>
              </a:prstClr>
            </a:outerShdw>
          </a:effectLst>
          <a:scene3d>
            <a:camera prst="perspectiveFront" fov="2700000">
              <a:rot lat="19038671" lon="17295188" rev="10020801"/>
            </a:camera>
            <a:lightRig rig="threePt" dir="t">
              <a:rot lat="0" lon="0" rev="0"/>
            </a:lightRig>
          </a:scene3d>
          <a:sp3d extrusionH="387350" prstMaterial="clear">
            <a:bevelT w="114300" h="38100" prst="softRound"/>
            <a:bevelB w="50800" h="381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Oval 740"/>
          <p:cNvSpPr>
            <a:spLocks noChangeAspect="1" noChangeArrowheads="1"/>
          </p:cNvSpPr>
          <p:nvPr/>
        </p:nvSpPr>
        <p:spPr bwMode="auto">
          <a:xfrm rot="5400000" flipH="1" flipV="1">
            <a:off x="3245469" y="193034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4" name="Oval 740"/>
          <p:cNvSpPr>
            <a:spLocks noChangeAspect="1" noChangeArrowheads="1"/>
          </p:cNvSpPr>
          <p:nvPr/>
        </p:nvSpPr>
        <p:spPr bwMode="auto">
          <a:xfrm rot="5400000" flipH="1" flipV="1">
            <a:off x="4000091" y="19903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5" name="Oval 740"/>
          <p:cNvSpPr>
            <a:spLocks noChangeAspect="1" noChangeArrowheads="1"/>
          </p:cNvSpPr>
          <p:nvPr/>
        </p:nvSpPr>
        <p:spPr bwMode="auto">
          <a:xfrm rot="5400000" flipH="1" flipV="1">
            <a:off x="3230228" y="1982733"/>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6" name="Oval 740"/>
          <p:cNvSpPr>
            <a:spLocks noChangeAspect="1" noChangeArrowheads="1"/>
          </p:cNvSpPr>
          <p:nvPr/>
        </p:nvSpPr>
        <p:spPr bwMode="auto">
          <a:xfrm rot="5400000" flipH="1" flipV="1">
            <a:off x="3863645" y="19903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7" name="Oval 740"/>
          <p:cNvSpPr>
            <a:spLocks noChangeAspect="1" noChangeArrowheads="1"/>
          </p:cNvSpPr>
          <p:nvPr/>
        </p:nvSpPr>
        <p:spPr bwMode="auto">
          <a:xfrm rot="5400000" flipH="1" flipV="1">
            <a:off x="4082007" y="192939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8" name="Oval 740"/>
          <p:cNvSpPr>
            <a:spLocks noChangeAspect="1" noChangeArrowheads="1"/>
          </p:cNvSpPr>
          <p:nvPr/>
        </p:nvSpPr>
        <p:spPr bwMode="auto">
          <a:xfrm rot="5400000" flipH="1" flipV="1">
            <a:off x="4428719" y="19903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9" name="Oval 740"/>
          <p:cNvSpPr>
            <a:spLocks noChangeAspect="1" noChangeArrowheads="1"/>
          </p:cNvSpPr>
          <p:nvPr/>
        </p:nvSpPr>
        <p:spPr bwMode="auto">
          <a:xfrm rot="5400000" flipH="1" flipV="1">
            <a:off x="4384667"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0" name="Oval 631"/>
          <p:cNvSpPr>
            <a:spLocks noChangeAspect="1" noChangeArrowheads="1"/>
          </p:cNvSpPr>
          <p:nvPr/>
        </p:nvSpPr>
        <p:spPr bwMode="auto">
          <a:xfrm rot="10800000" flipV="1">
            <a:off x="4621245" y="1972495"/>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1" name="Oval 636"/>
          <p:cNvSpPr>
            <a:spLocks noChangeAspect="1" noChangeArrowheads="1"/>
          </p:cNvSpPr>
          <p:nvPr/>
        </p:nvSpPr>
        <p:spPr bwMode="auto">
          <a:xfrm rot="10800000" flipV="1">
            <a:off x="4740307" y="1918916"/>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2" name="Oval 641"/>
          <p:cNvSpPr>
            <a:spLocks noChangeAspect="1" noChangeArrowheads="1"/>
          </p:cNvSpPr>
          <p:nvPr/>
        </p:nvSpPr>
        <p:spPr bwMode="auto">
          <a:xfrm rot="10800000" flipV="1">
            <a:off x="5325503" y="1931108"/>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3" name="Oval 668"/>
          <p:cNvSpPr>
            <a:spLocks noChangeAspect="1" noChangeArrowheads="1"/>
          </p:cNvSpPr>
          <p:nvPr/>
        </p:nvSpPr>
        <p:spPr bwMode="auto">
          <a:xfrm rot="10800000" flipV="1">
            <a:off x="5075471" y="1972780"/>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4" name="Oval 675"/>
          <p:cNvSpPr>
            <a:spLocks noChangeAspect="1" noChangeArrowheads="1"/>
          </p:cNvSpPr>
          <p:nvPr/>
        </p:nvSpPr>
        <p:spPr bwMode="auto">
          <a:xfrm rot="10800000" flipV="1">
            <a:off x="5195725" y="197635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5" name="Oval 689"/>
          <p:cNvSpPr>
            <a:spLocks noChangeAspect="1" noChangeArrowheads="1"/>
          </p:cNvSpPr>
          <p:nvPr/>
        </p:nvSpPr>
        <p:spPr bwMode="auto">
          <a:xfrm rot="10800000" flipV="1">
            <a:off x="4806982" y="1995116"/>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6" name="Oval 740"/>
          <p:cNvSpPr>
            <a:spLocks noChangeAspect="1" noChangeArrowheads="1"/>
          </p:cNvSpPr>
          <p:nvPr/>
        </p:nvSpPr>
        <p:spPr bwMode="auto">
          <a:xfrm rot="5400000" flipH="1" flipV="1">
            <a:off x="4945693" y="198349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7" name="Oval 763"/>
          <p:cNvSpPr>
            <a:spLocks noChangeAspect="1" noChangeArrowheads="1"/>
          </p:cNvSpPr>
          <p:nvPr/>
        </p:nvSpPr>
        <p:spPr bwMode="auto">
          <a:xfrm rot="5400000" flipH="1" flipV="1">
            <a:off x="4516469" y="1946301"/>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8" name="Oval 740"/>
          <p:cNvSpPr>
            <a:spLocks noChangeAspect="1" noChangeArrowheads="1"/>
          </p:cNvSpPr>
          <p:nvPr/>
        </p:nvSpPr>
        <p:spPr bwMode="auto">
          <a:xfrm rot="5400000" flipH="1" flipV="1">
            <a:off x="4874255"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9" name="Oval 740"/>
          <p:cNvSpPr>
            <a:spLocks noChangeAspect="1" noChangeArrowheads="1"/>
          </p:cNvSpPr>
          <p:nvPr/>
        </p:nvSpPr>
        <p:spPr bwMode="auto">
          <a:xfrm rot="5400000" flipH="1" flipV="1">
            <a:off x="5418373" y="19903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0" name="Oval 740"/>
          <p:cNvSpPr>
            <a:spLocks noChangeAspect="1" noChangeArrowheads="1"/>
          </p:cNvSpPr>
          <p:nvPr/>
        </p:nvSpPr>
        <p:spPr bwMode="auto">
          <a:xfrm rot="5400000" flipH="1" flipV="1">
            <a:off x="5129527"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1" name="Oval 740"/>
          <p:cNvSpPr>
            <a:spLocks noChangeAspect="1" noChangeArrowheads="1"/>
          </p:cNvSpPr>
          <p:nvPr/>
        </p:nvSpPr>
        <p:spPr bwMode="auto">
          <a:xfrm rot="5400000" flipH="1" flipV="1">
            <a:off x="5281927" y="19903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2" name="Oval 740"/>
          <p:cNvSpPr>
            <a:spLocks noChangeAspect="1" noChangeArrowheads="1"/>
          </p:cNvSpPr>
          <p:nvPr/>
        </p:nvSpPr>
        <p:spPr bwMode="auto">
          <a:xfrm rot="5400000" flipH="1" flipV="1">
            <a:off x="5500289" y="192939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3" name="Oval 631"/>
          <p:cNvSpPr>
            <a:spLocks noChangeAspect="1" noChangeArrowheads="1"/>
          </p:cNvSpPr>
          <p:nvPr/>
        </p:nvSpPr>
        <p:spPr bwMode="auto">
          <a:xfrm rot="10800000" flipV="1">
            <a:off x="5723295" y="1990783"/>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4" name="Oval 636"/>
          <p:cNvSpPr>
            <a:spLocks noChangeAspect="1" noChangeArrowheads="1"/>
          </p:cNvSpPr>
          <p:nvPr/>
        </p:nvSpPr>
        <p:spPr bwMode="auto">
          <a:xfrm rot="10800000" flipV="1">
            <a:off x="5842357" y="193720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5" name="Oval 641"/>
          <p:cNvSpPr>
            <a:spLocks noChangeAspect="1" noChangeArrowheads="1"/>
          </p:cNvSpPr>
          <p:nvPr/>
        </p:nvSpPr>
        <p:spPr bwMode="auto">
          <a:xfrm rot="10800000" flipV="1">
            <a:off x="6427553" y="1949396"/>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6" name="Oval 668"/>
          <p:cNvSpPr>
            <a:spLocks noChangeAspect="1" noChangeArrowheads="1"/>
          </p:cNvSpPr>
          <p:nvPr/>
        </p:nvSpPr>
        <p:spPr bwMode="auto">
          <a:xfrm rot="10800000" flipV="1">
            <a:off x="6177521" y="1991068"/>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7" name="Oval 675"/>
          <p:cNvSpPr>
            <a:spLocks noChangeAspect="1" noChangeArrowheads="1"/>
          </p:cNvSpPr>
          <p:nvPr/>
        </p:nvSpPr>
        <p:spPr bwMode="auto">
          <a:xfrm rot="10800000" flipV="1">
            <a:off x="6297775" y="199464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8" name="Oval 689"/>
          <p:cNvSpPr>
            <a:spLocks noChangeAspect="1" noChangeArrowheads="1"/>
          </p:cNvSpPr>
          <p:nvPr/>
        </p:nvSpPr>
        <p:spPr bwMode="auto">
          <a:xfrm rot="10800000" flipV="1">
            <a:off x="5909032" y="201340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29" name="Oval 740"/>
          <p:cNvSpPr>
            <a:spLocks noChangeAspect="1" noChangeArrowheads="1"/>
          </p:cNvSpPr>
          <p:nvPr/>
        </p:nvSpPr>
        <p:spPr bwMode="auto">
          <a:xfrm rot="5400000" flipH="1" flipV="1">
            <a:off x="6047743" y="200178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0" name="Oval 763"/>
          <p:cNvSpPr>
            <a:spLocks noChangeAspect="1" noChangeArrowheads="1"/>
          </p:cNvSpPr>
          <p:nvPr/>
        </p:nvSpPr>
        <p:spPr bwMode="auto">
          <a:xfrm rot="5400000" flipH="1" flipV="1">
            <a:off x="5618519" y="1964589"/>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1" name="Oval 740"/>
          <p:cNvSpPr>
            <a:spLocks noChangeAspect="1" noChangeArrowheads="1"/>
          </p:cNvSpPr>
          <p:nvPr/>
        </p:nvSpPr>
        <p:spPr bwMode="auto">
          <a:xfrm rot="5400000" flipH="1" flipV="1">
            <a:off x="5976305" y="19372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2" name="Oval 740"/>
          <p:cNvSpPr>
            <a:spLocks noChangeAspect="1" noChangeArrowheads="1"/>
          </p:cNvSpPr>
          <p:nvPr/>
        </p:nvSpPr>
        <p:spPr bwMode="auto">
          <a:xfrm rot="5400000" flipH="1" flipV="1">
            <a:off x="6792269" y="209398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3" name="Oval 740"/>
          <p:cNvSpPr>
            <a:spLocks noChangeAspect="1" noChangeArrowheads="1"/>
          </p:cNvSpPr>
          <p:nvPr/>
        </p:nvSpPr>
        <p:spPr bwMode="auto">
          <a:xfrm rot="5400000" flipH="1" flipV="1">
            <a:off x="6231577" y="19372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4" name="Oval 740"/>
          <p:cNvSpPr>
            <a:spLocks noChangeAspect="1" noChangeArrowheads="1"/>
          </p:cNvSpPr>
          <p:nvPr/>
        </p:nvSpPr>
        <p:spPr bwMode="auto">
          <a:xfrm rot="5400000" flipH="1" flipV="1">
            <a:off x="6383977" y="200864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5" name="Oval 740"/>
          <p:cNvSpPr>
            <a:spLocks noChangeAspect="1" noChangeArrowheads="1"/>
          </p:cNvSpPr>
          <p:nvPr/>
        </p:nvSpPr>
        <p:spPr bwMode="auto">
          <a:xfrm rot="5400000" flipH="1" flipV="1">
            <a:off x="6730355" y="197816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7" name="Oval 740"/>
          <p:cNvSpPr>
            <a:spLocks noChangeAspect="1" noChangeArrowheads="1"/>
          </p:cNvSpPr>
          <p:nvPr/>
        </p:nvSpPr>
        <p:spPr bwMode="auto">
          <a:xfrm rot="5400000" flipH="1" flipV="1">
            <a:off x="6857611" y="216104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8" name="Oval 631"/>
          <p:cNvSpPr>
            <a:spLocks noChangeAspect="1" noChangeArrowheads="1"/>
          </p:cNvSpPr>
          <p:nvPr/>
        </p:nvSpPr>
        <p:spPr bwMode="auto">
          <a:xfrm rot="10800000" flipV="1">
            <a:off x="3384535"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9" name="Oval 636"/>
          <p:cNvSpPr>
            <a:spLocks noChangeAspect="1" noChangeArrowheads="1"/>
          </p:cNvSpPr>
          <p:nvPr/>
        </p:nvSpPr>
        <p:spPr bwMode="auto">
          <a:xfrm rot="10800000" flipV="1">
            <a:off x="3407585"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0" name="Oval 668"/>
          <p:cNvSpPr>
            <a:spLocks noChangeAspect="1" noChangeArrowheads="1"/>
          </p:cNvSpPr>
          <p:nvPr/>
        </p:nvSpPr>
        <p:spPr bwMode="auto">
          <a:xfrm rot="10800000" flipV="1">
            <a:off x="3436803"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1" name="Oval 689"/>
          <p:cNvSpPr>
            <a:spLocks noChangeAspect="1" noChangeArrowheads="1"/>
          </p:cNvSpPr>
          <p:nvPr/>
        </p:nvSpPr>
        <p:spPr bwMode="auto">
          <a:xfrm rot="10800000" flipV="1">
            <a:off x="3387392"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2" name="Oval 740"/>
          <p:cNvSpPr>
            <a:spLocks noChangeAspect="1" noChangeArrowheads="1"/>
          </p:cNvSpPr>
          <p:nvPr/>
        </p:nvSpPr>
        <p:spPr bwMode="auto">
          <a:xfrm rot="5400000" flipH="1" flipV="1">
            <a:off x="3421709"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3" name="Oval 740"/>
          <p:cNvSpPr>
            <a:spLocks noChangeAspect="1" noChangeArrowheads="1"/>
          </p:cNvSpPr>
          <p:nvPr/>
        </p:nvSpPr>
        <p:spPr bwMode="auto">
          <a:xfrm rot="5400000" flipH="1" flipV="1">
            <a:off x="3427041"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4" name="Oval 740"/>
          <p:cNvSpPr>
            <a:spLocks noChangeAspect="1" noChangeArrowheads="1"/>
          </p:cNvSpPr>
          <p:nvPr/>
        </p:nvSpPr>
        <p:spPr bwMode="auto">
          <a:xfrm rot="5400000" flipH="1" flipV="1">
            <a:off x="3411800"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5" name="Oval 631"/>
          <p:cNvSpPr>
            <a:spLocks noChangeAspect="1" noChangeArrowheads="1"/>
          </p:cNvSpPr>
          <p:nvPr/>
        </p:nvSpPr>
        <p:spPr bwMode="auto">
          <a:xfrm rot="10800000" flipV="1">
            <a:off x="3567773"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6" name="Oval 636"/>
          <p:cNvSpPr>
            <a:spLocks noChangeAspect="1" noChangeArrowheads="1"/>
          </p:cNvSpPr>
          <p:nvPr/>
        </p:nvSpPr>
        <p:spPr bwMode="auto">
          <a:xfrm rot="10800000" flipV="1">
            <a:off x="3590823"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7" name="Oval 668"/>
          <p:cNvSpPr>
            <a:spLocks noChangeAspect="1" noChangeArrowheads="1"/>
          </p:cNvSpPr>
          <p:nvPr/>
        </p:nvSpPr>
        <p:spPr bwMode="auto">
          <a:xfrm rot="10800000" flipV="1">
            <a:off x="3620041"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8" name="Oval 689"/>
          <p:cNvSpPr>
            <a:spLocks noChangeAspect="1" noChangeArrowheads="1"/>
          </p:cNvSpPr>
          <p:nvPr/>
        </p:nvSpPr>
        <p:spPr bwMode="auto">
          <a:xfrm rot="10800000" flipV="1">
            <a:off x="3570630"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 name="Oval 740"/>
          <p:cNvSpPr>
            <a:spLocks noChangeAspect="1" noChangeArrowheads="1"/>
          </p:cNvSpPr>
          <p:nvPr/>
        </p:nvSpPr>
        <p:spPr bwMode="auto">
          <a:xfrm rot="5400000" flipH="1" flipV="1">
            <a:off x="3604947"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 name="Oval 740"/>
          <p:cNvSpPr>
            <a:spLocks noChangeAspect="1" noChangeArrowheads="1"/>
          </p:cNvSpPr>
          <p:nvPr/>
        </p:nvSpPr>
        <p:spPr bwMode="auto">
          <a:xfrm rot="5400000" flipH="1" flipV="1">
            <a:off x="3610279"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 name="Oval 740"/>
          <p:cNvSpPr>
            <a:spLocks noChangeAspect="1" noChangeArrowheads="1"/>
          </p:cNvSpPr>
          <p:nvPr/>
        </p:nvSpPr>
        <p:spPr bwMode="auto">
          <a:xfrm rot="5400000" flipH="1" flipV="1">
            <a:off x="3595038"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2" name="Oval 631"/>
          <p:cNvSpPr>
            <a:spLocks noChangeAspect="1" noChangeArrowheads="1"/>
          </p:cNvSpPr>
          <p:nvPr/>
        </p:nvSpPr>
        <p:spPr bwMode="auto">
          <a:xfrm rot="10800000" flipV="1">
            <a:off x="3720173"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 name="Oval 636"/>
          <p:cNvSpPr>
            <a:spLocks noChangeAspect="1" noChangeArrowheads="1"/>
          </p:cNvSpPr>
          <p:nvPr/>
        </p:nvSpPr>
        <p:spPr bwMode="auto">
          <a:xfrm rot="10800000" flipV="1">
            <a:off x="3743223"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 name="Oval 668"/>
          <p:cNvSpPr>
            <a:spLocks noChangeAspect="1" noChangeArrowheads="1"/>
          </p:cNvSpPr>
          <p:nvPr/>
        </p:nvSpPr>
        <p:spPr bwMode="auto">
          <a:xfrm rot="10800000" flipV="1">
            <a:off x="3772441"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 name="Oval 689"/>
          <p:cNvSpPr>
            <a:spLocks noChangeAspect="1" noChangeArrowheads="1"/>
          </p:cNvSpPr>
          <p:nvPr/>
        </p:nvSpPr>
        <p:spPr bwMode="auto">
          <a:xfrm rot="10800000" flipV="1">
            <a:off x="3723030"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 name="Oval 740"/>
          <p:cNvSpPr>
            <a:spLocks noChangeAspect="1" noChangeArrowheads="1"/>
          </p:cNvSpPr>
          <p:nvPr/>
        </p:nvSpPr>
        <p:spPr bwMode="auto">
          <a:xfrm rot="5400000" flipH="1" flipV="1">
            <a:off x="3757347"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 name="Oval 740"/>
          <p:cNvSpPr>
            <a:spLocks noChangeAspect="1" noChangeArrowheads="1"/>
          </p:cNvSpPr>
          <p:nvPr/>
        </p:nvSpPr>
        <p:spPr bwMode="auto">
          <a:xfrm rot="5400000" flipH="1" flipV="1">
            <a:off x="3762679"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 name="Oval 740"/>
          <p:cNvSpPr>
            <a:spLocks noChangeAspect="1" noChangeArrowheads="1"/>
          </p:cNvSpPr>
          <p:nvPr/>
        </p:nvSpPr>
        <p:spPr bwMode="auto">
          <a:xfrm rot="5400000" flipH="1" flipV="1">
            <a:off x="3747438"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 name="Oval 631"/>
          <p:cNvSpPr>
            <a:spLocks noChangeAspect="1" noChangeArrowheads="1"/>
          </p:cNvSpPr>
          <p:nvPr/>
        </p:nvSpPr>
        <p:spPr bwMode="auto">
          <a:xfrm rot="10800000" flipV="1">
            <a:off x="4019261"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 name="Oval 636"/>
          <p:cNvSpPr>
            <a:spLocks noChangeAspect="1" noChangeArrowheads="1"/>
          </p:cNvSpPr>
          <p:nvPr/>
        </p:nvSpPr>
        <p:spPr bwMode="auto">
          <a:xfrm rot="10800000" flipV="1">
            <a:off x="4042311"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 name="Oval 668"/>
          <p:cNvSpPr>
            <a:spLocks noChangeAspect="1" noChangeArrowheads="1"/>
          </p:cNvSpPr>
          <p:nvPr/>
        </p:nvSpPr>
        <p:spPr bwMode="auto">
          <a:xfrm rot="10800000" flipV="1">
            <a:off x="4071529"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 name="Oval 689"/>
          <p:cNvSpPr>
            <a:spLocks noChangeAspect="1" noChangeArrowheads="1"/>
          </p:cNvSpPr>
          <p:nvPr/>
        </p:nvSpPr>
        <p:spPr bwMode="auto">
          <a:xfrm rot="10800000" flipV="1">
            <a:off x="4022118"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 name="Oval 740"/>
          <p:cNvSpPr>
            <a:spLocks noChangeAspect="1" noChangeArrowheads="1"/>
          </p:cNvSpPr>
          <p:nvPr/>
        </p:nvSpPr>
        <p:spPr bwMode="auto">
          <a:xfrm rot="5400000" flipH="1" flipV="1">
            <a:off x="4056435"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 name="Oval 740"/>
          <p:cNvSpPr>
            <a:spLocks noChangeAspect="1" noChangeArrowheads="1"/>
          </p:cNvSpPr>
          <p:nvPr/>
        </p:nvSpPr>
        <p:spPr bwMode="auto">
          <a:xfrm rot="5400000" flipH="1" flipV="1">
            <a:off x="4061767"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 name="Oval 740"/>
          <p:cNvSpPr>
            <a:spLocks noChangeAspect="1" noChangeArrowheads="1"/>
          </p:cNvSpPr>
          <p:nvPr/>
        </p:nvSpPr>
        <p:spPr bwMode="auto">
          <a:xfrm rot="5400000" flipH="1" flipV="1">
            <a:off x="4046526"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 name="Oval 631"/>
          <p:cNvSpPr>
            <a:spLocks noChangeAspect="1" noChangeArrowheads="1"/>
          </p:cNvSpPr>
          <p:nvPr/>
        </p:nvSpPr>
        <p:spPr bwMode="auto">
          <a:xfrm rot="10800000" flipV="1">
            <a:off x="4170353"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 name="Oval 636"/>
          <p:cNvSpPr>
            <a:spLocks noChangeAspect="1" noChangeArrowheads="1"/>
          </p:cNvSpPr>
          <p:nvPr/>
        </p:nvSpPr>
        <p:spPr bwMode="auto">
          <a:xfrm rot="10800000" flipV="1">
            <a:off x="4193403"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 name="Oval 668"/>
          <p:cNvSpPr>
            <a:spLocks noChangeAspect="1" noChangeArrowheads="1"/>
          </p:cNvSpPr>
          <p:nvPr/>
        </p:nvSpPr>
        <p:spPr bwMode="auto">
          <a:xfrm rot="10800000" flipV="1">
            <a:off x="4222621"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 name="Oval 689"/>
          <p:cNvSpPr>
            <a:spLocks noChangeAspect="1" noChangeArrowheads="1"/>
          </p:cNvSpPr>
          <p:nvPr/>
        </p:nvSpPr>
        <p:spPr bwMode="auto">
          <a:xfrm rot="10800000" flipV="1">
            <a:off x="4173210"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 name="Oval 740"/>
          <p:cNvSpPr>
            <a:spLocks noChangeAspect="1" noChangeArrowheads="1"/>
          </p:cNvSpPr>
          <p:nvPr/>
        </p:nvSpPr>
        <p:spPr bwMode="auto">
          <a:xfrm rot="5400000" flipH="1" flipV="1">
            <a:off x="4207527"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 name="Oval 740"/>
          <p:cNvSpPr>
            <a:spLocks noChangeAspect="1" noChangeArrowheads="1"/>
          </p:cNvSpPr>
          <p:nvPr/>
        </p:nvSpPr>
        <p:spPr bwMode="auto">
          <a:xfrm rot="5400000" flipH="1" flipV="1">
            <a:off x="4212859"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 name="Oval 740"/>
          <p:cNvSpPr>
            <a:spLocks noChangeAspect="1" noChangeArrowheads="1"/>
          </p:cNvSpPr>
          <p:nvPr/>
        </p:nvSpPr>
        <p:spPr bwMode="auto">
          <a:xfrm rot="5400000" flipH="1" flipV="1">
            <a:off x="4197618"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 name="Oval 631"/>
          <p:cNvSpPr>
            <a:spLocks noChangeAspect="1" noChangeArrowheads="1"/>
          </p:cNvSpPr>
          <p:nvPr/>
        </p:nvSpPr>
        <p:spPr bwMode="auto">
          <a:xfrm rot="10800000" flipV="1">
            <a:off x="4447889"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4" name="Oval 636"/>
          <p:cNvSpPr>
            <a:spLocks noChangeAspect="1" noChangeArrowheads="1"/>
          </p:cNvSpPr>
          <p:nvPr/>
        </p:nvSpPr>
        <p:spPr bwMode="auto">
          <a:xfrm rot="10800000" flipV="1">
            <a:off x="4470939"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5" name="Oval 668"/>
          <p:cNvSpPr>
            <a:spLocks noChangeAspect="1" noChangeArrowheads="1"/>
          </p:cNvSpPr>
          <p:nvPr/>
        </p:nvSpPr>
        <p:spPr bwMode="auto">
          <a:xfrm rot="10800000" flipV="1">
            <a:off x="4500157"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6" name="Oval 689"/>
          <p:cNvSpPr>
            <a:spLocks noChangeAspect="1" noChangeArrowheads="1"/>
          </p:cNvSpPr>
          <p:nvPr/>
        </p:nvSpPr>
        <p:spPr bwMode="auto">
          <a:xfrm rot="10800000" flipV="1">
            <a:off x="4450746"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7" name="Oval 740"/>
          <p:cNvSpPr>
            <a:spLocks noChangeAspect="1" noChangeArrowheads="1"/>
          </p:cNvSpPr>
          <p:nvPr/>
        </p:nvSpPr>
        <p:spPr bwMode="auto">
          <a:xfrm rot="5400000" flipH="1" flipV="1">
            <a:off x="4485063"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8" name="Oval 740"/>
          <p:cNvSpPr>
            <a:spLocks noChangeAspect="1" noChangeArrowheads="1"/>
          </p:cNvSpPr>
          <p:nvPr/>
        </p:nvSpPr>
        <p:spPr bwMode="auto">
          <a:xfrm rot="5400000" flipH="1" flipV="1">
            <a:off x="4490395"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9" name="Oval 740"/>
          <p:cNvSpPr>
            <a:spLocks noChangeAspect="1" noChangeArrowheads="1"/>
          </p:cNvSpPr>
          <p:nvPr/>
        </p:nvSpPr>
        <p:spPr bwMode="auto">
          <a:xfrm rot="5400000" flipH="1" flipV="1">
            <a:off x="4475154"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0" name="Oval 631"/>
          <p:cNvSpPr>
            <a:spLocks noChangeAspect="1" noChangeArrowheads="1"/>
          </p:cNvSpPr>
          <p:nvPr/>
        </p:nvSpPr>
        <p:spPr bwMode="auto">
          <a:xfrm rot="10800000" flipV="1">
            <a:off x="4734593" y="197154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1" name="Oval 636"/>
          <p:cNvSpPr>
            <a:spLocks noChangeAspect="1" noChangeArrowheads="1"/>
          </p:cNvSpPr>
          <p:nvPr/>
        </p:nvSpPr>
        <p:spPr bwMode="auto">
          <a:xfrm rot="10800000" flipV="1">
            <a:off x="4757643" y="1930157"/>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2" name="Oval 668"/>
          <p:cNvSpPr>
            <a:spLocks noChangeAspect="1" noChangeArrowheads="1"/>
          </p:cNvSpPr>
          <p:nvPr/>
        </p:nvSpPr>
        <p:spPr bwMode="auto">
          <a:xfrm rot="10800000" flipV="1">
            <a:off x="4786861" y="1952827"/>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3" name="Oval 689"/>
          <p:cNvSpPr>
            <a:spLocks noChangeAspect="1" noChangeArrowheads="1"/>
          </p:cNvSpPr>
          <p:nvPr/>
        </p:nvSpPr>
        <p:spPr bwMode="auto">
          <a:xfrm rot="10800000" flipV="1">
            <a:off x="4737450" y="1951493"/>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4" name="Oval 740"/>
          <p:cNvSpPr>
            <a:spLocks noChangeAspect="1" noChangeArrowheads="1"/>
          </p:cNvSpPr>
          <p:nvPr/>
        </p:nvSpPr>
        <p:spPr bwMode="auto">
          <a:xfrm rot="5400000" flipH="1" flipV="1">
            <a:off x="4771767" y="1977973"/>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5" name="Oval 740"/>
          <p:cNvSpPr>
            <a:spLocks noChangeAspect="1" noChangeArrowheads="1"/>
          </p:cNvSpPr>
          <p:nvPr/>
        </p:nvSpPr>
        <p:spPr bwMode="auto">
          <a:xfrm rot="5400000" flipH="1" flipV="1">
            <a:off x="4777099" y="192939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6" name="Oval 740"/>
          <p:cNvSpPr>
            <a:spLocks noChangeAspect="1" noChangeArrowheads="1"/>
          </p:cNvSpPr>
          <p:nvPr/>
        </p:nvSpPr>
        <p:spPr bwMode="auto">
          <a:xfrm rot="5400000" flipH="1" flipV="1">
            <a:off x="4761858" y="198178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7" name="Oval 631"/>
          <p:cNvSpPr>
            <a:spLocks noChangeAspect="1" noChangeArrowheads="1"/>
          </p:cNvSpPr>
          <p:nvPr/>
        </p:nvSpPr>
        <p:spPr bwMode="auto">
          <a:xfrm rot="10800000" flipV="1">
            <a:off x="5019393"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8" name="Oval 636"/>
          <p:cNvSpPr>
            <a:spLocks noChangeAspect="1" noChangeArrowheads="1"/>
          </p:cNvSpPr>
          <p:nvPr/>
        </p:nvSpPr>
        <p:spPr bwMode="auto">
          <a:xfrm rot="10800000" flipV="1">
            <a:off x="5042443"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89" name="Oval 668"/>
          <p:cNvSpPr>
            <a:spLocks noChangeAspect="1" noChangeArrowheads="1"/>
          </p:cNvSpPr>
          <p:nvPr/>
        </p:nvSpPr>
        <p:spPr bwMode="auto">
          <a:xfrm rot="10800000" flipV="1">
            <a:off x="5071661"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0" name="Oval 689"/>
          <p:cNvSpPr>
            <a:spLocks noChangeAspect="1" noChangeArrowheads="1"/>
          </p:cNvSpPr>
          <p:nvPr/>
        </p:nvSpPr>
        <p:spPr bwMode="auto">
          <a:xfrm rot="10800000" flipV="1">
            <a:off x="5022250"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1" name="Oval 740"/>
          <p:cNvSpPr>
            <a:spLocks noChangeAspect="1" noChangeArrowheads="1"/>
          </p:cNvSpPr>
          <p:nvPr/>
        </p:nvSpPr>
        <p:spPr bwMode="auto">
          <a:xfrm rot="5400000" flipH="1" flipV="1">
            <a:off x="5056567"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2" name="Oval 740"/>
          <p:cNvSpPr>
            <a:spLocks noChangeAspect="1" noChangeArrowheads="1"/>
          </p:cNvSpPr>
          <p:nvPr/>
        </p:nvSpPr>
        <p:spPr bwMode="auto">
          <a:xfrm rot="5400000" flipH="1" flipV="1">
            <a:off x="5061899"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3" name="Oval 740"/>
          <p:cNvSpPr>
            <a:spLocks noChangeAspect="1" noChangeArrowheads="1"/>
          </p:cNvSpPr>
          <p:nvPr/>
        </p:nvSpPr>
        <p:spPr bwMode="auto">
          <a:xfrm rot="5400000" flipH="1" flipV="1">
            <a:off x="5046658"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4" name="Oval 631"/>
          <p:cNvSpPr>
            <a:spLocks noChangeAspect="1" noChangeArrowheads="1"/>
          </p:cNvSpPr>
          <p:nvPr/>
        </p:nvSpPr>
        <p:spPr bwMode="auto">
          <a:xfrm rot="10800000" flipV="1">
            <a:off x="5328005" y="196106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5" name="Oval 636"/>
          <p:cNvSpPr>
            <a:spLocks noChangeAspect="1" noChangeArrowheads="1"/>
          </p:cNvSpPr>
          <p:nvPr/>
        </p:nvSpPr>
        <p:spPr bwMode="auto">
          <a:xfrm rot="10800000" flipV="1">
            <a:off x="5351055" y="191967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6" name="Oval 668"/>
          <p:cNvSpPr>
            <a:spLocks noChangeAspect="1" noChangeArrowheads="1"/>
          </p:cNvSpPr>
          <p:nvPr/>
        </p:nvSpPr>
        <p:spPr bwMode="auto">
          <a:xfrm rot="10800000" flipV="1">
            <a:off x="5380273" y="194234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7" name="Oval 689"/>
          <p:cNvSpPr>
            <a:spLocks noChangeAspect="1" noChangeArrowheads="1"/>
          </p:cNvSpPr>
          <p:nvPr/>
        </p:nvSpPr>
        <p:spPr bwMode="auto">
          <a:xfrm rot="10800000" flipV="1">
            <a:off x="5330862" y="19410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8" name="Oval 740"/>
          <p:cNvSpPr>
            <a:spLocks noChangeAspect="1" noChangeArrowheads="1"/>
          </p:cNvSpPr>
          <p:nvPr/>
        </p:nvSpPr>
        <p:spPr bwMode="auto">
          <a:xfrm rot="5400000" flipH="1" flipV="1">
            <a:off x="5365179" y="196749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99" name="Oval 740"/>
          <p:cNvSpPr>
            <a:spLocks noChangeAspect="1" noChangeArrowheads="1"/>
          </p:cNvSpPr>
          <p:nvPr/>
        </p:nvSpPr>
        <p:spPr bwMode="auto">
          <a:xfrm rot="5400000" flipH="1" flipV="1">
            <a:off x="5370511"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0" name="Oval 740"/>
          <p:cNvSpPr>
            <a:spLocks noChangeAspect="1" noChangeArrowheads="1"/>
          </p:cNvSpPr>
          <p:nvPr/>
        </p:nvSpPr>
        <p:spPr bwMode="auto">
          <a:xfrm rot="5400000" flipH="1" flipV="1">
            <a:off x="5355270" y="197130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1" name="Oval 631"/>
          <p:cNvSpPr>
            <a:spLocks noChangeAspect="1" noChangeArrowheads="1"/>
          </p:cNvSpPr>
          <p:nvPr/>
        </p:nvSpPr>
        <p:spPr bwMode="auto">
          <a:xfrm rot="10800000" flipV="1">
            <a:off x="5670551" y="198987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2" name="Oval 636"/>
          <p:cNvSpPr>
            <a:spLocks noChangeAspect="1" noChangeArrowheads="1"/>
          </p:cNvSpPr>
          <p:nvPr/>
        </p:nvSpPr>
        <p:spPr bwMode="auto">
          <a:xfrm rot="10800000" flipV="1">
            <a:off x="5693601" y="1948492"/>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3" name="Oval 668"/>
          <p:cNvSpPr>
            <a:spLocks noChangeAspect="1" noChangeArrowheads="1"/>
          </p:cNvSpPr>
          <p:nvPr/>
        </p:nvSpPr>
        <p:spPr bwMode="auto">
          <a:xfrm rot="10800000" flipV="1">
            <a:off x="5722819" y="1971162"/>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4" name="Oval 689"/>
          <p:cNvSpPr>
            <a:spLocks noChangeAspect="1" noChangeArrowheads="1"/>
          </p:cNvSpPr>
          <p:nvPr/>
        </p:nvSpPr>
        <p:spPr bwMode="auto">
          <a:xfrm rot="10800000" flipV="1">
            <a:off x="5673408" y="196982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5" name="Oval 740"/>
          <p:cNvSpPr>
            <a:spLocks noChangeAspect="1" noChangeArrowheads="1"/>
          </p:cNvSpPr>
          <p:nvPr/>
        </p:nvSpPr>
        <p:spPr bwMode="auto">
          <a:xfrm rot="5400000" flipH="1" flipV="1">
            <a:off x="5707725" y="199630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6" name="Oval 740"/>
          <p:cNvSpPr>
            <a:spLocks noChangeAspect="1" noChangeArrowheads="1"/>
          </p:cNvSpPr>
          <p:nvPr/>
        </p:nvSpPr>
        <p:spPr bwMode="auto">
          <a:xfrm rot="5400000" flipH="1" flipV="1">
            <a:off x="5713057" y="194772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7" name="Oval 740"/>
          <p:cNvSpPr>
            <a:spLocks noChangeAspect="1" noChangeArrowheads="1"/>
          </p:cNvSpPr>
          <p:nvPr/>
        </p:nvSpPr>
        <p:spPr bwMode="auto">
          <a:xfrm rot="5400000" flipH="1" flipV="1">
            <a:off x="5697816" y="200011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8" name="Oval 631"/>
          <p:cNvSpPr>
            <a:spLocks noChangeAspect="1" noChangeArrowheads="1"/>
          </p:cNvSpPr>
          <p:nvPr/>
        </p:nvSpPr>
        <p:spPr bwMode="auto">
          <a:xfrm rot="10800000" flipV="1">
            <a:off x="5956303" y="198678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09" name="Oval 636"/>
          <p:cNvSpPr>
            <a:spLocks noChangeAspect="1" noChangeArrowheads="1"/>
          </p:cNvSpPr>
          <p:nvPr/>
        </p:nvSpPr>
        <p:spPr bwMode="auto">
          <a:xfrm rot="10800000" flipV="1">
            <a:off x="5979353" y="1945397"/>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0" name="Oval 668"/>
          <p:cNvSpPr>
            <a:spLocks noChangeAspect="1" noChangeArrowheads="1"/>
          </p:cNvSpPr>
          <p:nvPr/>
        </p:nvSpPr>
        <p:spPr bwMode="auto">
          <a:xfrm rot="10800000" flipV="1">
            <a:off x="6008571" y="1968067"/>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1" name="Oval 689"/>
          <p:cNvSpPr>
            <a:spLocks noChangeAspect="1" noChangeArrowheads="1"/>
          </p:cNvSpPr>
          <p:nvPr/>
        </p:nvSpPr>
        <p:spPr bwMode="auto">
          <a:xfrm rot="10800000" flipV="1">
            <a:off x="5959160" y="1966733"/>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2" name="Oval 740"/>
          <p:cNvSpPr>
            <a:spLocks noChangeAspect="1" noChangeArrowheads="1"/>
          </p:cNvSpPr>
          <p:nvPr/>
        </p:nvSpPr>
        <p:spPr bwMode="auto">
          <a:xfrm rot="5400000" flipH="1" flipV="1">
            <a:off x="5993477" y="1993213"/>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3" name="Oval 740"/>
          <p:cNvSpPr>
            <a:spLocks noChangeAspect="1" noChangeArrowheads="1"/>
          </p:cNvSpPr>
          <p:nvPr/>
        </p:nvSpPr>
        <p:spPr bwMode="auto">
          <a:xfrm rot="5400000" flipH="1" flipV="1">
            <a:off x="5998809" y="194463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4" name="Oval 740"/>
          <p:cNvSpPr>
            <a:spLocks noChangeAspect="1" noChangeArrowheads="1"/>
          </p:cNvSpPr>
          <p:nvPr/>
        </p:nvSpPr>
        <p:spPr bwMode="auto">
          <a:xfrm rot="5400000" flipH="1" flipV="1">
            <a:off x="5983568" y="199702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5" name="Oval 631"/>
          <p:cNvSpPr>
            <a:spLocks noChangeAspect="1" noChangeArrowheads="1"/>
          </p:cNvSpPr>
          <p:nvPr/>
        </p:nvSpPr>
        <p:spPr bwMode="auto">
          <a:xfrm rot="10800000" flipV="1">
            <a:off x="6162401" y="197249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6" name="Oval 636"/>
          <p:cNvSpPr>
            <a:spLocks noChangeAspect="1" noChangeArrowheads="1"/>
          </p:cNvSpPr>
          <p:nvPr/>
        </p:nvSpPr>
        <p:spPr bwMode="auto">
          <a:xfrm rot="10800000" flipV="1">
            <a:off x="6185451" y="193110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7" name="Oval 668"/>
          <p:cNvSpPr>
            <a:spLocks noChangeAspect="1" noChangeArrowheads="1"/>
          </p:cNvSpPr>
          <p:nvPr/>
        </p:nvSpPr>
        <p:spPr bwMode="auto">
          <a:xfrm rot="10800000" flipV="1">
            <a:off x="6214669" y="195377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8" name="Oval 689"/>
          <p:cNvSpPr>
            <a:spLocks noChangeAspect="1" noChangeArrowheads="1"/>
          </p:cNvSpPr>
          <p:nvPr/>
        </p:nvSpPr>
        <p:spPr bwMode="auto">
          <a:xfrm rot="10800000" flipV="1">
            <a:off x="6165258" y="195244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19" name="Oval 740"/>
          <p:cNvSpPr>
            <a:spLocks noChangeAspect="1" noChangeArrowheads="1"/>
          </p:cNvSpPr>
          <p:nvPr/>
        </p:nvSpPr>
        <p:spPr bwMode="auto">
          <a:xfrm rot="5400000" flipH="1" flipV="1">
            <a:off x="6199575" y="197892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0" name="Oval 740"/>
          <p:cNvSpPr>
            <a:spLocks noChangeAspect="1" noChangeArrowheads="1"/>
          </p:cNvSpPr>
          <p:nvPr/>
        </p:nvSpPr>
        <p:spPr bwMode="auto">
          <a:xfrm rot="5400000" flipH="1" flipV="1">
            <a:off x="6204907" y="193034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1" name="Oval 740"/>
          <p:cNvSpPr>
            <a:spLocks noChangeAspect="1" noChangeArrowheads="1"/>
          </p:cNvSpPr>
          <p:nvPr/>
        </p:nvSpPr>
        <p:spPr bwMode="auto">
          <a:xfrm rot="5400000" flipH="1" flipV="1">
            <a:off x="6189666" y="198273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2" name="Oval 631"/>
          <p:cNvSpPr>
            <a:spLocks noChangeAspect="1" noChangeArrowheads="1"/>
          </p:cNvSpPr>
          <p:nvPr/>
        </p:nvSpPr>
        <p:spPr bwMode="auto">
          <a:xfrm rot="10800000" flipV="1">
            <a:off x="6417673" y="197630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3" name="Oval 636"/>
          <p:cNvSpPr>
            <a:spLocks noChangeAspect="1" noChangeArrowheads="1"/>
          </p:cNvSpPr>
          <p:nvPr/>
        </p:nvSpPr>
        <p:spPr bwMode="auto">
          <a:xfrm rot="10800000" flipV="1">
            <a:off x="6440723" y="193491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4" name="Oval 668"/>
          <p:cNvSpPr>
            <a:spLocks noChangeAspect="1" noChangeArrowheads="1"/>
          </p:cNvSpPr>
          <p:nvPr/>
        </p:nvSpPr>
        <p:spPr bwMode="auto">
          <a:xfrm rot="10800000" flipV="1">
            <a:off x="6469941" y="195758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5" name="Oval 689"/>
          <p:cNvSpPr>
            <a:spLocks noChangeAspect="1" noChangeArrowheads="1"/>
          </p:cNvSpPr>
          <p:nvPr/>
        </p:nvSpPr>
        <p:spPr bwMode="auto">
          <a:xfrm rot="10800000" flipV="1">
            <a:off x="6420530" y="195625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6" name="Oval 740"/>
          <p:cNvSpPr>
            <a:spLocks noChangeAspect="1" noChangeArrowheads="1"/>
          </p:cNvSpPr>
          <p:nvPr/>
        </p:nvSpPr>
        <p:spPr bwMode="auto">
          <a:xfrm rot="5400000" flipH="1" flipV="1">
            <a:off x="6454847" y="198273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7" name="Oval 740"/>
          <p:cNvSpPr>
            <a:spLocks noChangeAspect="1" noChangeArrowheads="1"/>
          </p:cNvSpPr>
          <p:nvPr/>
        </p:nvSpPr>
        <p:spPr bwMode="auto">
          <a:xfrm rot="5400000" flipH="1" flipV="1">
            <a:off x="6460179" y="193415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8" name="Oval 740"/>
          <p:cNvSpPr>
            <a:spLocks noChangeAspect="1" noChangeArrowheads="1"/>
          </p:cNvSpPr>
          <p:nvPr/>
        </p:nvSpPr>
        <p:spPr bwMode="auto">
          <a:xfrm rot="5400000" flipH="1" flipV="1">
            <a:off x="6444938" y="198654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29" name="Oval 631"/>
          <p:cNvSpPr>
            <a:spLocks noChangeAspect="1" noChangeArrowheads="1"/>
          </p:cNvSpPr>
          <p:nvPr/>
        </p:nvSpPr>
        <p:spPr bwMode="auto">
          <a:xfrm rot="10800000" flipV="1">
            <a:off x="6639607" y="199154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0" name="Oval 636"/>
          <p:cNvSpPr>
            <a:spLocks noChangeAspect="1" noChangeArrowheads="1"/>
          </p:cNvSpPr>
          <p:nvPr/>
        </p:nvSpPr>
        <p:spPr bwMode="auto">
          <a:xfrm rot="10800000" flipV="1">
            <a:off x="6662657" y="195015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1" name="Oval 668"/>
          <p:cNvSpPr>
            <a:spLocks noChangeAspect="1" noChangeArrowheads="1"/>
          </p:cNvSpPr>
          <p:nvPr/>
        </p:nvSpPr>
        <p:spPr bwMode="auto">
          <a:xfrm rot="10800000" flipV="1">
            <a:off x="6691875" y="197282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2" name="Oval 689"/>
          <p:cNvSpPr>
            <a:spLocks noChangeAspect="1" noChangeArrowheads="1"/>
          </p:cNvSpPr>
          <p:nvPr/>
        </p:nvSpPr>
        <p:spPr bwMode="auto">
          <a:xfrm rot="10800000" flipV="1">
            <a:off x="6642464" y="197149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3" name="Oval 740"/>
          <p:cNvSpPr>
            <a:spLocks noChangeAspect="1" noChangeArrowheads="1"/>
          </p:cNvSpPr>
          <p:nvPr/>
        </p:nvSpPr>
        <p:spPr bwMode="auto">
          <a:xfrm rot="5400000" flipH="1" flipV="1">
            <a:off x="6676781" y="199797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4" name="Oval 740"/>
          <p:cNvSpPr>
            <a:spLocks noChangeAspect="1" noChangeArrowheads="1"/>
          </p:cNvSpPr>
          <p:nvPr/>
        </p:nvSpPr>
        <p:spPr bwMode="auto">
          <a:xfrm rot="5400000" flipH="1" flipV="1">
            <a:off x="6682113" y="194939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5" name="Oval 740"/>
          <p:cNvSpPr>
            <a:spLocks noChangeAspect="1" noChangeArrowheads="1"/>
          </p:cNvSpPr>
          <p:nvPr/>
        </p:nvSpPr>
        <p:spPr bwMode="auto">
          <a:xfrm rot="5400000" flipH="1" flipV="1">
            <a:off x="6666872" y="200178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6" name="Oval 631"/>
          <p:cNvSpPr>
            <a:spLocks noChangeAspect="1" noChangeArrowheads="1"/>
          </p:cNvSpPr>
          <p:nvPr/>
        </p:nvSpPr>
        <p:spPr bwMode="auto">
          <a:xfrm rot="10800000" flipV="1">
            <a:off x="6803437" y="214394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7" name="Oval 636"/>
          <p:cNvSpPr>
            <a:spLocks noChangeAspect="1" noChangeArrowheads="1"/>
          </p:cNvSpPr>
          <p:nvPr/>
        </p:nvSpPr>
        <p:spPr bwMode="auto">
          <a:xfrm rot="10800000" flipV="1">
            <a:off x="6826487" y="210255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8" name="Oval 668"/>
          <p:cNvSpPr>
            <a:spLocks noChangeAspect="1" noChangeArrowheads="1"/>
          </p:cNvSpPr>
          <p:nvPr/>
        </p:nvSpPr>
        <p:spPr bwMode="auto">
          <a:xfrm rot="10800000" flipV="1">
            <a:off x="6855705" y="212522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39" name="Oval 689"/>
          <p:cNvSpPr>
            <a:spLocks noChangeAspect="1" noChangeArrowheads="1"/>
          </p:cNvSpPr>
          <p:nvPr/>
        </p:nvSpPr>
        <p:spPr bwMode="auto">
          <a:xfrm rot="10800000" flipV="1">
            <a:off x="6806294" y="212389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0" name="Oval 740"/>
          <p:cNvSpPr>
            <a:spLocks noChangeAspect="1" noChangeArrowheads="1"/>
          </p:cNvSpPr>
          <p:nvPr/>
        </p:nvSpPr>
        <p:spPr bwMode="auto">
          <a:xfrm rot="5400000" flipH="1" flipV="1">
            <a:off x="6840611" y="2150375"/>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1" name="Oval 740"/>
          <p:cNvSpPr>
            <a:spLocks noChangeAspect="1" noChangeArrowheads="1"/>
          </p:cNvSpPr>
          <p:nvPr/>
        </p:nvSpPr>
        <p:spPr bwMode="auto">
          <a:xfrm rot="5400000" flipH="1" flipV="1">
            <a:off x="6845943" y="210179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2" name="Oval 740"/>
          <p:cNvSpPr>
            <a:spLocks noChangeAspect="1" noChangeArrowheads="1"/>
          </p:cNvSpPr>
          <p:nvPr/>
        </p:nvSpPr>
        <p:spPr bwMode="auto">
          <a:xfrm rot="5400000" flipH="1" flipV="1">
            <a:off x="6830702" y="215418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3" name="Oval 740"/>
          <p:cNvSpPr>
            <a:spLocks noChangeAspect="1" noChangeArrowheads="1"/>
          </p:cNvSpPr>
          <p:nvPr/>
        </p:nvSpPr>
        <p:spPr bwMode="auto">
          <a:xfrm rot="5400000" flipH="1" flipV="1">
            <a:off x="3313097"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4" name="Oval 631"/>
          <p:cNvSpPr>
            <a:spLocks noChangeAspect="1" noChangeArrowheads="1"/>
          </p:cNvSpPr>
          <p:nvPr/>
        </p:nvSpPr>
        <p:spPr bwMode="auto">
          <a:xfrm rot="10800000" flipV="1">
            <a:off x="3500025" y="1972495"/>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5" name="Oval 740"/>
          <p:cNvSpPr>
            <a:spLocks noChangeAspect="1" noChangeArrowheads="1"/>
          </p:cNvSpPr>
          <p:nvPr/>
        </p:nvSpPr>
        <p:spPr bwMode="auto">
          <a:xfrm rot="5400000" flipH="1" flipV="1">
            <a:off x="3874123" y="198349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6" name="Oval 740"/>
          <p:cNvSpPr>
            <a:spLocks noChangeAspect="1" noChangeArrowheads="1"/>
          </p:cNvSpPr>
          <p:nvPr/>
        </p:nvSpPr>
        <p:spPr bwMode="auto">
          <a:xfrm rot="5400000" flipH="1" flipV="1">
            <a:off x="3829355" y="1918916"/>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47" name="Oval 636"/>
          <p:cNvSpPr>
            <a:spLocks noChangeAspect="1" noChangeArrowheads="1"/>
          </p:cNvSpPr>
          <p:nvPr/>
        </p:nvSpPr>
        <p:spPr bwMode="auto">
          <a:xfrm rot="10800000" flipV="1">
            <a:off x="4770787" y="193720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nvGrpSpPr>
          <p:cNvPr id="528" name="Groupe 527"/>
          <p:cNvGrpSpPr/>
          <p:nvPr/>
        </p:nvGrpSpPr>
        <p:grpSpPr>
          <a:xfrm>
            <a:off x="6428389" y="2687570"/>
            <a:ext cx="1080000" cy="1296000"/>
            <a:chOff x="7526359" y="2617781"/>
            <a:chExt cx="1080000" cy="1296000"/>
          </a:xfrm>
        </p:grpSpPr>
        <p:sp>
          <p:nvSpPr>
            <p:cNvPr id="527" name="Rectangle 526"/>
            <p:cNvSpPr>
              <a:spLocks/>
            </p:cNvSpPr>
            <p:nvPr/>
          </p:nvSpPr>
          <p:spPr>
            <a:xfrm>
              <a:off x="7526359" y="2617781"/>
              <a:ext cx="1080000" cy="1296000"/>
            </a:xfrm>
            <a:prstGeom prst="rect">
              <a:avLst/>
            </a:prstGeom>
            <a:solidFill>
              <a:schemeClr val="bg1">
                <a:lumMod val="95000"/>
              </a:schemeClr>
            </a:solidFill>
            <a:ln w="50800" cmpd="dbl">
              <a:solidFill>
                <a:schemeClr val="bg1">
                  <a:lumMod val="85000"/>
                </a:schemeClr>
              </a:solidFill>
            </a:ln>
            <a:effectLst>
              <a:outerShdw blurRad="317500" dir="2700000" algn="ctr">
                <a:schemeClr val="tx1">
                  <a:alpha val="20000"/>
                </a:schemeClr>
              </a:outerShdw>
            </a:effectLst>
            <a:scene3d>
              <a:camera prst="perspectiveFront" fov="900000">
                <a:rot lat="17120012" lon="4074602" rev="17445118"/>
              </a:camera>
              <a:lightRig rig="flat" dir="t"/>
            </a:scene3d>
            <a:sp3d prstMaterial="clear">
              <a:bevelT w="25400" h="50800" prst="coolSlant"/>
              <a:bevelB w="0" prst="coolSlant"/>
              <a:extrusionClr>
                <a:schemeClr val="bg1">
                  <a:lumMod val="8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8" name="Rectangle 447"/>
            <p:cNvSpPr>
              <a:spLocks noChangeAspect="1"/>
            </p:cNvSpPr>
            <p:nvPr/>
          </p:nvSpPr>
          <p:spPr>
            <a:xfrm>
              <a:off x="7644569" y="2706752"/>
              <a:ext cx="840000" cy="1008000"/>
            </a:xfrm>
            <a:prstGeom prst="rect">
              <a:avLst/>
            </a:prstGeom>
            <a:solidFill>
              <a:schemeClr val="accent6">
                <a:lumMod val="60000"/>
                <a:lumOff val="40000"/>
              </a:schemeClr>
            </a:solidFill>
            <a:ln w="50800" cmpd="dbl">
              <a:solidFill>
                <a:schemeClr val="accent6">
                  <a:lumMod val="60000"/>
                  <a:lumOff val="40000"/>
                </a:schemeClr>
              </a:solidFill>
            </a:ln>
            <a:effectLst>
              <a:outerShdw blurRad="317500" dir="2700000" algn="ctr">
                <a:schemeClr val="tx1">
                  <a:alpha val="20000"/>
                </a:schemeClr>
              </a:outerShdw>
            </a:effectLst>
            <a:scene3d>
              <a:camera prst="perspectiveFront" fov="900000">
                <a:rot lat="17120012" lon="4074602" rev="17445118"/>
              </a:camera>
              <a:lightRig rig="flat" dir="t">
                <a:rot lat="0" lon="0" rev="0"/>
              </a:lightRig>
            </a:scene3d>
            <a:sp3d extrusionH="38100" contourW="6350" prstMaterial="clear">
              <a:bevelT w="196850" h="19050" prst="coolSlant"/>
              <a:bevelB w="0" h="0"/>
              <a:extrusionClr>
                <a:schemeClr val="accent6">
                  <a:lumMod val="60000"/>
                  <a:lumOff val="40000"/>
                </a:schemeClr>
              </a:extrusionClr>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6" name="Groupe 525"/>
          <p:cNvGrpSpPr/>
          <p:nvPr/>
        </p:nvGrpSpPr>
        <p:grpSpPr>
          <a:xfrm>
            <a:off x="7858148" y="3214686"/>
            <a:ext cx="752621" cy="273981"/>
            <a:chOff x="6561003" y="3143248"/>
            <a:chExt cx="752621" cy="273981"/>
          </a:xfrm>
        </p:grpSpPr>
        <p:sp>
          <p:nvSpPr>
            <p:cNvPr id="453" name="Oval 459"/>
            <p:cNvSpPr>
              <a:spLocks noChangeAspect="1" noChangeArrowheads="1"/>
            </p:cNvSpPr>
            <p:nvPr/>
          </p:nvSpPr>
          <p:spPr bwMode="auto">
            <a:xfrm>
              <a:off x="7042158" y="3303911"/>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54" name="Oval 470"/>
            <p:cNvSpPr>
              <a:spLocks noChangeAspect="1" noChangeArrowheads="1"/>
            </p:cNvSpPr>
            <p:nvPr/>
          </p:nvSpPr>
          <p:spPr bwMode="auto">
            <a:xfrm>
              <a:off x="7049488" y="3230887"/>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55" name="Oval 475"/>
            <p:cNvSpPr>
              <a:spLocks noChangeAspect="1" noChangeArrowheads="1"/>
            </p:cNvSpPr>
            <p:nvPr/>
          </p:nvSpPr>
          <p:spPr bwMode="auto">
            <a:xfrm>
              <a:off x="7079092" y="3326371"/>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56" name="Oval 481"/>
            <p:cNvSpPr>
              <a:spLocks noChangeAspect="1" noChangeArrowheads="1"/>
            </p:cNvSpPr>
            <p:nvPr/>
          </p:nvSpPr>
          <p:spPr bwMode="auto">
            <a:xfrm>
              <a:off x="6964792" y="3158096"/>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57" name="Oval 490"/>
            <p:cNvSpPr>
              <a:spLocks noChangeAspect="1" noChangeArrowheads="1"/>
            </p:cNvSpPr>
            <p:nvPr/>
          </p:nvSpPr>
          <p:spPr bwMode="auto">
            <a:xfrm>
              <a:off x="7241624" y="3256521"/>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58" name="Oval 500"/>
            <p:cNvSpPr>
              <a:spLocks noChangeAspect="1" noChangeArrowheads="1"/>
            </p:cNvSpPr>
            <p:nvPr/>
          </p:nvSpPr>
          <p:spPr bwMode="auto">
            <a:xfrm>
              <a:off x="7049488" y="3348361"/>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59" name="Oval 505"/>
            <p:cNvSpPr>
              <a:spLocks noChangeAspect="1" noChangeArrowheads="1"/>
            </p:cNvSpPr>
            <p:nvPr/>
          </p:nvSpPr>
          <p:spPr bwMode="auto">
            <a:xfrm>
              <a:off x="6887563" y="3280099"/>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0" name="Oval 507"/>
            <p:cNvSpPr>
              <a:spLocks noChangeAspect="1" noChangeArrowheads="1"/>
            </p:cNvSpPr>
            <p:nvPr/>
          </p:nvSpPr>
          <p:spPr bwMode="auto">
            <a:xfrm>
              <a:off x="7136849" y="3246995"/>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1" name="Oval 513"/>
            <p:cNvSpPr>
              <a:spLocks noChangeAspect="1" noChangeArrowheads="1"/>
            </p:cNvSpPr>
            <p:nvPr/>
          </p:nvSpPr>
          <p:spPr bwMode="auto">
            <a:xfrm>
              <a:off x="7066392" y="3207308"/>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2" name="Oval 526"/>
            <p:cNvSpPr>
              <a:spLocks noChangeAspect="1" noChangeArrowheads="1"/>
            </p:cNvSpPr>
            <p:nvPr/>
          </p:nvSpPr>
          <p:spPr bwMode="auto">
            <a:xfrm>
              <a:off x="6945742" y="3300971"/>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3" name="Oval 532"/>
            <p:cNvSpPr>
              <a:spLocks noChangeAspect="1" noChangeArrowheads="1"/>
            </p:cNvSpPr>
            <p:nvPr/>
          </p:nvSpPr>
          <p:spPr bwMode="auto">
            <a:xfrm>
              <a:off x="7035249" y="3193020"/>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4" name="Oval 541"/>
            <p:cNvSpPr>
              <a:spLocks noChangeAspect="1" noChangeArrowheads="1"/>
            </p:cNvSpPr>
            <p:nvPr/>
          </p:nvSpPr>
          <p:spPr bwMode="auto">
            <a:xfrm rot="10800000">
              <a:off x="6813976" y="3192416"/>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5" name="Oval 545"/>
            <p:cNvSpPr>
              <a:spLocks noChangeAspect="1" noChangeArrowheads="1"/>
            </p:cNvSpPr>
            <p:nvPr/>
          </p:nvSpPr>
          <p:spPr bwMode="auto">
            <a:xfrm rot="10800000">
              <a:off x="6750476" y="3246156"/>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6" name="Oval 555"/>
            <p:cNvSpPr>
              <a:spLocks noChangeAspect="1" noChangeArrowheads="1"/>
            </p:cNvSpPr>
            <p:nvPr/>
          </p:nvSpPr>
          <p:spPr bwMode="auto">
            <a:xfrm rot="10800000">
              <a:off x="6624506" y="334009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7" name="Oval 563"/>
            <p:cNvSpPr>
              <a:spLocks noChangeAspect="1" noChangeArrowheads="1"/>
            </p:cNvSpPr>
            <p:nvPr/>
          </p:nvSpPr>
          <p:spPr bwMode="auto">
            <a:xfrm rot="10800000">
              <a:off x="6946534" y="3230842"/>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8" name="Oval 568"/>
            <p:cNvSpPr>
              <a:spLocks noChangeAspect="1" noChangeArrowheads="1"/>
            </p:cNvSpPr>
            <p:nvPr/>
          </p:nvSpPr>
          <p:spPr bwMode="auto">
            <a:xfrm rot="10800000">
              <a:off x="6885414" y="333374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69" name="Oval 572"/>
            <p:cNvSpPr>
              <a:spLocks noChangeAspect="1" noChangeArrowheads="1"/>
            </p:cNvSpPr>
            <p:nvPr/>
          </p:nvSpPr>
          <p:spPr bwMode="auto">
            <a:xfrm rot="10800000">
              <a:off x="6749918" y="314324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0" name="Oval 590"/>
            <p:cNvSpPr>
              <a:spLocks noChangeAspect="1" noChangeArrowheads="1"/>
            </p:cNvSpPr>
            <p:nvPr/>
          </p:nvSpPr>
          <p:spPr bwMode="auto">
            <a:xfrm rot="10800000">
              <a:off x="6568709" y="3259417"/>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1" name="Oval 594"/>
            <p:cNvSpPr>
              <a:spLocks noChangeAspect="1" noChangeArrowheads="1"/>
            </p:cNvSpPr>
            <p:nvPr/>
          </p:nvSpPr>
          <p:spPr bwMode="auto">
            <a:xfrm rot="10800000">
              <a:off x="6814771" y="3305454"/>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2" name="Oval 599"/>
            <p:cNvSpPr>
              <a:spLocks noChangeAspect="1" noChangeArrowheads="1"/>
            </p:cNvSpPr>
            <p:nvPr/>
          </p:nvSpPr>
          <p:spPr bwMode="auto">
            <a:xfrm rot="10800000">
              <a:off x="7030671" y="3159449"/>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3" name="Oval 605"/>
            <p:cNvSpPr>
              <a:spLocks noChangeAspect="1" noChangeArrowheads="1"/>
            </p:cNvSpPr>
            <p:nvPr/>
          </p:nvSpPr>
          <p:spPr bwMode="auto">
            <a:xfrm rot="10800000">
              <a:off x="6632443" y="3304894"/>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4" name="Oval 609"/>
            <p:cNvSpPr>
              <a:spLocks noChangeAspect="1" noChangeArrowheads="1"/>
            </p:cNvSpPr>
            <p:nvPr/>
          </p:nvSpPr>
          <p:spPr bwMode="auto">
            <a:xfrm rot="10800000">
              <a:off x="6745156" y="325754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5" name="Oval 613"/>
            <p:cNvSpPr>
              <a:spLocks noChangeAspect="1" noChangeArrowheads="1"/>
            </p:cNvSpPr>
            <p:nvPr/>
          </p:nvSpPr>
          <p:spPr bwMode="auto">
            <a:xfrm rot="10800000">
              <a:off x="6716346" y="3232429"/>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6" name="Oval 615"/>
            <p:cNvSpPr>
              <a:spLocks noChangeAspect="1" noChangeArrowheads="1"/>
            </p:cNvSpPr>
            <p:nvPr/>
          </p:nvSpPr>
          <p:spPr bwMode="auto">
            <a:xfrm rot="10800000">
              <a:off x="6958439" y="3190873"/>
              <a:ext cx="72000" cy="7199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7" name="Oval 621"/>
            <p:cNvSpPr>
              <a:spLocks noChangeAspect="1" noChangeArrowheads="1"/>
            </p:cNvSpPr>
            <p:nvPr/>
          </p:nvSpPr>
          <p:spPr bwMode="auto">
            <a:xfrm rot="10800000" flipV="1">
              <a:off x="6922956" y="3229764"/>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8" name="Oval 631"/>
            <p:cNvSpPr>
              <a:spLocks noChangeAspect="1" noChangeArrowheads="1"/>
            </p:cNvSpPr>
            <p:nvPr/>
          </p:nvSpPr>
          <p:spPr bwMode="auto">
            <a:xfrm rot="10800000" flipV="1">
              <a:off x="7035668" y="3339303"/>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79" name="Oval 636"/>
            <p:cNvSpPr>
              <a:spLocks noChangeAspect="1" noChangeArrowheads="1"/>
            </p:cNvSpPr>
            <p:nvPr/>
          </p:nvSpPr>
          <p:spPr bwMode="auto">
            <a:xfrm rot="10800000" flipV="1">
              <a:off x="7048975" y="3269408"/>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0" name="Oval 641"/>
            <p:cNvSpPr>
              <a:spLocks noChangeAspect="1" noChangeArrowheads="1"/>
            </p:cNvSpPr>
            <p:nvPr/>
          </p:nvSpPr>
          <p:spPr bwMode="auto">
            <a:xfrm rot="10800000" flipV="1">
              <a:off x="7190851" y="3330612"/>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1" name="Oval 661"/>
            <p:cNvSpPr>
              <a:spLocks noChangeAspect="1" noChangeArrowheads="1"/>
            </p:cNvSpPr>
            <p:nvPr/>
          </p:nvSpPr>
          <p:spPr bwMode="auto">
            <a:xfrm rot="10800000" flipV="1">
              <a:off x="7061068" y="3269407"/>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2" name="Oval 664"/>
            <p:cNvSpPr>
              <a:spLocks noChangeAspect="1" noChangeArrowheads="1"/>
            </p:cNvSpPr>
            <p:nvPr/>
          </p:nvSpPr>
          <p:spPr bwMode="auto">
            <a:xfrm rot="10800000" flipV="1">
              <a:off x="7169018" y="3237702"/>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3" name="Oval 668"/>
            <p:cNvSpPr>
              <a:spLocks noChangeAspect="1" noChangeArrowheads="1"/>
            </p:cNvSpPr>
            <p:nvPr/>
          </p:nvSpPr>
          <p:spPr bwMode="auto">
            <a:xfrm rot="10800000" flipV="1">
              <a:off x="6943593" y="3175746"/>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4" name="Oval 675"/>
            <p:cNvSpPr>
              <a:spLocks noChangeAspect="1" noChangeArrowheads="1"/>
            </p:cNvSpPr>
            <p:nvPr/>
          </p:nvSpPr>
          <p:spPr bwMode="auto">
            <a:xfrm rot="10800000" flipV="1">
              <a:off x="7103931" y="3178965"/>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5" name="Oval 689"/>
            <p:cNvSpPr>
              <a:spLocks noChangeAspect="1" noChangeArrowheads="1"/>
            </p:cNvSpPr>
            <p:nvPr/>
          </p:nvSpPr>
          <p:spPr bwMode="auto">
            <a:xfrm rot="10800000" flipV="1">
              <a:off x="6673250" y="3230887"/>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6" name="Oval 706"/>
            <p:cNvSpPr>
              <a:spLocks noChangeAspect="1" noChangeArrowheads="1"/>
            </p:cNvSpPr>
            <p:nvPr/>
          </p:nvSpPr>
          <p:spPr bwMode="auto">
            <a:xfrm rot="5400000" flipH="1" flipV="1">
              <a:off x="6597516" y="3200163"/>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7" name="Oval 714"/>
            <p:cNvSpPr>
              <a:spLocks noChangeAspect="1" noChangeArrowheads="1"/>
            </p:cNvSpPr>
            <p:nvPr/>
          </p:nvSpPr>
          <p:spPr bwMode="auto">
            <a:xfrm rot="5400000" flipV="1">
              <a:off x="6587991" y="3333513"/>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8" name="Oval 722"/>
            <p:cNvSpPr>
              <a:spLocks noChangeAspect="1" noChangeArrowheads="1"/>
            </p:cNvSpPr>
            <p:nvPr/>
          </p:nvSpPr>
          <p:spPr bwMode="auto">
            <a:xfrm rot="5400000" flipH="1" flipV="1">
              <a:off x="6894937" y="3230324"/>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89" name="Oval 731"/>
            <p:cNvSpPr>
              <a:spLocks noChangeAspect="1" noChangeArrowheads="1"/>
            </p:cNvSpPr>
            <p:nvPr/>
          </p:nvSpPr>
          <p:spPr bwMode="auto">
            <a:xfrm rot="5400000" flipH="1" flipV="1">
              <a:off x="7028874" y="3341756"/>
              <a:ext cx="72000" cy="6887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0" name="Oval 740"/>
            <p:cNvSpPr>
              <a:spLocks noChangeAspect="1" noChangeArrowheads="1"/>
            </p:cNvSpPr>
            <p:nvPr/>
          </p:nvSpPr>
          <p:spPr bwMode="auto">
            <a:xfrm rot="5400000" flipH="1" flipV="1">
              <a:off x="6770554" y="3223975"/>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1" name="Oval 743"/>
            <p:cNvSpPr>
              <a:spLocks noChangeAspect="1" noChangeArrowheads="1"/>
            </p:cNvSpPr>
            <p:nvPr/>
          </p:nvSpPr>
          <p:spPr bwMode="auto">
            <a:xfrm rot="5400000" flipH="1" flipV="1">
              <a:off x="6753091" y="3335100"/>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2" name="Oval 753"/>
            <p:cNvSpPr>
              <a:spLocks noChangeAspect="1" noChangeArrowheads="1"/>
            </p:cNvSpPr>
            <p:nvPr/>
          </p:nvSpPr>
          <p:spPr bwMode="auto">
            <a:xfrm rot="5400000" flipH="1" flipV="1">
              <a:off x="6673250" y="3302324"/>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3" name="Oval 755"/>
            <p:cNvSpPr>
              <a:spLocks noChangeAspect="1" noChangeArrowheads="1"/>
            </p:cNvSpPr>
            <p:nvPr/>
          </p:nvSpPr>
          <p:spPr bwMode="auto">
            <a:xfrm rot="5400000" flipH="1" flipV="1">
              <a:off x="6891762" y="3268425"/>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4" name="Oval 760"/>
            <p:cNvSpPr>
              <a:spLocks noChangeAspect="1" noChangeArrowheads="1"/>
            </p:cNvSpPr>
            <p:nvPr/>
          </p:nvSpPr>
          <p:spPr bwMode="auto">
            <a:xfrm rot="5400000" flipH="1" flipV="1">
              <a:off x="6561004" y="3301762"/>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5" name="Oval 763"/>
            <p:cNvSpPr>
              <a:spLocks noChangeAspect="1" noChangeArrowheads="1"/>
            </p:cNvSpPr>
            <p:nvPr/>
          </p:nvSpPr>
          <p:spPr bwMode="auto">
            <a:xfrm rot="5400000" flipH="1" flipV="1">
              <a:off x="6896739" y="3340635"/>
              <a:ext cx="72000" cy="6887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6" name="Oval 764"/>
            <p:cNvSpPr>
              <a:spLocks noChangeAspect="1" noChangeArrowheads="1"/>
            </p:cNvSpPr>
            <p:nvPr/>
          </p:nvSpPr>
          <p:spPr bwMode="auto">
            <a:xfrm rot="5400000" flipH="1" flipV="1">
              <a:off x="7174317" y="3303328"/>
              <a:ext cx="72000" cy="6887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7" name="Oval 776"/>
            <p:cNvSpPr>
              <a:spLocks noChangeAspect="1" noChangeArrowheads="1"/>
            </p:cNvSpPr>
            <p:nvPr/>
          </p:nvSpPr>
          <p:spPr bwMode="auto">
            <a:xfrm rot="5400000" flipH="1" flipV="1">
              <a:off x="6778235" y="3159660"/>
              <a:ext cx="72000" cy="6887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8" name="Oval 779"/>
            <p:cNvSpPr>
              <a:spLocks noChangeAspect="1" noChangeArrowheads="1"/>
            </p:cNvSpPr>
            <p:nvPr/>
          </p:nvSpPr>
          <p:spPr bwMode="auto">
            <a:xfrm rot="10800000">
              <a:off x="6845168" y="325413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499" name="Oval 787"/>
            <p:cNvSpPr>
              <a:spLocks noChangeAspect="1" noChangeArrowheads="1"/>
            </p:cNvSpPr>
            <p:nvPr/>
          </p:nvSpPr>
          <p:spPr bwMode="auto">
            <a:xfrm rot="10800000">
              <a:off x="6910814" y="327318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500" name="Oval 789"/>
            <p:cNvSpPr>
              <a:spLocks noChangeAspect="1" noChangeArrowheads="1"/>
            </p:cNvSpPr>
            <p:nvPr/>
          </p:nvSpPr>
          <p:spPr bwMode="auto">
            <a:xfrm rot="5400000" flipH="1" flipV="1">
              <a:off x="7030669" y="3339396"/>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501" name="Oval 792"/>
            <p:cNvSpPr>
              <a:spLocks noChangeAspect="1" noChangeArrowheads="1"/>
            </p:cNvSpPr>
            <p:nvPr/>
          </p:nvSpPr>
          <p:spPr bwMode="auto">
            <a:xfrm>
              <a:off x="6798104" y="3249375"/>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508" name="Line 144"/>
          <p:cNvSpPr>
            <a:spLocks noChangeShapeType="1"/>
          </p:cNvSpPr>
          <p:nvPr/>
        </p:nvSpPr>
        <p:spPr bwMode="auto">
          <a:xfrm rot="10800000" flipH="1" flipV="1">
            <a:off x="1298054" y="1951662"/>
            <a:ext cx="612000" cy="0"/>
          </a:xfrm>
          <a:prstGeom prst="line">
            <a:avLst/>
          </a:prstGeom>
          <a:noFill/>
          <a:ln w="53975">
            <a:solidFill>
              <a:schemeClr val="accent3">
                <a:lumMod val="7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nvGrpSpPr>
          <p:cNvPr id="529" name="Groupe 528"/>
          <p:cNvGrpSpPr/>
          <p:nvPr/>
        </p:nvGrpSpPr>
        <p:grpSpPr>
          <a:xfrm>
            <a:off x="4770124" y="2643182"/>
            <a:ext cx="1373512" cy="1296000"/>
            <a:chOff x="4939980" y="2643182"/>
            <a:chExt cx="1373512" cy="1296000"/>
          </a:xfrm>
        </p:grpSpPr>
        <p:sp>
          <p:nvSpPr>
            <p:cNvPr id="504" name="Rectangle 503"/>
            <p:cNvSpPr>
              <a:spLocks/>
            </p:cNvSpPr>
            <p:nvPr/>
          </p:nvSpPr>
          <p:spPr>
            <a:xfrm>
              <a:off x="5069520" y="2643182"/>
              <a:ext cx="1080000" cy="1296000"/>
            </a:xfrm>
            <a:prstGeom prst="rect">
              <a:avLst/>
            </a:prstGeom>
            <a:solidFill>
              <a:schemeClr val="bg1">
                <a:lumMod val="95000"/>
              </a:schemeClr>
            </a:solidFill>
            <a:ln w="50800" cmpd="dbl">
              <a:solidFill>
                <a:schemeClr val="bg1">
                  <a:lumMod val="85000"/>
                </a:schemeClr>
              </a:solidFill>
            </a:ln>
            <a:effectLst>
              <a:outerShdw blurRad="317500" dir="2700000" algn="ctr">
                <a:schemeClr val="tx1">
                  <a:alpha val="20000"/>
                </a:schemeClr>
              </a:outerShdw>
            </a:effectLst>
            <a:scene3d>
              <a:camera prst="perspectiveFront" fov="900000">
                <a:rot lat="17120012" lon="4074602" rev="17445118"/>
              </a:camera>
              <a:lightRig rig="flat" dir="t"/>
            </a:scene3d>
            <a:sp3d prstMaterial="clear">
              <a:bevelT w="260350" h="50800"/>
              <a:bevelB w="38100" prst="coolSlant"/>
              <a:extrusionClr>
                <a:schemeClr val="bg1">
                  <a:lumMod val="8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9" name="Rectangle 508"/>
            <p:cNvSpPr/>
            <p:nvPr/>
          </p:nvSpPr>
          <p:spPr>
            <a:xfrm>
              <a:off x="4939980" y="3214324"/>
              <a:ext cx="1000132" cy="71438"/>
            </a:xfrm>
            <a:prstGeom prst="rect">
              <a:avLst/>
            </a:prstGeom>
            <a:solidFill>
              <a:schemeClr val="accent1">
                <a:lumMod val="60000"/>
                <a:lumOff val="40000"/>
              </a:schemeClr>
            </a:solidFill>
            <a:ln w="34925">
              <a:solidFill>
                <a:schemeClr val="accent1">
                  <a:lumMod val="60000"/>
                  <a:lumOff val="40000"/>
                </a:schemeClr>
              </a:solidFill>
            </a:ln>
            <a:effectLst>
              <a:outerShdw blurRad="317500" dir="2700000" algn="ctr">
                <a:srgbClr val="000000">
                  <a:alpha val="43000"/>
                </a:srgbClr>
              </a:outerShdw>
            </a:effectLst>
            <a:scene3d>
              <a:camera prst="perspectiveFront" fov="1500000">
                <a:rot lat="20727956" lon="16520463" rev="5528735"/>
              </a:camera>
              <a:lightRig rig="threePt" dir="t">
                <a:rot lat="0" lon="0" rev="0"/>
              </a:lightRig>
            </a:scene3d>
            <a:sp3d extrusionH="6350" contourW="12700" prstMaterial="metal">
              <a:bevelT w="260350" h="50800" prst="softRound"/>
              <a:extrusionClr>
                <a:schemeClr val="accent1">
                  <a:lumMod val="60000"/>
                  <a:lumOff val="40000"/>
                </a:schemeClr>
              </a:extrusionClr>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0" name="Rectangle 509"/>
            <p:cNvSpPr/>
            <p:nvPr/>
          </p:nvSpPr>
          <p:spPr>
            <a:xfrm>
              <a:off x="5313360" y="3227660"/>
              <a:ext cx="1000132" cy="71438"/>
            </a:xfrm>
            <a:prstGeom prst="rect">
              <a:avLst/>
            </a:prstGeom>
            <a:solidFill>
              <a:schemeClr val="accent1">
                <a:lumMod val="60000"/>
                <a:lumOff val="40000"/>
              </a:schemeClr>
            </a:solidFill>
            <a:ln w="34925">
              <a:solidFill>
                <a:schemeClr val="accent1">
                  <a:lumMod val="60000"/>
                  <a:lumOff val="40000"/>
                </a:schemeClr>
              </a:solidFill>
            </a:ln>
            <a:effectLst>
              <a:outerShdw blurRad="317500" dir="2700000" algn="ctr">
                <a:srgbClr val="000000">
                  <a:alpha val="43000"/>
                </a:srgbClr>
              </a:outerShdw>
            </a:effectLst>
            <a:scene3d>
              <a:camera prst="perspectiveFront" fov="1500000">
                <a:rot lat="20727956" lon="16520463" rev="5528735"/>
              </a:camera>
              <a:lightRig rig="threePt" dir="t">
                <a:rot lat="0" lon="0" rev="0"/>
              </a:lightRig>
            </a:scene3d>
            <a:sp3d extrusionH="6350" contourW="12700" prstMaterial="metal">
              <a:bevelT w="260350" h="50800" prst="softRound"/>
              <a:extrusionClr>
                <a:schemeClr val="accent1">
                  <a:lumMod val="60000"/>
                  <a:lumOff val="40000"/>
                </a:schemeClr>
              </a:extrusionClr>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11" name="Line 144"/>
          <p:cNvSpPr>
            <a:spLocks noChangeShapeType="1"/>
          </p:cNvSpPr>
          <p:nvPr/>
        </p:nvSpPr>
        <p:spPr bwMode="auto">
          <a:xfrm rot="5400000" flipH="1" flipV="1">
            <a:off x="2738336" y="2537430"/>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512" name="Line 144"/>
          <p:cNvSpPr>
            <a:spLocks noChangeShapeType="1"/>
          </p:cNvSpPr>
          <p:nvPr/>
        </p:nvSpPr>
        <p:spPr bwMode="auto">
          <a:xfrm rot="10800000" flipH="1" flipV="1">
            <a:off x="3418848" y="1714488"/>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513" name="Line 144"/>
          <p:cNvSpPr>
            <a:spLocks noChangeShapeType="1"/>
          </p:cNvSpPr>
          <p:nvPr/>
        </p:nvSpPr>
        <p:spPr bwMode="auto">
          <a:xfrm rot="10800000" flipH="1" flipV="1">
            <a:off x="5956302" y="1714489"/>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514" name="Line 144"/>
          <p:cNvSpPr>
            <a:spLocks noChangeShapeType="1"/>
          </p:cNvSpPr>
          <p:nvPr/>
        </p:nvSpPr>
        <p:spPr bwMode="auto">
          <a:xfrm rot="16200000" flipH="1" flipV="1">
            <a:off x="6671658" y="2680307"/>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515" name="Line 144"/>
          <p:cNvSpPr>
            <a:spLocks noChangeShapeType="1"/>
          </p:cNvSpPr>
          <p:nvPr/>
        </p:nvSpPr>
        <p:spPr bwMode="auto">
          <a:xfrm rot="19200000" flipH="1" flipV="1">
            <a:off x="6271380" y="2616008"/>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516" name="Line 144"/>
          <p:cNvSpPr>
            <a:spLocks noChangeShapeType="1"/>
          </p:cNvSpPr>
          <p:nvPr/>
        </p:nvSpPr>
        <p:spPr bwMode="auto">
          <a:xfrm rot="2400000" flipV="1">
            <a:off x="7067174" y="2616008"/>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pic>
        <p:nvPicPr>
          <p:cNvPr id="44035" name="Picture 3"/>
          <p:cNvPicPr>
            <a:picLocks noChangeAspect="1" noChangeArrowheads="1"/>
          </p:cNvPicPr>
          <p:nvPr/>
        </p:nvPicPr>
        <p:blipFill>
          <a:blip r:embed="rId3">
            <a:grayscl/>
          </a:blip>
          <a:srcRect/>
          <a:stretch>
            <a:fillRect/>
          </a:stretch>
        </p:blipFill>
        <p:spPr bwMode="auto">
          <a:xfrm>
            <a:off x="7286644" y="4500570"/>
            <a:ext cx="1643074" cy="164307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18" name="ZoneTexte 517"/>
          <p:cNvSpPr txBox="1"/>
          <p:nvPr/>
        </p:nvSpPr>
        <p:spPr>
          <a:xfrm>
            <a:off x="166183" y="1779161"/>
            <a:ext cx="1273683" cy="338554"/>
          </a:xfrm>
          <a:prstGeom prst="rect">
            <a:avLst/>
          </a:prstGeom>
          <a:noFill/>
        </p:spPr>
        <p:txBody>
          <a:bodyPr wrap="square" rtlCol="0">
            <a:spAutoFit/>
          </a:bodyPr>
          <a:lstStyle/>
          <a:p>
            <a:pPr algn="ctr"/>
            <a:r>
              <a:rPr lang="en-US" sz="1600" b="1" dirty="0" smtClean="0"/>
              <a:t>Gas input</a:t>
            </a:r>
            <a:endParaRPr lang="en-US" sz="1600" b="1" dirty="0"/>
          </a:p>
        </p:txBody>
      </p:sp>
      <p:sp>
        <p:nvSpPr>
          <p:cNvPr id="519" name="ZoneTexte 518"/>
          <p:cNvSpPr txBox="1"/>
          <p:nvPr/>
        </p:nvSpPr>
        <p:spPr>
          <a:xfrm>
            <a:off x="3155441" y="3071810"/>
            <a:ext cx="460383" cy="338554"/>
          </a:xfrm>
          <a:prstGeom prst="rect">
            <a:avLst/>
          </a:prstGeom>
          <a:noFill/>
        </p:spPr>
        <p:txBody>
          <a:bodyPr wrap="none" rtlCol="0">
            <a:spAutoFit/>
          </a:bodyPr>
          <a:lstStyle/>
          <a:p>
            <a:pPr algn="ctr"/>
            <a:r>
              <a:rPr lang="fr-FR" sz="1600" b="1" dirty="0" smtClean="0"/>
              <a:t>Sol</a:t>
            </a:r>
            <a:endParaRPr lang="en-US" sz="1600" b="1" dirty="0"/>
          </a:p>
        </p:txBody>
      </p:sp>
      <p:sp>
        <p:nvSpPr>
          <p:cNvPr id="520" name="ZoneTexte 519"/>
          <p:cNvSpPr txBox="1"/>
          <p:nvPr/>
        </p:nvSpPr>
        <p:spPr>
          <a:xfrm>
            <a:off x="2083871" y="1357298"/>
            <a:ext cx="1273683" cy="338554"/>
          </a:xfrm>
          <a:prstGeom prst="rect">
            <a:avLst/>
          </a:prstGeom>
          <a:noFill/>
        </p:spPr>
        <p:txBody>
          <a:bodyPr wrap="square" rtlCol="0">
            <a:spAutoFit/>
          </a:bodyPr>
          <a:lstStyle/>
          <a:p>
            <a:pPr algn="ctr"/>
            <a:r>
              <a:rPr lang="en-US" sz="1600" b="1" dirty="0" smtClean="0"/>
              <a:t>Atomizer</a:t>
            </a:r>
            <a:endParaRPr lang="en-US" sz="1600" b="1" dirty="0"/>
          </a:p>
        </p:txBody>
      </p:sp>
      <p:sp>
        <p:nvSpPr>
          <p:cNvPr id="521" name="ZoneTexte 520"/>
          <p:cNvSpPr txBox="1"/>
          <p:nvPr/>
        </p:nvSpPr>
        <p:spPr>
          <a:xfrm>
            <a:off x="4227011" y="2285992"/>
            <a:ext cx="1273683" cy="338554"/>
          </a:xfrm>
          <a:prstGeom prst="rect">
            <a:avLst/>
          </a:prstGeom>
          <a:noFill/>
        </p:spPr>
        <p:txBody>
          <a:bodyPr wrap="square" rtlCol="0">
            <a:spAutoFit/>
          </a:bodyPr>
          <a:lstStyle/>
          <a:p>
            <a:pPr algn="ctr"/>
            <a:r>
              <a:rPr lang="en-US" sz="1600" b="1" dirty="0" smtClean="0"/>
              <a:t>Oven</a:t>
            </a:r>
            <a:endParaRPr lang="en-US" sz="1600" b="1" dirty="0"/>
          </a:p>
        </p:txBody>
      </p:sp>
      <p:sp>
        <p:nvSpPr>
          <p:cNvPr id="522" name="ZoneTexte 521"/>
          <p:cNvSpPr txBox="1"/>
          <p:nvPr/>
        </p:nvSpPr>
        <p:spPr>
          <a:xfrm>
            <a:off x="7585596" y="3538839"/>
            <a:ext cx="1273683" cy="338554"/>
          </a:xfrm>
          <a:prstGeom prst="rect">
            <a:avLst/>
          </a:prstGeom>
          <a:noFill/>
        </p:spPr>
        <p:txBody>
          <a:bodyPr wrap="square" rtlCol="0">
            <a:spAutoFit/>
          </a:bodyPr>
          <a:lstStyle/>
          <a:p>
            <a:pPr algn="ctr"/>
            <a:r>
              <a:rPr lang="en-US" sz="1600" b="1" dirty="0" smtClean="0"/>
              <a:t>Particles</a:t>
            </a:r>
            <a:endParaRPr lang="en-US" sz="1600" b="1" dirty="0"/>
          </a:p>
        </p:txBody>
      </p:sp>
      <p:sp>
        <p:nvSpPr>
          <p:cNvPr id="523" name="ZoneTexte 522"/>
          <p:cNvSpPr txBox="1"/>
          <p:nvPr/>
        </p:nvSpPr>
        <p:spPr>
          <a:xfrm>
            <a:off x="6273312" y="3538839"/>
            <a:ext cx="1273683" cy="338554"/>
          </a:xfrm>
          <a:prstGeom prst="rect">
            <a:avLst/>
          </a:prstGeom>
          <a:noFill/>
        </p:spPr>
        <p:txBody>
          <a:bodyPr wrap="square" rtlCol="0">
            <a:spAutoFit/>
          </a:bodyPr>
          <a:lstStyle/>
          <a:p>
            <a:pPr algn="ctr"/>
            <a:r>
              <a:rPr lang="en-US" sz="1600" b="1" dirty="0" smtClean="0"/>
              <a:t>Film</a:t>
            </a:r>
            <a:endParaRPr lang="en-US" sz="1600" b="1" dirty="0"/>
          </a:p>
        </p:txBody>
      </p:sp>
      <p:sp>
        <p:nvSpPr>
          <p:cNvPr id="524" name="ZoneTexte 523"/>
          <p:cNvSpPr txBox="1"/>
          <p:nvPr/>
        </p:nvSpPr>
        <p:spPr>
          <a:xfrm>
            <a:off x="3012565" y="2143116"/>
            <a:ext cx="1273683" cy="338554"/>
          </a:xfrm>
          <a:prstGeom prst="rect">
            <a:avLst/>
          </a:prstGeom>
          <a:noFill/>
        </p:spPr>
        <p:txBody>
          <a:bodyPr wrap="square" rtlCol="0">
            <a:spAutoFit/>
          </a:bodyPr>
          <a:lstStyle/>
          <a:p>
            <a:pPr algn="ctr"/>
            <a:r>
              <a:rPr lang="en-US" sz="1600" b="1" dirty="0" smtClean="0"/>
              <a:t>Droplets</a:t>
            </a:r>
            <a:endParaRPr lang="en-US" sz="1600" b="1" dirty="0"/>
          </a:p>
        </p:txBody>
      </p:sp>
      <p:sp>
        <p:nvSpPr>
          <p:cNvPr id="525" name="ZoneTexte 524"/>
          <p:cNvSpPr txBox="1"/>
          <p:nvPr/>
        </p:nvSpPr>
        <p:spPr>
          <a:xfrm>
            <a:off x="4643438" y="3415729"/>
            <a:ext cx="1487997" cy="584775"/>
          </a:xfrm>
          <a:prstGeom prst="rect">
            <a:avLst/>
          </a:prstGeom>
          <a:noFill/>
        </p:spPr>
        <p:txBody>
          <a:bodyPr wrap="square" rtlCol="0">
            <a:spAutoFit/>
          </a:bodyPr>
          <a:lstStyle/>
          <a:p>
            <a:pPr algn="ctr"/>
            <a:r>
              <a:rPr lang="en-US" sz="1600" b="1" dirty="0" smtClean="0"/>
              <a:t>Macro-</a:t>
            </a:r>
            <a:r>
              <a:rPr lang="en-US" sz="1600" b="1" dirty="0" err="1" smtClean="0"/>
              <a:t>micropatterns</a:t>
            </a:r>
            <a:endParaRPr lang="en-US" sz="1600" b="1" dirty="0"/>
          </a:p>
        </p:txBody>
      </p:sp>
      <p:pic>
        <p:nvPicPr>
          <p:cNvPr id="44036" name="Picture 4"/>
          <p:cNvPicPr>
            <a:picLocks noChangeAspect="1" noChangeArrowheads="1"/>
          </p:cNvPicPr>
          <p:nvPr/>
        </p:nvPicPr>
        <p:blipFill>
          <a:blip r:embed="rId4" cstate="print"/>
          <a:srcRect/>
          <a:stretch>
            <a:fillRect/>
          </a:stretch>
        </p:blipFill>
        <p:spPr bwMode="auto">
          <a:xfrm>
            <a:off x="239683" y="4243921"/>
            <a:ext cx="900000" cy="90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4037" name="Picture 5"/>
          <p:cNvPicPr>
            <a:picLocks noChangeAspect="1" noChangeArrowheads="1"/>
          </p:cNvPicPr>
          <p:nvPr/>
        </p:nvPicPr>
        <p:blipFill>
          <a:blip r:embed="rId5" cstate="print"/>
          <a:srcRect/>
          <a:stretch>
            <a:fillRect/>
          </a:stretch>
        </p:blipFill>
        <p:spPr bwMode="auto">
          <a:xfrm>
            <a:off x="1248282" y="4243921"/>
            <a:ext cx="903766" cy="90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4038" name="Picture 6"/>
          <p:cNvPicPr>
            <a:picLocks noChangeAspect="1" noChangeArrowheads="1"/>
          </p:cNvPicPr>
          <p:nvPr/>
        </p:nvPicPr>
        <p:blipFill>
          <a:blip r:embed="rId6" cstate="print"/>
          <a:srcRect/>
          <a:stretch>
            <a:fillRect/>
          </a:stretch>
        </p:blipFill>
        <p:spPr bwMode="auto">
          <a:xfrm>
            <a:off x="243385" y="5344185"/>
            <a:ext cx="896234" cy="90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4039" name="Picture 7"/>
          <p:cNvPicPr>
            <a:picLocks noChangeAspect="1" noChangeArrowheads="1"/>
          </p:cNvPicPr>
          <p:nvPr/>
        </p:nvPicPr>
        <p:blipFill>
          <a:blip r:embed="rId7" cstate="print"/>
          <a:srcRect/>
          <a:stretch>
            <a:fillRect/>
          </a:stretch>
        </p:blipFill>
        <p:spPr bwMode="auto">
          <a:xfrm>
            <a:off x="1243517" y="5344185"/>
            <a:ext cx="903782" cy="90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4041" name="Picture 9"/>
          <p:cNvPicPr>
            <a:picLocks noChangeAspect="1" noChangeArrowheads="1"/>
          </p:cNvPicPr>
          <p:nvPr/>
        </p:nvPicPr>
        <p:blipFill>
          <a:blip r:embed="rId8" cstate="print"/>
          <a:srcRect/>
          <a:stretch>
            <a:fillRect/>
          </a:stretch>
        </p:blipFill>
        <p:spPr bwMode="auto">
          <a:xfrm>
            <a:off x="5667914" y="4286256"/>
            <a:ext cx="907493" cy="90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4042" name="Picture 10"/>
          <p:cNvPicPr>
            <a:picLocks noChangeAspect="1" noChangeArrowheads="1"/>
          </p:cNvPicPr>
          <p:nvPr/>
        </p:nvPicPr>
        <p:blipFill>
          <a:blip r:embed="rId9" cstate="print"/>
          <a:srcRect t="-1889" b="6174"/>
          <a:stretch>
            <a:fillRect/>
          </a:stretch>
        </p:blipFill>
        <p:spPr bwMode="auto">
          <a:xfrm>
            <a:off x="2496596" y="4101045"/>
            <a:ext cx="900000" cy="221457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4043" name="Picture 11"/>
          <p:cNvPicPr preferRelativeResize="0">
            <a:picLocks noChangeArrowheads="1"/>
          </p:cNvPicPr>
          <p:nvPr/>
        </p:nvPicPr>
        <p:blipFill>
          <a:blip r:embed="rId10" cstate="print"/>
          <a:srcRect t="175" r="3767"/>
          <a:stretch>
            <a:fillRect/>
          </a:stretch>
        </p:blipFill>
        <p:spPr bwMode="auto">
          <a:xfrm>
            <a:off x="3846566" y="4643446"/>
            <a:ext cx="900000" cy="90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30" name="ZoneTexte 529"/>
          <p:cNvSpPr txBox="1"/>
          <p:nvPr/>
        </p:nvSpPr>
        <p:spPr>
          <a:xfrm>
            <a:off x="184148" y="6368672"/>
            <a:ext cx="1958960" cy="523220"/>
          </a:xfrm>
          <a:prstGeom prst="rect">
            <a:avLst/>
          </a:prstGeom>
          <a:noFill/>
        </p:spPr>
        <p:txBody>
          <a:bodyPr wrap="square" rtlCol="0">
            <a:spAutoFit/>
          </a:bodyPr>
          <a:lstStyle/>
          <a:p>
            <a:pPr algn="ctr"/>
            <a:r>
              <a:rPr lang="en-US" sz="1400" b="1" dirty="0" smtClean="0"/>
              <a:t>Complex patterns on flat substrates</a:t>
            </a:r>
            <a:endParaRPr lang="en-US" sz="1400" b="1" dirty="0"/>
          </a:p>
        </p:txBody>
      </p:sp>
      <p:sp>
        <p:nvSpPr>
          <p:cNvPr id="531" name="ZoneTexte 530"/>
          <p:cNvSpPr txBox="1"/>
          <p:nvPr/>
        </p:nvSpPr>
        <p:spPr>
          <a:xfrm>
            <a:off x="2176976" y="6368648"/>
            <a:ext cx="1500198" cy="523220"/>
          </a:xfrm>
          <a:prstGeom prst="rect">
            <a:avLst/>
          </a:prstGeom>
          <a:noFill/>
        </p:spPr>
        <p:txBody>
          <a:bodyPr wrap="square" rtlCol="0">
            <a:spAutoFit/>
          </a:bodyPr>
          <a:lstStyle/>
          <a:p>
            <a:pPr algn="ctr"/>
            <a:r>
              <a:rPr lang="en-US" sz="1400" b="1" dirty="0" smtClean="0"/>
              <a:t>Patterns on curve substrate</a:t>
            </a:r>
            <a:endParaRPr lang="en-US" sz="1400" b="1" dirty="0"/>
          </a:p>
        </p:txBody>
      </p:sp>
      <p:sp>
        <p:nvSpPr>
          <p:cNvPr id="532" name="ZoneTexte 531"/>
          <p:cNvSpPr txBox="1"/>
          <p:nvPr/>
        </p:nvSpPr>
        <p:spPr>
          <a:xfrm>
            <a:off x="7358082" y="6575648"/>
            <a:ext cx="1500198" cy="307777"/>
          </a:xfrm>
          <a:prstGeom prst="rect">
            <a:avLst/>
          </a:prstGeom>
          <a:noFill/>
        </p:spPr>
        <p:txBody>
          <a:bodyPr wrap="square" rtlCol="0">
            <a:spAutoFit/>
          </a:bodyPr>
          <a:lstStyle/>
          <a:p>
            <a:pPr algn="ctr"/>
            <a:r>
              <a:rPr lang="en-US" sz="1400" b="1" dirty="0" smtClean="0"/>
              <a:t>Silica particles</a:t>
            </a:r>
            <a:endParaRPr lang="en-US" sz="1400" b="1" dirty="0"/>
          </a:p>
        </p:txBody>
      </p:sp>
      <p:sp>
        <p:nvSpPr>
          <p:cNvPr id="533" name="ZoneTexte 532"/>
          <p:cNvSpPr txBox="1"/>
          <p:nvPr/>
        </p:nvSpPr>
        <p:spPr>
          <a:xfrm>
            <a:off x="3546467" y="5626644"/>
            <a:ext cx="1500198" cy="523220"/>
          </a:xfrm>
          <a:prstGeom prst="rect">
            <a:avLst/>
          </a:prstGeom>
          <a:noFill/>
        </p:spPr>
        <p:txBody>
          <a:bodyPr wrap="square" rtlCol="0">
            <a:spAutoFit/>
          </a:bodyPr>
          <a:lstStyle/>
          <a:p>
            <a:pPr algn="ctr"/>
            <a:r>
              <a:rPr lang="en-US" sz="1400" b="1" dirty="0" smtClean="0"/>
              <a:t>Discontinuous patterns</a:t>
            </a:r>
            <a:endParaRPr lang="en-US" sz="1400" b="1" dirty="0"/>
          </a:p>
        </p:txBody>
      </p:sp>
      <p:sp>
        <p:nvSpPr>
          <p:cNvPr id="534" name="ZoneTexte 533"/>
          <p:cNvSpPr txBox="1"/>
          <p:nvPr/>
        </p:nvSpPr>
        <p:spPr>
          <a:xfrm>
            <a:off x="5371561" y="5214950"/>
            <a:ext cx="1500198" cy="307777"/>
          </a:xfrm>
          <a:prstGeom prst="rect">
            <a:avLst/>
          </a:prstGeom>
          <a:noFill/>
        </p:spPr>
        <p:txBody>
          <a:bodyPr wrap="square" rtlCol="0">
            <a:spAutoFit/>
          </a:bodyPr>
          <a:lstStyle/>
          <a:p>
            <a:pPr algn="ctr"/>
            <a:r>
              <a:rPr lang="en-US" sz="1400" b="1" dirty="0" smtClean="0"/>
              <a:t>Film</a:t>
            </a:r>
            <a:endParaRPr lang="en-US" sz="1400" b="1" dirty="0"/>
          </a:p>
        </p:txBody>
      </p:sp>
      <p:pic>
        <p:nvPicPr>
          <p:cNvPr id="44044" name="Picture 12"/>
          <p:cNvPicPr>
            <a:picLocks noChangeAspect="1" noChangeArrowheads="1"/>
          </p:cNvPicPr>
          <p:nvPr/>
        </p:nvPicPr>
        <p:blipFill>
          <a:blip r:embed="rId11" cstate="print"/>
          <a:srcRect l="7514"/>
          <a:stretch>
            <a:fillRect/>
          </a:stretch>
        </p:blipFill>
        <p:spPr bwMode="auto">
          <a:xfrm>
            <a:off x="5242428" y="5500702"/>
            <a:ext cx="1758464" cy="9072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35" name="ZoneTexte 534"/>
          <p:cNvSpPr txBox="1"/>
          <p:nvPr/>
        </p:nvSpPr>
        <p:spPr>
          <a:xfrm>
            <a:off x="5264404" y="6370127"/>
            <a:ext cx="1714512" cy="523220"/>
          </a:xfrm>
          <a:prstGeom prst="rect">
            <a:avLst/>
          </a:prstGeom>
          <a:noFill/>
        </p:spPr>
        <p:txBody>
          <a:bodyPr wrap="square" rtlCol="0">
            <a:spAutoFit/>
          </a:bodyPr>
          <a:lstStyle/>
          <a:p>
            <a:pPr algn="ctr"/>
            <a:r>
              <a:rPr lang="en-US" sz="1400" b="1" dirty="0" smtClean="0"/>
              <a:t>From lines pattern to film</a:t>
            </a:r>
            <a:endParaRPr lang="en-US" sz="1400" b="1" dirty="0"/>
          </a:p>
        </p:txBody>
      </p:sp>
      <p:sp>
        <p:nvSpPr>
          <p:cNvPr id="298" name="Titre 172"/>
          <p:cNvSpPr>
            <a:spLocks noGrp="1"/>
          </p:cNvSpPr>
          <p:nvPr>
            <p:ph type="ctrTitle"/>
          </p:nvPr>
        </p:nvSpPr>
        <p:spPr>
          <a:xfrm>
            <a:off x="685800" y="0"/>
            <a:ext cx="7772400" cy="742979"/>
          </a:xfrm>
        </p:spPr>
        <p:txBody>
          <a:bodyPr/>
          <a:lstStyle/>
          <a:p>
            <a:pPr lvl="0"/>
            <a:r>
              <a:rPr sz="3600" smtClean="0">
                <a:ln>
                  <a:noFill/>
                </a:ln>
                <a:effectLst>
                  <a:outerShdw blurRad="63500" dist="38100" dir="8220000" algn="tl" rotWithShape="0">
                    <a:srgbClr val="000000">
                      <a:alpha val="30000"/>
                    </a:srgbClr>
                  </a:outerShdw>
                </a:effectLst>
              </a:rPr>
              <a:t>Procédé Sol-Gel</a:t>
            </a:r>
            <a:endParaRPr sz="3600"/>
          </a:p>
        </p:txBody>
      </p:sp>
      <p:sp>
        <p:nvSpPr>
          <p:cNvPr id="299" name="ZoneTexte 298"/>
          <p:cNvSpPr txBox="1"/>
          <p:nvPr/>
        </p:nvSpPr>
        <p:spPr>
          <a:xfrm>
            <a:off x="2454049" y="816772"/>
            <a:ext cx="3982629"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Versatilite</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du processus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49" name="ZoneTexte 448"/>
          <p:cNvSpPr txBox="1"/>
          <p:nvPr/>
        </p:nvSpPr>
        <p:spPr>
          <a:xfrm>
            <a:off x="3404" y="2643182"/>
            <a:ext cx="2568332" cy="584775"/>
          </a:xfrm>
          <a:prstGeom prst="rect">
            <a:avLst/>
          </a:prstGeom>
          <a:noFill/>
        </p:spPr>
        <p:txBody>
          <a:bodyPr wrap="none" rtlCol="0">
            <a:spAutoFit/>
          </a:bodyPr>
          <a:lstStyle/>
          <a:p>
            <a:r>
              <a:rPr lang="fr-FR" sz="1600" b="1" i="1" dirty="0" err="1" smtClean="0">
                <a:solidFill>
                  <a:schemeClr val="tx1">
                    <a:lumMod val="65000"/>
                    <a:lumOff val="35000"/>
                  </a:schemeClr>
                </a:solidFill>
              </a:rPr>
              <a:t>Colloides</a:t>
            </a:r>
            <a:r>
              <a:rPr lang="fr-FR" sz="1600" b="1" i="1" dirty="0" smtClean="0">
                <a:solidFill>
                  <a:schemeClr val="tx1">
                    <a:lumMod val="65000"/>
                    <a:lumOff val="35000"/>
                  </a:schemeClr>
                </a:solidFill>
              </a:rPr>
              <a:t>:  petites particules</a:t>
            </a:r>
          </a:p>
          <a:p>
            <a:pPr algn="ctr"/>
            <a:r>
              <a:rPr lang="fr-FR" sz="1600" b="1" i="1" dirty="0" smtClean="0">
                <a:solidFill>
                  <a:schemeClr val="tx1">
                    <a:lumMod val="65000"/>
                    <a:lumOff val="35000"/>
                  </a:schemeClr>
                </a:solidFill>
              </a:rPr>
              <a:t>1 nm – 1 µm</a:t>
            </a:r>
            <a:endParaRPr lang="fr-FR" sz="1600" b="1" i="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ZoneTexte 1207"/>
          <p:cNvSpPr txBox="1"/>
          <p:nvPr/>
        </p:nvSpPr>
        <p:spPr>
          <a:xfrm>
            <a:off x="2000232" y="1571612"/>
            <a:ext cx="995785"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FIBERS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209" name="ZoneTexte 1208"/>
          <p:cNvSpPr txBox="1"/>
          <p:nvPr/>
        </p:nvSpPr>
        <p:spPr>
          <a:xfrm>
            <a:off x="5206041" y="1579107"/>
            <a:ext cx="3937959" cy="338554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LITHOGRAPHY PATTERNING TECHNIQUES</a:t>
            </a:r>
          </a:p>
          <a:p>
            <a:pPr algn="ctr"/>
            <a:endParaRPr lang="en-US" b="1" spc="150" dirty="0" smtClean="0">
              <a:ln w="11430"/>
              <a:solidFill>
                <a:schemeClr val="accent6">
                  <a:lumMod val="50000"/>
                </a:schemeClr>
              </a:solidFill>
              <a:effectLst>
                <a:innerShdw blurRad="63500" dist="50800" dir="10800000">
                  <a:prstClr val="black">
                    <a:alpha val="50000"/>
                  </a:prstClr>
                </a:innerShdw>
              </a:effectLst>
            </a:endParaRP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Replica Molding Techniques</a:t>
            </a: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UV Patterning</a:t>
            </a: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Electron-Beam Lithography</a:t>
            </a: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X-ray Direct Writing</a:t>
            </a: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Dip-Pen Nanolithography</a:t>
            </a: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Site-Selective Deposition</a:t>
            </a: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Conventional Lithography Techniques</a:t>
            </a:r>
          </a:p>
          <a:p>
            <a:pPr>
              <a:buFont typeface="Arial" pitchFamily="34" charset="0"/>
              <a:buChar char="•"/>
            </a:pPr>
            <a:r>
              <a:rPr lang="en-US" sz="1600" b="1" spc="150" dirty="0" smtClean="0">
                <a:ln w="11430"/>
                <a:solidFill>
                  <a:schemeClr val="accent6">
                    <a:lumMod val="50000"/>
                  </a:schemeClr>
                </a:solidFill>
                <a:effectLst>
                  <a:innerShdw blurRad="63500" dist="50800" dir="10800000">
                    <a:prstClr val="black">
                      <a:alpha val="50000"/>
                    </a:prstClr>
                  </a:innerShdw>
                </a:effectLst>
              </a:rPr>
              <a:t>Pattern-Transfer Method</a:t>
            </a:r>
          </a:p>
          <a:p>
            <a:r>
              <a:rPr lang="en-US" sz="1600" b="1" spc="150" dirty="0" smtClean="0">
                <a:ln w="11430"/>
                <a:solidFill>
                  <a:schemeClr val="accent6">
                    <a:lumMod val="50000"/>
                  </a:schemeClr>
                </a:solidFill>
                <a:effectLst>
                  <a:innerShdw blurRad="63500" dist="50800" dir="10800000">
                    <a:prstClr val="black">
                      <a:alpha val="50000"/>
                    </a:prstClr>
                  </a:innerShdw>
                </a:effectLst>
              </a:rPr>
              <a:t>…</a:t>
            </a:r>
            <a:endParaRPr lang="en-US" sz="1600" b="1" spc="150" dirty="0">
              <a:ln w="11430"/>
              <a:solidFill>
                <a:schemeClr val="accent6">
                  <a:lumMod val="50000"/>
                </a:schemeClr>
              </a:solidFill>
              <a:effectLst>
                <a:innerShdw blurRad="63500" dist="50800" dir="10800000">
                  <a:prstClr val="black">
                    <a:alpha val="50000"/>
                  </a:prstClr>
                </a:innerShdw>
              </a:effectLst>
            </a:endParaRPr>
          </a:p>
        </p:txBody>
      </p:sp>
      <p:grpSp>
        <p:nvGrpSpPr>
          <p:cNvPr id="209" name="Groupe 208"/>
          <p:cNvGrpSpPr/>
          <p:nvPr/>
        </p:nvGrpSpPr>
        <p:grpSpPr>
          <a:xfrm>
            <a:off x="315495" y="1785926"/>
            <a:ext cx="828000" cy="1805507"/>
            <a:chOff x="3264684" y="3683285"/>
            <a:chExt cx="828000" cy="1805507"/>
          </a:xfrm>
        </p:grpSpPr>
        <p:sp>
          <p:nvSpPr>
            <p:cNvPr id="151" name="Oval 459"/>
            <p:cNvSpPr>
              <a:spLocks noChangeAspect="1" noChangeArrowheads="1"/>
            </p:cNvSpPr>
            <p:nvPr/>
          </p:nvSpPr>
          <p:spPr bwMode="auto">
            <a:xfrm>
              <a:off x="3806423" y="4655353"/>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2" name="Oval 470"/>
            <p:cNvSpPr>
              <a:spLocks noChangeAspect="1" noChangeArrowheads="1"/>
            </p:cNvSpPr>
            <p:nvPr/>
          </p:nvSpPr>
          <p:spPr bwMode="auto">
            <a:xfrm>
              <a:off x="3702838" y="460058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3" name="Oval 475"/>
            <p:cNvSpPr>
              <a:spLocks noChangeAspect="1" noChangeArrowheads="1"/>
            </p:cNvSpPr>
            <p:nvPr/>
          </p:nvSpPr>
          <p:spPr bwMode="auto">
            <a:xfrm>
              <a:off x="3670692" y="4634517"/>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4" name="Oval 481"/>
            <p:cNvSpPr>
              <a:spLocks noChangeAspect="1" noChangeArrowheads="1"/>
            </p:cNvSpPr>
            <p:nvPr/>
          </p:nvSpPr>
          <p:spPr bwMode="auto">
            <a:xfrm>
              <a:off x="3584967" y="450831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5" name="Oval 490"/>
            <p:cNvSpPr>
              <a:spLocks noChangeAspect="1" noChangeArrowheads="1"/>
            </p:cNvSpPr>
            <p:nvPr/>
          </p:nvSpPr>
          <p:spPr bwMode="auto">
            <a:xfrm>
              <a:off x="3830235" y="448152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6" name="Oval 500"/>
            <p:cNvSpPr>
              <a:spLocks noChangeAspect="1" noChangeArrowheads="1"/>
            </p:cNvSpPr>
            <p:nvPr/>
          </p:nvSpPr>
          <p:spPr bwMode="auto">
            <a:xfrm>
              <a:off x="3702838" y="468869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7" name="Oval 505"/>
            <p:cNvSpPr>
              <a:spLocks noChangeAspect="1" noChangeArrowheads="1"/>
            </p:cNvSpPr>
            <p:nvPr/>
          </p:nvSpPr>
          <p:spPr bwMode="auto">
            <a:xfrm>
              <a:off x="3652832" y="4738102"/>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8" name="Oval 507"/>
            <p:cNvSpPr>
              <a:spLocks noChangeAspect="1" noChangeArrowheads="1"/>
            </p:cNvSpPr>
            <p:nvPr/>
          </p:nvSpPr>
          <p:spPr bwMode="auto">
            <a:xfrm>
              <a:off x="3751654" y="4474377"/>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59" name="Oval 513"/>
            <p:cNvSpPr>
              <a:spLocks noChangeAspect="1" noChangeArrowheads="1"/>
            </p:cNvSpPr>
            <p:nvPr/>
          </p:nvSpPr>
          <p:spPr bwMode="auto">
            <a:xfrm>
              <a:off x="3661167" y="454522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0" name="Oval 526"/>
            <p:cNvSpPr>
              <a:spLocks noChangeAspect="1" noChangeArrowheads="1"/>
            </p:cNvSpPr>
            <p:nvPr/>
          </p:nvSpPr>
          <p:spPr bwMode="auto">
            <a:xfrm>
              <a:off x="3570680" y="4615467"/>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1" name="Oval 532"/>
            <p:cNvSpPr>
              <a:spLocks noChangeAspect="1" noChangeArrowheads="1"/>
            </p:cNvSpPr>
            <p:nvPr/>
          </p:nvSpPr>
          <p:spPr bwMode="auto">
            <a:xfrm>
              <a:off x="3746892" y="453450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4" name="Oval 555"/>
            <p:cNvSpPr>
              <a:spLocks noChangeAspect="1" noChangeArrowheads="1"/>
            </p:cNvSpPr>
            <p:nvPr/>
          </p:nvSpPr>
          <p:spPr bwMode="auto">
            <a:xfrm rot="10800000">
              <a:off x="3643306" y="442913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5" name="Oval 563"/>
            <p:cNvSpPr>
              <a:spLocks noChangeAspect="1" noChangeArrowheads="1"/>
            </p:cNvSpPr>
            <p:nvPr/>
          </p:nvSpPr>
          <p:spPr bwMode="auto">
            <a:xfrm rot="10800000">
              <a:off x="3500431" y="463154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6" name="Oval 568"/>
            <p:cNvSpPr>
              <a:spLocks noChangeAspect="1" noChangeArrowheads="1"/>
            </p:cNvSpPr>
            <p:nvPr/>
          </p:nvSpPr>
          <p:spPr bwMode="auto">
            <a:xfrm rot="10800000">
              <a:off x="3714744" y="478632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7" name="Oval 572"/>
            <p:cNvSpPr>
              <a:spLocks noChangeAspect="1" noChangeArrowheads="1"/>
            </p:cNvSpPr>
            <p:nvPr/>
          </p:nvSpPr>
          <p:spPr bwMode="auto">
            <a:xfrm rot="10800000">
              <a:off x="3450426" y="452378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68" name="Oval 590"/>
            <p:cNvSpPr>
              <a:spLocks noChangeAspect="1" noChangeArrowheads="1"/>
            </p:cNvSpPr>
            <p:nvPr/>
          </p:nvSpPr>
          <p:spPr bwMode="auto">
            <a:xfrm rot="10800000">
              <a:off x="3786182" y="457200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0" name="Oval 599"/>
            <p:cNvSpPr>
              <a:spLocks noChangeAspect="1" noChangeArrowheads="1"/>
            </p:cNvSpPr>
            <p:nvPr/>
          </p:nvSpPr>
          <p:spPr bwMode="auto">
            <a:xfrm rot="10800000">
              <a:off x="3563534" y="457915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2" name="Oval 609"/>
            <p:cNvSpPr>
              <a:spLocks noChangeAspect="1" noChangeArrowheads="1"/>
            </p:cNvSpPr>
            <p:nvPr/>
          </p:nvSpPr>
          <p:spPr bwMode="auto">
            <a:xfrm rot="10800000">
              <a:off x="3512338" y="4467233"/>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6" name="Oval 621"/>
            <p:cNvSpPr>
              <a:spLocks noChangeAspect="1" noChangeArrowheads="1"/>
            </p:cNvSpPr>
            <p:nvPr/>
          </p:nvSpPr>
          <p:spPr bwMode="auto">
            <a:xfrm rot="10800000" flipV="1">
              <a:off x="3580205" y="4391628"/>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7" name="Oval 631"/>
            <p:cNvSpPr>
              <a:spLocks noChangeAspect="1" noChangeArrowheads="1"/>
            </p:cNvSpPr>
            <p:nvPr/>
          </p:nvSpPr>
          <p:spPr bwMode="auto">
            <a:xfrm rot="10800000" flipV="1">
              <a:off x="3664739" y="4311857"/>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8" name="Oval 636"/>
            <p:cNvSpPr>
              <a:spLocks noChangeAspect="1" noChangeArrowheads="1"/>
            </p:cNvSpPr>
            <p:nvPr/>
          </p:nvSpPr>
          <p:spPr bwMode="auto">
            <a:xfrm rot="10800000" flipV="1">
              <a:off x="3783801" y="425827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79" name="Oval 641"/>
            <p:cNvSpPr>
              <a:spLocks noChangeAspect="1" noChangeArrowheads="1"/>
            </p:cNvSpPr>
            <p:nvPr/>
          </p:nvSpPr>
          <p:spPr bwMode="auto">
            <a:xfrm rot="10800000" flipV="1">
              <a:off x="3845714" y="4146359"/>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0" name="Oval 661"/>
            <p:cNvSpPr>
              <a:spLocks noChangeAspect="1" noChangeArrowheads="1"/>
            </p:cNvSpPr>
            <p:nvPr/>
          </p:nvSpPr>
          <p:spPr bwMode="auto">
            <a:xfrm rot="10800000" flipV="1">
              <a:off x="3683789" y="442020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1" name="Oval 664"/>
            <p:cNvSpPr>
              <a:spLocks noChangeAspect="1" noChangeArrowheads="1"/>
            </p:cNvSpPr>
            <p:nvPr/>
          </p:nvSpPr>
          <p:spPr bwMode="auto">
            <a:xfrm rot="10800000" flipV="1">
              <a:off x="3764751" y="439758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2" name="Oval 668"/>
            <p:cNvSpPr>
              <a:spLocks noChangeAspect="1" noChangeArrowheads="1"/>
            </p:cNvSpPr>
            <p:nvPr/>
          </p:nvSpPr>
          <p:spPr bwMode="auto">
            <a:xfrm rot="10800000" flipV="1">
              <a:off x="3595682" y="4188031"/>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3" name="Oval 675"/>
            <p:cNvSpPr>
              <a:spLocks noChangeAspect="1" noChangeArrowheads="1"/>
            </p:cNvSpPr>
            <p:nvPr/>
          </p:nvSpPr>
          <p:spPr bwMode="auto">
            <a:xfrm rot="10800000" flipV="1">
              <a:off x="3715936" y="4191603"/>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4" name="Oval 689"/>
            <p:cNvSpPr>
              <a:spLocks noChangeAspect="1" noChangeArrowheads="1"/>
            </p:cNvSpPr>
            <p:nvPr/>
          </p:nvSpPr>
          <p:spPr bwMode="auto">
            <a:xfrm rot="10800000" flipV="1">
              <a:off x="3850476" y="433447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8" name="Oval 731"/>
            <p:cNvSpPr>
              <a:spLocks noChangeAspect="1" noChangeArrowheads="1"/>
            </p:cNvSpPr>
            <p:nvPr/>
          </p:nvSpPr>
          <p:spPr bwMode="auto">
            <a:xfrm rot="5400000" flipH="1" flipV="1">
              <a:off x="3605207" y="4830971"/>
              <a:ext cx="27384"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89" name="Oval 740"/>
            <p:cNvSpPr>
              <a:spLocks noChangeAspect="1" noChangeArrowheads="1"/>
            </p:cNvSpPr>
            <p:nvPr/>
          </p:nvSpPr>
          <p:spPr bwMode="auto">
            <a:xfrm rot="5400000" flipH="1" flipV="1">
              <a:off x="3465904" y="419874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0" name="Oval 743"/>
            <p:cNvSpPr>
              <a:spLocks noChangeAspect="1" noChangeArrowheads="1"/>
            </p:cNvSpPr>
            <p:nvPr/>
          </p:nvSpPr>
          <p:spPr bwMode="auto">
            <a:xfrm rot="5400000" flipH="1" flipV="1">
              <a:off x="3452807" y="428209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4" name="Oval 763"/>
            <p:cNvSpPr>
              <a:spLocks noChangeAspect="1" noChangeArrowheads="1"/>
            </p:cNvSpPr>
            <p:nvPr/>
          </p:nvSpPr>
          <p:spPr bwMode="auto">
            <a:xfrm rot="5400000" flipH="1" flipV="1">
              <a:off x="3559963" y="4285663"/>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5" name="Oval 764"/>
            <p:cNvSpPr>
              <a:spLocks noChangeAspect="1" noChangeArrowheads="1"/>
            </p:cNvSpPr>
            <p:nvPr/>
          </p:nvSpPr>
          <p:spPr bwMode="auto">
            <a:xfrm rot="5400000" flipH="1" flipV="1">
              <a:off x="3849286" y="4446397"/>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7" name="Oval 779"/>
            <p:cNvSpPr>
              <a:spLocks noChangeAspect="1" noChangeArrowheads="1"/>
            </p:cNvSpPr>
            <p:nvPr/>
          </p:nvSpPr>
          <p:spPr bwMode="auto">
            <a:xfrm rot="10800000">
              <a:off x="3521864" y="446782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199" name="Oval 789"/>
            <p:cNvSpPr>
              <a:spLocks noChangeAspect="1" noChangeArrowheads="1"/>
            </p:cNvSpPr>
            <p:nvPr/>
          </p:nvSpPr>
          <p:spPr bwMode="auto">
            <a:xfrm rot="5400000" flipH="1" flipV="1">
              <a:off x="3563534" y="468749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00" name="Oval 792"/>
            <p:cNvSpPr>
              <a:spLocks noChangeAspect="1" noChangeArrowheads="1"/>
            </p:cNvSpPr>
            <p:nvPr/>
          </p:nvSpPr>
          <p:spPr bwMode="auto">
            <a:xfrm>
              <a:off x="3459951" y="4379722"/>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01" name="Ellipse 200"/>
            <p:cNvSpPr>
              <a:spLocks noChangeAspect="1"/>
            </p:cNvSpPr>
            <p:nvPr/>
          </p:nvSpPr>
          <p:spPr>
            <a:xfrm>
              <a:off x="3264684" y="3683285"/>
              <a:ext cx="828000" cy="828000"/>
            </a:xfrm>
            <a:prstGeom prst="ellipse">
              <a:avLst/>
            </a:prstGeom>
            <a:noFill/>
            <a:ln w="34925">
              <a:solidFill>
                <a:srgbClr val="FFFFFF"/>
              </a:solidFill>
            </a:ln>
            <a:effectLst>
              <a:outerShdw blurRad="317500" dir="2700000" algn="ctr">
                <a:srgbClr val="000000">
                  <a:alpha val="43000"/>
                </a:srgbClr>
              </a:outerShdw>
            </a:effectLst>
            <a:scene3d>
              <a:camera prst="perspectiveFront" fov="600000">
                <a:rot lat="18122905" lon="17176866" rev="4544183"/>
              </a:camera>
              <a:lightRig rig="threePt" dir="t">
                <a:rot lat="0" lon="0" rev="0"/>
              </a:lightRig>
            </a:scene3d>
            <a:sp3d extrusionH="12700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3" name="Organigramme : Connecteur 202"/>
            <p:cNvSpPr>
              <a:spLocks noChangeAspect="1"/>
            </p:cNvSpPr>
            <p:nvPr/>
          </p:nvSpPr>
          <p:spPr>
            <a:xfrm>
              <a:off x="3457566" y="3914778"/>
              <a:ext cx="432000" cy="432000"/>
            </a:xfrm>
            <a:prstGeom prst="flowChartConnector">
              <a:avLst/>
            </a:prstGeom>
            <a:solidFill>
              <a:schemeClr val="accent1">
                <a:lumMod val="75000"/>
              </a:schemeClr>
            </a:solidFill>
            <a:ln w="34925">
              <a:solidFill>
                <a:schemeClr val="accent1">
                  <a:lumMod val="75000"/>
                </a:schemeClr>
              </a:solidFill>
            </a:ln>
            <a:effectLst/>
            <a:scene3d>
              <a:camera prst="perspectiveFront" fov="0">
                <a:rot lat="18122905" lon="17176866" rev="4544183"/>
              </a:camera>
              <a:lightRig rig="threePt" dir="t">
                <a:rot lat="0" lon="0" rev="0"/>
              </a:lightRig>
            </a:scene3d>
            <a:sp3d extrusionH="317500" prstMaterial="clear">
              <a:bevelT w="260350" h="50800" prst="softRound"/>
              <a:bevelB w="419100" h="444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6" name="Arc 205"/>
            <p:cNvSpPr/>
            <p:nvPr/>
          </p:nvSpPr>
          <p:spPr>
            <a:xfrm rot="180000" flipV="1">
              <a:off x="3786182" y="3929066"/>
              <a:ext cx="214314" cy="928694"/>
            </a:xfrm>
            <a:prstGeom prst="arc">
              <a:avLst>
                <a:gd name="adj1" fmla="val 16200000"/>
                <a:gd name="adj2" fmla="val 3850730"/>
              </a:avLst>
            </a:prstGeom>
            <a:ln w="22225" cmpd="sng">
              <a:solidFill>
                <a:schemeClr val="accent3">
                  <a:lumMod val="75000"/>
                </a:schemeClr>
              </a:solidFill>
              <a:prstDash val="solid"/>
              <a:headEnd type="triangle" w="med" len="med"/>
              <a:tailEnd type="none"/>
            </a:ln>
            <a:effectLst>
              <a:outerShdw blurRad="50800" dist="889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7" name="Arc 206"/>
            <p:cNvSpPr/>
            <p:nvPr/>
          </p:nvSpPr>
          <p:spPr>
            <a:xfrm rot="-180000" flipH="1" flipV="1">
              <a:off x="3336122" y="3929066"/>
              <a:ext cx="214314" cy="928694"/>
            </a:xfrm>
            <a:prstGeom prst="arc">
              <a:avLst>
                <a:gd name="adj1" fmla="val 16200000"/>
                <a:gd name="adj2" fmla="val 3843443"/>
              </a:avLst>
            </a:prstGeom>
            <a:ln w="22225" cmpd="sng">
              <a:solidFill>
                <a:schemeClr val="accent3">
                  <a:lumMod val="75000"/>
                </a:schemeClr>
              </a:solidFill>
              <a:prstDash val="solid"/>
              <a:headEnd type="triangle" w="med" len="med"/>
              <a:tailEnd type="none"/>
            </a:ln>
            <a:effectLst>
              <a:outerShdw blurRad="50800" dist="889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8" name="Forme libre 207"/>
            <p:cNvSpPr/>
            <p:nvPr/>
          </p:nvSpPr>
          <p:spPr>
            <a:xfrm flipV="1">
              <a:off x="3414702" y="4857760"/>
              <a:ext cx="348853" cy="631032"/>
            </a:xfrm>
            <a:custGeom>
              <a:avLst/>
              <a:gdLst>
                <a:gd name="connsiteX0" fmla="*/ 0 w 348853"/>
                <a:gd name="connsiteY0" fmla="*/ 23813 h 631032"/>
                <a:gd name="connsiteX1" fmla="*/ 221456 w 348853"/>
                <a:gd name="connsiteY1" fmla="*/ 109538 h 631032"/>
                <a:gd name="connsiteX2" fmla="*/ 300037 w 348853"/>
                <a:gd name="connsiteY2" fmla="*/ 23813 h 631032"/>
                <a:gd name="connsiteX3" fmla="*/ 135731 w 348853"/>
                <a:gd name="connsiteY3" fmla="*/ 16669 h 631032"/>
                <a:gd name="connsiteX4" fmla="*/ 64293 w 348853"/>
                <a:gd name="connsiteY4" fmla="*/ 123826 h 631032"/>
                <a:gd name="connsiteX5" fmla="*/ 157162 w 348853"/>
                <a:gd name="connsiteY5" fmla="*/ 273844 h 631032"/>
                <a:gd name="connsiteX6" fmla="*/ 335756 w 348853"/>
                <a:gd name="connsiteY6" fmla="*/ 280988 h 631032"/>
                <a:gd name="connsiteX7" fmla="*/ 235743 w 348853"/>
                <a:gd name="connsiteY7" fmla="*/ 188119 h 631032"/>
                <a:gd name="connsiteX8" fmla="*/ 64293 w 348853"/>
                <a:gd name="connsiteY8" fmla="*/ 345282 h 631032"/>
                <a:gd name="connsiteX9" fmla="*/ 235743 w 348853"/>
                <a:gd name="connsiteY9" fmla="*/ 509588 h 631032"/>
                <a:gd name="connsiteX10" fmla="*/ 242887 w 348853"/>
                <a:gd name="connsiteY10" fmla="*/ 631032 h 631032"/>
                <a:gd name="connsiteX11" fmla="*/ 242887 w 348853"/>
                <a:gd name="connsiteY11" fmla="*/ 631032 h 63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853" h="631032">
                  <a:moveTo>
                    <a:pt x="0" y="23813"/>
                  </a:moveTo>
                  <a:cubicBezTo>
                    <a:pt x="85725" y="66675"/>
                    <a:pt x="171450" y="109538"/>
                    <a:pt x="221456" y="109538"/>
                  </a:cubicBezTo>
                  <a:cubicBezTo>
                    <a:pt x="271462" y="109538"/>
                    <a:pt x="314324" y="39291"/>
                    <a:pt x="300037" y="23813"/>
                  </a:cubicBezTo>
                  <a:cubicBezTo>
                    <a:pt x="285750" y="8335"/>
                    <a:pt x="175022" y="0"/>
                    <a:pt x="135731" y="16669"/>
                  </a:cubicBezTo>
                  <a:cubicBezTo>
                    <a:pt x="96440" y="33338"/>
                    <a:pt x="60721" y="80964"/>
                    <a:pt x="64293" y="123826"/>
                  </a:cubicBezTo>
                  <a:cubicBezTo>
                    <a:pt x="67865" y="166689"/>
                    <a:pt x="111918" y="247650"/>
                    <a:pt x="157162" y="273844"/>
                  </a:cubicBezTo>
                  <a:cubicBezTo>
                    <a:pt x="202406" y="300038"/>
                    <a:pt x="322659" y="295275"/>
                    <a:pt x="335756" y="280988"/>
                  </a:cubicBezTo>
                  <a:cubicBezTo>
                    <a:pt x="348853" y="266701"/>
                    <a:pt x="280987" y="177403"/>
                    <a:pt x="235743" y="188119"/>
                  </a:cubicBezTo>
                  <a:cubicBezTo>
                    <a:pt x="190499" y="198835"/>
                    <a:pt x="64293" y="291704"/>
                    <a:pt x="64293" y="345282"/>
                  </a:cubicBezTo>
                  <a:cubicBezTo>
                    <a:pt x="64293" y="398860"/>
                    <a:pt x="205977" y="461963"/>
                    <a:pt x="235743" y="509588"/>
                  </a:cubicBezTo>
                  <a:cubicBezTo>
                    <a:pt x="265509" y="557213"/>
                    <a:pt x="242887" y="631032"/>
                    <a:pt x="242887" y="631032"/>
                  </a:cubicBezTo>
                  <a:lnTo>
                    <a:pt x="242887" y="631032"/>
                  </a:lnTo>
                </a:path>
              </a:pathLst>
            </a:custGeom>
            <a:ln w="12700"/>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319" name="Groupe 318"/>
          <p:cNvGrpSpPr/>
          <p:nvPr/>
        </p:nvGrpSpPr>
        <p:grpSpPr>
          <a:xfrm>
            <a:off x="3550778" y="4058671"/>
            <a:ext cx="827998" cy="2128218"/>
            <a:chOff x="4793458" y="3779046"/>
            <a:chExt cx="827998" cy="2128218"/>
          </a:xfrm>
        </p:grpSpPr>
        <p:sp>
          <p:nvSpPr>
            <p:cNvPr id="302" name="Oval 541"/>
            <p:cNvSpPr>
              <a:spLocks noChangeAspect="1" noChangeArrowheads="1"/>
            </p:cNvSpPr>
            <p:nvPr/>
          </p:nvSpPr>
          <p:spPr bwMode="auto">
            <a:xfrm rot="10800000">
              <a:off x="5389966" y="461606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3" name="Oval 545"/>
            <p:cNvSpPr>
              <a:spLocks noChangeAspect="1" noChangeArrowheads="1"/>
            </p:cNvSpPr>
            <p:nvPr/>
          </p:nvSpPr>
          <p:spPr bwMode="auto">
            <a:xfrm rot="10800000">
              <a:off x="5342341" y="451723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4" name="Oval 605"/>
            <p:cNvSpPr>
              <a:spLocks noChangeAspect="1" noChangeArrowheads="1"/>
            </p:cNvSpPr>
            <p:nvPr/>
          </p:nvSpPr>
          <p:spPr bwMode="auto">
            <a:xfrm rot="10800000">
              <a:off x="5578085" y="456129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5" name="Oval 615"/>
            <p:cNvSpPr>
              <a:spLocks noChangeAspect="1" noChangeArrowheads="1"/>
            </p:cNvSpPr>
            <p:nvPr/>
          </p:nvSpPr>
          <p:spPr bwMode="auto">
            <a:xfrm rot="10800000">
              <a:off x="5498313" y="4616061"/>
              <a:ext cx="27385" cy="2738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6" name="Oval 706"/>
            <p:cNvSpPr>
              <a:spLocks noChangeAspect="1" noChangeArrowheads="1"/>
            </p:cNvSpPr>
            <p:nvPr/>
          </p:nvSpPr>
          <p:spPr bwMode="auto">
            <a:xfrm rot="5400000" flipH="1" flipV="1">
              <a:off x="5551891" y="423744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7" name="Oval 714"/>
            <p:cNvSpPr>
              <a:spLocks noChangeAspect="1" noChangeArrowheads="1"/>
            </p:cNvSpPr>
            <p:nvPr/>
          </p:nvSpPr>
          <p:spPr bwMode="auto">
            <a:xfrm rot="5400000" flipV="1">
              <a:off x="5544747" y="43374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8" name="Oval 722"/>
            <p:cNvSpPr>
              <a:spLocks noChangeAspect="1" noChangeArrowheads="1"/>
            </p:cNvSpPr>
            <p:nvPr/>
          </p:nvSpPr>
          <p:spPr bwMode="auto">
            <a:xfrm rot="5400000" flipH="1" flipV="1">
              <a:off x="5450688" y="442198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9" name="Oval 753"/>
            <p:cNvSpPr>
              <a:spLocks noChangeAspect="1" noChangeArrowheads="1"/>
            </p:cNvSpPr>
            <p:nvPr/>
          </p:nvSpPr>
          <p:spPr bwMode="auto">
            <a:xfrm rot="5400000" flipH="1" flipV="1">
              <a:off x="5375678" y="436722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0" name="Oval 755"/>
            <p:cNvSpPr>
              <a:spLocks noChangeAspect="1" noChangeArrowheads="1"/>
            </p:cNvSpPr>
            <p:nvPr/>
          </p:nvSpPr>
          <p:spPr bwMode="auto">
            <a:xfrm rot="5400000" flipH="1" flipV="1">
              <a:off x="5448307" y="428863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1" name="Oval 760"/>
            <p:cNvSpPr>
              <a:spLocks noChangeAspect="1" noChangeArrowheads="1"/>
            </p:cNvSpPr>
            <p:nvPr/>
          </p:nvSpPr>
          <p:spPr bwMode="auto">
            <a:xfrm rot="5400000" flipH="1" flipV="1">
              <a:off x="5524507" y="447556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2" name="Oval 776"/>
            <p:cNvSpPr>
              <a:spLocks noChangeAspect="1" noChangeArrowheads="1"/>
            </p:cNvSpPr>
            <p:nvPr/>
          </p:nvSpPr>
          <p:spPr bwMode="auto">
            <a:xfrm rot="5400000" flipH="1" flipV="1">
              <a:off x="5362582" y="4206485"/>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13" name="Oval 787"/>
            <p:cNvSpPr>
              <a:spLocks noChangeAspect="1" noChangeArrowheads="1"/>
            </p:cNvSpPr>
            <p:nvPr/>
          </p:nvSpPr>
          <p:spPr bwMode="auto">
            <a:xfrm rot="10800000">
              <a:off x="5462595" y="453867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8" name="Oval 541"/>
            <p:cNvSpPr>
              <a:spLocks noChangeAspect="1" noChangeArrowheads="1"/>
            </p:cNvSpPr>
            <p:nvPr/>
          </p:nvSpPr>
          <p:spPr bwMode="auto">
            <a:xfrm rot="10800000">
              <a:off x="5131836" y="458558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9" name="Oval 545"/>
            <p:cNvSpPr>
              <a:spLocks noChangeAspect="1" noChangeArrowheads="1"/>
            </p:cNvSpPr>
            <p:nvPr/>
          </p:nvSpPr>
          <p:spPr bwMode="auto">
            <a:xfrm rot="10800000">
              <a:off x="5084211" y="448675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0" name="Oval 605"/>
            <p:cNvSpPr>
              <a:spLocks noChangeAspect="1" noChangeArrowheads="1"/>
            </p:cNvSpPr>
            <p:nvPr/>
          </p:nvSpPr>
          <p:spPr bwMode="auto">
            <a:xfrm rot="10800000">
              <a:off x="5319955" y="453081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3" name="Oval 615"/>
            <p:cNvSpPr>
              <a:spLocks noChangeAspect="1" noChangeArrowheads="1"/>
            </p:cNvSpPr>
            <p:nvPr/>
          </p:nvSpPr>
          <p:spPr bwMode="auto">
            <a:xfrm rot="10800000">
              <a:off x="5240183" y="4585581"/>
              <a:ext cx="27385" cy="2738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4" name="Oval 706"/>
            <p:cNvSpPr>
              <a:spLocks noChangeAspect="1" noChangeArrowheads="1"/>
            </p:cNvSpPr>
            <p:nvPr/>
          </p:nvSpPr>
          <p:spPr bwMode="auto">
            <a:xfrm rot="5400000" flipH="1" flipV="1">
              <a:off x="5293761" y="420696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5" name="Oval 714"/>
            <p:cNvSpPr>
              <a:spLocks noChangeAspect="1" noChangeArrowheads="1"/>
            </p:cNvSpPr>
            <p:nvPr/>
          </p:nvSpPr>
          <p:spPr bwMode="auto">
            <a:xfrm rot="5400000" flipV="1">
              <a:off x="5286617" y="430697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6" name="Oval 722"/>
            <p:cNvSpPr>
              <a:spLocks noChangeAspect="1" noChangeArrowheads="1"/>
            </p:cNvSpPr>
            <p:nvPr/>
          </p:nvSpPr>
          <p:spPr bwMode="auto">
            <a:xfrm rot="5400000" flipH="1" flipV="1">
              <a:off x="5192558" y="439150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7" name="Oval 753"/>
            <p:cNvSpPr>
              <a:spLocks noChangeAspect="1" noChangeArrowheads="1"/>
            </p:cNvSpPr>
            <p:nvPr/>
          </p:nvSpPr>
          <p:spPr bwMode="auto">
            <a:xfrm rot="5400000" flipH="1" flipV="1">
              <a:off x="5117548" y="433674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8" name="Oval 755"/>
            <p:cNvSpPr>
              <a:spLocks noChangeAspect="1" noChangeArrowheads="1"/>
            </p:cNvSpPr>
            <p:nvPr/>
          </p:nvSpPr>
          <p:spPr bwMode="auto">
            <a:xfrm rot="5400000" flipH="1" flipV="1">
              <a:off x="5190177" y="425815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99" name="Oval 760"/>
            <p:cNvSpPr>
              <a:spLocks noChangeAspect="1" noChangeArrowheads="1"/>
            </p:cNvSpPr>
            <p:nvPr/>
          </p:nvSpPr>
          <p:spPr bwMode="auto">
            <a:xfrm rot="5400000" flipH="1" flipV="1">
              <a:off x="5266377" y="444508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0" name="Oval 776"/>
            <p:cNvSpPr>
              <a:spLocks noChangeAspect="1" noChangeArrowheads="1"/>
            </p:cNvSpPr>
            <p:nvPr/>
          </p:nvSpPr>
          <p:spPr bwMode="auto">
            <a:xfrm rot="5400000" flipH="1" flipV="1">
              <a:off x="5104452" y="4176005"/>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01" name="Oval 787"/>
            <p:cNvSpPr>
              <a:spLocks noChangeAspect="1" noChangeArrowheads="1"/>
            </p:cNvSpPr>
            <p:nvPr/>
          </p:nvSpPr>
          <p:spPr bwMode="auto">
            <a:xfrm rot="10800000">
              <a:off x="5204465" y="450819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4" name="Oval 541"/>
            <p:cNvSpPr>
              <a:spLocks noChangeAspect="1" noChangeArrowheads="1"/>
            </p:cNvSpPr>
            <p:nvPr/>
          </p:nvSpPr>
          <p:spPr bwMode="auto">
            <a:xfrm rot="10800000">
              <a:off x="4882518" y="461606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5" name="Oval 545"/>
            <p:cNvSpPr>
              <a:spLocks noChangeAspect="1" noChangeArrowheads="1"/>
            </p:cNvSpPr>
            <p:nvPr/>
          </p:nvSpPr>
          <p:spPr bwMode="auto">
            <a:xfrm rot="10800000">
              <a:off x="4834893" y="451723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6" name="Oval 605"/>
            <p:cNvSpPr>
              <a:spLocks noChangeAspect="1" noChangeArrowheads="1"/>
            </p:cNvSpPr>
            <p:nvPr/>
          </p:nvSpPr>
          <p:spPr bwMode="auto">
            <a:xfrm rot="10800000">
              <a:off x="5070637" y="456129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7" name="Oval 615"/>
            <p:cNvSpPr>
              <a:spLocks noChangeAspect="1" noChangeArrowheads="1"/>
            </p:cNvSpPr>
            <p:nvPr/>
          </p:nvSpPr>
          <p:spPr bwMode="auto">
            <a:xfrm rot="10800000">
              <a:off x="4990865" y="4616061"/>
              <a:ext cx="27385" cy="2738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8" name="Oval 706"/>
            <p:cNvSpPr>
              <a:spLocks noChangeAspect="1" noChangeArrowheads="1"/>
            </p:cNvSpPr>
            <p:nvPr/>
          </p:nvSpPr>
          <p:spPr bwMode="auto">
            <a:xfrm rot="5400000" flipH="1" flipV="1">
              <a:off x="5044443" y="423744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9" name="Oval 714"/>
            <p:cNvSpPr>
              <a:spLocks noChangeAspect="1" noChangeArrowheads="1"/>
            </p:cNvSpPr>
            <p:nvPr/>
          </p:nvSpPr>
          <p:spPr bwMode="auto">
            <a:xfrm rot="5400000" flipV="1">
              <a:off x="5037299" y="43374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0" name="Oval 722"/>
            <p:cNvSpPr>
              <a:spLocks noChangeAspect="1" noChangeArrowheads="1"/>
            </p:cNvSpPr>
            <p:nvPr/>
          </p:nvSpPr>
          <p:spPr bwMode="auto">
            <a:xfrm rot="5400000" flipH="1" flipV="1">
              <a:off x="4943240" y="442198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3" name="Oval 753"/>
            <p:cNvSpPr>
              <a:spLocks noChangeAspect="1" noChangeArrowheads="1"/>
            </p:cNvSpPr>
            <p:nvPr/>
          </p:nvSpPr>
          <p:spPr bwMode="auto">
            <a:xfrm rot="5400000" flipH="1" flipV="1">
              <a:off x="4868230" y="436722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4" name="Oval 755"/>
            <p:cNvSpPr>
              <a:spLocks noChangeAspect="1" noChangeArrowheads="1"/>
            </p:cNvSpPr>
            <p:nvPr/>
          </p:nvSpPr>
          <p:spPr bwMode="auto">
            <a:xfrm rot="5400000" flipH="1" flipV="1">
              <a:off x="4940859" y="428863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5" name="Oval 760"/>
            <p:cNvSpPr>
              <a:spLocks noChangeAspect="1" noChangeArrowheads="1"/>
            </p:cNvSpPr>
            <p:nvPr/>
          </p:nvSpPr>
          <p:spPr bwMode="auto">
            <a:xfrm rot="5400000" flipH="1" flipV="1">
              <a:off x="5017059" y="447556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6" name="Oval 776"/>
            <p:cNvSpPr>
              <a:spLocks noChangeAspect="1" noChangeArrowheads="1"/>
            </p:cNvSpPr>
            <p:nvPr/>
          </p:nvSpPr>
          <p:spPr bwMode="auto">
            <a:xfrm rot="5400000" flipH="1" flipV="1">
              <a:off x="4855134" y="4206485"/>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87" name="Oval 787"/>
            <p:cNvSpPr>
              <a:spLocks noChangeAspect="1" noChangeArrowheads="1"/>
            </p:cNvSpPr>
            <p:nvPr/>
          </p:nvSpPr>
          <p:spPr bwMode="auto">
            <a:xfrm rot="10800000">
              <a:off x="4955147" y="453867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1" name="Oval 541"/>
            <p:cNvSpPr>
              <a:spLocks noChangeAspect="1" noChangeArrowheads="1"/>
            </p:cNvSpPr>
            <p:nvPr/>
          </p:nvSpPr>
          <p:spPr bwMode="auto">
            <a:xfrm rot="10800000">
              <a:off x="5285190" y="461606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2" name="Oval 545"/>
            <p:cNvSpPr>
              <a:spLocks noChangeAspect="1" noChangeArrowheads="1"/>
            </p:cNvSpPr>
            <p:nvPr/>
          </p:nvSpPr>
          <p:spPr bwMode="auto">
            <a:xfrm rot="10800000">
              <a:off x="5237565" y="451723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3" name="Oval 605"/>
            <p:cNvSpPr>
              <a:spLocks noChangeAspect="1" noChangeArrowheads="1"/>
            </p:cNvSpPr>
            <p:nvPr/>
          </p:nvSpPr>
          <p:spPr bwMode="auto">
            <a:xfrm rot="10800000">
              <a:off x="5473309" y="456129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4" name="Oval 615"/>
            <p:cNvSpPr>
              <a:spLocks noChangeAspect="1" noChangeArrowheads="1"/>
            </p:cNvSpPr>
            <p:nvPr/>
          </p:nvSpPr>
          <p:spPr bwMode="auto">
            <a:xfrm rot="10800000">
              <a:off x="5393537" y="4616061"/>
              <a:ext cx="27385" cy="2738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56" name="Oval 706"/>
            <p:cNvSpPr>
              <a:spLocks noChangeAspect="1" noChangeArrowheads="1"/>
            </p:cNvSpPr>
            <p:nvPr/>
          </p:nvSpPr>
          <p:spPr bwMode="auto">
            <a:xfrm rot="5400000" flipH="1" flipV="1">
              <a:off x="5447115" y="423744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2" name="Oval 714"/>
            <p:cNvSpPr>
              <a:spLocks noChangeAspect="1" noChangeArrowheads="1"/>
            </p:cNvSpPr>
            <p:nvPr/>
          </p:nvSpPr>
          <p:spPr bwMode="auto">
            <a:xfrm rot="5400000" flipV="1">
              <a:off x="5439971" y="433745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3" name="Oval 722"/>
            <p:cNvSpPr>
              <a:spLocks noChangeAspect="1" noChangeArrowheads="1"/>
            </p:cNvSpPr>
            <p:nvPr/>
          </p:nvSpPr>
          <p:spPr bwMode="auto">
            <a:xfrm rot="5400000" flipH="1" flipV="1">
              <a:off x="5345912" y="442198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5" name="Oval 753"/>
            <p:cNvSpPr>
              <a:spLocks noChangeAspect="1" noChangeArrowheads="1"/>
            </p:cNvSpPr>
            <p:nvPr/>
          </p:nvSpPr>
          <p:spPr bwMode="auto">
            <a:xfrm rot="5400000" flipH="1" flipV="1">
              <a:off x="5270902" y="436722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69" name="Oval 755"/>
            <p:cNvSpPr>
              <a:spLocks noChangeAspect="1" noChangeArrowheads="1"/>
            </p:cNvSpPr>
            <p:nvPr/>
          </p:nvSpPr>
          <p:spPr bwMode="auto">
            <a:xfrm rot="5400000" flipH="1" flipV="1">
              <a:off x="5343531" y="428863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0" name="Oval 760"/>
            <p:cNvSpPr>
              <a:spLocks noChangeAspect="1" noChangeArrowheads="1"/>
            </p:cNvSpPr>
            <p:nvPr/>
          </p:nvSpPr>
          <p:spPr bwMode="auto">
            <a:xfrm rot="5400000" flipH="1" flipV="1">
              <a:off x="5419731" y="447556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1" name="Oval 776"/>
            <p:cNvSpPr>
              <a:spLocks noChangeAspect="1" noChangeArrowheads="1"/>
            </p:cNvSpPr>
            <p:nvPr/>
          </p:nvSpPr>
          <p:spPr bwMode="auto">
            <a:xfrm rot="5400000" flipH="1" flipV="1">
              <a:off x="5257806" y="4206485"/>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273" name="Oval 787"/>
            <p:cNvSpPr>
              <a:spLocks noChangeAspect="1" noChangeArrowheads="1"/>
            </p:cNvSpPr>
            <p:nvPr/>
          </p:nvSpPr>
          <p:spPr bwMode="auto">
            <a:xfrm rot="10800000">
              <a:off x="5357819" y="453867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nvGrpSpPr>
            <p:cNvPr id="318" name="Groupe 317"/>
            <p:cNvGrpSpPr/>
            <p:nvPr/>
          </p:nvGrpSpPr>
          <p:grpSpPr>
            <a:xfrm>
              <a:off x="4934179" y="4569628"/>
              <a:ext cx="507494" cy="750098"/>
              <a:chOff x="4934179" y="4569628"/>
              <a:chExt cx="507494" cy="750098"/>
            </a:xfrm>
            <a:effectLst>
              <a:outerShdw blurRad="50800" dist="63500" dir="8100000" algn="tr" rotWithShape="0">
                <a:prstClr val="black">
                  <a:alpha val="40000"/>
                </a:prstClr>
              </a:outerShdw>
            </a:effectLst>
          </p:grpSpPr>
          <p:cxnSp>
            <p:nvCxnSpPr>
              <p:cNvPr id="225" name="Connecteur droit 224"/>
              <p:cNvCxnSpPr/>
              <p:nvPr/>
            </p:nvCxnSpPr>
            <p:spPr>
              <a:xfrm rot="16200000" flipH="1">
                <a:off x="4739651" y="4844436"/>
                <a:ext cx="669817" cy="28076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29" name="Connecteur droit 228"/>
              <p:cNvCxnSpPr/>
              <p:nvPr/>
            </p:nvCxnSpPr>
            <p:spPr>
              <a:xfrm rot="5400000">
                <a:off x="5006127" y="4884179"/>
                <a:ext cx="644361" cy="2267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1" name="Connecteur droit 230"/>
              <p:cNvCxnSpPr/>
              <p:nvPr/>
            </p:nvCxnSpPr>
            <p:spPr>
              <a:xfrm rot="16200000" flipH="1">
                <a:off x="4806816" y="4911600"/>
                <a:ext cx="675089" cy="14116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3" name="Connecteur droit 232"/>
              <p:cNvCxnSpPr/>
              <p:nvPr/>
            </p:nvCxnSpPr>
            <p:spPr>
              <a:xfrm rot="16200000" flipH="1" flipV="1">
                <a:off x="4942689" y="4922159"/>
                <a:ext cx="669817" cy="12531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5" name="Connecteur droit 234"/>
              <p:cNvCxnSpPr/>
              <p:nvPr/>
            </p:nvCxnSpPr>
            <p:spPr>
              <a:xfrm rot="16200000" flipH="1">
                <a:off x="4909911" y="5014695"/>
                <a:ext cx="540776" cy="6928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9" name="Connecteur droit 238"/>
              <p:cNvCxnSpPr/>
              <p:nvPr/>
            </p:nvCxnSpPr>
            <p:spPr>
              <a:xfrm rot="16200000" flipH="1">
                <a:off x="4879252" y="4984037"/>
                <a:ext cx="669817" cy="155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4" name="Connecteur droit 243"/>
              <p:cNvCxnSpPr/>
              <p:nvPr/>
            </p:nvCxnSpPr>
            <p:spPr>
              <a:xfrm rot="16200000" flipH="1">
                <a:off x="4801788" y="4906573"/>
                <a:ext cx="749596" cy="7670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6" name="Connecteur droit 245"/>
              <p:cNvCxnSpPr/>
              <p:nvPr/>
            </p:nvCxnSpPr>
            <p:spPr>
              <a:xfrm rot="5400000">
                <a:off x="4875612" y="4908957"/>
                <a:ext cx="750098" cy="7143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8" name="Connecteur droit 247"/>
              <p:cNvCxnSpPr/>
              <p:nvPr/>
            </p:nvCxnSpPr>
            <p:spPr>
              <a:xfrm rot="5400000">
                <a:off x="4981192" y="5017969"/>
                <a:ext cx="535506" cy="68007"/>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50" name="Ellipse 149"/>
            <p:cNvSpPr>
              <a:spLocks noChangeAspect="1"/>
            </p:cNvSpPr>
            <p:nvPr/>
          </p:nvSpPr>
          <p:spPr>
            <a:xfrm>
              <a:off x="4793458" y="3779046"/>
              <a:ext cx="827998" cy="828000"/>
            </a:xfrm>
            <a:prstGeom prst="ellipse">
              <a:avLst/>
            </a:prstGeom>
            <a:solidFill>
              <a:schemeClr val="accent1">
                <a:lumMod val="40000"/>
                <a:lumOff val="60000"/>
                <a:alpha val="50000"/>
              </a:schemeClr>
            </a:solidFill>
            <a:ln w="50800" cmpd="dbl">
              <a:solidFill>
                <a:schemeClr val="accent1">
                  <a:lumMod val="75000"/>
                </a:schemeClr>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Ellipse 209"/>
            <p:cNvSpPr>
              <a:spLocks noChangeAspect="1"/>
            </p:cNvSpPr>
            <p:nvPr/>
          </p:nvSpPr>
          <p:spPr>
            <a:xfrm>
              <a:off x="5114930" y="4607726"/>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1" name="Ellipse 210"/>
            <p:cNvSpPr>
              <a:spLocks noChangeAspect="1"/>
            </p:cNvSpPr>
            <p:nvPr/>
          </p:nvSpPr>
          <p:spPr>
            <a:xfrm>
              <a:off x="5182654" y="4504141"/>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p:cNvSpPr>
              <a:spLocks noChangeAspect="1"/>
            </p:cNvSpPr>
            <p:nvPr/>
          </p:nvSpPr>
          <p:spPr>
            <a:xfrm>
              <a:off x="5309527" y="4504141"/>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p:cNvSpPr>
              <a:spLocks noChangeAspect="1"/>
            </p:cNvSpPr>
            <p:nvPr/>
          </p:nvSpPr>
          <p:spPr>
            <a:xfrm>
              <a:off x="5264948" y="4607724"/>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p:cNvSpPr>
              <a:spLocks noChangeAspect="1"/>
            </p:cNvSpPr>
            <p:nvPr/>
          </p:nvSpPr>
          <p:spPr>
            <a:xfrm>
              <a:off x="5055781" y="4504141"/>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5" name="Ellipse 214"/>
            <p:cNvSpPr>
              <a:spLocks noChangeAspect="1"/>
            </p:cNvSpPr>
            <p:nvPr/>
          </p:nvSpPr>
          <p:spPr>
            <a:xfrm>
              <a:off x="5257804" y="4424362"/>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6" name="Ellipse 215"/>
            <p:cNvSpPr>
              <a:spLocks noChangeAspect="1"/>
            </p:cNvSpPr>
            <p:nvPr/>
          </p:nvSpPr>
          <p:spPr>
            <a:xfrm>
              <a:off x="5107504" y="4424362"/>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7" name="Ellipse 216"/>
            <p:cNvSpPr>
              <a:spLocks noChangeAspect="1"/>
            </p:cNvSpPr>
            <p:nvPr/>
          </p:nvSpPr>
          <p:spPr>
            <a:xfrm>
              <a:off x="4928908" y="4504141"/>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8" name="Ellipse 217"/>
            <p:cNvSpPr>
              <a:spLocks noChangeAspect="1"/>
            </p:cNvSpPr>
            <p:nvPr/>
          </p:nvSpPr>
          <p:spPr>
            <a:xfrm>
              <a:off x="5436400" y="4504141"/>
              <a:ext cx="36000" cy="36000"/>
            </a:xfrm>
            <a:prstGeom prst="ellipse">
              <a:avLst/>
            </a:prstGeom>
            <a:solidFill>
              <a:schemeClr val="bg1">
                <a:alpha val="50000"/>
              </a:schemeClr>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381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0" name="Connecteur droit 249"/>
            <p:cNvCxnSpPr/>
            <p:nvPr/>
          </p:nvCxnSpPr>
          <p:spPr>
            <a:xfrm rot="5400000">
              <a:off x="4892677" y="5584999"/>
              <a:ext cx="642942" cy="1588"/>
            </a:xfrm>
            <a:prstGeom prst="line">
              <a:avLst/>
            </a:prstGeom>
            <a:ln w="41275"/>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6" name="Line 144"/>
            <p:cNvSpPr>
              <a:spLocks noChangeShapeType="1"/>
            </p:cNvSpPr>
            <p:nvPr/>
          </p:nvSpPr>
          <p:spPr bwMode="auto">
            <a:xfrm rot="16200000" flipH="1">
              <a:off x="5195256" y="5377512"/>
              <a:ext cx="468000" cy="0"/>
            </a:xfrm>
            <a:prstGeom prst="line">
              <a:avLst/>
            </a:prstGeom>
            <a:noFill/>
            <a:ln w="34925">
              <a:solidFill>
                <a:schemeClr val="accent3">
                  <a:lumMod val="7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317" name="Line 144"/>
            <p:cNvSpPr>
              <a:spLocks noChangeShapeType="1"/>
            </p:cNvSpPr>
            <p:nvPr/>
          </p:nvSpPr>
          <p:spPr bwMode="auto">
            <a:xfrm rot="16200000" flipH="1">
              <a:off x="4763770" y="5377512"/>
              <a:ext cx="468000" cy="0"/>
            </a:xfrm>
            <a:prstGeom prst="line">
              <a:avLst/>
            </a:prstGeom>
            <a:noFill/>
            <a:ln w="34925">
              <a:solidFill>
                <a:schemeClr val="accent3">
                  <a:lumMod val="7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grpSp>
        <p:nvGrpSpPr>
          <p:cNvPr id="383" name="Groupe 382"/>
          <p:cNvGrpSpPr/>
          <p:nvPr/>
        </p:nvGrpSpPr>
        <p:grpSpPr>
          <a:xfrm>
            <a:off x="1889703" y="2462360"/>
            <a:ext cx="864000" cy="2159069"/>
            <a:chOff x="3500430" y="4263300"/>
            <a:chExt cx="864000" cy="2159069"/>
          </a:xfrm>
        </p:grpSpPr>
        <p:grpSp>
          <p:nvGrpSpPr>
            <p:cNvPr id="326" name="Groupe 1872"/>
            <p:cNvGrpSpPr>
              <a:grpSpLocks noChangeAspect="1"/>
            </p:cNvGrpSpPr>
            <p:nvPr/>
          </p:nvGrpSpPr>
          <p:grpSpPr>
            <a:xfrm>
              <a:off x="3500430" y="5143512"/>
              <a:ext cx="864000" cy="1278857"/>
              <a:chOff x="4030976" y="4199578"/>
              <a:chExt cx="1152000" cy="1705138"/>
            </a:xfrm>
          </p:grpSpPr>
          <p:grpSp>
            <p:nvGrpSpPr>
              <p:cNvPr id="328" name="Groupe 1857"/>
              <p:cNvGrpSpPr/>
              <p:nvPr/>
            </p:nvGrpSpPr>
            <p:grpSpPr>
              <a:xfrm>
                <a:off x="4078284" y="4956184"/>
                <a:ext cx="1069976" cy="948532"/>
                <a:chOff x="4078284" y="4956184"/>
                <a:chExt cx="1069976" cy="948532"/>
              </a:xfrm>
              <a:effectLst>
                <a:outerShdw blurRad="50800" dist="38100" dir="5400000" algn="t" rotWithShape="0">
                  <a:prstClr val="black">
                    <a:alpha val="40000"/>
                  </a:prstClr>
                </a:outerShdw>
              </a:effectLst>
            </p:grpSpPr>
            <p:sp>
              <p:nvSpPr>
                <p:cNvPr id="330" name="Oval 459"/>
                <p:cNvSpPr>
                  <a:spLocks noChangeAspect="1" noChangeArrowheads="1"/>
                </p:cNvSpPr>
                <p:nvPr/>
              </p:nvSpPr>
              <p:spPr bwMode="auto">
                <a:xfrm>
                  <a:off x="5079997" y="57689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1" name="Oval 470"/>
                <p:cNvSpPr>
                  <a:spLocks noChangeAspect="1" noChangeArrowheads="1"/>
                </p:cNvSpPr>
                <p:nvPr/>
              </p:nvSpPr>
              <p:spPr bwMode="auto">
                <a:xfrm>
                  <a:off x="4941884" y="56959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2" name="Oval 475"/>
                <p:cNvSpPr>
                  <a:spLocks noChangeAspect="1" noChangeArrowheads="1"/>
                </p:cNvSpPr>
                <p:nvPr/>
              </p:nvSpPr>
              <p:spPr bwMode="auto">
                <a:xfrm>
                  <a:off x="4803772" y="56070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3" name="Oval 481"/>
                <p:cNvSpPr>
                  <a:spLocks noChangeAspect="1" noChangeArrowheads="1"/>
                </p:cNvSpPr>
                <p:nvPr/>
              </p:nvSpPr>
              <p:spPr bwMode="auto">
                <a:xfrm>
                  <a:off x="4689472" y="543878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4" name="Oval 490"/>
                <p:cNvSpPr>
                  <a:spLocks noChangeAspect="1" noChangeArrowheads="1"/>
                </p:cNvSpPr>
                <p:nvPr/>
              </p:nvSpPr>
              <p:spPr bwMode="auto">
                <a:xfrm>
                  <a:off x="5111747" y="5537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5" name="Oval 500"/>
                <p:cNvSpPr>
                  <a:spLocks noChangeAspect="1" noChangeArrowheads="1"/>
                </p:cNvSpPr>
                <p:nvPr/>
              </p:nvSpPr>
              <p:spPr bwMode="auto">
                <a:xfrm>
                  <a:off x="4941884" y="581343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6" name="Oval 505"/>
                <p:cNvSpPr>
                  <a:spLocks noChangeAspect="1" noChangeArrowheads="1"/>
                </p:cNvSpPr>
                <p:nvPr/>
              </p:nvSpPr>
              <p:spPr bwMode="auto">
                <a:xfrm>
                  <a:off x="4779959" y="57451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7" name="Oval 507"/>
                <p:cNvSpPr>
                  <a:spLocks noChangeAspect="1" noChangeArrowheads="1"/>
                </p:cNvSpPr>
                <p:nvPr/>
              </p:nvSpPr>
              <p:spPr bwMode="auto">
                <a:xfrm>
                  <a:off x="5006972" y="55276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8" name="Oval 513"/>
                <p:cNvSpPr>
                  <a:spLocks noChangeAspect="1" noChangeArrowheads="1"/>
                </p:cNvSpPr>
                <p:nvPr/>
              </p:nvSpPr>
              <p:spPr bwMode="auto">
                <a:xfrm>
                  <a:off x="4791072" y="54879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39" name="Oval 526"/>
                <p:cNvSpPr>
                  <a:spLocks noChangeAspect="1" noChangeArrowheads="1"/>
                </p:cNvSpPr>
                <p:nvPr/>
              </p:nvSpPr>
              <p:spPr bwMode="auto">
                <a:xfrm>
                  <a:off x="4670422" y="55816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0" name="Oval 532"/>
                <p:cNvSpPr>
                  <a:spLocks noChangeAspect="1" noChangeArrowheads="1"/>
                </p:cNvSpPr>
                <p:nvPr/>
              </p:nvSpPr>
              <p:spPr bwMode="auto">
                <a:xfrm>
                  <a:off x="4905372" y="5473709"/>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1" name="Oval 541"/>
                <p:cNvSpPr>
                  <a:spLocks noChangeAspect="1" noChangeArrowheads="1"/>
                </p:cNvSpPr>
                <p:nvPr/>
              </p:nvSpPr>
              <p:spPr bwMode="auto">
                <a:xfrm rot="10800000">
                  <a:off x="4141784" y="550704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2" name="Oval 545"/>
                <p:cNvSpPr>
                  <a:spLocks noChangeAspect="1" noChangeArrowheads="1"/>
                </p:cNvSpPr>
                <p:nvPr/>
              </p:nvSpPr>
              <p:spPr bwMode="auto">
                <a:xfrm rot="10800000">
                  <a:off x="4078284" y="5375284"/>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3" name="Oval 555"/>
                <p:cNvSpPr>
                  <a:spLocks noChangeAspect="1" noChangeArrowheads="1"/>
                </p:cNvSpPr>
                <p:nvPr/>
              </p:nvSpPr>
              <p:spPr bwMode="auto">
                <a:xfrm rot="10800000">
                  <a:off x="4384672" y="565627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4" name="Oval 563"/>
                <p:cNvSpPr>
                  <a:spLocks noChangeAspect="1" noChangeArrowheads="1"/>
                </p:cNvSpPr>
                <p:nvPr/>
              </p:nvSpPr>
              <p:spPr bwMode="auto">
                <a:xfrm rot="10800000">
                  <a:off x="4489447" y="5792797"/>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5" name="Oval 568"/>
                <p:cNvSpPr>
                  <a:spLocks noChangeAspect="1" noChangeArrowheads="1"/>
                </p:cNvSpPr>
                <p:nvPr/>
              </p:nvSpPr>
              <p:spPr bwMode="auto">
                <a:xfrm rot="10800000">
                  <a:off x="4213222" y="56499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6" name="Oval 572"/>
                <p:cNvSpPr>
                  <a:spLocks noChangeAspect="1" noChangeArrowheads="1"/>
                </p:cNvSpPr>
                <p:nvPr/>
              </p:nvSpPr>
              <p:spPr bwMode="auto">
                <a:xfrm rot="10800000">
                  <a:off x="4510084" y="54594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7" name="Oval 590"/>
                <p:cNvSpPr>
                  <a:spLocks noChangeAspect="1" noChangeArrowheads="1"/>
                </p:cNvSpPr>
                <p:nvPr/>
              </p:nvSpPr>
              <p:spPr bwMode="auto">
                <a:xfrm rot="10800000">
                  <a:off x="4111622" y="5821372"/>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8" name="Oval 594"/>
                <p:cNvSpPr>
                  <a:spLocks noChangeAspect="1" noChangeArrowheads="1"/>
                </p:cNvSpPr>
                <p:nvPr/>
              </p:nvSpPr>
              <p:spPr bwMode="auto">
                <a:xfrm rot="10800000">
                  <a:off x="4357684" y="5867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 name="Oval 599"/>
                <p:cNvSpPr>
                  <a:spLocks noChangeAspect="1" noChangeArrowheads="1"/>
                </p:cNvSpPr>
                <p:nvPr/>
              </p:nvSpPr>
              <p:spPr bwMode="auto">
                <a:xfrm rot="10800000">
                  <a:off x="4573584" y="57229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 name="Oval 605"/>
                <p:cNvSpPr>
                  <a:spLocks noChangeAspect="1" noChangeArrowheads="1"/>
                </p:cNvSpPr>
                <p:nvPr/>
              </p:nvSpPr>
              <p:spPr bwMode="auto">
                <a:xfrm rot="10800000">
                  <a:off x="4392609" y="5434022"/>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 name="Oval 609"/>
                <p:cNvSpPr>
                  <a:spLocks noChangeAspect="1" noChangeArrowheads="1"/>
                </p:cNvSpPr>
                <p:nvPr/>
              </p:nvSpPr>
              <p:spPr bwMode="auto">
                <a:xfrm rot="10800000">
                  <a:off x="4505322" y="5573722"/>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2" name="Oval 613"/>
                <p:cNvSpPr>
                  <a:spLocks noChangeAspect="1" noChangeArrowheads="1"/>
                </p:cNvSpPr>
                <p:nvPr/>
              </p:nvSpPr>
              <p:spPr bwMode="auto">
                <a:xfrm rot="10800000">
                  <a:off x="4259259" y="57943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 name="Oval 615"/>
                <p:cNvSpPr>
                  <a:spLocks noChangeAspect="1" noChangeArrowheads="1"/>
                </p:cNvSpPr>
                <p:nvPr/>
              </p:nvSpPr>
              <p:spPr bwMode="auto">
                <a:xfrm rot="10800000">
                  <a:off x="4286247" y="5507047"/>
                  <a:ext cx="36513" cy="36512"/>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 name="Oval 621"/>
                <p:cNvSpPr>
                  <a:spLocks noChangeAspect="1" noChangeArrowheads="1"/>
                </p:cNvSpPr>
                <p:nvPr/>
              </p:nvSpPr>
              <p:spPr bwMode="auto">
                <a:xfrm rot="10800000" flipV="1">
                  <a:off x="4683122" y="52832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 name="Oval 631"/>
                <p:cNvSpPr>
                  <a:spLocks noChangeAspect="1" noChangeArrowheads="1"/>
                </p:cNvSpPr>
                <p:nvPr/>
              </p:nvSpPr>
              <p:spPr bwMode="auto">
                <a:xfrm rot="10800000" flipV="1">
                  <a:off x="4795834" y="51768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 name="Oval 636"/>
                <p:cNvSpPr>
                  <a:spLocks noChangeAspect="1" noChangeArrowheads="1"/>
                </p:cNvSpPr>
                <p:nvPr/>
              </p:nvSpPr>
              <p:spPr bwMode="auto">
                <a:xfrm rot="10800000" flipV="1">
                  <a:off x="4954584" y="51054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 name="Oval 641"/>
                <p:cNvSpPr>
                  <a:spLocks noChangeAspect="1" noChangeArrowheads="1"/>
                </p:cNvSpPr>
                <p:nvPr/>
              </p:nvSpPr>
              <p:spPr bwMode="auto">
                <a:xfrm rot="10800000" flipV="1">
                  <a:off x="5037134" y="4956184"/>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 name="Oval 661"/>
                <p:cNvSpPr>
                  <a:spLocks noChangeAspect="1" noChangeArrowheads="1"/>
                </p:cNvSpPr>
                <p:nvPr/>
              </p:nvSpPr>
              <p:spPr bwMode="auto">
                <a:xfrm rot="10800000" flipV="1">
                  <a:off x="4821234" y="53213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 name="Oval 664"/>
                <p:cNvSpPr>
                  <a:spLocks noChangeAspect="1" noChangeArrowheads="1"/>
                </p:cNvSpPr>
                <p:nvPr/>
              </p:nvSpPr>
              <p:spPr bwMode="auto">
                <a:xfrm rot="10800000" flipV="1">
                  <a:off x="4929184" y="5291147"/>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 name="Oval 668"/>
                <p:cNvSpPr>
                  <a:spLocks noChangeAspect="1" noChangeArrowheads="1"/>
                </p:cNvSpPr>
                <p:nvPr/>
              </p:nvSpPr>
              <p:spPr bwMode="auto">
                <a:xfrm rot="10800000" flipV="1">
                  <a:off x="4703759" y="5011747"/>
                  <a:ext cx="36513"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 name="Oval 675"/>
                <p:cNvSpPr>
                  <a:spLocks noChangeAspect="1" noChangeArrowheads="1"/>
                </p:cNvSpPr>
                <p:nvPr/>
              </p:nvSpPr>
              <p:spPr bwMode="auto">
                <a:xfrm rot="10800000" flipV="1">
                  <a:off x="4864097" y="50165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 name="Oval 689"/>
                <p:cNvSpPr>
                  <a:spLocks noChangeAspect="1" noChangeArrowheads="1"/>
                </p:cNvSpPr>
                <p:nvPr/>
              </p:nvSpPr>
              <p:spPr bwMode="auto">
                <a:xfrm rot="10800000" flipV="1">
                  <a:off x="5043484" y="5207009"/>
                  <a:ext cx="36513"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 name="Oval 706"/>
                <p:cNvSpPr>
                  <a:spLocks noChangeAspect="1" noChangeArrowheads="1"/>
                </p:cNvSpPr>
                <p:nvPr/>
              </p:nvSpPr>
              <p:spPr bwMode="auto">
                <a:xfrm rot="5400000" flipH="1" flipV="1">
                  <a:off x="4357684" y="50022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 name="Oval 714"/>
                <p:cNvSpPr>
                  <a:spLocks noChangeAspect="1" noChangeArrowheads="1"/>
                </p:cNvSpPr>
                <p:nvPr/>
              </p:nvSpPr>
              <p:spPr bwMode="auto">
                <a:xfrm rot="5400000" flipV="1">
                  <a:off x="4348159" y="513557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 name="Oval 722"/>
                <p:cNvSpPr>
                  <a:spLocks noChangeAspect="1" noChangeArrowheads="1"/>
                </p:cNvSpPr>
                <p:nvPr/>
              </p:nvSpPr>
              <p:spPr bwMode="auto">
                <a:xfrm rot="5400000" flipH="1" flipV="1">
                  <a:off x="4222747" y="52482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 name="Oval 731"/>
                <p:cNvSpPr>
                  <a:spLocks noChangeAspect="1" noChangeArrowheads="1"/>
                </p:cNvSpPr>
                <p:nvPr/>
              </p:nvSpPr>
              <p:spPr bwMode="auto">
                <a:xfrm rot="5400000" flipH="1" flipV="1">
                  <a:off x="4716459" y="5868997"/>
                  <a:ext cx="36512" cy="3492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 name="Oval 740"/>
                <p:cNvSpPr>
                  <a:spLocks noChangeAspect="1" noChangeArrowheads="1"/>
                </p:cNvSpPr>
                <p:nvPr/>
              </p:nvSpPr>
              <p:spPr bwMode="auto">
                <a:xfrm rot="5400000" flipH="1" flipV="1">
                  <a:off x="4530722" y="502603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 name="Oval 743"/>
                <p:cNvSpPr>
                  <a:spLocks noChangeAspect="1" noChangeArrowheads="1"/>
                </p:cNvSpPr>
                <p:nvPr/>
              </p:nvSpPr>
              <p:spPr bwMode="auto">
                <a:xfrm rot="5400000" flipH="1" flipV="1">
                  <a:off x="4513259" y="51371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 name="Oval 753"/>
                <p:cNvSpPr>
                  <a:spLocks noChangeAspect="1" noChangeArrowheads="1"/>
                </p:cNvSpPr>
                <p:nvPr/>
              </p:nvSpPr>
              <p:spPr bwMode="auto">
                <a:xfrm rot="5400000" flipH="1" flipV="1">
                  <a:off x="4122734" y="517525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 name="Oval 755"/>
                <p:cNvSpPr>
                  <a:spLocks noChangeAspect="1" noChangeArrowheads="1"/>
                </p:cNvSpPr>
                <p:nvPr/>
              </p:nvSpPr>
              <p:spPr bwMode="auto">
                <a:xfrm rot="5400000" flipH="1" flipV="1">
                  <a:off x="4219572" y="5070484"/>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 name="Oval 760"/>
                <p:cNvSpPr>
                  <a:spLocks noChangeAspect="1" noChangeArrowheads="1"/>
                </p:cNvSpPr>
                <p:nvPr/>
              </p:nvSpPr>
              <p:spPr bwMode="auto">
                <a:xfrm rot="5400000" flipH="1" flipV="1">
                  <a:off x="4321172" y="5319722"/>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 name="Oval 763"/>
                <p:cNvSpPr>
                  <a:spLocks noChangeAspect="1" noChangeArrowheads="1"/>
                </p:cNvSpPr>
                <p:nvPr/>
              </p:nvSpPr>
              <p:spPr bwMode="auto">
                <a:xfrm rot="5400000" flipH="1" flipV="1">
                  <a:off x="4656134" y="5141922"/>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 name="Oval 764"/>
                <p:cNvSpPr>
                  <a:spLocks noChangeAspect="1" noChangeArrowheads="1"/>
                </p:cNvSpPr>
                <p:nvPr/>
              </p:nvSpPr>
              <p:spPr bwMode="auto">
                <a:xfrm rot="5400000" flipH="1" flipV="1">
                  <a:off x="5041897" y="5356234"/>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4" name="Oval 776"/>
                <p:cNvSpPr>
                  <a:spLocks noChangeAspect="1" noChangeArrowheads="1"/>
                </p:cNvSpPr>
                <p:nvPr/>
              </p:nvSpPr>
              <p:spPr bwMode="auto">
                <a:xfrm rot="5400000" flipH="1" flipV="1">
                  <a:off x="4105272" y="4960947"/>
                  <a:ext cx="36512" cy="34925"/>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5" name="Oval 779"/>
                <p:cNvSpPr>
                  <a:spLocks noChangeAspect="1" noChangeArrowheads="1"/>
                </p:cNvSpPr>
                <p:nvPr/>
              </p:nvSpPr>
              <p:spPr bwMode="auto">
                <a:xfrm rot="10800000">
                  <a:off x="4605334" y="538480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6" name="Oval 787"/>
                <p:cNvSpPr>
                  <a:spLocks noChangeAspect="1" noChangeArrowheads="1"/>
                </p:cNvSpPr>
                <p:nvPr/>
              </p:nvSpPr>
              <p:spPr bwMode="auto">
                <a:xfrm rot="10800000">
                  <a:off x="4238622" y="5403859"/>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7" name="Oval 789"/>
                <p:cNvSpPr>
                  <a:spLocks noChangeAspect="1" noChangeArrowheads="1"/>
                </p:cNvSpPr>
                <p:nvPr/>
              </p:nvSpPr>
              <p:spPr bwMode="auto">
                <a:xfrm rot="5400000" flipH="1" flipV="1">
                  <a:off x="4573584" y="5867409"/>
                  <a:ext cx="36512" cy="36513"/>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8" name="Oval 792"/>
                <p:cNvSpPr>
                  <a:spLocks noChangeAspect="1" noChangeArrowheads="1"/>
                </p:cNvSpPr>
                <p:nvPr/>
              </p:nvSpPr>
              <p:spPr bwMode="auto">
                <a:xfrm>
                  <a:off x="4522784" y="5267334"/>
                  <a:ext cx="36513" cy="3651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329" name="Ellipse 328"/>
              <p:cNvSpPr>
                <a:spLocks noChangeAspect="1"/>
              </p:cNvSpPr>
              <p:nvPr/>
            </p:nvSpPr>
            <p:spPr>
              <a:xfrm>
                <a:off x="4030976" y="4199578"/>
                <a:ext cx="1152000" cy="1152000"/>
              </a:xfrm>
              <a:prstGeom prst="ellipse">
                <a:avLst/>
              </a:prstGeom>
              <a:solidFill>
                <a:schemeClr val="bg1">
                  <a:alpha val="50000"/>
                </a:schemeClr>
              </a:solidFill>
              <a:ln w="50800" cmpd="dbl">
                <a:solidFill>
                  <a:schemeClr val="accent1">
                    <a:lumMod val="75000"/>
                  </a:schemeClr>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7620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0" name="Organigramme : Connecteur 379"/>
            <p:cNvSpPr>
              <a:spLocks noChangeAspect="1"/>
            </p:cNvSpPr>
            <p:nvPr/>
          </p:nvSpPr>
          <p:spPr>
            <a:xfrm rot="10740000">
              <a:off x="3829198" y="5569714"/>
              <a:ext cx="180000" cy="180000"/>
            </a:xfrm>
            <a:prstGeom prst="flowChartConnector">
              <a:avLst/>
            </a:prstGeom>
            <a:solidFill>
              <a:schemeClr val="accent1">
                <a:lumMod val="75000"/>
              </a:schemeClr>
            </a:solidFill>
            <a:ln w="34925">
              <a:solidFill>
                <a:schemeClr val="accent1">
                  <a:lumMod val="75000"/>
                </a:schemeClr>
              </a:solidFill>
            </a:ln>
            <a:effectLst/>
            <a:scene3d>
              <a:camera prst="perspectiveFront" fov="300000">
                <a:rot lat="18069309" lon="16613060" rev="5024691"/>
              </a:camera>
              <a:lightRig rig="threePt" dir="t">
                <a:rot lat="0" lon="0" rev="21594000"/>
              </a:lightRig>
            </a:scene3d>
            <a:sp3d extrusionH="25400" prstMaterial="powder">
              <a:bevelB w="419100" h="444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1" name="Connecteur droit 380"/>
            <p:cNvCxnSpPr/>
            <p:nvPr/>
          </p:nvCxnSpPr>
          <p:spPr>
            <a:xfrm rot="5400000">
              <a:off x="3662862" y="5097017"/>
              <a:ext cx="504000" cy="1588"/>
            </a:xfrm>
            <a:prstGeom prst="line">
              <a:avLst/>
            </a:prstGeom>
            <a:ln w="41275"/>
            <a:effectLst>
              <a:outerShdw blurRad="50800" dist="635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2" name="Line 144"/>
            <p:cNvSpPr>
              <a:spLocks noChangeShapeType="1"/>
            </p:cNvSpPr>
            <p:nvPr/>
          </p:nvSpPr>
          <p:spPr bwMode="auto">
            <a:xfrm rot="5400000" flipH="1" flipV="1">
              <a:off x="3680068" y="4497300"/>
              <a:ext cx="468000" cy="0"/>
            </a:xfrm>
            <a:prstGeom prst="line">
              <a:avLst/>
            </a:prstGeom>
            <a:noFill/>
            <a:ln w="34925">
              <a:solidFill>
                <a:schemeClr val="tx1">
                  <a:lumMod val="65000"/>
                  <a:lumOff val="3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grpSp>
      <p:sp>
        <p:nvSpPr>
          <p:cNvPr id="384" name="ZoneTexte 383"/>
          <p:cNvSpPr txBox="1"/>
          <p:nvPr/>
        </p:nvSpPr>
        <p:spPr>
          <a:xfrm>
            <a:off x="-142908" y="3857628"/>
            <a:ext cx="1785950" cy="584775"/>
          </a:xfrm>
          <a:prstGeom prst="rect">
            <a:avLst/>
          </a:prstGeom>
          <a:noFill/>
        </p:spPr>
        <p:txBody>
          <a:bodyPr wrap="square" rtlCol="0">
            <a:spAutoFit/>
          </a:bodyPr>
          <a:lstStyle/>
          <a:p>
            <a:pPr algn="ctr"/>
            <a:r>
              <a:rPr lang="fr-FR" sz="1600" b="1" dirty="0" smtClean="0"/>
              <a:t>Blow </a:t>
            </a:r>
            <a:r>
              <a:rPr lang="fr-FR" sz="1600" b="1" dirty="0" err="1" smtClean="0"/>
              <a:t>spinning</a:t>
            </a:r>
            <a:endParaRPr lang="fr-FR" sz="1600" b="1" dirty="0" smtClean="0"/>
          </a:p>
          <a:p>
            <a:pPr algn="ctr"/>
            <a:r>
              <a:rPr lang="fr-FR" sz="1600" b="1" dirty="0" err="1" smtClean="0"/>
              <a:t>Electrospinning</a:t>
            </a:r>
            <a:endParaRPr lang="en-US" sz="1600" b="1" dirty="0"/>
          </a:p>
        </p:txBody>
      </p:sp>
      <p:sp>
        <p:nvSpPr>
          <p:cNvPr id="385" name="ZoneTexte 384"/>
          <p:cNvSpPr txBox="1"/>
          <p:nvPr/>
        </p:nvSpPr>
        <p:spPr>
          <a:xfrm>
            <a:off x="3214678" y="6273249"/>
            <a:ext cx="1500198" cy="338554"/>
          </a:xfrm>
          <a:prstGeom prst="rect">
            <a:avLst/>
          </a:prstGeom>
          <a:noFill/>
        </p:spPr>
        <p:txBody>
          <a:bodyPr wrap="square" rtlCol="0">
            <a:spAutoFit/>
          </a:bodyPr>
          <a:lstStyle/>
          <a:p>
            <a:pPr algn="ctr"/>
            <a:r>
              <a:rPr lang="fr-FR" sz="1600" b="1" dirty="0" smtClean="0"/>
              <a:t>« Passoire »</a:t>
            </a:r>
            <a:endParaRPr lang="en-US" sz="1600" b="1" dirty="0"/>
          </a:p>
        </p:txBody>
      </p:sp>
      <p:sp>
        <p:nvSpPr>
          <p:cNvPr id="386" name="ZoneTexte 385"/>
          <p:cNvSpPr txBox="1"/>
          <p:nvPr/>
        </p:nvSpPr>
        <p:spPr>
          <a:xfrm>
            <a:off x="1571604" y="4733520"/>
            <a:ext cx="1500198" cy="338554"/>
          </a:xfrm>
          <a:prstGeom prst="rect">
            <a:avLst/>
          </a:prstGeom>
          <a:noFill/>
        </p:spPr>
        <p:txBody>
          <a:bodyPr wrap="square" rtlCol="0">
            <a:spAutoFit/>
          </a:bodyPr>
          <a:lstStyle/>
          <a:p>
            <a:pPr algn="ctr"/>
            <a:r>
              <a:rPr lang="fr-FR" sz="1600" b="1" dirty="0" err="1" smtClean="0"/>
              <a:t>Pulling</a:t>
            </a:r>
            <a:r>
              <a:rPr lang="fr-FR" sz="1600" b="1" dirty="0" smtClean="0"/>
              <a:t> up</a:t>
            </a:r>
            <a:endParaRPr lang="en-US" sz="1600" b="1" dirty="0"/>
          </a:p>
        </p:txBody>
      </p:sp>
      <p:sp>
        <p:nvSpPr>
          <p:cNvPr id="387" name="ZoneTexte 386"/>
          <p:cNvSpPr txBox="1"/>
          <p:nvPr/>
        </p:nvSpPr>
        <p:spPr>
          <a:xfrm>
            <a:off x="642910" y="2357430"/>
            <a:ext cx="1500198" cy="307777"/>
          </a:xfrm>
          <a:prstGeom prst="rect">
            <a:avLst/>
          </a:prstGeom>
          <a:noFill/>
        </p:spPr>
        <p:txBody>
          <a:bodyPr wrap="square" rtlCol="0">
            <a:spAutoFit/>
          </a:bodyPr>
          <a:lstStyle/>
          <a:p>
            <a:pPr algn="ctr"/>
            <a:r>
              <a:rPr lang="en-US" sz="1400" b="1" dirty="0" smtClean="0"/>
              <a:t>Gas</a:t>
            </a:r>
            <a:endParaRPr lang="en-US" sz="1400" b="1" dirty="0"/>
          </a:p>
        </p:txBody>
      </p:sp>
      <p:sp>
        <p:nvSpPr>
          <p:cNvPr id="388" name="ZoneTexte 387"/>
          <p:cNvSpPr txBox="1"/>
          <p:nvPr/>
        </p:nvSpPr>
        <p:spPr>
          <a:xfrm>
            <a:off x="2643174" y="5487431"/>
            <a:ext cx="1500198" cy="307777"/>
          </a:xfrm>
          <a:prstGeom prst="rect">
            <a:avLst/>
          </a:prstGeom>
          <a:noFill/>
        </p:spPr>
        <p:txBody>
          <a:bodyPr wrap="square" rtlCol="0">
            <a:spAutoFit/>
          </a:bodyPr>
          <a:lstStyle/>
          <a:p>
            <a:pPr algn="ctr"/>
            <a:r>
              <a:rPr lang="en-US" sz="1400" b="1" dirty="0" smtClean="0"/>
              <a:t>Gas</a:t>
            </a:r>
            <a:endParaRPr lang="en-US" sz="1400" b="1" dirty="0"/>
          </a:p>
        </p:txBody>
      </p:sp>
      <p:pic>
        <p:nvPicPr>
          <p:cNvPr id="389" name="Picture 3" descr="Fibre5-300dpi.jpg2                                             00088D19Macintosh HD                   ABA78158:"/>
          <p:cNvPicPr>
            <a:picLocks noChangeAspect="1" noChangeArrowheads="1"/>
          </p:cNvPicPr>
          <p:nvPr/>
        </p:nvPicPr>
        <p:blipFill>
          <a:blip r:embed="rId3">
            <a:lum bright="-6000" contrast="12000"/>
          </a:blip>
          <a:srcRect r="48472"/>
          <a:stretch>
            <a:fillRect/>
          </a:stretch>
        </p:blipFill>
        <p:spPr bwMode="auto">
          <a:xfrm>
            <a:off x="2052697" y="5094559"/>
            <a:ext cx="1077066" cy="1512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91" name="Picture 5" descr="Fibre4-300dpi.jpg                                              00088D19Macintosh HD                   ABA78158:"/>
          <p:cNvPicPr>
            <a:picLocks noChangeAspect="1" noChangeArrowheads="1"/>
          </p:cNvPicPr>
          <p:nvPr/>
        </p:nvPicPr>
        <p:blipFill>
          <a:blip r:embed="rId4"/>
          <a:srcRect l="4176"/>
          <a:stretch>
            <a:fillRect/>
          </a:stretch>
        </p:blipFill>
        <p:spPr bwMode="auto">
          <a:xfrm>
            <a:off x="255740" y="5099708"/>
            <a:ext cx="1765516" cy="1512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5061" name="Picture 5"/>
          <p:cNvPicPr>
            <a:picLocks noChangeAspect="1" noChangeArrowheads="1"/>
          </p:cNvPicPr>
          <p:nvPr/>
        </p:nvPicPr>
        <p:blipFill>
          <a:blip r:embed="rId5"/>
          <a:srcRect/>
          <a:stretch>
            <a:fillRect/>
          </a:stretch>
        </p:blipFill>
        <p:spPr bwMode="auto">
          <a:xfrm>
            <a:off x="7000892" y="5214950"/>
            <a:ext cx="2043106" cy="151923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5062" name="Picture 6"/>
          <p:cNvPicPr>
            <a:picLocks noChangeAspect="1" noChangeArrowheads="1"/>
          </p:cNvPicPr>
          <p:nvPr/>
        </p:nvPicPr>
        <p:blipFill>
          <a:blip r:embed="rId6" cstate="print"/>
          <a:srcRect/>
          <a:stretch>
            <a:fillRect/>
          </a:stretch>
        </p:blipFill>
        <p:spPr bwMode="auto">
          <a:xfrm>
            <a:off x="4993133" y="5530682"/>
            <a:ext cx="1929214" cy="119062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94" name="ZoneTexte 393"/>
          <p:cNvSpPr txBox="1"/>
          <p:nvPr/>
        </p:nvSpPr>
        <p:spPr>
          <a:xfrm>
            <a:off x="5207447" y="5214950"/>
            <a:ext cx="1500198" cy="276999"/>
          </a:xfrm>
          <a:prstGeom prst="rect">
            <a:avLst/>
          </a:prstGeom>
          <a:noFill/>
        </p:spPr>
        <p:txBody>
          <a:bodyPr wrap="square" rtlCol="0">
            <a:spAutoFit/>
          </a:bodyPr>
          <a:lstStyle/>
          <a:p>
            <a:pPr algn="ctr"/>
            <a:r>
              <a:rPr lang="fr-FR" sz="1200" b="1" i="1" dirty="0" smtClean="0"/>
              <a:t>PDMS </a:t>
            </a:r>
            <a:r>
              <a:rPr lang="fr-FR" sz="1200" b="1" i="1" dirty="0" err="1" smtClean="0"/>
              <a:t>Stamp</a:t>
            </a:r>
            <a:endParaRPr lang="en-US" sz="1200" b="1" i="1" dirty="0"/>
          </a:p>
        </p:txBody>
      </p:sp>
      <p:sp>
        <p:nvSpPr>
          <p:cNvPr id="395" name="ZoneTexte 394"/>
          <p:cNvSpPr txBox="1"/>
          <p:nvPr/>
        </p:nvSpPr>
        <p:spPr>
          <a:xfrm>
            <a:off x="7215206" y="4929198"/>
            <a:ext cx="1500198" cy="276999"/>
          </a:xfrm>
          <a:prstGeom prst="rect">
            <a:avLst/>
          </a:prstGeom>
          <a:noFill/>
        </p:spPr>
        <p:txBody>
          <a:bodyPr wrap="square" rtlCol="0">
            <a:spAutoFit/>
          </a:bodyPr>
          <a:lstStyle/>
          <a:p>
            <a:pPr algn="ctr"/>
            <a:r>
              <a:rPr lang="fr-FR" sz="1200" b="1" i="1" dirty="0" smtClean="0"/>
              <a:t>UV </a:t>
            </a:r>
            <a:r>
              <a:rPr lang="fr-FR" sz="1200" b="1" i="1" dirty="0" err="1" smtClean="0"/>
              <a:t>Patterning</a:t>
            </a:r>
            <a:endParaRPr lang="en-US" sz="1200" b="1" i="1" dirty="0"/>
          </a:p>
        </p:txBody>
      </p:sp>
      <p:sp>
        <p:nvSpPr>
          <p:cNvPr id="187" name="Titre 172"/>
          <p:cNvSpPr>
            <a:spLocks noGrp="1"/>
          </p:cNvSpPr>
          <p:nvPr>
            <p:ph type="ctrTitle"/>
          </p:nvPr>
        </p:nvSpPr>
        <p:spPr>
          <a:xfrm>
            <a:off x="685800" y="0"/>
            <a:ext cx="7772400" cy="742979"/>
          </a:xfrm>
        </p:spPr>
        <p:txBody>
          <a:bodyPr/>
          <a:lstStyle/>
          <a:p>
            <a:pPr lvl="0"/>
            <a:r>
              <a:rPr sz="3600" smtClean="0">
                <a:ln>
                  <a:noFill/>
                </a:ln>
                <a:effectLst>
                  <a:outerShdw blurRad="63500" dist="38100" dir="8220000" algn="tl" rotWithShape="0">
                    <a:srgbClr val="000000">
                      <a:alpha val="30000"/>
                    </a:srgbClr>
                  </a:outerShdw>
                </a:effectLst>
              </a:rPr>
              <a:t>Procédé Sol-Gel</a:t>
            </a:r>
            <a:endParaRPr sz="3600"/>
          </a:p>
        </p:txBody>
      </p:sp>
      <p:sp>
        <p:nvSpPr>
          <p:cNvPr id="191" name="ZoneTexte 190"/>
          <p:cNvSpPr txBox="1"/>
          <p:nvPr/>
        </p:nvSpPr>
        <p:spPr>
          <a:xfrm>
            <a:off x="2454049" y="816772"/>
            <a:ext cx="3982629"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Versatilite</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du processus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4"/>
            <a:ext cx="9144000" cy="1328734"/>
          </a:xfrm>
        </p:spPr>
        <p:txBody>
          <a:bodyPr>
            <a:noAutofit/>
          </a:bodyPr>
          <a:lstStyle/>
          <a:p>
            <a:r>
              <a:rPr lang="fr-FR" sz="3600" dirty="0" smtClean="0"/>
              <a:t>Verre Humanité : une histoire ancienne</a:t>
            </a:r>
            <a:endParaRPr lang="fr-FR" sz="3600" dirty="0"/>
          </a:p>
        </p:txBody>
      </p:sp>
      <p:sp>
        <p:nvSpPr>
          <p:cNvPr id="3" name="Sous-titre 2"/>
          <p:cNvSpPr>
            <a:spLocks noGrp="1"/>
          </p:cNvSpPr>
          <p:nvPr>
            <p:ph type="subTitle" idx="1"/>
          </p:nvPr>
        </p:nvSpPr>
        <p:spPr>
          <a:xfrm>
            <a:off x="0" y="1500174"/>
            <a:ext cx="9144000" cy="1752600"/>
          </a:xfrm>
        </p:spPr>
        <p:txBody>
          <a:bodyPr>
            <a:normAutofit/>
          </a:bodyPr>
          <a:lstStyle/>
          <a:p>
            <a:r>
              <a:rPr lang="fr-FR" b="1" dirty="0" err="1" smtClean="0"/>
              <a:t>Obsi</a:t>
            </a:r>
            <a:r>
              <a:rPr lang="en-US" b="1" dirty="0" err="1" smtClean="0"/>
              <a:t>dienne</a:t>
            </a:r>
            <a:r>
              <a:rPr lang="en-US" b="1" dirty="0" smtClean="0"/>
              <a:t> : </a:t>
            </a:r>
            <a:r>
              <a:rPr lang="en-US" dirty="0" err="1" smtClean="0"/>
              <a:t>Verre</a:t>
            </a:r>
            <a:r>
              <a:rPr lang="en-US" dirty="0" smtClean="0"/>
              <a:t> </a:t>
            </a:r>
            <a:r>
              <a:rPr smtClean="0"/>
              <a:t>d'origine volcanique utilisé à l'age de pierre</a:t>
            </a:r>
            <a:r>
              <a:rPr lang="en-US" dirty="0" smtClean="0"/>
              <a:t> (≈ 100,000 </a:t>
            </a:r>
            <a:r>
              <a:rPr smtClean="0"/>
              <a:t>ans av. J.C.</a:t>
            </a:r>
            <a:r>
              <a:rPr lang="en-US" dirty="0" smtClean="0"/>
              <a:t>) </a:t>
            </a:r>
          </a:p>
          <a:p>
            <a:r>
              <a:rPr smtClean="0"/>
              <a:t>Arpons, Outils</a:t>
            </a:r>
            <a:endParaRPr lang="fr-FR" dirty="0"/>
          </a:p>
        </p:txBody>
      </p:sp>
      <p:pic>
        <p:nvPicPr>
          <p:cNvPr id="2050" name="Picture 2"/>
          <p:cNvPicPr>
            <a:picLocks noChangeAspect="1" noChangeArrowheads="1"/>
          </p:cNvPicPr>
          <p:nvPr/>
        </p:nvPicPr>
        <p:blipFill>
          <a:blip r:embed="rId3"/>
          <a:srcRect l="20677"/>
          <a:stretch>
            <a:fillRect/>
          </a:stretch>
        </p:blipFill>
        <p:spPr bwMode="auto">
          <a:xfrm>
            <a:off x="5857884" y="3500438"/>
            <a:ext cx="3014657" cy="28575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51" name="Picture 3"/>
          <p:cNvPicPr>
            <a:picLocks noChangeAspect="1" noChangeArrowheads="1"/>
          </p:cNvPicPr>
          <p:nvPr/>
        </p:nvPicPr>
        <p:blipFill>
          <a:blip r:embed="rId4"/>
          <a:srcRect/>
          <a:stretch>
            <a:fillRect/>
          </a:stretch>
        </p:blipFill>
        <p:spPr bwMode="auto">
          <a:xfrm>
            <a:off x="285720" y="3500438"/>
            <a:ext cx="3000396" cy="285752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9" name="Groupe 8"/>
          <p:cNvGrpSpPr/>
          <p:nvPr/>
        </p:nvGrpSpPr>
        <p:grpSpPr>
          <a:xfrm>
            <a:off x="3743332" y="3429000"/>
            <a:ext cx="1643074" cy="2500330"/>
            <a:chOff x="3786182" y="3429000"/>
            <a:chExt cx="1643074" cy="2500330"/>
          </a:xfrm>
        </p:grpSpPr>
        <p:pic>
          <p:nvPicPr>
            <p:cNvPr id="7" name="Picture 3"/>
            <p:cNvPicPr>
              <a:picLocks noChangeAspect="1" noChangeArrowheads="1"/>
            </p:cNvPicPr>
            <p:nvPr/>
          </p:nvPicPr>
          <p:blipFill>
            <a:blip r:embed="rId5">
              <a:lum bright="-18000" contrast="12000"/>
            </a:blip>
            <a:srcRect/>
            <a:stretch>
              <a:fillRect/>
            </a:stretch>
          </p:blipFill>
          <p:spPr bwMode="auto">
            <a:xfrm>
              <a:off x="3893339" y="3429000"/>
              <a:ext cx="1428760" cy="1683919"/>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Flèche vers le haut 7"/>
            <p:cNvSpPr/>
            <p:nvPr/>
          </p:nvSpPr>
          <p:spPr>
            <a:xfrm rot="5400000">
              <a:off x="4321967" y="4822041"/>
              <a:ext cx="571504" cy="1643074"/>
            </a:xfrm>
            <a:prstGeom prst="up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p:cNvSpPr txBox="1"/>
          <p:nvPr/>
        </p:nvSpPr>
        <p:spPr>
          <a:xfrm>
            <a:off x="437748" y="6429396"/>
            <a:ext cx="5867312" cy="369332"/>
          </a:xfrm>
          <a:prstGeom prst="rect">
            <a:avLst/>
          </a:prstGeom>
          <a:noFill/>
        </p:spPr>
        <p:txBody>
          <a:bodyPr wrap="none" rtlCol="0">
            <a:spAutoFit/>
          </a:bodyPr>
          <a:lstStyle/>
          <a:p>
            <a:r>
              <a:rPr lang="en-US" dirty="0" err="1" smtClean="0"/>
              <a:t>Obsidienne</a:t>
            </a:r>
            <a:r>
              <a:rPr lang="en-US" dirty="0" smtClean="0"/>
              <a:t> non </a:t>
            </a:r>
            <a:r>
              <a:rPr lang="en-US" dirty="0" err="1" smtClean="0"/>
              <a:t>polie</a:t>
            </a:r>
            <a:r>
              <a:rPr lang="en-US" dirty="0" smtClean="0"/>
              <a:t> : </a:t>
            </a:r>
            <a:r>
              <a:rPr lang="en-US" dirty="0" err="1" smtClean="0"/>
              <a:t>cassure</a:t>
            </a:r>
            <a:r>
              <a:rPr lang="en-US" dirty="0" smtClean="0"/>
              <a:t> </a:t>
            </a:r>
            <a:r>
              <a:rPr lang="en-US" dirty="0" err="1" smtClean="0"/>
              <a:t>conchoÏdale</a:t>
            </a:r>
            <a:r>
              <a:rPr lang="en-US" dirty="0" smtClean="0"/>
              <a:t>, </a:t>
            </a:r>
            <a:r>
              <a:rPr lang="en-US" dirty="0" err="1" smtClean="0"/>
              <a:t>dureté</a:t>
            </a:r>
            <a:r>
              <a:rPr lang="en-US" dirty="0" smtClean="0"/>
              <a:t> </a:t>
            </a:r>
            <a:r>
              <a:rPr lang="en-US" dirty="0" err="1" smtClean="0"/>
              <a:t>élevée</a:t>
            </a: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ZoneTexte 125"/>
          <p:cNvSpPr txBox="1"/>
          <p:nvPr/>
        </p:nvSpPr>
        <p:spPr>
          <a:xfrm>
            <a:off x="428596" y="1388890"/>
            <a:ext cx="2673425"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buFont typeface="Arial" pitchFamily="34" charset="0"/>
              <a:buChar char="•"/>
            </a:pPr>
            <a:r>
              <a:rPr lang="en-US" b="1" spc="150" dirty="0" smtClean="0">
                <a:ln w="11430"/>
                <a:solidFill>
                  <a:schemeClr val="accent6">
                    <a:lumMod val="50000"/>
                  </a:schemeClr>
                </a:solidFill>
                <a:effectLst>
                  <a:innerShdw blurRad="63500" dist="50800" dir="10800000">
                    <a:prstClr val="black">
                      <a:alpha val="50000"/>
                    </a:prstClr>
                  </a:innerShdw>
                </a:effectLst>
              </a:rPr>
              <a:t>  COATINGS et FILMS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21" name="Text Box 14"/>
          <p:cNvSpPr txBox="1">
            <a:spLocks noChangeArrowheads="1"/>
          </p:cNvSpPr>
          <p:nvPr/>
        </p:nvSpPr>
        <p:spPr bwMode="auto">
          <a:xfrm>
            <a:off x="820273" y="5643578"/>
            <a:ext cx="2878922" cy="1134571"/>
          </a:xfrm>
          <a:prstGeom prst="rect">
            <a:avLst/>
          </a:prstGeom>
          <a:noFill/>
          <a:ln w="9525">
            <a:noFill/>
            <a:miter lim="800000"/>
            <a:headEnd/>
            <a:tailEnd/>
          </a:ln>
        </p:spPr>
        <p:txBody>
          <a:bodyPr wrap="none" lIns="87277" tIns="43639" rIns="87277" bIns="43639">
            <a:spAutoFit/>
          </a:bodyPr>
          <a:lstStyle/>
          <a:p>
            <a:pPr defTabSz="873125">
              <a:buFont typeface="Wingdings 3"/>
              <a:buChar char="Ê"/>
            </a:pPr>
            <a:r>
              <a:rPr lang="fr-FR" sz="1700" b="1" dirty="0" smtClean="0">
                <a:sym typeface="Wingdings" pitchFamily="2" charset="2"/>
              </a:rPr>
              <a:t>  </a:t>
            </a:r>
            <a:r>
              <a:rPr lang="fr-FR" sz="1700" b="1" dirty="0" err="1" smtClean="0">
                <a:sym typeface="Wingdings" pitchFamily="2" charset="2"/>
              </a:rPr>
              <a:t>Catalysts</a:t>
            </a:r>
            <a:r>
              <a:rPr lang="fr-FR" sz="1700" b="1" dirty="0" smtClean="0">
                <a:sym typeface="Wingdings" pitchFamily="2" charset="2"/>
              </a:rPr>
              <a:t>:  </a:t>
            </a:r>
            <a:r>
              <a:rPr lang="fr-FR" sz="1700" dirty="0" smtClean="0">
                <a:sym typeface="Wingdings" pitchFamily="2" charset="2"/>
              </a:rPr>
              <a:t>TiO</a:t>
            </a:r>
            <a:r>
              <a:rPr lang="fr-FR" sz="1700" baseline="-25000" dirty="0" smtClean="0">
                <a:sym typeface="Wingdings" pitchFamily="2" charset="2"/>
              </a:rPr>
              <a:t>2</a:t>
            </a:r>
            <a:r>
              <a:rPr lang="fr-FR" sz="1700" dirty="0">
                <a:sym typeface="Wingdings" pitchFamily="2" charset="2"/>
              </a:rPr>
              <a:t>, Al</a:t>
            </a:r>
            <a:r>
              <a:rPr lang="fr-FR" sz="1700" baseline="-25000" dirty="0">
                <a:sym typeface="Wingdings" pitchFamily="2" charset="2"/>
              </a:rPr>
              <a:t>2</a:t>
            </a:r>
            <a:r>
              <a:rPr lang="fr-FR" sz="1700" dirty="0">
                <a:sym typeface="Wingdings" pitchFamily="2" charset="2"/>
              </a:rPr>
              <a:t>O</a:t>
            </a:r>
            <a:r>
              <a:rPr lang="fr-FR" sz="1700" baseline="-25000" dirty="0">
                <a:sym typeface="Wingdings" pitchFamily="2" charset="2"/>
              </a:rPr>
              <a:t>3</a:t>
            </a:r>
            <a:r>
              <a:rPr lang="fr-FR" sz="1700" dirty="0">
                <a:sym typeface="Wingdings" pitchFamily="2" charset="2"/>
              </a:rPr>
              <a:t>, </a:t>
            </a:r>
            <a:r>
              <a:rPr lang="fr-FR" sz="1700" dirty="0" smtClean="0">
                <a:sym typeface="Wingdings" pitchFamily="2" charset="2"/>
              </a:rPr>
              <a:t>SiO</a:t>
            </a:r>
            <a:r>
              <a:rPr lang="fr-FR" sz="1700" baseline="-25000" dirty="0" smtClean="0">
                <a:sym typeface="Wingdings" pitchFamily="2" charset="2"/>
              </a:rPr>
              <a:t>2</a:t>
            </a:r>
          </a:p>
          <a:p>
            <a:pPr defTabSz="873125">
              <a:buFont typeface="Wingdings 3"/>
              <a:buChar char="Ê"/>
            </a:pPr>
            <a:r>
              <a:rPr lang="fr-FR" sz="1700" b="1" dirty="0" smtClean="0">
                <a:sym typeface="Wingdings" pitchFamily="2" charset="2"/>
              </a:rPr>
              <a:t>  Pigments:</a:t>
            </a:r>
            <a:r>
              <a:rPr lang="fr-FR" sz="1700" dirty="0" smtClean="0">
                <a:sym typeface="Wingdings" pitchFamily="2" charset="2"/>
              </a:rPr>
              <a:t> TiO</a:t>
            </a:r>
            <a:r>
              <a:rPr lang="fr-FR" sz="1700" baseline="-25000" dirty="0" smtClean="0">
                <a:sym typeface="Wingdings" pitchFamily="2" charset="2"/>
              </a:rPr>
              <a:t>2</a:t>
            </a:r>
          </a:p>
          <a:p>
            <a:pPr defTabSz="873125">
              <a:buFont typeface="Wingdings 3"/>
              <a:buChar char="Ê"/>
            </a:pPr>
            <a:r>
              <a:rPr lang="fr-FR" sz="1700" b="1" dirty="0" smtClean="0">
                <a:sym typeface="Wingdings" pitchFamily="2" charset="2"/>
              </a:rPr>
              <a:t>  Fillers:</a:t>
            </a:r>
            <a:r>
              <a:rPr lang="fr-FR" sz="1700" dirty="0" smtClean="0">
                <a:sym typeface="Wingdings" pitchFamily="2" charset="2"/>
              </a:rPr>
              <a:t> SiO</a:t>
            </a:r>
            <a:r>
              <a:rPr lang="fr-FR" sz="1700" baseline="-25000" dirty="0" smtClean="0">
                <a:sym typeface="Wingdings" pitchFamily="2" charset="2"/>
              </a:rPr>
              <a:t>2</a:t>
            </a:r>
          </a:p>
          <a:p>
            <a:pPr defTabSz="873125">
              <a:buFont typeface="Wingdings 3"/>
              <a:buChar char="Ê"/>
            </a:pPr>
            <a:r>
              <a:rPr lang="fr-FR" sz="1700" b="1" dirty="0" smtClean="0">
                <a:sym typeface="Wingdings" pitchFamily="2" charset="2"/>
              </a:rPr>
              <a:t>  Membranes:</a:t>
            </a:r>
            <a:r>
              <a:rPr lang="fr-FR" sz="1700" dirty="0" smtClean="0">
                <a:sym typeface="Wingdings" pitchFamily="2" charset="2"/>
              </a:rPr>
              <a:t> SiO</a:t>
            </a:r>
            <a:r>
              <a:rPr lang="fr-FR" sz="1700" baseline="-25000" dirty="0" smtClean="0">
                <a:sym typeface="Wingdings" pitchFamily="2" charset="2"/>
              </a:rPr>
              <a:t>2</a:t>
            </a:r>
            <a:r>
              <a:rPr lang="fr-FR" sz="1700" dirty="0" smtClean="0">
                <a:sym typeface="Wingdings" pitchFamily="2" charset="2"/>
              </a:rPr>
              <a:t>, Al</a:t>
            </a:r>
            <a:r>
              <a:rPr lang="fr-FR" sz="1700" baseline="-25000" dirty="0" smtClean="0">
                <a:sym typeface="Wingdings" pitchFamily="2" charset="2"/>
              </a:rPr>
              <a:t>2</a:t>
            </a:r>
            <a:r>
              <a:rPr lang="fr-FR" sz="1700" dirty="0" smtClean="0">
                <a:sym typeface="Wingdings" pitchFamily="2" charset="2"/>
              </a:rPr>
              <a:t>O</a:t>
            </a:r>
            <a:r>
              <a:rPr lang="fr-FR" sz="1700" baseline="-25000" dirty="0" smtClean="0">
                <a:sym typeface="Wingdings" pitchFamily="2" charset="2"/>
              </a:rPr>
              <a:t>3</a:t>
            </a:r>
          </a:p>
        </p:txBody>
      </p:sp>
      <p:pic>
        <p:nvPicPr>
          <p:cNvPr id="24" name="Picture 17" descr="vitrage.jpg                                                    00000002Zip 100                        B5AE00F7:"/>
          <p:cNvPicPr>
            <a:picLocks noChangeAspect="1" noChangeArrowheads="1"/>
          </p:cNvPicPr>
          <p:nvPr/>
        </p:nvPicPr>
        <p:blipFill>
          <a:blip r:embed="rId3"/>
          <a:srcRect t="14639" r="7093" b="6310"/>
          <a:stretch>
            <a:fillRect/>
          </a:stretch>
        </p:blipFill>
        <p:spPr bwMode="auto">
          <a:xfrm>
            <a:off x="6072198" y="1142984"/>
            <a:ext cx="2786082" cy="192882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5" name="Picture 18" descr="nextel_312_fabric_flame.jpg                                    00000010Macintosh HD                   ABA78158:"/>
          <p:cNvPicPr>
            <a:picLocks noChangeAspect="1" noChangeArrowheads="1"/>
          </p:cNvPicPr>
          <p:nvPr/>
        </p:nvPicPr>
        <p:blipFill>
          <a:blip r:embed="rId4"/>
          <a:srcRect/>
          <a:stretch>
            <a:fillRect/>
          </a:stretch>
        </p:blipFill>
        <p:spPr bwMode="auto">
          <a:xfrm>
            <a:off x="6715140" y="3429000"/>
            <a:ext cx="1646551" cy="142876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6" name="ZoneTexte 25"/>
          <p:cNvSpPr txBox="1"/>
          <p:nvPr/>
        </p:nvSpPr>
        <p:spPr>
          <a:xfrm>
            <a:off x="428596" y="4032096"/>
            <a:ext cx="1213795"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buFont typeface="Arial" pitchFamily="34" charset="0"/>
              <a:buChar char="•"/>
            </a:pPr>
            <a:r>
              <a:rPr lang="en-US" b="1" spc="150" dirty="0" smtClean="0">
                <a:ln w="11430"/>
                <a:solidFill>
                  <a:schemeClr val="accent6">
                    <a:lumMod val="50000"/>
                  </a:schemeClr>
                </a:solidFill>
                <a:effectLst>
                  <a:innerShdw blurRad="63500" dist="50800" dir="10800000">
                    <a:prstClr val="black">
                      <a:alpha val="50000"/>
                    </a:prstClr>
                  </a:innerShdw>
                </a:effectLst>
              </a:rPr>
              <a:t>  FIBRES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27" name="ZoneTexte 26"/>
          <p:cNvSpPr txBox="1"/>
          <p:nvPr/>
        </p:nvSpPr>
        <p:spPr>
          <a:xfrm>
            <a:off x="428596" y="5270683"/>
            <a:ext cx="1507143"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buFont typeface="Arial" pitchFamily="34" charset="0"/>
              <a:buChar char="•"/>
            </a:pPr>
            <a:r>
              <a:rPr lang="en-US" b="1" spc="150" dirty="0" smtClean="0">
                <a:ln w="11430"/>
                <a:solidFill>
                  <a:schemeClr val="accent6">
                    <a:lumMod val="50000"/>
                  </a:schemeClr>
                </a:solidFill>
                <a:effectLst>
                  <a:innerShdw blurRad="63500" dist="50800" dir="10800000">
                    <a:prstClr val="black">
                      <a:alpha val="50000"/>
                    </a:prstClr>
                  </a:innerShdw>
                </a:effectLst>
              </a:rPr>
              <a:t>  POUDRES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28" name="Text Box 14"/>
          <p:cNvSpPr txBox="1">
            <a:spLocks noChangeArrowheads="1"/>
          </p:cNvSpPr>
          <p:nvPr/>
        </p:nvSpPr>
        <p:spPr bwMode="auto">
          <a:xfrm>
            <a:off x="820273" y="4389286"/>
            <a:ext cx="4036290" cy="611350"/>
          </a:xfrm>
          <a:prstGeom prst="rect">
            <a:avLst/>
          </a:prstGeom>
          <a:noFill/>
          <a:ln w="9525">
            <a:noFill/>
            <a:miter lim="800000"/>
            <a:headEnd/>
            <a:tailEnd/>
          </a:ln>
        </p:spPr>
        <p:txBody>
          <a:bodyPr wrap="none" lIns="87277" tIns="43639" rIns="87277" bIns="43639">
            <a:spAutoFit/>
          </a:bodyPr>
          <a:lstStyle/>
          <a:p>
            <a:pPr defTabSz="873125">
              <a:buFont typeface="Wingdings 3"/>
              <a:buChar char="Ê"/>
            </a:pPr>
            <a:r>
              <a:rPr lang="fr-FR" sz="1700" b="1" dirty="0" smtClean="0">
                <a:sym typeface="Wingdings" pitchFamily="2" charset="2"/>
              </a:rPr>
              <a:t>  </a:t>
            </a:r>
            <a:r>
              <a:rPr lang="fr-FR" sz="1700" b="1" dirty="0" err="1" smtClean="0">
                <a:sym typeface="Wingdings" pitchFamily="2" charset="2"/>
              </a:rPr>
              <a:t>Refractory</a:t>
            </a:r>
            <a:r>
              <a:rPr lang="fr-FR" sz="1700" b="1" dirty="0" smtClean="0">
                <a:sym typeface="Wingdings" pitchFamily="2" charset="2"/>
              </a:rPr>
              <a:t> textile</a:t>
            </a:r>
            <a:r>
              <a:rPr lang="fr-FR" sz="1700" dirty="0" smtClean="0">
                <a:sym typeface="Wingdings" pitchFamily="2" charset="2"/>
              </a:rPr>
              <a:t> : </a:t>
            </a:r>
            <a:r>
              <a:rPr lang="fr-FR" sz="1700" dirty="0" smtClean="0"/>
              <a:t>SiO</a:t>
            </a:r>
            <a:r>
              <a:rPr lang="fr-FR" sz="1700" baseline="-25000" dirty="0" smtClean="0"/>
              <a:t>2</a:t>
            </a:r>
            <a:r>
              <a:rPr lang="fr-FR" sz="1700" dirty="0" smtClean="0"/>
              <a:t>-Al</a:t>
            </a:r>
            <a:r>
              <a:rPr lang="fr-FR" sz="1700" baseline="-25000" dirty="0" smtClean="0"/>
              <a:t>2</a:t>
            </a:r>
            <a:r>
              <a:rPr lang="fr-FR" sz="1700" dirty="0" smtClean="0"/>
              <a:t>O</a:t>
            </a:r>
            <a:r>
              <a:rPr lang="fr-FR" sz="1700" baseline="-25000" dirty="0" smtClean="0"/>
              <a:t>3</a:t>
            </a:r>
          </a:p>
          <a:p>
            <a:pPr defTabSz="873125">
              <a:buFont typeface="Wingdings 3"/>
              <a:buChar char="Ê"/>
            </a:pPr>
            <a:r>
              <a:rPr lang="fr-FR" sz="1700" b="1" dirty="0" smtClean="0">
                <a:sym typeface="Wingdings" pitchFamily="2" charset="2"/>
              </a:rPr>
              <a:t>  </a:t>
            </a:r>
            <a:r>
              <a:rPr lang="fr-FR" sz="1700" b="1" dirty="0" err="1" smtClean="0">
                <a:sym typeface="Wingdings" pitchFamily="2" charset="2"/>
              </a:rPr>
              <a:t>Reinforcement</a:t>
            </a:r>
            <a:r>
              <a:rPr lang="fr-FR" sz="1700" dirty="0" smtClean="0">
                <a:sym typeface="Wingdings" pitchFamily="2" charset="2"/>
              </a:rPr>
              <a:t> for </a:t>
            </a:r>
            <a:r>
              <a:rPr lang="fr-FR" sz="1700" dirty="0" err="1" smtClean="0">
                <a:sym typeface="Wingdings" pitchFamily="2" charset="2"/>
              </a:rPr>
              <a:t>concrete</a:t>
            </a:r>
            <a:r>
              <a:rPr lang="fr-FR" sz="1700" dirty="0" smtClean="0">
                <a:sym typeface="Wingdings" pitchFamily="2" charset="2"/>
              </a:rPr>
              <a:t> : </a:t>
            </a:r>
            <a:r>
              <a:rPr lang="fr-FR" sz="1700" dirty="0" smtClean="0"/>
              <a:t>SiO</a:t>
            </a:r>
            <a:r>
              <a:rPr lang="fr-FR" sz="1700" baseline="-25000" dirty="0" smtClean="0"/>
              <a:t>2</a:t>
            </a:r>
            <a:r>
              <a:rPr lang="fr-FR" sz="1700" dirty="0" smtClean="0"/>
              <a:t>-ZrO</a:t>
            </a:r>
            <a:r>
              <a:rPr lang="fr-FR" sz="1700" baseline="-25000" dirty="0" smtClean="0"/>
              <a:t>2</a:t>
            </a:r>
            <a:endParaRPr lang="fr-FR" sz="1700" baseline="-25000" dirty="0" smtClean="0">
              <a:sym typeface="Wingdings" pitchFamily="2" charset="2"/>
            </a:endParaRPr>
          </a:p>
        </p:txBody>
      </p:sp>
      <p:sp>
        <p:nvSpPr>
          <p:cNvPr id="30" name="Text Box 14"/>
          <p:cNvSpPr txBox="1">
            <a:spLocks noChangeArrowheads="1"/>
          </p:cNvSpPr>
          <p:nvPr/>
        </p:nvSpPr>
        <p:spPr bwMode="auto">
          <a:xfrm>
            <a:off x="820273" y="1746080"/>
            <a:ext cx="5060609" cy="2181011"/>
          </a:xfrm>
          <a:prstGeom prst="rect">
            <a:avLst/>
          </a:prstGeom>
          <a:noFill/>
          <a:ln w="9525">
            <a:noFill/>
            <a:miter lim="800000"/>
            <a:headEnd/>
            <a:tailEnd/>
          </a:ln>
        </p:spPr>
        <p:txBody>
          <a:bodyPr wrap="none" lIns="87277" tIns="43639" rIns="87277" bIns="43639">
            <a:spAutoFit/>
          </a:bodyPr>
          <a:lstStyle/>
          <a:p>
            <a:pPr defTabSz="873125"/>
            <a:r>
              <a:rPr lang="fr-FR" sz="1700" dirty="0" smtClean="0">
                <a:sym typeface="Wingdings 3"/>
              </a:rPr>
              <a:t>  </a:t>
            </a:r>
            <a:r>
              <a:rPr lang="fr-FR" sz="1700" b="1" dirty="0" smtClean="0">
                <a:sym typeface="Wingdings" pitchFamily="2" charset="2"/>
              </a:rPr>
              <a:t>Optique:</a:t>
            </a:r>
          </a:p>
          <a:p>
            <a:pPr defTabSz="873125"/>
            <a:r>
              <a:rPr lang="fr-FR" sz="1700" dirty="0" smtClean="0">
                <a:sym typeface="Wingdings" pitchFamily="2" charset="2"/>
              </a:rPr>
              <a:t>	</a:t>
            </a:r>
            <a:r>
              <a:rPr lang="fr-FR" sz="1700" dirty="0" smtClean="0">
                <a:sym typeface="Wingdings"/>
              </a:rPr>
              <a:t></a:t>
            </a:r>
            <a:r>
              <a:rPr lang="fr-FR" sz="1700" dirty="0" smtClean="0">
                <a:sym typeface="Wingdings" pitchFamily="2" charset="2"/>
              </a:rPr>
              <a:t> </a:t>
            </a:r>
            <a:r>
              <a:rPr lang="fr-FR" sz="1700" dirty="0" err="1" smtClean="0">
                <a:sym typeface="Wingdings" pitchFamily="2" charset="2"/>
              </a:rPr>
              <a:t>Reflective</a:t>
            </a:r>
            <a:r>
              <a:rPr lang="fr-FR" sz="1700" dirty="0" smtClean="0">
                <a:sym typeface="Wingdings" pitchFamily="2" charset="2"/>
              </a:rPr>
              <a:t> </a:t>
            </a:r>
            <a:r>
              <a:rPr lang="fr-FR" sz="1700" dirty="0" err="1" smtClean="0">
                <a:sym typeface="Wingdings" pitchFamily="2" charset="2"/>
              </a:rPr>
              <a:t>coatings</a:t>
            </a:r>
            <a:r>
              <a:rPr lang="fr-FR" sz="1700" dirty="0" smtClean="0">
                <a:sym typeface="Wingdings" pitchFamily="2" charset="2"/>
              </a:rPr>
              <a:t> : SiO</a:t>
            </a:r>
            <a:r>
              <a:rPr lang="fr-FR" sz="1700" baseline="-25000" dirty="0" smtClean="0">
                <a:sym typeface="Wingdings" pitchFamily="2" charset="2"/>
              </a:rPr>
              <a:t>2</a:t>
            </a:r>
            <a:r>
              <a:rPr lang="fr-FR" sz="1700" dirty="0" smtClean="0">
                <a:sym typeface="Wingdings" pitchFamily="2" charset="2"/>
              </a:rPr>
              <a:t> - MO</a:t>
            </a:r>
            <a:r>
              <a:rPr lang="fr-FR" sz="1700" baseline="-25000" dirty="0" smtClean="0">
                <a:sym typeface="Wingdings" pitchFamily="2" charset="2"/>
              </a:rPr>
              <a:t>2</a:t>
            </a:r>
            <a:r>
              <a:rPr lang="fr-FR" sz="1700" dirty="0" smtClean="0">
                <a:sym typeface="Wingdings" pitchFamily="2" charset="2"/>
              </a:rPr>
              <a:t> (M= Ti, Zr)</a:t>
            </a:r>
          </a:p>
          <a:p>
            <a:pPr defTabSz="873125"/>
            <a:r>
              <a:rPr lang="fr-FR" sz="1700" dirty="0" smtClean="0">
                <a:sym typeface="Wingdings" pitchFamily="2" charset="2"/>
              </a:rPr>
              <a:t>	</a:t>
            </a:r>
            <a:r>
              <a:rPr lang="fr-FR" sz="1700" dirty="0" smtClean="0">
                <a:sym typeface="Wingdings"/>
              </a:rPr>
              <a:t></a:t>
            </a:r>
            <a:r>
              <a:rPr lang="fr-FR" sz="1700" dirty="0" smtClean="0">
                <a:sym typeface="Wingdings" pitchFamily="2" charset="2"/>
              </a:rPr>
              <a:t> </a:t>
            </a:r>
            <a:r>
              <a:rPr lang="fr-FR" sz="1700" dirty="0" err="1" smtClean="0">
                <a:sym typeface="Wingdings" pitchFamily="2" charset="2"/>
              </a:rPr>
              <a:t>Solar</a:t>
            </a:r>
            <a:r>
              <a:rPr lang="fr-FR" sz="1700" dirty="0" smtClean="0">
                <a:sym typeface="Wingdings" pitchFamily="2" charset="2"/>
              </a:rPr>
              <a:t> </a:t>
            </a:r>
            <a:r>
              <a:rPr lang="fr-FR" sz="1700" dirty="0" err="1" smtClean="0">
                <a:sym typeface="Wingdings" pitchFamily="2" charset="2"/>
              </a:rPr>
              <a:t>screen</a:t>
            </a:r>
            <a:r>
              <a:rPr lang="fr-FR" sz="1700" dirty="0" smtClean="0">
                <a:sym typeface="Wingdings" pitchFamily="2" charset="2"/>
              </a:rPr>
              <a:t> for </a:t>
            </a:r>
            <a:r>
              <a:rPr lang="fr-FR" sz="1700" dirty="0" err="1" smtClean="0">
                <a:sym typeface="Wingdings" pitchFamily="2" charset="2"/>
              </a:rPr>
              <a:t>window</a:t>
            </a:r>
            <a:r>
              <a:rPr lang="fr-FR" sz="1700" dirty="0" smtClean="0">
                <a:sym typeface="Wingdings" pitchFamily="2" charset="2"/>
              </a:rPr>
              <a:t>: </a:t>
            </a:r>
            <a:r>
              <a:rPr lang="fr-FR" sz="1700" dirty="0" err="1" smtClean="0">
                <a:sym typeface="Wingdings" pitchFamily="2" charset="2"/>
              </a:rPr>
              <a:t>colloidal</a:t>
            </a:r>
            <a:r>
              <a:rPr lang="fr-FR" sz="1700" dirty="0" smtClean="0">
                <a:sym typeface="Wingdings" pitchFamily="2" charset="2"/>
              </a:rPr>
              <a:t> TiO</a:t>
            </a:r>
            <a:r>
              <a:rPr lang="fr-FR" sz="1700" baseline="-25000" dirty="0" smtClean="0">
                <a:sym typeface="Wingdings" pitchFamily="2" charset="2"/>
              </a:rPr>
              <a:t>2</a:t>
            </a:r>
            <a:endParaRPr lang="fr-FR" sz="1700" dirty="0" smtClean="0">
              <a:sym typeface="Wingdings" pitchFamily="2" charset="2"/>
            </a:endParaRPr>
          </a:p>
          <a:p>
            <a:pPr defTabSz="873125">
              <a:buFont typeface="Wingdings 3"/>
              <a:buChar char="Ê"/>
            </a:pPr>
            <a:r>
              <a:rPr lang="fr-FR" sz="1700" b="1" dirty="0" smtClean="0">
                <a:sym typeface="Wingdings" pitchFamily="2" charset="2"/>
              </a:rPr>
              <a:t>  Electronique:</a:t>
            </a:r>
          </a:p>
          <a:p>
            <a:pPr defTabSz="873125"/>
            <a:r>
              <a:rPr lang="fr-FR" sz="1700" dirty="0" smtClean="0">
                <a:sym typeface="Wingdings" pitchFamily="2" charset="2"/>
              </a:rPr>
              <a:t>	</a:t>
            </a:r>
            <a:r>
              <a:rPr lang="fr-FR" sz="1700" dirty="0" smtClean="0">
                <a:sym typeface="Wingdings"/>
              </a:rPr>
              <a:t> </a:t>
            </a:r>
            <a:r>
              <a:rPr lang="fr-FR" sz="1700" dirty="0" smtClean="0">
                <a:sym typeface="Wingdings" pitchFamily="2" charset="2"/>
              </a:rPr>
              <a:t> </a:t>
            </a:r>
            <a:r>
              <a:rPr lang="fr-FR" sz="1700" dirty="0" err="1" smtClean="0">
                <a:sym typeface="Wingdings" pitchFamily="2" charset="2"/>
              </a:rPr>
              <a:t>Ferroelectric</a:t>
            </a:r>
            <a:r>
              <a:rPr lang="fr-FR" sz="1700" dirty="0" smtClean="0">
                <a:sym typeface="Wingdings" pitchFamily="2" charset="2"/>
              </a:rPr>
              <a:t> : BaTiO</a:t>
            </a:r>
            <a:r>
              <a:rPr lang="fr-FR" sz="1700" baseline="-25000" dirty="0" smtClean="0">
                <a:sym typeface="Wingdings" pitchFamily="2" charset="2"/>
              </a:rPr>
              <a:t>3</a:t>
            </a:r>
            <a:r>
              <a:rPr lang="fr-FR" sz="1700" dirty="0" smtClean="0">
                <a:sym typeface="Wingdings" pitchFamily="2" charset="2"/>
              </a:rPr>
              <a:t>, PZT, PLZT, PMN</a:t>
            </a:r>
          </a:p>
          <a:p>
            <a:pPr defTabSz="873125"/>
            <a:r>
              <a:rPr lang="fr-FR" sz="1700" dirty="0" smtClean="0">
                <a:sym typeface="Wingdings" pitchFamily="2" charset="2"/>
              </a:rPr>
              <a:t>	</a:t>
            </a:r>
            <a:r>
              <a:rPr lang="fr-FR" sz="1700" dirty="0" smtClean="0">
                <a:sym typeface="Wingdings"/>
              </a:rPr>
              <a:t> </a:t>
            </a:r>
            <a:r>
              <a:rPr lang="fr-FR" sz="1700" dirty="0" smtClean="0">
                <a:sym typeface="Wingdings" pitchFamily="2" charset="2"/>
              </a:rPr>
              <a:t> </a:t>
            </a:r>
            <a:r>
              <a:rPr lang="fr-FR" sz="1700" dirty="0" err="1" smtClean="0">
                <a:sym typeface="Wingdings" pitchFamily="2" charset="2"/>
              </a:rPr>
              <a:t>Electrochromic</a:t>
            </a:r>
            <a:r>
              <a:rPr lang="fr-FR" sz="1700" dirty="0" smtClean="0">
                <a:sym typeface="Wingdings" pitchFamily="2" charset="2"/>
              </a:rPr>
              <a:t> : WO</a:t>
            </a:r>
            <a:r>
              <a:rPr lang="fr-FR" sz="1700" baseline="-25000" dirty="0" smtClean="0">
                <a:sym typeface="Wingdings" pitchFamily="2" charset="2"/>
              </a:rPr>
              <a:t>3</a:t>
            </a:r>
          </a:p>
          <a:p>
            <a:pPr defTabSz="873125">
              <a:buFont typeface="Wingdings 3"/>
              <a:buChar char="Ê"/>
            </a:pPr>
            <a:r>
              <a:rPr lang="fr-FR" sz="1700" b="1" dirty="0" smtClean="0">
                <a:sym typeface="Wingdings" pitchFamily="2" charset="2"/>
              </a:rPr>
              <a:t>  Couches protectrice:</a:t>
            </a:r>
          </a:p>
          <a:p>
            <a:pPr defTabSz="873125"/>
            <a:r>
              <a:rPr lang="fr-FR" sz="1700" dirty="0" smtClean="0">
                <a:sym typeface="Wingdings" pitchFamily="2" charset="2"/>
              </a:rPr>
              <a:t>	</a:t>
            </a:r>
            <a:r>
              <a:rPr lang="fr-FR" sz="1700" dirty="0" smtClean="0">
                <a:sym typeface="Wingdings"/>
              </a:rPr>
              <a:t> </a:t>
            </a:r>
            <a:r>
              <a:rPr lang="fr-FR" sz="1700" dirty="0" smtClean="0">
                <a:sym typeface="Wingdings" pitchFamily="2" charset="2"/>
              </a:rPr>
              <a:t> Anticorrosion : SiO</a:t>
            </a:r>
            <a:r>
              <a:rPr lang="fr-FR" sz="1700" baseline="-25000" dirty="0" smtClean="0">
                <a:sym typeface="Wingdings" pitchFamily="2" charset="2"/>
              </a:rPr>
              <a:t>2</a:t>
            </a:r>
            <a:r>
              <a:rPr lang="fr-FR" sz="1700" dirty="0" smtClean="0">
                <a:sym typeface="Wingdings" pitchFamily="2" charset="2"/>
              </a:rPr>
              <a:t>-ZrO</a:t>
            </a:r>
            <a:r>
              <a:rPr lang="fr-FR" sz="1700" baseline="-25000" dirty="0" smtClean="0">
                <a:sym typeface="Wingdings" pitchFamily="2" charset="2"/>
              </a:rPr>
              <a:t>2</a:t>
            </a:r>
          </a:p>
        </p:txBody>
      </p:sp>
      <p:pic>
        <p:nvPicPr>
          <p:cNvPr id="31" name="Picture 3" descr="Cot.jpg                                                        00000002ZIP250                         B5A74B94:"/>
          <p:cNvPicPr>
            <a:picLocks noChangeAspect="1" noChangeArrowheads="1"/>
          </p:cNvPicPr>
          <p:nvPr/>
        </p:nvPicPr>
        <p:blipFill>
          <a:blip r:embed="rId5"/>
          <a:srcRect t="24739" r="46691" b="15887"/>
          <a:stretch>
            <a:fillRect/>
          </a:stretch>
        </p:blipFill>
        <p:spPr bwMode="auto">
          <a:xfrm>
            <a:off x="6643702" y="5214950"/>
            <a:ext cx="1812739" cy="1500198"/>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Rectangle 12"/>
          <p:cNvSpPr/>
          <p:nvPr/>
        </p:nvSpPr>
        <p:spPr>
          <a:xfrm>
            <a:off x="6786578" y="1142984"/>
            <a:ext cx="1574470" cy="307777"/>
          </a:xfrm>
          <a:prstGeom prst="rect">
            <a:avLst/>
          </a:prstGeom>
        </p:spPr>
        <p:txBody>
          <a:bodyPr wrap="none">
            <a:spAutoFit/>
          </a:bodyPr>
          <a:lstStyle/>
          <a:p>
            <a:r>
              <a:rPr lang="fr-FR" sz="1400" b="1" dirty="0" err="1" smtClean="0">
                <a:solidFill>
                  <a:schemeClr val="bg1"/>
                </a:solidFill>
                <a:sym typeface="Wingdings" pitchFamily="2" charset="2"/>
              </a:rPr>
              <a:t>Reflective</a:t>
            </a:r>
            <a:r>
              <a:rPr lang="fr-FR" sz="1400" b="1" dirty="0" smtClean="0">
                <a:solidFill>
                  <a:schemeClr val="bg1"/>
                </a:solidFill>
                <a:sym typeface="Wingdings" pitchFamily="2" charset="2"/>
              </a:rPr>
              <a:t> </a:t>
            </a:r>
            <a:r>
              <a:rPr lang="fr-FR" sz="1400" b="1" dirty="0" err="1" smtClean="0">
                <a:solidFill>
                  <a:schemeClr val="bg1"/>
                </a:solidFill>
                <a:sym typeface="Wingdings" pitchFamily="2" charset="2"/>
              </a:rPr>
              <a:t>coating</a:t>
            </a:r>
            <a:endParaRPr lang="fr-FR" sz="1400" dirty="0">
              <a:solidFill>
                <a:schemeClr val="bg1"/>
              </a:solidFill>
            </a:endParaRPr>
          </a:p>
        </p:txBody>
      </p:sp>
      <p:sp>
        <p:nvSpPr>
          <p:cNvPr id="16" name="Rectangle 15"/>
          <p:cNvSpPr/>
          <p:nvPr/>
        </p:nvSpPr>
        <p:spPr>
          <a:xfrm>
            <a:off x="6786578" y="3143248"/>
            <a:ext cx="1547218" cy="307777"/>
          </a:xfrm>
          <a:prstGeom prst="rect">
            <a:avLst/>
          </a:prstGeom>
        </p:spPr>
        <p:txBody>
          <a:bodyPr wrap="none">
            <a:spAutoFit/>
          </a:bodyPr>
          <a:lstStyle/>
          <a:p>
            <a:r>
              <a:rPr lang="fr-FR" sz="1400" b="1" dirty="0" err="1" smtClean="0">
                <a:sym typeface="Wingdings" pitchFamily="2" charset="2"/>
              </a:rPr>
              <a:t>Refractory</a:t>
            </a:r>
            <a:r>
              <a:rPr lang="fr-FR" sz="1400" b="1" dirty="0" smtClean="0">
                <a:sym typeface="Wingdings" pitchFamily="2" charset="2"/>
              </a:rPr>
              <a:t> textile</a:t>
            </a:r>
            <a:endParaRPr lang="fr-FR" sz="1400" dirty="0"/>
          </a:p>
        </p:txBody>
      </p:sp>
      <p:sp>
        <p:nvSpPr>
          <p:cNvPr id="17" name="Rectangle 16"/>
          <p:cNvSpPr/>
          <p:nvPr/>
        </p:nvSpPr>
        <p:spPr>
          <a:xfrm>
            <a:off x="7072330" y="4929198"/>
            <a:ext cx="1027845" cy="307777"/>
          </a:xfrm>
          <a:prstGeom prst="rect">
            <a:avLst/>
          </a:prstGeom>
        </p:spPr>
        <p:txBody>
          <a:bodyPr wrap="none">
            <a:spAutoFit/>
          </a:bodyPr>
          <a:lstStyle/>
          <a:p>
            <a:r>
              <a:rPr lang="fr-FR" sz="1400" b="1" dirty="0" smtClean="0">
                <a:sym typeface="Wingdings" pitchFamily="2" charset="2"/>
              </a:rPr>
              <a:t>Membrane</a:t>
            </a:r>
            <a:endParaRPr lang="fr-FR" sz="1400" dirty="0"/>
          </a:p>
        </p:txBody>
      </p:sp>
      <p:sp>
        <p:nvSpPr>
          <p:cNvPr id="18"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 Sol-Gel</a:t>
            </a:r>
            <a:endParaRPr kumimoji="0" lang="en-US" sz="3600" b="1" i="0" u="none" strike="noStrike" kern="1200" cap="none" spc="0" normalizeH="0" baseline="0" noProof="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19" name="ZoneTexte 18"/>
          <p:cNvSpPr txBox="1"/>
          <p:nvPr/>
        </p:nvSpPr>
        <p:spPr>
          <a:xfrm>
            <a:off x="2454049" y="816772"/>
            <a:ext cx="3982629"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Versatilite</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du processus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aerogelhand.jpg                                                000726D3Système &amp; Utilitaires          B163A3C6:"/>
          <p:cNvPicPr>
            <a:picLocks noChangeAspect="1" noChangeArrowheads="1"/>
          </p:cNvPicPr>
          <p:nvPr/>
        </p:nvPicPr>
        <p:blipFill>
          <a:blip r:embed="rId3"/>
          <a:srcRect r="10477"/>
          <a:stretch>
            <a:fillRect/>
          </a:stretch>
        </p:blipFill>
        <p:spPr bwMode="auto">
          <a:xfrm>
            <a:off x="2643174" y="2571744"/>
            <a:ext cx="2286016" cy="1800000"/>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6" name="Picture 3" descr="aerogel1.jpg                                                   00071FA5Macintosh HD                   ABA78158:"/>
          <p:cNvPicPr>
            <a:picLocks noChangeAspect="1" noChangeArrowheads="1"/>
          </p:cNvPicPr>
          <p:nvPr/>
        </p:nvPicPr>
        <p:blipFill>
          <a:blip r:embed="rId4"/>
          <a:srcRect/>
          <a:stretch>
            <a:fillRect/>
          </a:stretch>
        </p:blipFill>
        <p:spPr bwMode="auto">
          <a:xfrm>
            <a:off x="5059545" y="2571744"/>
            <a:ext cx="1441281" cy="180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7" name="ZoneTexte 46"/>
          <p:cNvSpPr txBox="1"/>
          <p:nvPr/>
        </p:nvSpPr>
        <p:spPr>
          <a:xfrm>
            <a:off x="3000364" y="1635284"/>
            <a:ext cx="3143272" cy="36933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SILICA AEROGELS</a:t>
            </a:r>
          </a:p>
        </p:txBody>
      </p:sp>
      <p:pic>
        <p:nvPicPr>
          <p:cNvPr id="48" name="Picture 2" descr="aphroplastonsm.jpg                                             0000011BZip 100                        B5AE00F7:"/>
          <p:cNvPicPr>
            <a:picLocks noChangeAspect="1" noChangeArrowheads="1"/>
          </p:cNvPicPr>
          <p:nvPr/>
        </p:nvPicPr>
        <p:blipFill>
          <a:blip r:embed="rId5"/>
          <a:srcRect l="2377" t="4498" r="14559" b="5552"/>
          <a:stretch>
            <a:fillRect/>
          </a:stretch>
        </p:blipFill>
        <p:spPr bwMode="auto">
          <a:xfrm>
            <a:off x="4643438" y="4500570"/>
            <a:ext cx="1857388" cy="221457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9" name="Picture 3" descr="milossm.jpg                                                    0000011BZip 100                        B5AE00F7:"/>
          <p:cNvPicPr>
            <a:picLocks noChangeAspect="1" noChangeArrowheads="1"/>
          </p:cNvPicPr>
          <p:nvPr/>
        </p:nvPicPr>
        <p:blipFill>
          <a:blip r:embed="rId6"/>
          <a:srcRect l="14218" t="20346" r="7194" b="17819"/>
          <a:stretch>
            <a:fillRect/>
          </a:stretch>
        </p:blipFill>
        <p:spPr bwMode="auto">
          <a:xfrm>
            <a:off x="2643174" y="4500570"/>
            <a:ext cx="1857388" cy="221457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1" name="Text Box 14"/>
          <p:cNvSpPr txBox="1">
            <a:spLocks noChangeArrowheads="1"/>
          </p:cNvSpPr>
          <p:nvPr/>
        </p:nvSpPr>
        <p:spPr bwMode="auto">
          <a:xfrm>
            <a:off x="2690336" y="2174046"/>
            <a:ext cx="3786214" cy="334352"/>
          </a:xfrm>
          <a:prstGeom prst="rect">
            <a:avLst/>
          </a:prstGeom>
          <a:noFill/>
          <a:ln w="9525">
            <a:noFill/>
            <a:miter lim="800000"/>
            <a:headEnd/>
            <a:tailEnd/>
          </a:ln>
        </p:spPr>
        <p:txBody>
          <a:bodyPr wrap="square" lIns="87277" tIns="43639" rIns="87277" bIns="43639">
            <a:spAutoFit/>
          </a:bodyPr>
          <a:lstStyle/>
          <a:p>
            <a:pPr algn="ctr" defTabSz="873125"/>
            <a:r>
              <a:rPr lang="en-US" sz="1600" b="1" dirty="0" err="1" smtClean="0">
                <a:sym typeface="Wingdings" pitchFamily="2" charset="2"/>
              </a:rPr>
              <a:t>Matériau</a:t>
            </a:r>
            <a:r>
              <a:rPr lang="en-US" sz="1600" b="1" dirty="0" smtClean="0">
                <a:sym typeface="Wingdings" pitchFamily="2" charset="2"/>
              </a:rPr>
              <a:t> </a:t>
            </a:r>
            <a:r>
              <a:rPr lang="en-US" sz="1600" b="1" dirty="0" err="1" smtClean="0">
                <a:sym typeface="Wingdings" pitchFamily="2" charset="2"/>
              </a:rPr>
              <a:t>très</a:t>
            </a:r>
            <a:r>
              <a:rPr lang="en-US" sz="1600" b="1" dirty="0" smtClean="0">
                <a:sym typeface="Wingdings" pitchFamily="2" charset="2"/>
              </a:rPr>
              <a:t> </a:t>
            </a:r>
            <a:r>
              <a:rPr lang="en-US" sz="1600" b="1" dirty="0" err="1" smtClean="0">
                <a:sym typeface="Wingdings" pitchFamily="2" charset="2"/>
              </a:rPr>
              <a:t>léger</a:t>
            </a:r>
            <a:r>
              <a:rPr lang="en-US" sz="1600" b="1" dirty="0" smtClean="0">
                <a:sym typeface="Wingdings" pitchFamily="2" charset="2"/>
              </a:rPr>
              <a:t>/ </a:t>
            </a:r>
            <a:r>
              <a:rPr lang="en-US" sz="1600" b="1" dirty="0" err="1" smtClean="0">
                <a:sym typeface="Wingdings" pitchFamily="2" charset="2"/>
              </a:rPr>
              <a:t>très</a:t>
            </a:r>
            <a:r>
              <a:rPr lang="en-US" sz="1600" b="1" dirty="0" smtClean="0">
                <a:sym typeface="Wingdings" pitchFamily="2" charset="2"/>
              </a:rPr>
              <a:t> </a:t>
            </a:r>
            <a:r>
              <a:rPr lang="en-US" sz="1600" b="1" dirty="0" err="1" smtClean="0">
                <a:sym typeface="Wingdings" pitchFamily="2" charset="2"/>
              </a:rPr>
              <a:t>poreux</a:t>
            </a:r>
            <a:r>
              <a:rPr lang="en-US" sz="1600" b="1" dirty="0" smtClean="0">
                <a:sym typeface="Wingdings" pitchFamily="2" charset="2"/>
              </a:rPr>
              <a:t> (99 %)</a:t>
            </a:r>
            <a:endParaRPr lang="en-US" sz="1600" dirty="0" smtClean="0"/>
          </a:p>
        </p:txBody>
      </p:sp>
      <p:sp>
        <p:nvSpPr>
          <p:cNvPr id="10"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 Sol-Gel</a:t>
            </a:r>
            <a:endParaRPr kumimoji="0" lang="en-US" sz="3600" b="1" i="0" u="none" strike="noStrike" kern="1200" cap="none" spc="0" normalizeH="0" baseline="0" noProof="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11" name="ZoneTexte 10"/>
          <p:cNvSpPr txBox="1"/>
          <p:nvPr/>
        </p:nvSpPr>
        <p:spPr>
          <a:xfrm>
            <a:off x="2454049" y="816772"/>
            <a:ext cx="3982629"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Versatilite</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du processus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ZoneTexte 125"/>
          <p:cNvSpPr txBox="1"/>
          <p:nvPr/>
        </p:nvSpPr>
        <p:spPr>
          <a:xfrm>
            <a:off x="0" y="1285860"/>
            <a:ext cx="9144000" cy="646331"/>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Matériaux</a:t>
            </a:r>
            <a:r>
              <a:rPr lang="en-US" b="1" spc="150" dirty="0" smtClean="0">
                <a:ln w="11430"/>
                <a:solidFill>
                  <a:schemeClr val="accent6">
                    <a:lumMod val="50000"/>
                  </a:schemeClr>
                </a:solidFill>
                <a:effectLst>
                  <a:innerShdw blurRad="63500" dist="50800" dir="10800000">
                    <a:prstClr val="black">
                      <a:alpha val="50000"/>
                    </a:prstClr>
                  </a:innerShdw>
                </a:effectLst>
              </a:rPr>
              <a:t> : excellent </a:t>
            </a:r>
            <a:r>
              <a:rPr lang="en-US" b="1" spc="150" dirty="0" err="1" smtClean="0">
                <a:ln w="11430"/>
                <a:solidFill>
                  <a:schemeClr val="accent6">
                    <a:lumMod val="50000"/>
                  </a:schemeClr>
                </a:solidFill>
                <a:effectLst>
                  <a:innerShdw blurRad="63500" dist="50800" dir="10800000">
                    <a:prstClr val="black">
                      <a:alpha val="50000"/>
                    </a:prstClr>
                  </a:innerShdw>
                </a:effectLst>
              </a:rPr>
              <a:t>isolant</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thermique</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acoustique</a:t>
            </a:r>
            <a:r>
              <a:rPr lang="en-US" b="1" spc="150" dirty="0" smtClean="0">
                <a:ln w="11430"/>
                <a:solidFill>
                  <a:schemeClr val="accent6">
                    <a:lumMod val="50000"/>
                  </a:schemeClr>
                </a:solidFill>
                <a:effectLst>
                  <a:innerShdw blurRad="63500" dist="50800" dir="10800000">
                    <a:prstClr val="black">
                      <a:alpha val="50000"/>
                    </a:prstClr>
                  </a:innerShdw>
                </a:effectLst>
              </a:rPr>
              <a:t> avec de </a:t>
            </a:r>
            <a:r>
              <a:rPr lang="en-US" b="1" spc="150" dirty="0" err="1" smtClean="0">
                <a:ln w="11430"/>
                <a:solidFill>
                  <a:schemeClr val="accent6">
                    <a:lumMod val="50000"/>
                  </a:schemeClr>
                </a:solidFill>
                <a:effectLst>
                  <a:innerShdw blurRad="63500" dist="50800" dir="10800000">
                    <a:prstClr val="black">
                      <a:alpha val="50000"/>
                    </a:prstClr>
                  </a:innerShdw>
                </a:effectLst>
              </a:rPr>
              <a:t>très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bonnes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propriétés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mécaniques</a:t>
            </a:r>
            <a:endParaRPr lang="en-US"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51" name="Text Box 14"/>
          <p:cNvSpPr txBox="1">
            <a:spLocks noChangeArrowheads="1"/>
          </p:cNvSpPr>
          <p:nvPr/>
        </p:nvSpPr>
        <p:spPr bwMode="auto">
          <a:xfrm>
            <a:off x="2178827" y="1920863"/>
            <a:ext cx="4786346" cy="365129"/>
          </a:xfrm>
          <a:prstGeom prst="rect">
            <a:avLst/>
          </a:prstGeom>
          <a:noFill/>
          <a:ln w="9525">
            <a:noFill/>
            <a:miter lim="800000"/>
            <a:headEnd/>
            <a:tailEnd/>
          </a:ln>
        </p:spPr>
        <p:txBody>
          <a:bodyPr wrap="square" lIns="87277" tIns="43639" rIns="87277" bIns="43639">
            <a:spAutoFit/>
          </a:bodyPr>
          <a:lstStyle/>
          <a:p>
            <a:pPr algn="ctr" defTabSz="873125"/>
            <a:r>
              <a:rPr lang="en-US" b="1" dirty="0" err="1" smtClean="0">
                <a:sym typeface="Wingdings" pitchFamily="2" charset="2"/>
              </a:rPr>
              <a:t>Aerogel</a:t>
            </a:r>
            <a:r>
              <a:rPr lang="en-US" b="1" dirty="0" smtClean="0">
                <a:sym typeface="Wingdings" pitchFamily="2" charset="2"/>
              </a:rPr>
              <a:t>:  composition  99.8 % air + 0.02 % </a:t>
            </a:r>
            <a:r>
              <a:rPr lang="en-US" b="1" dirty="0" err="1" smtClean="0">
                <a:sym typeface="Wingdings" pitchFamily="2" charset="2"/>
              </a:rPr>
              <a:t>silice</a:t>
            </a:r>
            <a:endParaRPr lang="en-US" b="1" dirty="0" smtClean="0">
              <a:sym typeface="Wingdings" pitchFamily="2" charset="2"/>
            </a:endParaRPr>
          </a:p>
        </p:txBody>
      </p:sp>
      <p:grpSp>
        <p:nvGrpSpPr>
          <p:cNvPr id="2" name="Groupe 19"/>
          <p:cNvGrpSpPr/>
          <p:nvPr/>
        </p:nvGrpSpPr>
        <p:grpSpPr>
          <a:xfrm>
            <a:off x="205844" y="3479642"/>
            <a:ext cx="4937660" cy="2664002"/>
            <a:chOff x="142844" y="3479642"/>
            <a:chExt cx="4937660" cy="2664002"/>
          </a:xfrm>
        </p:grpSpPr>
        <p:pic>
          <p:nvPicPr>
            <p:cNvPr id="13" name="Picture 4"/>
            <p:cNvPicPr>
              <a:picLocks noChangeAspect="1" noChangeArrowheads="1"/>
            </p:cNvPicPr>
            <p:nvPr/>
          </p:nvPicPr>
          <p:blipFill>
            <a:blip r:embed="rId3">
              <a:lum bright="-6000" contrast="18000"/>
            </a:blip>
            <a:srcRect/>
            <a:stretch>
              <a:fillRect/>
            </a:stretch>
          </p:blipFill>
          <p:spPr bwMode="auto">
            <a:xfrm>
              <a:off x="142844" y="3479644"/>
              <a:ext cx="2365688" cy="2664000"/>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5" descr="aerogelmatches.jpg                                             00000023&#10;Zip 250 MB                     B5ADF80C:"/>
            <p:cNvPicPr>
              <a:picLocks noChangeAspect="1" noChangeArrowheads="1"/>
            </p:cNvPicPr>
            <p:nvPr/>
          </p:nvPicPr>
          <p:blipFill>
            <a:blip r:embed="rId4"/>
            <a:srcRect/>
            <a:stretch>
              <a:fillRect/>
            </a:stretch>
          </p:blipFill>
          <p:spPr bwMode="auto">
            <a:xfrm>
              <a:off x="2749504" y="3479642"/>
              <a:ext cx="2331000" cy="2664000"/>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pic>
        <p:nvPicPr>
          <p:cNvPr id="52226" name="Picture 2"/>
          <p:cNvPicPr>
            <a:picLocks noChangeAspect="1" noChangeArrowheads="1"/>
          </p:cNvPicPr>
          <p:nvPr/>
        </p:nvPicPr>
        <p:blipFill>
          <a:blip r:embed="rId5"/>
          <a:srcRect l="10563" r="12852"/>
          <a:stretch>
            <a:fillRect/>
          </a:stretch>
        </p:blipFill>
        <p:spPr bwMode="auto">
          <a:xfrm>
            <a:off x="6046189" y="3275833"/>
            <a:ext cx="2088000" cy="28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 Box 14"/>
          <p:cNvSpPr txBox="1">
            <a:spLocks noChangeArrowheads="1"/>
          </p:cNvSpPr>
          <p:nvPr/>
        </p:nvSpPr>
        <p:spPr bwMode="auto">
          <a:xfrm>
            <a:off x="5197082" y="6344563"/>
            <a:ext cx="3786214" cy="519018"/>
          </a:xfrm>
          <a:prstGeom prst="rect">
            <a:avLst/>
          </a:prstGeom>
          <a:noFill/>
          <a:ln w="9525">
            <a:noFill/>
            <a:miter lim="800000"/>
            <a:headEnd/>
            <a:tailEnd/>
          </a:ln>
        </p:spPr>
        <p:txBody>
          <a:bodyPr wrap="square" lIns="87277" tIns="43639" rIns="87277" bIns="43639">
            <a:spAutoFit/>
          </a:bodyPr>
          <a:lstStyle/>
          <a:p>
            <a:pPr algn="ctr" defTabSz="873125"/>
            <a:r>
              <a:rPr lang="en-US" sz="1400" b="1" dirty="0" smtClean="0">
                <a:solidFill>
                  <a:schemeClr val="tx1">
                    <a:lumMod val="75000"/>
                    <a:lumOff val="25000"/>
                  </a:schemeClr>
                </a:solidFill>
                <a:sym typeface="Wingdings" pitchFamily="2" charset="2"/>
              </a:rPr>
              <a:t>A 2.5 kg brick is supported by a piece of </a:t>
            </a:r>
            <a:r>
              <a:rPr lang="en-US" sz="1400" b="1" dirty="0" err="1" smtClean="0">
                <a:solidFill>
                  <a:schemeClr val="tx1">
                    <a:lumMod val="75000"/>
                    <a:lumOff val="25000"/>
                  </a:schemeClr>
                </a:solidFill>
                <a:sym typeface="Wingdings" pitchFamily="2" charset="2"/>
              </a:rPr>
              <a:t>aerogel</a:t>
            </a:r>
            <a:r>
              <a:rPr lang="en-US" sz="1400" b="1" dirty="0" smtClean="0">
                <a:solidFill>
                  <a:schemeClr val="tx1">
                    <a:lumMod val="75000"/>
                    <a:lumOff val="25000"/>
                  </a:schemeClr>
                </a:solidFill>
                <a:sym typeface="Wingdings" pitchFamily="2" charset="2"/>
              </a:rPr>
              <a:t> weighing only 2 grams</a:t>
            </a:r>
            <a:endParaRPr lang="en-US" sz="1400" dirty="0" smtClean="0">
              <a:solidFill>
                <a:schemeClr val="tx1">
                  <a:lumMod val="75000"/>
                  <a:lumOff val="25000"/>
                </a:schemeClr>
              </a:solidFill>
            </a:endParaRPr>
          </a:p>
        </p:txBody>
      </p:sp>
      <p:sp>
        <p:nvSpPr>
          <p:cNvPr id="20"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 Sol-Gel</a:t>
            </a:r>
            <a:endParaRPr kumimoji="0" lang="en-US" sz="3600" b="1" i="0" u="none" strike="noStrike" kern="1200" cap="none" spc="0" normalizeH="0" baseline="0" noProof="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21" name="ZoneTexte 20"/>
          <p:cNvSpPr txBox="1"/>
          <p:nvPr/>
        </p:nvSpPr>
        <p:spPr>
          <a:xfrm>
            <a:off x="2454049" y="816772"/>
            <a:ext cx="3982629" cy="461665"/>
          </a:xfrm>
          <a:prstGeom prst="rect">
            <a:avLst/>
          </a:prstGeom>
          <a:noFill/>
        </p:spPr>
        <p:txBody>
          <a:bodyPr wrap="none" rtlCol="0">
            <a:spAutoFit/>
          </a:bodyPr>
          <a:lstStyle/>
          <a:p>
            <a:pPr algn="ctr"/>
            <a:r>
              <a:rPr lang="fr-FR"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Versatilite</a:t>
            </a: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du processus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15" name="ZoneTexte 14"/>
          <p:cNvSpPr txBox="1"/>
          <p:nvPr/>
        </p:nvSpPr>
        <p:spPr>
          <a:xfrm>
            <a:off x="2266051" y="642918"/>
            <a:ext cx="4020461" cy="461665"/>
          </a:xfrm>
          <a:prstGeom prst="rect">
            <a:avLst/>
          </a:prstGeom>
          <a:noFill/>
        </p:spPr>
        <p:txBody>
          <a:bodyPr wrap="none" rtlCol="0">
            <a:spAutoFit/>
          </a:bodyPr>
          <a:lstStyle/>
          <a:p>
            <a:pPr algn="ct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Réactions</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Acidobasiques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6" name="Groupe 15"/>
          <p:cNvGrpSpPr/>
          <p:nvPr/>
        </p:nvGrpSpPr>
        <p:grpSpPr>
          <a:xfrm>
            <a:off x="2260630" y="1142984"/>
            <a:ext cx="5089228" cy="5421079"/>
            <a:chOff x="2616889" y="-24"/>
            <a:chExt cx="5089228" cy="5421079"/>
          </a:xfrm>
        </p:grpSpPr>
        <p:cxnSp>
          <p:nvCxnSpPr>
            <p:cNvPr id="28" name="Connecteur droit avec flèche 27"/>
            <p:cNvCxnSpPr/>
            <p:nvPr/>
          </p:nvCxnSpPr>
          <p:spPr>
            <a:xfrm rot="18900000" flipH="1">
              <a:off x="3334694" y="3806323"/>
              <a:ext cx="198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18900000" flipH="1">
              <a:off x="4542644" y="5013624"/>
              <a:ext cx="198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4001032" y="-24"/>
              <a:ext cx="1301959" cy="338554"/>
            </a:xfrm>
            <a:prstGeom prst="rect">
              <a:avLst/>
            </a:prstGeom>
            <a:noFill/>
          </p:spPr>
          <p:txBody>
            <a:bodyPr wrap="none" rtlCol="0">
              <a:spAutoFit/>
            </a:bodyPr>
            <a:lstStyle/>
            <a:p>
              <a:pPr algn="ctr"/>
              <a:r>
                <a:rPr lang="fr-FR" sz="1600" b="1" dirty="0" smtClean="0"/>
                <a:t>MONOMERE</a:t>
              </a:r>
              <a:endParaRPr lang="fr-FR" sz="1600" b="1" dirty="0"/>
            </a:p>
          </p:txBody>
        </p:sp>
        <p:sp>
          <p:nvSpPr>
            <p:cNvPr id="31" name="ZoneTexte 30"/>
            <p:cNvSpPr txBox="1"/>
            <p:nvPr/>
          </p:nvSpPr>
          <p:spPr>
            <a:xfrm>
              <a:off x="4205415" y="638188"/>
              <a:ext cx="893193" cy="338554"/>
            </a:xfrm>
            <a:prstGeom prst="rect">
              <a:avLst/>
            </a:prstGeom>
            <a:noFill/>
          </p:spPr>
          <p:txBody>
            <a:bodyPr wrap="none" rtlCol="0">
              <a:spAutoFit/>
            </a:bodyPr>
            <a:lstStyle/>
            <a:p>
              <a:pPr algn="ctr"/>
              <a:r>
                <a:rPr lang="fr-FR" sz="1600" b="1" dirty="0" smtClean="0"/>
                <a:t>DIMERE</a:t>
              </a:r>
              <a:endParaRPr lang="fr-FR" sz="1600" b="1" dirty="0"/>
            </a:p>
          </p:txBody>
        </p:sp>
        <p:sp>
          <p:nvSpPr>
            <p:cNvPr id="32" name="ZoneTexte 31"/>
            <p:cNvSpPr txBox="1"/>
            <p:nvPr/>
          </p:nvSpPr>
          <p:spPr>
            <a:xfrm>
              <a:off x="4211026" y="1274813"/>
              <a:ext cx="1069525" cy="338554"/>
            </a:xfrm>
            <a:prstGeom prst="rect">
              <a:avLst/>
            </a:prstGeom>
            <a:noFill/>
          </p:spPr>
          <p:txBody>
            <a:bodyPr wrap="none" rtlCol="0">
              <a:spAutoFit/>
            </a:bodyPr>
            <a:lstStyle/>
            <a:p>
              <a:pPr algn="ctr"/>
              <a:r>
                <a:rPr lang="fr-FR" sz="1600" b="1" dirty="0" smtClean="0"/>
                <a:t>CYCLIQUE</a:t>
              </a:r>
              <a:endParaRPr lang="fr-FR" sz="1600" b="1" dirty="0"/>
            </a:p>
          </p:txBody>
        </p:sp>
        <p:sp>
          <p:nvSpPr>
            <p:cNvPr id="33" name="ZoneTexte 32"/>
            <p:cNvSpPr txBox="1"/>
            <p:nvPr/>
          </p:nvSpPr>
          <p:spPr>
            <a:xfrm>
              <a:off x="4102759" y="1911438"/>
              <a:ext cx="1168013" cy="338554"/>
            </a:xfrm>
            <a:prstGeom prst="rect">
              <a:avLst/>
            </a:prstGeom>
            <a:noFill/>
          </p:spPr>
          <p:txBody>
            <a:bodyPr wrap="none" rtlCol="0">
              <a:spAutoFit/>
            </a:bodyPr>
            <a:lstStyle/>
            <a:p>
              <a:pPr algn="ctr"/>
              <a:r>
                <a:rPr lang="fr-FR" sz="1600" b="1" dirty="0" smtClean="0"/>
                <a:t>PARTICULE</a:t>
              </a:r>
              <a:endParaRPr lang="fr-FR" sz="1600" b="1" dirty="0"/>
            </a:p>
          </p:txBody>
        </p:sp>
        <p:cxnSp>
          <p:nvCxnSpPr>
            <p:cNvPr id="34" name="Connecteur droit avec flèche 33"/>
            <p:cNvCxnSpPr/>
            <p:nvPr/>
          </p:nvCxnSpPr>
          <p:spPr>
            <a:xfrm rot="5400000">
              <a:off x="4425090" y="500530"/>
              <a:ext cx="324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rot="16200000" flipH="1">
              <a:off x="4416418" y="1112813"/>
              <a:ext cx="324000" cy="0"/>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rot="16200000" flipH="1">
              <a:off x="4414526" y="1749438"/>
              <a:ext cx="324000" cy="0"/>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rot="5400000">
              <a:off x="4425090" y="2414414"/>
              <a:ext cx="324000" cy="0"/>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rot="18900000" flipH="1">
              <a:off x="2866720" y="3368704"/>
              <a:ext cx="198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a:off x="3766570" y="340824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3802570" y="340824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3659694" y="340824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3848841" y="3366295"/>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3731132" y="340824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3731132" y="3551116"/>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3739521" y="3454511"/>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3874008" y="3336802"/>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3683702" y="3443678"/>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3727322" y="3501401"/>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3821230" y="3383073"/>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3874008" y="3300802"/>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3874008" y="340824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3934016" y="341586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3833050" y="326536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3616074" y="337986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3659694" y="3479678"/>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3604448" y="3479678"/>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3588256" y="353492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Ellipse 57"/>
            <p:cNvSpPr/>
            <p:nvPr/>
          </p:nvSpPr>
          <p:spPr>
            <a:xfrm>
              <a:off x="3584446" y="358826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Ellipse 58"/>
            <p:cNvSpPr/>
            <p:nvPr/>
          </p:nvSpPr>
          <p:spPr>
            <a:xfrm>
              <a:off x="3528248" y="361493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Ellipse 59"/>
            <p:cNvSpPr/>
            <p:nvPr/>
          </p:nvSpPr>
          <p:spPr>
            <a:xfrm>
              <a:off x="4368164" y="283197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4327206" y="2796536"/>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4306446" y="285273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 name="Ellipse 62"/>
            <p:cNvSpPr/>
            <p:nvPr/>
          </p:nvSpPr>
          <p:spPr>
            <a:xfrm>
              <a:off x="4302636" y="290607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4" name="Ellipse 63"/>
            <p:cNvSpPr/>
            <p:nvPr/>
          </p:nvSpPr>
          <p:spPr>
            <a:xfrm>
              <a:off x="4254058" y="2932744"/>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Ellipse 64"/>
            <p:cNvSpPr/>
            <p:nvPr/>
          </p:nvSpPr>
          <p:spPr>
            <a:xfrm>
              <a:off x="4237108" y="385230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p:cNvSpPr/>
            <p:nvPr/>
          </p:nvSpPr>
          <p:spPr>
            <a:xfrm>
              <a:off x="4071934" y="379571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Ellipse 66"/>
            <p:cNvSpPr/>
            <p:nvPr/>
          </p:nvSpPr>
          <p:spPr>
            <a:xfrm>
              <a:off x="4802589" y="3233176"/>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p:cNvSpPr/>
            <p:nvPr/>
          </p:nvSpPr>
          <p:spPr>
            <a:xfrm>
              <a:off x="4874027" y="3161738"/>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p:cNvSpPr/>
            <p:nvPr/>
          </p:nvSpPr>
          <p:spPr>
            <a:xfrm>
              <a:off x="4823693" y="3322527"/>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p:cNvSpPr/>
            <p:nvPr/>
          </p:nvSpPr>
          <p:spPr>
            <a:xfrm>
              <a:off x="4741629" y="3322527"/>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p:cNvSpPr/>
            <p:nvPr/>
          </p:nvSpPr>
          <p:spPr>
            <a:xfrm>
              <a:off x="4881647" y="3288812"/>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2" name="Ellipse 71"/>
            <p:cNvSpPr/>
            <p:nvPr/>
          </p:nvSpPr>
          <p:spPr>
            <a:xfrm>
              <a:off x="4802027" y="3161738"/>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Ellipse 72"/>
            <p:cNvSpPr/>
            <p:nvPr/>
          </p:nvSpPr>
          <p:spPr>
            <a:xfrm>
              <a:off x="4667333" y="3268418"/>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Ellipse 73"/>
            <p:cNvSpPr/>
            <p:nvPr/>
          </p:nvSpPr>
          <p:spPr>
            <a:xfrm>
              <a:off x="4294341" y="3781820"/>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a:off x="4365779" y="3710382"/>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p:cNvSpPr/>
            <p:nvPr/>
          </p:nvSpPr>
          <p:spPr>
            <a:xfrm>
              <a:off x="4315445" y="3871171"/>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p:cNvSpPr/>
            <p:nvPr/>
          </p:nvSpPr>
          <p:spPr>
            <a:xfrm>
              <a:off x="4373399" y="3837456"/>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8" name="Ellipse 77"/>
            <p:cNvSpPr/>
            <p:nvPr/>
          </p:nvSpPr>
          <p:spPr>
            <a:xfrm>
              <a:off x="4293779" y="3710382"/>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9" name="Ellipse 78"/>
            <p:cNvSpPr/>
            <p:nvPr/>
          </p:nvSpPr>
          <p:spPr>
            <a:xfrm>
              <a:off x="4159085" y="3817062"/>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Ellipse 79"/>
            <p:cNvSpPr/>
            <p:nvPr/>
          </p:nvSpPr>
          <p:spPr>
            <a:xfrm>
              <a:off x="4159647" y="401899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Ellipse 80"/>
            <p:cNvSpPr/>
            <p:nvPr/>
          </p:nvSpPr>
          <p:spPr>
            <a:xfrm>
              <a:off x="4319667" y="399613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Ellipse 81"/>
            <p:cNvSpPr/>
            <p:nvPr/>
          </p:nvSpPr>
          <p:spPr>
            <a:xfrm>
              <a:off x="4088209" y="409519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Ellipse 82"/>
            <p:cNvSpPr/>
            <p:nvPr/>
          </p:nvSpPr>
          <p:spPr>
            <a:xfrm>
              <a:off x="4182507" y="4105672"/>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Ellipse 83"/>
            <p:cNvSpPr/>
            <p:nvPr/>
          </p:nvSpPr>
          <p:spPr>
            <a:xfrm>
              <a:off x="4087647" y="398089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 name="Ellipse 84"/>
            <p:cNvSpPr/>
            <p:nvPr/>
          </p:nvSpPr>
          <p:spPr>
            <a:xfrm>
              <a:off x="4444837" y="3876118"/>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Ellipse 85"/>
            <p:cNvSpPr/>
            <p:nvPr/>
          </p:nvSpPr>
          <p:spPr>
            <a:xfrm>
              <a:off x="4412061" y="4013278"/>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7" name="Ellipse 86"/>
            <p:cNvSpPr/>
            <p:nvPr/>
          </p:nvSpPr>
          <p:spPr>
            <a:xfrm>
              <a:off x="4488261" y="397327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8" name="Ellipse 87"/>
            <p:cNvSpPr/>
            <p:nvPr/>
          </p:nvSpPr>
          <p:spPr>
            <a:xfrm>
              <a:off x="4016771" y="3947556"/>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9" name="Ellipse 88"/>
            <p:cNvSpPr/>
            <p:nvPr/>
          </p:nvSpPr>
          <p:spPr>
            <a:xfrm>
              <a:off x="3945333" y="398089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0" name="Ellipse 89"/>
            <p:cNvSpPr/>
            <p:nvPr/>
          </p:nvSpPr>
          <p:spPr>
            <a:xfrm>
              <a:off x="4024391" y="416377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 name="Ellipse 90"/>
            <p:cNvSpPr/>
            <p:nvPr/>
          </p:nvSpPr>
          <p:spPr>
            <a:xfrm>
              <a:off x="4533981" y="3901836"/>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Ellipse 91"/>
            <p:cNvSpPr/>
            <p:nvPr/>
          </p:nvSpPr>
          <p:spPr>
            <a:xfrm>
              <a:off x="4445399" y="3661804"/>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Ellipse 92"/>
            <p:cNvSpPr/>
            <p:nvPr/>
          </p:nvSpPr>
          <p:spPr>
            <a:xfrm>
              <a:off x="4445399" y="3575126"/>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4" name="Ellipse 93"/>
            <p:cNvSpPr/>
            <p:nvPr/>
          </p:nvSpPr>
          <p:spPr>
            <a:xfrm>
              <a:off x="4095829" y="3758006"/>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5" name="Ellipse 94"/>
            <p:cNvSpPr/>
            <p:nvPr/>
          </p:nvSpPr>
          <p:spPr>
            <a:xfrm>
              <a:off x="4153931" y="3918980"/>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6" name="Ellipse 95"/>
            <p:cNvSpPr/>
            <p:nvPr/>
          </p:nvSpPr>
          <p:spPr>
            <a:xfrm>
              <a:off x="5003567" y="3052200"/>
              <a:ext cx="72000" cy="72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p:cNvSpPr/>
            <p:nvPr/>
          </p:nvSpPr>
          <p:spPr>
            <a:xfrm>
              <a:off x="4573904" y="2623180"/>
              <a:ext cx="36000" cy="36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Connecteur droit avec flèche 97"/>
            <p:cNvCxnSpPr/>
            <p:nvPr/>
          </p:nvCxnSpPr>
          <p:spPr>
            <a:xfrm rot="18900000" flipH="1">
              <a:off x="3862644" y="4338355"/>
              <a:ext cx="198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99" name="Ellipse 98"/>
            <p:cNvSpPr/>
            <p:nvPr/>
          </p:nvSpPr>
          <p:spPr>
            <a:xfrm>
              <a:off x="5475164" y="3521394"/>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0" name="Ellipse 99"/>
            <p:cNvSpPr/>
            <p:nvPr/>
          </p:nvSpPr>
          <p:spPr>
            <a:xfrm>
              <a:off x="5054156" y="3909064"/>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1" name="Ellipse 100"/>
            <p:cNvSpPr/>
            <p:nvPr/>
          </p:nvSpPr>
          <p:spPr>
            <a:xfrm>
              <a:off x="4926520" y="4053844"/>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 name="Ellipse 101"/>
            <p:cNvSpPr/>
            <p:nvPr/>
          </p:nvSpPr>
          <p:spPr>
            <a:xfrm>
              <a:off x="4768404" y="4123378"/>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 name="Ellipse 102"/>
            <p:cNvSpPr/>
            <p:nvPr/>
          </p:nvSpPr>
          <p:spPr>
            <a:xfrm>
              <a:off x="4839842" y="4291018"/>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4" name="Ellipse 103"/>
            <p:cNvSpPr/>
            <p:nvPr/>
          </p:nvSpPr>
          <p:spPr>
            <a:xfrm>
              <a:off x="5015102" y="4337692"/>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5" name="Ellipse 104"/>
            <p:cNvSpPr/>
            <p:nvPr/>
          </p:nvSpPr>
          <p:spPr>
            <a:xfrm>
              <a:off x="4696966" y="4409130"/>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Ellipse 105"/>
            <p:cNvSpPr/>
            <p:nvPr/>
          </p:nvSpPr>
          <p:spPr>
            <a:xfrm>
              <a:off x="4696966" y="4586320"/>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7" name="Ellipse 106"/>
            <p:cNvSpPr/>
            <p:nvPr/>
          </p:nvSpPr>
          <p:spPr>
            <a:xfrm>
              <a:off x="4730304" y="3950022"/>
              <a:ext cx="180000" cy="18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8" name="Ellipse 107"/>
            <p:cNvSpPr/>
            <p:nvPr/>
          </p:nvSpPr>
          <p:spPr>
            <a:xfrm>
              <a:off x="5980828" y="4022327"/>
              <a:ext cx="540000" cy="540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9" name="ZoneTexte 108"/>
            <p:cNvSpPr txBox="1"/>
            <p:nvPr/>
          </p:nvSpPr>
          <p:spPr>
            <a:xfrm>
              <a:off x="4590098" y="2445241"/>
              <a:ext cx="506870" cy="276999"/>
            </a:xfrm>
            <a:prstGeom prst="rect">
              <a:avLst/>
            </a:prstGeom>
            <a:noFill/>
          </p:spPr>
          <p:txBody>
            <a:bodyPr wrap="none" rtlCol="0">
              <a:spAutoFit/>
            </a:bodyPr>
            <a:lstStyle/>
            <a:p>
              <a:pPr algn="ctr"/>
              <a:r>
                <a:rPr lang="fr-FR" sz="1200" b="1" dirty="0" smtClean="0"/>
                <a:t>1 nm</a:t>
              </a:r>
              <a:endParaRPr lang="fr-FR" sz="1200" b="1" dirty="0"/>
            </a:p>
          </p:txBody>
        </p:sp>
        <p:sp>
          <p:nvSpPr>
            <p:cNvPr id="110" name="ZoneTexte 109"/>
            <p:cNvSpPr txBox="1"/>
            <p:nvPr/>
          </p:nvSpPr>
          <p:spPr>
            <a:xfrm>
              <a:off x="5019542" y="2860354"/>
              <a:ext cx="506870" cy="276999"/>
            </a:xfrm>
            <a:prstGeom prst="rect">
              <a:avLst/>
            </a:prstGeom>
            <a:noFill/>
          </p:spPr>
          <p:txBody>
            <a:bodyPr wrap="none" rtlCol="0">
              <a:spAutoFit/>
            </a:bodyPr>
            <a:lstStyle/>
            <a:p>
              <a:pPr algn="ctr"/>
              <a:r>
                <a:rPr lang="fr-FR" sz="1200" b="1" dirty="0" smtClean="0"/>
                <a:t>5 nm</a:t>
              </a:r>
              <a:endParaRPr lang="fr-FR" sz="1200" b="1" dirty="0"/>
            </a:p>
          </p:txBody>
        </p:sp>
        <p:sp>
          <p:nvSpPr>
            <p:cNvPr id="111" name="ZoneTexte 110"/>
            <p:cNvSpPr txBox="1"/>
            <p:nvPr/>
          </p:nvSpPr>
          <p:spPr>
            <a:xfrm>
              <a:off x="5572132" y="3345180"/>
              <a:ext cx="585418" cy="276999"/>
            </a:xfrm>
            <a:prstGeom prst="rect">
              <a:avLst/>
            </a:prstGeom>
            <a:noFill/>
          </p:spPr>
          <p:txBody>
            <a:bodyPr wrap="none" rtlCol="0">
              <a:spAutoFit/>
            </a:bodyPr>
            <a:lstStyle/>
            <a:p>
              <a:pPr algn="ctr"/>
              <a:r>
                <a:rPr lang="fr-FR" sz="1200" b="1" dirty="0" smtClean="0"/>
                <a:t>20 nm</a:t>
              </a:r>
              <a:endParaRPr lang="fr-FR" sz="1200" b="1" dirty="0"/>
            </a:p>
          </p:txBody>
        </p:sp>
        <p:sp>
          <p:nvSpPr>
            <p:cNvPr id="112" name="ZoneTexte 111"/>
            <p:cNvSpPr txBox="1"/>
            <p:nvPr/>
          </p:nvSpPr>
          <p:spPr>
            <a:xfrm>
              <a:off x="6408366" y="3916684"/>
              <a:ext cx="663964" cy="276999"/>
            </a:xfrm>
            <a:prstGeom prst="rect">
              <a:avLst/>
            </a:prstGeom>
            <a:noFill/>
          </p:spPr>
          <p:txBody>
            <a:bodyPr wrap="none" rtlCol="0">
              <a:spAutoFit/>
            </a:bodyPr>
            <a:lstStyle/>
            <a:p>
              <a:pPr algn="ctr"/>
              <a:r>
                <a:rPr lang="fr-FR" sz="1200" b="1" dirty="0" smtClean="0"/>
                <a:t>100 nm</a:t>
              </a:r>
              <a:endParaRPr lang="fr-FR" sz="1200" b="1" dirty="0"/>
            </a:p>
          </p:txBody>
        </p:sp>
        <p:cxnSp>
          <p:nvCxnSpPr>
            <p:cNvPr id="113" name="Connecteur droit avec flèche 112"/>
            <p:cNvCxnSpPr/>
            <p:nvPr/>
          </p:nvCxnSpPr>
          <p:spPr>
            <a:xfrm rot="2700000">
              <a:off x="4549679" y="2859587"/>
              <a:ext cx="54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14" name="Connecteur droit avec flèche 113"/>
            <p:cNvCxnSpPr/>
            <p:nvPr/>
          </p:nvCxnSpPr>
          <p:spPr>
            <a:xfrm rot="2700000">
              <a:off x="5026831" y="3336739"/>
              <a:ext cx="54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p:cNvCxnSpPr/>
            <p:nvPr/>
          </p:nvCxnSpPr>
          <p:spPr>
            <a:xfrm rot="2700000">
              <a:off x="5583095" y="3893003"/>
              <a:ext cx="54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16" name="Connecteur droit avec flèche 115"/>
            <p:cNvCxnSpPr/>
            <p:nvPr/>
          </p:nvCxnSpPr>
          <p:spPr>
            <a:xfrm rot="2700000">
              <a:off x="6370871" y="4691203"/>
              <a:ext cx="540000" cy="1588"/>
            </a:xfrm>
            <a:prstGeom prst="straightConnector1">
              <a:avLst/>
            </a:prstGeom>
            <a:ln w="19050">
              <a:solidFill>
                <a:schemeClr val="bg1">
                  <a:lumMod val="50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7" name="ZoneTexte 116"/>
            <p:cNvSpPr txBox="1"/>
            <p:nvPr/>
          </p:nvSpPr>
          <p:spPr>
            <a:xfrm rot="2700000">
              <a:off x="5281410" y="2732754"/>
              <a:ext cx="1670650" cy="338554"/>
            </a:xfrm>
            <a:prstGeom prst="rect">
              <a:avLst/>
            </a:prstGeom>
            <a:noFill/>
          </p:spPr>
          <p:txBody>
            <a:bodyPr wrap="none" rtlCol="0">
              <a:spAutoFit/>
            </a:bodyPr>
            <a:lstStyle/>
            <a:p>
              <a:pPr algn="ctr"/>
              <a:r>
                <a:rPr lang="fr-FR" sz="1600" b="1" dirty="0" smtClean="0">
                  <a:solidFill>
                    <a:schemeClr val="accent6">
                      <a:lumMod val="75000"/>
                    </a:schemeClr>
                  </a:solidFill>
                </a:rPr>
                <a:t>pH 7-10 (sans sel)</a:t>
              </a:r>
              <a:endParaRPr lang="fr-FR" sz="1600" b="1" dirty="0">
                <a:solidFill>
                  <a:schemeClr val="accent6">
                    <a:lumMod val="75000"/>
                  </a:schemeClr>
                </a:solidFill>
              </a:endParaRPr>
            </a:p>
          </p:txBody>
        </p:sp>
        <p:sp>
          <p:nvSpPr>
            <p:cNvPr id="118" name="ZoneTexte 117"/>
            <p:cNvSpPr txBox="1"/>
            <p:nvPr/>
          </p:nvSpPr>
          <p:spPr>
            <a:xfrm>
              <a:off x="6715140" y="4857760"/>
              <a:ext cx="990977" cy="338554"/>
            </a:xfrm>
            <a:prstGeom prst="rect">
              <a:avLst/>
            </a:prstGeom>
            <a:noFill/>
          </p:spPr>
          <p:txBody>
            <a:bodyPr wrap="none" rtlCol="0">
              <a:spAutoFit/>
            </a:bodyPr>
            <a:lstStyle/>
            <a:p>
              <a:pPr algn="ctr"/>
              <a:r>
                <a:rPr lang="fr-FR" sz="1600" b="1" dirty="0" err="1" smtClean="0">
                  <a:solidFill>
                    <a:schemeClr val="accent3">
                      <a:lumMod val="75000"/>
                    </a:schemeClr>
                  </a:solidFill>
                </a:rPr>
                <a:t>Colloides</a:t>
              </a:r>
              <a:endParaRPr lang="fr-FR" sz="1600" b="1" dirty="0">
                <a:solidFill>
                  <a:schemeClr val="accent3">
                    <a:lumMod val="75000"/>
                  </a:schemeClr>
                </a:solidFill>
              </a:endParaRPr>
            </a:p>
          </p:txBody>
        </p:sp>
        <p:sp>
          <p:nvSpPr>
            <p:cNvPr id="119" name="ZoneTexte 118"/>
            <p:cNvSpPr txBox="1"/>
            <p:nvPr/>
          </p:nvSpPr>
          <p:spPr>
            <a:xfrm rot="2700000">
              <a:off x="3389445" y="4878920"/>
              <a:ext cx="745717" cy="338554"/>
            </a:xfrm>
            <a:prstGeom prst="rect">
              <a:avLst/>
            </a:prstGeom>
            <a:noFill/>
          </p:spPr>
          <p:txBody>
            <a:bodyPr wrap="none" rtlCol="0">
              <a:spAutoFit/>
            </a:bodyPr>
            <a:lstStyle/>
            <a:p>
              <a:pPr algn="ctr"/>
              <a:r>
                <a:rPr lang="fr-FR" sz="1600" b="1" dirty="0" smtClean="0">
                  <a:solidFill>
                    <a:schemeClr val="accent3">
                      <a:lumMod val="75000"/>
                    </a:schemeClr>
                  </a:solidFill>
                </a:rPr>
                <a:t>3D Gel</a:t>
              </a:r>
              <a:endParaRPr lang="fr-FR" sz="1600" b="1" dirty="0">
                <a:solidFill>
                  <a:schemeClr val="accent3">
                    <a:lumMod val="75000"/>
                  </a:schemeClr>
                </a:solidFill>
              </a:endParaRPr>
            </a:p>
          </p:txBody>
        </p:sp>
        <p:sp>
          <p:nvSpPr>
            <p:cNvPr id="120" name="ZoneTexte 119"/>
            <p:cNvSpPr txBox="1"/>
            <p:nvPr/>
          </p:nvSpPr>
          <p:spPr>
            <a:xfrm rot="18900000">
              <a:off x="2616889" y="2600260"/>
              <a:ext cx="1500198" cy="584775"/>
            </a:xfrm>
            <a:prstGeom prst="rect">
              <a:avLst/>
            </a:prstGeom>
            <a:noFill/>
          </p:spPr>
          <p:txBody>
            <a:bodyPr wrap="square" rtlCol="0">
              <a:spAutoFit/>
            </a:bodyPr>
            <a:lstStyle/>
            <a:p>
              <a:pPr algn="ctr"/>
              <a:r>
                <a:rPr lang="fr-FR" sz="1600" b="1" dirty="0" smtClean="0">
                  <a:solidFill>
                    <a:schemeClr val="accent6">
                      <a:lumMod val="75000"/>
                    </a:schemeClr>
                  </a:solidFill>
                </a:rPr>
                <a:t>pH &lt; 7 or pH 7-10 (Sels)</a:t>
              </a:r>
              <a:endParaRPr lang="fr-FR" sz="1600" b="1" dirty="0">
                <a:solidFill>
                  <a:schemeClr val="accent6">
                    <a:lumMod val="75000"/>
                  </a:schemeClr>
                </a:solidFill>
              </a:endParaRPr>
            </a:p>
          </p:txBody>
        </p:sp>
      </p:grpSp>
      <p:pic>
        <p:nvPicPr>
          <p:cNvPr id="121" name="Picture 2"/>
          <p:cNvPicPr>
            <a:picLocks noChangeAspect="1" noChangeArrowheads="1"/>
          </p:cNvPicPr>
          <p:nvPr/>
        </p:nvPicPr>
        <p:blipFill>
          <a:blip r:embed="rId3"/>
          <a:srcRect/>
          <a:stretch>
            <a:fillRect/>
          </a:stretch>
        </p:blipFill>
        <p:spPr bwMode="auto">
          <a:xfrm>
            <a:off x="0" y="5214926"/>
            <a:ext cx="1809727" cy="1643074"/>
          </a:xfrm>
          <a:prstGeom prst="rect">
            <a:avLst/>
          </a:prstGeom>
          <a:noFill/>
          <a:ln w="9525">
            <a:noFill/>
            <a:miter lim="800000"/>
            <a:headEnd/>
            <a:tailEnd/>
          </a:ln>
          <a:effectLst/>
        </p:spPr>
      </p:pic>
      <p:pic>
        <p:nvPicPr>
          <p:cNvPr id="122" name="Picture 2"/>
          <p:cNvPicPr>
            <a:picLocks noChangeAspect="1" noChangeArrowheads="1"/>
          </p:cNvPicPr>
          <p:nvPr/>
        </p:nvPicPr>
        <p:blipFill>
          <a:blip r:embed="rId4"/>
          <a:srcRect/>
          <a:stretch>
            <a:fillRect/>
          </a:stretch>
        </p:blipFill>
        <p:spPr bwMode="auto">
          <a:xfrm>
            <a:off x="7405711" y="5238762"/>
            <a:ext cx="1738289" cy="1619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15" name="ZoneTexte 14"/>
          <p:cNvSpPr txBox="1"/>
          <p:nvPr/>
        </p:nvSpPr>
        <p:spPr>
          <a:xfrm>
            <a:off x="1712211" y="642918"/>
            <a:ext cx="5719579" cy="461665"/>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Reactions Hydrolysis-condensation</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ZoneTexte 17"/>
          <p:cNvSpPr txBox="1"/>
          <p:nvPr/>
        </p:nvSpPr>
        <p:spPr>
          <a:xfrm>
            <a:off x="928662" y="1785926"/>
            <a:ext cx="1632305"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HYDROLYSE:</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9" name="ZoneTexte 18"/>
          <p:cNvSpPr txBox="1"/>
          <p:nvPr/>
        </p:nvSpPr>
        <p:spPr>
          <a:xfrm>
            <a:off x="1928794" y="2395831"/>
            <a:ext cx="6000792" cy="46166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chemeClr val="accent6">
                    <a:lumMod val="50000"/>
                  </a:schemeClr>
                </a:solidFill>
                <a:effectLst>
                  <a:innerShdw blurRad="63500" dist="50800" dir="10800000">
                    <a:prstClr val="black">
                      <a:alpha val="50000"/>
                    </a:prstClr>
                  </a:innerShdw>
                </a:effectLst>
              </a:rPr>
              <a:t>M</a:t>
            </a:r>
            <a:r>
              <a:rPr lang="en-US" sz="2400" b="1" spc="150" baseline="30000" dirty="0" smtClean="0">
                <a:ln w="11430"/>
                <a:solidFill>
                  <a:schemeClr val="accent6">
                    <a:lumMod val="50000"/>
                  </a:schemeClr>
                </a:solidFill>
                <a:effectLst>
                  <a:innerShdw blurRad="63500" dist="50800" dir="10800000">
                    <a:prstClr val="black">
                      <a:alpha val="50000"/>
                    </a:prstClr>
                  </a:innerShdw>
                </a:effectLst>
              </a:rPr>
              <a:t>Z+</a:t>
            </a:r>
            <a:r>
              <a:rPr lang="en-US" sz="2400" b="1" spc="150" dirty="0" smtClean="0">
                <a:ln w="11430"/>
                <a:solidFill>
                  <a:schemeClr val="accent6">
                    <a:lumMod val="50000"/>
                  </a:schemeClr>
                </a:solidFill>
                <a:effectLst>
                  <a:innerShdw blurRad="63500" dist="50800" dir="10800000">
                    <a:prstClr val="black">
                      <a:alpha val="50000"/>
                    </a:prstClr>
                  </a:innerShdw>
                </a:effectLst>
              </a:rPr>
              <a:t> + H</a:t>
            </a:r>
            <a:r>
              <a:rPr lang="en-US" sz="2400" b="1" spc="150" baseline="-25000" dirty="0" smtClean="0">
                <a:ln w="11430"/>
                <a:solidFill>
                  <a:schemeClr val="accent6">
                    <a:lumMod val="50000"/>
                  </a:schemeClr>
                </a:solidFill>
                <a:effectLst>
                  <a:innerShdw blurRad="63500" dist="50800" dir="10800000">
                    <a:prstClr val="black">
                      <a:alpha val="50000"/>
                    </a:prstClr>
                  </a:innerShdw>
                </a:effectLst>
              </a:rPr>
              <a:t>2</a:t>
            </a:r>
            <a:r>
              <a:rPr lang="en-US" sz="2400" b="1" spc="150" dirty="0" smtClean="0">
                <a:ln w="11430"/>
                <a:solidFill>
                  <a:schemeClr val="accent6">
                    <a:lumMod val="50000"/>
                  </a:schemeClr>
                </a:solidFill>
                <a:effectLst>
                  <a:innerShdw blurRad="63500" dist="50800" dir="10800000">
                    <a:prstClr val="black">
                      <a:alpha val="50000"/>
                    </a:prstClr>
                  </a:innerShdw>
                </a:effectLst>
              </a:rPr>
              <a:t>O			M-OH + H</a:t>
            </a:r>
            <a:r>
              <a:rPr lang="en-US" sz="2400" b="1" spc="150" baseline="30000" dirty="0" smtClean="0">
                <a:ln w="11430"/>
                <a:solidFill>
                  <a:schemeClr val="accent6">
                    <a:lumMod val="50000"/>
                  </a:schemeClr>
                </a:solidFill>
                <a:effectLst>
                  <a:innerShdw blurRad="63500" dist="50800" dir="10800000">
                    <a:prstClr val="black">
                      <a:alpha val="50000"/>
                    </a:prstClr>
                  </a:innerShdw>
                </a:effectLst>
              </a:rPr>
              <a:t>+</a:t>
            </a:r>
            <a:endParaRPr lang="en-US" sz="2400" b="1" spc="150" dirty="0">
              <a:ln w="11430"/>
              <a:solidFill>
                <a:schemeClr val="accent6">
                  <a:lumMod val="50000"/>
                </a:schemeClr>
              </a:solidFill>
              <a:effectLst>
                <a:innerShdw blurRad="63500" dist="50800" dir="10800000">
                  <a:prstClr val="black">
                    <a:alpha val="50000"/>
                  </a:prstClr>
                </a:innerShdw>
              </a:effectLst>
            </a:endParaRPr>
          </a:p>
        </p:txBody>
      </p:sp>
      <p:sp>
        <p:nvSpPr>
          <p:cNvPr id="20" name="ZoneTexte 19"/>
          <p:cNvSpPr txBox="1"/>
          <p:nvPr/>
        </p:nvSpPr>
        <p:spPr>
          <a:xfrm>
            <a:off x="928662" y="4214818"/>
            <a:ext cx="2120389"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CONDENSATION:</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21" name="ZoneTexte 20"/>
          <p:cNvSpPr txBox="1"/>
          <p:nvPr/>
        </p:nvSpPr>
        <p:spPr>
          <a:xfrm>
            <a:off x="1714480" y="4979741"/>
            <a:ext cx="6286544" cy="46166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chemeClr val="accent6">
                    <a:lumMod val="50000"/>
                  </a:schemeClr>
                </a:solidFill>
                <a:effectLst>
                  <a:innerShdw blurRad="63500" dist="50800" dir="10800000">
                    <a:prstClr val="black">
                      <a:alpha val="50000"/>
                    </a:prstClr>
                  </a:innerShdw>
                </a:effectLst>
              </a:rPr>
              <a:t>M-OH + H</a:t>
            </a:r>
            <a:r>
              <a:rPr lang="en-US" sz="2400" b="1" spc="150" baseline="-25000" dirty="0" smtClean="0">
                <a:ln w="11430"/>
                <a:solidFill>
                  <a:schemeClr val="accent6">
                    <a:lumMod val="50000"/>
                  </a:schemeClr>
                </a:solidFill>
                <a:effectLst>
                  <a:innerShdw blurRad="63500" dist="50800" dir="10800000">
                    <a:prstClr val="black">
                      <a:alpha val="50000"/>
                    </a:prstClr>
                  </a:innerShdw>
                </a:effectLst>
              </a:rPr>
              <a:t>2</a:t>
            </a:r>
            <a:r>
              <a:rPr lang="en-US" sz="2400" b="1" spc="150" dirty="0" smtClean="0">
                <a:ln w="11430"/>
                <a:solidFill>
                  <a:schemeClr val="accent6">
                    <a:lumMod val="50000"/>
                  </a:schemeClr>
                </a:solidFill>
                <a:effectLst>
                  <a:innerShdw blurRad="63500" dist="50800" dir="10800000">
                    <a:prstClr val="black">
                      <a:alpha val="50000"/>
                    </a:prstClr>
                  </a:innerShdw>
                </a:effectLst>
              </a:rPr>
              <a:t>O-M		M-OH-M + H</a:t>
            </a:r>
            <a:r>
              <a:rPr lang="en-US" sz="2400" b="1" spc="150" baseline="-25000" dirty="0" smtClean="0">
                <a:ln w="11430"/>
                <a:solidFill>
                  <a:schemeClr val="accent6">
                    <a:lumMod val="50000"/>
                  </a:schemeClr>
                </a:solidFill>
                <a:effectLst>
                  <a:innerShdw blurRad="63500" dist="50800" dir="10800000">
                    <a:prstClr val="black">
                      <a:alpha val="50000"/>
                    </a:prstClr>
                  </a:innerShdw>
                </a:effectLst>
              </a:rPr>
              <a:t>2</a:t>
            </a:r>
            <a:r>
              <a:rPr lang="en-US" sz="2400" b="1" spc="150" dirty="0" smtClean="0">
                <a:ln w="11430"/>
                <a:solidFill>
                  <a:schemeClr val="accent6">
                    <a:lumMod val="50000"/>
                  </a:schemeClr>
                </a:solidFill>
                <a:effectLst>
                  <a:innerShdw blurRad="63500" dist="50800" dir="10800000">
                    <a:prstClr val="black">
                      <a:alpha val="50000"/>
                    </a:prstClr>
                  </a:innerShdw>
                </a:effectLst>
              </a:rPr>
              <a:t>O</a:t>
            </a:r>
            <a:endParaRPr lang="en-US" sz="2400" b="1" spc="150" dirty="0">
              <a:ln w="11430"/>
              <a:solidFill>
                <a:schemeClr val="accent6">
                  <a:lumMod val="50000"/>
                </a:schemeClr>
              </a:solidFill>
              <a:effectLst>
                <a:innerShdw blurRad="63500" dist="50800" dir="10800000">
                  <a:prstClr val="black">
                    <a:alpha val="50000"/>
                  </a:prstClr>
                </a:innerShdw>
              </a:effectLst>
            </a:endParaRPr>
          </a:p>
        </p:txBody>
      </p:sp>
      <p:sp>
        <p:nvSpPr>
          <p:cNvPr id="22" name="ZoneTexte 21"/>
          <p:cNvSpPr txBox="1"/>
          <p:nvPr/>
        </p:nvSpPr>
        <p:spPr>
          <a:xfrm>
            <a:off x="1785918" y="6084348"/>
            <a:ext cx="6286544" cy="46166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chemeClr val="accent6">
                    <a:lumMod val="50000"/>
                  </a:schemeClr>
                </a:solidFill>
                <a:effectLst>
                  <a:innerShdw blurRad="63500" dist="50800" dir="10800000">
                    <a:prstClr val="black">
                      <a:alpha val="50000"/>
                    </a:prstClr>
                  </a:innerShdw>
                </a:effectLst>
              </a:rPr>
              <a:t>M-OH + HO-M		M-O-M + H</a:t>
            </a:r>
            <a:r>
              <a:rPr lang="en-US" sz="2400" b="1" spc="150" baseline="-25000" dirty="0" smtClean="0">
                <a:ln w="11430"/>
                <a:solidFill>
                  <a:schemeClr val="accent6">
                    <a:lumMod val="50000"/>
                  </a:schemeClr>
                </a:solidFill>
                <a:effectLst>
                  <a:innerShdw blurRad="63500" dist="50800" dir="10800000">
                    <a:prstClr val="black">
                      <a:alpha val="50000"/>
                    </a:prstClr>
                  </a:innerShdw>
                </a:effectLst>
              </a:rPr>
              <a:t>2</a:t>
            </a:r>
            <a:r>
              <a:rPr lang="en-US" sz="2400" b="1" spc="150" dirty="0" smtClean="0">
                <a:ln w="11430"/>
                <a:solidFill>
                  <a:schemeClr val="accent6">
                    <a:lumMod val="50000"/>
                  </a:schemeClr>
                </a:solidFill>
                <a:effectLst>
                  <a:innerShdw blurRad="63500" dist="50800" dir="10800000">
                    <a:prstClr val="black">
                      <a:alpha val="50000"/>
                    </a:prstClr>
                  </a:innerShdw>
                </a:effectLst>
              </a:rPr>
              <a:t>O</a:t>
            </a:r>
            <a:endParaRPr lang="en-US" sz="2400" b="1" spc="150" dirty="0">
              <a:ln w="11430"/>
              <a:solidFill>
                <a:schemeClr val="accent6">
                  <a:lumMod val="50000"/>
                </a:schemeClr>
              </a:solidFill>
              <a:effectLst>
                <a:innerShdw blurRad="63500" dist="50800" dir="10800000">
                  <a:prstClr val="black">
                    <a:alpha val="50000"/>
                  </a:prstClr>
                </a:innerShdw>
              </a:effectLst>
            </a:endParaRPr>
          </a:p>
        </p:txBody>
      </p:sp>
      <p:sp>
        <p:nvSpPr>
          <p:cNvPr id="23" name="Line 143"/>
          <p:cNvSpPr>
            <a:spLocks noChangeShapeType="1"/>
          </p:cNvSpPr>
          <p:nvPr/>
        </p:nvSpPr>
        <p:spPr bwMode="auto">
          <a:xfrm>
            <a:off x="4497190" y="6296432"/>
            <a:ext cx="864000" cy="0"/>
          </a:xfrm>
          <a:prstGeom prst="line">
            <a:avLst/>
          </a:prstGeom>
          <a:noFill/>
          <a:ln w="5715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24" name="Line 143"/>
          <p:cNvSpPr>
            <a:spLocks noChangeShapeType="1"/>
          </p:cNvSpPr>
          <p:nvPr/>
        </p:nvSpPr>
        <p:spPr bwMode="auto">
          <a:xfrm>
            <a:off x="4497190" y="5224862"/>
            <a:ext cx="864000" cy="0"/>
          </a:xfrm>
          <a:prstGeom prst="line">
            <a:avLst/>
          </a:prstGeom>
          <a:noFill/>
          <a:ln w="5715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25" name="Line 143"/>
          <p:cNvSpPr>
            <a:spLocks noChangeShapeType="1"/>
          </p:cNvSpPr>
          <p:nvPr/>
        </p:nvSpPr>
        <p:spPr bwMode="auto">
          <a:xfrm>
            <a:off x="4357686" y="2643182"/>
            <a:ext cx="864000" cy="0"/>
          </a:xfrm>
          <a:prstGeom prst="line">
            <a:avLst/>
          </a:prstGeom>
          <a:noFill/>
          <a:ln w="5715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26" name="ZoneTexte 25"/>
          <p:cNvSpPr txBox="1"/>
          <p:nvPr/>
        </p:nvSpPr>
        <p:spPr>
          <a:xfrm>
            <a:off x="3500430" y="1428736"/>
            <a:ext cx="3397084"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A </a:t>
            </a:r>
            <a:r>
              <a:rPr lang="en-US" b="1" spc="150" dirty="0" err="1" smtClean="0">
                <a:ln w="11430"/>
                <a:solidFill>
                  <a:schemeClr val="accent6">
                    <a:lumMod val="50000"/>
                  </a:schemeClr>
                </a:solidFill>
                <a:effectLst>
                  <a:innerShdw blurRad="63500" dist="50800" dir="10800000">
                    <a:prstClr val="black">
                      <a:alpha val="50000"/>
                    </a:prstClr>
                  </a:innerShdw>
                </a:effectLst>
              </a:rPr>
              <a:t>partir</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sels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métalliques</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nvGrpSpPr>
          <p:cNvPr id="27" name="Group 7"/>
          <p:cNvGrpSpPr>
            <a:grpSpLocks/>
          </p:cNvGrpSpPr>
          <p:nvPr/>
        </p:nvGrpSpPr>
        <p:grpSpPr bwMode="auto">
          <a:xfrm>
            <a:off x="5402646" y="3475040"/>
            <a:ext cx="1096994" cy="1257310"/>
            <a:chOff x="249" y="2098"/>
            <a:chExt cx="500" cy="551"/>
          </a:xfrm>
        </p:grpSpPr>
        <p:pic>
          <p:nvPicPr>
            <p:cNvPr id="28" name="Picture 8"/>
            <p:cNvPicPr>
              <a:picLocks noChangeAspect="1" noChangeArrowheads="1"/>
            </p:cNvPicPr>
            <p:nvPr/>
          </p:nvPicPr>
          <p:blipFill>
            <a:blip r:embed="rId3"/>
            <a:srcRect/>
            <a:stretch>
              <a:fillRect/>
            </a:stretch>
          </p:blipFill>
          <p:spPr bwMode="auto">
            <a:xfrm>
              <a:off x="249" y="2098"/>
              <a:ext cx="500" cy="551"/>
            </a:xfrm>
            <a:prstGeom prst="rect">
              <a:avLst/>
            </a:prstGeom>
            <a:ln>
              <a:noFill/>
            </a:ln>
            <a:effectLst>
              <a:softEdge rad="112500"/>
            </a:effectLst>
          </p:spPr>
        </p:pic>
        <p:sp>
          <p:nvSpPr>
            <p:cNvPr id="29" name="Oval 9"/>
            <p:cNvSpPr>
              <a:spLocks noChangeArrowheads="1"/>
            </p:cNvSpPr>
            <p:nvPr/>
          </p:nvSpPr>
          <p:spPr bwMode="auto">
            <a:xfrm>
              <a:off x="455" y="2195"/>
              <a:ext cx="38" cy="38"/>
            </a:xfrm>
            <a:prstGeom prst="ellipse">
              <a:avLst/>
            </a:prstGeom>
            <a:solidFill>
              <a:schemeClr val="bg1"/>
            </a:solidFill>
            <a:ln w="11113">
              <a:solidFill>
                <a:srgbClr val="000000"/>
              </a:solidFill>
              <a:round/>
              <a:headEnd/>
              <a:tailEnd/>
            </a:ln>
          </p:spPr>
          <p:txBody>
            <a:bodyPr/>
            <a:lstStyle/>
            <a:p>
              <a:endParaRPr lang="fr-FR"/>
            </a:p>
          </p:txBody>
        </p:sp>
        <p:sp>
          <p:nvSpPr>
            <p:cNvPr id="30" name="Oval 10"/>
            <p:cNvSpPr>
              <a:spLocks noChangeArrowheads="1"/>
            </p:cNvSpPr>
            <p:nvPr/>
          </p:nvSpPr>
          <p:spPr bwMode="auto">
            <a:xfrm>
              <a:off x="643" y="2369"/>
              <a:ext cx="38" cy="45"/>
            </a:xfrm>
            <a:prstGeom prst="ellipse">
              <a:avLst/>
            </a:prstGeom>
            <a:solidFill>
              <a:schemeClr val="bg1"/>
            </a:solidFill>
            <a:ln w="11113">
              <a:solidFill>
                <a:srgbClr val="000000"/>
              </a:solidFill>
              <a:round/>
              <a:headEnd/>
              <a:tailEnd/>
            </a:ln>
          </p:spPr>
          <p:txBody>
            <a:bodyPr/>
            <a:lstStyle/>
            <a:p>
              <a:endParaRPr lang="fr-FR"/>
            </a:p>
          </p:txBody>
        </p:sp>
        <p:sp>
          <p:nvSpPr>
            <p:cNvPr id="31" name="Oval 11"/>
            <p:cNvSpPr>
              <a:spLocks noChangeArrowheads="1"/>
            </p:cNvSpPr>
            <p:nvPr/>
          </p:nvSpPr>
          <p:spPr bwMode="auto">
            <a:xfrm>
              <a:off x="397" y="2427"/>
              <a:ext cx="45" cy="38"/>
            </a:xfrm>
            <a:prstGeom prst="ellipse">
              <a:avLst/>
            </a:prstGeom>
            <a:solidFill>
              <a:schemeClr val="bg1"/>
            </a:solidFill>
            <a:ln w="11113">
              <a:solidFill>
                <a:srgbClr val="000000"/>
              </a:solidFill>
              <a:round/>
              <a:headEnd/>
              <a:tailEnd/>
            </a:ln>
          </p:spPr>
          <p:txBody>
            <a:bodyPr/>
            <a:lstStyle/>
            <a:p>
              <a:endParaRPr lang="fr-FR"/>
            </a:p>
          </p:txBody>
        </p:sp>
        <p:sp>
          <p:nvSpPr>
            <p:cNvPr id="36" name="Oval 12"/>
            <p:cNvSpPr>
              <a:spLocks noChangeArrowheads="1"/>
            </p:cNvSpPr>
            <p:nvPr/>
          </p:nvSpPr>
          <p:spPr bwMode="auto">
            <a:xfrm>
              <a:off x="289" y="2362"/>
              <a:ext cx="37" cy="45"/>
            </a:xfrm>
            <a:prstGeom prst="ellipse">
              <a:avLst/>
            </a:prstGeom>
            <a:solidFill>
              <a:schemeClr val="bg1"/>
            </a:solidFill>
            <a:ln w="11113">
              <a:solidFill>
                <a:srgbClr val="000000"/>
              </a:solidFill>
              <a:round/>
              <a:headEnd/>
              <a:tailEnd/>
            </a:ln>
          </p:spPr>
          <p:txBody>
            <a:bodyPr/>
            <a:lstStyle/>
            <a:p>
              <a:endParaRPr lang="fr-FR"/>
            </a:p>
          </p:txBody>
        </p:sp>
        <p:sp>
          <p:nvSpPr>
            <p:cNvPr id="37" name="Oval 13"/>
            <p:cNvSpPr>
              <a:spLocks noChangeArrowheads="1"/>
            </p:cNvSpPr>
            <p:nvPr/>
          </p:nvSpPr>
          <p:spPr bwMode="auto">
            <a:xfrm>
              <a:off x="470" y="2536"/>
              <a:ext cx="44" cy="37"/>
            </a:xfrm>
            <a:prstGeom prst="ellipse">
              <a:avLst/>
            </a:prstGeom>
            <a:solidFill>
              <a:schemeClr val="bg1"/>
            </a:solidFill>
            <a:ln w="11113">
              <a:solidFill>
                <a:srgbClr val="000000"/>
              </a:solidFill>
              <a:round/>
              <a:headEnd/>
              <a:tailEnd/>
            </a:ln>
          </p:spPr>
          <p:txBody>
            <a:bodyPr/>
            <a:lstStyle/>
            <a:p>
              <a:endParaRPr lang="fr-FR"/>
            </a:p>
          </p:txBody>
        </p:sp>
      </p:grpSp>
      <p:pic>
        <p:nvPicPr>
          <p:cNvPr id="38" name="Picture 14"/>
          <p:cNvPicPr>
            <a:picLocks noChangeAspect="1" noChangeArrowheads="1"/>
          </p:cNvPicPr>
          <p:nvPr/>
        </p:nvPicPr>
        <p:blipFill>
          <a:blip r:embed="rId4"/>
          <a:srcRect/>
          <a:stretch>
            <a:fillRect/>
          </a:stretch>
        </p:blipFill>
        <p:spPr bwMode="auto">
          <a:xfrm>
            <a:off x="6572264" y="3643314"/>
            <a:ext cx="1473588" cy="1189048"/>
          </a:xfrm>
          <a:prstGeom prst="rect">
            <a:avLst/>
          </a:prstGeom>
          <a:ln>
            <a:noFill/>
          </a:ln>
          <a:effectLst>
            <a:softEdge rad="112500"/>
          </a:effectLst>
        </p:spPr>
      </p:pic>
      <p:grpSp>
        <p:nvGrpSpPr>
          <p:cNvPr id="39" name="Group 18"/>
          <p:cNvGrpSpPr>
            <a:grpSpLocks/>
          </p:cNvGrpSpPr>
          <p:nvPr/>
        </p:nvGrpSpPr>
        <p:grpSpPr bwMode="auto">
          <a:xfrm>
            <a:off x="4402514" y="3617916"/>
            <a:ext cx="1222378" cy="1285884"/>
            <a:chOff x="331" y="2186"/>
            <a:chExt cx="500" cy="543"/>
          </a:xfrm>
        </p:grpSpPr>
        <p:pic>
          <p:nvPicPr>
            <p:cNvPr id="40" name="Picture 19"/>
            <p:cNvPicPr>
              <a:picLocks noChangeAspect="1" noChangeArrowheads="1"/>
            </p:cNvPicPr>
            <p:nvPr/>
          </p:nvPicPr>
          <p:blipFill>
            <a:blip r:embed="rId5"/>
            <a:srcRect/>
            <a:stretch>
              <a:fillRect/>
            </a:stretch>
          </p:blipFill>
          <p:spPr bwMode="auto">
            <a:xfrm>
              <a:off x="331" y="2186"/>
              <a:ext cx="500" cy="543"/>
            </a:xfrm>
            <a:prstGeom prst="rect">
              <a:avLst/>
            </a:prstGeom>
            <a:ln>
              <a:noFill/>
            </a:ln>
            <a:effectLst>
              <a:softEdge rad="112500"/>
            </a:effectLst>
          </p:spPr>
        </p:pic>
        <p:grpSp>
          <p:nvGrpSpPr>
            <p:cNvPr id="41" name="Group 20"/>
            <p:cNvGrpSpPr>
              <a:grpSpLocks/>
            </p:cNvGrpSpPr>
            <p:nvPr/>
          </p:nvGrpSpPr>
          <p:grpSpPr bwMode="auto">
            <a:xfrm>
              <a:off x="371" y="2276"/>
              <a:ext cx="385" cy="385"/>
              <a:chOff x="371" y="2276"/>
              <a:chExt cx="385" cy="385"/>
            </a:xfrm>
          </p:grpSpPr>
          <p:sp>
            <p:nvSpPr>
              <p:cNvPr id="42" name="Oval 21"/>
              <p:cNvSpPr>
                <a:spLocks noChangeArrowheads="1"/>
              </p:cNvSpPr>
              <p:nvPr/>
            </p:nvSpPr>
            <p:spPr bwMode="auto">
              <a:xfrm>
                <a:off x="537" y="2276"/>
                <a:ext cx="45" cy="37"/>
              </a:xfrm>
              <a:prstGeom prst="ellipse">
                <a:avLst/>
              </a:prstGeom>
              <a:solidFill>
                <a:schemeClr val="bg1"/>
              </a:solidFill>
              <a:ln w="11113">
                <a:solidFill>
                  <a:srgbClr val="000000"/>
                </a:solidFill>
                <a:round/>
                <a:headEnd/>
                <a:tailEnd/>
              </a:ln>
            </p:spPr>
            <p:txBody>
              <a:bodyPr/>
              <a:lstStyle/>
              <a:p>
                <a:endParaRPr lang="fr-FR"/>
              </a:p>
            </p:txBody>
          </p:sp>
          <p:sp>
            <p:nvSpPr>
              <p:cNvPr id="43" name="Oval 22"/>
              <p:cNvSpPr>
                <a:spLocks noChangeArrowheads="1"/>
              </p:cNvSpPr>
              <p:nvPr/>
            </p:nvSpPr>
            <p:spPr bwMode="auto">
              <a:xfrm>
                <a:off x="479" y="2507"/>
                <a:ext cx="45" cy="38"/>
              </a:xfrm>
              <a:prstGeom prst="ellipse">
                <a:avLst/>
              </a:prstGeom>
              <a:solidFill>
                <a:schemeClr val="bg1"/>
              </a:solidFill>
              <a:ln w="11113">
                <a:solidFill>
                  <a:srgbClr val="000000"/>
                </a:solidFill>
                <a:round/>
                <a:headEnd/>
                <a:tailEnd/>
              </a:ln>
            </p:spPr>
            <p:txBody>
              <a:bodyPr/>
              <a:lstStyle/>
              <a:p>
                <a:endParaRPr lang="fr-FR"/>
              </a:p>
            </p:txBody>
          </p:sp>
          <p:sp>
            <p:nvSpPr>
              <p:cNvPr id="44" name="Oval 23"/>
              <p:cNvSpPr>
                <a:spLocks noChangeArrowheads="1"/>
              </p:cNvSpPr>
              <p:nvPr/>
            </p:nvSpPr>
            <p:spPr bwMode="auto">
              <a:xfrm>
                <a:off x="552" y="2616"/>
                <a:ext cx="44" cy="45"/>
              </a:xfrm>
              <a:prstGeom prst="ellipse">
                <a:avLst/>
              </a:prstGeom>
              <a:solidFill>
                <a:schemeClr val="bg1"/>
              </a:solidFill>
              <a:ln w="11113">
                <a:solidFill>
                  <a:srgbClr val="000000"/>
                </a:solidFill>
                <a:round/>
                <a:headEnd/>
                <a:tailEnd/>
              </a:ln>
            </p:spPr>
            <p:txBody>
              <a:bodyPr/>
              <a:lstStyle/>
              <a:p>
                <a:endParaRPr lang="fr-FR"/>
              </a:p>
            </p:txBody>
          </p:sp>
          <p:sp>
            <p:nvSpPr>
              <p:cNvPr id="45" name="Oval 24"/>
              <p:cNvSpPr>
                <a:spLocks noChangeArrowheads="1"/>
              </p:cNvSpPr>
              <p:nvPr/>
            </p:nvSpPr>
            <p:spPr bwMode="auto">
              <a:xfrm>
                <a:off x="371" y="2442"/>
                <a:ext cx="37" cy="38"/>
              </a:xfrm>
              <a:prstGeom prst="ellipse">
                <a:avLst/>
              </a:prstGeom>
              <a:solidFill>
                <a:schemeClr val="bg1"/>
              </a:solidFill>
              <a:ln w="11113">
                <a:solidFill>
                  <a:srgbClr val="000000"/>
                </a:solidFill>
                <a:round/>
                <a:headEnd/>
                <a:tailEnd/>
              </a:ln>
            </p:spPr>
            <p:txBody>
              <a:bodyPr/>
              <a:lstStyle/>
              <a:p>
                <a:endParaRPr lang="fr-FR"/>
              </a:p>
            </p:txBody>
          </p:sp>
          <p:sp>
            <p:nvSpPr>
              <p:cNvPr id="46" name="Oval 25"/>
              <p:cNvSpPr>
                <a:spLocks noChangeArrowheads="1"/>
              </p:cNvSpPr>
              <p:nvPr/>
            </p:nvSpPr>
            <p:spPr bwMode="auto">
              <a:xfrm>
                <a:off x="718" y="2449"/>
                <a:ext cx="38" cy="45"/>
              </a:xfrm>
              <a:prstGeom prst="ellipse">
                <a:avLst/>
              </a:prstGeom>
              <a:solidFill>
                <a:schemeClr val="bg1"/>
              </a:solidFill>
              <a:ln w="11113">
                <a:solidFill>
                  <a:srgbClr val="000000"/>
                </a:solidFill>
                <a:round/>
                <a:headEnd/>
                <a:tailEnd/>
              </a:ln>
            </p:spPr>
            <p:txBody>
              <a:bodyPr/>
              <a:lstStyle/>
              <a:p>
                <a:endParaRPr lang="fr-FR"/>
              </a:p>
            </p:txBody>
          </p:sp>
        </p:grpSp>
      </p:grpSp>
      <p:sp>
        <p:nvSpPr>
          <p:cNvPr id="47" name="AutoShape 47"/>
          <p:cNvSpPr>
            <a:spLocks noChangeArrowheads="1"/>
          </p:cNvSpPr>
          <p:nvPr/>
        </p:nvSpPr>
        <p:spPr bwMode="auto">
          <a:xfrm>
            <a:off x="6286512" y="3357562"/>
            <a:ext cx="581025" cy="192087"/>
          </a:xfrm>
          <a:prstGeom prst="curvedDownArrow">
            <a:avLst>
              <a:gd name="adj1" fmla="val 60496"/>
              <a:gd name="adj2" fmla="val 120992"/>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36"/>
          <p:cNvSpPr txBox="1">
            <a:spLocks noChangeArrowheads="1"/>
          </p:cNvSpPr>
          <p:nvPr/>
        </p:nvSpPr>
        <p:spPr bwMode="auto">
          <a:xfrm>
            <a:off x="1277923" y="1755768"/>
            <a:ext cx="400050" cy="369888"/>
          </a:xfrm>
          <a:prstGeom prst="rect">
            <a:avLst/>
          </a:prstGeom>
          <a:noFill/>
          <a:ln w="9525">
            <a:noFill/>
            <a:miter lim="800000"/>
            <a:headEnd/>
            <a:tailEnd/>
          </a:ln>
        </p:spPr>
        <p:txBody>
          <a:bodyPr wrap="square">
            <a:spAutoFit/>
          </a:bodyPr>
          <a:lstStyle/>
          <a:p>
            <a:r>
              <a:rPr lang="fr-FR" b="1" dirty="0" smtClean="0">
                <a:latin typeface="Times New Roman" pitchFamily="18" charset="0"/>
                <a:cs typeface="Times New Roman" pitchFamily="18" charset="0"/>
              </a:rPr>
              <a:t>M</a:t>
            </a:r>
            <a:endParaRPr lang="fr-FR" b="1" dirty="0">
              <a:latin typeface="Times New Roman" pitchFamily="18" charset="0"/>
              <a:cs typeface="Times New Roman" pitchFamily="18" charset="0"/>
            </a:endParaRPr>
          </a:p>
        </p:txBody>
      </p:sp>
      <p:sp>
        <p:nvSpPr>
          <p:cNvPr id="46" name="Text Box 137"/>
          <p:cNvSpPr txBox="1">
            <a:spLocks noChangeArrowheads="1"/>
          </p:cNvSpPr>
          <p:nvPr/>
        </p:nvSpPr>
        <p:spPr bwMode="auto">
          <a:xfrm>
            <a:off x="1884348" y="1465255"/>
            <a:ext cx="615950" cy="366713"/>
          </a:xfrm>
          <a:prstGeom prst="rect">
            <a:avLst/>
          </a:prstGeom>
          <a:noFill/>
          <a:ln w="9525">
            <a:noFill/>
            <a:miter lim="800000"/>
            <a:headEnd/>
            <a:tailEnd/>
          </a:ln>
        </p:spPr>
        <p:txBody>
          <a:bodyPr wrap="none">
            <a:spAutoFit/>
          </a:bodyPr>
          <a:lstStyle/>
          <a:p>
            <a:r>
              <a:rPr lang="fr-FR" b="1" dirty="0">
                <a:latin typeface="Times New Roman" pitchFamily="18" charset="0"/>
                <a:cs typeface="Times New Roman" pitchFamily="18" charset="0"/>
              </a:rPr>
              <a:t>OH</a:t>
            </a:r>
            <a:r>
              <a:rPr lang="fr-FR" b="1" baseline="-25000" dirty="0">
                <a:latin typeface="Times New Roman" pitchFamily="18" charset="0"/>
                <a:cs typeface="Times New Roman" pitchFamily="18" charset="0"/>
              </a:rPr>
              <a:t>2</a:t>
            </a:r>
            <a:endParaRPr lang="fr-FR" b="1" dirty="0">
              <a:latin typeface="Times New Roman" pitchFamily="18" charset="0"/>
              <a:cs typeface="Times New Roman" pitchFamily="18" charset="0"/>
            </a:endParaRPr>
          </a:p>
        </p:txBody>
      </p:sp>
      <p:sp>
        <p:nvSpPr>
          <p:cNvPr id="47" name="Text Box 138"/>
          <p:cNvSpPr txBox="1">
            <a:spLocks noChangeArrowheads="1"/>
          </p:cNvSpPr>
          <p:nvPr/>
        </p:nvSpPr>
        <p:spPr bwMode="auto">
          <a:xfrm>
            <a:off x="1309673" y="2357430"/>
            <a:ext cx="615950" cy="366713"/>
          </a:xfrm>
          <a:prstGeom prst="rect">
            <a:avLst/>
          </a:prstGeom>
          <a:noFill/>
          <a:ln w="9525">
            <a:noFill/>
            <a:miter lim="800000"/>
            <a:headEnd/>
            <a:tailEnd/>
          </a:ln>
        </p:spPr>
        <p:txBody>
          <a:bodyPr wrap="none">
            <a:spAutoFit/>
          </a:bodyPr>
          <a:lstStyle/>
          <a:p>
            <a:r>
              <a:rPr lang="fr-FR" b="1">
                <a:latin typeface="Times New Roman" pitchFamily="18" charset="0"/>
                <a:cs typeface="Times New Roman" pitchFamily="18" charset="0"/>
              </a:rPr>
              <a:t>OH</a:t>
            </a:r>
            <a:r>
              <a:rPr lang="fr-FR" b="1" baseline="-25000">
                <a:latin typeface="Times New Roman" pitchFamily="18" charset="0"/>
                <a:cs typeface="Times New Roman" pitchFamily="18" charset="0"/>
              </a:rPr>
              <a:t>2</a:t>
            </a:r>
            <a:endParaRPr lang="fr-FR" b="1">
              <a:latin typeface="Times New Roman" pitchFamily="18" charset="0"/>
              <a:cs typeface="Times New Roman" pitchFamily="18" charset="0"/>
            </a:endParaRPr>
          </a:p>
        </p:txBody>
      </p:sp>
      <p:sp>
        <p:nvSpPr>
          <p:cNvPr id="48" name="Text Box 139"/>
          <p:cNvSpPr txBox="1">
            <a:spLocks noChangeArrowheads="1"/>
          </p:cNvSpPr>
          <p:nvPr/>
        </p:nvSpPr>
        <p:spPr bwMode="auto">
          <a:xfrm>
            <a:off x="515923" y="1471605"/>
            <a:ext cx="539750" cy="366713"/>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cs typeface="Times New Roman" pitchFamily="18" charset="0"/>
              </a:rPr>
              <a:t>OH</a:t>
            </a:r>
          </a:p>
        </p:txBody>
      </p:sp>
      <p:sp>
        <p:nvSpPr>
          <p:cNvPr id="49" name="Text Box 140"/>
          <p:cNvSpPr txBox="1">
            <a:spLocks noChangeArrowheads="1"/>
          </p:cNvSpPr>
          <p:nvPr/>
        </p:nvSpPr>
        <p:spPr bwMode="auto">
          <a:xfrm>
            <a:off x="1920861" y="2041518"/>
            <a:ext cx="539750" cy="366713"/>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cs typeface="Times New Roman" pitchFamily="18" charset="0"/>
              </a:rPr>
              <a:t>OH</a:t>
            </a:r>
          </a:p>
        </p:txBody>
      </p:sp>
      <p:cxnSp>
        <p:nvCxnSpPr>
          <p:cNvPr id="52" name="Connecteur droit 51"/>
          <p:cNvCxnSpPr>
            <a:stCxn id="45" idx="0"/>
          </p:cNvCxnSpPr>
          <p:nvPr/>
        </p:nvCxnSpPr>
        <p:spPr>
          <a:xfrm rot="5400000" flipH="1" flipV="1">
            <a:off x="1308884" y="1580348"/>
            <a:ext cx="344485" cy="6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cteur droit 52"/>
          <p:cNvCxnSpPr>
            <a:endCxn id="45" idx="2"/>
          </p:cNvCxnSpPr>
          <p:nvPr/>
        </p:nvCxnSpPr>
        <p:spPr>
          <a:xfrm rot="16200000" flipV="1">
            <a:off x="1338248" y="2265357"/>
            <a:ext cx="285759" cy="6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984239" y="1768473"/>
            <a:ext cx="285756" cy="1135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1055677" y="2054225"/>
            <a:ext cx="214314"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cteur droit 55"/>
          <p:cNvCxnSpPr>
            <a:stCxn id="46" idx="1"/>
          </p:cNvCxnSpPr>
          <p:nvPr/>
        </p:nvCxnSpPr>
        <p:spPr>
          <a:xfrm rot="10800000" flipV="1">
            <a:off x="1627182" y="1648611"/>
            <a:ext cx="257167" cy="191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necteur droit 56"/>
          <p:cNvCxnSpPr>
            <a:stCxn id="49" idx="1"/>
          </p:cNvCxnSpPr>
          <p:nvPr/>
        </p:nvCxnSpPr>
        <p:spPr>
          <a:xfrm rot="10800000">
            <a:off x="1627181" y="2054225"/>
            <a:ext cx="293680" cy="170650"/>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 Box 137"/>
          <p:cNvSpPr txBox="1">
            <a:spLocks noChangeArrowheads="1"/>
          </p:cNvSpPr>
          <p:nvPr/>
        </p:nvSpPr>
        <p:spPr bwMode="auto">
          <a:xfrm>
            <a:off x="1296983" y="1000108"/>
            <a:ext cx="615950" cy="366713"/>
          </a:xfrm>
          <a:prstGeom prst="rect">
            <a:avLst/>
          </a:prstGeom>
          <a:noFill/>
          <a:ln w="9525">
            <a:noFill/>
            <a:miter lim="800000"/>
            <a:headEnd/>
            <a:tailEnd/>
          </a:ln>
        </p:spPr>
        <p:txBody>
          <a:bodyPr wrap="none">
            <a:spAutoFit/>
          </a:bodyPr>
          <a:lstStyle/>
          <a:p>
            <a:r>
              <a:rPr lang="fr-FR" b="1" dirty="0">
                <a:latin typeface="Times New Roman" pitchFamily="18" charset="0"/>
                <a:cs typeface="Times New Roman" pitchFamily="18" charset="0"/>
              </a:rPr>
              <a:t>OH</a:t>
            </a:r>
            <a:r>
              <a:rPr lang="fr-FR" b="1" baseline="-25000" dirty="0">
                <a:latin typeface="Times New Roman" pitchFamily="18" charset="0"/>
                <a:cs typeface="Times New Roman" pitchFamily="18" charset="0"/>
              </a:rPr>
              <a:t>2</a:t>
            </a:r>
            <a:endParaRPr lang="fr-FR" b="1" dirty="0">
              <a:latin typeface="Times New Roman" pitchFamily="18" charset="0"/>
              <a:cs typeface="Times New Roman" pitchFamily="18" charset="0"/>
            </a:endParaRPr>
          </a:p>
        </p:txBody>
      </p:sp>
      <p:sp>
        <p:nvSpPr>
          <p:cNvPr id="59" name="Text Box 137"/>
          <p:cNvSpPr txBox="1">
            <a:spLocks noChangeArrowheads="1"/>
          </p:cNvSpPr>
          <p:nvPr/>
        </p:nvSpPr>
        <p:spPr bwMode="auto">
          <a:xfrm>
            <a:off x="555611" y="2081201"/>
            <a:ext cx="615950" cy="366713"/>
          </a:xfrm>
          <a:prstGeom prst="rect">
            <a:avLst/>
          </a:prstGeom>
          <a:noFill/>
          <a:ln w="9525">
            <a:noFill/>
            <a:miter lim="800000"/>
            <a:headEnd/>
            <a:tailEnd/>
          </a:ln>
        </p:spPr>
        <p:txBody>
          <a:bodyPr wrap="none">
            <a:spAutoFit/>
          </a:bodyPr>
          <a:lstStyle/>
          <a:p>
            <a:r>
              <a:rPr lang="fr-FR" b="1" dirty="0">
                <a:latin typeface="Times New Roman" pitchFamily="18" charset="0"/>
                <a:cs typeface="Times New Roman" pitchFamily="18" charset="0"/>
              </a:rPr>
              <a:t>OH</a:t>
            </a:r>
            <a:r>
              <a:rPr lang="fr-FR" b="1" baseline="-25000" dirty="0">
                <a:latin typeface="Times New Roman" pitchFamily="18" charset="0"/>
                <a:cs typeface="Times New Roman" pitchFamily="18" charset="0"/>
              </a:rPr>
              <a:t>2</a:t>
            </a:r>
            <a:endParaRPr lang="fr-FR" b="1" dirty="0">
              <a:latin typeface="Times New Roman" pitchFamily="18" charset="0"/>
              <a:cs typeface="Times New Roman" pitchFamily="18" charset="0"/>
            </a:endParaRPr>
          </a:p>
        </p:txBody>
      </p:sp>
      <p:grpSp>
        <p:nvGrpSpPr>
          <p:cNvPr id="60" name="Group 8"/>
          <p:cNvGrpSpPr>
            <a:grpSpLocks/>
          </p:cNvGrpSpPr>
          <p:nvPr/>
        </p:nvGrpSpPr>
        <p:grpSpPr bwMode="auto">
          <a:xfrm>
            <a:off x="2500298" y="3857628"/>
            <a:ext cx="390525" cy="100012"/>
            <a:chOff x="995" y="1816"/>
            <a:chExt cx="246" cy="63"/>
          </a:xfrm>
        </p:grpSpPr>
        <p:sp>
          <p:nvSpPr>
            <p:cNvPr id="61" name="Freeform 9"/>
            <p:cNvSpPr>
              <a:spLocks/>
            </p:cNvSpPr>
            <p:nvPr/>
          </p:nvSpPr>
          <p:spPr bwMode="auto">
            <a:xfrm>
              <a:off x="1154" y="1816"/>
              <a:ext cx="87" cy="63"/>
            </a:xfrm>
            <a:custGeom>
              <a:avLst/>
              <a:gdLst>
                <a:gd name="T0" fmla="*/ 87 w 87"/>
                <a:gd name="T1" fmla="*/ 32 h 63"/>
                <a:gd name="T2" fmla="*/ 0 w 87"/>
                <a:gd name="T3" fmla="*/ 63 h 63"/>
                <a:gd name="T4" fmla="*/ 32 w 87"/>
                <a:gd name="T5" fmla="*/ 32 h 63"/>
                <a:gd name="T6" fmla="*/ 0 w 87"/>
                <a:gd name="T7" fmla="*/ 0 h 63"/>
                <a:gd name="T8" fmla="*/ 87 w 87"/>
                <a:gd name="T9" fmla="*/ 32 h 63"/>
                <a:gd name="T10" fmla="*/ 0 60000 65536"/>
                <a:gd name="T11" fmla="*/ 0 60000 65536"/>
                <a:gd name="T12" fmla="*/ 0 60000 65536"/>
                <a:gd name="T13" fmla="*/ 0 60000 65536"/>
                <a:gd name="T14" fmla="*/ 0 60000 65536"/>
                <a:gd name="T15" fmla="*/ 0 w 87"/>
                <a:gd name="T16" fmla="*/ 0 h 63"/>
                <a:gd name="T17" fmla="*/ 87 w 87"/>
                <a:gd name="T18" fmla="*/ 63 h 63"/>
              </a:gdLst>
              <a:ahLst/>
              <a:cxnLst>
                <a:cxn ang="T10">
                  <a:pos x="T0" y="T1"/>
                </a:cxn>
                <a:cxn ang="T11">
                  <a:pos x="T2" y="T3"/>
                </a:cxn>
                <a:cxn ang="T12">
                  <a:pos x="T4" y="T5"/>
                </a:cxn>
                <a:cxn ang="T13">
                  <a:pos x="T6" y="T7"/>
                </a:cxn>
                <a:cxn ang="T14">
                  <a:pos x="T8" y="T9"/>
                </a:cxn>
              </a:cxnLst>
              <a:rect l="T15" t="T16" r="T17" b="T18"/>
              <a:pathLst>
                <a:path w="87" h="63">
                  <a:moveTo>
                    <a:pt x="87" y="32"/>
                  </a:moveTo>
                  <a:lnTo>
                    <a:pt x="0" y="63"/>
                  </a:lnTo>
                  <a:lnTo>
                    <a:pt x="32" y="32"/>
                  </a:lnTo>
                  <a:lnTo>
                    <a:pt x="0" y="0"/>
                  </a:lnTo>
                  <a:lnTo>
                    <a:pt x="87" y="32"/>
                  </a:lnTo>
                  <a:close/>
                </a:path>
              </a:pathLst>
            </a:custGeom>
            <a:solidFill>
              <a:srgbClr val="000000"/>
            </a:solidFill>
            <a:ln w="12700">
              <a:solidFill>
                <a:srgbClr val="000000"/>
              </a:solidFill>
              <a:round/>
              <a:headEnd/>
              <a:tailEnd/>
            </a:ln>
          </p:spPr>
          <p:txBody>
            <a:bodyPr/>
            <a:lstStyle/>
            <a:p>
              <a:endParaRPr lang="fr-FR"/>
            </a:p>
          </p:txBody>
        </p:sp>
        <p:sp>
          <p:nvSpPr>
            <p:cNvPr id="62" name="Line 10"/>
            <p:cNvSpPr>
              <a:spLocks noChangeShapeType="1"/>
            </p:cNvSpPr>
            <p:nvPr/>
          </p:nvSpPr>
          <p:spPr bwMode="auto">
            <a:xfrm>
              <a:off x="995" y="1848"/>
              <a:ext cx="191" cy="1"/>
            </a:xfrm>
            <a:prstGeom prst="line">
              <a:avLst/>
            </a:prstGeom>
            <a:noFill/>
            <a:ln w="12700">
              <a:solidFill>
                <a:srgbClr val="000000"/>
              </a:solidFill>
              <a:round/>
              <a:headEnd/>
              <a:tailEnd/>
            </a:ln>
          </p:spPr>
          <p:txBody>
            <a:bodyPr/>
            <a:lstStyle/>
            <a:p>
              <a:endParaRPr lang="fr-FR"/>
            </a:p>
          </p:txBody>
        </p:sp>
      </p:grpSp>
      <p:grpSp>
        <p:nvGrpSpPr>
          <p:cNvPr id="63" name="Group 11"/>
          <p:cNvGrpSpPr>
            <a:grpSpLocks/>
          </p:cNvGrpSpPr>
          <p:nvPr/>
        </p:nvGrpSpPr>
        <p:grpSpPr bwMode="auto">
          <a:xfrm>
            <a:off x="4089386" y="3844928"/>
            <a:ext cx="100012" cy="503237"/>
            <a:chOff x="1996" y="1808"/>
            <a:chExt cx="63" cy="317"/>
          </a:xfrm>
        </p:grpSpPr>
        <p:sp>
          <p:nvSpPr>
            <p:cNvPr id="64" name="Freeform 12"/>
            <p:cNvSpPr>
              <a:spLocks/>
            </p:cNvSpPr>
            <p:nvPr/>
          </p:nvSpPr>
          <p:spPr bwMode="auto">
            <a:xfrm>
              <a:off x="1996" y="2038"/>
              <a:ext cx="63" cy="87"/>
            </a:xfrm>
            <a:custGeom>
              <a:avLst/>
              <a:gdLst>
                <a:gd name="T0" fmla="*/ 31 w 63"/>
                <a:gd name="T1" fmla="*/ 87 h 87"/>
                <a:gd name="T2" fmla="*/ 0 w 63"/>
                <a:gd name="T3" fmla="*/ 0 h 87"/>
                <a:gd name="T4" fmla="*/ 31 w 63"/>
                <a:gd name="T5" fmla="*/ 32 h 87"/>
                <a:gd name="T6" fmla="*/ 63 w 63"/>
                <a:gd name="T7" fmla="*/ 0 h 87"/>
                <a:gd name="T8" fmla="*/ 31 w 63"/>
                <a:gd name="T9" fmla="*/ 87 h 87"/>
                <a:gd name="T10" fmla="*/ 0 60000 65536"/>
                <a:gd name="T11" fmla="*/ 0 60000 65536"/>
                <a:gd name="T12" fmla="*/ 0 60000 65536"/>
                <a:gd name="T13" fmla="*/ 0 60000 65536"/>
                <a:gd name="T14" fmla="*/ 0 60000 65536"/>
                <a:gd name="T15" fmla="*/ 0 w 63"/>
                <a:gd name="T16" fmla="*/ 0 h 87"/>
                <a:gd name="T17" fmla="*/ 63 w 63"/>
                <a:gd name="T18" fmla="*/ 87 h 87"/>
              </a:gdLst>
              <a:ahLst/>
              <a:cxnLst>
                <a:cxn ang="T10">
                  <a:pos x="T0" y="T1"/>
                </a:cxn>
                <a:cxn ang="T11">
                  <a:pos x="T2" y="T3"/>
                </a:cxn>
                <a:cxn ang="T12">
                  <a:pos x="T4" y="T5"/>
                </a:cxn>
                <a:cxn ang="T13">
                  <a:pos x="T6" y="T7"/>
                </a:cxn>
                <a:cxn ang="T14">
                  <a:pos x="T8" y="T9"/>
                </a:cxn>
              </a:cxnLst>
              <a:rect l="T15" t="T16" r="T17" b="T18"/>
              <a:pathLst>
                <a:path w="63" h="87">
                  <a:moveTo>
                    <a:pt x="31" y="87"/>
                  </a:moveTo>
                  <a:lnTo>
                    <a:pt x="0" y="0"/>
                  </a:lnTo>
                  <a:lnTo>
                    <a:pt x="31" y="32"/>
                  </a:lnTo>
                  <a:lnTo>
                    <a:pt x="63" y="0"/>
                  </a:lnTo>
                  <a:lnTo>
                    <a:pt x="31" y="87"/>
                  </a:lnTo>
                  <a:close/>
                </a:path>
              </a:pathLst>
            </a:custGeom>
            <a:solidFill>
              <a:srgbClr val="000000"/>
            </a:solidFill>
            <a:ln w="12700">
              <a:solidFill>
                <a:srgbClr val="000000"/>
              </a:solidFill>
              <a:round/>
              <a:headEnd/>
              <a:tailEnd/>
            </a:ln>
          </p:spPr>
          <p:txBody>
            <a:bodyPr/>
            <a:lstStyle/>
            <a:p>
              <a:endParaRPr lang="fr-FR"/>
            </a:p>
          </p:txBody>
        </p:sp>
        <p:sp>
          <p:nvSpPr>
            <p:cNvPr id="65" name="Freeform 13"/>
            <p:cNvSpPr>
              <a:spLocks/>
            </p:cNvSpPr>
            <p:nvPr/>
          </p:nvSpPr>
          <p:spPr bwMode="auto">
            <a:xfrm>
              <a:off x="1996" y="1808"/>
              <a:ext cx="63" cy="87"/>
            </a:xfrm>
            <a:custGeom>
              <a:avLst/>
              <a:gdLst>
                <a:gd name="T0" fmla="*/ 31 w 63"/>
                <a:gd name="T1" fmla="*/ 0 h 87"/>
                <a:gd name="T2" fmla="*/ 63 w 63"/>
                <a:gd name="T3" fmla="*/ 87 h 87"/>
                <a:gd name="T4" fmla="*/ 31 w 63"/>
                <a:gd name="T5" fmla="*/ 55 h 87"/>
                <a:gd name="T6" fmla="*/ 0 w 63"/>
                <a:gd name="T7" fmla="*/ 87 h 87"/>
                <a:gd name="T8" fmla="*/ 31 w 63"/>
                <a:gd name="T9" fmla="*/ 0 h 87"/>
                <a:gd name="T10" fmla="*/ 0 60000 65536"/>
                <a:gd name="T11" fmla="*/ 0 60000 65536"/>
                <a:gd name="T12" fmla="*/ 0 60000 65536"/>
                <a:gd name="T13" fmla="*/ 0 60000 65536"/>
                <a:gd name="T14" fmla="*/ 0 60000 65536"/>
                <a:gd name="T15" fmla="*/ 0 w 63"/>
                <a:gd name="T16" fmla="*/ 0 h 87"/>
                <a:gd name="T17" fmla="*/ 63 w 63"/>
                <a:gd name="T18" fmla="*/ 87 h 87"/>
              </a:gdLst>
              <a:ahLst/>
              <a:cxnLst>
                <a:cxn ang="T10">
                  <a:pos x="T0" y="T1"/>
                </a:cxn>
                <a:cxn ang="T11">
                  <a:pos x="T2" y="T3"/>
                </a:cxn>
                <a:cxn ang="T12">
                  <a:pos x="T4" y="T5"/>
                </a:cxn>
                <a:cxn ang="T13">
                  <a:pos x="T6" y="T7"/>
                </a:cxn>
                <a:cxn ang="T14">
                  <a:pos x="T8" y="T9"/>
                </a:cxn>
              </a:cxnLst>
              <a:rect l="T15" t="T16" r="T17" b="T18"/>
              <a:pathLst>
                <a:path w="63" h="87">
                  <a:moveTo>
                    <a:pt x="31" y="0"/>
                  </a:moveTo>
                  <a:lnTo>
                    <a:pt x="63" y="87"/>
                  </a:lnTo>
                  <a:lnTo>
                    <a:pt x="31" y="55"/>
                  </a:lnTo>
                  <a:lnTo>
                    <a:pt x="0" y="87"/>
                  </a:lnTo>
                  <a:lnTo>
                    <a:pt x="31" y="0"/>
                  </a:lnTo>
                  <a:close/>
                </a:path>
              </a:pathLst>
            </a:custGeom>
            <a:solidFill>
              <a:srgbClr val="000000"/>
            </a:solidFill>
            <a:ln w="12700">
              <a:solidFill>
                <a:srgbClr val="000000"/>
              </a:solidFill>
              <a:round/>
              <a:headEnd/>
              <a:tailEnd/>
            </a:ln>
          </p:spPr>
          <p:txBody>
            <a:bodyPr/>
            <a:lstStyle/>
            <a:p>
              <a:endParaRPr lang="fr-FR"/>
            </a:p>
          </p:txBody>
        </p:sp>
        <p:sp>
          <p:nvSpPr>
            <p:cNvPr id="66" name="Line 14"/>
            <p:cNvSpPr>
              <a:spLocks noChangeShapeType="1"/>
            </p:cNvSpPr>
            <p:nvPr/>
          </p:nvSpPr>
          <p:spPr bwMode="auto">
            <a:xfrm flipV="1">
              <a:off x="2027" y="1863"/>
              <a:ext cx="1" cy="207"/>
            </a:xfrm>
            <a:prstGeom prst="line">
              <a:avLst/>
            </a:prstGeom>
            <a:noFill/>
            <a:ln w="12700">
              <a:solidFill>
                <a:srgbClr val="000000"/>
              </a:solidFill>
              <a:round/>
              <a:headEnd/>
              <a:tailEnd/>
            </a:ln>
          </p:spPr>
          <p:txBody>
            <a:bodyPr/>
            <a:lstStyle/>
            <a:p>
              <a:endParaRPr lang="fr-FR"/>
            </a:p>
          </p:txBody>
        </p:sp>
      </p:grpSp>
      <p:sp>
        <p:nvSpPr>
          <p:cNvPr id="67" name="Rectangle 15"/>
          <p:cNvSpPr>
            <a:spLocks noChangeArrowheads="1"/>
          </p:cNvSpPr>
          <p:nvPr/>
        </p:nvSpPr>
        <p:spPr bwMode="auto">
          <a:xfrm>
            <a:off x="4227498" y="3983040"/>
            <a:ext cx="501650" cy="182563"/>
          </a:xfrm>
          <a:prstGeom prst="rect">
            <a:avLst/>
          </a:prstGeom>
          <a:noFill/>
          <a:ln w="9525">
            <a:noFill/>
            <a:miter lim="800000"/>
            <a:headEnd/>
            <a:tailEnd/>
          </a:ln>
        </p:spPr>
        <p:txBody>
          <a:bodyPr wrap="none" lIns="0" tIns="0" rIns="0" bIns="0">
            <a:spAutoFit/>
          </a:bodyPr>
          <a:lstStyle/>
          <a:p>
            <a:r>
              <a:rPr lang="en-US" sz="1200" b="1">
                <a:solidFill>
                  <a:srgbClr val="000000"/>
                </a:solidFill>
                <a:latin typeface="Palatino" pitchFamily="18" charset="0"/>
              </a:rPr>
              <a:t>olation</a:t>
            </a:r>
            <a:endParaRPr lang="en-US">
              <a:latin typeface="Comic Sans MS" pitchFamily="66" charset="0"/>
            </a:endParaRPr>
          </a:p>
        </p:txBody>
      </p:sp>
      <p:grpSp>
        <p:nvGrpSpPr>
          <p:cNvPr id="69" name="Group 16"/>
          <p:cNvGrpSpPr>
            <a:grpSpLocks/>
          </p:cNvGrpSpPr>
          <p:nvPr/>
        </p:nvGrpSpPr>
        <p:grpSpPr bwMode="auto">
          <a:xfrm>
            <a:off x="3168636" y="4286253"/>
            <a:ext cx="528637" cy="263525"/>
            <a:chOff x="1416" y="2086"/>
            <a:chExt cx="333" cy="166"/>
          </a:xfrm>
        </p:grpSpPr>
        <p:grpSp>
          <p:nvGrpSpPr>
            <p:cNvPr id="70" name="Group 17"/>
            <p:cNvGrpSpPr>
              <a:grpSpLocks/>
            </p:cNvGrpSpPr>
            <p:nvPr/>
          </p:nvGrpSpPr>
          <p:grpSpPr bwMode="auto">
            <a:xfrm>
              <a:off x="1416" y="2189"/>
              <a:ext cx="333" cy="63"/>
              <a:chOff x="1416" y="2189"/>
              <a:chExt cx="333" cy="63"/>
            </a:xfrm>
          </p:grpSpPr>
          <p:sp>
            <p:nvSpPr>
              <p:cNvPr id="72" name="Freeform 18"/>
              <p:cNvSpPr>
                <a:spLocks/>
              </p:cNvSpPr>
              <p:nvPr/>
            </p:nvSpPr>
            <p:spPr bwMode="auto">
              <a:xfrm>
                <a:off x="1416" y="2189"/>
                <a:ext cx="87" cy="63"/>
              </a:xfrm>
              <a:custGeom>
                <a:avLst/>
                <a:gdLst>
                  <a:gd name="T0" fmla="*/ 0 w 87"/>
                  <a:gd name="T1" fmla="*/ 32 h 63"/>
                  <a:gd name="T2" fmla="*/ 87 w 87"/>
                  <a:gd name="T3" fmla="*/ 0 h 63"/>
                  <a:gd name="T4" fmla="*/ 56 w 87"/>
                  <a:gd name="T5" fmla="*/ 32 h 63"/>
                  <a:gd name="T6" fmla="*/ 87 w 87"/>
                  <a:gd name="T7" fmla="*/ 63 h 63"/>
                  <a:gd name="T8" fmla="*/ 0 w 87"/>
                  <a:gd name="T9" fmla="*/ 32 h 63"/>
                  <a:gd name="T10" fmla="*/ 0 60000 65536"/>
                  <a:gd name="T11" fmla="*/ 0 60000 65536"/>
                  <a:gd name="T12" fmla="*/ 0 60000 65536"/>
                  <a:gd name="T13" fmla="*/ 0 60000 65536"/>
                  <a:gd name="T14" fmla="*/ 0 60000 65536"/>
                  <a:gd name="T15" fmla="*/ 0 w 87"/>
                  <a:gd name="T16" fmla="*/ 0 h 63"/>
                  <a:gd name="T17" fmla="*/ 87 w 87"/>
                  <a:gd name="T18" fmla="*/ 63 h 63"/>
                </a:gdLst>
                <a:ahLst/>
                <a:cxnLst>
                  <a:cxn ang="T10">
                    <a:pos x="T0" y="T1"/>
                  </a:cxn>
                  <a:cxn ang="T11">
                    <a:pos x="T2" y="T3"/>
                  </a:cxn>
                  <a:cxn ang="T12">
                    <a:pos x="T4" y="T5"/>
                  </a:cxn>
                  <a:cxn ang="T13">
                    <a:pos x="T6" y="T7"/>
                  </a:cxn>
                  <a:cxn ang="T14">
                    <a:pos x="T8" y="T9"/>
                  </a:cxn>
                </a:cxnLst>
                <a:rect l="T15" t="T16" r="T17" b="T18"/>
                <a:pathLst>
                  <a:path w="87" h="63">
                    <a:moveTo>
                      <a:pt x="0" y="32"/>
                    </a:moveTo>
                    <a:lnTo>
                      <a:pt x="87" y="0"/>
                    </a:lnTo>
                    <a:lnTo>
                      <a:pt x="56" y="32"/>
                    </a:lnTo>
                    <a:lnTo>
                      <a:pt x="87" y="63"/>
                    </a:lnTo>
                    <a:lnTo>
                      <a:pt x="0" y="32"/>
                    </a:lnTo>
                    <a:close/>
                  </a:path>
                </a:pathLst>
              </a:custGeom>
              <a:solidFill>
                <a:srgbClr val="000000"/>
              </a:solidFill>
              <a:ln w="12700">
                <a:solidFill>
                  <a:srgbClr val="000000"/>
                </a:solidFill>
                <a:round/>
                <a:headEnd/>
                <a:tailEnd/>
              </a:ln>
            </p:spPr>
            <p:txBody>
              <a:bodyPr/>
              <a:lstStyle/>
              <a:p>
                <a:endParaRPr lang="fr-FR"/>
              </a:p>
            </p:txBody>
          </p:sp>
          <p:sp>
            <p:nvSpPr>
              <p:cNvPr id="73" name="Freeform 19"/>
              <p:cNvSpPr>
                <a:spLocks/>
              </p:cNvSpPr>
              <p:nvPr/>
            </p:nvSpPr>
            <p:spPr bwMode="auto">
              <a:xfrm>
                <a:off x="1662" y="2189"/>
                <a:ext cx="87" cy="63"/>
              </a:xfrm>
              <a:custGeom>
                <a:avLst/>
                <a:gdLst>
                  <a:gd name="T0" fmla="*/ 87 w 87"/>
                  <a:gd name="T1" fmla="*/ 32 h 63"/>
                  <a:gd name="T2" fmla="*/ 0 w 87"/>
                  <a:gd name="T3" fmla="*/ 63 h 63"/>
                  <a:gd name="T4" fmla="*/ 32 w 87"/>
                  <a:gd name="T5" fmla="*/ 32 h 63"/>
                  <a:gd name="T6" fmla="*/ 0 w 87"/>
                  <a:gd name="T7" fmla="*/ 0 h 63"/>
                  <a:gd name="T8" fmla="*/ 87 w 87"/>
                  <a:gd name="T9" fmla="*/ 32 h 63"/>
                  <a:gd name="T10" fmla="*/ 0 60000 65536"/>
                  <a:gd name="T11" fmla="*/ 0 60000 65536"/>
                  <a:gd name="T12" fmla="*/ 0 60000 65536"/>
                  <a:gd name="T13" fmla="*/ 0 60000 65536"/>
                  <a:gd name="T14" fmla="*/ 0 60000 65536"/>
                  <a:gd name="T15" fmla="*/ 0 w 87"/>
                  <a:gd name="T16" fmla="*/ 0 h 63"/>
                  <a:gd name="T17" fmla="*/ 87 w 87"/>
                  <a:gd name="T18" fmla="*/ 63 h 63"/>
                </a:gdLst>
                <a:ahLst/>
                <a:cxnLst>
                  <a:cxn ang="T10">
                    <a:pos x="T0" y="T1"/>
                  </a:cxn>
                  <a:cxn ang="T11">
                    <a:pos x="T2" y="T3"/>
                  </a:cxn>
                  <a:cxn ang="T12">
                    <a:pos x="T4" y="T5"/>
                  </a:cxn>
                  <a:cxn ang="T13">
                    <a:pos x="T6" y="T7"/>
                  </a:cxn>
                  <a:cxn ang="T14">
                    <a:pos x="T8" y="T9"/>
                  </a:cxn>
                </a:cxnLst>
                <a:rect l="T15" t="T16" r="T17" b="T18"/>
                <a:pathLst>
                  <a:path w="87" h="63">
                    <a:moveTo>
                      <a:pt x="87" y="32"/>
                    </a:moveTo>
                    <a:lnTo>
                      <a:pt x="0" y="63"/>
                    </a:lnTo>
                    <a:lnTo>
                      <a:pt x="32" y="32"/>
                    </a:lnTo>
                    <a:lnTo>
                      <a:pt x="0" y="0"/>
                    </a:lnTo>
                    <a:lnTo>
                      <a:pt x="87" y="32"/>
                    </a:lnTo>
                    <a:close/>
                  </a:path>
                </a:pathLst>
              </a:custGeom>
              <a:solidFill>
                <a:srgbClr val="000000"/>
              </a:solidFill>
              <a:ln w="12700">
                <a:solidFill>
                  <a:srgbClr val="000000"/>
                </a:solidFill>
                <a:round/>
                <a:headEnd/>
                <a:tailEnd/>
              </a:ln>
            </p:spPr>
            <p:txBody>
              <a:bodyPr/>
              <a:lstStyle/>
              <a:p>
                <a:endParaRPr lang="fr-FR"/>
              </a:p>
            </p:txBody>
          </p:sp>
          <p:sp>
            <p:nvSpPr>
              <p:cNvPr id="74" name="Line 20"/>
              <p:cNvSpPr>
                <a:spLocks noChangeShapeType="1"/>
              </p:cNvSpPr>
              <p:nvPr/>
            </p:nvSpPr>
            <p:spPr bwMode="auto">
              <a:xfrm>
                <a:off x="1472" y="2221"/>
                <a:ext cx="222" cy="1"/>
              </a:xfrm>
              <a:prstGeom prst="line">
                <a:avLst/>
              </a:prstGeom>
              <a:noFill/>
              <a:ln w="12700">
                <a:solidFill>
                  <a:srgbClr val="000000"/>
                </a:solidFill>
                <a:round/>
                <a:headEnd/>
                <a:tailEnd/>
              </a:ln>
            </p:spPr>
            <p:txBody>
              <a:bodyPr/>
              <a:lstStyle/>
              <a:p>
                <a:endParaRPr lang="fr-FR"/>
              </a:p>
            </p:txBody>
          </p:sp>
        </p:grpSp>
        <p:sp>
          <p:nvSpPr>
            <p:cNvPr id="71" name="Rectangle 21"/>
            <p:cNvSpPr>
              <a:spLocks noChangeArrowheads="1"/>
            </p:cNvSpPr>
            <p:nvPr/>
          </p:nvSpPr>
          <p:spPr bwMode="auto">
            <a:xfrm>
              <a:off x="1432" y="2086"/>
              <a:ext cx="316"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Palatino" pitchFamily="18" charset="0"/>
                </a:rPr>
                <a:t>olation</a:t>
              </a:r>
              <a:endParaRPr lang="en-US">
                <a:latin typeface="Comic Sans MS" pitchFamily="66" charset="0"/>
              </a:endParaRPr>
            </a:p>
          </p:txBody>
        </p:sp>
      </p:grpSp>
      <p:grpSp>
        <p:nvGrpSpPr>
          <p:cNvPr id="75" name="Group 22"/>
          <p:cNvGrpSpPr>
            <a:grpSpLocks/>
          </p:cNvGrpSpPr>
          <p:nvPr/>
        </p:nvGrpSpPr>
        <p:grpSpPr bwMode="auto">
          <a:xfrm>
            <a:off x="1423973" y="3038478"/>
            <a:ext cx="1216025" cy="1423987"/>
            <a:chOff x="317" y="1300"/>
            <a:chExt cx="766" cy="897"/>
          </a:xfrm>
        </p:grpSpPr>
        <p:pic>
          <p:nvPicPr>
            <p:cNvPr id="76" name="Picture 23"/>
            <p:cNvPicPr>
              <a:picLocks noChangeAspect="1" noChangeArrowheads="1"/>
            </p:cNvPicPr>
            <p:nvPr/>
          </p:nvPicPr>
          <p:blipFill>
            <a:blip r:embed="rId3"/>
            <a:srcRect/>
            <a:stretch>
              <a:fillRect/>
            </a:stretch>
          </p:blipFill>
          <p:spPr bwMode="auto">
            <a:xfrm>
              <a:off x="479" y="1300"/>
              <a:ext cx="604" cy="452"/>
            </a:xfrm>
            <a:prstGeom prst="rect">
              <a:avLst/>
            </a:prstGeom>
            <a:ln>
              <a:noFill/>
            </a:ln>
            <a:effectLst>
              <a:softEdge rad="112500"/>
            </a:effectLst>
          </p:spPr>
        </p:pic>
        <p:pic>
          <p:nvPicPr>
            <p:cNvPr id="77" name="Picture 24"/>
            <p:cNvPicPr>
              <a:picLocks noChangeAspect="1" noChangeArrowheads="1"/>
            </p:cNvPicPr>
            <p:nvPr/>
          </p:nvPicPr>
          <p:blipFill>
            <a:blip r:embed="rId3"/>
            <a:srcRect/>
            <a:stretch>
              <a:fillRect/>
            </a:stretch>
          </p:blipFill>
          <p:spPr bwMode="auto">
            <a:xfrm>
              <a:off x="320" y="1744"/>
              <a:ext cx="604" cy="453"/>
            </a:xfrm>
            <a:prstGeom prst="rect">
              <a:avLst/>
            </a:prstGeom>
            <a:ln>
              <a:noFill/>
            </a:ln>
            <a:effectLst>
              <a:softEdge rad="112500"/>
            </a:effectLst>
          </p:spPr>
        </p:pic>
        <p:sp>
          <p:nvSpPr>
            <p:cNvPr id="78" name="Oval 25"/>
            <p:cNvSpPr>
              <a:spLocks noChangeArrowheads="1"/>
            </p:cNvSpPr>
            <p:nvPr/>
          </p:nvSpPr>
          <p:spPr bwMode="auto">
            <a:xfrm>
              <a:off x="745" y="1558"/>
              <a:ext cx="56" cy="55"/>
            </a:xfrm>
            <a:prstGeom prst="ellipse">
              <a:avLst/>
            </a:prstGeom>
            <a:solidFill>
              <a:srgbClr val="FF0000"/>
            </a:solidFill>
            <a:ln w="12700">
              <a:solidFill>
                <a:srgbClr val="000000"/>
              </a:solidFill>
              <a:round/>
              <a:headEnd/>
              <a:tailEnd/>
            </a:ln>
          </p:spPr>
          <p:txBody>
            <a:bodyPr/>
            <a:lstStyle/>
            <a:p>
              <a:endParaRPr lang="fr-FR"/>
            </a:p>
          </p:txBody>
        </p:sp>
        <p:sp>
          <p:nvSpPr>
            <p:cNvPr id="79" name="Oval 26"/>
            <p:cNvSpPr>
              <a:spLocks noChangeArrowheads="1"/>
            </p:cNvSpPr>
            <p:nvPr/>
          </p:nvSpPr>
          <p:spPr bwMode="auto">
            <a:xfrm>
              <a:off x="1023" y="1454"/>
              <a:ext cx="56" cy="56"/>
            </a:xfrm>
            <a:prstGeom prst="ellipse">
              <a:avLst/>
            </a:prstGeom>
            <a:solidFill>
              <a:srgbClr val="FF0000"/>
            </a:solidFill>
            <a:ln w="12700">
              <a:solidFill>
                <a:srgbClr val="000000"/>
              </a:solidFill>
              <a:round/>
              <a:headEnd/>
              <a:tailEnd/>
            </a:ln>
          </p:spPr>
          <p:txBody>
            <a:bodyPr/>
            <a:lstStyle/>
            <a:p>
              <a:endParaRPr lang="fr-FR"/>
            </a:p>
          </p:txBody>
        </p:sp>
        <p:sp>
          <p:nvSpPr>
            <p:cNvPr id="80" name="Oval 27"/>
            <p:cNvSpPr>
              <a:spLocks noChangeArrowheads="1"/>
            </p:cNvSpPr>
            <p:nvPr/>
          </p:nvSpPr>
          <p:spPr bwMode="auto">
            <a:xfrm>
              <a:off x="467" y="1550"/>
              <a:ext cx="56" cy="55"/>
            </a:xfrm>
            <a:prstGeom prst="ellipse">
              <a:avLst/>
            </a:prstGeom>
            <a:solidFill>
              <a:srgbClr val="FF0000"/>
            </a:solidFill>
            <a:ln w="12700">
              <a:solidFill>
                <a:srgbClr val="000000"/>
              </a:solidFill>
              <a:round/>
              <a:headEnd/>
              <a:tailEnd/>
            </a:ln>
          </p:spPr>
          <p:txBody>
            <a:bodyPr/>
            <a:lstStyle/>
            <a:p>
              <a:endParaRPr lang="fr-FR"/>
            </a:p>
          </p:txBody>
        </p:sp>
        <p:sp>
          <p:nvSpPr>
            <p:cNvPr id="81" name="Oval 28"/>
            <p:cNvSpPr>
              <a:spLocks noChangeArrowheads="1"/>
            </p:cNvSpPr>
            <p:nvPr/>
          </p:nvSpPr>
          <p:spPr bwMode="auto">
            <a:xfrm>
              <a:off x="753" y="1454"/>
              <a:ext cx="40" cy="48"/>
            </a:xfrm>
            <a:prstGeom prst="ellipse">
              <a:avLst/>
            </a:prstGeom>
            <a:solidFill>
              <a:srgbClr val="FF0000"/>
            </a:solidFill>
            <a:ln w="12700">
              <a:solidFill>
                <a:srgbClr val="000000"/>
              </a:solidFill>
              <a:round/>
              <a:headEnd/>
              <a:tailEnd/>
            </a:ln>
          </p:spPr>
          <p:txBody>
            <a:bodyPr/>
            <a:lstStyle/>
            <a:p>
              <a:endParaRPr lang="fr-FR"/>
            </a:p>
          </p:txBody>
        </p:sp>
        <p:sp>
          <p:nvSpPr>
            <p:cNvPr id="82" name="Oval 29"/>
            <p:cNvSpPr>
              <a:spLocks noChangeArrowheads="1"/>
            </p:cNvSpPr>
            <p:nvPr/>
          </p:nvSpPr>
          <p:spPr bwMode="auto">
            <a:xfrm>
              <a:off x="594" y="1883"/>
              <a:ext cx="48" cy="48"/>
            </a:xfrm>
            <a:prstGeom prst="ellipse">
              <a:avLst/>
            </a:prstGeom>
            <a:solidFill>
              <a:srgbClr val="FF0000"/>
            </a:solidFill>
            <a:ln w="12700">
              <a:solidFill>
                <a:srgbClr val="000000"/>
              </a:solidFill>
              <a:round/>
              <a:headEnd/>
              <a:tailEnd/>
            </a:ln>
          </p:spPr>
          <p:txBody>
            <a:bodyPr/>
            <a:lstStyle/>
            <a:p>
              <a:endParaRPr lang="fr-FR"/>
            </a:p>
          </p:txBody>
        </p:sp>
        <p:sp>
          <p:nvSpPr>
            <p:cNvPr id="83" name="Oval 30"/>
            <p:cNvSpPr>
              <a:spLocks noChangeArrowheads="1"/>
            </p:cNvSpPr>
            <p:nvPr/>
          </p:nvSpPr>
          <p:spPr bwMode="auto">
            <a:xfrm>
              <a:off x="864" y="1883"/>
              <a:ext cx="56" cy="56"/>
            </a:xfrm>
            <a:prstGeom prst="ellipse">
              <a:avLst/>
            </a:prstGeom>
            <a:solidFill>
              <a:srgbClr val="FF0000"/>
            </a:solidFill>
            <a:ln w="12700">
              <a:solidFill>
                <a:srgbClr val="000000"/>
              </a:solidFill>
              <a:round/>
              <a:headEnd/>
              <a:tailEnd/>
            </a:ln>
          </p:spPr>
          <p:txBody>
            <a:bodyPr/>
            <a:lstStyle/>
            <a:p>
              <a:endParaRPr lang="fr-FR"/>
            </a:p>
          </p:txBody>
        </p:sp>
        <p:sp>
          <p:nvSpPr>
            <p:cNvPr id="84" name="Oval 31"/>
            <p:cNvSpPr>
              <a:spLocks noChangeArrowheads="1"/>
            </p:cNvSpPr>
            <p:nvPr/>
          </p:nvSpPr>
          <p:spPr bwMode="auto">
            <a:xfrm>
              <a:off x="586" y="1994"/>
              <a:ext cx="56" cy="56"/>
            </a:xfrm>
            <a:prstGeom prst="ellipse">
              <a:avLst/>
            </a:prstGeom>
            <a:solidFill>
              <a:srgbClr val="FF0000"/>
            </a:solidFill>
            <a:ln w="12700">
              <a:solidFill>
                <a:srgbClr val="000000"/>
              </a:solidFill>
              <a:round/>
              <a:headEnd/>
              <a:tailEnd/>
            </a:ln>
          </p:spPr>
          <p:txBody>
            <a:bodyPr/>
            <a:lstStyle/>
            <a:p>
              <a:endParaRPr lang="fr-FR"/>
            </a:p>
          </p:txBody>
        </p:sp>
        <p:sp>
          <p:nvSpPr>
            <p:cNvPr id="85" name="Oval 32"/>
            <p:cNvSpPr>
              <a:spLocks noChangeArrowheads="1"/>
            </p:cNvSpPr>
            <p:nvPr/>
          </p:nvSpPr>
          <p:spPr bwMode="auto">
            <a:xfrm>
              <a:off x="317" y="1994"/>
              <a:ext cx="55" cy="56"/>
            </a:xfrm>
            <a:prstGeom prst="ellipse">
              <a:avLst/>
            </a:prstGeom>
            <a:solidFill>
              <a:srgbClr val="FF0000"/>
            </a:solidFill>
            <a:ln w="12700">
              <a:solidFill>
                <a:srgbClr val="000000"/>
              </a:solidFill>
              <a:round/>
              <a:headEnd/>
              <a:tailEnd/>
            </a:ln>
          </p:spPr>
          <p:txBody>
            <a:bodyPr/>
            <a:lstStyle/>
            <a:p>
              <a:endParaRPr lang="fr-FR"/>
            </a:p>
          </p:txBody>
        </p:sp>
      </p:grpSp>
      <p:grpSp>
        <p:nvGrpSpPr>
          <p:cNvPr id="86" name="Group 33"/>
          <p:cNvGrpSpPr>
            <a:grpSpLocks/>
          </p:cNvGrpSpPr>
          <p:nvPr/>
        </p:nvGrpSpPr>
        <p:grpSpPr bwMode="auto">
          <a:xfrm>
            <a:off x="2922573" y="3314703"/>
            <a:ext cx="1160463" cy="946150"/>
            <a:chOff x="1261" y="1474"/>
            <a:chExt cx="731" cy="596"/>
          </a:xfrm>
        </p:grpSpPr>
        <p:pic>
          <p:nvPicPr>
            <p:cNvPr id="87" name="Picture 34"/>
            <p:cNvPicPr>
              <a:picLocks noChangeAspect="1" noChangeArrowheads="1"/>
            </p:cNvPicPr>
            <p:nvPr/>
          </p:nvPicPr>
          <p:blipFill>
            <a:blip r:embed="rId4"/>
            <a:srcRect/>
            <a:stretch>
              <a:fillRect/>
            </a:stretch>
          </p:blipFill>
          <p:spPr bwMode="auto">
            <a:xfrm>
              <a:off x="1265" y="1474"/>
              <a:ext cx="715" cy="596"/>
            </a:xfrm>
            <a:prstGeom prst="rect">
              <a:avLst/>
            </a:prstGeom>
            <a:ln>
              <a:noFill/>
            </a:ln>
            <a:effectLst>
              <a:softEdge rad="112500"/>
            </a:effectLst>
          </p:spPr>
        </p:pic>
        <p:sp>
          <p:nvSpPr>
            <p:cNvPr id="88" name="Oval 35"/>
            <p:cNvSpPr>
              <a:spLocks noChangeArrowheads="1"/>
            </p:cNvSpPr>
            <p:nvPr/>
          </p:nvSpPr>
          <p:spPr bwMode="auto">
            <a:xfrm>
              <a:off x="1404" y="1709"/>
              <a:ext cx="56" cy="55"/>
            </a:xfrm>
            <a:prstGeom prst="ellipse">
              <a:avLst/>
            </a:prstGeom>
            <a:solidFill>
              <a:srgbClr val="FF0000"/>
            </a:solidFill>
            <a:ln w="12700">
              <a:solidFill>
                <a:srgbClr val="000000"/>
              </a:solidFill>
              <a:round/>
              <a:headEnd/>
              <a:tailEnd/>
            </a:ln>
          </p:spPr>
          <p:txBody>
            <a:bodyPr/>
            <a:lstStyle/>
            <a:p>
              <a:endParaRPr lang="fr-FR"/>
            </a:p>
          </p:txBody>
        </p:sp>
        <p:sp>
          <p:nvSpPr>
            <p:cNvPr id="89" name="Oval 36"/>
            <p:cNvSpPr>
              <a:spLocks noChangeArrowheads="1"/>
            </p:cNvSpPr>
            <p:nvPr/>
          </p:nvSpPr>
          <p:spPr bwMode="auto">
            <a:xfrm>
              <a:off x="1666" y="1709"/>
              <a:ext cx="56" cy="55"/>
            </a:xfrm>
            <a:prstGeom prst="ellipse">
              <a:avLst/>
            </a:prstGeom>
            <a:solidFill>
              <a:srgbClr val="990000"/>
            </a:solidFill>
            <a:ln w="12700">
              <a:solidFill>
                <a:srgbClr val="000000"/>
              </a:solidFill>
              <a:round/>
              <a:headEnd/>
              <a:tailEnd/>
            </a:ln>
          </p:spPr>
          <p:txBody>
            <a:bodyPr/>
            <a:lstStyle/>
            <a:p>
              <a:endParaRPr lang="fr-FR"/>
            </a:p>
          </p:txBody>
        </p:sp>
        <p:sp>
          <p:nvSpPr>
            <p:cNvPr id="90" name="Oval 37"/>
            <p:cNvSpPr>
              <a:spLocks noChangeArrowheads="1"/>
            </p:cNvSpPr>
            <p:nvPr/>
          </p:nvSpPr>
          <p:spPr bwMode="auto">
            <a:xfrm>
              <a:off x="1539" y="1796"/>
              <a:ext cx="56" cy="55"/>
            </a:xfrm>
            <a:prstGeom prst="ellipse">
              <a:avLst/>
            </a:prstGeom>
            <a:solidFill>
              <a:srgbClr val="990000"/>
            </a:solidFill>
            <a:ln w="12700">
              <a:solidFill>
                <a:srgbClr val="000000"/>
              </a:solidFill>
              <a:round/>
              <a:headEnd/>
              <a:tailEnd/>
            </a:ln>
          </p:spPr>
          <p:txBody>
            <a:bodyPr/>
            <a:lstStyle/>
            <a:p>
              <a:endParaRPr lang="fr-FR"/>
            </a:p>
          </p:txBody>
        </p:sp>
        <p:sp>
          <p:nvSpPr>
            <p:cNvPr id="91" name="Oval 38"/>
            <p:cNvSpPr>
              <a:spLocks noChangeArrowheads="1"/>
            </p:cNvSpPr>
            <p:nvPr/>
          </p:nvSpPr>
          <p:spPr bwMode="auto">
            <a:xfrm>
              <a:off x="1666" y="1566"/>
              <a:ext cx="56" cy="55"/>
            </a:xfrm>
            <a:prstGeom prst="ellipse">
              <a:avLst/>
            </a:prstGeom>
            <a:solidFill>
              <a:srgbClr val="FF0000"/>
            </a:solidFill>
            <a:ln w="12700">
              <a:solidFill>
                <a:srgbClr val="000000"/>
              </a:solidFill>
              <a:round/>
              <a:headEnd/>
              <a:tailEnd/>
            </a:ln>
          </p:spPr>
          <p:txBody>
            <a:bodyPr/>
            <a:lstStyle/>
            <a:p>
              <a:endParaRPr lang="fr-FR"/>
            </a:p>
          </p:txBody>
        </p:sp>
        <p:sp>
          <p:nvSpPr>
            <p:cNvPr id="92" name="Oval 39"/>
            <p:cNvSpPr>
              <a:spLocks noChangeArrowheads="1"/>
            </p:cNvSpPr>
            <p:nvPr/>
          </p:nvSpPr>
          <p:spPr bwMode="auto">
            <a:xfrm>
              <a:off x="1531" y="1923"/>
              <a:ext cx="56" cy="56"/>
            </a:xfrm>
            <a:prstGeom prst="ellipse">
              <a:avLst/>
            </a:prstGeom>
            <a:solidFill>
              <a:srgbClr val="FF0000"/>
            </a:solidFill>
            <a:ln w="12700">
              <a:solidFill>
                <a:srgbClr val="000000"/>
              </a:solidFill>
              <a:round/>
              <a:headEnd/>
              <a:tailEnd/>
            </a:ln>
          </p:spPr>
          <p:txBody>
            <a:bodyPr/>
            <a:lstStyle/>
            <a:p>
              <a:endParaRPr lang="fr-FR"/>
            </a:p>
          </p:txBody>
        </p:sp>
        <p:sp>
          <p:nvSpPr>
            <p:cNvPr id="93" name="Oval 40"/>
            <p:cNvSpPr>
              <a:spLocks noChangeArrowheads="1"/>
            </p:cNvSpPr>
            <p:nvPr/>
          </p:nvSpPr>
          <p:spPr bwMode="auto">
            <a:xfrm>
              <a:off x="1809" y="1804"/>
              <a:ext cx="56" cy="55"/>
            </a:xfrm>
            <a:prstGeom prst="ellipse">
              <a:avLst/>
            </a:prstGeom>
            <a:solidFill>
              <a:srgbClr val="FF0000"/>
            </a:solidFill>
            <a:ln w="12700">
              <a:solidFill>
                <a:srgbClr val="000000"/>
              </a:solidFill>
              <a:round/>
              <a:headEnd/>
              <a:tailEnd/>
            </a:ln>
          </p:spPr>
          <p:txBody>
            <a:bodyPr/>
            <a:lstStyle/>
            <a:p>
              <a:endParaRPr lang="fr-FR"/>
            </a:p>
          </p:txBody>
        </p:sp>
        <p:sp>
          <p:nvSpPr>
            <p:cNvPr id="94" name="Oval 41"/>
            <p:cNvSpPr>
              <a:spLocks noChangeArrowheads="1"/>
            </p:cNvSpPr>
            <p:nvPr/>
          </p:nvSpPr>
          <p:spPr bwMode="auto">
            <a:xfrm>
              <a:off x="1936" y="1574"/>
              <a:ext cx="56" cy="55"/>
            </a:xfrm>
            <a:prstGeom prst="ellipse">
              <a:avLst/>
            </a:prstGeom>
            <a:solidFill>
              <a:srgbClr val="FF0000"/>
            </a:solidFill>
            <a:ln w="12700">
              <a:solidFill>
                <a:srgbClr val="000000"/>
              </a:solidFill>
              <a:round/>
              <a:headEnd/>
              <a:tailEnd/>
            </a:ln>
          </p:spPr>
          <p:txBody>
            <a:bodyPr/>
            <a:lstStyle/>
            <a:p>
              <a:endParaRPr lang="fr-FR"/>
            </a:p>
          </p:txBody>
        </p:sp>
        <p:sp>
          <p:nvSpPr>
            <p:cNvPr id="104" name="Oval 42"/>
            <p:cNvSpPr>
              <a:spLocks noChangeArrowheads="1"/>
            </p:cNvSpPr>
            <p:nvPr/>
          </p:nvSpPr>
          <p:spPr bwMode="auto">
            <a:xfrm>
              <a:off x="1261" y="1931"/>
              <a:ext cx="56" cy="55"/>
            </a:xfrm>
            <a:prstGeom prst="ellipse">
              <a:avLst/>
            </a:prstGeom>
            <a:solidFill>
              <a:srgbClr val="FF0000"/>
            </a:solidFill>
            <a:ln w="12700">
              <a:solidFill>
                <a:srgbClr val="000000"/>
              </a:solidFill>
              <a:round/>
              <a:headEnd/>
              <a:tailEnd/>
            </a:ln>
          </p:spPr>
          <p:txBody>
            <a:bodyPr/>
            <a:lstStyle/>
            <a:p>
              <a:endParaRPr lang="fr-FR"/>
            </a:p>
          </p:txBody>
        </p:sp>
      </p:grpSp>
      <p:sp>
        <p:nvSpPr>
          <p:cNvPr id="105" name="Rectangle 43"/>
          <p:cNvSpPr>
            <a:spLocks noChangeArrowheads="1"/>
          </p:cNvSpPr>
          <p:nvPr/>
        </p:nvSpPr>
        <p:spPr bwMode="auto">
          <a:xfrm>
            <a:off x="2438386" y="3668715"/>
            <a:ext cx="501650" cy="182563"/>
          </a:xfrm>
          <a:prstGeom prst="rect">
            <a:avLst/>
          </a:prstGeom>
          <a:noFill/>
          <a:ln w="9525">
            <a:noFill/>
            <a:miter lim="800000"/>
            <a:headEnd/>
            <a:tailEnd/>
          </a:ln>
        </p:spPr>
        <p:txBody>
          <a:bodyPr wrap="none" lIns="0" tIns="0" rIns="0" bIns="0">
            <a:spAutoFit/>
          </a:bodyPr>
          <a:lstStyle/>
          <a:p>
            <a:r>
              <a:rPr lang="en-US" sz="1200" b="1">
                <a:solidFill>
                  <a:srgbClr val="000000"/>
                </a:solidFill>
                <a:latin typeface="Palatino" pitchFamily="18" charset="0"/>
              </a:rPr>
              <a:t>olation</a:t>
            </a:r>
            <a:endParaRPr lang="en-US">
              <a:latin typeface="Comic Sans MS" pitchFamily="66" charset="0"/>
            </a:endParaRPr>
          </a:p>
        </p:txBody>
      </p:sp>
      <p:grpSp>
        <p:nvGrpSpPr>
          <p:cNvPr id="109" name="Group 44"/>
          <p:cNvGrpSpPr>
            <a:grpSpLocks/>
          </p:cNvGrpSpPr>
          <p:nvPr/>
        </p:nvGrpSpPr>
        <p:grpSpPr bwMode="auto">
          <a:xfrm>
            <a:off x="2343136" y="4575178"/>
            <a:ext cx="2368550" cy="1854200"/>
            <a:chOff x="896" y="2268"/>
            <a:chExt cx="1492" cy="1168"/>
          </a:xfrm>
        </p:grpSpPr>
        <p:grpSp>
          <p:nvGrpSpPr>
            <p:cNvPr id="115" name="Group 45"/>
            <p:cNvGrpSpPr>
              <a:grpSpLocks/>
            </p:cNvGrpSpPr>
            <p:nvPr/>
          </p:nvGrpSpPr>
          <p:grpSpPr bwMode="auto">
            <a:xfrm>
              <a:off x="896" y="2268"/>
              <a:ext cx="722" cy="588"/>
              <a:chOff x="896" y="2268"/>
              <a:chExt cx="722" cy="588"/>
            </a:xfrm>
          </p:grpSpPr>
          <p:pic>
            <p:nvPicPr>
              <p:cNvPr id="150" name="Picture 46"/>
              <p:cNvPicPr>
                <a:picLocks noChangeAspect="1" noChangeArrowheads="1"/>
              </p:cNvPicPr>
              <p:nvPr/>
            </p:nvPicPr>
            <p:blipFill>
              <a:blip r:embed="rId4"/>
              <a:srcRect/>
              <a:stretch>
                <a:fillRect/>
              </a:stretch>
            </p:blipFill>
            <p:spPr bwMode="auto">
              <a:xfrm>
                <a:off x="900" y="2268"/>
                <a:ext cx="707" cy="588"/>
              </a:xfrm>
              <a:prstGeom prst="rect">
                <a:avLst/>
              </a:prstGeom>
              <a:ln>
                <a:noFill/>
              </a:ln>
              <a:effectLst>
                <a:softEdge rad="112500"/>
              </a:effectLst>
            </p:spPr>
          </p:pic>
          <p:sp>
            <p:nvSpPr>
              <p:cNvPr id="151" name="Oval 47"/>
              <p:cNvSpPr>
                <a:spLocks noChangeArrowheads="1"/>
              </p:cNvSpPr>
              <p:nvPr/>
            </p:nvSpPr>
            <p:spPr bwMode="auto">
              <a:xfrm>
                <a:off x="1039" y="2495"/>
                <a:ext cx="55" cy="55"/>
              </a:xfrm>
              <a:prstGeom prst="ellipse">
                <a:avLst/>
              </a:prstGeom>
              <a:solidFill>
                <a:srgbClr val="FF0000"/>
              </a:solidFill>
              <a:ln w="12700">
                <a:solidFill>
                  <a:srgbClr val="000000"/>
                </a:solidFill>
                <a:round/>
                <a:headEnd/>
                <a:tailEnd/>
              </a:ln>
            </p:spPr>
            <p:txBody>
              <a:bodyPr/>
              <a:lstStyle/>
              <a:p>
                <a:endParaRPr lang="fr-FR"/>
              </a:p>
            </p:txBody>
          </p:sp>
          <p:sp>
            <p:nvSpPr>
              <p:cNvPr id="152" name="Oval 48"/>
              <p:cNvSpPr>
                <a:spLocks noChangeArrowheads="1"/>
              </p:cNvSpPr>
              <p:nvPr/>
            </p:nvSpPr>
            <p:spPr bwMode="auto">
              <a:xfrm>
                <a:off x="1293" y="2495"/>
                <a:ext cx="55" cy="55"/>
              </a:xfrm>
              <a:prstGeom prst="ellipse">
                <a:avLst/>
              </a:prstGeom>
              <a:solidFill>
                <a:srgbClr val="990000"/>
              </a:solidFill>
              <a:ln w="12700">
                <a:solidFill>
                  <a:srgbClr val="000000"/>
                </a:solidFill>
                <a:round/>
                <a:headEnd/>
                <a:tailEnd/>
              </a:ln>
            </p:spPr>
            <p:txBody>
              <a:bodyPr/>
              <a:lstStyle/>
              <a:p>
                <a:endParaRPr lang="fr-FR"/>
              </a:p>
            </p:txBody>
          </p:sp>
          <p:sp>
            <p:nvSpPr>
              <p:cNvPr id="153" name="Oval 49"/>
              <p:cNvSpPr>
                <a:spLocks noChangeArrowheads="1"/>
              </p:cNvSpPr>
              <p:nvPr/>
            </p:nvSpPr>
            <p:spPr bwMode="auto">
              <a:xfrm>
                <a:off x="1166" y="2590"/>
                <a:ext cx="55" cy="55"/>
              </a:xfrm>
              <a:prstGeom prst="ellipse">
                <a:avLst/>
              </a:prstGeom>
              <a:solidFill>
                <a:srgbClr val="990000"/>
              </a:solidFill>
              <a:ln w="12700">
                <a:solidFill>
                  <a:srgbClr val="000000"/>
                </a:solidFill>
                <a:round/>
                <a:headEnd/>
                <a:tailEnd/>
              </a:ln>
            </p:spPr>
            <p:txBody>
              <a:bodyPr/>
              <a:lstStyle/>
              <a:p>
                <a:endParaRPr lang="fr-FR"/>
              </a:p>
            </p:txBody>
          </p:sp>
          <p:sp>
            <p:nvSpPr>
              <p:cNvPr id="154" name="Oval 50"/>
              <p:cNvSpPr>
                <a:spLocks noChangeArrowheads="1"/>
              </p:cNvSpPr>
              <p:nvPr/>
            </p:nvSpPr>
            <p:spPr bwMode="auto">
              <a:xfrm>
                <a:off x="1293" y="2360"/>
                <a:ext cx="55" cy="55"/>
              </a:xfrm>
              <a:prstGeom prst="ellipse">
                <a:avLst/>
              </a:prstGeom>
              <a:solidFill>
                <a:srgbClr val="FF0000"/>
              </a:solidFill>
              <a:ln w="12700">
                <a:solidFill>
                  <a:srgbClr val="000000"/>
                </a:solidFill>
                <a:round/>
                <a:headEnd/>
                <a:tailEnd/>
              </a:ln>
            </p:spPr>
            <p:txBody>
              <a:bodyPr/>
              <a:lstStyle/>
              <a:p>
                <a:endParaRPr lang="fr-FR"/>
              </a:p>
            </p:txBody>
          </p:sp>
          <p:sp>
            <p:nvSpPr>
              <p:cNvPr id="155" name="Oval 51"/>
              <p:cNvSpPr>
                <a:spLocks noChangeArrowheads="1"/>
              </p:cNvSpPr>
              <p:nvPr/>
            </p:nvSpPr>
            <p:spPr bwMode="auto">
              <a:xfrm>
                <a:off x="1166" y="2717"/>
                <a:ext cx="55" cy="56"/>
              </a:xfrm>
              <a:prstGeom prst="ellipse">
                <a:avLst/>
              </a:prstGeom>
              <a:solidFill>
                <a:srgbClr val="FF0000"/>
              </a:solidFill>
              <a:ln w="12700">
                <a:solidFill>
                  <a:srgbClr val="000000"/>
                </a:solidFill>
                <a:round/>
                <a:headEnd/>
                <a:tailEnd/>
              </a:ln>
            </p:spPr>
            <p:txBody>
              <a:bodyPr/>
              <a:lstStyle/>
              <a:p>
                <a:endParaRPr lang="fr-FR"/>
              </a:p>
            </p:txBody>
          </p:sp>
          <p:sp>
            <p:nvSpPr>
              <p:cNvPr id="156" name="Oval 52"/>
              <p:cNvSpPr>
                <a:spLocks noChangeArrowheads="1"/>
              </p:cNvSpPr>
              <p:nvPr/>
            </p:nvSpPr>
            <p:spPr bwMode="auto">
              <a:xfrm>
                <a:off x="1436" y="2590"/>
                <a:ext cx="55" cy="55"/>
              </a:xfrm>
              <a:prstGeom prst="ellipse">
                <a:avLst/>
              </a:prstGeom>
              <a:solidFill>
                <a:srgbClr val="FF0000"/>
              </a:solidFill>
              <a:ln w="12700">
                <a:solidFill>
                  <a:srgbClr val="000000"/>
                </a:solidFill>
                <a:round/>
                <a:headEnd/>
                <a:tailEnd/>
              </a:ln>
            </p:spPr>
            <p:txBody>
              <a:bodyPr/>
              <a:lstStyle/>
              <a:p>
                <a:endParaRPr lang="fr-FR"/>
              </a:p>
            </p:txBody>
          </p:sp>
          <p:sp>
            <p:nvSpPr>
              <p:cNvPr id="157" name="Oval 53"/>
              <p:cNvSpPr>
                <a:spLocks noChangeArrowheads="1"/>
              </p:cNvSpPr>
              <p:nvPr/>
            </p:nvSpPr>
            <p:spPr bwMode="auto">
              <a:xfrm>
                <a:off x="1563" y="2368"/>
                <a:ext cx="55" cy="55"/>
              </a:xfrm>
              <a:prstGeom prst="ellipse">
                <a:avLst/>
              </a:prstGeom>
              <a:solidFill>
                <a:srgbClr val="FF0000"/>
              </a:solidFill>
              <a:ln w="12700">
                <a:solidFill>
                  <a:srgbClr val="000000"/>
                </a:solidFill>
                <a:round/>
                <a:headEnd/>
                <a:tailEnd/>
              </a:ln>
            </p:spPr>
            <p:txBody>
              <a:bodyPr/>
              <a:lstStyle/>
              <a:p>
                <a:endParaRPr lang="fr-FR"/>
              </a:p>
            </p:txBody>
          </p:sp>
          <p:sp>
            <p:nvSpPr>
              <p:cNvPr id="158" name="Oval 54"/>
              <p:cNvSpPr>
                <a:spLocks noChangeArrowheads="1"/>
              </p:cNvSpPr>
              <p:nvPr/>
            </p:nvSpPr>
            <p:spPr bwMode="auto">
              <a:xfrm>
                <a:off x="896" y="2725"/>
                <a:ext cx="56" cy="55"/>
              </a:xfrm>
              <a:prstGeom prst="ellipse">
                <a:avLst/>
              </a:prstGeom>
              <a:solidFill>
                <a:srgbClr val="FF0000"/>
              </a:solidFill>
              <a:ln w="12700">
                <a:solidFill>
                  <a:srgbClr val="000000"/>
                </a:solidFill>
                <a:round/>
                <a:headEnd/>
                <a:tailEnd/>
              </a:ln>
            </p:spPr>
            <p:txBody>
              <a:bodyPr/>
              <a:lstStyle/>
              <a:p>
                <a:endParaRPr lang="fr-FR"/>
              </a:p>
            </p:txBody>
          </p:sp>
        </p:grpSp>
        <p:pic>
          <p:nvPicPr>
            <p:cNvPr id="121" name="Picture 55"/>
            <p:cNvPicPr>
              <a:picLocks noChangeAspect="1" noChangeArrowheads="1"/>
            </p:cNvPicPr>
            <p:nvPr/>
          </p:nvPicPr>
          <p:blipFill>
            <a:blip r:embed="rId4"/>
            <a:srcRect/>
            <a:stretch>
              <a:fillRect/>
            </a:stretch>
          </p:blipFill>
          <p:spPr bwMode="auto">
            <a:xfrm>
              <a:off x="1670" y="2300"/>
              <a:ext cx="707" cy="588"/>
            </a:xfrm>
            <a:prstGeom prst="rect">
              <a:avLst/>
            </a:prstGeom>
            <a:ln>
              <a:noFill/>
            </a:ln>
            <a:effectLst>
              <a:softEdge rad="112500"/>
            </a:effectLst>
          </p:spPr>
        </p:pic>
        <p:sp>
          <p:nvSpPr>
            <p:cNvPr id="122" name="Oval 56"/>
            <p:cNvSpPr>
              <a:spLocks noChangeArrowheads="1"/>
            </p:cNvSpPr>
            <p:nvPr/>
          </p:nvSpPr>
          <p:spPr bwMode="auto">
            <a:xfrm>
              <a:off x="1801" y="2519"/>
              <a:ext cx="56" cy="55"/>
            </a:xfrm>
            <a:prstGeom prst="ellipse">
              <a:avLst/>
            </a:prstGeom>
            <a:solidFill>
              <a:srgbClr val="FF0000"/>
            </a:solidFill>
            <a:ln w="12700">
              <a:solidFill>
                <a:srgbClr val="000000"/>
              </a:solidFill>
              <a:round/>
              <a:headEnd/>
              <a:tailEnd/>
            </a:ln>
          </p:spPr>
          <p:txBody>
            <a:bodyPr/>
            <a:lstStyle/>
            <a:p>
              <a:endParaRPr lang="fr-FR"/>
            </a:p>
          </p:txBody>
        </p:sp>
        <p:sp>
          <p:nvSpPr>
            <p:cNvPr id="126" name="Oval 57"/>
            <p:cNvSpPr>
              <a:spLocks noChangeArrowheads="1"/>
            </p:cNvSpPr>
            <p:nvPr/>
          </p:nvSpPr>
          <p:spPr bwMode="auto">
            <a:xfrm>
              <a:off x="2071" y="2526"/>
              <a:ext cx="55" cy="56"/>
            </a:xfrm>
            <a:prstGeom prst="ellipse">
              <a:avLst/>
            </a:prstGeom>
            <a:solidFill>
              <a:srgbClr val="990000"/>
            </a:solidFill>
            <a:ln w="12700">
              <a:solidFill>
                <a:srgbClr val="000000"/>
              </a:solidFill>
              <a:round/>
              <a:headEnd/>
              <a:tailEnd/>
            </a:ln>
          </p:spPr>
          <p:txBody>
            <a:bodyPr/>
            <a:lstStyle/>
            <a:p>
              <a:endParaRPr lang="fr-FR"/>
            </a:p>
          </p:txBody>
        </p:sp>
        <p:sp>
          <p:nvSpPr>
            <p:cNvPr id="134" name="Oval 58"/>
            <p:cNvSpPr>
              <a:spLocks noChangeArrowheads="1"/>
            </p:cNvSpPr>
            <p:nvPr/>
          </p:nvSpPr>
          <p:spPr bwMode="auto">
            <a:xfrm>
              <a:off x="1936" y="2606"/>
              <a:ext cx="56" cy="55"/>
            </a:xfrm>
            <a:prstGeom prst="ellipse">
              <a:avLst/>
            </a:prstGeom>
            <a:solidFill>
              <a:srgbClr val="990000"/>
            </a:solidFill>
            <a:ln w="12700">
              <a:solidFill>
                <a:srgbClr val="000000"/>
              </a:solidFill>
              <a:round/>
              <a:headEnd/>
              <a:tailEnd/>
            </a:ln>
          </p:spPr>
          <p:txBody>
            <a:bodyPr/>
            <a:lstStyle/>
            <a:p>
              <a:endParaRPr lang="fr-FR"/>
            </a:p>
          </p:txBody>
        </p:sp>
        <p:sp>
          <p:nvSpPr>
            <p:cNvPr id="135" name="Oval 59"/>
            <p:cNvSpPr>
              <a:spLocks noChangeArrowheads="1"/>
            </p:cNvSpPr>
            <p:nvPr/>
          </p:nvSpPr>
          <p:spPr bwMode="auto">
            <a:xfrm>
              <a:off x="2063" y="2376"/>
              <a:ext cx="56" cy="55"/>
            </a:xfrm>
            <a:prstGeom prst="ellipse">
              <a:avLst/>
            </a:prstGeom>
            <a:solidFill>
              <a:srgbClr val="FF0000"/>
            </a:solidFill>
            <a:ln w="12700">
              <a:solidFill>
                <a:srgbClr val="000000"/>
              </a:solidFill>
              <a:round/>
              <a:headEnd/>
              <a:tailEnd/>
            </a:ln>
          </p:spPr>
          <p:txBody>
            <a:bodyPr/>
            <a:lstStyle/>
            <a:p>
              <a:endParaRPr lang="fr-FR"/>
            </a:p>
          </p:txBody>
        </p:sp>
        <p:sp>
          <p:nvSpPr>
            <p:cNvPr id="136" name="Oval 60"/>
            <p:cNvSpPr>
              <a:spLocks noChangeArrowheads="1"/>
            </p:cNvSpPr>
            <p:nvPr/>
          </p:nvSpPr>
          <p:spPr bwMode="auto">
            <a:xfrm>
              <a:off x="1928" y="2733"/>
              <a:ext cx="56" cy="55"/>
            </a:xfrm>
            <a:prstGeom prst="ellipse">
              <a:avLst/>
            </a:prstGeom>
            <a:solidFill>
              <a:srgbClr val="FF0000"/>
            </a:solidFill>
            <a:ln w="12700">
              <a:solidFill>
                <a:srgbClr val="000000"/>
              </a:solidFill>
              <a:round/>
              <a:headEnd/>
              <a:tailEnd/>
            </a:ln>
          </p:spPr>
          <p:txBody>
            <a:bodyPr/>
            <a:lstStyle/>
            <a:p>
              <a:endParaRPr lang="fr-FR"/>
            </a:p>
          </p:txBody>
        </p:sp>
        <p:sp>
          <p:nvSpPr>
            <p:cNvPr id="137" name="Oval 61"/>
            <p:cNvSpPr>
              <a:spLocks noChangeArrowheads="1"/>
            </p:cNvSpPr>
            <p:nvPr/>
          </p:nvSpPr>
          <p:spPr bwMode="auto">
            <a:xfrm>
              <a:off x="2206" y="2614"/>
              <a:ext cx="55" cy="55"/>
            </a:xfrm>
            <a:prstGeom prst="ellipse">
              <a:avLst/>
            </a:prstGeom>
            <a:solidFill>
              <a:srgbClr val="FF0000"/>
            </a:solidFill>
            <a:ln w="12700">
              <a:solidFill>
                <a:srgbClr val="000000"/>
              </a:solidFill>
              <a:round/>
              <a:headEnd/>
              <a:tailEnd/>
            </a:ln>
          </p:spPr>
          <p:txBody>
            <a:bodyPr/>
            <a:lstStyle/>
            <a:p>
              <a:endParaRPr lang="fr-FR"/>
            </a:p>
          </p:txBody>
        </p:sp>
        <p:sp>
          <p:nvSpPr>
            <p:cNvPr id="138" name="Oval 62"/>
            <p:cNvSpPr>
              <a:spLocks noChangeArrowheads="1"/>
            </p:cNvSpPr>
            <p:nvPr/>
          </p:nvSpPr>
          <p:spPr bwMode="auto">
            <a:xfrm>
              <a:off x="2333" y="2384"/>
              <a:ext cx="55" cy="55"/>
            </a:xfrm>
            <a:prstGeom prst="ellipse">
              <a:avLst/>
            </a:prstGeom>
            <a:solidFill>
              <a:srgbClr val="FF0000"/>
            </a:solidFill>
            <a:ln w="12700">
              <a:solidFill>
                <a:srgbClr val="000000"/>
              </a:solidFill>
              <a:round/>
              <a:headEnd/>
              <a:tailEnd/>
            </a:ln>
          </p:spPr>
          <p:txBody>
            <a:bodyPr/>
            <a:lstStyle/>
            <a:p>
              <a:endParaRPr lang="fr-FR"/>
            </a:p>
          </p:txBody>
        </p:sp>
        <p:sp>
          <p:nvSpPr>
            <p:cNvPr id="139" name="Oval 63"/>
            <p:cNvSpPr>
              <a:spLocks noChangeArrowheads="1"/>
            </p:cNvSpPr>
            <p:nvPr/>
          </p:nvSpPr>
          <p:spPr bwMode="auto">
            <a:xfrm>
              <a:off x="1658" y="2741"/>
              <a:ext cx="56" cy="55"/>
            </a:xfrm>
            <a:prstGeom prst="ellipse">
              <a:avLst/>
            </a:prstGeom>
            <a:solidFill>
              <a:srgbClr val="FF0000"/>
            </a:solidFill>
            <a:ln w="12700">
              <a:solidFill>
                <a:srgbClr val="000000"/>
              </a:solidFill>
              <a:round/>
              <a:headEnd/>
              <a:tailEnd/>
            </a:ln>
          </p:spPr>
          <p:txBody>
            <a:bodyPr/>
            <a:lstStyle/>
            <a:p>
              <a:endParaRPr lang="fr-FR"/>
            </a:p>
          </p:txBody>
        </p:sp>
        <p:grpSp>
          <p:nvGrpSpPr>
            <p:cNvPr id="140" name="Group 64"/>
            <p:cNvGrpSpPr>
              <a:grpSpLocks/>
            </p:cNvGrpSpPr>
            <p:nvPr/>
          </p:nvGrpSpPr>
          <p:grpSpPr bwMode="auto">
            <a:xfrm>
              <a:off x="904" y="2840"/>
              <a:ext cx="730" cy="596"/>
              <a:chOff x="904" y="2840"/>
              <a:chExt cx="730" cy="596"/>
            </a:xfrm>
          </p:grpSpPr>
          <p:pic>
            <p:nvPicPr>
              <p:cNvPr id="141" name="Picture 65"/>
              <p:cNvPicPr>
                <a:picLocks noChangeAspect="1" noChangeArrowheads="1"/>
              </p:cNvPicPr>
              <p:nvPr/>
            </p:nvPicPr>
            <p:blipFill>
              <a:blip r:embed="rId4"/>
              <a:srcRect/>
              <a:stretch>
                <a:fillRect/>
              </a:stretch>
            </p:blipFill>
            <p:spPr bwMode="auto">
              <a:xfrm>
                <a:off x="916" y="2840"/>
                <a:ext cx="706" cy="596"/>
              </a:xfrm>
              <a:prstGeom prst="rect">
                <a:avLst/>
              </a:prstGeom>
              <a:ln>
                <a:noFill/>
              </a:ln>
              <a:effectLst>
                <a:softEdge rad="112500"/>
              </a:effectLst>
            </p:spPr>
          </p:pic>
          <p:sp>
            <p:nvSpPr>
              <p:cNvPr id="142" name="Oval 66"/>
              <p:cNvSpPr>
                <a:spLocks noChangeArrowheads="1"/>
              </p:cNvSpPr>
              <p:nvPr/>
            </p:nvSpPr>
            <p:spPr bwMode="auto">
              <a:xfrm>
                <a:off x="1047" y="3074"/>
                <a:ext cx="55" cy="56"/>
              </a:xfrm>
              <a:prstGeom prst="ellipse">
                <a:avLst/>
              </a:prstGeom>
              <a:solidFill>
                <a:srgbClr val="FF0000"/>
              </a:solidFill>
              <a:ln w="12700">
                <a:solidFill>
                  <a:srgbClr val="000000"/>
                </a:solidFill>
                <a:round/>
                <a:headEnd/>
                <a:tailEnd/>
              </a:ln>
            </p:spPr>
            <p:txBody>
              <a:bodyPr/>
              <a:lstStyle/>
              <a:p>
                <a:endParaRPr lang="fr-FR"/>
              </a:p>
            </p:txBody>
          </p:sp>
          <p:sp>
            <p:nvSpPr>
              <p:cNvPr id="143" name="Oval 67"/>
              <p:cNvSpPr>
                <a:spLocks noChangeArrowheads="1"/>
              </p:cNvSpPr>
              <p:nvPr/>
            </p:nvSpPr>
            <p:spPr bwMode="auto">
              <a:xfrm>
                <a:off x="1309" y="3074"/>
                <a:ext cx="55" cy="56"/>
              </a:xfrm>
              <a:prstGeom prst="ellipse">
                <a:avLst/>
              </a:prstGeom>
              <a:solidFill>
                <a:srgbClr val="990000"/>
              </a:solidFill>
              <a:ln w="12700">
                <a:solidFill>
                  <a:srgbClr val="000000"/>
                </a:solidFill>
                <a:round/>
                <a:headEnd/>
                <a:tailEnd/>
              </a:ln>
            </p:spPr>
            <p:txBody>
              <a:bodyPr/>
              <a:lstStyle/>
              <a:p>
                <a:endParaRPr lang="fr-FR"/>
              </a:p>
            </p:txBody>
          </p:sp>
          <p:sp>
            <p:nvSpPr>
              <p:cNvPr id="144" name="Oval 68"/>
              <p:cNvSpPr>
                <a:spLocks noChangeArrowheads="1"/>
              </p:cNvSpPr>
              <p:nvPr/>
            </p:nvSpPr>
            <p:spPr bwMode="auto">
              <a:xfrm>
                <a:off x="1182" y="3162"/>
                <a:ext cx="55" cy="55"/>
              </a:xfrm>
              <a:prstGeom prst="ellipse">
                <a:avLst/>
              </a:prstGeom>
              <a:solidFill>
                <a:srgbClr val="990000"/>
              </a:solidFill>
              <a:ln w="12700">
                <a:solidFill>
                  <a:srgbClr val="000000"/>
                </a:solidFill>
                <a:round/>
                <a:headEnd/>
                <a:tailEnd/>
              </a:ln>
            </p:spPr>
            <p:txBody>
              <a:bodyPr/>
              <a:lstStyle/>
              <a:p>
                <a:endParaRPr lang="fr-FR"/>
              </a:p>
            </p:txBody>
          </p:sp>
          <p:sp>
            <p:nvSpPr>
              <p:cNvPr id="145" name="Oval 69"/>
              <p:cNvSpPr>
                <a:spLocks noChangeArrowheads="1"/>
              </p:cNvSpPr>
              <p:nvPr/>
            </p:nvSpPr>
            <p:spPr bwMode="auto">
              <a:xfrm>
                <a:off x="1309" y="2931"/>
                <a:ext cx="55" cy="56"/>
              </a:xfrm>
              <a:prstGeom prst="ellipse">
                <a:avLst/>
              </a:prstGeom>
              <a:solidFill>
                <a:srgbClr val="FF0000"/>
              </a:solidFill>
              <a:ln w="12700">
                <a:solidFill>
                  <a:srgbClr val="000000"/>
                </a:solidFill>
                <a:round/>
                <a:headEnd/>
                <a:tailEnd/>
              </a:ln>
            </p:spPr>
            <p:txBody>
              <a:bodyPr/>
              <a:lstStyle/>
              <a:p>
                <a:endParaRPr lang="fr-FR"/>
              </a:p>
            </p:txBody>
          </p:sp>
          <p:sp>
            <p:nvSpPr>
              <p:cNvPr id="146" name="Oval 70"/>
              <p:cNvSpPr>
                <a:spLocks noChangeArrowheads="1"/>
              </p:cNvSpPr>
              <p:nvPr/>
            </p:nvSpPr>
            <p:spPr bwMode="auto">
              <a:xfrm>
                <a:off x="1174" y="3289"/>
                <a:ext cx="55" cy="55"/>
              </a:xfrm>
              <a:prstGeom prst="ellipse">
                <a:avLst/>
              </a:prstGeom>
              <a:solidFill>
                <a:srgbClr val="FF0000"/>
              </a:solidFill>
              <a:ln w="12700">
                <a:solidFill>
                  <a:srgbClr val="000000"/>
                </a:solidFill>
                <a:round/>
                <a:headEnd/>
                <a:tailEnd/>
              </a:ln>
            </p:spPr>
            <p:txBody>
              <a:bodyPr/>
              <a:lstStyle/>
              <a:p>
                <a:endParaRPr lang="fr-FR"/>
              </a:p>
            </p:txBody>
          </p:sp>
          <p:sp>
            <p:nvSpPr>
              <p:cNvPr id="147" name="Oval 71"/>
              <p:cNvSpPr>
                <a:spLocks noChangeArrowheads="1"/>
              </p:cNvSpPr>
              <p:nvPr/>
            </p:nvSpPr>
            <p:spPr bwMode="auto">
              <a:xfrm>
                <a:off x="1452" y="3170"/>
                <a:ext cx="55" cy="55"/>
              </a:xfrm>
              <a:prstGeom prst="ellipse">
                <a:avLst/>
              </a:prstGeom>
              <a:solidFill>
                <a:srgbClr val="FF0000"/>
              </a:solidFill>
              <a:ln w="12700">
                <a:solidFill>
                  <a:srgbClr val="000000"/>
                </a:solidFill>
                <a:round/>
                <a:headEnd/>
                <a:tailEnd/>
              </a:ln>
            </p:spPr>
            <p:txBody>
              <a:bodyPr/>
              <a:lstStyle/>
              <a:p>
                <a:endParaRPr lang="fr-FR"/>
              </a:p>
            </p:txBody>
          </p:sp>
          <p:sp>
            <p:nvSpPr>
              <p:cNvPr id="148" name="Oval 72"/>
              <p:cNvSpPr>
                <a:spLocks noChangeArrowheads="1"/>
              </p:cNvSpPr>
              <p:nvPr/>
            </p:nvSpPr>
            <p:spPr bwMode="auto">
              <a:xfrm>
                <a:off x="1579" y="2939"/>
                <a:ext cx="55" cy="56"/>
              </a:xfrm>
              <a:prstGeom prst="ellipse">
                <a:avLst/>
              </a:prstGeom>
              <a:solidFill>
                <a:srgbClr val="FF0000"/>
              </a:solidFill>
              <a:ln w="12700">
                <a:solidFill>
                  <a:srgbClr val="000000"/>
                </a:solidFill>
                <a:round/>
                <a:headEnd/>
                <a:tailEnd/>
              </a:ln>
            </p:spPr>
            <p:txBody>
              <a:bodyPr/>
              <a:lstStyle/>
              <a:p>
                <a:endParaRPr lang="fr-FR"/>
              </a:p>
            </p:txBody>
          </p:sp>
          <p:sp>
            <p:nvSpPr>
              <p:cNvPr id="149" name="Oval 73"/>
              <p:cNvSpPr>
                <a:spLocks noChangeArrowheads="1"/>
              </p:cNvSpPr>
              <p:nvPr/>
            </p:nvSpPr>
            <p:spPr bwMode="auto">
              <a:xfrm>
                <a:off x="904" y="3297"/>
                <a:ext cx="55" cy="55"/>
              </a:xfrm>
              <a:prstGeom prst="ellipse">
                <a:avLst/>
              </a:prstGeom>
              <a:solidFill>
                <a:srgbClr val="FF0000"/>
              </a:solidFill>
              <a:ln w="12700">
                <a:solidFill>
                  <a:srgbClr val="000000"/>
                </a:solidFill>
                <a:round/>
                <a:headEnd/>
                <a:tailEnd/>
              </a:ln>
            </p:spPr>
            <p:txBody>
              <a:bodyPr/>
              <a:lstStyle/>
              <a:p>
                <a:endParaRPr lang="fr-FR"/>
              </a:p>
            </p:txBody>
          </p:sp>
        </p:grpSp>
      </p:grpSp>
      <p:pic>
        <p:nvPicPr>
          <p:cNvPr id="159" name="Picture 74"/>
          <p:cNvPicPr>
            <a:picLocks noChangeAspect="1" noChangeArrowheads="1"/>
          </p:cNvPicPr>
          <p:nvPr/>
        </p:nvPicPr>
        <p:blipFill>
          <a:blip r:embed="rId5"/>
          <a:srcRect/>
          <a:stretch>
            <a:fillRect/>
          </a:stretch>
        </p:blipFill>
        <p:spPr bwMode="auto">
          <a:xfrm>
            <a:off x="6359511" y="1814515"/>
            <a:ext cx="2370137" cy="2092325"/>
          </a:xfrm>
          <a:prstGeom prst="rect">
            <a:avLst/>
          </a:prstGeom>
          <a:ln>
            <a:noFill/>
          </a:ln>
          <a:effectLst>
            <a:softEdge rad="112500"/>
          </a:effectLst>
        </p:spPr>
      </p:pic>
      <p:grpSp>
        <p:nvGrpSpPr>
          <p:cNvPr id="160" name="Group 75"/>
          <p:cNvGrpSpPr>
            <a:grpSpLocks/>
          </p:cNvGrpSpPr>
          <p:nvPr/>
        </p:nvGrpSpPr>
        <p:grpSpPr bwMode="auto">
          <a:xfrm>
            <a:off x="4768836" y="4651378"/>
            <a:ext cx="2382837" cy="1689100"/>
            <a:chOff x="2424" y="2316"/>
            <a:chExt cx="1501" cy="1064"/>
          </a:xfrm>
        </p:grpSpPr>
        <p:pic>
          <p:nvPicPr>
            <p:cNvPr id="161" name="Picture 76"/>
            <p:cNvPicPr>
              <a:picLocks noChangeAspect="1" noChangeArrowheads="1"/>
            </p:cNvPicPr>
            <p:nvPr/>
          </p:nvPicPr>
          <p:blipFill>
            <a:blip r:embed="rId6"/>
            <a:srcRect/>
            <a:stretch>
              <a:fillRect/>
            </a:stretch>
          </p:blipFill>
          <p:spPr bwMode="auto">
            <a:xfrm>
              <a:off x="2424" y="2316"/>
              <a:ext cx="1501" cy="1064"/>
            </a:xfrm>
            <a:prstGeom prst="rect">
              <a:avLst/>
            </a:prstGeom>
            <a:ln>
              <a:noFill/>
            </a:ln>
            <a:effectLst>
              <a:softEdge rad="112500"/>
            </a:effectLst>
          </p:spPr>
        </p:pic>
        <p:sp>
          <p:nvSpPr>
            <p:cNvPr id="162" name="Oval 77"/>
            <p:cNvSpPr>
              <a:spLocks noChangeArrowheads="1"/>
            </p:cNvSpPr>
            <p:nvPr/>
          </p:nvSpPr>
          <p:spPr bwMode="auto">
            <a:xfrm>
              <a:off x="3079" y="2550"/>
              <a:ext cx="56" cy="56"/>
            </a:xfrm>
            <a:prstGeom prst="ellipse">
              <a:avLst/>
            </a:prstGeom>
            <a:solidFill>
              <a:srgbClr val="990000"/>
            </a:solidFill>
            <a:ln w="12700">
              <a:solidFill>
                <a:srgbClr val="000000"/>
              </a:solidFill>
              <a:round/>
              <a:headEnd/>
              <a:tailEnd/>
            </a:ln>
          </p:spPr>
          <p:txBody>
            <a:bodyPr/>
            <a:lstStyle/>
            <a:p>
              <a:endParaRPr lang="fr-FR"/>
            </a:p>
          </p:txBody>
        </p:sp>
        <p:sp>
          <p:nvSpPr>
            <p:cNvPr id="163" name="Oval 78"/>
            <p:cNvSpPr>
              <a:spLocks noChangeArrowheads="1"/>
            </p:cNvSpPr>
            <p:nvPr/>
          </p:nvSpPr>
          <p:spPr bwMode="auto">
            <a:xfrm>
              <a:off x="3341" y="2542"/>
              <a:ext cx="56" cy="56"/>
            </a:xfrm>
            <a:prstGeom prst="ellipse">
              <a:avLst/>
            </a:prstGeom>
            <a:solidFill>
              <a:srgbClr val="990000"/>
            </a:solidFill>
            <a:ln w="12700">
              <a:solidFill>
                <a:srgbClr val="000000"/>
              </a:solidFill>
              <a:round/>
              <a:headEnd/>
              <a:tailEnd/>
            </a:ln>
          </p:spPr>
          <p:txBody>
            <a:bodyPr/>
            <a:lstStyle/>
            <a:p>
              <a:endParaRPr lang="fr-FR"/>
            </a:p>
          </p:txBody>
        </p:sp>
        <p:sp>
          <p:nvSpPr>
            <p:cNvPr id="164" name="Oval 79"/>
            <p:cNvSpPr>
              <a:spLocks noChangeArrowheads="1"/>
            </p:cNvSpPr>
            <p:nvPr/>
          </p:nvSpPr>
          <p:spPr bwMode="auto">
            <a:xfrm>
              <a:off x="3603" y="2542"/>
              <a:ext cx="56" cy="56"/>
            </a:xfrm>
            <a:prstGeom prst="ellipse">
              <a:avLst/>
            </a:prstGeom>
            <a:solidFill>
              <a:srgbClr val="990000"/>
            </a:solidFill>
            <a:ln w="12700">
              <a:solidFill>
                <a:srgbClr val="000000"/>
              </a:solidFill>
              <a:round/>
              <a:headEnd/>
              <a:tailEnd/>
            </a:ln>
          </p:spPr>
          <p:txBody>
            <a:bodyPr/>
            <a:lstStyle/>
            <a:p>
              <a:endParaRPr lang="fr-FR"/>
            </a:p>
          </p:txBody>
        </p:sp>
        <p:sp>
          <p:nvSpPr>
            <p:cNvPr id="165" name="Oval 80"/>
            <p:cNvSpPr>
              <a:spLocks noChangeArrowheads="1"/>
            </p:cNvSpPr>
            <p:nvPr/>
          </p:nvSpPr>
          <p:spPr bwMode="auto">
            <a:xfrm>
              <a:off x="3476" y="2765"/>
              <a:ext cx="56" cy="55"/>
            </a:xfrm>
            <a:prstGeom prst="ellipse">
              <a:avLst/>
            </a:prstGeom>
            <a:solidFill>
              <a:srgbClr val="990000"/>
            </a:solidFill>
            <a:ln w="12700">
              <a:solidFill>
                <a:srgbClr val="000000"/>
              </a:solidFill>
              <a:round/>
              <a:headEnd/>
              <a:tailEnd/>
            </a:ln>
          </p:spPr>
          <p:txBody>
            <a:bodyPr/>
            <a:lstStyle/>
            <a:p>
              <a:endParaRPr lang="fr-FR"/>
            </a:p>
          </p:txBody>
        </p:sp>
        <p:sp>
          <p:nvSpPr>
            <p:cNvPr id="166" name="Oval 81"/>
            <p:cNvSpPr>
              <a:spLocks noChangeArrowheads="1"/>
            </p:cNvSpPr>
            <p:nvPr/>
          </p:nvSpPr>
          <p:spPr bwMode="auto">
            <a:xfrm>
              <a:off x="2952" y="2773"/>
              <a:ext cx="56" cy="55"/>
            </a:xfrm>
            <a:prstGeom prst="ellipse">
              <a:avLst/>
            </a:prstGeom>
            <a:solidFill>
              <a:srgbClr val="990000"/>
            </a:solidFill>
            <a:ln w="12700">
              <a:solidFill>
                <a:srgbClr val="000000"/>
              </a:solidFill>
              <a:round/>
              <a:headEnd/>
              <a:tailEnd/>
            </a:ln>
          </p:spPr>
          <p:txBody>
            <a:bodyPr/>
            <a:lstStyle/>
            <a:p>
              <a:endParaRPr lang="fr-FR"/>
            </a:p>
          </p:txBody>
        </p:sp>
        <p:sp>
          <p:nvSpPr>
            <p:cNvPr id="167" name="Oval 82"/>
            <p:cNvSpPr>
              <a:spLocks noChangeArrowheads="1"/>
            </p:cNvSpPr>
            <p:nvPr/>
          </p:nvSpPr>
          <p:spPr bwMode="auto">
            <a:xfrm>
              <a:off x="3214" y="2773"/>
              <a:ext cx="56" cy="55"/>
            </a:xfrm>
            <a:prstGeom prst="ellipse">
              <a:avLst/>
            </a:prstGeom>
            <a:solidFill>
              <a:srgbClr val="990000"/>
            </a:solidFill>
            <a:ln w="12700">
              <a:solidFill>
                <a:srgbClr val="000000"/>
              </a:solidFill>
              <a:round/>
              <a:headEnd/>
              <a:tailEnd/>
            </a:ln>
          </p:spPr>
          <p:txBody>
            <a:bodyPr/>
            <a:lstStyle/>
            <a:p>
              <a:endParaRPr lang="fr-FR"/>
            </a:p>
          </p:txBody>
        </p:sp>
        <p:sp>
          <p:nvSpPr>
            <p:cNvPr id="168" name="Oval 83"/>
            <p:cNvSpPr>
              <a:spLocks noChangeArrowheads="1"/>
            </p:cNvSpPr>
            <p:nvPr/>
          </p:nvSpPr>
          <p:spPr bwMode="auto">
            <a:xfrm>
              <a:off x="2817" y="2995"/>
              <a:ext cx="56" cy="55"/>
            </a:xfrm>
            <a:prstGeom prst="ellipse">
              <a:avLst/>
            </a:prstGeom>
            <a:solidFill>
              <a:srgbClr val="990000"/>
            </a:solidFill>
            <a:ln w="12700">
              <a:solidFill>
                <a:srgbClr val="000000"/>
              </a:solidFill>
              <a:round/>
              <a:headEnd/>
              <a:tailEnd/>
            </a:ln>
          </p:spPr>
          <p:txBody>
            <a:bodyPr/>
            <a:lstStyle/>
            <a:p>
              <a:endParaRPr lang="fr-FR"/>
            </a:p>
          </p:txBody>
        </p:sp>
        <p:sp>
          <p:nvSpPr>
            <p:cNvPr id="169" name="Oval 84"/>
            <p:cNvSpPr>
              <a:spLocks noChangeArrowheads="1"/>
            </p:cNvSpPr>
            <p:nvPr/>
          </p:nvSpPr>
          <p:spPr bwMode="auto">
            <a:xfrm>
              <a:off x="3079" y="2995"/>
              <a:ext cx="56" cy="55"/>
            </a:xfrm>
            <a:prstGeom prst="ellipse">
              <a:avLst/>
            </a:prstGeom>
            <a:solidFill>
              <a:srgbClr val="990000"/>
            </a:solidFill>
            <a:ln w="12700">
              <a:solidFill>
                <a:srgbClr val="000000"/>
              </a:solidFill>
              <a:round/>
              <a:headEnd/>
              <a:tailEnd/>
            </a:ln>
          </p:spPr>
          <p:txBody>
            <a:bodyPr/>
            <a:lstStyle/>
            <a:p>
              <a:endParaRPr lang="fr-FR"/>
            </a:p>
          </p:txBody>
        </p:sp>
        <p:sp>
          <p:nvSpPr>
            <p:cNvPr id="170" name="Oval 85"/>
            <p:cNvSpPr>
              <a:spLocks noChangeArrowheads="1"/>
            </p:cNvSpPr>
            <p:nvPr/>
          </p:nvSpPr>
          <p:spPr bwMode="auto">
            <a:xfrm>
              <a:off x="3341" y="3003"/>
              <a:ext cx="56" cy="55"/>
            </a:xfrm>
            <a:prstGeom prst="ellipse">
              <a:avLst/>
            </a:prstGeom>
            <a:solidFill>
              <a:srgbClr val="990000"/>
            </a:solidFill>
            <a:ln w="12700">
              <a:solidFill>
                <a:srgbClr val="000000"/>
              </a:solidFill>
              <a:round/>
              <a:headEnd/>
              <a:tailEnd/>
            </a:ln>
          </p:spPr>
          <p:txBody>
            <a:bodyPr/>
            <a:lstStyle/>
            <a:p>
              <a:endParaRPr lang="fr-FR"/>
            </a:p>
          </p:txBody>
        </p:sp>
        <p:sp>
          <p:nvSpPr>
            <p:cNvPr id="171" name="Oval 86"/>
            <p:cNvSpPr>
              <a:spLocks noChangeArrowheads="1"/>
            </p:cNvSpPr>
            <p:nvPr/>
          </p:nvSpPr>
          <p:spPr bwMode="auto">
            <a:xfrm>
              <a:off x="3222" y="3090"/>
              <a:ext cx="56" cy="56"/>
            </a:xfrm>
            <a:prstGeom prst="ellipse">
              <a:avLst/>
            </a:prstGeom>
            <a:solidFill>
              <a:srgbClr val="990000"/>
            </a:solidFill>
            <a:ln w="12700">
              <a:solidFill>
                <a:srgbClr val="000000"/>
              </a:solidFill>
              <a:round/>
              <a:headEnd/>
              <a:tailEnd/>
            </a:ln>
          </p:spPr>
          <p:txBody>
            <a:bodyPr/>
            <a:lstStyle/>
            <a:p>
              <a:endParaRPr lang="fr-FR"/>
            </a:p>
          </p:txBody>
        </p:sp>
        <p:sp>
          <p:nvSpPr>
            <p:cNvPr id="172" name="Oval 87"/>
            <p:cNvSpPr>
              <a:spLocks noChangeArrowheads="1"/>
            </p:cNvSpPr>
            <p:nvPr/>
          </p:nvSpPr>
          <p:spPr bwMode="auto">
            <a:xfrm>
              <a:off x="2960" y="3090"/>
              <a:ext cx="56" cy="56"/>
            </a:xfrm>
            <a:prstGeom prst="ellipse">
              <a:avLst/>
            </a:prstGeom>
            <a:solidFill>
              <a:srgbClr val="990000"/>
            </a:solidFill>
            <a:ln w="12700">
              <a:solidFill>
                <a:srgbClr val="000000"/>
              </a:solidFill>
              <a:round/>
              <a:headEnd/>
              <a:tailEnd/>
            </a:ln>
          </p:spPr>
          <p:txBody>
            <a:bodyPr/>
            <a:lstStyle/>
            <a:p>
              <a:endParaRPr lang="fr-FR"/>
            </a:p>
          </p:txBody>
        </p:sp>
        <p:sp>
          <p:nvSpPr>
            <p:cNvPr id="173" name="Oval 88"/>
            <p:cNvSpPr>
              <a:spLocks noChangeArrowheads="1"/>
            </p:cNvSpPr>
            <p:nvPr/>
          </p:nvSpPr>
          <p:spPr bwMode="auto">
            <a:xfrm>
              <a:off x="2698" y="3098"/>
              <a:ext cx="56" cy="56"/>
            </a:xfrm>
            <a:prstGeom prst="ellipse">
              <a:avLst/>
            </a:prstGeom>
            <a:solidFill>
              <a:srgbClr val="990000"/>
            </a:solidFill>
            <a:ln w="12700">
              <a:solidFill>
                <a:srgbClr val="000000"/>
              </a:solidFill>
              <a:round/>
              <a:headEnd/>
              <a:tailEnd/>
            </a:ln>
          </p:spPr>
          <p:txBody>
            <a:bodyPr/>
            <a:lstStyle/>
            <a:p>
              <a:endParaRPr lang="fr-FR"/>
            </a:p>
          </p:txBody>
        </p:sp>
        <p:sp>
          <p:nvSpPr>
            <p:cNvPr id="174" name="Oval 89"/>
            <p:cNvSpPr>
              <a:spLocks noChangeArrowheads="1"/>
            </p:cNvSpPr>
            <p:nvPr/>
          </p:nvSpPr>
          <p:spPr bwMode="auto">
            <a:xfrm>
              <a:off x="3087" y="2868"/>
              <a:ext cx="56" cy="55"/>
            </a:xfrm>
            <a:prstGeom prst="ellipse">
              <a:avLst/>
            </a:prstGeom>
            <a:solidFill>
              <a:srgbClr val="990000"/>
            </a:solidFill>
            <a:ln w="12700">
              <a:solidFill>
                <a:srgbClr val="000000"/>
              </a:solidFill>
              <a:round/>
              <a:headEnd/>
              <a:tailEnd/>
            </a:ln>
          </p:spPr>
          <p:txBody>
            <a:bodyPr/>
            <a:lstStyle/>
            <a:p>
              <a:endParaRPr lang="fr-FR"/>
            </a:p>
          </p:txBody>
        </p:sp>
        <p:sp>
          <p:nvSpPr>
            <p:cNvPr id="175" name="Oval 90"/>
            <p:cNvSpPr>
              <a:spLocks noChangeArrowheads="1"/>
            </p:cNvSpPr>
            <p:nvPr/>
          </p:nvSpPr>
          <p:spPr bwMode="auto">
            <a:xfrm>
              <a:off x="3357" y="2860"/>
              <a:ext cx="56" cy="55"/>
            </a:xfrm>
            <a:prstGeom prst="ellipse">
              <a:avLst/>
            </a:prstGeom>
            <a:solidFill>
              <a:srgbClr val="990000"/>
            </a:solidFill>
            <a:ln w="12700">
              <a:solidFill>
                <a:srgbClr val="000000"/>
              </a:solidFill>
              <a:round/>
              <a:headEnd/>
              <a:tailEnd/>
            </a:ln>
          </p:spPr>
          <p:txBody>
            <a:bodyPr/>
            <a:lstStyle/>
            <a:p>
              <a:endParaRPr lang="fr-FR"/>
            </a:p>
          </p:txBody>
        </p:sp>
        <p:sp>
          <p:nvSpPr>
            <p:cNvPr id="176" name="Oval 91"/>
            <p:cNvSpPr>
              <a:spLocks noChangeArrowheads="1"/>
            </p:cNvSpPr>
            <p:nvPr/>
          </p:nvSpPr>
          <p:spPr bwMode="auto">
            <a:xfrm>
              <a:off x="2825" y="2860"/>
              <a:ext cx="56" cy="55"/>
            </a:xfrm>
            <a:prstGeom prst="ellipse">
              <a:avLst/>
            </a:prstGeom>
            <a:solidFill>
              <a:srgbClr val="990000"/>
            </a:solidFill>
            <a:ln w="12700">
              <a:solidFill>
                <a:srgbClr val="000000"/>
              </a:solidFill>
              <a:round/>
              <a:headEnd/>
              <a:tailEnd/>
            </a:ln>
          </p:spPr>
          <p:txBody>
            <a:bodyPr/>
            <a:lstStyle/>
            <a:p>
              <a:endParaRPr lang="fr-FR"/>
            </a:p>
          </p:txBody>
        </p:sp>
        <p:sp>
          <p:nvSpPr>
            <p:cNvPr id="177" name="Oval 92"/>
            <p:cNvSpPr>
              <a:spLocks noChangeArrowheads="1"/>
            </p:cNvSpPr>
            <p:nvPr/>
          </p:nvSpPr>
          <p:spPr bwMode="auto">
            <a:xfrm>
              <a:off x="3222" y="2646"/>
              <a:ext cx="56" cy="55"/>
            </a:xfrm>
            <a:prstGeom prst="ellipse">
              <a:avLst/>
            </a:prstGeom>
            <a:solidFill>
              <a:srgbClr val="990000"/>
            </a:solidFill>
            <a:ln w="12700">
              <a:solidFill>
                <a:srgbClr val="000000"/>
              </a:solidFill>
              <a:round/>
              <a:headEnd/>
              <a:tailEnd/>
            </a:ln>
          </p:spPr>
          <p:txBody>
            <a:bodyPr/>
            <a:lstStyle/>
            <a:p>
              <a:endParaRPr lang="fr-FR"/>
            </a:p>
          </p:txBody>
        </p:sp>
        <p:sp>
          <p:nvSpPr>
            <p:cNvPr id="178" name="Oval 93"/>
            <p:cNvSpPr>
              <a:spLocks noChangeArrowheads="1"/>
            </p:cNvSpPr>
            <p:nvPr/>
          </p:nvSpPr>
          <p:spPr bwMode="auto">
            <a:xfrm>
              <a:off x="2960" y="2638"/>
              <a:ext cx="56" cy="55"/>
            </a:xfrm>
            <a:prstGeom prst="ellipse">
              <a:avLst/>
            </a:prstGeom>
            <a:solidFill>
              <a:srgbClr val="990000"/>
            </a:solidFill>
            <a:ln w="12700">
              <a:solidFill>
                <a:srgbClr val="000000"/>
              </a:solidFill>
              <a:round/>
              <a:headEnd/>
              <a:tailEnd/>
            </a:ln>
          </p:spPr>
          <p:txBody>
            <a:bodyPr/>
            <a:lstStyle/>
            <a:p>
              <a:endParaRPr lang="fr-FR"/>
            </a:p>
          </p:txBody>
        </p:sp>
        <p:sp>
          <p:nvSpPr>
            <p:cNvPr id="179" name="Oval 94"/>
            <p:cNvSpPr>
              <a:spLocks noChangeArrowheads="1"/>
            </p:cNvSpPr>
            <p:nvPr/>
          </p:nvSpPr>
          <p:spPr bwMode="auto">
            <a:xfrm>
              <a:off x="3484" y="2638"/>
              <a:ext cx="56" cy="55"/>
            </a:xfrm>
            <a:prstGeom prst="ellipse">
              <a:avLst/>
            </a:prstGeom>
            <a:solidFill>
              <a:srgbClr val="990000"/>
            </a:solidFill>
            <a:ln w="12700">
              <a:solidFill>
                <a:srgbClr val="000000"/>
              </a:solidFill>
              <a:round/>
              <a:headEnd/>
              <a:tailEnd/>
            </a:ln>
          </p:spPr>
          <p:txBody>
            <a:bodyPr/>
            <a:lstStyle/>
            <a:p>
              <a:endParaRPr lang="fr-FR"/>
            </a:p>
          </p:txBody>
        </p:sp>
      </p:grpSp>
      <p:grpSp>
        <p:nvGrpSpPr>
          <p:cNvPr id="180" name="Group 95"/>
          <p:cNvGrpSpPr>
            <a:grpSpLocks/>
          </p:cNvGrpSpPr>
          <p:nvPr/>
        </p:nvGrpSpPr>
        <p:grpSpPr bwMode="auto">
          <a:xfrm>
            <a:off x="4618023" y="5256215"/>
            <a:ext cx="415925" cy="101600"/>
            <a:chOff x="2329" y="2697"/>
            <a:chExt cx="262" cy="64"/>
          </a:xfrm>
        </p:grpSpPr>
        <p:sp>
          <p:nvSpPr>
            <p:cNvPr id="181" name="Freeform 96"/>
            <p:cNvSpPr>
              <a:spLocks/>
            </p:cNvSpPr>
            <p:nvPr/>
          </p:nvSpPr>
          <p:spPr bwMode="auto">
            <a:xfrm>
              <a:off x="2504" y="2697"/>
              <a:ext cx="87" cy="64"/>
            </a:xfrm>
            <a:custGeom>
              <a:avLst/>
              <a:gdLst>
                <a:gd name="T0" fmla="*/ 87 w 87"/>
                <a:gd name="T1" fmla="*/ 32 h 64"/>
                <a:gd name="T2" fmla="*/ 0 w 87"/>
                <a:gd name="T3" fmla="*/ 64 h 64"/>
                <a:gd name="T4" fmla="*/ 31 w 87"/>
                <a:gd name="T5" fmla="*/ 32 h 64"/>
                <a:gd name="T6" fmla="*/ 0 w 87"/>
                <a:gd name="T7" fmla="*/ 0 h 64"/>
                <a:gd name="T8" fmla="*/ 87 w 87"/>
                <a:gd name="T9" fmla="*/ 32 h 64"/>
                <a:gd name="T10" fmla="*/ 0 60000 65536"/>
                <a:gd name="T11" fmla="*/ 0 60000 65536"/>
                <a:gd name="T12" fmla="*/ 0 60000 65536"/>
                <a:gd name="T13" fmla="*/ 0 60000 65536"/>
                <a:gd name="T14" fmla="*/ 0 60000 65536"/>
                <a:gd name="T15" fmla="*/ 0 w 87"/>
                <a:gd name="T16" fmla="*/ 0 h 64"/>
                <a:gd name="T17" fmla="*/ 87 w 87"/>
                <a:gd name="T18" fmla="*/ 64 h 64"/>
              </a:gdLst>
              <a:ahLst/>
              <a:cxnLst>
                <a:cxn ang="T10">
                  <a:pos x="T0" y="T1"/>
                </a:cxn>
                <a:cxn ang="T11">
                  <a:pos x="T2" y="T3"/>
                </a:cxn>
                <a:cxn ang="T12">
                  <a:pos x="T4" y="T5"/>
                </a:cxn>
                <a:cxn ang="T13">
                  <a:pos x="T6" y="T7"/>
                </a:cxn>
                <a:cxn ang="T14">
                  <a:pos x="T8" y="T9"/>
                </a:cxn>
              </a:cxnLst>
              <a:rect l="T15" t="T16" r="T17" b="T18"/>
              <a:pathLst>
                <a:path w="87" h="64">
                  <a:moveTo>
                    <a:pt x="87" y="32"/>
                  </a:moveTo>
                  <a:lnTo>
                    <a:pt x="0" y="64"/>
                  </a:lnTo>
                  <a:lnTo>
                    <a:pt x="31" y="32"/>
                  </a:lnTo>
                  <a:lnTo>
                    <a:pt x="0" y="0"/>
                  </a:lnTo>
                  <a:lnTo>
                    <a:pt x="87" y="32"/>
                  </a:lnTo>
                  <a:close/>
                </a:path>
              </a:pathLst>
            </a:custGeom>
            <a:solidFill>
              <a:srgbClr val="000000"/>
            </a:solidFill>
            <a:ln w="12700">
              <a:solidFill>
                <a:srgbClr val="000000"/>
              </a:solidFill>
              <a:round/>
              <a:headEnd/>
              <a:tailEnd/>
            </a:ln>
          </p:spPr>
          <p:txBody>
            <a:bodyPr/>
            <a:lstStyle/>
            <a:p>
              <a:endParaRPr lang="fr-FR"/>
            </a:p>
          </p:txBody>
        </p:sp>
        <p:sp>
          <p:nvSpPr>
            <p:cNvPr id="182" name="Line 97"/>
            <p:cNvSpPr>
              <a:spLocks noChangeShapeType="1"/>
            </p:cNvSpPr>
            <p:nvPr/>
          </p:nvSpPr>
          <p:spPr bwMode="auto">
            <a:xfrm>
              <a:off x="2329" y="2729"/>
              <a:ext cx="206" cy="1"/>
            </a:xfrm>
            <a:prstGeom prst="line">
              <a:avLst/>
            </a:prstGeom>
            <a:noFill/>
            <a:ln w="12700">
              <a:solidFill>
                <a:srgbClr val="000000"/>
              </a:solidFill>
              <a:round/>
              <a:headEnd/>
              <a:tailEnd/>
            </a:ln>
          </p:spPr>
          <p:txBody>
            <a:bodyPr/>
            <a:lstStyle/>
            <a:p>
              <a:endParaRPr lang="fr-FR"/>
            </a:p>
          </p:txBody>
        </p:sp>
      </p:grpSp>
      <p:grpSp>
        <p:nvGrpSpPr>
          <p:cNvPr id="184" name="Group 117"/>
          <p:cNvGrpSpPr>
            <a:grpSpLocks/>
          </p:cNvGrpSpPr>
          <p:nvPr/>
        </p:nvGrpSpPr>
        <p:grpSpPr bwMode="auto">
          <a:xfrm>
            <a:off x="3143240" y="2285992"/>
            <a:ext cx="2382838" cy="569912"/>
            <a:chOff x="2816" y="1346"/>
            <a:chExt cx="1501" cy="359"/>
          </a:xfrm>
        </p:grpSpPr>
        <p:sp>
          <p:nvSpPr>
            <p:cNvPr id="185" name="Rectangle 100"/>
            <p:cNvSpPr>
              <a:spLocks noChangeArrowheads="1"/>
            </p:cNvSpPr>
            <p:nvPr/>
          </p:nvSpPr>
          <p:spPr bwMode="auto">
            <a:xfrm>
              <a:off x="3209" y="1447"/>
              <a:ext cx="107" cy="154"/>
            </a:xfrm>
            <a:prstGeom prst="rect">
              <a:avLst/>
            </a:prstGeom>
            <a:noFill/>
            <a:ln w="9525">
              <a:noFill/>
              <a:miter lim="800000"/>
              <a:headEnd/>
              <a:tailEnd/>
            </a:ln>
          </p:spPr>
          <p:txBody>
            <a:bodyPr wrap="none" lIns="0" tIns="0" rIns="0" bIns="0">
              <a:spAutoFit/>
            </a:bodyPr>
            <a:lstStyle/>
            <a:p>
              <a:r>
                <a:rPr lang="en-US" sz="1600" b="1" dirty="0">
                  <a:solidFill>
                    <a:srgbClr val="000000"/>
                  </a:solidFill>
                  <a:cs typeface="Arial" pitchFamily="34" charset="0"/>
                </a:rPr>
                <a:t>M</a:t>
              </a:r>
              <a:endParaRPr lang="en-US" dirty="0">
                <a:cs typeface="Arial" pitchFamily="34" charset="0"/>
              </a:endParaRPr>
            </a:p>
          </p:txBody>
        </p:sp>
        <p:sp>
          <p:nvSpPr>
            <p:cNvPr id="186" name="Line 101"/>
            <p:cNvSpPr>
              <a:spLocks noChangeShapeType="1"/>
            </p:cNvSpPr>
            <p:nvPr/>
          </p:nvSpPr>
          <p:spPr bwMode="auto">
            <a:xfrm>
              <a:off x="3251" y="1355"/>
              <a:ext cx="1" cy="92"/>
            </a:xfrm>
            <a:prstGeom prst="line">
              <a:avLst/>
            </a:prstGeom>
            <a:noFill/>
            <a:ln w="12700">
              <a:solidFill>
                <a:srgbClr val="000000"/>
              </a:solidFill>
              <a:round/>
              <a:headEnd/>
              <a:tailEnd/>
            </a:ln>
          </p:spPr>
          <p:txBody>
            <a:bodyPr/>
            <a:lstStyle/>
            <a:p>
              <a:endParaRPr lang="fr-FR"/>
            </a:p>
          </p:txBody>
        </p:sp>
        <p:sp>
          <p:nvSpPr>
            <p:cNvPr id="187" name="Line 102"/>
            <p:cNvSpPr>
              <a:spLocks noChangeShapeType="1"/>
            </p:cNvSpPr>
            <p:nvPr/>
          </p:nvSpPr>
          <p:spPr bwMode="auto">
            <a:xfrm>
              <a:off x="3251" y="1595"/>
              <a:ext cx="1" cy="110"/>
            </a:xfrm>
            <a:prstGeom prst="line">
              <a:avLst/>
            </a:prstGeom>
            <a:noFill/>
            <a:ln w="12700">
              <a:solidFill>
                <a:srgbClr val="000000"/>
              </a:solidFill>
              <a:round/>
              <a:headEnd/>
              <a:tailEnd/>
            </a:ln>
          </p:spPr>
          <p:txBody>
            <a:bodyPr/>
            <a:lstStyle/>
            <a:p>
              <a:endParaRPr lang="fr-FR"/>
            </a:p>
          </p:txBody>
        </p:sp>
        <p:sp>
          <p:nvSpPr>
            <p:cNvPr id="188" name="Line 103"/>
            <p:cNvSpPr>
              <a:spLocks noChangeShapeType="1"/>
            </p:cNvSpPr>
            <p:nvPr/>
          </p:nvSpPr>
          <p:spPr bwMode="auto">
            <a:xfrm>
              <a:off x="3090" y="1530"/>
              <a:ext cx="85" cy="1"/>
            </a:xfrm>
            <a:prstGeom prst="line">
              <a:avLst/>
            </a:prstGeom>
            <a:noFill/>
            <a:ln w="12700">
              <a:solidFill>
                <a:srgbClr val="000000"/>
              </a:solidFill>
              <a:round/>
              <a:headEnd/>
              <a:tailEnd/>
            </a:ln>
          </p:spPr>
          <p:txBody>
            <a:bodyPr/>
            <a:lstStyle/>
            <a:p>
              <a:endParaRPr lang="fr-FR"/>
            </a:p>
          </p:txBody>
        </p:sp>
        <p:sp>
          <p:nvSpPr>
            <p:cNvPr id="189" name="Line 104"/>
            <p:cNvSpPr>
              <a:spLocks noChangeShapeType="1"/>
            </p:cNvSpPr>
            <p:nvPr/>
          </p:nvSpPr>
          <p:spPr bwMode="auto">
            <a:xfrm flipV="1">
              <a:off x="3115" y="1585"/>
              <a:ext cx="60" cy="46"/>
            </a:xfrm>
            <a:prstGeom prst="line">
              <a:avLst/>
            </a:prstGeom>
            <a:noFill/>
            <a:ln w="12700">
              <a:solidFill>
                <a:srgbClr val="000000"/>
              </a:solidFill>
              <a:round/>
              <a:headEnd/>
              <a:tailEnd/>
            </a:ln>
          </p:spPr>
          <p:txBody>
            <a:bodyPr/>
            <a:lstStyle/>
            <a:p>
              <a:endParaRPr lang="fr-FR"/>
            </a:p>
          </p:txBody>
        </p:sp>
        <p:sp>
          <p:nvSpPr>
            <p:cNvPr id="190" name="Line 105"/>
            <p:cNvSpPr>
              <a:spLocks noChangeShapeType="1"/>
            </p:cNvSpPr>
            <p:nvPr/>
          </p:nvSpPr>
          <p:spPr bwMode="auto">
            <a:xfrm flipV="1">
              <a:off x="3311" y="1429"/>
              <a:ext cx="51" cy="37"/>
            </a:xfrm>
            <a:prstGeom prst="line">
              <a:avLst/>
            </a:prstGeom>
            <a:noFill/>
            <a:ln w="12700">
              <a:solidFill>
                <a:srgbClr val="000000"/>
              </a:solidFill>
              <a:round/>
              <a:headEnd/>
              <a:tailEnd/>
            </a:ln>
          </p:spPr>
          <p:txBody>
            <a:bodyPr/>
            <a:lstStyle/>
            <a:p>
              <a:endParaRPr lang="fr-FR"/>
            </a:p>
          </p:txBody>
        </p:sp>
        <p:sp>
          <p:nvSpPr>
            <p:cNvPr id="191" name="Rectangle 106"/>
            <p:cNvSpPr>
              <a:spLocks noChangeArrowheads="1"/>
            </p:cNvSpPr>
            <p:nvPr/>
          </p:nvSpPr>
          <p:spPr bwMode="auto">
            <a:xfrm>
              <a:off x="3406" y="1447"/>
              <a:ext cx="228" cy="154"/>
            </a:xfrm>
            <a:prstGeom prst="rect">
              <a:avLst/>
            </a:prstGeom>
            <a:noFill/>
            <a:ln w="9525">
              <a:noFill/>
              <a:miter lim="800000"/>
              <a:headEnd/>
              <a:tailEnd/>
            </a:ln>
          </p:spPr>
          <p:txBody>
            <a:bodyPr wrap="none" lIns="0" tIns="0" rIns="0" bIns="0">
              <a:spAutoFit/>
            </a:bodyPr>
            <a:lstStyle/>
            <a:p>
              <a:r>
                <a:rPr lang="en-US" sz="1600" b="1" dirty="0">
                  <a:solidFill>
                    <a:srgbClr val="FF0000"/>
                  </a:solidFill>
                  <a:cs typeface="Arial" pitchFamily="34" charset="0"/>
                </a:rPr>
                <a:t> OH</a:t>
              </a:r>
              <a:endParaRPr lang="en-US" dirty="0">
                <a:solidFill>
                  <a:srgbClr val="FF0000"/>
                </a:solidFill>
                <a:cs typeface="Arial" pitchFamily="34" charset="0"/>
              </a:endParaRPr>
            </a:p>
          </p:txBody>
        </p:sp>
        <p:sp>
          <p:nvSpPr>
            <p:cNvPr id="192" name="Line 107"/>
            <p:cNvSpPr>
              <a:spLocks noChangeShapeType="1"/>
            </p:cNvSpPr>
            <p:nvPr/>
          </p:nvSpPr>
          <p:spPr bwMode="auto">
            <a:xfrm>
              <a:off x="3328" y="1530"/>
              <a:ext cx="85" cy="1"/>
            </a:xfrm>
            <a:prstGeom prst="line">
              <a:avLst/>
            </a:prstGeom>
            <a:noFill/>
            <a:ln w="12700">
              <a:solidFill>
                <a:srgbClr val="000000"/>
              </a:solidFill>
              <a:round/>
              <a:headEnd/>
              <a:tailEnd/>
            </a:ln>
          </p:spPr>
          <p:txBody>
            <a:bodyPr/>
            <a:lstStyle/>
            <a:p>
              <a:endParaRPr lang="fr-FR"/>
            </a:p>
          </p:txBody>
        </p:sp>
        <p:sp>
          <p:nvSpPr>
            <p:cNvPr id="193" name="Rectangle 108"/>
            <p:cNvSpPr>
              <a:spLocks noChangeArrowheads="1"/>
            </p:cNvSpPr>
            <p:nvPr/>
          </p:nvSpPr>
          <p:spPr bwMode="auto">
            <a:xfrm>
              <a:off x="3812" y="1438"/>
              <a:ext cx="107" cy="154"/>
            </a:xfrm>
            <a:prstGeom prst="rect">
              <a:avLst/>
            </a:prstGeom>
            <a:noFill/>
            <a:ln w="9525">
              <a:noFill/>
              <a:miter lim="800000"/>
              <a:headEnd/>
              <a:tailEnd/>
            </a:ln>
          </p:spPr>
          <p:txBody>
            <a:bodyPr wrap="none" lIns="0" tIns="0" rIns="0" bIns="0">
              <a:spAutoFit/>
            </a:bodyPr>
            <a:lstStyle/>
            <a:p>
              <a:r>
                <a:rPr lang="en-US" sz="1600" b="1" dirty="0">
                  <a:solidFill>
                    <a:srgbClr val="000000"/>
                  </a:solidFill>
                  <a:cs typeface="Arial" pitchFamily="34" charset="0"/>
                </a:rPr>
                <a:t>M</a:t>
              </a:r>
              <a:endParaRPr lang="en-US" dirty="0">
                <a:cs typeface="Arial" pitchFamily="34" charset="0"/>
              </a:endParaRPr>
            </a:p>
          </p:txBody>
        </p:sp>
        <p:sp>
          <p:nvSpPr>
            <p:cNvPr id="194" name="Line 109"/>
            <p:cNvSpPr>
              <a:spLocks noChangeShapeType="1"/>
            </p:cNvSpPr>
            <p:nvPr/>
          </p:nvSpPr>
          <p:spPr bwMode="auto">
            <a:xfrm>
              <a:off x="3855" y="1346"/>
              <a:ext cx="1" cy="101"/>
            </a:xfrm>
            <a:prstGeom prst="line">
              <a:avLst/>
            </a:prstGeom>
            <a:noFill/>
            <a:ln w="12700">
              <a:solidFill>
                <a:srgbClr val="000000"/>
              </a:solidFill>
              <a:round/>
              <a:headEnd/>
              <a:tailEnd/>
            </a:ln>
          </p:spPr>
          <p:txBody>
            <a:bodyPr/>
            <a:lstStyle/>
            <a:p>
              <a:endParaRPr lang="fr-FR"/>
            </a:p>
          </p:txBody>
        </p:sp>
        <p:sp>
          <p:nvSpPr>
            <p:cNvPr id="195" name="Line 110"/>
            <p:cNvSpPr>
              <a:spLocks noChangeShapeType="1"/>
            </p:cNvSpPr>
            <p:nvPr/>
          </p:nvSpPr>
          <p:spPr bwMode="auto">
            <a:xfrm>
              <a:off x="3855" y="1585"/>
              <a:ext cx="1" cy="111"/>
            </a:xfrm>
            <a:prstGeom prst="line">
              <a:avLst/>
            </a:prstGeom>
            <a:noFill/>
            <a:ln w="12700">
              <a:solidFill>
                <a:srgbClr val="000000"/>
              </a:solidFill>
              <a:round/>
              <a:headEnd/>
              <a:tailEnd/>
            </a:ln>
          </p:spPr>
          <p:txBody>
            <a:bodyPr/>
            <a:lstStyle/>
            <a:p>
              <a:endParaRPr lang="fr-FR"/>
            </a:p>
          </p:txBody>
        </p:sp>
        <p:sp>
          <p:nvSpPr>
            <p:cNvPr id="196" name="Line 111"/>
            <p:cNvSpPr>
              <a:spLocks noChangeShapeType="1"/>
            </p:cNvSpPr>
            <p:nvPr/>
          </p:nvSpPr>
          <p:spPr bwMode="auto">
            <a:xfrm>
              <a:off x="3676" y="1521"/>
              <a:ext cx="94" cy="1"/>
            </a:xfrm>
            <a:prstGeom prst="line">
              <a:avLst/>
            </a:prstGeom>
            <a:noFill/>
            <a:ln w="12700">
              <a:solidFill>
                <a:srgbClr val="000000"/>
              </a:solidFill>
              <a:round/>
              <a:headEnd/>
              <a:tailEnd/>
            </a:ln>
          </p:spPr>
          <p:txBody>
            <a:bodyPr/>
            <a:lstStyle/>
            <a:p>
              <a:endParaRPr lang="fr-FR"/>
            </a:p>
          </p:txBody>
        </p:sp>
        <p:sp>
          <p:nvSpPr>
            <p:cNvPr id="197" name="Line 112"/>
            <p:cNvSpPr>
              <a:spLocks noChangeShapeType="1"/>
            </p:cNvSpPr>
            <p:nvPr/>
          </p:nvSpPr>
          <p:spPr bwMode="auto">
            <a:xfrm flipV="1">
              <a:off x="3702" y="1567"/>
              <a:ext cx="68" cy="46"/>
            </a:xfrm>
            <a:prstGeom prst="line">
              <a:avLst/>
            </a:prstGeom>
            <a:noFill/>
            <a:ln w="12700">
              <a:solidFill>
                <a:srgbClr val="000000"/>
              </a:solidFill>
              <a:round/>
              <a:headEnd/>
              <a:tailEnd/>
            </a:ln>
          </p:spPr>
          <p:txBody>
            <a:bodyPr/>
            <a:lstStyle/>
            <a:p>
              <a:endParaRPr lang="fr-FR"/>
            </a:p>
          </p:txBody>
        </p:sp>
        <p:sp>
          <p:nvSpPr>
            <p:cNvPr id="198" name="Line 113"/>
            <p:cNvSpPr>
              <a:spLocks noChangeShapeType="1"/>
            </p:cNvSpPr>
            <p:nvPr/>
          </p:nvSpPr>
          <p:spPr bwMode="auto">
            <a:xfrm flipV="1">
              <a:off x="3931" y="1420"/>
              <a:ext cx="51" cy="37"/>
            </a:xfrm>
            <a:prstGeom prst="line">
              <a:avLst/>
            </a:prstGeom>
            <a:noFill/>
            <a:ln w="12700">
              <a:solidFill>
                <a:srgbClr val="000000"/>
              </a:solidFill>
              <a:round/>
              <a:headEnd/>
              <a:tailEnd/>
            </a:ln>
          </p:spPr>
          <p:txBody>
            <a:bodyPr/>
            <a:lstStyle/>
            <a:p>
              <a:endParaRPr lang="fr-FR"/>
            </a:p>
          </p:txBody>
        </p:sp>
        <p:sp>
          <p:nvSpPr>
            <p:cNvPr id="199" name="Rectangle 114"/>
            <p:cNvSpPr>
              <a:spLocks noChangeArrowheads="1"/>
            </p:cNvSpPr>
            <p:nvPr/>
          </p:nvSpPr>
          <p:spPr bwMode="auto">
            <a:xfrm>
              <a:off x="4041" y="1434"/>
              <a:ext cx="276" cy="154"/>
            </a:xfrm>
            <a:prstGeom prst="rect">
              <a:avLst/>
            </a:prstGeom>
            <a:noFill/>
            <a:ln w="9525">
              <a:noFill/>
              <a:miter lim="800000"/>
              <a:headEnd/>
              <a:tailEnd/>
            </a:ln>
          </p:spPr>
          <p:txBody>
            <a:bodyPr wrap="none" lIns="0" tIns="0" rIns="0" bIns="0">
              <a:spAutoFit/>
            </a:bodyPr>
            <a:lstStyle/>
            <a:p>
              <a:r>
                <a:rPr lang="en-US" sz="1600" b="1">
                  <a:solidFill>
                    <a:srgbClr val="000000"/>
                  </a:solidFill>
                  <a:cs typeface="Arial" pitchFamily="34" charset="0"/>
                </a:rPr>
                <a:t> OH</a:t>
              </a:r>
              <a:r>
                <a:rPr lang="en-US" sz="1600" b="1" baseline="-25000">
                  <a:solidFill>
                    <a:srgbClr val="000000"/>
                  </a:solidFill>
                  <a:cs typeface="Arial" pitchFamily="34" charset="0"/>
                </a:rPr>
                <a:t>2</a:t>
              </a:r>
              <a:endParaRPr lang="en-US">
                <a:cs typeface="Arial" pitchFamily="34" charset="0"/>
              </a:endParaRPr>
            </a:p>
          </p:txBody>
        </p:sp>
        <p:sp>
          <p:nvSpPr>
            <p:cNvPr id="200" name="Line 115"/>
            <p:cNvSpPr>
              <a:spLocks noChangeShapeType="1"/>
            </p:cNvSpPr>
            <p:nvPr/>
          </p:nvSpPr>
          <p:spPr bwMode="auto">
            <a:xfrm>
              <a:off x="3948" y="1521"/>
              <a:ext cx="93" cy="1"/>
            </a:xfrm>
            <a:prstGeom prst="line">
              <a:avLst/>
            </a:prstGeom>
            <a:noFill/>
            <a:ln w="12700">
              <a:solidFill>
                <a:srgbClr val="000000"/>
              </a:solidFill>
              <a:round/>
              <a:headEnd/>
              <a:tailEnd/>
            </a:ln>
          </p:spPr>
          <p:txBody>
            <a:bodyPr/>
            <a:lstStyle/>
            <a:p>
              <a:endParaRPr lang="fr-FR"/>
            </a:p>
          </p:txBody>
        </p:sp>
        <p:sp>
          <p:nvSpPr>
            <p:cNvPr id="201" name="Rectangle 116"/>
            <p:cNvSpPr>
              <a:spLocks noChangeArrowheads="1"/>
            </p:cNvSpPr>
            <p:nvPr/>
          </p:nvSpPr>
          <p:spPr bwMode="auto">
            <a:xfrm>
              <a:off x="2816" y="1434"/>
              <a:ext cx="241" cy="154"/>
            </a:xfrm>
            <a:prstGeom prst="rect">
              <a:avLst/>
            </a:prstGeom>
            <a:noFill/>
            <a:ln w="9525">
              <a:noFill/>
              <a:miter lim="800000"/>
              <a:headEnd/>
              <a:tailEnd/>
            </a:ln>
          </p:spPr>
          <p:txBody>
            <a:bodyPr wrap="none" lIns="0" tIns="0" rIns="0" bIns="0">
              <a:spAutoFit/>
            </a:bodyPr>
            <a:lstStyle/>
            <a:p>
              <a:r>
                <a:rPr lang="en-US" sz="1600" b="1" dirty="0">
                  <a:solidFill>
                    <a:srgbClr val="000000"/>
                  </a:solidFill>
                  <a:cs typeface="Arial" pitchFamily="34" charset="0"/>
                </a:rPr>
                <a:t>H</a:t>
              </a:r>
              <a:r>
                <a:rPr lang="en-US" sz="1600" b="1" baseline="-25000" dirty="0">
                  <a:solidFill>
                    <a:srgbClr val="000000"/>
                  </a:solidFill>
                  <a:cs typeface="Arial" pitchFamily="34" charset="0"/>
                </a:rPr>
                <a:t>2</a:t>
              </a:r>
              <a:r>
                <a:rPr lang="en-US" sz="1600" b="1" dirty="0">
                  <a:solidFill>
                    <a:srgbClr val="000000"/>
                  </a:solidFill>
                  <a:cs typeface="Arial" pitchFamily="34" charset="0"/>
                </a:rPr>
                <a:t>O</a:t>
              </a:r>
            </a:p>
          </p:txBody>
        </p:sp>
      </p:grpSp>
      <p:sp>
        <p:nvSpPr>
          <p:cNvPr id="127"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128" name="ZoneTexte 127"/>
          <p:cNvSpPr txBox="1"/>
          <p:nvPr/>
        </p:nvSpPr>
        <p:spPr>
          <a:xfrm>
            <a:off x="1712211" y="642918"/>
            <a:ext cx="5719579" cy="461665"/>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Reactions Hydrolysis-condensation</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9" name="ZoneTexte 128"/>
          <p:cNvSpPr txBox="1"/>
          <p:nvPr/>
        </p:nvSpPr>
        <p:spPr>
          <a:xfrm>
            <a:off x="2928926" y="1285860"/>
            <a:ext cx="3397084"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A </a:t>
            </a:r>
            <a:r>
              <a:rPr lang="en-US" b="1" spc="150" dirty="0" err="1" smtClean="0">
                <a:ln w="11430"/>
                <a:solidFill>
                  <a:schemeClr val="accent6">
                    <a:lumMod val="50000"/>
                  </a:schemeClr>
                </a:solidFill>
                <a:effectLst>
                  <a:innerShdw blurRad="63500" dist="50800" dir="10800000">
                    <a:prstClr val="black">
                      <a:alpha val="50000"/>
                    </a:prstClr>
                  </a:innerShdw>
                </a:effectLst>
              </a:rPr>
              <a:t>partir</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sels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métalliques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17"/>
          <p:cNvGrpSpPr>
            <a:grpSpLocks/>
          </p:cNvGrpSpPr>
          <p:nvPr/>
        </p:nvGrpSpPr>
        <p:grpSpPr bwMode="auto">
          <a:xfrm>
            <a:off x="2357422" y="4357694"/>
            <a:ext cx="2382838" cy="569912"/>
            <a:chOff x="2816" y="1346"/>
            <a:chExt cx="1501" cy="359"/>
          </a:xfrm>
        </p:grpSpPr>
        <p:sp>
          <p:nvSpPr>
            <p:cNvPr id="135" name="Rectangle 100"/>
            <p:cNvSpPr>
              <a:spLocks noChangeArrowheads="1"/>
            </p:cNvSpPr>
            <p:nvPr/>
          </p:nvSpPr>
          <p:spPr bwMode="auto">
            <a:xfrm>
              <a:off x="3209" y="1447"/>
              <a:ext cx="107" cy="154"/>
            </a:xfrm>
            <a:prstGeom prst="rect">
              <a:avLst/>
            </a:prstGeom>
            <a:noFill/>
            <a:ln w="9525">
              <a:noFill/>
              <a:miter lim="800000"/>
              <a:headEnd/>
              <a:tailEnd/>
            </a:ln>
          </p:spPr>
          <p:txBody>
            <a:bodyPr wrap="none" lIns="0" tIns="0" rIns="0" bIns="0">
              <a:spAutoFit/>
            </a:bodyPr>
            <a:lstStyle/>
            <a:p>
              <a:r>
                <a:rPr lang="en-US" sz="1600" b="1" dirty="0">
                  <a:solidFill>
                    <a:srgbClr val="000000"/>
                  </a:solidFill>
                  <a:cs typeface="Arial" pitchFamily="34" charset="0"/>
                </a:rPr>
                <a:t>M</a:t>
              </a:r>
              <a:endParaRPr lang="en-US" dirty="0">
                <a:cs typeface="Arial" pitchFamily="34" charset="0"/>
              </a:endParaRPr>
            </a:p>
          </p:txBody>
        </p:sp>
        <p:sp>
          <p:nvSpPr>
            <p:cNvPr id="136" name="Line 101"/>
            <p:cNvSpPr>
              <a:spLocks noChangeShapeType="1"/>
            </p:cNvSpPr>
            <p:nvPr/>
          </p:nvSpPr>
          <p:spPr bwMode="auto">
            <a:xfrm>
              <a:off x="3251" y="1355"/>
              <a:ext cx="1" cy="92"/>
            </a:xfrm>
            <a:prstGeom prst="line">
              <a:avLst/>
            </a:prstGeom>
            <a:noFill/>
            <a:ln w="12700">
              <a:solidFill>
                <a:srgbClr val="000000"/>
              </a:solidFill>
              <a:round/>
              <a:headEnd/>
              <a:tailEnd/>
            </a:ln>
          </p:spPr>
          <p:txBody>
            <a:bodyPr/>
            <a:lstStyle/>
            <a:p>
              <a:endParaRPr lang="fr-FR"/>
            </a:p>
          </p:txBody>
        </p:sp>
        <p:sp>
          <p:nvSpPr>
            <p:cNvPr id="137" name="Line 102"/>
            <p:cNvSpPr>
              <a:spLocks noChangeShapeType="1"/>
            </p:cNvSpPr>
            <p:nvPr/>
          </p:nvSpPr>
          <p:spPr bwMode="auto">
            <a:xfrm>
              <a:off x="3251" y="1595"/>
              <a:ext cx="1" cy="110"/>
            </a:xfrm>
            <a:prstGeom prst="line">
              <a:avLst/>
            </a:prstGeom>
            <a:noFill/>
            <a:ln w="12700">
              <a:solidFill>
                <a:srgbClr val="000000"/>
              </a:solidFill>
              <a:round/>
              <a:headEnd/>
              <a:tailEnd/>
            </a:ln>
          </p:spPr>
          <p:txBody>
            <a:bodyPr/>
            <a:lstStyle/>
            <a:p>
              <a:endParaRPr lang="fr-FR"/>
            </a:p>
          </p:txBody>
        </p:sp>
        <p:sp>
          <p:nvSpPr>
            <p:cNvPr id="138" name="Line 103"/>
            <p:cNvSpPr>
              <a:spLocks noChangeShapeType="1"/>
            </p:cNvSpPr>
            <p:nvPr/>
          </p:nvSpPr>
          <p:spPr bwMode="auto">
            <a:xfrm>
              <a:off x="3090" y="1530"/>
              <a:ext cx="85" cy="1"/>
            </a:xfrm>
            <a:prstGeom prst="line">
              <a:avLst/>
            </a:prstGeom>
            <a:noFill/>
            <a:ln w="12700">
              <a:solidFill>
                <a:srgbClr val="000000"/>
              </a:solidFill>
              <a:round/>
              <a:headEnd/>
              <a:tailEnd/>
            </a:ln>
          </p:spPr>
          <p:txBody>
            <a:bodyPr/>
            <a:lstStyle/>
            <a:p>
              <a:endParaRPr lang="fr-FR"/>
            </a:p>
          </p:txBody>
        </p:sp>
        <p:sp>
          <p:nvSpPr>
            <p:cNvPr id="139" name="Line 104"/>
            <p:cNvSpPr>
              <a:spLocks noChangeShapeType="1"/>
            </p:cNvSpPr>
            <p:nvPr/>
          </p:nvSpPr>
          <p:spPr bwMode="auto">
            <a:xfrm flipV="1">
              <a:off x="3115" y="1585"/>
              <a:ext cx="60" cy="46"/>
            </a:xfrm>
            <a:prstGeom prst="line">
              <a:avLst/>
            </a:prstGeom>
            <a:noFill/>
            <a:ln w="12700">
              <a:solidFill>
                <a:srgbClr val="000000"/>
              </a:solidFill>
              <a:round/>
              <a:headEnd/>
              <a:tailEnd/>
            </a:ln>
          </p:spPr>
          <p:txBody>
            <a:bodyPr/>
            <a:lstStyle/>
            <a:p>
              <a:endParaRPr lang="fr-FR"/>
            </a:p>
          </p:txBody>
        </p:sp>
        <p:sp>
          <p:nvSpPr>
            <p:cNvPr id="140" name="Line 105"/>
            <p:cNvSpPr>
              <a:spLocks noChangeShapeType="1"/>
            </p:cNvSpPr>
            <p:nvPr/>
          </p:nvSpPr>
          <p:spPr bwMode="auto">
            <a:xfrm flipV="1">
              <a:off x="3311" y="1429"/>
              <a:ext cx="51" cy="37"/>
            </a:xfrm>
            <a:prstGeom prst="line">
              <a:avLst/>
            </a:prstGeom>
            <a:noFill/>
            <a:ln w="12700">
              <a:solidFill>
                <a:srgbClr val="000000"/>
              </a:solidFill>
              <a:round/>
              <a:headEnd/>
              <a:tailEnd/>
            </a:ln>
          </p:spPr>
          <p:txBody>
            <a:bodyPr/>
            <a:lstStyle/>
            <a:p>
              <a:endParaRPr lang="fr-FR"/>
            </a:p>
          </p:txBody>
        </p:sp>
        <p:sp>
          <p:nvSpPr>
            <p:cNvPr id="141" name="Rectangle 106"/>
            <p:cNvSpPr>
              <a:spLocks noChangeArrowheads="1"/>
            </p:cNvSpPr>
            <p:nvPr/>
          </p:nvSpPr>
          <p:spPr bwMode="auto">
            <a:xfrm>
              <a:off x="3406" y="1447"/>
              <a:ext cx="228" cy="154"/>
            </a:xfrm>
            <a:prstGeom prst="rect">
              <a:avLst/>
            </a:prstGeom>
            <a:noFill/>
            <a:ln w="9525">
              <a:noFill/>
              <a:miter lim="800000"/>
              <a:headEnd/>
              <a:tailEnd/>
            </a:ln>
          </p:spPr>
          <p:txBody>
            <a:bodyPr wrap="none" lIns="0" tIns="0" rIns="0" bIns="0">
              <a:spAutoFit/>
            </a:bodyPr>
            <a:lstStyle/>
            <a:p>
              <a:r>
                <a:rPr lang="en-US" sz="1600" b="1" dirty="0">
                  <a:solidFill>
                    <a:srgbClr val="FF0000"/>
                  </a:solidFill>
                  <a:cs typeface="Arial" pitchFamily="34" charset="0"/>
                </a:rPr>
                <a:t> OH</a:t>
              </a:r>
              <a:endParaRPr lang="en-US" dirty="0">
                <a:solidFill>
                  <a:srgbClr val="FF0000"/>
                </a:solidFill>
                <a:cs typeface="Arial" pitchFamily="34" charset="0"/>
              </a:endParaRPr>
            </a:p>
          </p:txBody>
        </p:sp>
        <p:sp>
          <p:nvSpPr>
            <p:cNvPr id="142" name="Line 107"/>
            <p:cNvSpPr>
              <a:spLocks noChangeShapeType="1"/>
            </p:cNvSpPr>
            <p:nvPr/>
          </p:nvSpPr>
          <p:spPr bwMode="auto">
            <a:xfrm>
              <a:off x="3328" y="1530"/>
              <a:ext cx="85" cy="1"/>
            </a:xfrm>
            <a:prstGeom prst="line">
              <a:avLst/>
            </a:prstGeom>
            <a:noFill/>
            <a:ln w="12700">
              <a:solidFill>
                <a:srgbClr val="000000"/>
              </a:solidFill>
              <a:round/>
              <a:headEnd/>
              <a:tailEnd/>
            </a:ln>
          </p:spPr>
          <p:txBody>
            <a:bodyPr/>
            <a:lstStyle/>
            <a:p>
              <a:endParaRPr lang="fr-FR"/>
            </a:p>
          </p:txBody>
        </p:sp>
        <p:sp>
          <p:nvSpPr>
            <p:cNvPr id="143" name="Rectangle 108"/>
            <p:cNvSpPr>
              <a:spLocks noChangeArrowheads="1"/>
            </p:cNvSpPr>
            <p:nvPr/>
          </p:nvSpPr>
          <p:spPr bwMode="auto">
            <a:xfrm>
              <a:off x="3812" y="1438"/>
              <a:ext cx="107" cy="154"/>
            </a:xfrm>
            <a:prstGeom prst="rect">
              <a:avLst/>
            </a:prstGeom>
            <a:noFill/>
            <a:ln w="9525">
              <a:noFill/>
              <a:miter lim="800000"/>
              <a:headEnd/>
              <a:tailEnd/>
            </a:ln>
          </p:spPr>
          <p:txBody>
            <a:bodyPr wrap="none" lIns="0" tIns="0" rIns="0" bIns="0">
              <a:spAutoFit/>
            </a:bodyPr>
            <a:lstStyle/>
            <a:p>
              <a:r>
                <a:rPr lang="en-US" sz="1600" b="1" dirty="0">
                  <a:solidFill>
                    <a:srgbClr val="000000"/>
                  </a:solidFill>
                  <a:cs typeface="Arial" pitchFamily="34" charset="0"/>
                </a:rPr>
                <a:t>M</a:t>
              </a:r>
              <a:endParaRPr lang="en-US" dirty="0">
                <a:cs typeface="Arial" pitchFamily="34" charset="0"/>
              </a:endParaRPr>
            </a:p>
          </p:txBody>
        </p:sp>
        <p:sp>
          <p:nvSpPr>
            <p:cNvPr id="144" name="Line 109"/>
            <p:cNvSpPr>
              <a:spLocks noChangeShapeType="1"/>
            </p:cNvSpPr>
            <p:nvPr/>
          </p:nvSpPr>
          <p:spPr bwMode="auto">
            <a:xfrm>
              <a:off x="3855" y="1346"/>
              <a:ext cx="1" cy="101"/>
            </a:xfrm>
            <a:prstGeom prst="line">
              <a:avLst/>
            </a:prstGeom>
            <a:noFill/>
            <a:ln w="12700">
              <a:solidFill>
                <a:srgbClr val="000000"/>
              </a:solidFill>
              <a:round/>
              <a:headEnd/>
              <a:tailEnd/>
            </a:ln>
          </p:spPr>
          <p:txBody>
            <a:bodyPr/>
            <a:lstStyle/>
            <a:p>
              <a:endParaRPr lang="fr-FR"/>
            </a:p>
          </p:txBody>
        </p:sp>
        <p:sp>
          <p:nvSpPr>
            <p:cNvPr id="145" name="Line 110"/>
            <p:cNvSpPr>
              <a:spLocks noChangeShapeType="1"/>
            </p:cNvSpPr>
            <p:nvPr/>
          </p:nvSpPr>
          <p:spPr bwMode="auto">
            <a:xfrm>
              <a:off x="3855" y="1585"/>
              <a:ext cx="1" cy="111"/>
            </a:xfrm>
            <a:prstGeom prst="line">
              <a:avLst/>
            </a:prstGeom>
            <a:noFill/>
            <a:ln w="12700">
              <a:solidFill>
                <a:srgbClr val="000000"/>
              </a:solidFill>
              <a:round/>
              <a:headEnd/>
              <a:tailEnd/>
            </a:ln>
          </p:spPr>
          <p:txBody>
            <a:bodyPr/>
            <a:lstStyle/>
            <a:p>
              <a:endParaRPr lang="fr-FR"/>
            </a:p>
          </p:txBody>
        </p:sp>
        <p:sp>
          <p:nvSpPr>
            <p:cNvPr id="146" name="Line 111"/>
            <p:cNvSpPr>
              <a:spLocks noChangeShapeType="1"/>
            </p:cNvSpPr>
            <p:nvPr/>
          </p:nvSpPr>
          <p:spPr bwMode="auto">
            <a:xfrm>
              <a:off x="3676" y="1521"/>
              <a:ext cx="94" cy="1"/>
            </a:xfrm>
            <a:prstGeom prst="line">
              <a:avLst/>
            </a:prstGeom>
            <a:noFill/>
            <a:ln w="12700">
              <a:solidFill>
                <a:srgbClr val="000000"/>
              </a:solidFill>
              <a:round/>
              <a:headEnd/>
              <a:tailEnd/>
            </a:ln>
          </p:spPr>
          <p:txBody>
            <a:bodyPr/>
            <a:lstStyle/>
            <a:p>
              <a:endParaRPr lang="fr-FR"/>
            </a:p>
          </p:txBody>
        </p:sp>
        <p:sp>
          <p:nvSpPr>
            <p:cNvPr id="147" name="Line 112"/>
            <p:cNvSpPr>
              <a:spLocks noChangeShapeType="1"/>
            </p:cNvSpPr>
            <p:nvPr/>
          </p:nvSpPr>
          <p:spPr bwMode="auto">
            <a:xfrm flipV="1">
              <a:off x="3702" y="1567"/>
              <a:ext cx="68" cy="46"/>
            </a:xfrm>
            <a:prstGeom prst="line">
              <a:avLst/>
            </a:prstGeom>
            <a:noFill/>
            <a:ln w="12700">
              <a:solidFill>
                <a:srgbClr val="000000"/>
              </a:solidFill>
              <a:round/>
              <a:headEnd/>
              <a:tailEnd/>
            </a:ln>
          </p:spPr>
          <p:txBody>
            <a:bodyPr/>
            <a:lstStyle/>
            <a:p>
              <a:endParaRPr lang="fr-FR"/>
            </a:p>
          </p:txBody>
        </p:sp>
        <p:sp>
          <p:nvSpPr>
            <p:cNvPr id="148" name="Line 113"/>
            <p:cNvSpPr>
              <a:spLocks noChangeShapeType="1"/>
            </p:cNvSpPr>
            <p:nvPr/>
          </p:nvSpPr>
          <p:spPr bwMode="auto">
            <a:xfrm flipV="1">
              <a:off x="3931" y="1420"/>
              <a:ext cx="51" cy="37"/>
            </a:xfrm>
            <a:prstGeom prst="line">
              <a:avLst/>
            </a:prstGeom>
            <a:noFill/>
            <a:ln w="12700">
              <a:solidFill>
                <a:srgbClr val="000000"/>
              </a:solidFill>
              <a:round/>
              <a:headEnd/>
              <a:tailEnd/>
            </a:ln>
          </p:spPr>
          <p:txBody>
            <a:bodyPr/>
            <a:lstStyle/>
            <a:p>
              <a:endParaRPr lang="fr-FR"/>
            </a:p>
          </p:txBody>
        </p:sp>
        <p:sp>
          <p:nvSpPr>
            <p:cNvPr id="149" name="Rectangle 114"/>
            <p:cNvSpPr>
              <a:spLocks noChangeArrowheads="1"/>
            </p:cNvSpPr>
            <p:nvPr/>
          </p:nvSpPr>
          <p:spPr bwMode="auto">
            <a:xfrm>
              <a:off x="4041" y="1434"/>
              <a:ext cx="276" cy="154"/>
            </a:xfrm>
            <a:prstGeom prst="rect">
              <a:avLst/>
            </a:prstGeom>
            <a:noFill/>
            <a:ln w="9525">
              <a:noFill/>
              <a:miter lim="800000"/>
              <a:headEnd/>
              <a:tailEnd/>
            </a:ln>
          </p:spPr>
          <p:txBody>
            <a:bodyPr wrap="none" lIns="0" tIns="0" rIns="0" bIns="0">
              <a:spAutoFit/>
            </a:bodyPr>
            <a:lstStyle/>
            <a:p>
              <a:r>
                <a:rPr lang="en-US" sz="1600" b="1">
                  <a:solidFill>
                    <a:srgbClr val="000000"/>
                  </a:solidFill>
                  <a:cs typeface="Arial" pitchFamily="34" charset="0"/>
                </a:rPr>
                <a:t> OH</a:t>
              </a:r>
              <a:r>
                <a:rPr lang="en-US" sz="1600" b="1" baseline="-25000">
                  <a:solidFill>
                    <a:srgbClr val="000000"/>
                  </a:solidFill>
                  <a:cs typeface="Arial" pitchFamily="34" charset="0"/>
                </a:rPr>
                <a:t>2</a:t>
              </a:r>
              <a:endParaRPr lang="en-US">
                <a:cs typeface="Arial" pitchFamily="34" charset="0"/>
              </a:endParaRPr>
            </a:p>
          </p:txBody>
        </p:sp>
        <p:sp>
          <p:nvSpPr>
            <p:cNvPr id="150" name="Line 115"/>
            <p:cNvSpPr>
              <a:spLocks noChangeShapeType="1"/>
            </p:cNvSpPr>
            <p:nvPr/>
          </p:nvSpPr>
          <p:spPr bwMode="auto">
            <a:xfrm>
              <a:off x="3948" y="1521"/>
              <a:ext cx="93" cy="1"/>
            </a:xfrm>
            <a:prstGeom prst="line">
              <a:avLst/>
            </a:prstGeom>
            <a:noFill/>
            <a:ln w="12700">
              <a:solidFill>
                <a:srgbClr val="000000"/>
              </a:solidFill>
              <a:round/>
              <a:headEnd/>
              <a:tailEnd/>
            </a:ln>
          </p:spPr>
          <p:txBody>
            <a:bodyPr/>
            <a:lstStyle/>
            <a:p>
              <a:endParaRPr lang="fr-FR"/>
            </a:p>
          </p:txBody>
        </p:sp>
        <p:sp>
          <p:nvSpPr>
            <p:cNvPr id="151" name="Rectangle 116"/>
            <p:cNvSpPr>
              <a:spLocks noChangeArrowheads="1"/>
            </p:cNvSpPr>
            <p:nvPr/>
          </p:nvSpPr>
          <p:spPr bwMode="auto">
            <a:xfrm>
              <a:off x="2816" y="1434"/>
              <a:ext cx="241" cy="154"/>
            </a:xfrm>
            <a:prstGeom prst="rect">
              <a:avLst/>
            </a:prstGeom>
            <a:noFill/>
            <a:ln w="9525">
              <a:noFill/>
              <a:miter lim="800000"/>
              <a:headEnd/>
              <a:tailEnd/>
            </a:ln>
          </p:spPr>
          <p:txBody>
            <a:bodyPr wrap="none" lIns="0" tIns="0" rIns="0" bIns="0">
              <a:spAutoFit/>
            </a:bodyPr>
            <a:lstStyle/>
            <a:p>
              <a:r>
                <a:rPr lang="en-US" sz="1600" b="1" dirty="0">
                  <a:solidFill>
                    <a:srgbClr val="000000"/>
                  </a:solidFill>
                  <a:cs typeface="Arial" pitchFamily="34" charset="0"/>
                </a:rPr>
                <a:t>H</a:t>
              </a:r>
              <a:r>
                <a:rPr lang="en-US" sz="1600" b="1" baseline="-25000" dirty="0">
                  <a:solidFill>
                    <a:srgbClr val="000000"/>
                  </a:solidFill>
                  <a:cs typeface="Arial" pitchFamily="34" charset="0"/>
                </a:rPr>
                <a:t>2</a:t>
              </a:r>
              <a:r>
                <a:rPr lang="en-US" sz="1600" b="1" dirty="0">
                  <a:solidFill>
                    <a:srgbClr val="000000"/>
                  </a:solidFill>
                  <a:cs typeface="Arial" pitchFamily="34" charset="0"/>
                </a:rPr>
                <a:t>O</a:t>
              </a:r>
            </a:p>
          </p:txBody>
        </p:sp>
      </p:grpSp>
      <p:grpSp>
        <p:nvGrpSpPr>
          <p:cNvPr id="104" name="Group 7"/>
          <p:cNvGrpSpPr>
            <a:grpSpLocks/>
          </p:cNvGrpSpPr>
          <p:nvPr/>
        </p:nvGrpSpPr>
        <p:grpSpPr bwMode="auto">
          <a:xfrm>
            <a:off x="1571604" y="2786058"/>
            <a:ext cx="1096994" cy="1257310"/>
            <a:chOff x="249" y="2098"/>
            <a:chExt cx="500" cy="551"/>
          </a:xfrm>
        </p:grpSpPr>
        <p:pic>
          <p:nvPicPr>
            <p:cNvPr id="105" name="Picture 8"/>
            <p:cNvPicPr>
              <a:picLocks noChangeAspect="1" noChangeArrowheads="1"/>
            </p:cNvPicPr>
            <p:nvPr/>
          </p:nvPicPr>
          <p:blipFill>
            <a:blip r:embed="rId3"/>
            <a:srcRect/>
            <a:stretch>
              <a:fillRect/>
            </a:stretch>
          </p:blipFill>
          <p:spPr bwMode="auto">
            <a:xfrm>
              <a:off x="249" y="2098"/>
              <a:ext cx="500" cy="551"/>
            </a:xfrm>
            <a:prstGeom prst="rect">
              <a:avLst/>
            </a:prstGeom>
            <a:ln>
              <a:noFill/>
            </a:ln>
            <a:effectLst>
              <a:softEdge rad="112500"/>
            </a:effectLst>
          </p:spPr>
        </p:pic>
        <p:sp>
          <p:nvSpPr>
            <p:cNvPr id="109" name="Oval 9"/>
            <p:cNvSpPr>
              <a:spLocks noChangeArrowheads="1"/>
            </p:cNvSpPr>
            <p:nvPr/>
          </p:nvSpPr>
          <p:spPr bwMode="auto">
            <a:xfrm>
              <a:off x="455" y="2195"/>
              <a:ext cx="38" cy="38"/>
            </a:xfrm>
            <a:prstGeom prst="ellipse">
              <a:avLst/>
            </a:prstGeom>
            <a:solidFill>
              <a:schemeClr val="bg1"/>
            </a:solidFill>
            <a:ln w="11113">
              <a:solidFill>
                <a:srgbClr val="000000"/>
              </a:solidFill>
              <a:round/>
              <a:headEnd/>
              <a:tailEnd/>
            </a:ln>
          </p:spPr>
          <p:txBody>
            <a:bodyPr/>
            <a:lstStyle/>
            <a:p>
              <a:endParaRPr lang="fr-FR"/>
            </a:p>
          </p:txBody>
        </p:sp>
        <p:sp>
          <p:nvSpPr>
            <p:cNvPr id="115" name="Oval 10"/>
            <p:cNvSpPr>
              <a:spLocks noChangeArrowheads="1"/>
            </p:cNvSpPr>
            <p:nvPr/>
          </p:nvSpPr>
          <p:spPr bwMode="auto">
            <a:xfrm>
              <a:off x="643" y="2369"/>
              <a:ext cx="38" cy="45"/>
            </a:xfrm>
            <a:prstGeom prst="ellipse">
              <a:avLst/>
            </a:prstGeom>
            <a:solidFill>
              <a:schemeClr val="bg1"/>
            </a:solidFill>
            <a:ln w="11113">
              <a:solidFill>
                <a:srgbClr val="000000"/>
              </a:solidFill>
              <a:round/>
              <a:headEnd/>
              <a:tailEnd/>
            </a:ln>
          </p:spPr>
          <p:txBody>
            <a:bodyPr/>
            <a:lstStyle/>
            <a:p>
              <a:endParaRPr lang="fr-FR"/>
            </a:p>
          </p:txBody>
        </p:sp>
        <p:sp>
          <p:nvSpPr>
            <p:cNvPr id="121" name="Oval 11"/>
            <p:cNvSpPr>
              <a:spLocks noChangeArrowheads="1"/>
            </p:cNvSpPr>
            <p:nvPr/>
          </p:nvSpPr>
          <p:spPr bwMode="auto">
            <a:xfrm>
              <a:off x="397" y="2427"/>
              <a:ext cx="45" cy="38"/>
            </a:xfrm>
            <a:prstGeom prst="ellipse">
              <a:avLst/>
            </a:prstGeom>
            <a:solidFill>
              <a:schemeClr val="bg1"/>
            </a:solidFill>
            <a:ln w="11113">
              <a:solidFill>
                <a:srgbClr val="000000"/>
              </a:solidFill>
              <a:round/>
              <a:headEnd/>
              <a:tailEnd/>
            </a:ln>
          </p:spPr>
          <p:txBody>
            <a:bodyPr/>
            <a:lstStyle/>
            <a:p>
              <a:endParaRPr lang="fr-FR"/>
            </a:p>
          </p:txBody>
        </p:sp>
        <p:sp>
          <p:nvSpPr>
            <p:cNvPr id="122" name="Oval 12"/>
            <p:cNvSpPr>
              <a:spLocks noChangeArrowheads="1"/>
            </p:cNvSpPr>
            <p:nvPr/>
          </p:nvSpPr>
          <p:spPr bwMode="auto">
            <a:xfrm>
              <a:off x="289" y="2362"/>
              <a:ext cx="37" cy="45"/>
            </a:xfrm>
            <a:prstGeom prst="ellipse">
              <a:avLst/>
            </a:prstGeom>
            <a:solidFill>
              <a:schemeClr val="bg1"/>
            </a:solidFill>
            <a:ln w="11113">
              <a:solidFill>
                <a:srgbClr val="000000"/>
              </a:solidFill>
              <a:round/>
              <a:headEnd/>
              <a:tailEnd/>
            </a:ln>
          </p:spPr>
          <p:txBody>
            <a:bodyPr/>
            <a:lstStyle/>
            <a:p>
              <a:endParaRPr lang="fr-FR"/>
            </a:p>
          </p:txBody>
        </p:sp>
        <p:sp>
          <p:nvSpPr>
            <p:cNvPr id="126" name="Oval 13"/>
            <p:cNvSpPr>
              <a:spLocks noChangeArrowheads="1"/>
            </p:cNvSpPr>
            <p:nvPr/>
          </p:nvSpPr>
          <p:spPr bwMode="auto">
            <a:xfrm>
              <a:off x="470" y="2536"/>
              <a:ext cx="44" cy="37"/>
            </a:xfrm>
            <a:prstGeom prst="ellipse">
              <a:avLst/>
            </a:prstGeom>
            <a:solidFill>
              <a:schemeClr val="bg1"/>
            </a:solidFill>
            <a:ln w="11113">
              <a:solidFill>
                <a:srgbClr val="000000"/>
              </a:solidFill>
              <a:round/>
              <a:headEnd/>
              <a:tailEnd/>
            </a:ln>
          </p:spPr>
          <p:txBody>
            <a:bodyPr/>
            <a:lstStyle/>
            <a:p>
              <a:endParaRPr lang="fr-FR"/>
            </a:p>
          </p:txBody>
        </p:sp>
      </p:grpSp>
      <p:pic>
        <p:nvPicPr>
          <p:cNvPr id="134" name="Picture 14"/>
          <p:cNvPicPr>
            <a:picLocks noChangeAspect="1" noChangeArrowheads="1"/>
          </p:cNvPicPr>
          <p:nvPr/>
        </p:nvPicPr>
        <p:blipFill>
          <a:blip r:embed="rId4"/>
          <a:srcRect/>
          <a:stretch>
            <a:fillRect/>
          </a:stretch>
        </p:blipFill>
        <p:spPr bwMode="auto">
          <a:xfrm>
            <a:off x="2741222" y="2954332"/>
            <a:ext cx="1473588" cy="1189048"/>
          </a:xfrm>
          <a:prstGeom prst="rect">
            <a:avLst/>
          </a:prstGeom>
          <a:ln>
            <a:noFill/>
          </a:ln>
          <a:effectLst>
            <a:softEdge rad="112500"/>
          </a:effectLst>
        </p:spPr>
      </p:pic>
      <p:pic>
        <p:nvPicPr>
          <p:cNvPr id="152" name="Picture 15"/>
          <p:cNvPicPr>
            <a:picLocks noChangeAspect="1" noChangeArrowheads="1"/>
          </p:cNvPicPr>
          <p:nvPr/>
        </p:nvPicPr>
        <p:blipFill>
          <a:blip r:embed="rId5"/>
          <a:srcRect/>
          <a:stretch>
            <a:fillRect/>
          </a:stretch>
        </p:blipFill>
        <p:spPr bwMode="auto">
          <a:xfrm>
            <a:off x="6429388" y="4143380"/>
            <a:ext cx="2198754" cy="2143140"/>
          </a:xfrm>
          <a:prstGeom prst="rect">
            <a:avLst/>
          </a:prstGeom>
          <a:ln>
            <a:noFill/>
          </a:ln>
          <a:effectLst>
            <a:softEdge rad="112500"/>
          </a:effectLst>
        </p:spPr>
      </p:pic>
      <p:grpSp>
        <p:nvGrpSpPr>
          <p:cNvPr id="153" name="Group 18"/>
          <p:cNvGrpSpPr>
            <a:grpSpLocks/>
          </p:cNvGrpSpPr>
          <p:nvPr/>
        </p:nvGrpSpPr>
        <p:grpSpPr bwMode="auto">
          <a:xfrm>
            <a:off x="571472" y="2928934"/>
            <a:ext cx="1222378" cy="1285884"/>
            <a:chOff x="331" y="2186"/>
            <a:chExt cx="500" cy="543"/>
          </a:xfrm>
        </p:grpSpPr>
        <p:pic>
          <p:nvPicPr>
            <p:cNvPr id="154" name="Picture 19"/>
            <p:cNvPicPr>
              <a:picLocks noChangeAspect="1" noChangeArrowheads="1"/>
            </p:cNvPicPr>
            <p:nvPr/>
          </p:nvPicPr>
          <p:blipFill>
            <a:blip r:embed="rId6"/>
            <a:srcRect/>
            <a:stretch>
              <a:fillRect/>
            </a:stretch>
          </p:blipFill>
          <p:spPr bwMode="auto">
            <a:xfrm>
              <a:off x="331" y="2186"/>
              <a:ext cx="500" cy="543"/>
            </a:xfrm>
            <a:prstGeom prst="rect">
              <a:avLst/>
            </a:prstGeom>
            <a:ln>
              <a:noFill/>
            </a:ln>
            <a:effectLst>
              <a:softEdge rad="112500"/>
            </a:effectLst>
          </p:spPr>
        </p:pic>
        <p:grpSp>
          <p:nvGrpSpPr>
            <p:cNvPr id="155" name="Group 20"/>
            <p:cNvGrpSpPr>
              <a:grpSpLocks/>
            </p:cNvGrpSpPr>
            <p:nvPr/>
          </p:nvGrpSpPr>
          <p:grpSpPr bwMode="auto">
            <a:xfrm>
              <a:off x="371" y="2276"/>
              <a:ext cx="385" cy="385"/>
              <a:chOff x="371" y="2276"/>
              <a:chExt cx="385" cy="385"/>
            </a:xfrm>
          </p:grpSpPr>
          <p:sp>
            <p:nvSpPr>
              <p:cNvPr id="156" name="Oval 21"/>
              <p:cNvSpPr>
                <a:spLocks noChangeArrowheads="1"/>
              </p:cNvSpPr>
              <p:nvPr/>
            </p:nvSpPr>
            <p:spPr bwMode="auto">
              <a:xfrm>
                <a:off x="537" y="2276"/>
                <a:ext cx="45" cy="37"/>
              </a:xfrm>
              <a:prstGeom prst="ellipse">
                <a:avLst/>
              </a:prstGeom>
              <a:solidFill>
                <a:schemeClr val="bg1"/>
              </a:solidFill>
              <a:ln w="11113">
                <a:solidFill>
                  <a:srgbClr val="000000"/>
                </a:solidFill>
                <a:round/>
                <a:headEnd/>
                <a:tailEnd/>
              </a:ln>
            </p:spPr>
            <p:txBody>
              <a:bodyPr/>
              <a:lstStyle/>
              <a:p>
                <a:endParaRPr lang="fr-FR"/>
              </a:p>
            </p:txBody>
          </p:sp>
          <p:sp>
            <p:nvSpPr>
              <p:cNvPr id="157" name="Oval 22"/>
              <p:cNvSpPr>
                <a:spLocks noChangeArrowheads="1"/>
              </p:cNvSpPr>
              <p:nvPr/>
            </p:nvSpPr>
            <p:spPr bwMode="auto">
              <a:xfrm>
                <a:off x="479" y="2507"/>
                <a:ext cx="45" cy="38"/>
              </a:xfrm>
              <a:prstGeom prst="ellipse">
                <a:avLst/>
              </a:prstGeom>
              <a:solidFill>
                <a:schemeClr val="bg1"/>
              </a:solidFill>
              <a:ln w="11113">
                <a:solidFill>
                  <a:srgbClr val="000000"/>
                </a:solidFill>
                <a:round/>
                <a:headEnd/>
                <a:tailEnd/>
              </a:ln>
            </p:spPr>
            <p:txBody>
              <a:bodyPr/>
              <a:lstStyle/>
              <a:p>
                <a:endParaRPr lang="fr-FR"/>
              </a:p>
            </p:txBody>
          </p:sp>
          <p:sp>
            <p:nvSpPr>
              <p:cNvPr id="158" name="Oval 23"/>
              <p:cNvSpPr>
                <a:spLocks noChangeArrowheads="1"/>
              </p:cNvSpPr>
              <p:nvPr/>
            </p:nvSpPr>
            <p:spPr bwMode="auto">
              <a:xfrm>
                <a:off x="552" y="2616"/>
                <a:ext cx="44" cy="45"/>
              </a:xfrm>
              <a:prstGeom prst="ellipse">
                <a:avLst/>
              </a:prstGeom>
              <a:solidFill>
                <a:schemeClr val="bg1"/>
              </a:solidFill>
              <a:ln w="11113">
                <a:solidFill>
                  <a:srgbClr val="000000"/>
                </a:solidFill>
                <a:round/>
                <a:headEnd/>
                <a:tailEnd/>
              </a:ln>
            </p:spPr>
            <p:txBody>
              <a:bodyPr/>
              <a:lstStyle/>
              <a:p>
                <a:endParaRPr lang="fr-FR"/>
              </a:p>
            </p:txBody>
          </p:sp>
          <p:sp>
            <p:nvSpPr>
              <p:cNvPr id="159" name="Oval 24"/>
              <p:cNvSpPr>
                <a:spLocks noChangeArrowheads="1"/>
              </p:cNvSpPr>
              <p:nvPr/>
            </p:nvSpPr>
            <p:spPr bwMode="auto">
              <a:xfrm>
                <a:off x="371" y="2442"/>
                <a:ext cx="37" cy="38"/>
              </a:xfrm>
              <a:prstGeom prst="ellipse">
                <a:avLst/>
              </a:prstGeom>
              <a:solidFill>
                <a:schemeClr val="bg1"/>
              </a:solidFill>
              <a:ln w="11113">
                <a:solidFill>
                  <a:srgbClr val="000000"/>
                </a:solidFill>
                <a:round/>
                <a:headEnd/>
                <a:tailEnd/>
              </a:ln>
            </p:spPr>
            <p:txBody>
              <a:bodyPr/>
              <a:lstStyle/>
              <a:p>
                <a:endParaRPr lang="fr-FR"/>
              </a:p>
            </p:txBody>
          </p:sp>
          <p:sp>
            <p:nvSpPr>
              <p:cNvPr id="160" name="Oval 25"/>
              <p:cNvSpPr>
                <a:spLocks noChangeArrowheads="1"/>
              </p:cNvSpPr>
              <p:nvPr/>
            </p:nvSpPr>
            <p:spPr bwMode="auto">
              <a:xfrm>
                <a:off x="718" y="2449"/>
                <a:ext cx="38" cy="45"/>
              </a:xfrm>
              <a:prstGeom prst="ellipse">
                <a:avLst/>
              </a:prstGeom>
              <a:solidFill>
                <a:schemeClr val="bg1"/>
              </a:solidFill>
              <a:ln w="11113">
                <a:solidFill>
                  <a:srgbClr val="000000"/>
                </a:solidFill>
                <a:round/>
                <a:headEnd/>
                <a:tailEnd/>
              </a:ln>
            </p:spPr>
            <p:txBody>
              <a:bodyPr/>
              <a:lstStyle/>
              <a:p>
                <a:endParaRPr lang="fr-FR"/>
              </a:p>
            </p:txBody>
          </p:sp>
        </p:grpSp>
      </p:grpSp>
      <p:grpSp>
        <p:nvGrpSpPr>
          <p:cNvPr id="161" name="Group 27"/>
          <p:cNvGrpSpPr>
            <a:grpSpLocks/>
          </p:cNvGrpSpPr>
          <p:nvPr/>
        </p:nvGrpSpPr>
        <p:grpSpPr bwMode="auto">
          <a:xfrm>
            <a:off x="4132272" y="2000240"/>
            <a:ext cx="2654306" cy="1571636"/>
            <a:chOff x="2265" y="2157"/>
            <a:chExt cx="1151" cy="601"/>
          </a:xfrm>
        </p:grpSpPr>
        <p:grpSp>
          <p:nvGrpSpPr>
            <p:cNvPr id="162" name="Group 28"/>
            <p:cNvGrpSpPr>
              <a:grpSpLocks/>
            </p:cNvGrpSpPr>
            <p:nvPr/>
          </p:nvGrpSpPr>
          <p:grpSpPr bwMode="auto">
            <a:xfrm>
              <a:off x="2265" y="2215"/>
              <a:ext cx="499" cy="543"/>
              <a:chOff x="2265" y="2215"/>
              <a:chExt cx="499" cy="543"/>
            </a:xfrm>
          </p:grpSpPr>
          <p:pic>
            <p:nvPicPr>
              <p:cNvPr id="173" name="Picture 29"/>
              <p:cNvPicPr>
                <a:picLocks noChangeAspect="1" noChangeArrowheads="1"/>
              </p:cNvPicPr>
              <p:nvPr/>
            </p:nvPicPr>
            <p:blipFill>
              <a:blip r:embed="rId6"/>
              <a:srcRect/>
              <a:stretch>
                <a:fillRect/>
              </a:stretch>
            </p:blipFill>
            <p:spPr bwMode="auto">
              <a:xfrm>
                <a:off x="2265" y="2215"/>
                <a:ext cx="499" cy="543"/>
              </a:xfrm>
              <a:prstGeom prst="rect">
                <a:avLst/>
              </a:prstGeom>
              <a:ln>
                <a:noFill/>
              </a:ln>
              <a:effectLst>
                <a:softEdge rad="112500"/>
              </a:effectLst>
            </p:spPr>
          </p:pic>
          <p:grpSp>
            <p:nvGrpSpPr>
              <p:cNvPr id="174" name="Group 30"/>
              <p:cNvGrpSpPr>
                <a:grpSpLocks/>
              </p:cNvGrpSpPr>
              <p:nvPr/>
            </p:nvGrpSpPr>
            <p:grpSpPr bwMode="auto">
              <a:xfrm>
                <a:off x="2304" y="2305"/>
                <a:ext cx="385" cy="377"/>
                <a:chOff x="2304" y="2305"/>
                <a:chExt cx="385" cy="377"/>
              </a:xfrm>
            </p:grpSpPr>
            <p:sp>
              <p:nvSpPr>
                <p:cNvPr id="175" name="Oval 31"/>
                <p:cNvSpPr>
                  <a:spLocks noChangeArrowheads="1"/>
                </p:cNvSpPr>
                <p:nvPr/>
              </p:nvSpPr>
              <p:spPr bwMode="auto">
                <a:xfrm>
                  <a:off x="2478" y="2305"/>
                  <a:ext cx="37" cy="37"/>
                </a:xfrm>
                <a:prstGeom prst="ellipse">
                  <a:avLst/>
                </a:prstGeom>
                <a:solidFill>
                  <a:schemeClr val="bg1"/>
                </a:solidFill>
                <a:ln w="11113">
                  <a:solidFill>
                    <a:srgbClr val="000000"/>
                  </a:solidFill>
                  <a:round/>
                  <a:headEnd/>
                  <a:tailEnd/>
                </a:ln>
              </p:spPr>
              <p:txBody>
                <a:bodyPr/>
                <a:lstStyle/>
                <a:p>
                  <a:endParaRPr lang="fr-FR"/>
                </a:p>
              </p:txBody>
            </p:sp>
            <p:sp>
              <p:nvSpPr>
                <p:cNvPr id="176" name="Oval 32"/>
                <p:cNvSpPr>
                  <a:spLocks noChangeArrowheads="1"/>
                </p:cNvSpPr>
                <p:nvPr/>
              </p:nvSpPr>
              <p:spPr bwMode="auto">
                <a:xfrm>
                  <a:off x="2420" y="2536"/>
                  <a:ext cx="37" cy="38"/>
                </a:xfrm>
                <a:prstGeom prst="ellipse">
                  <a:avLst/>
                </a:prstGeom>
                <a:solidFill>
                  <a:schemeClr val="bg1"/>
                </a:solidFill>
                <a:ln w="11113">
                  <a:solidFill>
                    <a:srgbClr val="000000"/>
                  </a:solidFill>
                  <a:round/>
                  <a:headEnd/>
                  <a:tailEnd/>
                </a:ln>
              </p:spPr>
              <p:txBody>
                <a:bodyPr/>
                <a:lstStyle/>
                <a:p>
                  <a:endParaRPr lang="fr-FR"/>
                </a:p>
              </p:txBody>
            </p:sp>
            <p:sp>
              <p:nvSpPr>
                <p:cNvPr id="177" name="Oval 33"/>
                <p:cNvSpPr>
                  <a:spLocks noChangeArrowheads="1"/>
                </p:cNvSpPr>
                <p:nvPr/>
              </p:nvSpPr>
              <p:spPr bwMode="auto">
                <a:xfrm>
                  <a:off x="2485" y="2645"/>
                  <a:ext cx="44" cy="37"/>
                </a:xfrm>
                <a:prstGeom prst="ellipse">
                  <a:avLst/>
                </a:prstGeom>
                <a:solidFill>
                  <a:schemeClr val="bg1"/>
                </a:solidFill>
                <a:ln w="11113">
                  <a:solidFill>
                    <a:srgbClr val="000000"/>
                  </a:solidFill>
                  <a:round/>
                  <a:headEnd/>
                  <a:tailEnd/>
                </a:ln>
              </p:spPr>
              <p:txBody>
                <a:bodyPr/>
                <a:lstStyle/>
                <a:p>
                  <a:endParaRPr lang="fr-FR"/>
                </a:p>
              </p:txBody>
            </p:sp>
            <p:sp>
              <p:nvSpPr>
                <p:cNvPr id="178" name="Oval 34"/>
                <p:cNvSpPr>
                  <a:spLocks noChangeArrowheads="1"/>
                </p:cNvSpPr>
                <p:nvPr/>
              </p:nvSpPr>
              <p:spPr bwMode="auto">
                <a:xfrm>
                  <a:off x="2304" y="2464"/>
                  <a:ext cx="44" cy="45"/>
                </a:xfrm>
                <a:prstGeom prst="ellipse">
                  <a:avLst/>
                </a:prstGeom>
                <a:solidFill>
                  <a:schemeClr val="bg1"/>
                </a:solidFill>
                <a:ln w="11113">
                  <a:solidFill>
                    <a:srgbClr val="000000"/>
                  </a:solidFill>
                  <a:round/>
                  <a:headEnd/>
                  <a:tailEnd/>
                </a:ln>
              </p:spPr>
              <p:txBody>
                <a:bodyPr/>
                <a:lstStyle/>
                <a:p>
                  <a:endParaRPr lang="fr-FR"/>
                </a:p>
              </p:txBody>
            </p:sp>
            <p:sp>
              <p:nvSpPr>
                <p:cNvPr id="179" name="Oval 35"/>
                <p:cNvSpPr>
                  <a:spLocks noChangeArrowheads="1"/>
                </p:cNvSpPr>
                <p:nvPr/>
              </p:nvSpPr>
              <p:spPr bwMode="auto">
                <a:xfrm>
                  <a:off x="2651" y="2478"/>
                  <a:ext cx="38" cy="45"/>
                </a:xfrm>
                <a:prstGeom prst="ellipse">
                  <a:avLst/>
                </a:prstGeom>
                <a:solidFill>
                  <a:schemeClr val="bg1"/>
                </a:solidFill>
                <a:ln w="11113">
                  <a:solidFill>
                    <a:srgbClr val="000000"/>
                  </a:solidFill>
                  <a:round/>
                  <a:headEnd/>
                  <a:tailEnd/>
                </a:ln>
              </p:spPr>
              <p:txBody>
                <a:bodyPr/>
                <a:lstStyle/>
                <a:p>
                  <a:endParaRPr lang="fr-FR"/>
                </a:p>
              </p:txBody>
            </p:sp>
          </p:grpSp>
        </p:grpSp>
        <p:grpSp>
          <p:nvGrpSpPr>
            <p:cNvPr id="163" name="Group 36"/>
            <p:cNvGrpSpPr>
              <a:grpSpLocks/>
            </p:cNvGrpSpPr>
            <p:nvPr/>
          </p:nvGrpSpPr>
          <p:grpSpPr bwMode="auto">
            <a:xfrm>
              <a:off x="2728" y="2157"/>
              <a:ext cx="688" cy="521"/>
              <a:chOff x="2728" y="2157"/>
              <a:chExt cx="688" cy="521"/>
            </a:xfrm>
          </p:grpSpPr>
          <p:pic>
            <p:nvPicPr>
              <p:cNvPr id="164" name="Picture 37"/>
              <p:cNvPicPr>
                <a:picLocks noChangeAspect="1" noChangeArrowheads="1"/>
              </p:cNvPicPr>
              <p:nvPr/>
            </p:nvPicPr>
            <p:blipFill>
              <a:blip r:embed="rId7"/>
              <a:srcRect/>
              <a:stretch>
                <a:fillRect/>
              </a:stretch>
            </p:blipFill>
            <p:spPr bwMode="auto">
              <a:xfrm>
                <a:off x="2728" y="2157"/>
                <a:ext cx="688" cy="521"/>
              </a:xfrm>
              <a:prstGeom prst="rect">
                <a:avLst/>
              </a:prstGeom>
              <a:ln>
                <a:noFill/>
              </a:ln>
              <a:effectLst>
                <a:softEdge rad="112500"/>
              </a:effectLst>
            </p:spPr>
          </p:pic>
          <p:sp>
            <p:nvSpPr>
              <p:cNvPr id="165" name="Oval 38"/>
              <p:cNvSpPr>
                <a:spLocks noChangeArrowheads="1"/>
              </p:cNvSpPr>
              <p:nvPr/>
            </p:nvSpPr>
            <p:spPr bwMode="auto">
              <a:xfrm>
                <a:off x="2745" y="2377"/>
                <a:ext cx="38" cy="37"/>
              </a:xfrm>
              <a:prstGeom prst="ellipse">
                <a:avLst/>
              </a:prstGeom>
              <a:solidFill>
                <a:schemeClr val="bg1"/>
              </a:solidFill>
              <a:ln w="11113">
                <a:solidFill>
                  <a:srgbClr val="000000"/>
                </a:solidFill>
                <a:round/>
                <a:headEnd/>
                <a:tailEnd/>
              </a:ln>
            </p:spPr>
            <p:txBody>
              <a:bodyPr/>
              <a:lstStyle/>
              <a:p>
                <a:endParaRPr lang="fr-FR"/>
              </a:p>
            </p:txBody>
          </p:sp>
          <p:sp>
            <p:nvSpPr>
              <p:cNvPr id="166" name="Oval 39"/>
              <p:cNvSpPr>
                <a:spLocks noChangeArrowheads="1"/>
              </p:cNvSpPr>
              <p:nvPr/>
            </p:nvSpPr>
            <p:spPr bwMode="auto">
              <a:xfrm>
                <a:off x="3339" y="2348"/>
                <a:ext cx="45" cy="37"/>
              </a:xfrm>
              <a:prstGeom prst="ellipse">
                <a:avLst/>
              </a:prstGeom>
              <a:solidFill>
                <a:schemeClr val="bg1"/>
              </a:solidFill>
              <a:ln w="11113">
                <a:solidFill>
                  <a:srgbClr val="000000"/>
                </a:solidFill>
                <a:round/>
                <a:headEnd/>
                <a:tailEnd/>
              </a:ln>
            </p:spPr>
            <p:txBody>
              <a:bodyPr/>
              <a:lstStyle/>
              <a:p>
                <a:endParaRPr lang="fr-FR"/>
              </a:p>
            </p:txBody>
          </p:sp>
          <p:sp>
            <p:nvSpPr>
              <p:cNvPr id="167" name="Oval 40"/>
              <p:cNvSpPr>
                <a:spLocks noChangeArrowheads="1"/>
              </p:cNvSpPr>
              <p:nvPr/>
            </p:nvSpPr>
            <p:spPr bwMode="auto">
              <a:xfrm>
                <a:off x="3100" y="2384"/>
                <a:ext cx="45" cy="38"/>
              </a:xfrm>
              <a:prstGeom prst="ellipse">
                <a:avLst/>
              </a:prstGeom>
              <a:solidFill>
                <a:schemeClr val="bg1"/>
              </a:solidFill>
              <a:ln w="11113">
                <a:solidFill>
                  <a:srgbClr val="000000"/>
                </a:solidFill>
                <a:round/>
                <a:headEnd/>
                <a:tailEnd/>
              </a:ln>
            </p:spPr>
            <p:txBody>
              <a:bodyPr/>
              <a:lstStyle/>
              <a:p>
                <a:endParaRPr lang="fr-FR"/>
              </a:p>
            </p:txBody>
          </p:sp>
          <p:sp>
            <p:nvSpPr>
              <p:cNvPr id="168" name="Oval 41"/>
              <p:cNvSpPr>
                <a:spLocks noChangeArrowheads="1"/>
              </p:cNvSpPr>
              <p:nvPr/>
            </p:nvSpPr>
            <p:spPr bwMode="auto">
              <a:xfrm>
                <a:off x="3173" y="2515"/>
                <a:ext cx="37" cy="44"/>
              </a:xfrm>
              <a:prstGeom prst="ellipse">
                <a:avLst/>
              </a:prstGeom>
              <a:solidFill>
                <a:schemeClr val="bg1"/>
              </a:solidFill>
              <a:ln w="11113">
                <a:solidFill>
                  <a:srgbClr val="000000"/>
                </a:solidFill>
                <a:round/>
                <a:headEnd/>
                <a:tailEnd/>
              </a:ln>
            </p:spPr>
            <p:txBody>
              <a:bodyPr/>
              <a:lstStyle/>
              <a:p>
                <a:endParaRPr lang="fr-FR"/>
              </a:p>
            </p:txBody>
          </p:sp>
          <p:sp>
            <p:nvSpPr>
              <p:cNvPr id="169" name="Oval 42"/>
              <p:cNvSpPr>
                <a:spLocks noChangeArrowheads="1"/>
              </p:cNvSpPr>
              <p:nvPr/>
            </p:nvSpPr>
            <p:spPr bwMode="auto">
              <a:xfrm>
                <a:off x="2919" y="2558"/>
                <a:ext cx="45" cy="37"/>
              </a:xfrm>
              <a:prstGeom prst="ellipse">
                <a:avLst/>
              </a:prstGeom>
              <a:solidFill>
                <a:schemeClr val="bg1"/>
              </a:solidFill>
              <a:ln w="11113">
                <a:solidFill>
                  <a:srgbClr val="000000"/>
                </a:solidFill>
                <a:round/>
                <a:headEnd/>
                <a:tailEnd/>
              </a:ln>
            </p:spPr>
            <p:txBody>
              <a:bodyPr/>
              <a:lstStyle/>
              <a:p>
                <a:endParaRPr lang="fr-FR"/>
              </a:p>
            </p:txBody>
          </p:sp>
          <p:sp>
            <p:nvSpPr>
              <p:cNvPr id="170" name="Oval 43"/>
              <p:cNvSpPr>
                <a:spLocks noChangeArrowheads="1"/>
              </p:cNvSpPr>
              <p:nvPr/>
            </p:nvSpPr>
            <p:spPr bwMode="auto">
              <a:xfrm>
                <a:off x="2861" y="2428"/>
                <a:ext cx="45" cy="37"/>
              </a:xfrm>
              <a:prstGeom prst="ellipse">
                <a:avLst/>
              </a:prstGeom>
              <a:solidFill>
                <a:schemeClr val="bg1"/>
              </a:solidFill>
              <a:ln w="11113">
                <a:solidFill>
                  <a:srgbClr val="000000"/>
                </a:solidFill>
                <a:round/>
                <a:headEnd/>
                <a:tailEnd/>
              </a:ln>
            </p:spPr>
            <p:txBody>
              <a:bodyPr/>
              <a:lstStyle/>
              <a:p>
                <a:endParaRPr lang="fr-FR"/>
              </a:p>
            </p:txBody>
          </p:sp>
          <p:sp>
            <p:nvSpPr>
              <p:cNvPr id="171" name="Oval 44"/>
              <p:cNvSpPr>
                <a:spLocks noChangeArrowheads="1"/>
              </p:cNvSpPr>
              <p:nvPr/>
            </p:nvSpPr>
            <p:spPr bwMode="auto">
              <a:xfrm>
                <a:off x="3158" y="2160"/>
                <a:ext cx="38" cy="44"/>
              </a:xfrm>
              <a:prstGeom prst="ellipse">
                <a:avLst/>
              </a:prstGeom>
              <a:solidFill>
                <a:schemeClr val="bg1"/>
              </a:solidFill>
              <a:ln w="11113">
                <a:solidFill>
                  <a:srgbClr val="000000"/>
                </a:solidFill>
                <a:round/>
                <a:headEnd/>
                <a:tailEnd/>
              </a:ln>
            </p:spPr>
            <p:txBody>
              <a:bodyPr/>
              <a:lstStyle/>
              <a:p>
                <a:endParaRPr lang="fr-FR"/>
              </a:p>
            </p:txBody>
          </p:sp>
          <p:sp>
            <p:nvSpPr>
              <p:cNvPr id="172" name="Oval 45"/>
              <p:cNvSpPr>
                <a:spLocks noChangeArrowheads="1"/>
              </p:cNvSpPr>
              <p:nvPr/>
            </p:nvSpPr>
            <p:spPr bwMode="auto">
              <a:xfrm>
                <a:off x="2919" y="2203"/>
                <a:ext cx="38" cy="45"/>
              </a:xfrm>
              <a:prstGeom prst="ellipse">
                <a:avLst/>
              </a:prstGeom>
              <a:solidFill>
                <a:schemeClr val="bg1"/>
              </a:solidFill>
              <a:ln w="11113">
                <a:solidFill>
                  <a:srgbClr val="000000"/>
                </a:solidFill>
                <a:round/>
                <a:headEnd/>
                <a:tailEnd/>
              </a:ln>
            </p:spPr>
            <p:txBody>
              <a:bodyPr/>
              <a:lstStyle/>
              <a:p>
                <a:endParaRPr lang="fr-FR"/>
              </a:p>
            </p:txBody>
          </p:sp>
        </p:grpSp>
      </p:grpSp>
      <p:sp>
        <p:nvSpPr>
          <p:cNvPr id="180" name="Text Box 46"/>
          <p:cNvSpPr txBox="1">
            <a:spLocks noChangeArrowheads="1"/>
          </p:cNvSpPr>
          <p:nvPr/>
        </p:nvSpPr>
        <p:spPr bwMode="auto">
          <a:xfrm>
            <a:off x="2285984" y="5643578"/>
            <a:ext cx="2435282" cy="461665"/>
          </a:xfrm>
          <a:prstGeom prst="rect">
            <a:avLst/>
          </a:prstGeom>
          <a:noFill/>
          <a:ln w="9525">
            <a:noFill/>
            <a:miter lim="800000"/>
            <a:headEnd/>
            <a:tailEnd/>
          </a:ln>
          <a:effectLst/>
        </p:spPr>
        <p:txBody>
          <a:bodyPr wrap="none">
            <a:spAutoFit/>
          </a:bodyPr>
          <a:lstStyle/>
          <a:p>
            <a:r>
              <a:rPr lang="en-US" sz="2400" b="1" dirty="0" err="1" smtClean="0">
                <a:solidFill>
                  <a:schemeClr val="accent1">
                    <a:lumMod val="75000"/>
                  </a:schemeClr>
                </a:solidFill>
                <a:effectLst>
                  <a:outerShdw blurRad="38100" dist="38100" dir="2700000" algn="tl">
                    <a:srgbClr val="000000">
                      <a:alpha val="43137"/>
                    </a:srgbClr>
                  </a:outerShdw>
                </a:effectLst>
              </a:rPr>
              <a:t>ApproBottom</a:t>
            </a:r>
            <a:r>
              <a:rPr lang="en-US" sz="2400" b="1" dirty="0" smtClean="0">
                <a:solidFill>
                  <a:schemeClr val="accent1">
                    <a:lumMod val="75000"/>
                  </a:schemeClr>
                </a:solidFill>
                <a:effectLst>
                  <a:outerShdw blurRad="38100" dist="38100" dir="2700000" algn="tl">
                    <a:srgbClr val="000000">
                      <a:alpha val="43137"/>
                    </a:srgbClr>
                  </a:outerShdw>
                </a:effectLst>
              </a:rPr>
              <a:t>-up</a:t>
            </a:r>
            <a:endParaRPr lang="en-US" sz="2400" b="1" dirty="0">
              <a:solidFill>
                <a:schemeClr val="accent1">
                  <a:lumMod val="75000"/>
                </a:schemeClr>
              </a:solidFill>
              <a:effectLst>
                <a:outerShdw blurRad="38100" dist="38100" dir="2700000" algn="tl">
                  <a:srgbClr val="000000">
                    <a:alpha val="43137"/>
                  </a:srgbClr>
                </a:outerShdw>
              </a:effectLst>
            </a:endParaRPr>
          </a:p>
        </p:txBody>
      </p:sp>
      <p:sp>
        <p:nvSpPr>
          <p:cNvPr id="181" name="AutoShape 47"/>
          <p:cNvSpPr>
            <a:spLocks noChangeArrowheads="1"/>
          </p:cNvSpPr>
          <p:nvPr/>
        </p:nvSpPr>
        <p:spPr bwMode="auto">
          <a:xfrm>
            <a:off x="2035181" y="2587617"/>
            <a:ext cx="581025" cy="192087"/>
          </a:xfrm>
          <a:prstGeom prst="curvedDownArrow">
            <a:avLst>
              <a:gd name="adj1" fmla="val 60496"/>
              <a:gd name="adj2" fmla="val 120992"/>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182" name="AutoShape 48"/>
          <p:cNvSpPr>
            <a:spLocks noChangeArrowheads="1"/>
          </p:cNvSpPr>
          <p:nvPr/>
        </p:nvSpPr>
        <p:spPr bwMode="auto">
          <a:xfrm rot="19409914">
            <a:off x="3675072" y="2652707"/>
            <a:ext cx="581025" cy="192087"/>
          </a:xfrm>
          <a:prstGeom prst="curvedDownArrow">
            <a:avLst>
              <a:gd name="adj1" fmla="val 60496"/>
              <a:gd name="adj2" fmla="val 120992"/>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183" name="AutoShape 49"/>
          <p:cNvSpPr>
            <a:spLocks noChangeArrowheads="1"/>
          </p:cNvSpPr>
          <p:nvPr/>
        </p:nvSpPr>
        <p:spPr bwMode="auto">
          <a:xfrm rot="2873470">
            <a:off x="5946666" y="3652990"/>
            <a:ext cx="538163" cy="285750"/>
          </a:xfrm>
          <a:prstGeom prst="curvedUpArrow">
            <a:avLst>
              <a:gd name="adj1" fmla="val 37667"/>
              <a:gd name="adj2" fmla="val 75333"/>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188" name="Text Box 136"/>
          <p:cNvSpPr txBox="1">
            <a:spLocks noChangeArrowheads="1"/>
          </p:cNvSpPr>
          <p:nvPr/>
        </p:nvSpPr>
        <p:spPr bwMode="auto">
          <a:xfrm>
            <a:off x="936594" y="1746245"/>
            <a:ext cx="400050" cy="369888"/>
          </a:xfrm>
          <a:prstGeom prst="rect">
            <a:avLst/>
          </a:prstGeom>
          <a:noFill/>
          <a:ln w="9525">
            <a:noFill/>
            <a:miter lim="800000"/>
            <a:headEnd/>
            <a:tailEnd/>
          </a:ln>
        </p:spPr>
        <p:txBody>
          <a:bodyPr wrap="square">
            <a:spAutoFit/>
          </a:bodyPr>
          <a:lstStyle/>
          <a:p>
            <a:r>
              <a:rPr lang="fr-FR" b="1" dirty="0" smtClean="0">
                <a:latin typeface="Times New Roman" pitchFamily="18" charset="0"/>
                <a:cs typeface="Times New Roman" pitchFamily="18" charset="0"/>
              </a:rPr>
              <a:t>M</a:t>
            </a:r>
            <a:endParaRPr lang="fr-FR" b="1" dirty="0">
              <a:latin typeface="Times New Roman" pitchFamily="18" charset="0"/>
              <a:cs typeface="Times New Roman" pitchFamily="18" charset="0"/>
            </a:endParaRPr>
          </a:p>
        </p:txBody>
      </p:sp>
      <p:sp>
        <p:nvSpPr>
          <p:cNvPr id="189" name="Text Box 137"/>
          <p:cNvSpPr txBox="1">
            <a:spLocks noChangeArrowheads="1"/>
          </p:cNvSpPr>
          <p:nvPr/>
        </p:nvSpPr>
        <p:spPr bwMode="auto">
          <a:xfrm>
            <a:off x="1543019" y="1455732"/>
            <a:ext cx="615950" cy="366713"/>
          </a:xfrm>
          <a:prstGeom prst="rect">
            <a:avLst/>
          </a:prstGeom>
          <a:noFill/>
          <a:ln w="9525">
            <a:noFill/>
            <a:miter lim="800000"/>
            <a:headEnd/>
            <a:tailEnd/>
          </a:ln>
        </p:spPr>
        <p:txBody>
          <a:bodyPr wrap="none">
            <a:spAutoFit/>
          </a:bodyPr>
          <a:lstStyle/>
          <a:p>
            <a:r>
              <a:rPr lang="fr-FR" b="1">
                <a:latin typeface="Times New Roman" pitchFamily="18" charset="0"/>
                <a:cs typeface="Times New Roman" pitchFamily="18" charset="0"/>
              </a:rPr>
              <a:t>OH</a:t>
            </a:r>
            <a:r>
              <a:rPr lang="fr-FR" b="1" baseline="-25000">
                <a:latin typeface="Times New Roman" pitchFamily="18" charset="0"/>
                <a:cs typeface="Times New Roman" pitchFamily="18" charset="0"/>
              </a:rPr>
              <a:t>2</a:t>
            </a:r>
            <a:endParaRPr lang="fr-FR" b="1">
              <a:latin typeface="Times New Roman" pitchFamily="18" charset="0"/>
              <a:cs typeface="Times New Roman" pitchFamily="18" charset="0"/>
            </a:endParaRPr>
          </a:p>
        </p:txBody>
      </p:sp>
      <p:sp>
        <p:nvSpPr>
          <p:cNvPr id="190" name="Text Box 138"/>
          <p:cNvSpPr txBox="1">
            <a:spLocks noChangeArrowheads="1"/>
          </p:cNvSpPr>
          <p:nvPr/>
        </p:nvSpPr>
        <p:spPr bwMode="auto">
          <a:xfrm>
            <a:off x="968344" y="2347907"/>
            <a:ext cx="615950" cy="366713"/>
          </a:xfrm>
          <a:prstGeom prst="rect">
            <a:avLst/>
          </a:prstGeom>
          <a:noFill/>
          <a:ln w="9525">
            <a:noFill/>
            <a:miter lim="800000"/>
            <a:headEnd/>
            <a:tailEnd/>
          </a:ln>
        </p:spPr>
        <p:txBody>
          <a:bodyPr wrap="none">
            <a:spAutoFit/>
          </a:bodyPr>
          <a:lstStyle/>
          <a:p>
            <a:r>
              <a:rPr lang="fr-FR" b="1">
                <a:latin typeface="Times New Roman" pitchFamily="18" charset="0"/>
                <a:cs typeface="Times New Roman" pitchFamily="18" charset="0"/>
              </a:rPr>
              <a:t>OH</a:t>
            </a:r>
            <a:r>
              <a:rPr lang="fr-FR" b="1" baseline="-25000">
                <a:latin typeface="Times New Roman" pitchFamily="18" charset="0"/>
                <a:cs typeface="Times New Roman" pitchFamily="18" charset="0"/>
              </a:rPr>
              <a:t>2</a:t>
            </a:r>
            <a:endParaRPr lang="fr-FR" b="1">
              <a:latin typeface="Times New Roman" pitchFamily="18" charset="0"/>
              <a:cs typeface="Times New Roman" pitchFamily="18" charset="0"/>
            </a:endParaRPr>
          </a:p>
        </p:txBody>
      </p:sp>
      <p:sp>
        <p:nvSpPr>
          <p:cNvPr id="191" name="Text Box 139"/>
          <p:cNvSpPr txBox="1">
            <a:spLocks noChangeArrowheads="1"/>
          </p:cNvSpPr>
          <p:nvPr/>
        </p:nvSpPr>
        <p:spPr bwMode="auto">
          <a:xfrm>
            <a:off x="174594" y="1462082"/>
            <a:ext cx="539750" cy="366713"/>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cs typeface="Times New Roman" pitchFamily="18" charset="0"/>
              </a:rPr>
              <a:t>OH</a:t>
            </a:r>
          </a:p>
        </p:txBody>
      </p:sp>
      <p:sp>
        <p:nvSpPr>
          <p:cNvPr id="192" name="Text Box 140"/>
          <p:cNvSpPr txBox="1">
            <a:spLocks noChangeArrowheads="1"/>
          </p:cNvSpPr>
          <p:nvPr/>
        </p:nvSpPr>
        <p:spPr bwMode="auto">
          <a:xfrm>
            <a:off x="1579532" y="2031995"/>
            <a:ext cx="539750" cy="366713"/>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cs typeface="Times New Roman" pitchFamily="18" charset="0"/>
              </a:rPr>
              <a:t>OH</a:t>
            </a:r>
          </a:p>
        </p:txBody>
      </p:sp>
      <p:sp>
        <p:nvSpPr>
          <p:cNvPr id="193" name="Text Box 141"/>
          <p:cNvSpPr txBox="1">
            <a:spLocks noChangeArrowheads="1"/>
          </p:cNvSpPr>
          <p:nvPr/>
        </p:nvSpPr>
        <p:spPr bwMode="auto">
          <a:xfrm>
            <a:off x="971519" y="973132"/>
            <a:ext cx="539750" cy="366713"/>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cs typeface="Times New Roman" pitchFamily="18" charset="0"/>
              </a:rPr>
              <a:t>OH</a:t>
            </a:r>
          </a:p>
        </p:txBody>
      </p:sp>
      <p:sp>
        <p:nvSpPr>
          <p:cNvPr id="194" name="Text Box 142"/>
          <p:cNvSpPr txBox="1">
            <a:spLocks noChangeArrowheads="1"/>
          </p:cNvSpPr>
          <p:nvPr/>
        </p:nvSpPr>
        <p:spPr bwMode="auto">
          <a:xfrm>
            <a:off x="142844" y="1981195"/>
            <a:ext cx="539750" cy="366713"/>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cs typeface="Times New Roman" pitchFamily="18" charset="0"/>
              </a:rPr>
              <a:t>OH</a:t>
            </a:r>
          </a:p>
        </p:txBody>
      </p:sp>
      <p:cxnSp>
        <p:nvCxnSpPr>
          <p:cNvPr id="199" name="Connecteur droit 198"/>
          <p:cNvCxnSpPr>
            <a:stCxn id="188" idx="0"/>
          </p:cNvCxnSpPr>
          <p:nvPr/>
        </p:nvCxnSpPr>
        <p:spPr>
          <a:xfrm rot="5400000" flipH="1" flipV="1">
            <a:off x="967555" y="1570825"/>
            <a:ext cx="344485" cy="6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Connecteur droit 200"/>
          <p:cNvCxnSpPr>
            <a:endCxn id="188" idx="2"/>
          </p:cNvCxnSpPr>
          <p:nvPr/>
        </p:nvCxnSpPr>
        <p:spPr>
          <a:xfrm rot="16200000" flipV="1">
            <a:off x="996919" y="2255834"/>
            <a:ext cx="285759" cy="6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Connecteur droit 202"/>
          <p:cNvCxnSpPr/>
          <p:nvPr/>
        </p:nvCxnSpPr>
        <p:spPr>
          <a:xfrm>
            <a:off x="642910" y="1758950"/>
            <a:ext cx="285756" cy="1135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Connecteur droit 204"/>
          <p:cNvCxnSpPr/>
          <p:nvPr/>
        </p:nvCxnSpPr>
        <p:spPr>
          <a:xfrm flipV="1">
            <a:off x="714348" y="2044702"/>
            <a:ext cx="214314"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Connecteur droit 206"/>
          <p:cNvCxnSpPr>
            <a:stCxn id="189" idx="1"/>
          </p:cNvCxnSpPr>
          <p:nvPr/>
        </p:nvCxnSpPr>
        <p:spPr>
          <a:xfrm rot="10800000" flipV="1">
            <a:off x="1285853" y="1639088"/>
            <a:ext cx="257167" cy="191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Connecteur droit 208"/>
          <p:cNvCxnSpPr>
            <a:stCxn id="192" idx="1"/>
          </p:cNvCxnSpPr>
          <p:nvPr/>
        </p:nvCxnSpPr>
        <p:spPr>
          <a:xfrm rot="10800000">
            <a:off x="1285852" y="2044702"/>
            <a:ext cx="293680" cy="17065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77" name="ZoneTexte 76"/>
          <p:cNvSpPr txBox="1"/>
          <p:nvPr/>
        </p:nvSpPr>
        <p:spPr>
          <a:xfrm>
            <a:off x="1712211" y="642918"/>
            <a:ext cx="5719579" cy="461665"/>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Reactions Hydrolysis-condensation</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8" name="ZoneTexte 77"/>
          <p:cNvSpPr txBox="1"/>
          <p:nvPr/>
        </p:nvSpPr>
        <p:spPr>
          <a:xfrm>
            <a:off x="3500430" y="1428736"/>
            <a:ext cx="3397084"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A </a:t>
            </a:r>
            <a:r>
              <a:rPr lang="en-US" b="1" spc="150" dirty="0" err="1" smtClean="0">
                <a:ln w="11430"/>
                <a:solidFill>
                  <a:schemeClr val="accent6">
                    <a:lumMod val="50000"/>
                  </a:schemeClr>
                </a:solidFill>
                <a:effectLst>
                  <a:innerShdw blurRad="63500" dist="50800" dir="10800000">
                    <a:prstClr val="black">
                      <a:alpha val="50000"/>
                    </a:prstClr>
                  </a:innerShdw>
                </a:effectLst>
              </a:rPr>
              <a:t>partir</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sels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métalliques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3485100" y="642918"/>
            <a:ext cx="2173801" cy="461665"/>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CHIMIE DOUCE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1" name="Picture 85"/>
          <p:cNvPicPr>
            <a:picLocks noChangeAspect="1" noChangeArrowheads="1"/>
          </p:cNvPicPr>
          <p:nvPr/>
        </p:nvPicPr>
        <p:blipFill>
          <a:blip r:embed="rId4"/>
          <a:srcRect/>
          <a:stretch>
            <a:fillRect/>
          </a:stretch>
        </p:blipFill>
        <p:spPr>
          <a:xfrm>
            <a:off x="285720" y="4643446"/>
            <a:ext cx="2727325" cy="1833562"/>
          </a:xfrm>
          <a:prstGeom prst="rect">
            <a:avLst/>
          </a:prstGeom>
          <a:noFill/>
          <a:ln/>
        </p:spPr>
      </p:pic>
      <p:pic>
        <p:nvPicPr>
          <p:cNvPr id="95" name="Picture 50"/>
          <p:cNvPicPr>
            <a:picLocks noChangeAspect="1" noChangeArrowheads="1"/>
          </p:cNvPicPr>
          <p:nvPr/>
        </p:nvPicPr>
        <p:blipFill>
          <a:blip r:embed="rId5"/>
          <a:srcRect/>
          <a:stretch>
            <a:fillRect/>
          </a:stretch>
        </p:blipFill>
        <p:spPr>
          <a:xfrm>
            <a:off x="571472" y="1714488"/>
            <a:ext cx="1838579" cy="1500198"/>
          </a:xfrm>
          <a:prstGeom prst="rect">
            <a:avLst/>
          </a:prstGeom>
          <a:ln>
            <a:noFill/>
          </a:ln>
          <a:effectLst>
            <a:softEdge rad="112500"/>
          </a:effectLst>
        </p:spPr>
      </p:pic>
      <p:pic>
        <p:nvPicPr>
          <p:cNvPr id="96" name="Picture 76"/>
          <p:cNvPicPr>
            <a:picLocks noChangeAspect="1" noChangeArrowheads="1"/>
          </p:cNvPicPr>
          <p:nvPr/>
        </p:nvPicPr>
        <p:blipFill>
          <a:blip r:embed="rId6"/>
          <a:srcRect/>
          <a:stretch>
            <a:fillRect/>
          </a:stretch>
        </p:blipFill>
        <p:spPr>
          <a:xfrm>
            <a:off x="2357422" y="3429000"/>
            <a:ext cx="1458913" cy="1512887"/>
          </a:xfrm>
          <a:prstGeom prst="rect">
            <a:avLst/>
          </a:prstGeom>
          <a:noFill/>
          <a:ln/>
        </p:spPr>
      </p:pic>
      <p:pic>
        <p:nvPicPr>
          <p:cNvPr id="97" name="Picture 53"/>
          <p:cNvPicPr>
            <a:picLocks noChangeAspect="1" noChangeArrowheads="1"/>
          </p:cNvPicPr>
          <p:nvPr/>
        </p:nvPicPr>
        <p:blipFill>
          <a:blip r:embed="rId7">
            <a:lum bright="-12000" contrast="22000"/>
          </a:blip>
          <a:srcRect/>
          <a:stretch>
            <a:fillRect/>
          </a:stretch>
        </p:blipFill>
        <p:spPr bwMode="auto">
          <a:xfrm>
            <a:off x="5156229" y="2011366"/>
            <a:ext cx="1897062" cy="1897062"/>
          </a:xfrm>
          <a:prstGeom prst="rect">
            <a:avLst/>
          </a:prstGeom>
          <a:noFill/>
          <a:ln w="9525">
            <a:noFill/>
            <a:miter lim="800000"/>
            <a:headEnd/>
            <a:tailEnd/>
          </a:ln>
          <a:effectLst/>
        </p:spPr>
      </p:pic>
      <p:pic>
        <p:nvPicPr>
          <p:cNvPr id="98" name="Picture 54" descr="latifa 300-2"/>
          <p:cNvPicPr>
            <a:picLocks noChangeAspect="1" noChangeArrowheads="1"/>
          </p:cNvPicPr>
          <p:nvPr/>
        </p:nvPicPr>
        <p:blipFill>
          <a:blip r:embed="rId8"/>
          <a:srcRect l="10280" r="22197"/>
          <a:stretch>
            <a:fillRect/>
          </a:stretch>
        </p:blipFill>
        <p:spPr bwMode="auto">
          <a:xfrm>
            <a:off x="7027891" y="2017716"/>
            <a:ext cx="1616075" cy="1911350"/>
          </a:xfrm>
          <a:prstGeom prst="rect">
            <a:avLst/>
          </a:prstGeom>
          <a:noFill/>
          <a:ln w="9525">
            <a:noFill/>
            <a:miter lim="800000"/>
            <a:headEnd/>
            <a:tailEnd/>
          </a:ln>
        </p:spPr>
      </p:pic>
      <p:sp>
        <p:nvSpPr>
          <p:cNvPr id="99" name="Text Box 56"/>
          <p:cNvSpPr txBox="1">
            <a:spLocks noChangeArrowheads="1"/>
          </p:cNvSpPr>
          <p:nvPr/>
        </p:nvSpPr>
        <p:spPr bwMode="auto">
          <a:xfrm>
            <a:off x="6357950" y="1303336"/>
            <a:ext cx="1662635" cy="338554"/>
          </a:xfrm>
          <a:prstGeom prst="rect">
            <a:avLst/>
          </a:prstGeom>
          <a:solidFill>
            <a:srgbClr val="FFFF99"/>
          </a:solidFill>
          <a:ln w="9525">
            <a:noFill/>
            <a:miter lim="800000"/>
            <a:headEnd/>
            <a:tailEnd/>
          </a:ln>
          <a:effectLst/>
        </p:spPr>
        <p:txBody>
          <a:bodyPr wrap="none">
            <a:spAutoFit/>
          </a:bodyPr>
          <a:lstStyle/>
          <a:p>
            <a:pPr eaLnBrk="0" hangingPunct="0"/>
            <a:r>
              <a:rPr lang="fr-FR" altLang="fr-FR" sz="1600" dirty="0" smtClean="0">
                <a:ln>
                  <a:solidFill>
                    <a:schemeClr val="accent5">
                      <a:lumMod val="50000"/>
                    </a:schemeClr>
                  </a:solidFill>
                </a:ln>
                <a:solidFill>
                  <a:schemeClr val="accent5">
                    <a:lumMod val="75000"/>
                  </a:schemeClr>
                </a:solidFill>
                <a:cs typeface="Arial" pitchFamily="34" charset="0"/>
                <a:sym typeface="Monotype Sorts" charset="2"/>
              </a:rPr>
              <a:t>Contrôle de taille</a:t>
            </a:r>
            <a:endParaRPr lang="fr-FR" altLang="fr-FR" sz="1600" dirty="0">
              <a:ln>
                <a:solidFill>
                  <a:schemeClr val="accent5">
                    <a:lumMod val="50000"/>
                  </a:schemeClr>
                </a:solidFill>
              </a:ln>
              <a:solidFill>
                <a:schemeClr val="accent5">
                  <a:lumMod val="75000"/>
                </a:schemeClr>
              </a:solidFill>
              <a:cs typeface="Arial" pitchFamily="34" charset="0"/>
            </a:endParaRPr>
          </a:p>
        </p:txBody>
      </p:sp>
      <p:sp>
        <p:nvSpPr>
          <p:cNvPr id="100" name="Rectangle 58"/>
          <p:cNvSpPr>
            <a:spLocks noChangeArrowheads="1"/>
          </p:cNvSpPr>
          <p:nvPr/>
        </p:nvSpPr>
        <p:spPr bwMode="auto">
          <a:xfrm>
            <a:off x="7072330" y="2017716"/>
            <a:ext cx="725487" cy="304800"/>
          </a:xfrm>
          <a:prstGeom prst="rect">
            <a:avLst/>
          </a:prstGeom>
          <a:solidFill>
            <a:schemeClr val="bg1"/>
          </a:solidFill>
          <a:ln w="9525">
            <a:noFill/>
            <a:miter lim="800000"/>
            <a:headEnd/>
            <a:tailEnd/>
          </a:ln>
        </p:spPr>
        <p:txBody>
          <a:bodyPr>
            <a:spAutoFit/>
          </a:bodyPr>
          <a:lstStyle/>
          <a:p>
            <a:r>
              <a:rPr lang="fr-FR" sz="1400" dirty="0">
                <a:solidFill>
                  <a:srgbClr val="000000"/>
                </a:solidFill>
              </a:rPr>
              <a:t>18 nm</a:t>
            </a:r>
            <a:endParaRPr lang="fr-FR" dirty="0"/>
          </a:p>
        </p:txBody>
      </p:sp>
      <p:sp>
        <p:nvSpPr>
          <p:cNvPr id="101" name="Rectangle 59"/>
          <p:cNvSpPr>
            <a:spLocks noChangeArrowheads="1"/>
          </p:cNvSpPr>
          <p:nvPr/>
        </p:nvSpPr>
        <p:spPr bwMode="auto">
          <a:xfrm>
            <a:off x="5214942" y="2017716"/>
            <a:ext cx="676275" cy="304800"/>
          </a:xfrm>
          <a:prstGeom prst="rect">
            <a:avLst/>
          </a:prstGeom>
          <a:solidFill>
            <a:schemeClr val="bg1"/>
          </a:solidFill>
          <a:ln w="9525">
            <a:noFill/>
            <a:miter lim="800000"/>
            <a:headEnd/>
            <a:tailEnd/>
          </a:ln>
        </p:spPr>
        <p:txBody>
          <a:bodyPr wrap="none">
            <a:spAutoFit/>
          </a:bodyPr>
          <a:lstStyle/>
          <a:p>
            <a:r>
              <a:rPr lang="fr-FR" sz="1400">
                <a:solidFill>
                  <a:srgbClr val="000000"/>
                </a:solidFill>
              </a:rPr>
              <a:t>95 nm</a:t>
            </a:r>
            <a:endParaRPr lang="fr-FR"/>
          </a:p>
        </p:txBody>
      </p:sp>
      <p:sp>
        <p:nvSpPr>
          <p:cNvPr id="102" name="Text Box 63"/>
          <p:cNvSpPr txBox="1">
            <a:spLocks noChangeArrowheads="1"/>
          </p:cNvSpPr>
          <p:nvPr/>
        </p:nvSpPr>
        <p:spPr bwMode="auto">
          <a:xfrm>
            <a:off x="209524" y="1284273"/>
            <a:ext cx="1263487" cy="338554"/>
          </a:xfrm>
          <a:prstGeom prst="rect">
            <a:avLst/>
          </a:prstGeom>
          <a:solidFill>
            <a:srgbClr val="FFFF99"/>
          </a:solidFill>
          <a:ln w="9525">
            <a:noFill/>
            <a:miter lim="800000"/>
            <a:headEnd/>
            <a:tailEnd/>
          </a:ln>
          <a:effectLst/>
        </p:spPr>
        <p:txBody>
          <a:bodyPr wrap="none">
            <a:spAutoFit/>
          </a:bodyPr>
          <a:lstStyle/>
          <a:p>
            <a:pPr eaLnBrk="0" hangingPunct="0"/>
            <a:r>
              <a:rPr lang="en-US" altLang="fr-FR" sz="1600" dirty="0">
                <a:ln>
                  <a:solidFill>
                    <a:schemeClr val="accent5">
                      <a:lumMod val="50000"/>
                    </a:schemeClr>
                  </a:solidFill>
                </a:ln>
                <a:solidFill>
                  <a:schemeClr val="accent5">
                    <a:lumMod val="75000"/>
                  </a:schemeClr>
                </a:solidFill>
                <a:cs typeface="Arial" pitchFamily="34" charset="0"/>
                <a:sym typeface="Monotype Sorts" charset="2"/>
              </a:rPr>
              <a:t> </a:t>
            </a:r>
            <a:r>
              <a:rPr lang="en-US" altLang="fr-FR" sz="1600" dirty="0" err="1" smtClean="0">
                <a:ln>
                  <a:solidFill>
                    <a:schemeClr val="accent5">
                      <a:lumMod val="50000"/>
                    </a:schemeClr>
                  </a:solidFill>
                </a:ln>
                <a:solidFill>
                  <a:schemeClr val="accent5">
                    <a:lumMod val="75000"/>
                  </a:schemeClr>
                </a:solidFill>
                <a:cs typeface="Arial" pitchFamily="34" charset="0"/>
              </a:rPr>
              <a:t>Monocristal</a:t>
            </a:r>
            <a:endParaRPr lang="en-US" altLang="fr-FR" sz="1600" dirty="0">
              <a:ln>
                <a:solidFill>
                  <a:schemeClr val="accent5">
                    <a:lumMod val="50000"/>
                  </a:schemeClr>
                </a:solidFill>
              </a:ln>
              <a:solidFill>
                <a:schemeClr val="accent5">
                  <a:lumMod val="75000"/>
                </a:schemeClr>
              </a:solidFill>
              <a:cs typeface="Arial" pitchFamily="34" charset="0"/>
            </a:endParaRPr>
          </a:p>
        </p:txBody>
      </p:sp>
      <p:sp>
        <p:nvSpPr>
          <p:cNvPr id="103" name="Text Box 64"/>
          <p:cNvSpPr txBox="1">
            <a:spLocks noChangeArrowheads="1"/>
          </p:cNvSpPr>
          <p:nvPr/>
        </p:nvSpPr>
        <p:spPr bwMode="auto">
          <a:xfrm>
            <a:off x="500034" y="3786190"/>
            <a:ext cx="1447832" cy="369332"/>
          </a:xfrm>
          <a:prstGeom prst="rect">
            <a:avLst/>
          </a:prstGeom>
          <a:solidFill>
            <a:srgbClr val="FFFF99"/>
          </a:solidFill>
          <a:ln w="9525">
            <a:noFill/>
            <a:miter lim="800000"/>
            <a:headEnd/>
            <a:tailEnd/>
          </a:ln>
          <a:effectLst/>
        </p:spPr>
        <p:txBody>
          <a:bodyPr wrap="none">
            <a:spAutoFit/>
          </a:bodyPr>
          <a:lstStyle/>
          <a:p>
            <a:pPr eaLnBrk="0" hangingPunct="0"/>
            <a:r>
              <a:rPr lang="en-US" altLang="fr-FR" dirty="0" err="1" smtClean="0">
                <a:ln>
                  <a:solidFill>
                    <a:schemeClr val="accent5">
                      <a:lumMod val="50000"/>
                    </a:schemeClr>
                  </a:solidFill>
                </a:ln>
                <a:solidFill>
                  <a:schemeClr val="accent5">
                    <a:lumMod val="75000"/>
                  </a:schemeClr>
                </a:solidFill>
                <a:cs typeface="Arial" pitchFamily="34" charset="0"/>
                <a:sym typeface="Monotype Sorts" charset="2"/>
              </a:rPr>
              <a:t>Morphologie</a:t>
            </a:r>
            <a:endParaRPr lang="en-US" altLang="fr-FR" dirty="0">
              <a:ln>
                <a:solidFill>
                  <a:schemeClr val="accent5">
                    <a:lumMod val="50000"/>
                  </a:schemeClr>
                </a:solidFill>
              </a:ln>
              <a:solidFill>
                <a:schemeClr val="accent5">
                  <a:lumMod val="75000"/>
                </a:schemeClr>
              </a:solidFill>
              <a:cs typeface="Arial" pitchFamily="34" charset="0"/>
            </a:endParaRPr>
          </a:p>
        </p:txBody>
      </p:sp>
      <p:grpSp>
        <p:nvGrpSpPr>
          <p:cNvPr id="104" name="Group 65"/>
          <p:cNvGrpSpPr>
            <a:grpSpLocks/>
          </p:cNvGrpSpPr>
          <p:nvPr/>
        </p:nvGrpSpPr>
        <p:grpSpPr bwMode="auto">
          <a:xfrm>
            <a:off x="2928926" y="5072074"/>
            <a:ext cx="1701800" cy="1644650"/>
            <a:chOff x="1273" y="1488"/>
            <a:chExt cx="963" cy="969"/>
          </a:xfrm>
        </p:grpSpPr>
        <p:grpSp>
          <p:nvGrpSpPr>
            <p:cNvPr id="105" name="Group 66"/>
            <p:cNvGrpSpPr>
              <a:grpSpLocks/>
            </p:cNvGrpSpPr>
            <p:nvPr/>
          </p:nvGrpSpPr>
          <p:grpSpPr bwMode="auto">
            <a:xfrm>
              <a:off x="1273" y="1488"/>
              <a:ext cx="963" cy="969"/>
              <a:chOff x="2929" y="1488"/>
              <a:chExt cx="963" cy="969"/>
            </a:xfrm>
          </p:grpSpPr>
          <p:pic>
            <p:nvPicPr>
              <p:cNvPr id="107" name="Picture 67"/>
              <p:cNvPicPr>
                <a:picLocks noChangeAspect="1" noChangeArrowheads="1"/>
              </p:cNvPicPr>
              <p:nvPr/>
            </p:nvPicPr>
            <p:blipFill>
              <a:blip r:embed="rId9"/>
              <a:srcRect/>
              <a:stretch>
                <a:fillRect/>
              </a:stretch>
            </p:blipFill>
            <p:spPr bwMode="auto">
              <a:xfrm>
                <a:off x="2929" y="1488"/>
                <a:ext cx="963" cy="963"/>
              </a:xfrm>
              <a:prstGeom prst="rect">
                <a:avLst/>
              </a:prstGeom>
              <a:noFill/>
              <a:ln w="9525">
                <a:noFill/>
                <a:miter lim="800000"/>
                <a:headEnd/>
                <a:tailEnd/>
              </a:ln>
              <a:effectLst/>
            </p:spPr>
          </p:pic>
          <p:sp>
            <p:nvSpPr>
              <p:cNvPr id="108" name="Text Box 68"/>
              <p:cNvSpPr txBox="1">
                <a:spLocks noChangeAspect="1" noChangeArrowheads="1"/>
              </p:cNvSpPr>
              <p:nvPr/>
            </p:nvSpPr>
            <p:spPr bwMode="auto">
              <a:xfrm>
                <a:off x="2929" y="2259"/>
                <a:ext cx="424" cy="198"/>
              </a:xfrm>
              <a:prstGeom prst="rect">
                <a:avLst/>
              </a:prstGeom>
              <a:noFill/>
              <a:ln w="9525">
                <a:noFill/>
                <a:miter lim="800000"/>
                <a:headEnd/>
                <a:tailEnd/>
              </a:ln>
              <a:effectLst/>
            </p:spPr>
            <p:txBody>
              <a:bodyPr wrap="none">
                <a:spAutoFit/>
              </a:bodyPr>
              <a:lstStyle/>
              <a:p>
                <a:r>
                  <a:rPr lang="fr-FR" sz="1600"/>
                  <a:t>50 nm</a:t>
                </a:r>
              </a:p>
            </p:txBody>
          </p:sp>
        </p:grpSp>
        <p:sp>
          <p:nvSpPr>
            <p:cNvPr id="106" name="Line 69"/>
            <p:cNvSpPr>
              <a:spLocks noChangeAspect="1" noChangeShapeType="1"/>
            </p:cNvSpPr>
            <p:nvPr/>
          </p:nvSpPr>
          <p:spPr bwMode="auto">
            <a:xfrm>
              <a:off x="1342" y="2258"/>
              <a:ext cx="190" cy="1"/>
            </a:xfrm>
            <a:prstGeom prst="line">
              <a:avLst/>
            </a:prstGeom>
            <a:noFill/>
            <a:ln w="31750">
              <a:solidFill>
                <a:schemeClr val="tx1"/>
              </a:solidFill>
              <a:round/>
              <a:headEnd/>
              <a:tailEnd/>
            </a:ln>
            <a:effectLst/>
          </p:spPr>
          <p:txBody>
            <a:bodyPr/>
            <a:lstStyle/>
            <a:p>
              <a:endParaRPr lang="fr-FR"/>
            </a:p>
          </p:txBody>
        </p:sp>
      </p:grpSp>
      <p:grpSp>
        <p:nvGrpSpPr>
          <p:cNvPr id="121" name="Group 88"/>
          <p:cNvGrpSpPr>
            <a:grpSpLocks/>
          </p:cNvGrpSpPr>
          <p:nvPr/>
        </p:nvGrpSpPr>
        <p:grpSpPr bwMode="auto">
          <a:xfrm>
            <a:off x="4500562" y="5072074"/>
            <a:ext cx="1873250" cy="1670050"/>
            <a:chOff x="3881" y="2451"/>
            <a:chExt cx="969" cy="1010"/>
          </a:xfrm>
        </p:grpSpPr>
        <p:grpSp>
          <p:nvGrpSpPr>
            <p:cNvPr id="122" name="Group 89"/>
            <p:cNvGrpSpPr>
              <a:grpSpLocks noChangeAspect="1"/>
            </p:cNvGrpSpPr>
            <p:nvPr/>
          </p:nvGrpSpPr>
          <p:grpSpPr bwMode="auto">
            <a:xfrm>
              <a:off x="3890" y="2451"/>
              <a:ext cx="956" cy="964"/>
              <a:chOff x="4195" y="799"/>
              <a:chExt cx="1217" cy="1225"/>
            </a:xfrm>
          </p:grpSpPr>
          <p:pic>
            <p:nvPicPr>
              <p:cNvPr id="132" name="Picture 90" descr="Polluant012"/>
              <p:cNvPicPr preferRelativeResize="0">
                <a:picLocks noChangeAspect="1" noChangeArrowheads="1"/>
              </p:cNvPicPr>
              <p:nvPr/>
            </p:nvPicPr>
            <p:blipFill>
              <a:blip r:embed="rId10"/>
              <a:srcRect/>
              <a:stretch>
                <a:fillRect/>
              </a:stretch>
            </p:blipFill>
            <p:spPr bwMode="auto">
              <a:xfrm>
                <a:off x="4195" y="799"/>
                <a:ext cx="817" cy="1225"/>
              </a:xfrm>
              <a:prstGeom prst="rect">
                <a:avLst/>
              </a:prstGeom>
              <a:noFill/>
            </p:spPr>
          </p:pic>
          <p:pic>
            <p:nvPicPr>
              <p:cNvPr id="133" name="Picture 91" descr="Polluant011"/>
              <p:cNvPicPr preferRelativeResize="0">
                <a:picLocks noChangeAspect="1" noChangeArrowheads="1"/>
              </p:cNvPicPr>
              <p:nvPr/>
            </p:nvPicPr>
            <p:blipFill>
              <a:blip r:embed="rId11"/>
              <a:srcRect/>
              <a:stretch>
                <a:fillRect/>
              </a:stretch>
            </p:blipFill>
            <p:spPr bwMode="auto">
              <a:xfrm>
                <a:off x="4921" y="799"/>
                <a:ext cx="491" cy="1225"/>
              </a:xfrm>
              <a:prstGeom prst="rect">
                <a:avLst/>
              </a:prstGeom>
              <a:noFill/>
            </p:spPr>
          </p:pic>
        </p:grpSp>
        <p:sp>
          <p:nvSpPr>
            <p:cNvPr id="123" name="Line 92"/>
            <p:cNvSpPr>
              <a:spLocks noChangeAspect="1" noChangeShapeType="1"/>
            </p:cNvSpPr>
            <p:nvPr/>
          </p:nvSpPr>
          <p:spPr bwMode="auto">
            <a:xfrm>
              <a:off x="3983" y="3261"/>
              <a:ext cx="196" cy="0"/>
            </a:xfrm>
            <a:prstGeom prst="line">
              <a:avLst/>
            </a:prstGeom>
            <a:noFill/>
            <a:ln w="31750">
              <a:solidFill>
                <a:schemeClr val="tx1"/>
              </a:solidFill>
              <a:round/>
              <a:headEnd/>
              <a:tailEnd/>
            </a:ln>
            <a:effectLst/>
          </p:spPr>
          <p:txBody>
            <a:bodyPr/>
            <a:lstStyle/>
            <a:p>
              <a:endParaRPr lang="fr-FR"/>
            </a:p>
          </p:txBody>
        </p:sp>
        <p:sp>
          <p:nvSpPr>
            <p:cNvPr id="124" name="Text Box 93"/>
            <p:cNvSpPr txBox="1">
              <a:spLocks noChangeAspect="1" noChangeArrowheads="1"/>
            </p:cNvSpPr>
            <p:nvPr/>
          </p:nvSpPr>
          <p:spPr bwMode="auto">
            <a:xfrm>
              <a:off x="3881" y="3257"/>
              <a:ext cx="388" cy="204"/>
            </a:xfrm>
            <a:prstGeom prst="rect">
              <a:avLst/>
            </a:prstGeom>
            <a:noFill/>
            <a:ln w="9525">
              <a:noFill/>
              <a:miter lim="800000"/>
              <a:headEnd/>
              <a:tailEnd/>
            </a:ln>
            <a:effectLst/>
          </p:spPr>
          <p:txBody>
            <a:bodyPr wrap="none">
              <a:spAutoFit/>
            </a:bodyPr>
            <a:lstStyle/>
            <a:p>
              <a:r>
                <a:rPr lang="fr-FR" sz="1600"/>
                <a:t>50 nm</a:t>
              </a:r>
            </a:p>
          </p:txBody>
        </p:sp>
        <p:sp>
          <p:nvSpPr>
            <p:cNvPr id="125" name="Line 94"/>
            <p:cNvSpPr>
              <a:spLocks noChangeAspect="1" noChangeShapeType="1"/>
            </p:cNvSpPr>
            <p:nvPr/>
          </p:nvSpPr>
          <p:spPr bwMode="auto">
            <a:xfrm flipV="1">
              <a:off x="4065" y="2809"/>
              <a:ext cx="113" cy="19"/>
            </a:xfrm>
            <a:prstGeom prst="line">
              <a:avLst/>
            </a:prstGeom>
            <a:noFill/>
            <a:ln w="9525">
              <a:solidFill>
                <a:schemeClr val="tx1"/>
              </a:solidFill>
              <a:round/>
              <a:headEnd/>
              <a:tailEnd type="triangle" w="med" len="med"/>
            </a:ln>
            <a:effectLst/>
          </p:spPr>
          <p:txBody>
            <a:bodyPr/>
            <a:lstStyle/>
            <a:p>
              <a:endParaRPr lang="fr-FR"/>
            </a:p>
          </p:txBody>
        </p:sp>
        <p:sp>
          <p:nvSpPr>
            <p:cNvPr id="127" name="Line 95"/>
            <p:cNvSpPr>
              <a:spLocks noChangeAspect="1" noChangeShapeType="1"/>
            </p:cNvSpPr>
            <p:nvPr/>
          </p:nvSpPr>
          <p:spPr bwMode="auto">
            <a:xfrm flipV="1">
              <a:off x="4121" y="3142"/>
              <a:ext cx="114" cy="20"/>
            </a:xfrm>
            <a:prstGeom prst="line">
              <a:avLst/>
            </a:prstGeom>
            <a:noFill/>
            <a:ln w="9525">
              <a:solidFill>
                <a:schemeClr val="tx1"/>
              </a:solidFill>
              <a:round/>
              <a:headEnd/>
              <a:tailEnd type="triangle" w="med" len="med"/>
            </a:ln>
            <a:effectLst/>
          </p:spPr>
          <p:txBody>
            <a:bodyPr/>
            <a:lstStyle/>
            <a:p>
              <a:endParaRPr lang="fr-FR"/>
            </a:p>
          </p:txBody>
        </p:sp>
        <p:sp>
          <p:nvSpPr>
            <p:cNvPr id="128" name="Line 96"/>
            <p:cNvSpPr>
              <a:spLocks noChangeAspect="1" noChangeShapeType="1"/>
            </p:cNvSpPr>
            <p:nvPr/>
          </p:nvSpPr>
          <p:spPr bwMode="auto">
            <a:xfrm>
              <a:off x="4536" y="2874"/>
              <a:ext cx="94" cy="16"/>
            </a:xfrm>
            <a:prstGeom prst="line">
              <a:avLst/>
            </a:prstGeom>
            <a:noFill/>
            <a:ln w="9525">
              <a:solidFill>
                <a:schemeClr val="tx1"/>
              </a:solidFill>
              <a:round/>
              <a:headEnd/>
              <a:tailEnd type="triangle" w="med" len="med"/>
            </a:ln>
            <a:effectLst/>
          </p:spPr>
          <p:txBody>
            <a:bodyPr/>
            <a:lstStyle/>
            <a:p>
              <a:endParaRPr lang="fr-FR"/>
            </a:p>
          </p:txBody>
        </p:sp>
        <p:sp>
          <p:nvSpPr>
            <p:cNvPr id="129" name="Line 97"/>
            <p:cNvSpPr>
              <a:spLocks noChangeAspect="1" noChangeShapeType="1"/>
            </p:cNvSpPr>
            <p:nvPr/>
          </p:nvSpPr>
          <p:spPr bwMode="auto">
            <a:xfrm flipH="1">
              <a:off x="4250" y="2772"/>
              <a:ext cx="100" cy="19"/>
            </a:xfrm>
            <a:prstGeom prst="line">
              <a:avLst/>
            </a:prstGeom>
            <a:noFill/>
            <a:ln w="9525">
              <a:solidFill>
                <a:schemeClr val="tx1"/>
              </a:solidFill>
              <a:round/>
              <a:headEnd/>
              <a:tailEnd type="triangle" w="med" len="med"/>
            </a:ln>
            <a:effectLst/>
          </p:spPr>
          <p:txBody>
            <a:bodyPr/>
            <a:lstStyle/>
            <a:p>
              <a:endParaRPr lang="fr-FR"/>
            </a:p>
          </p:txBody>
        </p:sp>
        <p:sp>
          <p:nvSpPr>
            <p:cNvPr id="130" name="Line 98"/>
            <p:cNvSpPr>
              <a:spLocks noChangeAspect="1" noChangeShapeType="1"/>
            </p:cNvSpPr>
            <p:nvPr/>
          </p:nvSpPr>
          <p:spPr bwMode="auto">
            <a:xfrm flipH="1" flipV="1">
              <a:off x="4783" y="2893"/>
              <a:ext cx="61" cy="16"/>
            </a:xfrm>
            <a:prstGeom prst="line">
              <a:avLst/>
            </a:prstGeom>
            <a:noFill/>
            <a:ln w="9525">
              <a:solidFill>
                <a:schemeClr val="tx1"/>
              </a:solidFill>
              <a:round/>
              <a:headEnd/>
              <a:tailEnd type="triangle" w="med" len="med"/>
            </a:ln>
            <a:effectLst/>
          </p:spPr>
          <p:txBody>
            <a:bodyPr/>
            <a:lstStyle/>
            <a:p>
              <a:endParaRPr lang="fr-FR"/>
            </a:p>
          </p:txBody>
        </p:sp>
        <p:sp>
          <p:nvSpPr>
            <p:cNvPr id="131" name="Line 99"/>
            <p:cNvSpPr>
              <a:spLocks noChangeAspect="1" noChangeShapeType="1"/>
            </p:cNvSpPr>
            <p:nvPr/>
          </p:nvSpPr>
          <p:spPr bwMode="auto">
            <a:xfrm flipH="1">
              <a:off x="4291" y="3110"/>
              <a:ext cx="101" cy="19"/>
            </a:xfrm>
            <a:prstGeom prst="line">
              <a:avLst/>
            </a:prstGeom>
            <a:noFill/>
            <a:ln w="9525">
              <a:solidFill>
                <a:schemeClr val="tx1"/>
              </a:solidFill>
              <a:round/>
              <a:headEnd/>
              <a:tailEnd type="triangle" w="med" len="med"/>
            </a:ln>
            <a:effectLst/>
          </p:spPr>
          <p:txBody>
            <a:bodyPr/>
            <a:lstStyle/>
            <a:p>
              <a:endParaRPr lang="fr-FR"/>
            </a:p>
          </p:txBody>
        </p:sp>
      </p:grpSp>
      <p:graphicFrame>
        <p:nvGraphicFramePr>
          <p:cNvPr id="152" name="Object 16"/>
          <p:cNvGraphicFramePr>
            <a:graphicFrameLocks noChangeAspect="1"/>
          </p:cNvGraphicFramePr>
          <p:nvPr/>
        </p:nvGraphicFramePr>
        <p:xfrm>
          <a:off x="6286512" y="4143380"/>
          <a:ext cx="2700356" cy="1928826"/>
        </p:xfrm>
        <a:graphic>
          <a:graphicData uri="http://schemas.openxmlformats.org/presentationml/2006/ole">
            <p:oleObj spid="_x0000_s63489" name="Image" r:id="rId12" imgW="2700000" imgH="2085093" progId="">
              <p:embed/>
            </p:oleObj>
          </a:graphicData>
        </a:graphic>
      </p:graphicFrame>
      <p:pic>
        <p:nvPicPr>
          <p:cNvPr id="153" name="Picture 9" descr="TOC-3 _apl"/>
          <p:cNvPicPr>
            <a:picLocks noChangeAspect="1" noChangeArrowheads="1"/>
          </p:cNvPicPr>
          <p:nvPr/>
        </p:nvPicPr>
        <p:blipFill>
          <a:blip r:embed="rId13" cstate="print"/>
          <a:srcRect l="12354" t="7953" r="54703" b="8533"/>
          <a:stretch>
            <a:fillRect/>
          </a:stretch>
        </p:blipFill>
        <p:spPr bwMode="auto">
          <a:xfrm>
            <a:off x="7572396" y="5286388"/>
            <a:ext cx="1339848" cy="1318913"/>
          </a:xfrm>
          <a:prstGeom prst="rect">
            <a:avLst/>
          </a:prstGeom>
          <a:ln>
            <a:noFill/>
          </a:ln>
          <a:effectLst>
            <a:softEdge rad="112500"/>
          </a:effectLst>
        </p:spPr>
      </p:pic>
      <p:grpSp>
        <p:nvGrpSpPr>
          <p:cNvPr id="154" name="Groupe 101"/>
          <p:cNvGrpSpPr/>
          <p:nvPr/>
        </p:nvGrpSpPr>
        <p:grpSpPr>
          <a:xfrm>
            <a:off x="321945" y="5344161"/>
            <a:ext cx="1187768" cy="488949"/>
            <a:chOff x="321945" y="5344161"/>
            <a:chExt cx="1187768" cy="488949"/>
          </a:xfrm>
          <a:solidFill>
            <a:schemeClr val="accent1">
              <a:lumMod val="75000"/>
            </a:schemeClr>
          </a:solidFill>
        </p:grpSpPr>
        <p:sp>
          <p:nvSpPr>
            <p:cNvPr id="155" name="AutoShape 73"/>
            <p:cNvSpPr>
              <a:spLocks noChangeArrowheads="1"/>
            </p:cNvSpPr>
            <p:nvPr/>
          </p:nvSpPr>
          <p:spPr bwMode="auto">
            <a:xfrm>
              <a:off x="323850" y="5366068"/>
              <a:ext cx="1185863" cy="288925"/>
            </a:xfrm>
            <a:prstGeom prst="parallelogram">
              <a:avLst>
                <a:gd name="adj" fmla="val 118407"/>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fr-FR"/>
            </a:p>
          </p:txBody>
        </p:sp>
        <p:sp>
          <p:nvSpPr>
            <p:cNvPr id="156" name="Rectangle 74"/>
            <p:cNvSpPr>
              <a:spLocks noChangeArrowheads="1"/>
            </p:cNvSpPr>
            <p:nvPr/>
          </p:nvSpPr>
          <p:spPr bwMode="auto">
            <a:xfrm rot="10800000">
              <a:off x="321945" y="5607368"/>
              <a:ext cx="851535" cy="2159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fr-FR"/>
            </a:p>
          </p:txBody>
        </p:sp>
        <p:sp>
          <p:nvSpPr>
            <p:cNvPr id="157" name="Freeform 75"/>
            <p:cNvSpPr>
              <a:spLocks/>
            </p:cNvSpPr>
            <p:nvPr/>
          </p:nvSpPr>
          <p:spPr bwMode="auto">
            <a:xfrm>
              <a:off x="1163954" y="5344161"/>
              <a:ext cx="333375" cy="488949"/>
            </a:xfrm>
            <a:custGeom>
              <a:avLst/>
              <a:gdLst/>
              <a:ahLst/>
              <a:cxnLst>
                <a:cxn ang="0">
                  <a:pos x="0" y="175"/>
                </a:cxn>
                <a:cxn ang="0">
                  <a:pos x="216" y="0"/>
                </a:cxn>
                <a:cxn ang="0">
                  <a:pos x="214" y="133"/>
                </a:cxn>
                <a:cxn ang="0">
                  <a:pos x="6" y="311"/>
                </a:cxn>
                <a:cxn ang="0">
                  <a:pos x="0" y="175"/>
                </a:cxn>
              </a:cxnLst>
              <a:rect l="0" t="0" r="r" b="b"/>
              <a:pathLst>
                <a:path w="216" h="311">
                  <a:moveTo>
                    <a:pt x="0" y="175"/>
                  </a:moveTo>
                  <a:lnTo>
                    <a:pt x="216" y="0"/>
                  </a:lnTo>
                  <a:lnTo>
                    <a:pt x="214" y="133"/>
                  </a:lnTo>
                  <a:lnTo>
                    <a:pt x="6" y="311"/>
                  </a:lnTo>
                  <a:lnTo>
                    <a:pt x="0" y="175"/>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pPr>
                <a:defRPr/>
              </a:pPr>
              <a:endParaRPr lang="fr-FR"/>
            </a:p>
          </p:txBody>
        </p:sp>
      </p:grpSp>
      <p:grpSp>
        <p:nvGrpSpPr>
          <p:cNvPr id="158" name="Group 79"/>
          <p:cNvGrpSpPr>
            <a:grpSpLocks/>
          </p:cNvGrpSpPr>
          <p:nvPr/>
        </p:nvGrpSpPr>
        <p:grpSpPr bwMode="auto">
          <a:xfrm>
            <a:off x="3643306" y="3643314"/>
            <a:ext cx="952500" cy="914400"/>
            <a:chOff x="3120" y="1392"/>
            <a:chExt cx="600" cy="576"/>
          </a:xfrm>
          <a:solidFill>
            <a:schemeClr val="accent1">
              <a:lumMod val="75000"/>
            </a:schemeClr>
          </a:solidFill>
          <a:effectLst>
            <a:outerShdw blurRad="50800" dist="38100" dir="16200000" rotWithShape="0">
              <a:prstClr val="black">
                <a:alpha val="40000"/>
              </a:prstClr>
            </a:outerShdw>
          </a:effectLst>
          <a:scene3d>
            <a:camera prst="orthographicFront">
              <a:rot lat="0" lon="0" rev="0"/>
            </a:camera>
            <a:lightRig rig="balanced" dir="t">
              <a:rot lat="0" lon="0" rev="8700000"/>
            </a:lightRig>
          </a:scene3d>
        </p:grpSpPr>
        <p:sp>
          <p:nvSpPr>
            <p:cNvPr id="159" name="Oval 80"/>
            <p:cNvSpPr>
              <a:spLocks noChangeArrowheads="1"/>
            </p:cNvSpPr>
            <p:nvPr/>
          </p:nvSpPr>
          <p:spPr bwMode="auto">
            <a:xfrm rot="-925329">
              <a:off x="3253" y="1392"/>
              <a:ext cx="134" cy="266"/>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fr-FR"/>
            </a:p>
          </p:txBody>
        </p:sp>
        <p:sp>
          <p:nvSpPr>
            <p:cNvPr id="160" name="Oval 81"/>
            <p:cNvSpPr>
              <a:spLocks noChangeArrowheads="1"/>
            </p:cNvSpPr>
            <p:nvPr/>
          </p:nvSpPr>
          <p:spPr bwMode="auto">
            <a:xfrm rot="1393168">
              <a:off x="3476" y="1392"/>
              <a:ext cx="133" cy="266"/>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fr-FR"/>
            </a:p>
          </p:txBody>
        </p:sp>
        <p:sp>
          <p:nvSpPr>
            <p:cNvPr id="161" name="Oval 82"/>
            <p:cNvSpPr>
              <a:spLocks noChangeArrowheads="1"/>
            </p:cNvSpPr>
            <p:nvPr/>
          </p:nvSpPr>
          <p:spPr bwMode="auto">
            <a:xfrm rot="-5161424">
              <a:off x="3520" y="1746"/>
              <a:ext cx="133" cy="267"/>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fr-FR"/>
            </a:p>
          </p:txBody>
        </p:sp>
        <p:sp>
          <p:nvSpPr>
            <p:cNvPr id="162" name="Oval 83"/>
            <p:cNvSpPr>
              <a:spLocks noChangeArrowheads="1"/>
            </p:cNvSpPr>
            <p:nvPr/>
          </p:nvSpPr>
          <p:spPr bwMode="auto">
            <a:xfrm rot="2761018">
              <a:off x="3320" y="1635"/>
              <a:ext cx="133" cy="267"/>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fr-FR"/>
            </a:p>
          </p:txBody>
        </p:sp>
        <p:sp>
          <p:nvSpPr>
            <p:cNvPr id="163" name="Oval 84"/>
            <p:cNvSpPr>
              <a:spLocks noChangeArrowheads="1"/>
            </p:cNvSpPr>
            <p:nvPr/>
          </p:nvSpPr>
          <p:spPr bwMode="auto">
            <a:xfrm rot="-1572683">
              <a:off x="3120" y="1702"/>
              <a:ext cx="133" cy="266"/>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fr-FR"/>
            </a:p>
          </p:txBody>
        </p:sp>
      </p:grpSp>
      <p:sp>
        <p:nvSpPr>
          <p:cNvPr id="164" name="Cube 163"/>
          <p:cNvSpPr/>
          <p:nvPr/>
        </p:nvSpPr>
        <p:spPr>
          <a:xfrm rot="19994723">
            <a:off x="4576805" y="6101094"/>
            <a:ext cx="1986933" cy="327191"/>
          </a:xfrm>
          <a:prstGeom prst="cub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fr-FR"/>
          </a:p>
        </p:txBody>
      </p:sp>
      <p:sp>
        <p:nvSpPr>
          <p:cNvPr id="165" name="Ellipse 164"/>
          <p:cNvSpPr/>
          <p:nvPr/>
        </p:nvSpPr>
        <p:spPr>
          <a:xfrm>
            <a:off x="8055980" y="3148314"/>
            <a:ext cx="717630" cy="706056"/>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fr-FR"/>
          </a:p>
        </p:txBody>
      </p:sp>
      <p:pic>
        <p:nvPicPr>
          <p:cNvPr id="166" name="Picture 6241" descr="T2[1]"/>
          <p:cNvPicPr>
            <a:picLocks noChangeAspect="1" noChangeArrowheads="1"/>
          </p:cNvPicPr>
          <p:nvPr/>
        </p:nvPicPr>
        <p:blipFill>
          <a:blip r:embed="rId14"/>
          <a:srcRect/>
          <a:stretch>
            <a:fillRect/>
          </a:stretch>
        </p:blipFill>
        <p:spPr bwMode="auto">
          <a:xfrm>
            <a:off x="2357422" y="1714488"/>
            <a:ext cx="1470022" cy="1470022"/>
          </a:xfrm>
          <a:prstGeom prst="rect">
            <a:avLst/>
          </a:prstGeom>
          <a:ln>
            <a:noFill/>
          </a:ln>
          <a:effectLst>
            <a:softEdge rad="112500"/>
          </a:effectLst>
        </p:spPr>
      </p:pic>
      <p:sp>
        <p:nvSpPr>
          <p:cNvPr id="48"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49" name="ZoneTexte 48"/>
          <p:cNvSpPr txBox="1"/>
          <p:nvPr/>
        </p:nvSpPr>
        <p:spPr>
          <a:xfrm>
            <a:off x="2714612" y="1273718"/>
            <a:ext cx="3397084"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A </a:t>
            </a:r>
            <a:r>
              <a:rPr lang="en-US" b="1" spc="150" dirty="0" err="1" smtClean="0">
                <a:ln w="11430"/>
                <a:solidFill>
                  <a:schemeClr val="accent6">
                    <a:lumMod val="50000"/>
                  </a:schemeClr>
                </a:solidFill>
                <a:effectLst>
                  <a:innerShdw blurRad="63500" dist="50800" dir="10800000">
                    <a:prstClr val="black">
                      <a:alpha val="50000"/>
                    </a:prstClr>
                  </a:innerShdw>
                </a:effectLst>
              </a:rPr>
              <a:t>partir</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sels</a:t>
            </a:r>
            <a:r>
              <a:rPr lang="en-US" b="1" spc="150" dirty="0" smtClean="0">
                <a:ln w="11430"/>
                <a:solidFill>
                  <a:schemeClr val="accent6">
                    <a:lumMod val="50000"/>
                  </a:schemeClr>
                </a:solidFill>
                <a:effectLst>
                  <a:innerShdw blurRad="63500" dist="50800" dir="10800000">
                    <a:prstClr val="black">
                      <a:alpha val="50000"/>
                    </a:prstClr>
                  </a:innerShdw>
                </a:effectLst>
              </a:rPr>
              <a:t> </a:t>
            </a:r>
            <a:r>
              <a:rPr lang="en-US" b="1" spc="150" dirty="0" err="1" smtClean="0">
                <a:ln w="11430"/>
                <a:solidFill>
                  <a:schemeClr val="accent6">
                    <a:lumMod val="50000"/>
                  </a:schemeClr>
                </a:solidFill>
                <a:effectLst>
                  <a:innerShdw blurRad="63500" dist="50800" dir="10800000">
                    <a:prstClr val="black">
                      <a:alpha val="50000"/>
                    </a:prstClr>
                  </a:innerShdw>
                </a:effectLst>
              </a:rPr>
              <a:t>métalliques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165" name="ZoneTexte 164"/>
          <p:cNvSpPr txBox="1"/>
          <p:nvPr/>
        </p:nvSpPr>
        <p:spPr>
          <a:xfrm>
            <a:off x="428596" y="500042"/>
            <a:ext cx="1935145" cy="461665"/>
          </a:xfrm>
          <a:prstGeom prst="rect">
            <a:avLst/>
          </a:prstGeom>
          <a:noFill/>
        </p:spPr>
        <p:txBody>
          <a:bodyPr wrap="none" rtlCol="0">
            <a:spAutoFit/>
          </a:bodyPr>
          <a:lstStyle/>
          <a:p>
            <a:r>
              <a:rPr lang="fr-FR" sz="2400" b="1" dirty="0" smtClean="0">
                <a:solidFill>
                  <a:schemeClr val="accent5">
                    <a:lumMod val="75000"/>
                  </a:schemeClr>
                </a:solidFill>
              </a:rPr>
              <a:t>TiO</a:t>
            </a:r>
            <a:r>
              <a:rPr lang="fr-FR" sz="2400" b="1" baseline="-25000" dirty="0" smtClean="0">
                <a:solidFill>
                  <a:schemeClr val="accent5">
                    <a:lumMod val="75000"/>
                  </a:schemeClr>
                </a:solidFill>
              </a:rPr>
              <a:t>2</a:t>
            </a:r>
            <a:r>
              <a:rPr lang="fr-FR" sz="2400" b="1" dirty="0" smtClean="0">
                <a:solidFill>
                  <a:schemeClr val="accent5">
                    <a:lumMod val="75000"/>
                  </a:schemeClr>
                </a:solidFill>
              </a:rPr>
              <a:t> Anatase </a:t>
            </a:r>
            <a:endParaRPr lang="fr-FR" sz="2400" b="1" dirty="0">
              <a:solidFill>
                <a:schemeClr val="accent5">
                  <a:lumMod val="75000"/>
                </a:schemeClr>
              </a:solidFill>
            </a:endParaRPr>
          </a:p>
        </p:txBody>
      </p:sp>
      <p:pic>
        <p:nvPicPr>
          <p:cNvPr id="124933" name="Picture 5"/>
          <p:cNvPicPr>
            <a:picLocks noChangeAspect="1" noChangeArrowheads="1"/>
          </p:cNvPicPr>
          <p:nvPr/>
        </p:nvPicPr>
        <p:blipFill>
          <a:blip r:embed="rId4"/>
          <a:srcRect/>
          <a:stretch>
            <a:fillRect/>
          </a:stretch>
        </p:blipFill>
        <p:spPr bwMode="auto">
          <a:xfrm>
            <a:off x="2714612" y="785794"/>
            <a:ext cx="5929354" cy="3001417"/>
          </a:xfrm>
          <a:prstGeom prst="rect">
            <a:avLst/>
          </a:prstGeom>
          <a:noFill/>
          <a:ln w="9525">
            <a:noFill/>
            <a:miter lim="800000"/>
            <a:headEnd/>
            <a:tailEnd/>
          </a:ln>
          <a:effectLst/>
        </p:spPr>
      </p:pic>
      <p:pic>
        <p:nvPicPr>
          <p:cNvPr id="124932" name="Picture 4"/>
          <p:cNvPicPr>
            <a:picLocks noChangeAspect="1" noChangeArrowheads="1"/>
          </p:cNvPicPr>
          <p:nvPr/>
        </p:nvPicPr>
        <p:blipFill>
          <a:blip r:embed="rId5"/>
          <a:srcRect/>
          <a:stretch>
            <a:fillRect/>
          </a:stretch>
        </p:blipFill>
        <p:spPr bwMode="auto">
          <a:xfrm>
            <a:off x="285720" y="3143248"/>
            <a:ext cx="3514719" cy="3461118"/>
          </a:xfrm>
          <a:prstGeom prst="rect">
            <a:avLst/>
          </a:prstGeom>
          <a:ln>
            <a:noFill/>
          </a:ln>
          <a:effectLst>
            <a:softEdge rad="112500"/>
          </a:effectLst>
        </p:spPr>
      </p:pic>
      <p:graphicFrame>
        <p:nvGraphicFramePr>
          <p:cNvPr id="124934" name="Object 1125"/>
          <p:cNvGraphicFramePr>
            <a:graphicFrameLocks noChangeAspect="1"/>
          </p:cNvGraphicFramePr>
          <p:nvPr/>
        </p:nvGraphicFramePr>
        <p:xfrm>
          <a:off x="285720" y="1142984"/>
          <a:ext cx="2214578" cy="1903184"/>
        </p:xfrm>
        <a:graphic>
          <a:graphicData uri="http://schemas.openxmlformats.org/presentationml/2006/ole">
            <p:oleObj spid="_x0000_s124934" name="Document" r:id="rId6" imgW="3953427" imgH="3400900" progId="Word.Document.8">
              <p:embed/>
            </p:oleObj>
          </a:graphicData>
        </a:graphic>
      </p:graphicFrame>
      <p:grpSp>
        <p:nvGrpSpPr>
          <p:cNvPr id="168" name="Group 7"/>
          <p:cNvGrpSpPr>
            <a:grpSpLocks/>
          </p:cNvGrpSpPr>
          <p:nvPr/>
        </p:nvGrpSpPr>
        <p:grpSpPr bwMode="auto">
          <a:xfrm>
            <a:off x="4518079" y="4643446"/>
            <a:ext cx="2143140" cy="1928826"/>
            <a:chOff x="1273" y="1488"/>
            <a:chExt cx="963" cy="963"/>
          </a:xfrm>
        </p:grpSpPr>
        <p:grpSp>
          <p:nvGrpSpPr>
            <p:cNvPr id="169" name="Group 8"/>
            <p:cNvGrpSpPr>
              <a:grpSpLocks/>
            </p:cNvGrpSpPr>
            <p:nvPr/>
          </p:nvGrpSpPr>
          <p:grpSpPr bwMode="auto">
            <a:xfrm>
              <a:off x="1273" y="1488"/>
              <a:ext cx="963" cy="963"/>
              <a:chOff x="2929" y="1488"/>
              <a:chExt cx="963" cy="963"/>
            </a:xfrm>
          </p:grpSpPr>
          <p:pic>
            <p:nvPicPr>
              <p:cNvPr id="171" name="Picture 9"/>
              <p:cNvPicPr>
                <a:picLocks noChangeAspect="1" noChangeArrowheads="1"/>
              </p:cNvPicPr>
              <p:nvPr/>
            </p:nvPicPr>
            <p:blipFill>
              <a:blip r:embed="rId7"/>
              <a:srcRect/>
              <a:stretch>
                <a:fillRect/>
              </a:stretch>
            </p:blipFill>
            <p:spPr bwMode="auto">
              <a:xfrm>
                <a:off x="2929" y="1488"/>
                <a:ext cx="963" cy="963"/>
              </a:xfrm>
              <a:prstGeom prst="rect">
                <a:avLst/>
              </a:prstGeom>
              <a:noFill/>
              <a:ln w="9525">
                <a:noFill/>
                <a:miter lim="800000"/>
                <a:headEnd/>
                <a:tailEnd/>
              </a:ln>
            </p:spPr>
          </p:pic>
          <p:sp>
            <p:nvSpPr>
              <p:cNvPr id="172" name="Text Box 10"/>
              <p:cNvSpPr txBox="1">
                <a:spLocks noChangeAspect="1" noChangeArrowheads="1"/>
              </p:cNvSpPr>
              <p:nvPr/>
            </p:nvSpPr>
            <p:spPr bwMode="auto">
              <a:xfrm>
                <a:off x="2929" y="2259"/>
                <a:ext cx="281" cy="136"/>
              </a:xfrm>
              <a:prstGeom prst="rect">
                <a:avLst/>
              </a:prstGeom>
              <a:noFill/>
              <a:ln w="9525">
                <a:noFill/>
                <a:miter lim="800000"/>
                <a:headEnd/>
                <a:tailEnd/>
              </a:ln>
            </p:spPr>
            <p:txBody>
              <a:bodyPr wrap="none">
                <a:spAutoFit/>
              </a:bodyPr>
              <a:lstStyle/>
              <a:p>
                <a:r>
                  <a:rPr lang="fr-FR" sz="1600"/>
                  <a:t>50 nm</a:t>
                </a:r>
              </a:p>
            </p:txBody>
          </p:sp>
        </p:grpSp>
        <p:sp>
          <p:nvSpPr>
            <p:cNvPr id="170" name="Line 11"/>
            <p:cNvSpPr>
              <a:spLocks noChangeAspect="1" noChangeShapeType="1"/>
            </p:cNvSpPr>
            <p:nvPr/>
          </p:nvSpPr>
          <p:spPr bwMode="auto">
            <a:xfrm>
              <a:off x="1342" y="2258"/>
              <a:ext cx="190" cy="1"/>
            </a:xfrm>
            <a:prstGeom prst="line">
              <a:avLst/>
            </a:prstGeom>
            <a:noFill/>
            <a:ln w="31750">
              <a:solidFill>
                <a:schemeClr val="tx1"/>
              </a:solidFill>
              <a:round/>
              <a:headEnd/>
              <a:tailEnd/>
            </a:ln>
          </p:spPr>
          <p:txBody>
            <a:bodyPr/>
            <a:lstStyle/>
            <a:p>
              <a:endParaRPr lang="fr-FR"/>
            </a:p>
          </p:txBody>
        </p:sp>
      </p:grpSp>
      <p:sp>
        <p:nvSpPr>
          <p:cNvPr id="173" name="ZoneTexte 172"/>
          <p:cNvSpPr txBox="1"/>
          <p:nvPr/>
        </p:nvSpPr>
        <p:spPr>
          <a:xfrm>
            <a:off x="4160889" y="4143380"/>
            <a:ext cx="1646605" cy="461665"/>
          </a:xfrm>
          <a:prstGeom prst="rect">
            <a:avLst/>
          </a:prstGeom>
          <a:noFill/>
        </p:spPr>
        <p:txBody>
          <a:bodyPr wrap="none" rtlCol="0">
            <a:spAutoFit/>
          </a:bodyPr>
          <a:lstStyle/>
          <a:p>
            <a:r>
              <a:rPr lang="fr-FR" sz="2400" b="1" dirty="0" smtClean="0">
                <a:solidFill>
                  <a:schemeClr val="accent5">
                    <a:lumMod val="75000"/>
                  </a:schemeClr>
                </a:solidFill>
              </a:rPr>
              <a:t>TiO</a:t>
            </a:r>
            <a:r>
              <a:rPr lang="fr-FR" sz="2400" b="1" baseline="-25000" dirty="0" smtClean="0">
                <a:solidFill>
                  <a:schemeClr val="accent5">
                    <a:lumMod val="75000"/>
                  </a:schemeClr>
                </a:solidFill>
              </a:rPr>
              <a:t>2</a:t>
            </a:r>
            <a:r>
              <a:rPr lang="fr-FR" sz="2400" b="1" dirty="0" smtClean="0">
                <a:solidFill>
                  <a:schemeClr val="accent5">
                    <a:lumMod val="75000"/>
                  </a:schemeClr>
                </a:solidFill>
              </a:rPr>
              <a:t> Rutile </a:t>
            </a:r>
            <a:endParaRPr lang="fr-FR" sz="2400" b="1" dirty="0">
              <a:solidFill>
                <a:schemeClr val="accent5">
                  <a:lumMod val="75000"/>
                </a:schemeClr>
              </a:solidFill>
            </a:endParaRPr>
          </a:p>
        </p:txBody>
      </p:sp>
      <p:sp>
        <p:nvSpPr>
          <p:cNvPr id="175" name="Flèche droite 174"/>
          <p:cNvSpPr/>
          <p:nvPr/>
        </p:nvSpPr>
        <p:spPr>
          <a:xfrm>
            <a:off x="6804095" y="5286388"/>
            <a:ext cx="357190" cy="285752"/>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5">
                  <a:lumMod val="75000"/>
                </a:schemeClr>
              </a:solidFill>
            </a:endParaRPr>
          </a:p>
        </p:txBody>
      </p:sp>
      <p:sp>
        <p:nvSpPr>
          <p:cNvPr id="176" name="ZoneTexte 175"/>
          <p:cNvSpPr txBox="1"/>
          <p:nvPr/>
        </p:nvSpPr>
        <p:spPr>
          <a:xfrm>
            <a:off x="7304161" y="5220314"/>
            <a:ext cx="1571636" cy="923330"/>
          </a:xfrm>
          <a:prstGeom prst="rect">
            <a:avLst/>
          </a:prstGeom>
          <a:noFill/>
        </p:spPr>
        <p:txBody>
          <a:bodyPr wrap="square" rtlCol="0">
            <a:spAutoFit/>
          </a:bodyPr>
          <a:lstStyle/>
          <a:p>
            <a:r>
              <a:rPr lang="fr-FR" dirty="0" smtClean="0"/>
              <a:t>Peinture</a:t>
            </a:r>
          </a:p>
          <a:p>
            <a:r>
              <a:rPr lang="fr-FR" dirty="0" smtClean="0"/>
              <a:t>Crème Solaire</a:t>
            </a:r>
          </a:p>
          <a:p>
            <a:r>
              <a:rPr lang="fr-FR" dirty="0" smtClean="0"/>
              <a:t>Papier</a:t>
            </a:r>
            <a:endParaRPr lang="fr-FR" dirty="0"/>
          </a:p>
        </p:txBody>
      </p:sp>
      <p:sp>
        <p:nvSpPr>
          <p:cNvPr id="177" name="ZoneTexte 176"/>
          <p:cNvSpPr txBox="1"/>
          <p:nvPr/>
        </p:nvSpPr>
        <p:spPr>
          <a:xfrm>
            <a:off x="7161285" y="4753285"/>
            <a:ext cx="1768433" cy="400110"/>
          </a:xfrm>
          <a:prstGeom prst="rect">
            <a:avLst/>
          </a:prstGeom>
          <a:noFill/>
        </p:spPr>
        <p:txBody>
          <a:bodyPr wrap="none" rtlCol="0">
            <a:spAutoFit/>
          </a:bodyPr>
          <a:lstStyle/>
          <a:p>
            <a:r>
              <a:rPr lang="fr-FR" sz="2000" b="1" dirty="0" smtClean="0">
                <a:solidFill>
                  <a:schemeClr val="accent5">
                    <a:lumMod val="75000"/>
                  </a:schemeClr>
                </a:solidFill>
              </a:rPr>
              <a:t>Pigment Blanc</a:t>
            </a:r>
            <a:endParaRPr lang="fr-FR" sz="2000" b="1"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15" name="ZoneTexte 14"/>
          <p:cNvSpPr txBox="1"/>
          <p:nvPr/>
        </p:nvSpPr>
        <p:spPr>
          <a:xfrm>
            <a:off x="3485100" y="642918"/>
            <a:ext cx="2173801" cy="461665"/>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CHIMIE DOUCE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4" name="Freeform 2097"/>
          <p:cNvSpPr>
            <a:spLocks/>
          </p:cNvSpPr>
          <p:nvPr/>
        </p:nvSpPr>
        <p:spPr bwMode="auto">
          <a:xfrm>
            <a:off x="2097088" y="6426224"/>
            <a:ext cx="101600" cy="1588"/>
          </a:xfrm>
          <a:custGeom>
            <a:avLst/>
            <a:gdLst/>
            <a:ahLst/>
            <a:cxnLst>
              <a:cxn ang="0">
                <a:pos x="0" y="0"/>
              </a:cxn>
              <a:cxn ang="0">
                <a:pos x="28" y="0"/>
              </a:cxn>
              <a:cxn ang="0">
                <a:pos x="29" y="0"/>
              </a:cxn>
            </a:cxnLst>
            <a:rect l="0" t="0" r="r" b="b"/>
            <a:pathLst>
              <a:path w="29">
                <a:moveTo>
                  <a:pt x="0" y="0"/>
                </a:moveTo>
                <a:lnTo>
                  <a:pt x="28" y="0"/>
                </a:lnTo>
                <a:lnTo>
                  <a:pt x="29" y="0"/>
                </a:lnTo>
              </a:path>
            </a:pathLst>
          </a:custGeom>
          <a:noFill/>
          <a:ln w="1588">
            <a:solidFill>
              <a:srgbClr val="0000D4"/>
            </a:solidFill>
            <a:prstDash val="solid"/>
            <a:round/>
            <a:headEnd/>
            <a:tailEnd/>
          </a:ln>
        </p:spPr>
        <p:txBody>
          <a:bodyPr/>
          <a:lstStyle/>
          <a:p>
            <a:endParaRPr lang="fr-FR"/>
          </a:p>
        </p:txBody>
      </p:sp>
      <p:sp>
        <p:nvSpPr>
          <p:cNvPr id="75" name="Freeform 2098"/>
          <p:cNvSpPr>
            <a:spLocks/>
          </p:cNvSpPr>
          <p:nvPr/>
        </p:nvSpPr>
        <p:spPr bwMode="auto">
          <a:xfrm>
            <a:off x="2195513" y="6408762"/>
            <a:ext cx="3175" cy="19050"/>
          </a:xfrm>
          <a:custGeom>
            <a:avLst/>
            <a:gdLst/>
            <a:ahLst/>
            <a:cxnLst>
              <a:cxn ang="0">
                <a:pos x="0" y="0"/>
              </a:cxn>
              <a:cxn ang="0">
                <a:pos x="0" y="8"/>
              </a:cxn>
              <a:cxn ang="0">
                <a:pos x="0" y="9"/>
              </a:cxn>
            </a:cxnLst>
            <a:rect l="0" t="0" r="r" b="b"/>
            <a:pathLst>
              <a:path h="9">
                <a:moveTo>
                  <a:pt x="0" y="0"/>
                </a:moveTo>
                <a:lnTo>
                  <a:pt x="0" y="8"/>
                </a:lnTo>
                <a:lnTo>
                  <a:pt x="0" y="9"/>
                </a:lnTo>
              </a:path>
            </a:pathLst>
          </a:custGeom>
          <a:noFill/>
          <a:ln w="1588">
            <a:solidFill>
              <a:srgbClr val="0000D4"/>
            </a:solidFill>
            <a:prstDash val="solid"/>
            <a:round/>
            <a:headEnd/>
            <a:tailEnd/>
          </a:ln>
        </p:spPr>
        <p:txBody>
          <a:bodyPr/>
          <a:lstStyle/>
          <a:p>
            <a:endParaRPr lang="fr-FR"/>
          </a:p>
        </p:txBody>
      </p:sp>
      <p:sp>
        <p:nvSpPr>
          <p:cNvPr id="76" name="Freeform 2099"/>
          <p:cNvSpPr>
            <a:spLocks/>
          </p:cNvSpPr>
          <p:nvPr/>
        </p:nvSpPr>
        <p:spPr bwMode="auto">
          <a:xfrm>
            <a:off x="1990725" y="6426224"/>
            <a:ext cx="106363" cy="1588"/>
          </a:xfrm>
          <a:custGeom>
            <a:avLst/>
            <a:gdLst/>
            <a:ahLst/>
            <a:cxnLst>
              <a:cxn ang="0">
                <a:pos x="30" y="0"/>
              </a:cxn>
              <a:cxn ang="0">
                <a:pos x="1" y="0"/>
              </a:cxn>
              <a:cxn ang="0">
                <a:pos x="0" y="0"/>
              </a:cxn>
            </a:cxnLst>
            <a:rect l="0" t="0" r="r" b="b"/>
            <a:pathLst>
              <a:path w="30">
                <a:moveTo>
                  <a:pt x="30" y="0"/>
                </a:moveTo>
                <a:lnTo>
                  <a:pt x="1" y="0"/>
                </a:lnTo>
                <a:lnTo>
                  <a:pt x="0" y="0"/>
                </a:lnTo>
              </a:path>
            </a:pathLst>
          </a:custGeom>
          <a:noFill/>
          <a:ln w="1588">
            <a:solidFill>
              <a:srgbClr val="0000D4"/>
            </a:solidFill>
            <a:prstDash val="solid"/>
            <a:round/>
            <a:headEnd/>
            <a:tailEnd/>
          </a:ln>
        </p:spPr>
        <p:txBody>
          <a:bodyPr/>
          <a:lstStyle/>
          <a:p>
            <a:endParaRPr lang="fr-FR"/>
          </a:p>
        </p:txBody>
      </p:sp>
      <p:sp>
        <p:nvSpPr>
          <p:cNvPr id="77" name="Freeform 2100"/>
          <p:cNvSpPr>
            <a:spLocks/>
          </p:cNvSpPr>
          <p:nvPr/>
        </p:nvSpPr>
        <p:spPr bwMode="auto">
          <a:xfrm>
            <a:off x="1993900" y="6408762"/>
            <a:ext cx="4763" cy="19050"/>
          </a:xfrm>
          <a:custGeom>
            <a:avLst/>
            <a:gdLst/>
            <a:ahLst/>
            <a:cxnLst>
              <a:cxn ang="0">
                <a:pos x="0" y="0"/>
              </a:cxn>
              <a:cxn ang="0">
                <a:pos x="0" y="8"/>
              </a:cxn>
              <a:cxn ang="0">
                <a:pos x="0" y="9"/>
              </a:cxn>
            </a:cxnLst>
            <a:rect l="0" t="0" r="r" b="b"/>
            <a:pathLst>
              <a:path h="9">
                <a:moveTo>
                  <a:pt x="0" y="0"/>
                </a:moveTo>
                <a:lnTo>
                  <a:pt x="0" y="8"/>
                </a:lnTo>
                <a:lnTo>
                  <a:pt x="0" y="9"/>
                </a:lnTo>
              </a:path>
            </a:pathLst>
          </a:custGeom>
          <a:noFill/>
          <a:ln w="1588">
            <a:solidFill>
              <a:srgbClr val="0000D4"/>
            </a:solidFill>
            <a:prstDash val="solid"/>
            <a:round/>
            <a:headEnd/>
            <a:tailEnd/>
          </a:ln>
        </p:spPr>
        <p:txBody>
          <a:bodyPr/>
          <a:lstStyle/>
          <a:p>
            <a:endParaRPr lang="fr-FR"/>
          </a:p>
        </p:txBody>
      </p:sp>
      <p:sp>
        <p:nvSpPr>
          <p:cNvPr id="78" name="Freeform 2101"/>
          <p:cNvSpPr>
            <a:spLocks/>
          </p:cNvSpPr>
          <p:nvPr/>
        </p:nvSpPr>
        <p:spPr bwMode="auto">
          <a:xfrm>
            <a:off x="2068513" y="6426224"/>
            <a:ext cx="60325" cy="1588"/>
          </a:xfrm>
          <a:custGeom>
            <a:avLst/>
            <a:gdLst/>
            <a:ahLst/>
            <a:cxnLst>
              <a:cxn ang="0">
                <a:pos x="0" y="0"/>
              </a:cxn>
              <a:cxn ang="0">
                <a:pos x="16" y="0"/>
              </a:cxn>
              <a:cxn ang="0">
                <a:pos x="17" y="0"/>
              </a:cxn>
            </a:cxnLst>
            <a:rect l="0" t="0" r="r" b="b"/>
            <a:pathLst>
              <a:path w="17">
                <a:moveTo>
                  <a:pt x="0" y="0"/>
                </a:moveTo>
                <a:lnTo>
                  <a:pt x="16" y="0"/>
                </a:lnTo>
                <a:lnTo>
                  <a:pt x="17" y="0"/>
                </a:lnTo>
              </a:path>
            </a:pathLst>
          </a:custGeom>
          <a:noFill/>
          <a:ln w="1588">
            <a:solidFill>
              <a:srgbClr val="0000D4"/>
            </a:solidFill>
            <a:prstDash val="solid"/>
            <a:round/>
            <a:headEnd/>
            <a:tailEnd/>
          </a:ln>
        </p:spPr>
        <p:txBody>
          <a:bodyPr/>
          <a:lstStyle/>
          <a:p>
            <a:endParaRPr lang="fr-FR"/>
          </a:p>
        </p:txBody>
      </p:sp>
      <p:sp>
        <p:nvSpPr>
          <p:cNvPr id="79" name="Freeform 2102"/>
          <p:cNvSpPr>
            <a:spLocks/>
          </p:cNvSpPr>
          <p:nvPr/>
        </p:nvSpPr>
        <p:spPr bwMode="auto">
          <a:xfrm>
            <a:off x="2068513" y="6426224"/>
            <a:ext cx="60325" cy="1588"/>
          </a:xfrm>
          <a:custGeom>
            <a:avLst/>
            <a:gdLst/>
            <a:ahLst/>
            <a:cxnLst>
              <a:cxn ang="0">
                <a:pos x="0" y="0"/>
              </a:cxn>
              <a:cxn ang="0">
                <a:pos x="16" y="0"/>
              </a:cxn>
              <a:cxn ang="0">
                <a:pos x="17" y="0"/>
              </a:cxn>
            </a:cxnLst>
            <a:rect l="0" t="0" r="r" b="b"/>
            <a:pathLst>
              <a:path w="17">
                <a:moveTo>
                  <a:pt x="0" y="0"/>
                </a:moveTo>
                <a:lnTo>
                  <a:pt x="16" y="0"/>
                </a:lnTo>
                <a:lnTo>
                  <a:pt x="17" y="0"/>
                </a:lnTo>
              </a:path>
            </a:pathLst>
          </a:custGeom>
          <a:noFill/>
          <a:ln w="1588">
            <a:solidFill>
              <a:srgbClr val="0000D4"/>
            </a:solidFill>
            <a:prstDash val="solid"/>
            <a:round/>
            <a:headEnd/>
            <a:tailEnd/>
          </a:ln>
        </p:spPr>
        <p:txBody>
          <a:bodyPr/>
          <a:lstStyle/>
          <a:p>
            <a:endParaRPr lang="fr-FR"/>
          </a:p>
        </p:txBody>
      </p:sp>
      <p:sp>
        <p:nvSpPr>
          <p:cNvPr id="80" name="Freeform 2103"/>
          <p:cNvSpPr>
            <a:spLocks/>
          </p:cNvSpPr>
          <p:nvPr/>
        </p:nvSpPr>
        <p:spPr bwMode="auto">
          <a:xfrm>
            <a:off x="2259013" y="6381774"/>
            <a:ext cx="101600" cy="3175"/>
          </a:xfrm>
          <a:custGeom>
            <a:avLst/>
            <a:gdLst/>
            <a:ahLst/>
            <a:cxnLst>
              <a:cxn ang="0">
                <a:pos x="0" y="0"/>
              </a:cxn>
              <a:cxn ang="0">
                <a:pos x="28" y="0"/>
              </a:cxn>
              <a:cxn ang="0">
                <a:pos x="29" y="0"/>
              </a:cxn>
            </a:cxnLst>
            <a:rect l="0" t="0" r="r" b="b"/>
            <a:pathLst>
              <a:path w="29">
                <a:moveTo>
                  <a:pt x="0" y="0"/>
                </a:moveTo>
                <a:lnTo>
                  <a:pt x="28" y="0"/>
                </a:lnTo>
                <a:lnTo>
                  <a:pt x="29" y="0"/>
                </a:lnTo>
              </a:path>
            </a:pathLst>
          </a:custGeom>
          <a:noFill/>
          <a:ln w="1588">
            <a:solidFill>
              <a:srgbClr val="0000D4"/>
            </a:solidFill>
            <a:prstDash val="solid"/>
            <a:round/>
            <a:headEnd/>
            <a:tailEnd/>
          </a:ln>
        </p:spPr>
        <p:txBody>
          <a:bodyPr/>
          <a:lstStyle/>
          <a:p>
            <a:endParaRPr lang="fr-FR"/>
          </a:p>
        </p:txBody>
      </p:sp>
      <p:sp>
        <p:nvSpPr>
          <p:cNvPr id="81" name="Freeform 2104"/>
          <p:cNvSpPr>
            <a:spLocks/>
          </p:cNvSpPr>
          <p:nvPr/>
        </p:nvSpPr>
        <p:spPr bwMode="auto">
          <a:xfrm>
            <a:off x="2357438" y="6364312"/>
            <a:ext cx="3175"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82" name="Freeform 2105"/>
          <p:cNvSpPr>
            <a:spLocks/>
          </p:cNvSpPr>
          <p:nvPr/>
        </p:nvSpPr>
        <p:spPr bwMode="auto">
          <a:xfrm>
            <a:off x="2155825" y="6381774"/>
            <a:ext cx="103188" cy="3175"/>
          </a:xfrm>
          <a:custGeom>
            <a:avLst/>
            <a:gdLst/>
            <a:ahLst/>
            <a:cxnLst>
              <a:cxn ang="0">
                <a:pos x="30" y="0"/>
              </a:cxn>
              <a:cxn ang="0">
                <a:pos x="1" y="0"/>
              </a:cxn>
              <a:cxn ang="0">
                <a:pos x="0" y="0"/>
              </a:cxn>
            </a:cxnLst>
            <a:rect l="0" t="0" r="r" b="b"/>
            <a:pathLst>
              <a:path w="30">
                <a:moveTo>
                  <a:pt x="30" y="0"/>
                </a:moveTo>
                <a:lnTo>
                  <a:pt x="1" y="0"/>
                </a:lnTo>
                <a:lnTo>
                  <a:pt x="0" y="0"/>
                </a:lnTo>
              </a:path>
            </a:pathLst>
          </a:custGeom>
          <a:noFill/>
          <a:ln w="1588">
            <a:solidFill>
              <a:srgbClr val="0000D4"/>
            </a:solidFill>
            <a:prstDash val="solid"/>
            <a:round/>
            <a:headEnd/>
            <a:tailEnd/>
          </a:ln>
        </p:spPr>
        <p:txBody>
          <a:bodyPr/>
          <a:lstStyle/>
          <a:p>
            <a:endParaRPr lang="fr-FR"/>
          </a:p>
        </p:txBody>
      </p:sp>
      <p:sp>
        <p:nvSpPr>
          <p:cNvPr id="83" name="Freeform 2106"/>
          <p:cNvSpPr>
            <a:spLocks/>
          </p:cNvSpPr>
          <p:nvPr/>
        </p:nvSpPr>
        <p:spPr bwMode="auto">
          <a:xfrm>
            <a:off x="2160588" y="6364312"/>
            <a:ext cx="3175"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84" name="Freeform 2107"/>
          <p:cNvSpPr>
            <a:spLocks/>
          </p:cNvSpPr>
          <p:nvPr/>
        </p:nvSpPr>
        <p:spPr bwMode="auto">
          <a:xfrm>
            <a:off x="2259013" y="6378599"/>
            <a:ext cx="3175" cy="3175"/>
          </a:xfrm>
          <a:custGeom>
            <a:avLst/>
            <a:gdLst/>
            <a:ahLst/>
            <a:cxnLst>
              <a:cxn ang="0">
                <a:pos x="0" y="2"/>
              </a:cxn>
              <a:cxn ang="0">
                <a:pos x="0" y="1"/>
              </a:cxn>
              <a:cxn ang="0">
                <a:pos x="0" y="0"/>
              </a:cxn>
            </a:cxnLst>
            <a:rect l="0" t="0" r="r" b="b"/>
            <a:pathLst>
              <a:path h="2">
                <a:moveTo>
                  <a:pt x="0" y="2"/>
                </a:moveTo>
                <a:lnTo>
                  <a:pt x="0" y="1"/>
                </a:lnTo>
                <a:lnTo>
                  <a:pt x="0" y="0"/>
                </a:lnTo>
              </a:path>
            </a:pathLst>
          </a:custGeom>
          <a:noFill/>
          <a:ln w="1588">
            <a:solidFill>
              <a:srgbClr val="0000D4"/>
            </a:solidFill>
            <a:prstDash val="solid"/>
            <a:round/>
            <a:headEnd/>
            <a:tailEnd/>
          </a:ln>
        </p:spPr>
        <p:txBody>
          <a:bodyPr/>
          <a:lstStyle/>
          <a:p>
            <a:endParaRPr lang="fr-FR"/>
          </a:p>
        </p:txBody>
      </p:sp>
      <p:sp>
        <p:nvSpPr>
          <p:cNvPr id="85" name="Freeform 2108"/>
          <p:cNvSpPr>
            <a:spLocks/>
          </p:cNvSpPr>
          <p:nvPr/>
        </p:nvSpPr>
        <p:spPr bwMode="auto">
          <a:xfrm>
            <a:off x="2230438" y="6380187"/>
            <a:ext cx="60325" cy="1587"/>
          </a:xfrm>
          <a:custGeom>
            <a:avLst/>
            <a:gdLst/>
            <a:ahLst/>
            <a:cxnLst>
              <a:cxn ang="0">
                <a:pos x="0" y="0"/>
              </a:cxn>
              <a:cxn ang="0">
                <a:pos x="16" y="0"/>
              </a:cxn>
              <a:cxn ang="0">
                <a:pos x="17" y="0"/>
              </a:cxn>
            </a:cxnLst>
            <a:rect l="0" t="0" r="r" b="b"/>
            <a:pathLst>
              <a:path w="17">
                <a:moveTo>
                  <a:pt x="0" y="0"/>
                </a:moveTo>
                <a:lnTo>
                  <a:pt x="16" y="0"/>
                </a:lnTo>
                <a:lnTo>
                  <a:pt x="17" y="0"/>
                </a:lnTo>
              </a:path>
            </a:pathLst>
          </a:custGeom>
          <a:noFill/>
          <a:ln w="1588">
            <a:solidFill>
              <a:srgbClr val="0000D4"/>
            </a:solidFill>
            <a:prstDash val="solid"/>
            <a:round/>
            <a:headEnd/>
            <a:tailEnd/>
          </a:ln>
        </p:spPr>
        <p:txBody>
          <a:bodyPr/>
          <a:lstStyle/>
          <a:p>
            <a:endParaRPr lang="fr-FR"/>
          </a:p>
        </p:txBody>
      </p:sp>
      <p:sp>
        <p:nvSpPr>
          <p:cNvPr id="86" name="Freeform 2109"/>
          <p:cNvSpPr>
            <a:spLocks/>
          </p:cNvSpPr>
          <p:nvPr/>
        </p:nvSpPr>
        <p:spPr bwMode="auto">
          <a:xfrm>
            <a:off x="2259013" y="6381774"/>
            <a:ext cx="3175" cy="4763"/>
          </a:xfrm>
          <a:custGeom>
            <a:avLst/>
            <a:gdLst/>
            <a:ahLst/>
            <a:cxnLst>
              <a:cxn ang="0">
                <a:pos x="0" y="0"/>
              </a:cxn>
              <a:cxn ang="0">
                <a:pos x="0" y="1"/>
              </a:cxn>
              <a:cxn ang="0">
                <a:pos x="0" y="2"/>
              </a:cxn>
            </a:cxnLst>
            <a:rect l="0" t="0" r="r" b="b"/>
            <a:pathLst>
              <a:path h="2">
                <a:moveTo>
                  <a:pt x="0" y="0"/>
                </a:moveTo>
                <a:lnTo>
                  <a:pt x="0" y="1"/>
                </a:lnTo>
                <a:lnTo>
                  <a:pt x="0" y="2"/>
                </a:lnTo>
              </a:path>
            </a:pathLst>
          </a:custGeom>
          <a:noFill/>
          <a:ln w="1588">
            <a:solidFill>
              <a:srgbClr val="0000D4"/>
            </a:solidFill>
            <a:prstDash val="solid"/>
            <a:round/>
            <a:headEnd/>
            <a:tailEnd/>
          </a:ln>
        </p:spPr>
        <p:txBody>
          <a:bodyPr/>
          <a:lstStyle/>
          <a:p>
            <a:endParaRPr lang="fr-FR"/>
          </a:p>
        </p:txBody>
      </p:sp>
      <p:sp>
        <p:nvSpPr>
          <p:cNvPr id="87" name="Freeform 2110"/>
          <p:cNvSpPr>
            <a:spLocks/>
          </p:cNvSpPr>
          <p:nvPr/>
        </p:nvSpPr>
        <p:spPr bwMode="auto">
          <a:xfrm>
            <a:off x="2230438" y="6384949"/>
            <a:ext cx="60325" cy="1588"/>
          </a:xfrm>
          <a:custGeom>
            <a:avLst/>
            <a:gdLst/>
            <a:ahLst/>
            <a:cxnLst>
              <a:cxn ang="0">
                <a:pos x="0" y="0"/>
              </a:cxn>
              <a:cxn ang="0">
                <a:pos x="16" y="0"/>
              </a:cxn>
              <a:cxn ang="0">
                <a:pos x="17" y="0"/>
              </a:cxn>
            </a:cxnLst>
            <a:rect l="0" t="0" r="r" b="b"/>
            <a:pathLst>
              <a:path w="17">
                <a:moveTo>
                  <a:pt x="0" y="0"/>
                </a:moveTo>
                <a:lnTo>
                  <a:pt x="16" y="0"/>
                </a:lnTo>
                <a:lnTo>
                  <a:pt x="17" y="0"/>
                </a:lnTo>
              </a:path>
            </a:pathLst>
          </a:custGeom>
          <a:noFill/>
          <a:ln w="1588">
            <a:solidFill>
              <a:srgbClr val="0000D4"/>
            </a:solidFill>
            <a:prstDash val="solid"/>
            <a:round/>
            <a:headEnd/>
            <a:tailEnd/>
          </a:ln>
        </p:spPr>
        <p:txBody>
          <a:bodyPr/>
          <a:lstStyle/>
          <a:p>
            <a:endParaRPr lang="fr-FR"/>
          </a:p>
        </p:txBody>
      </p:sp>
      <p:sp>
        <p:nvSpPr>
          <p:cNvPr id="88" name="Freeform 2111"/>
          <p:cNvSpPr>
            <a:spLocks/>
          </p:cNvSpPr>
          <p:nvPr/>
        </p:nvSpPr>
        <p:spPr bwMode="auto">
          <a:xfrm>
            <a:off x="2868613" y="6064274"/>
            <a:ext cx="106362" cy="1588"/>
          </a:xfrm>
          <a:custGeom>
            <a:avLst/>
            <a:gdLst/>
            <a:ahLst/>
            <a:cxnLst>
              <a:cxn ang="0">
                <a:pos x="0" y="0"/>
              </a:cxn>
              <a:cxn ang="0">
                <a:pos x="29" y="0"/>
              </a:cxn>
              <a:cxn ang="0">
                <a:pos x="30" y="0"/>
              </a:cxn>
            </a:cxnLst>
            <a:rect l="0" t="0" r="r" b="b"/>
            <a:pathLst>
              <a:path w="30">
                <a:moveTo>
                  <a:pt x="0" y="0"/>
                </a:moveTo>
                <a:lnTo>
                  <a:pt x="29" y="0"/>
                </a:lnTo>
                <a:lnTo>
                  <a:pt x="30" y="0"/>
                </a:lnTo>
              </a:path>
            </a:pathLst>
          </a:custGeom>
          <a:noFill/>
          <a:ln w="1588">
            <a:solidFill>
              <a:srgbClr val="0000D4"/>
            </a:solidFill>
            <a:prstDash val="solid"/>
            <a:round/>
            <a:headEnd/>
            <a:tailEnd/>
          </a:ln>
        </p:spPr>
        <p:txBody>
          <a:bodyPr/>
          <a:lstStyle/>
          <a:p>
            <a:endParaRPr lang="fr-FR"/>
          </a:p>
        </p:txBody>
      </p:sp>
      <p:sp>
        <p:nvSpPr>
          <p:cNvPr id="89" name="Freeform 2112"/>
          <p:cNvSpPr>
            <a:spLocks/>
          </p:cNvSpPr>
          <p:nvPr/>
        </p:nvSpPr>
        <p:spPr bwMode="auto">
          <a:xfrm>
            <a:off x="2971800" y="6046812"/>
            <a:ext cx="3175"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90" name="Freeform 2113"/>
          <p:cNvSpPr>
            <a:spLocks/>
          </p:cNvSpPr>
          <p:nvPr/>
        </p:nvSpPr>
        <p:spPr bwMode="auto">
          <a:xfrm>
            <a:off x="2767013" y="6064274"/>
            <a:ext cx="101600" cy="1588"/>
          </a:xfrm>
          <a:custGeom>
            <a:avLst/>
            <a:gdLst/>
            <a:ahLst/>
            <a:cxnLst>
              <a:cxn ang="0">
                <a:pos x="29" y="0"/>
              </a:cxn>
              <a:cxn ang="0">
                <a:pos x="1" y="0"/>
              </a:cxn>
              <a:cxn ang="0">
                <a:pos x="0" y="0"/>
              </a:cxn>
            </a:cxnLst>
            <a:rect l="0" t="0" r="r" b="b"/>
            <a:pathLst>
              <a:path w="29">
                <a:moveTo>
                  <a:pt x="29" y="0"/>
                </a:moveTo>
                <a:lnTo>
                  <a:pt x="1" y="0"/>
                </a:lnTo>
                <a:lnTo>
                  <a:pt x="0" y="0"/>
                </a:lnTo>
              </a:path>
            </a:pathLst>
          </a:custGeom>
          <a:noFill/>
          <a:ln w="1588">
            <a:solidFill>
              <a:srgbClr val="0000D4"/>
            </a:solidFill>
            <a:prstDash val="solid"/>
            <a:round/>
            <a:headEnd/>
            <a:tailEnd/>
          </a:ln>
        </p:spPr>
        <p:txBody>
          <a:bodyPr/>
          <a:lstStyle/>
          <a:p>
            <a:endParaRPr lang="fr-FR"/>
          </a:p>
        </p:txBody>
      </p:sp>
      <p:sp>
        <p:nvSpPr>
          <p:cNvPr id="91" name="Freeform 2114"/>
          <p:cNvSpPr>
            <a:spLocks/>
          </p:cNvSpPr>
          <p:nvPr/>
        </p:nvSpPr>
        <p:spPr bwMode="auto">
          <a:xfrm>
            <a:off x="2770188" y="6046812"/>
            <a:ext cx="3175"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92" name="Freeform 2115"/>
          <p:cNvSpPr>
            <a:spLocks/>
          </p:cNvSpPr>
          <p:nvPr/>
        </p:nvSpPr>
        <p:spPr bwMode="auto">
          <a:xfrm>
            <a:off x="2868613" y="6043637"/>
            <a:ext cx="3175" cy="20637"/>
          </a:xfrm>
          <a:custGeom>
            <a:avLst/>
            <a:gdLst/>
            <a:ahLst/>
            <a:cxnLst>
              <a:cxn ang="0">
                <a:pos x="0" y="9"/>
              </a:cxn>
              <a:cxn ang="0">
                <a:pos x="0" y="1"/>
              </a:cxn>
              <a:cxn ang="0">
                <a:pos x="0" y="0"/>
              </a:cxn>
            </a:cxnLst>
            <a:rect l="0" t="0" r="r" b="b"/>
            <a:pathLst>
              <a:path h="9">
                <a:moveTo>
                  <a:pt x="0" y="9"/>
                </a:moveTo>
                <a:lnTo>
                  <a:pt x="0" y="1"/>
                </a:lnTo>
                <a:lnTo>
                  <a:pt x="0" y="0"/>
                </a:lnTo>
              </a:path>
            </a:pathLst>
          </a:custGeom>
          <a:noFill/>
          <a:ln w="1588">
            <a:solidFill>
              <a:srgbClr val="0000D4"/>
            </a:solidFill>
            <a:prstDash val="solid"/>
            <a:round/>
            <a:headEnd/>
            <a:tailEnd/>
          </a:ln>
        </p:spPr>
        <p:txBody>
          <a:bodyPr/>
          <a:lstStyle/>
          <a:p>
            <a:endParaRPr lang="fr-FR"/>
          </a:p>
        </p:txBody>
      </p:sp>
      <p:sp>
        <p:nvSpPr>
          <p:cNvPr id="93" name="Freeform 2116"/>
          <p:cNvSpPr>
            <a:spLocks/>
          </p:cNvSpPr>
          <p:nvPr/>
        </p:nvSpPr>
        <p:spPr bwMode="auto">
          <a:xfrm>
            <a:off x="2836863" y="6046812"/>
            <a:ext cx="63500" cy="1587"/>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94" name="Freeform 2117"/>
          <p:cNvSpPr>
            <a:spLocks/>
          </p:cNvSpPr>
          <p:nvPr/>
        </p:nvSpPr>
        <p:spPr bwMode="auto">
          <a:xfrm>
            <a:off x="2868613" y="6064274"/>
            <a:ext cx="3175" cy="22225"/>
          </a:xfrm>
          <a:custGeom>
            <a:avLst/>
            <a:gdLst/>
            <a:ahLst/>
            <a:cxnLst>
              <a:cxn ang="0">
                <a:pos x="0" y="0"/>
              </a:cxn>
              <a:cxn ang="0">
                <a:pos x="0" y="9"/>
              </a:cxn>
              <a:cxn ang="0">
                <a:pos x="0" y="10"/>
              </a:cxn>
            </a:cxnLst>
            <a:rect l="0" t="0" r="r" b="b"/>
            <a:pathLst>
              <a:path h="10">
                <a:moveTo>
                  <a:pt x="0" y="0"/>
                </a:moveTo>
                <a:lnTo>
                  <a:pt x="0" y="9"/>
                </a:lnTo>
                <a:lnTo>
                  <a:pt x="0" y="10"/>
                </a:lnTo>
              </a:path>
            </a:pathLst>
          </a:custGeom>
          <a:noFill/>
          <a:ln w="1588">
            <a:solidFill>
              <a:srgbClr val="0000D4"/>
            </a:solidFill>
            <a:prstDash val="solid"/>
            <a:round/>
            <a:headEnd/>
            <a:tailEnd/>
          </a:ln>
        </p:spPr>
        <p:txBody>
          <a:bodyPr/>
          <a:lstStyle/>
          <a:p>
            <a:endParaRPr lang="fr-FR"/>
          </a:p>
        </p:txBody>
      </p:sp>
      <p:sp>
        <p:nvSpPr>
          <p:cNvPr id="95" name="Freeform 2118"/>
          <p:cNvSpPr>
            <a:spLocks/>
          </p:cNvSpPr>
          <p:nvPr/>
        </p:nvSpPr>
        <p:spPr bwMode="auto">
          <a:xfrm>
            <a:off x="2836863" y="6083324"/>
            <a:ext cx="63500" cy="3175"/>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96" name="Freeform 2119"/>
          <p:cNvSpPr>
            <a:spLocks/>
          </p:cNvSpPr>
          <p:nvPr/>
        </p:nvSpPr>
        <p:spPr bwMode="auto">
          <a:xfrm>
            <a:off x="3151188" y="5430862"/>
            <a:ext cx="101600" cy="3175"/>
          </a:xfrm>
          <a:custGeom>
            <a:avLst/>
            <a:gdLst/>
            <a:ahLst/>
            <a:cxnLst>
              <a:cxn ang="0">
                <a:pos x="0" y="0"/>
              </a:cxn>
              <a:cxn ang="0">
                <a:pos x="28" y="0"/>
              </a:cxn>
              <a:cxn ang="0">
                <a:pos x="29" y="0"/>
              </a:cxn>
            </a:cxnLst>
            <a:rect l="0" t="0" r="r" b="b"/>
            <a:pathLst>
              <a:path w="29">
                <a:moveTo>
                  <a:pt x="0" y="0"/>
                </a:moveTo>
                <a:lnTo>
                  <a:pt x="28" y="0"/>
                </a:lnTo>
                <a:lnTo>
                  <a:pt x="29" y="0"/>
                </a:lnTo>
              </a:path>
            </a:pathLst>
          </a:custGeom>
          <a:noFill/>
          <a:ln w="1588">
            <a:solidFill>
              <a:srgbClr val="0000D4"/>
            </a:solidFill>
            <a:prstDash val="solid"/>
            <a:round/>
            <a:headEnd/>
            <a:tailEnd/>
          </a:ln>
        </p:spPr>
        <p:txBody>
          <a:bodyPr/>
          <a:lstStyle/>
          <a:p>
            <a:endParaRPr lang="fr-FR"/>
          </a:p>
        </p:txBody>
      </p:sp>
      <p:sp>
        <p:nvSpPr>
          <p:cNvPr id="97" name="Freeform 2120"/>
          <p:cNvSpPr>
            <a:spLocks/>
          </p:cNvSpPr>
          <p:nvPr/>
        </p:nvSpPr>
        <p:spPr bwMode="auto">
          <a:xfrm>
            <a:off x="3249613" y="5411812"/>
            <a:ext cx="3175"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98" name="Freeform 2121"/>
          <p:cNvSpPr>
            <a:spLocks/>
          </p:cNvSpPr>
          <p:nvPr/>
        </p:nvSpPr>
        <p:spPr bwMode="auto">
          <a:xfrm>
            <a:off x="3049588" y="5430862"/>
            <a:ext cx="101600" cy="3175"/>
          </a:xfrm>
          <a:custGeom>
            <a:avLst/>
            <a:gdLst/>
            <a:ahLst/>
            <a:cxnLst>
              <a:cxn ang="0">
                <a:pos x="29" y="0"/>
              </a:cxn>
              <a:cxn ang="0">
                <a:pos x="1" y="0"/>
              </a:cxn>
              <a:cxn ang="0">
                <a:pos x="0" y="0"/>
              </a:cxn>
            </a:cxnLst>
            <a:rect l="0" t="0" r="r" b="b"/>
            <a:pathLst>
              <a:path w="29">
                <a:moveTo>
                  <a:pt x="29" y="0"/>
                </a:moveTo>
                <a:lnTo>
                  <a:pt x="1" y="0"/>
                </a:lnTo>
                <a:lnTo>
                  <a:pt x="0" y="0"/>
                </a:lnTo>
              </a:path>
            </a:pathLst>
          </a:custGeom>
          <a:noFill/>
          <a:ln w="1588">
            <a:solidFill>
              <a:srgbClr val="0000D4"/>
            </a:solidFill>
            <a:prstDash val="solid"/>
            <a:round/>
            <a:headEnd/>
            <a:tailEnd/>
          </a:ln>
        </p:spPr>
        <p:txBody>
          <a:bodyPr/>
          <a:lstStyle/>
          <a:p>
            <a:endParaRPr lang="fr-FR"/>
          </a:p>
        </p:txBody>
      </p:sp>
      <p:sp>
        <p:nvSpPr>
          <p:cNvPr id="99" name="Freeform 2122"/>
          <p:cNvSpPr>
            <a:spLocks/>
          </p:cNvSpPr>
          <p:nvPr/>
        </p:nvSpPr>
        <p:spPr bwMode="auto">
          <a:xfrm>
            <a:off x="3052763" y="5411812"/>
            <a:ext cx="3175"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100" name="Freeform 2123"/>
          <p:cNvSpPr>
            <a:spLocks/>
          </p:cNvSpPr>
          <p:nvPr/>
        </p:nvSpPr>
        <p:spPr bwMode="auto">
          <a:xfrm>
            <a:off x="3151188" y="5378474"/>
            <a:ext cx="3175" cy="52388"/>
          </a:xfrm>
          <a:custGeom>
            <a:avLst/>
            <a:gdLst/>
            <a:ahLst/>
            <a:cxnLst>
              <a:cxn ang="0">
                <a:pos x="0" y="25"/>
              </a:cxn>
              <a:cxn ang="0">
                <a:pos x="0" y="1"/>
              </a:cxn>
              <a:cxn ang="0">
                <a:pos x="0" y="0"/>
              </a:cxn>
            </a:cxnLst>
            <a:rect l="0" t="0" r="r" b="b"/>
            <a:pathLst>
              <a:path h="25">
                <a:moveTo>
                  <a:pt x="0" y="25"/>
                </a:moveTo>
                <a:lnTo>
                  <a:pt x="0" y="1"/>
                </a:lnTo>
                <a:lnTo>
                  <a:pt x="0" y="0"/>
                </a:lnTo>
              </a:path>
            </a:pathLst>
          </a:custGeom>
          <a:noFill/>
          <a:ln w="1588">
            <a:solidFill>
              <a:srgbClr val="0000D4"/>
            </a:solidFill>
            <a:prstDash val="solid"/>
            <a:round/>
            <a:headEnd/>
            <a:tailEnd/>
          </a:ln>
        </p:spPr>
        <p:txBody>
          <a:bodyPr/>
          <a:lstStyle/>
          <a:p>
            <a:endParaRPr lang="fr-FR"/>
          </a:p>
        </p:txBody>
      </p:sp>
      <p:sp>
        <p:nvSpPr>
          <p:cNvPr id="101" name="Freeform 2124"/>
          <p:cNvSpPr>
            <a:spLocks/>
          </p:cNvSpPr>
          <p:nvPr/>
        </p:nvSpPr>
        <p:spPr bwMode="auto">
          <a:xfrm>
            <a:off x="3122613" y="5381649"/>
            <a:ext cx="60325" cy="1588"/>
          </a:xfrm>
          <a:custGeom>
            <a:avLst/>
            <a:gdLst/>
            <a:ahLst/>
            <a:cxnLst>
              <a:cxn ang="0">
                <a:pos x="0" y="0"/>
              </a:cxn>
              <a:cxn ang="0">
                <a:pos x="16" y="0"/>
              </a:cxn>
              <a:cxn ang="0">
                <a:pos x="17" y="0"/>
              </a:cxn>
            </a:cxnLst>
            <a:rect l="0" t="0" r="r" b="b"/>
            <a:pathLst>
              <a:path w="17">
                <a:moveTo>
                  <a:pt x="0" y="0"/>
                </a:moveTo>
                <a:lnTo>
                  <a:pt x="16" y="0"/>
                </a:lnTo>
                <a:lnTo>
                  <a:pt x="17" y="0"/>
                </a:lnTo>
              </a:path>
            </a:pathLst>
          </a:custGeom>
          <a:noFill/>
          <a:ln w="1588">
            <a:solidFill>
              <a:srgbClr val="0000D4"/>
            </a:solidFill>
            <a:prstDash val="solid"/>
            <a:round/>
            <a:headEnd/>
            <a:tailEnd/>
          </a:ln>
        </p:spPr>
        <p:txBody>
          <a:bodyPr/>
          <a:lstStyle/>
          <a:p>
            <a:endParaRPr lang="fr-FR"/>
          </a:p>
        </p:txBody>
      </p:sp>
      <p:sp>
        <p:nvSpPr>
          <p:cNvPr id="102" name="Freeform 2125"/>
          <p:cNvSpPr>
            <a:spLocks/>
          </p:cNvSpPr>
          <p:nvPr/>
        </p:nvSpPr>
        <p:spPr bwMode="auto">
          <a:xfrm>
            <a:off x="3151188" y="5430862"/>
            <a:ext cx="3175" cy="52387"/>
          </a:xfrm>
          <a:custGeom>
            <a:avLst/>
            <a:gdLst/>
            <a:ahLst/>
            <a:cxnLst>
              <a:cxn ang="0">
                <a:pos x="0" y="0"/>
              </a:cxn>
              <a:cxn ang="0">
                <a:pos x="0" y="23"/>
              </a:cxn>
              <a:cxn ang="0">
                <a:pos x="0" y="24"/>
              </a:cxn>
            </a:cxnLst>
            <a:rect l="0" t="0" r="r" b="b"/>
            <a:pathLst>
              <a:path h="24">
                <a:moveTo>
                  <a:pt x="0" y="0"/>
                </a:moveTo>
                <a:lnTo>
                  <a:pt x="0" y="23"/>
                </a:lnTo>
                <a:lnTo>
                  <a:pt x="0" y="24"/>
                </a:lnTo>
              </a:path>
            </a:pathLst>
          </a:custGeom>
          <a:noFill/>
          <a:ln w="1588">
            <a:solidFill>
              <a:srgbClr val="0000D4"/>
            </a:solidFill>
            <a:prstDash val="solid"/>
            <a:round/>
            <a:headEnd/>
            <a:tailEnd/>
          </a:ln>
        </p:spPr>
        <p:txBody>
          <a:bodyPr/>
          <a:lstStyle/>
          <a:p>
            <a:endParaRPr lang="fr-FR"/>
          </a:p>
        </p:txBody>
      </p:sp>
      <p:sp>
        <p:nvSpPr>
          <p:cNvPr id="103" name="Freeform 2126"/>
          <p:cNvSpPr>
            <a:spLocks/>
          </p:cNvSpPr>
          <p:nvPr/>
        </p:nvSpPr>
        <p:spPr bwMode="auto">
          <a:xfrm>
            <a:off x="3122613" y="5481662"/>
            <a:ext cx="60325" cy="1587"/>
          </a:xfrm>
          <a:custGeom>
            <a:avLst/>
            <a:gdLst/>
            <a:ahLst/>
            <a:cxnLst>
              <a:cxn ang="0">
                <a:pos x="0" y="0"/>
              </a:cxn>
              <a:cxn ang="0">
                <a:pos x="16" y="0"/>
              </a:cxn>
              <a:cxn ang="0">
                <a:pos x="17" y="0"/>
              </a:cxn>
            </a:cxnLst>
            <a:rect l="0" t="0" r="r" b="b"/>
            <a:pathLst>
              <a:path w="17">
                <a:moveTo>
                  <a:pt x="0" y="0"/>
                </a:moveTo>
                <a:lnTo>
                  <a:pt x="16" y="0"/>
                </a:lnTo>
                <a:lnTo>
                  <a:pt x="17" y="0"/>
                </a:lnTo>
              </a:path>
            </a:pathLst>
          </a:custGeom>
          <a:noFill/>
          <a:ln w="1588">
            <a:solidFill>
              <a:srgbClr val="0000D4"/>
            </a:solidFill>
            <a:prstDash val="solid"/>
            <a:round/>
            <a:headEnd/>
            <a:tailEnd/>
          </a:ln>
        </p:spPr>
        <p:txBody>
          <a:bodyPr/>
          <a:lstStyle/>
          <a:p>
            <a:endParaRPr lang="fr-FR"/>
          </a:p>
        </p:txBody>
      </p:sp>
      <p:sp>
        <p:nvSpPr>
          <p:cNvPr id="104" name="Freeform 2127"/>
          <p:cNvSpPr>
            <a:spLocks/>
          </p:cNvSpPr>
          <p:nvPr/>
        </p:nvSpPr>
        <p:spPr bwMode="auto">
          <a:xfrm>
            <a:off x="3552825" y="5341962"/>
            <a:ext cx="103188" cy="1587"/>
          </a:xfrm>
          <a:custGeom>
            <a:avLst/>
            <a:gdLst/>
            <a:ahLst/>
            <a:cxnLst>
              <a:cxn ang="0">
                <a:pos x="0" y="0"/>
              </a:cxn>
              <a:cxn ang="0">
                <a:pos x="28" y="0"/>
              </a:cxn>
              <a:cxn ang="0">
                <a:pos x="29" y="0"/>
              </a:cxn>
            </a:cxnLst>
            <a:rect l="0" t="0" r="r" b="b"/>
            <a:pathLst>
              <a:path w="29">
                <a:moveTo>
                  <a:pt x="0" y="0"/>
                </a:moveTo>
                <a:lnTo>
                  <a:pt x="28" y="0"/>
                </a:lnTo>
                <a:lnTo>
                  <a:pt x="29" y="0"/>
                </a:lnTo>
              </a:path>
            </a:pathLst>
          </a:custGeom>
          <a:noFill/>
          <a:ln w="1588">
            <a:solidFill>
              <a:srgbClr val="0000D4"/>
            </a:solidFill>
            <a:prstDash val="solid"/>
            <a:round/>
            <a:headEnd/>
            <a:tailEnd/>
          </a:ln>
        </p:spPr>
        <p:txBody>
          <a:bodyPr/>
          <a:lstStyle/>
          <a:p>
            <a:endParaRPr lang="fr-FR"/>
          </a:p>
        </p:txBody>
      </p:sp>
      <p:sp>
        <p:nvSpPr>
          <p:cNvPr id="106" name="Freeform 2128"/>
          <p:cNvSpPr>
            <a:spLocks/>
          </p:cNvSpPr>
          <p:nvPr/>
        </p:nvSpPr>
        <p:spPr bwMode="auto">
          <a:xfrm>
            <a:off x="3651250" y="5324499"/>
            <a:ext cx="4763" cy="36513"/>
          </a:xfrm>
          <a:custGeom>
            <a:avLst/>
            <a:gdLst/>
            <a:ahLst/>
            <a:cxnLst>
              <a:cxn ang="0">
                <a:pos x="0" y="0"/>
              </a:cxn>
              <a:cxn ang="0">
                <a:pos x="0" y="16"/>
              </a:cxn>
              <a:cxn ang="0">
                <a:pos x="0" y="17"/>
              </a:cxn>
            </a:cxnLst>
            <a:rect l="0" t="0" r="r" b="b"/>
            <a:pathLst>
              <a:path h="17">
                <a:moveTo>
                  <a:pt x="0" y="0"/>
                </a:moveTo>
                <a:lnTo>
                  <a:pt x="0" y="16"/>
                </a:lnTo>
                <a:lnTo>
                  <a:pt x="0" y="17"/>
                </a:lnTo>
              </a:path>
            </a:pathLst>
          </a:custGeom>
          <a:noFill/>
          <a:ln w="1588">
            <a:solidFill>
              <a:srgbClr val="0000D4"/>
            </a:solidFill>
            <a:prstDash val="solid"/>
            <a:round/>
            <a:headEnd/>
            <a:tailEnd/>
          </a:ln>
        </p:spPr>
        <p:txBody>
          <a:bodyPr/>
          <a:lstStyle/>
          <a:p>
            <a:endParaRPr lang="fr-FR"/>
          </a:p>
        </p:txBody>
      </p:sp>
      <p:sp>
        <p:nvSpPr>
          <p:cNvPr id="107" name="Freeform 2129"/>
          <p:cNvSpPr>
            <a:spLocks/>
          </p:cNvSpPr>
          <p:nvPr/>
        </p:nvSpPr>
        <p:spPr bwMode="auto">
          <a:xfrm>
            <a:off x="3451225" y="5341962"/>
            <a:ext cx="101600" cy="1587"/>
          </a:xfrm>
          <a:custGeom>
            <a:avLst/>
            <a:gdLst/>
            <a:ahLst/>
            <a:cxnLst>
              <a:cxn ang="0">
                <a:pos x="29" y="0"/>
              </a:cxn>
              <a:cxn ang="0">
                <a:pos x="1" y="0"/>
              </a:cxn>
              <a:cxn ang="0">
                <a:pos x="0" y="0"/>
              </a:cxn>
            </a:cxnLst>
            <a:rect l="0" t="0" r="r" b="b"/>
            <a:pathLst>
              <a:path w="29">
                <a:moveTo>
                  <a:pt x="29" y="0"/>
                </a:moveTo>
                <a:lnTo>
                  <a:pt x="1" y="0"/>
                </a:lnTo>
                <a:lnTo>
                  <a:pt x="0" y="0"/>
                </a:lnTo>
              </a:path>
            </a:pathLst>
          </a:custGeom>
          <a:noFill/>
          <a:ln w="1588">
            <a:solidFill>
              <a:srgbClr val="0000D4"/>
            </a:solidFill>
            <a:prstDash val="solid"/>
            <a:round/>
            <a:headEnd/>
            <a:tailEnd/>
          </a:ln>
        </p:spPr>
        <p:txBody>
          <a:bodyPr/>
          <a:lstStyle/>
          <a:p>
            <a:endParaRPr lang="fr-FR"/>
          </a:p>
        </p:txBody>
      </p:sp>
      <p:sp>
        <p:nvSpPr>
          <p:cNvPr id="108" name="Freeform 2130"/>
          <p:cNvSpPr>
            <a:spLocks/>
          </p:cNvSpPr>
          <p:nvPr/>
        </p:nvSpPr>
        <p:spPr bwMode="auto">
          <a:xfrm>
            <a:off x="3454400" y="5324499"/>
            <a:ext cx="3175" cy="36513"/>
          </a:xfrm>
          <a:custGeom>
            <a:avLst/>
            <a:gdLst/>
            <a:ahLst/>
            <a:cxnLst>
              <a:cxn ang="0">
                <a:pos x="0" y="0"/>
              </a:cxn>
              <a:cxn ang="0">
                <a:pos x="0" y="16"/>
              </a:cxn>
              <a:cxn ang="0">
                <a:pos x="0" y="17"/>
              </a:cxn>
            </a:cxnLst>
            <a:rect l="0" t="0" r="r" b="b"/>
            <a:pathLst>
              <a:path h="17">
                <a:moveTo>
                  <a:pt x="0" y="0"/>
                </a:moveTo>
                <a:lnTo>
                  <a:pt x="0" y="16"/>
                </a:lnTo>
                <a:lnTo>
                  <a:pt x="0" y="17"/>
                </a:lnTo>
              </a:path>
            </a:pathLst>
          </a:custGeom>
          <a:noFill/>
          <a:ln w="1588">
            <a:solidFill>
              <a:srgbClr val="0000D4"/>
            </a:solidFill>
            <a:prstDash val="solid"/>
            <a:round/>
            <a:headEnd/>
            <a:tailEnd/>
          </a:ln>
        </p:spPr>
        <p:txBody>
          <a:bodyPr/>
          <a:lstStyle/>
          <a:p>
            <a:endParaRPr lang="fr-FR"/>
          </a:p>
        </p:txBody>
      </p:sp>
      <p:sp>
        <p:nvSpPr>
          <p:cNvPr id="110" name="Freeform 2131"/>
          <p:cNvSpPr>
            <a:spLocks/>
          </p:cNvSpPr>
          <p:nvPr/>
        </p:nvSpPr>
        <p:spPr bwMode="auto">
          <a:xfrm>
            <a:off x="3552825" y="5284812"/>
            <a:ext cx="3175" cy="57150"/>
          </a:xfrm>
          <a:custGeom>
            <a:avLst/>
            <a:gdLst/>
            <a:ahLst/>
            <a:cxnLst>
              <a:cxn ang="0">
                <a:pos x="0" y="26"/>
              </a:cxn>
              <a:cxn ang="0">
                <a:pos x="0" y="1"/>
              </a:cxn>
              <a:cxn ang="0">
                <a:pos x="0" y="0"/>
              </a:cxn>
            </a:cxnLst>
            <a:rect l="0" t="0" r="r" b="b"/>
            <a:pathLst>
              <a:path h="26">
                <a:moveTo>
                  <a:pt x="0" y="26"/>
                </a:moveTo>
                <a:lnTo>
                  <a:pt x="0" y="1"/>
                </a:lnTo>
                <a:lnTo>
                  <a:pt x="0" y="0"/>
                </a:lnTo>
              </a:path>
            </a:pathLst>
          </a:custGeom>
          <a:noFill/>
          <a:ln w="1588">
            <a:solidFill>
              <a:srgbClr val="0000D4"/>
            </a:solidFill>
            <a:prstDash val="solid"/>
            <a:round/>
            <a:headEnd/>
            <a:tailEnd/>
          </a:ln>
        </p:spPr>
        <p:txBody>
          <a:bodyPr/>
          <a:lstStyle/>
          <a:p>
            <a:endParaRPr lang="fr-FR"/>
          </a:p>
        </p:txBody>
      </p:sp>
      <p:sp>
        <p:nvSpPr>
          <p:cNvPr id="111" name="Freeform 2132"/>
          <p:cNvSpPr>
            <a:spLocks/>
          </p:cNvSpPr>
          <p:nvPr/>
        </p:nvSpPr>
        <p:spPr bwMode="auto">
          <a:xfrm>
            <a:off x="3521075" y="5287987"/>
            <a:ext cx="63500" cy="1587"/>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112" name="Freeform 2133"/>
          <p:cNvSpPr>
            <a:spLocks/>
          </p:cNvSpPr>
          <p:nvPr/>
        </p:nvSpPr>
        <p:spPr bwMode="auto">
          <a:xfrm>
            <a:off x="3552825" y="5341962"/>
            <a:ext cx="3175" cy="57150"/>
          </a:xfrm>
          <a:custGeom>
            <a:avLst/>
            <a:gdLst/>
            <a:ahLst/>
            <a:cxnLst>
              <a:cxn ang="0">
                <a:pos x="0" y="0"/>
              </a:cxn>
              <a:cxn ang="0">
                <a:pos x="0" y="25"/>
              </a:cxn>
              <a:cxn ang="0">
                <a:pos x="0" y="26"/>
              </a:cxn>
            </a:cxnLst>
            <a:rect l="0" t="0" r="r" b="b"/>
            <a:pathLst>
              <a:path h="26">
                <a:moveTo>
                  <a:pt x="0" y="0"/>
                </a:moveTo>
                <a:lnTo>
                  <a:pt x="0" y="25"/>
                </a:lnTo>
                <a:lnTo>
                  <a:pt x="0" y="26"/>
                </a:lnTo>
              </a:path>
            </a:pathLst>
          </a:custGeom>
          <a:noFill/>
          <a:ln w="1588">
            <a:solidFill>
              <a:srgbClr val="0000D4"/>
            </a:solidFill>
            <a:prstDash val="solid"/>
            <a:round/>
            <a:headEnd/>
            <a:tailEnd/>
          </a:ln>
        </p:spPr>
        <p:txBody>
          <a:bodyPr/>
          <a:lstStyle/>
          <a:p>
            <a:endParaRPr lang="fr-FR"/>
          </a:p>
        </p:txBody>
      </p:sp>
      <p:sp>
        <p:nvSpPr>
          <p:cNvPr id="113" name="Freeform 2134"/>
          <p:cNvSpPr>
            <a:spLocks/>
          </p:cNvSpPr>
          <p:nvPr/>
        </p:nvSpPr>
        <p:spPr bwMode="auto">
          <a:xfrm>
            <a:off x="3521075" y="5395937"/>
            <a:ext cx="63500" cy="3175"/>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114" name="Freeform 2135"/>
          <p:cNvSpPr>
            <a:spLocks/>
          </p:cNvSpPr>
          <p:nvPr/>
        </p:nvSpPr>
        <p:spPr bwMode="auto">
          <a:xfrm>
            <a:off x="4159250" y="4448199"/>
            <a:ext cx="100013" cy="1588"/>
          </a:xfrm>
          <a:custGeom>
            <a:avLst/>
            <a:gdLst/>
            <a:ahLst/>
            <a:cxnLst>
              <a:cxn ang="0">
                <a:pos x="0" y="0"/>
              </a:cxn>
              <a:cxn ang="0">
                <a:pos x="28" y="0"/>
              </a:cxn>
              <a:cxn ang="0">
                <a:pos x="29" y="0"/>
              </a:cxn>
            </a:cxnLst>
            <a:rect l="0" t="0" r="r" b="b"/>
            <a:pathLst>
              <a:path w="29">
                <a:moveTo>
                  <a:pt x="0" y="0"/>
                </a:moveTo>
                <a:lnTo>
                  <a:pt x="28" y="0"/>
                </a:lnTo>
                <a:lnTo>
                  <a:pt x="29" y="0"/>
                </a:lnTo>
              </a:path>
            </a:pathLst>
          </a:custGeom>
          <a:noFill/>
          <a:ln w="1588">
            <a:solidFill>
              <a:srgbClr val="0000D4"/>
            </a:solidFill>
            <a:prstDash val="solid"/>
            <a:round/>
            <a:headEnd/>
            <a:tailEnd/>
          </a:ln>
        </p:spPr>
        <p:txBody>
          <a:bodyPr/>
          <a:lstStyle/>
          <a:p>
            <a:endParaRPr lang="fr-FR"/>
          </a:p>
        </p:txBody>
      </p:sp>
      <p:sp>
        <p:nvSpPr>
          <p:cNvPr id="116" name="Freeform 2136"/>
          <p:cNvSpPr>
            <a:spLocks/>
          </p:cNvSpPr>
          <p:nvPr/>
        </p:nvSpPr>
        <p:spPr bwMode="auto">
          <a:xfrm>
            <a:off x="4254500" y="4430737"/>
            <a:ext cx="4763" cy="38100"/>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117" name="Freeform 2137"/>
          <p:cNvSpPr>
            <a:spLocks/>
          </p:cNvSpPr>
          <p:nvPr/>
        </p:nvSpPr>
        <p:spPr bwMode="auto">
          <a:xfrm>
            <a:off x="4054475" y="4448199"/>
            <a:ext cx="104775" cy="1588"/>
          </a:xfrm>
          <a:custGeom>
            <a:avLst/>
            <a:gdLst/>
            <a:ahLst/>
            <a:cxnLst>
              <a:cxn ang="0">
                <a:pos x="30" y="0"/>
              </a:cxn>
              <a:cxn ang="0">
                <a:pos x="1" y="0"/>
              </a:cxn>
              <a:cxn ang="0">
                <a:pos x="0" y="0"/>
              </a:cxn>
            </a:cxnLst>
            <a:rect l="0" t="0" r="r" b="b"/>
            <a:pathLst>
              <a:path w="30">
                <a:moveTo>
                  <a:pt x="30" y="0"/>
                </a:moveTo>
                <a:lnTo>
                  <a:pt x="1" y="0"/>
                </a:lnTo>
                <a:lnTo>
                  <a:pt x="0" y="0"/>
                </a:lnTo>
              </a:path>
            </a:pathLst>
          </a:custGeom>
          <a:noFill/>
          <a:ln w="1588">
            <a:solidFill>
              <a:srgbClr val="0000D4"/>
            </a:solidFill>
            <a:prstDash val="solid"/>
            <a:round/>
            <a:headEnd/>
            <a:tailEnd/>
          </a:ln>
        </p:spPr>
        <p:txBody>
          <a:bodyPr/>
          <a:lstStyle/>
          <a:p>
            <a:endParaRPr lang="fr-FR"/>
          </a:p>
        </p:txBody>
      </p:sp>
      <p:sp>
        <p:nvSpPr>
          <p:cNvPr id="118" name="Freeform 2138"/>
          <p:cNvSpPr>
            <a:spLocks/>
          </p:cNvSpPr>
          <p:nvPr/>
        </p:nvSpPr>
        <p:spPr bwMode="auto">
          <a:xfrm>
            <a:off x="4057650" y="4430737"/>
            <a:ext cx="3175" cy="38100"/>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119" name="Freeform 2139"/>
          <p:cNvSpPr>
            <a:spLocks/>
          </p:cNvSpPr>
          <p:nvPr/>
        </p:nvSpPr>
        <p:spPr bwMode="auto">
          <a:xfrm>
            <a:off x="4159250" y="4349774"/>
            <a:ext cx="4763" cy="98425"/>
          </a:xfrm>
          <a:custGeom>
            <a:avLst/>
            <a:gdLst/>
            <a:ahLst/>
            <a:cxnLst>
              <a:cxn ang="0">
                <a:pos x="0" y="46"/>
              </a:cxn>
              <a:cxn ang="0">
                <a:pos x="0" y="1"/>
              </a:cxn>
              <a:cxn ang="0">
                <a:pos x="0" y="0"/>
              </a:cxn>
            </a:cxnLst>
            <a:rect l="0" t="0" r="r" b="b"/>
            <a:pathLst>
              <a:path h="46">
                <a:moveTo>
                  <a:pt x="0" y="46"/>
                </a:moveTo>
                <a:lnTo>
                  <a:pt x="0" y="1"/>
                </a:lnTo>
                <a:lnTo>
                  <a:pt x="0" y="0"/>
                </a:lnTo>
              </a:path>
            </a:pathLst>
          </a:custGeom>
          <a:noFill/>
          <a:ln w="1588">
            <a:solidFill>
              <a:srgbClr val="0000D4"/>
            </a:solidFill>
            <a:prstDash val="solid"/>
            <a:round/>
            <a:headEnd/>
            <a:tailEnd/>
          </a:ln>
        </p:spPr>
        <p:txBody>
          <a:bodyPr/>
          <a:lstStyle/>
          <a:p>
            <a:endParaRPr lang="fr-FR"/>
          </a:p>
        </p:txBody>
      </p:sp>
      <p:sp>
        <p:nvSpPr>
          <p:cNvPr id="120" name="Freeform 2140"/>
          <p:cNvSpPr>
            <a:spLocks/>
          </p:cNvSpPr>
          <p:nvPr/>
        </p:nvSpPr>
        <p:spPr bwMode="auto">
          <a:xfrm>
            <a:off x="4127500" y="4351362"/>
            <a:ext cx="60325" cy="3175"/>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123" name="Freeform 2141"/>
          <p:cNvSpPr>
            <a:spLocks/>
          </p:cNvSpPr>
          <p:nvPr/>
        </p:nvSpPr>
        <p:spPr bwMode="auto">
          <a:xfrm>
            <a:off x="4159250" y="4448199"/>
            <a:ext cx="4763" cy="101600"/>
          </a:xfrm>
          <a:custGeom>
            <a:avLst/>
            <a:gdLst/>
            <a:ahLst/>
            <a:cxnLst>
              <a:cxn ang="0">
                <a:pos x="0" y="0"/>
              </a:cxn>
              <a:cxn ang="0">
                <a:pos x="0" y="46"/>
              </a:cxn>
              <a:cxn ang="0">
                <a:pos x="0" y="47"/>
              </a:cxn>
            </a:cxnLst>
            <a:rect l="0" t="0" r="r" b="b"/>
            <a:pathLst>
              <a:path h="47">
                <a:moveTo>
                  <a:pt x="0" y="0"/>
                </a:moveTo>
                <a:lnTo>
                  <a:pt x="0" y="46"/>
                </a:lnTo>
                <a:lnTo>
                  <a:pt x="0" y="47"/>
                </a:lnTo>
              </a:path>
            </a:pathLst>
          </a:custGeom>
          <a:noFill/>
          <a:ln w="1588">
            <a:solidFill>
              <a:srgbClr val="0000D4"/>
            </a:solidFill>
            <a:prstDash val="solid"/>
            <a:round/>
            <a:headEnd/>
            <a:tailEnd/>
          </a:ln>
        </p:spPr>
        <p:txBody>
          <a:bodyPr/>
          <a:lstStyle/>
          <a:p>
            <a:endParaRPr lang="fr-FR"/>
          </a:p>
        </p:txBody>
      </p:sp>
      <p:sp>
        <p:nvSpPr>
          <p:cNvPr id="124" name="Freeform 2142"/>
          <p:cNvSpPr>
            <a:spLocks/>
          </p:cNvSpPr>
          <p:nvPr/>
        </p:nvSpPr>
        <p:spPr bwMode="auto">
          <a:xfrm>
            <a:off x="4127500" y="4548212"/>
            <a:ext cx="60325" cy="1587"/>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125" name="Freeform 2143"/>
          <p:cNvSpPr>
            <a:spLocks/>
          </p:cNvSpPr>
          <p:nvPr/>
        </p:nvSpPr>
        <p:spPr bwMode="auto">
          <a:xfrm>
            <a:off x="4597400" y="3935437"/>
            <a:ext cx="101600" cy="1587"/>
          </a:xfrm>
          <a:custGeom>
            <a:avLst/>
            <a:gdLst/>
            <a:ahLst/>
            <a:cxnLst>
              <a:cxn ang="0">
                <a:pos x="0" y="0"/>
              </a:cxn>
              <a:cxn ang="0">
                <a:pos x="28" y="0"/>
              </a:cxn>
              <a:cxn ang="0">
                <a:pos x="29" y="0"/>
              </a:cxn>
            </a:cxnLst>
            <a:rect l="0" t="0" r="r" b="b"/>
            <a:pathLst>
              <a:path w="29">
                <a:moveTo>
                  <a:pt x="0" y="0"/>
                </a:moveTo>
                <a:lnTo>
                  <a:pt x="28" y="0"/>
                </a:lnTo>
                <a:lnTo>
                  <a:pt x="29" y="0"/>
                </a:lnTo>
              </a:path>
            </a:pathLst>
          </a:custGeom>
          <a:noFill/>
          <a:ln w="1588">
            <a:solidFill>
              <a:srgbClr val="0000D4"/>
            </a:solidFill>
            <a:prstDash val="solid"/>
            <a:round/>
            <a:headEnd/>
            <a:tailEnd/>
          </a:ln>
        </p:spPr>
        <p:txBody>
          <a:bodyPr/>
          <a:lstStyle/>
          <a:p>
            <a:endParaRPr lang="fr-FR"/>
          </a:p>
        </p:txBody>
      </p:sp>
      <p:sp>
        <p:nvSpPr>
          <p:cNvPr id="127" name="Freeform 2144"/>
          <p:cNvSpPr>
            <a:spLocks/>
          </p:cNvSpPr>
          <p:nvPr/>
        </p:nvSpPr>
        <p:spPr bwMode="auto">
          <a:xfrm>
            <a:off x="4695825" y="3917974"/>
            <a:ext cx="3175" cy="36513"/>
          </a:xfrm>
          <a:custGeom>
            <a:avLst/>
            <a:gdLst/>
            <a:ahLst/>
            <a:cxnLst>
              <a:cxn ang="0">
                <a:pos x="0" y="0"/>
              </a:cxn>
              <a:cxn ang="0">
                <a:pos x="0" y="16"/>
              </a:cxn>
              <a:cxn ang="0">
                <a:pos x="0" y="17"/>
              </a:cxn>
            </a:cxnLst>
            <a:rect l="0" t="0" r="r" b="b"/>
            <a:pathLst>
              <a:path h="17">
                <a:moveTo>
                  <a:pt x="0" y="0"/>
                </a:moveTo>
                <a:lnTo>
                  <a:pt x="0" y="16"/>
                </a:lnTo>
                <a:lnTo>
                  <a:pt x="0" y="17"/>
                </a:lnTo>
              </a:path>
            </a:pathLst>
          </a:custGeom>
          <a:noFill/>
          <a:ln w="1588">
            <a:solidFill>
              <a:srgbClr val="0000D4"/>
            </a:solidFill>
            <a:prstDash val="solid"/>
            <a:round/>
            <a:headEnd/>
            <a:tailEnd/>
          </a:ln>
        </p:spPr>
        <p:txBody>
          <a:bodyPr/>
          <a:lstStyle/>
          <a:p>
            <a:endParaRPr lang="fr-FR"/>
          </a:p>
        </p:txBody>
      </p:sp>
      <p:sp>
        <p:nvSpPr>
          <p:cNvPr id="128" name="Freeform 2145"/>
          <p:cNvSpPr>
            <a:spLocks/>
          </p:cNvSpPr>
          <p:nvPr/>
        </p:nvSpPr>
        <p:spPr bwMode="auto">
          <a:xfrm>
            <a:off x="4494213" y="3935437"/>
            <a:ext cx="103187" cy="1587"/>
          </a:xfrm>
          <a:custGeom>
            <a:avLst/>
            <a:gdLst/>
            <a:ahLst/>
            <a:cxnLst>
              <a:cxn ang="0">
                <a:pos x="30" y="0"/>
              </a:cxn>
              <a:cxn ang="0">
                <a:pos x="2" y="0"/>
              </a:cxn>
              <a:cxn ang="0">
                <a:pos x="0" y="0"/>
              </a:cxn>
            </a:cxnLst>
            <a:rect l="0" t="0" r="r" b="b"/>
            <a:pathLst>
              <a:path w="30">
                <a:moveTo>
                  <a:pt x="30" y="0"/>
                </a:moveTo>
                <a:lnTo>
                  <a:pt x="2" y="0"/>
                </a:lnTo>
                <a:lnTo>
                  <a:pt x="0" y="0"/>
                </a:lnTo>
              </a:path>
            </a:pathLst>
          </a:custGeom>
          <a:noFill/>
          <a:ln w="1588">
            <a:solidFill>
              <a:srgbClr val="0000D4"/>
            </a:solidFill>
            <a:prstDash val="solid"/>
            <a:round/>
            <a:headEnd/>
            <a:tailEnd/>
          </a:ln>
        </p:spPr>
        <p:txBody>
          <a:bodyPr/>
          <a:lstStyle/>
          <a:p>
            <a:endParaRPr lang="fr-FR"/>
          </a:p>
        </p:txBody>
      </p:sp>
      <p:sp>
        <p:nvSpPr>
          <p:cNvPr id="129" name="Freeform 2146"/>
          <p:cNvSpPr>
            <a:spLocks/>
          </p:cNvSpPr>
          <p:nvPr/>
        </p:nvSpPr>
        <p:spPr bwMode="auto">
          <a:xfrm>
            <a:off x="4502150" y="3917974"/>
            <a:ext cx="3175" cy="36513"/>
          </a:xfrm>
          <a:custGeom>
            <a:avLst/>
            <a:gdLst/>
            <a:ahLst/>
            <a:cxnLst>
              <a:cxn ang="0">
                <a:pos x="0" y="0"/>
              </a:cxn>
              <a:cxn ang="0">
                <a:pos x="0" y="16"/>
              </a:cxn>
              <a:cxn ang="0">
                <a:pos x="0" y="17"/>
              </a:cxn>
            </a:cxnLst>
            <a:rect l="0" t="0" r="r" b="b"/>
            <a:pathLst>
              <a:path h="17">
                <a:moveTo>
                  <a:pt x="0" y="0"/>
                </a:moveTo>
                <a:lnTo>
                  <a:pt x="0" y="16"/>
                </a:lnTo>
                <a:lnTo>
                  <a:pt x="0" y="17"/>
                </a:lnTo>
              </a:path>
            </a:pathLst>
          </a:custGeom>
          <a:noFill/>
          <a:ln w="1588">
            <a:solidFill>
              <a:srgbClr val="0000D4"/>
            </a:solidFill>
            <a:prstDash val="solid"/>
            <a:round/>
            <a:headEnd/>
            <a:tailEnd/>
          </a:ln>
        </p:spPr>
        <p:txBody>
          <a:bodyPr/>
          <a:lstStyle/>
          <a:p>
            <a:endParaRPr lang="fr-FR"/>
          </a:p>
        </p:txBody>
      </p:sp>
      <p:sp>
        <p:nvSpPr>
          <p:cNvPr id="130" name="Freeform 2147"/>
          <p:cNvSpPr>
            <a:spLocks/>
          </p:cNvSpPr>
          <p:nvPr/>
        </p:nvSpPr>
        <p:spPr bwMode="auto">
          <a:xfrm>
            <a:off x="4597400" y="3811612"/>
            <a:ext cx="3175" cy="123825"/>
          </a:xfrm>
          <a:custGeom>
            <a:avLst/>
            <a:gdLst/>
            <a:ahLst/>
            <a:cxnLst>
              <a:cxn ang="0">
                <a:pos x="0" y="58"/>
              </a:cxn>
              <a:cxn ang="0">
                <a:pos x="0" y="1"/>
              </a:cxn>
              <a:cxn ang="0">
                <a:pos x="0" y="0"/>
              </a:cxn>
            </a:cxnLst>
            <a:rect l="0" t="0" r="r" b="b"/>
            <a:pathLst>
              <a:path h="58">
                <a:moveTo>
                  <a:pt x="0" y="58"/>
                </a:moveTo>
                <a:lnTo>
                  <a:pt x="0" y="1"/>
                </a:lnTo>
                <a:lnTo>
                  <a:pt x="0" y="0"/>
                </a:lnTo>
              </a:path>
            </a:pathLst>
          </a:custGeom>
          <a:noFill/>
          <a:ln w="1588">
            <a:solidFill>
              <a:srgbClr val="0000D4"/>
            </a:solidFill>
            <a:prstDash val="solid"/>
            <a:round/>
            <a:headEnd/>
            <a:tailEnd/>
          </a:ln>
        </p:spPr>
        <p:txBody>
          <a:bodyPr/>
          <a:lstStyle/>
          <a:p>
            <a:endParaRPr lang="fr-FR"/>
          </a:p>
        </p:txBody>
      </p:sp>
      <p:sp>
        <p:nvSpPr>
          <p:cNvPr id="131" name="Freeform 2148"/>
          <p:cNvSpPr>
            <a:spLocks/>
          </p:cNvSpPr>
          <p:nvPr/>
        </p:nvSpPr>
        <p:spPr bwMode="auto">
          <a:xfrm>
            <a:off x="4565650" y="3813199"/>
            <a:ext cx="63500" cy="1588"/>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132" name="Freeform 2149"/>
          <p:cNvSpPr>
            <a:spLocks/>
          </p:cNvSpPr>
          <p:nvPr/>
        </p:nvSpPr>
        <p:spPr bwMode="auto">
          <a:xfrm>
            <a:off x="4597400" y="3935437"/>
            <a:ext cx="3175" cy="128587"/>
          </a:xfrm>
          <a:custGeom>
            <a:avLst/>
            <a:gdLst/>
            <a:ahLst/>
            <a:cxnLst>
              <a:cxn ang="0">
                <a:pos x="0" y="0"/>
              </a:cxn>
              <a:cxn ang="0">
                <a:pos x="0" y="58"/>
              </a:cxn>
              <a:cxn ang="0">
                <a:pos x="0" y="59"/>
              </a:cxn>
            </a:cxnLst>
            <a:rect l="0" t="0" r="r" b="b"/>
            <a:pathLst>
              <a:path h="59">
                <a:moveTo>
                  <a:pt x="0" y="0"/>
                </a:moveTo>
                <a:lnTo>
                  <a:pt x="0" y="58"/>
                </a:lnTo>
                <a:lnTo>
                  <a:pt x="0" y="59"/>
                </a:lnTo>
              </a:path>
            </a:pathLst>
          </a:custGeom>
          <a:noFill/>
          <a:ln w="1588">
            <a:solidFill>
              <a:srgbClr val="0000D4"/>
            </a:solidFill>
            <a:prstDash val="solid"/>
            <a:round/>
            <a:headEnd/>
            <a:tailEnd/>
          </a:ln>
        </p:spPr>
        <p:txBody>
          <a:bodyPr/>
          <a:lstStyle/>
          <a:p>
            <a:endParaRPr lang="fr-FR"/>
          </a:p>
        </p:txBody>
      </p:sp>
      <p:sp>
        <p:nvSpPr>
          <p:cNvPr id="133" name="Freeform 2150"/>
          <p:cNvSpPr>
            <a:spLocks/>
          </p:cNvSpPr>
          <p:nvPr/>
        </p:nvSpPr>
        <p:spPr bwMode="auto">
          <a:xfrm>
            <a:off x="4565650" y="4062437"/>
            <a:ext cx="63500" cy="1587"/>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153" name="Freeform 2151"/>
          <p:cNvSpPr>
            <a:spLocks/>
          </p:cNvSpPr>
          <p:nvPr/>
        </p:nvSpPr>
        <p:spPr bwMode="auto">
          <a:xfrm>
            <a:off x="5189538" y="3214712"/>
            <a:ext cx="106362" cy="3175"/>
          </a:xfrm>
          <a:custGeom>
            <a:avLst/>
            <a:gdLst/>
            <a:ahLst/>
            <a:cxnLst>
              <a:cxn ang="0">
                <a:pos x="0" y="0"/>
              </a:cxn>
              <a:cxn ang="0">
                <a:pos x="29" y="0"/>
              </a:cxn>
              <a:cxn ang="0">
                <a:pos x="30" y="0"/>
              </a:cxn>
            </a:cxnLst>
            <a:rect l="0" t="0" r="r" b="b"/>
            <a:pathLst>
              <a:path w="30">
                <a:moveTo>
                  <a:pt x="0" y="0"/>
                </a:moveTo>
                <a:lnTo>
                  <a:pt x="29" y="0"/>
                </a:lnTo>
                <a:lnTo>
                  <a:pt x="30" y="0"/>
                </a:lnTo>
              </a:path>
            </a:pathLst>
          </a:custGeom>
          <a:noFill/>
          <a:ln w="1588">
            <a:solidFill>
              <a:srgbClr val="0000D4"/>
            </a:solidFill>
            <a:prstDash val="solid"/>
            <a:round/>
            <a:headEnd/>
            <a:tailEnd/>
          </a:ln>
        </p:spPr>
        <p:txBody>
          <a:bodyPr/>
          <a:lstStyle/>
          <a:p>
            <a:endParaRPr lang="fr-FR"/>
          </a:p>
        </p:txBody>
      </p:sp>
      <p:sp>
        <p:nvSpPr>
          <p:cNvPr id="155" name="Freeform 2152"/>
          <p:cNvSpPr>
            <a:spLocks/>
          </p:cNvSpPr>
          <p:nvPr/>
        </p:nvSpPr>
        <p:spPr bwMode="auto">
          <a:xfrm>
            <a:off x="5291138" y="3878287"/>
            <a:ext cx="4762"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161" name="Freeform 2153"/>
          <p:cNvSpPr>
            <a:spLocks/>
          </p:cNvSpPr>
          <p:nvPr/>
        </p:nvSpPr>
        <p:spPr bwMode="auto">
          <a:xfrm>
            <a:off x="5087938" y="3214712"/>
            <a:ext cx="101600" cy="3175"/>
          </a:xfrm>
          <a:custGeom>
            <a:avLst/>
            <a:gdLst/>
            <a:ahLst/>
            <a:cxnLst>
              <a:cxn ang="0">
                <a:pos x="29" y="0"/>
              </a:cxn>
              <a:cxn ang="0">
                <a:pos x="1" y="0"/>
              </a:cxn>
              <a:cxn ang="0">
                <a:pos x="0" y="0"/>
              </a:cxn>
            </a:cxnLst>
            <a:rect l="0" t="0" r="r" b="b"/>
            <a:pathLst>
              <a:path w="29">
                <a:moveTo>
                  <a:pt x="29" y="0"/>
                </a:moveTo>
                <a:lnTo>
                  <a:pt x="1" y="0"/>
                </a:lnTo>
                <a:lnTo>
                  <a:pt x="0" y="0"/>
                </a:lnTo>
              </a:path>
            </a:pathLst>
          </a:custGeom>
          <a:noFill/>
          <a:ln w="1588">
            <a:solidFill>
              <a:srgbClr val="0000D4"/>
            </a:solidFill>
            <a:prstDash val="solid"/>
            <a:round/>
            <a:headEnd/>
            <a:tailEnd/>
          </a:ln>
        </p:spPr>
        <p:txBody>
          <a:bodyPr/>
          <a:lstStyle/>
          <a:p>
            <a:endParaRPr lang="fr-FR"/>
          </a:p>
        </p:txBody>
      </p:sp>
      <p:sp>
        <p:nvSpPr>
          <p:cNvPr id="162" name="Freeform 2154"/>
          <p:cNvSpPr>
            <a:spLocks/>
          </p:cNvSpPr>
          <p:nvPr/>
        </p:nvSpPr>
        <p:spPr bwMode="auto">
          <a:xfrm>
            <a:off x="5091113" y="3195662"/>
            <a:ext cx="3175" cy="39687"/>
          </a:xfrm>
          <a:custGeom>
            <a:avLst/>
            <a:gdLst/>
            <a:ahLst/>
            <a:cxnLst>
              <a:cxn ang="0">
                <a:pos x="0" y="0"/>
              </a:cxn>
              <a:cxn ang="0">
                <a:pos x="0" y="17"/>
              </a:cxn>
              <a:cxn ang="0">
                <a:pos x="0" y="18"/>
              </a:cxn>
            </a:cxnLst>
            <a:rect l="0" t="0" r="r" b="b"/>
            <a:pathLst>
              <a:path h="18">
                <a:moveTo>
                  <a:pt x="0" y="0"/>
                </a:moveTo>
                <a:lnTo>
                  <a:pt x="0" y="17"/>
                </a:lnTo>
                <a:lnTo>
                  <a:pt x="0" y="18"/>
                </a:lnTo>
              </a:path>
            </a:pathLst>
          </a:custGeom>
          <a:noFill/>
          <a:ln w="1588">
            <a:solidFill>
              <a:srgbClr val="0000D4"/>
            </a:solidFill>
            <a:prstDash val="solid"/>
            <a:round/>
            <a:headEnd/>
            <a:tailEnd/>
          </a:ln>
        </p:spPr>
        <p:txBody>
          <a:bodyPr/>
          <a:lstStyle/>
          <a:p>
            <a:endParaRPr lang="fr-FR"/>
          </a:p>
        </p:txBody>
      </p:sp>
      <p:sp>
        <p:nvSpPr>
          <p:cNvPr id="163" name="Freeform 2155"/>
          <p:cNvSpPr>
            <a:spLocks/>
          </p:cNvSpPr>
          <p:nvPr/>
        </p:nvSpPr>
        <p:spPr bwMode="auto">
          <a:xfrm>
            <a:off x="5189538" y="3178199"/>
            <a:ext cx="3175" cy="36513"/>
          </a:xfrm>
          <a:custGeom>
            <a:avLst/>
            <a:gdLst/>
            <a:ahLst/>
            <a:cxnLst>
              <a:cxn ang="0">
                <a:pos x="0" y="17"/>
              </a:cxn>
              <a:cxn ang="0">
                <a:pos x="0" y="1"/>
              </a:cxn>
              <a:cxn ang="0">
                <a:pos x="0" y="0"/>
              </a:cxn>
            </a:cxnLst>
            <a:rect l="0" t="0" r="r" b="b"/>
            <a:pathLst>
              <a:path h="17">
                <a:moveTo>
                  <a:pt x="0" y="17"/>
                </a:moveTo>
                <a:lnTo>
                  <a:pt x="0" y="1"/>
                </a:lnTo>
                <a:lnTo>
                  <a:pt x="0" y="0"/>
                </a:lnTo>
              </a:path>
            </a:pathLst>
          </a:custGeom>
          <a:noFill/>
          <a:ln w="1588">
            <a:solidFill>
              <a:srgbClr val="0000D4"/>
            </a:solidFill>
            <a:prstDash val="solid"/>
            <a:round/>
            <a:headEnd/>
            <a:tailEnd/>
          </a:ln>
        </p:spPr>
        <p:txBody>
          <a:bodyPr/>
          <a:lstStyle/>
          <a:p>
            <a:endParaRPr lang="fr-FR"/>
          </a:p>
        </p:txBody>
      </p:sp>
      <p:sp>
        <p:nvSpPr>
          <p:cNvPr id="174" name="Freeform 2156"/>
          <p:cNvSpPr>
            <a:spLocks/>
          </p:cNvSpPr>
          <p:nvPr/>
        </p:nvSpPr>
        <p:spPr bwMode="auto">
          <a:xfrm>
            <a:off x="5189538" y="3214712"/>
            <a:ext cx="3175" cy="161925"/>
          </a:xfrm>
          <a:custGeom>
            <a:avLst/>
            <a:gdLst/>
            <a:ahLst/>
            <a:cxnLst>
              <a:cxn ang="0">
                <a:pos x="0" y="0"/>
              </a:cxn>
              <a:cxn ang="0">
                <a:pos x="0" y="74"/>
              </a:cxn>
              <a:cxn ang="0">
                <a:pos x="0" y="75"/>
              </a:cxn>
            </a:cxnLst>
            <a:rect l="0" t="0" r="r" b="b"/>
            <a:pathLst>
              <a:path h="75">
                <a:moveTo>
                  <a:pt x="0" y="0"/>
                </a:moveTo>
                <a:lnTo>
                  <a:pt x="0" y="74"/>
                </a:lnTo>
                <a:lnTo>
                  <a:pt x="0" y="75"/>
                </a:lnTo>
              </a:path>
            </a:pathLst>
          </a:custGeom>
          <a:noFill/>
          <a:ln w="1588">
            <a:solidFill>
              <a:srgbClr val="0000D4"/>
            </a:solidFill>
            <a:prstDash val="solid"/>
            <a:round/>
            <a:headEnd/>
            <a:tailEnd/>
          </a:ln>
        </p:spPr>
        <p:txBody>
          <a:bodyPr/>
          <a:lstStyle/>
          <a:p>
            <a:endParaRPr lang="fr-FR"/>
          </a:p>
        </p:txBody>
      </p:sp>
      <p:sp>
        <p:nvSpPr>
          <p:cNvPr id="184" name="Freeform 2157"/>
          <p:cNvSpPr>
            <a:spLocks/>
          </p:cNvSpPr>
          <p:nvPr/>
        </p:nvSpPr>
        <p:spPr bwMode="auto">
          <a:xfrm>
            <a:off x="5160963" y="3375049"/>
            <a:ext cx="63500" cy="1588"/>
          </a:xfrm>
          <a:custGeom>
            <a:avLst/>
            <a:gdLst/>
            <a:ahLst/>
            <a:cxnLst>
              <a:cxn ang="0">
                <a:pos x="0" y="0"/>
              </a:cxn>
              <a:cxn ang="0">
                <a:pos x="17" y="0"/>
              </a:cxn>
              <a:cxn ang="0">
                <a:pos x="18" y="0"/>
              </a:cxn>
            </a:cxnLst>
            <a:rect l="0" t="0" r="r" b="b"/>
            <a:pathLst>
              <a:path w="18">
                <a:moveTo>
                  <a:pt x="0" y="0"/>
                </a:moveTo>
                <a:lnTo>
                  <a:pt x="17" y="0"/>
                </a:lnTo>
                <a:lnTo>
                  <a:pt x="18" y="0"/>
                </a:lnTo>
              </a:path>
            </a:pathLst>
          </a:custGeom>
          <a:noFill/>
          <a:ln w="1588">
            <a:solidFill>
              <a:srgbClr val="0000D4"/>
            </a:solidFill>
            <a:prstDash val="solid"/>
            <a:round/>
            <a:headEnd/>
            <a:tailEnd/>
          </a:ln>
        </p:spPr>
        <p:txBody>
          <a:bodyPr/>
          <a:lstStyle/>
          <a:p>
            <a:endParaRPr lang="fr-FR"/>
          </a:p>
        </p:txBody>
      </p:sp>
      <p:sp>
        <p:nvSpPr>
          <p:cNvPr id="195" name="Rectangle 2158"/>
          <p:cNvSpPr>
            <a:spLocks noChangeArrowheads="1"/>
          </p:cNvSpPr>
          <p:nvPr/>
        </p:nvSpPr>
        <p:spPr bwMode="auto">
          <a:xfrm>
            <a:off x="1190625" y="6415112"/>
            <a:ext cx="123825" cy="19050"/>
          </a:xfrm>
          <a:prstGeom prst="rect">
            <a:avLst/>
          </a:prstGeom>
          <a:solidFill>
            <a:srgbClr val="000000"/>
          </a:solidFill>
          <a:ln w="9525">
            <a:noFill/>
            <a:miter lim="800000"/>
            <a:headEnd/>
            <a:tailEnd/>
          </a:ln>
        </p:spPr>
        <p:txBody>
          <a:bodyPr/>
          <a:lstStyle/>
          <a:p>
            <a:endParaRPr lang="fr-FR"/>
          </a:p>
        </p:txBody>
      </p:sp>
      <p:sp>
        <p:nvSpPr>
          <p:cNvPr id="196" name="Rectangle 2159"/>
          <p:cNvSpPr>
            <a:spLocks noChangeArrowheads="1"/>
          </p:cNvSpPr>
          <p:nvPr/>
        </p:nvSpPr>
        <p:spPr bwMode="auto">
          <a:xfrm>
            <a:off x="1190625" y="5772174"/>
            <a:ext cx="123825" cy="20638"/>
          </a:xfrm>
          <a:prstGeom prst="rect">
            <a:avLst/>
          </a:prstGeom>
          <a:solidFill>
            <a:srgbClr val="000000"/>
          </a:solidFill>
          <a:ln w="9525">
            <a:noFill/>
            <a:miter lim="800000"/>
            <a:headEnd/>
            <a:tailEnd/>
          </a:ln>
        </p:spPr>
        <p:txBody>
          <a:bodyPr/>
          <a:lstStyle/>
          <a:p>
            <a:endParaRPr lang="fr-FR"/>
          </a:p>
        </p:txBody>
      </p:sp>
      <p:sp>
        <p:nvSpPr>
          <p:cNvPr id="197" name="Rectangle 2160"/>
          <p:cNvSpPr>
            <a:spLocks noChangeArrowheads="1"/>
          </p:cNvSpPr>
          <p:nvPr/>
        </p:nvSpPr>
        <p:spPr bwMode="auto">
          <a:xfrm>
            <a:off x="1190625" y="5130824"/>
            <a:ext cx="123825" cy="22225"/>
          </a:xfrm>
          <a:prstGeom prst="rect">
            <a:avLst/>
          </a:prstGeom>
          <a:solidFill>
            <a:srgbClr val="000000"/>
          </a:solidFill>
          <a:ln w="9525">
            <a:noFill/>
            <a:miter lim="800000"/>
            <a:headEnd/>
            <a:tailEnd/>
          </a:ln>
        </p:spPr>
        <p:txBody>
          <a:bodyPr/>
          <a:lstStyle/>
          <a:p>
            <a:endParaRPr lang="fr-FR"/>
          </a:p>
        </p:txBody>
      </p:sp>
      <p:sp>
        <p:nvSpPr>
          <p:cNvPr id="198" name="Rectangle 2161"/>
          <p:cNvSpPr>
            <a:spLocks noChangeArrowheads="1"/>
          </p:cNvSpPr>
          <p:nvPr/>
        </p:nvSpPr>
        <p:spPr bwMode="auto">
          <a:xfrm>
            <a:off x="1190625" y="4486299"/>
            <a:ext cx="123825" cy="25400"/>
          </a:xfrm>
          <a:prstGeom prst="rect">
            <a:avLst/>
          </a:prstGeom>
          <a:solidFill>
            <a:srgbClr val="000000"/>
          </a:solidFill>
          <a:ln w="9525">
            <a:noFill/>
            <a:miter lim="800000"/>
            <a:headEnd/>
            <a:tailEnd/>
          </a:ln>
        </p:spPr>
        <p:txBody>
          <a:bodyPr/>
          <a:lstStyle/>
          <a:p>
            <a:endParaRPr lang="fr-FR"/>
          </a:p>
        </p:txBody>
      </p:sp>
      <p:sp>
        <p:nvSpPr>
          <p:cNvPr id="199" name="Rectangle 2162"/>
          <p:cNvSpPr>
            <a:spLocks noChangeArrowheads="1"/>
          </p:cNvSpPr>
          <p:nvPr/>
        </p:nvSpPr>
        <p:spPr bwMode="auto">
          <a:xfrm>
            <a:off x="1190625" y="3846537"/>
            <a:ext cx="123825" cy="23812"/>
          </a:xfrm>
          <a:prstGeom prst="rect">
            <a:avLst/>
          </a:prstGeom>
          <a:solidFill>
            <a:srgbClr val="000000"/>
          </a:solidFill>
          <a:ln w="9525">
            <a:noFill/>
            <a:miter lim="800000"/>
            <a:headEnd/>
            <a:tailEnd/>
          </a:ln>
        </p:spPr>
        <p:txBody>
          <a:bodyPr/>
          <a:lstStyle/>
          <a:p>
            <a:endParaRPr lang="fr-FR"/>
          </a:p>
        </p:txBody>
      </p:sp>
      <p:sp>
        <p:nvSpPr>
          <p:cNvPr id="200" name="Rectangle 2163"/>
          <p:cNvSpPr>
            <a:spLocks noChangeArrowheads="1"/>
          </p:cNvSpPr>
          <p:nvPr/>
        </p:nvSpPr>
        <p:spPr bwMode="auto">
          <a:xfrm>
            <a:off x="1190625" y="3202012"/>
            <a:ext cx="123825" cy="23812"/>
          </a:xfrm>
          <a:prstGeom prst="rect">
            <a:avLst/>
          </a:prstGeom>
          <a:solidFill>
            <a:srgbClr val="000000"/>
          </a:solidFill>
          <a:ln w="9525">
            <a:noFill/>
            <a:miter lim="800000"/>
            <a:headEnd/>
            <a:tailEnd/>
          </a:ln>
        </p:spPr>
        <p:txBody>
          <a:bodyPr/>
          <a:lstStyle/>
          <a:p>
            <a:endParaRPr lang="fr-FR"/>
          </a:p>
        </p:txBody>
      </p:sp>
      <p:sp>
        <p:nvSpPr>
          <p:cNvPr id="201" name="Rectangle 2164"/>
          <p:cNvSpPr>
            <a:spLocks noChangeArrowheads="1"/>
          </p:cNvSpPr>
          <p:nvPr/>
        </p:nvSpPr>
        <p:spPr bwMode="auto">
          <a:xfrm>
            <a:off x="1190625" y="6361137"/>
            <a:ext cx="34925" cy="73025"/>
          </a:xfrm>
          <a:prstGeom prst="rect">
            <a:avLst/>
          </a:prstGeom>
          <a:solidFill>
            <a:srgbClr val="000000"/>
          </a:solidFill>
          <a:ln w="9525">
            <a:noFill/>
            <a:miter lim="800000"/>
            <a:headEnd/>
            <a:tailEnd/>
          </a:ln>
        </p:spPr>
        <p:txBody>
          <a:bodyPr/>
          <a:lstStyle/>
          <a:p>
            <a:endParaRPr lang="fr-FR"/>
          </a:p>
        </p:txBody>
      </p:sp>
      <p:sp>
        <p:nvSpPr>
          <p:cNvPr id="202" name="Rectangle 2165"/>
          <p:cNvSpPr>
            <a:spLocks noChangeArrowheads="1"/>
          </p:cNvSpPr>
          <p:nvPr/>
        </p:nvSpPr>
        <p:spPr bwMode="auto">
          <a:xfrm>
            <a:off x="1843088" y="6361137"/>
            <a:ext cx="38100" cy="73025"/>
          </a:xfrm>
          <a:prstGeom prst="rect">
            <a:avLst/>
          </a:prstGeom>
          <a:solidFill>
            <a:srgbClr val="000000"/>
          </a:solidFill>
          <a:ln w="9525">
            <a:noFill/>
            <a:miter lim="800000"/>
            <a:headEnd/>
            <a:tailEnd/>
          </a:ln>
        </p:spPr>
        <p:txBody>
          <a:bodyPr/>
          <a:lstStyle/>
          <a:p>
            <a:endParaRPr lang="fr-FR"/>
          </a:p>
        </p:txBody>
      </p:sp>
      <p:sp>
        <p:nvSpPr>
          <p:cNvPr id="203" name="Rectangle 2166"/>
          <p:cNvSpPr>
            <a:spLocks noChangeArrowheads="1"/>
          </p:cNvSpPr>
          <p:nvPr/>
        </p:nvSpPr>
        <p:spPr bwMode="auto">
          <a:xfrm>
            <a:off x="2505075" y="6361137"/>
            <a:ext cx="36513" cy="73025"/>
          </a:xfrm>
          <a:prstGeom prst="rect">
            <a:avLst/>
          </a:prstGeom>
          <a:solidFill>
            <a:srgbClr val="000000"/>
          </a:solidFill>
          <a:ln w="9525">
            <a:noFill/>
            <a:miter lim="800000"/>
            <a:headEnd/>
            <a:tailEnd/>
          </a:ln>
        </p:spPr>
        <p:txBody>
          <a:bodyPr/>
          <a:lstStyle/>
          <a:p>
            <a:endParaRPr lang="fr-FR"/>
          </a:p>
        </p:txBody>
      </p:sp>
      <p:sp>
        <p:nvSpPr>
          <p:cNvPr id="204" name="Rectangle 2167"/>
          <p:cNvSpPr>
            <a:spLocks noChangeArrowheads="1"/>
          </p:cNvSpPr>
          <p:nvPr/>
        </p:nvSpPr>
        <p:spPr bwMode="auto">
          <a:xfrm>
            <a:off x="3157538" y="6361137"/>
            <a:ext cx="39687" cy="73025"/>
          </a:xfrm>
          <a:prstGeom prst="rect">
            <a:avLst/>
          </a:prstGeom>
          <a:solidFill>
            <a:srgbClr val="000000"/>
          </a:solidFill>
          <a:ln w="9525">
            <a:noFill/>
            <a:miter lim="800000"/>
            <a:headEnd/>
            <a:tailEnd/>
          </a:ln>
        </p:spPr>
        <p:txBody>
          <a:bodyPr/>
          <a:lstStyle/>
          <a:p>
            <a:endParaRPr lang="fr-FR"/>
          </a:p>
        </p:txBody>
      </p:sp>
      <p:sp>
        <p:nvSpPr>
          <p:cNvPr id="205" name="Rectangle 2168"/>
          <p:cNvSpPr>
            <a:spLocks noChangeArrowheads="1"/>
          </p:cNvSpPr>
          <p:nvPr/>
        </p:nvSpPr>
        <p:spPr bwMode="auto">
          <a:xfrm>
            <a:off x="3817938" y="6361137"/>
            <a:ext cx="34925" cy="73025"/>
          </a:xfrm>
          <a:prstGeom prst="rect">
            <a:avLst/>
          </a:prstGeom>
          <a:solidFill>
            <a:srgbClr val="000000"/>
          </a:solidFill>
          <a:ln w="9525">
            <a:noFill/>
            <a:miter lim="800000"/>
            <a:headEnd/>
            <a:tailEnd/>
          </a:ln>
        </p:spPr>
        <p:txBody>
          <a:bodyPr/>
          <a:lstStyle/>
          <a:p>
            <a:endParaRPr lang="fr-FR"/>
          </a:p>
        </p:txBody>
      </p:sp>
      <p:sp>
        <p:nvSpPr>
          <p:cNvPr id="206" name="Rectangle 2169"/>
          <p:cNvSpPr>
            <a:spLocks noChangeArrowheads="1"/>
          </p:cNvSpPr>
          <p:nvPr/>
        </p:nvSpPr>
        <p:spPr bwMode="auto">
          <a:xfrm>
            <a:off x="4473575" y="6361137"/>
            <a:ext cx="39688" cy="73025"/>
          </a:xfrm>
          <a:prstGeom prst="rect">
            <a:avLst/>
          </a:prstGeom>
          <a:solidFill>
            <a:srgbClr val="000000"/>
          </a:solidFill>
          <a:ln w="9525">
            <a:noFill/>
            <a:miter lim="800000"/>
            <a:headEnd/>
            <a:tailEnd/>
          </a:ln>
        </p:spPr>
        <p:txBody>
          <a:bodyPr/>
          <a:lstStyle/>
          <a:p>
            <a:endParaRPr lang="fr-FR"/>
          </a:p>
        </p:txBody>
      </p:sp>
      <p:sp>
        <p:nvSpPr>
          <p:cNvPr id="207" name="Rectangle 2170"/>
          <p:cNvSpPr>
            <a:spLocks noChangeArrowheads="1"/>
          </p:cNvSpPr>
          <p:nvPr/>
        </p:nvSpPr>
        <p:spPr bwMode="auto">
          <a:xfrm>
            <a:off x="5133975" y="6361137"/>
            <a:ext cx="34925" cy="73025"/>
          </a:xfrm>
          <a:prstGeom prst="rect">
            <a:avLst/>
          </a:prstGeom>
          <a:solidFill>
            <a:srgbClr val="000000"/>
          </a:solidFill>
          <a:ln w="9525">
            <a:noFill/>
            <a:miter lim="800000"/>
            <a:headEnd/>
            <a:tailEnd/>
          </a:ln>
        </p:spPr>
        <p:txBody>
          <a:bodyPr/>
          <a:lstStyle/>
          <a:p>
            <a:endParaRPr lang="fr-FR"/>
          </a:p>
        </p:txBody>
      </p:sp>
      <p:sp>
        <p:nvSpPr>
          <p:cNvPr id="208" name="Rectangle 2171"/>
          <p:cNvSpPr>
            <a:spLocks noChangeArrowheads="1"/>
          </p:cNvSpPr>
          <p:nvPr/>
        </p:nvSpPr>
        <p:spPr bwMode="auto">
          <a:xfrm>
            <a:off x="5786438" y="6361137"/>
            <a:ext cx="38100" cy="73025"/>
          </a:xfrm>
          <a:prstGeom prst="rect">
            <a:avLst/>
          </a:prstGeom>
          <a:solidFill>
            <a:srgbClr val="000000"/>
          </a:solidFill>
          <a:ln w="9525">
            <a:noFill/>
            <a:miter lim="800000"/>
            <a:headEnd/>
            <a:tailEnd/>
          </a:ln>
        </p:spPr>
        <p:txBody>
          <a:bodyPr/>
          <a:lstStyle/>
          <a:p>
            <a:endParaRPr lang="fr-FR"/>
          </a:p>
        </p:txBody>
      </p:sp>
      <p:sp>
        <p:nvSpPr>
          <p:cNvPr id="209" name="Rectangle 2172"/>
          <p:cNvSpPr>
            <a:spLocks noChangeArrowheads="1"/>
          </p:cNvSpPr>
          <p:nvPr/>
        </p:nvSpPr>
        <p:spPr bwMode="auto">
          <a:xfrm>
            <a:off x="6448425" y="6361137"/>
            <a:ext cx="34925" cy="73025"/>
          </a:xfrm>
          <a:prstGeom prst="rect">
            <a:avLst/>
          </a:prstGeom>
          <a:solidFill>
            <a:srgbClr val="000000"/>
          </a:solidFill>
          <a:ln w="9525">
            <a:noFill/>
            <a:miter lim="800000"/>
            <a:headEnd/>
            <a:tailEnd/>
          </a:ln>
        </p:spPr>
        <p:txBody>
          <a:bodyPr/>
          <a:lstStyle/>
          <a:p>
            <a:endParaRPr lang="fr-FR"/>
          </a:p>
        </p:txBody>
      </p:sp>
      <p:sp>
        <p:nvSpPr>
          <p:cNvPr id="210" name="Rectangle 2173"/>
          <p:cNvSpPr>
            <a:spLocks noChangeArrowheads="1"/>
          </p:cNvSpPr>
          <p:nvPr/>
        </p:nvSpPr>
        <p:spPr bwMode="auto">
          <a:xfrm>
            <a:off x="1190625" y="3170262"/>
            <a:ext cx="34925" cy="3263900"/>
          </a:xfrm>
          <a:prstGeom prst="rect">
            <a:avLst/>
          </a:prstGeom>
          <a:solidFill>
            <a:srgbClr val="000000"/>
          </a:solidFill>
          <a:ln w="9525">
            <a:noFill/>
            <a:miter lim="800000"/>
            <a:headEnd/>
            <a:tailEnd/>
          </a:ln>
        </p:spPr>
        <p:txBody>
          <a:bodyPr/>
          <a:lstStyle/>
          <a:p>
            <a:endParaRPr lang="fr-FR"/>
          </a:p>
        </p:txBody>
      </p:sp>
      <p:sp>
        <p:nvSpPr>
          <p:cNvPr id="211" name="Rectangle 2174"/>
          <p:cNvSpPr>
            <a:spLocks noChangeArrowheads="1"/>
          </p:cNvSpPr>
          <p:nvPr/>
        </p:nvSpPr>
        <p:spPr bwMode="auto">
          <a:xfrm>
            <a:off x="1190625" y="6415112"/>
            <a:ext cx="5292725" cy="19050"/>
          </a:xfrm>
          <a:prstGeom prst="rect">
            <a:avLst/>
          </a:prstGeom>
          <a:solidFill>
            <a:srgbClr val="000000"/>
          </a:solidFill>
          <a:ln w="9525">
            <a:noFill/>
            <a:miter lim="800000"/>
            <a:headEnd/>
            <a:tailEnd/>
          </a:ln>
        </p:spPr>
        <p:txBody>
          <a:bodyPr/>
          <a:lstStyle/>
          <a:p>
            <a:endParaRPr lang="fr-FR"/>
          </a:p>
        </p:txBody>
      </p:sp>
      <p:sp>
        <p:nvSpPr>
          <p:cNvPr id="212" name="Oval 2175"/>
          <p:cNvSpPr>
            <a:spLocks noChangeArrowheads="1"/>
          </p:cNvSpPr>
          <p:nvPr/>
        </p:nvSpPr>
        <p:spPr bwMode="auto">
          <a:xfrm>
            <a:off x="2054225" y="6397649"/>
            <a:ext cx="92075" cy="53975"/>
          </a:xfrm>
          <a:prstGeom prst="ellipse">
            <a:avLst/>
          </a:prstGeom>
          <a:solidFill>
            <a:srgbClr val="555657"/>
          </a:solidFill>
          <a:ln w="9525">
            <a:noFill/>
            <a:round/>
            <a:headEnd/>
            <a:tailEnd/>
          </a:ln>
        </p:spPr>
        <p:txBody>
          <a:bodyPr/>
          <a:lstStyle/>
          <a:p>
            <a:endParaRPr lang="fr-FR"/>
          </a:p>
        </p:txBody>
      </p:sp>
      <p:sp>
        <p:nvSpPr>
          <p:cNvPr id="213" name="Oval 2176"/>
          <p:cNvSpPr>
            <a:spLocks noChangeArrowheads="1"/>
          </p:cNvSpPr>
          <p:nvPr/>
        </p:nvSpPr>
        <p:spPr bwMode="auto">
          <a:xfrm>
            <a:off x="2054225" y="6397649"/>
            <a:ext cx="84138" cy="52388"/>
          </a:xfrm>
          <a:prstGeom prst="ellipse">
            <a:avLst/>
          </a:prstGeom>
          <a:noFill/>
          <a:ln w="1588">
            <a:solidFill>
              <a:srgbClr val="555657"/>
            </a:solidFill>
            <a:round/>
            <a:headEnd/>
            <a:tailEnd/>
          </a:ln>
        </p:spPr>
        <p:txBody>
          <a:bodyPr/>
          <a:lstStyle/>
          <a:p>
            <a:endParaRPr lang="fr-FR"/>
          </a:p>
        </p:txBody>
      </p:sp>
      <p:sp>
        <p:nvSpPr>
          <p:cNvPr id="214" name="Oval 2177"/>
          <p:cNvSpPr>
            <a:spLocks noChangeArrowheads="1"/>
          </p:cNvSpPr>
          <p:nvPr/>
        </p:nvSpPr>
        <p:spPr bwMode="auto">
          <a:xfrm>
            <a:off x="2212975" y="6356374"/>
            <a:ext cx="92075" cy="57150"/>
          </a:xfrm>
          <a:prstGeom prst="ellipse">
            <a:avLst/>
          </a:prstGeom>
          <a:solidFill>
            <a:srgbClr val="555657"/>
          </a:solidFill>
          <a:ln w="9525">
            <a:noFill/>
            <a:round/>
            <a:headEnd/>
            <a:tailEnd/>
          </a:ln>
        </p:spPr>
        <p:txBody>
          <a:bodyPr/>
          <a:lstStyle/>
          <a:p>
            <a:endParaRPr lang="fr-FR"/>
          </a:p>
        </p:txBody>
      </p:sp>
      <p:sp>
        <p:nvSpPr>
          <p:cNvPr id="215" name="Oval 2178"/>
          <p:cNvSpPr>
            <a:spLocks noChangeArrowheads="1"/>
          </p:cNvSpPr>
          <p:nvPr/>
        </p:nvSpPr>
        <p:spPr bwMode="auto">
          <a:xfrm>
            <a:off x="2212975" y="6356374"/>
            <a:ext cx="88900" cy="53975"/>
          </a:xfrm>
          <a:prstGeom prst="ellipse">
            <a:avLst/>
          </a:prstGeom>
          <a:noFill/>
          <a:ln w="1588">
            <a:solidFill>
              <a:srgbClr val="555657"/>
            </a:solidFill>
            <a:round/>
            <a:headEnd/>
            <a:tailEnd/>
          </a:ln>
        </p:spPr>
        <p:txBody>
          <a:bodyPr/>
          <a:lstStyle/>
          <a:p>
            <a:endParaRPr lang="fr-FR"/>
          </a:p>
        </p:txBody>
      </p:sp>
      <p:sp>
        <p:nvSpPr>
          <p:cNvPr id="216" name="Oval 2179"/>
          <p:cNvSpPr>
            <a:spLocks noChangeArrowheads="1"/>
          </p:cNvSpPr>
          <p:nvPr/>
        </p:nvSpPr>
        <p:spPr bwMode="auto">
          <a:xfrm>
            <a:off x="2822575" y="6037287"/>
            <a:ext cx="88900" cy="55562"/>
          </a:xfrm>
          <a:prstGeom prst="ellipse">
            <a:avLst/>
          </a:prstGeom>
          <a:noFill/>
          <a:ln w="1588">
            <a:solidFill>
              <a:srgbClr val="555657"/>
            </a:solidFill>
            <a:round/>
            <a:headEnd/>
            <a:tailEnd/>
          </a:ln>
        </p:spPr>
        <p:txBody>
          <a:bodyPr/>
          <a:lstStyle/>
          <a:p>
            <a:endParaRPr lang="fr-FR"/>
          </a:p>
        </p:txBody>
      </p:sp>
      <p:sp>
        <p:nvSpPr>
          <p:cNvPr id="217" name="Oval 2180"/>
          <p:cNvSpPr>
            <a:spLocks noChangeArrowheads="1"/>
          </p:cNvSpPr>
          <p:nvPr/>
        </p:nvSpPr>
        <p:spPr bwMode="auto">
          <a:xfrm>
            <a:off x="3105150" y="5405462"/>
            <a:ext cx="92075" cy="53975"/>
          </a:xfrm>
          <a:prstGeom prst="ellipse">
            <a:avLst/>
          </a:prstGeom>
          <a:solidFill>
            <a:srgbClr val="FF6600"/>
          </a:solidFill>
          <a:ln w="9525">
            <a:noFill/>
            <a:round/>
            <a:headEnd/>
            <a:tailEnd/>
          </a:ln>
        </p:spPr>
        <p:txBody>
          <a:bodyPr/>
          <a:lstStyle/>
          <a:p>
            <a:endParaRPr lang="fr-FR">
              <a:solidFill>
                <a:srgbClr val="FF6600"/>
              </a:solidFill>
            </a:endParaRPr>
          </a:p>
        </p:txBody>
      </p:sp>
      <p:sp>
        <p:nvSpPr>
          <p:cNvPr id="218" name="Oval 2181"/>
          <p:cNvSpPr>
            <a:spLocks noChangeArrowheads="1"/>
          </p:cNvSpPr>
          <p:nvPr/>
        </p:nvSpPr>
        <p:spPr bwMode="auto">
          <a:xfrm>
            <a:off x="3108325" y="5405462"/>
            <a:ext cx="88900" cy="52387"/>
          </a:xfrm>
          <a:prstGeom prst="ellipse">
            <a:avLst/>
          </a:prstGeom>
          <a:noFill/>
          <a:ln w="1588">
            <a:solidFill>
              <a:srgbClr val="555657"/>
            </a:solidFill>
            <a:round/>
            <a:headEnd/>
            <a:tailEnd/>
          </a:ln>
        </p:spPr>
        <p:txBody>
          <a:bodyPr/>
          <a:lstStyle/>
          <a:p>
            <a:endParaRPr lang="fr-FR"/>
          </a:p>
        </p:txBody>
      </p:sp>
      <p:sp>
        <p:nvSpPr>
          <p:cNvPr id="219" name="Oval 2182"/>
          <p:cNvSpPr>
            <a:spLocks noChangeArrowheads="1"/>
          </p:cNvSpPr>
          <p:nvPr/>
        </p:nvSpPr>
        <p:spPr bwMode="auto">
          <a:xfrm>
            <a:off x="3506788" y="5313387"/>
            <a:ext cx="92075" cy="57150"/>
          </a:xfrm>
          <a:prstGeom prst="ellipse">
            <a:avLst/>
          </a:prstGeom>
          <a:solidFill>
            <a:srgbClr val="FF6600"/>
          </a:solidFill>
          <a:ln w="9525">
            <a:noFill/>
            <a:round/>
            <a:headEnd/>
            <a:tailEnd/>
          </a:ln>
        </p:spPr>
        <p:txBody>
          <a:bodyPr/>
          <a:lstStyle/>
          <a:p>
            <a:endParaRPr lang="fr-FR"/>
          </a:p>
        </p:txBody>
      </p:sp>
      <p:sp>
        <p:nvSpPr>
          <p:cNvPr id="220" name="Oval 2183"/>
          <p:cNvSpPr>
            <a:spLocks noChangeArrowheads="1"/>
          </p:cNvSpPr>
          <p:nvPr/>
        </p:nvSpPr>
        <p:spPr bwMode="auto">
          <a:xfrm>
            <a:off x="3506788" y="5313387"/>
            <a:ext cx="88900" cy="55562"/>
          </a:xfrm>
          <a:prstGeom prst="ellipse">
            <a:avLst/>
          </a:prstGeom>
          <a:noFill/>
          <a:ln w="1588">
            <a:solidFill>
              <a:srgbClr val="555657"/>
            </a:solidFill>
            <a:round/>
            <a:headEnd/>
            <a:tailEnd/>
          </a:ln>
        </p:spPr>
        <p:txBody>
          <a:bodyPr/>
          <a:lstStyle/>
          <a:p>
            <a:endParaRPr lang="fr-FR"/>
          </a:p>
        </p:txBody>
      </p:sp>
      <p:sp>
        <p:nvSpPr>
          <p:cNvPr id="221" name="Oval 2184"/>
          <p:cNvSpPr>
            <a:spLocks noChangeArrowheads="1"/>
          </p:cNvSpPr>
          <p:nvPr/>
        </p:nvSpPr>
        <p:spPr bwMode="auto">
          <a:xfrm>
            <a:off x="4113213" y="4421212"/>
            <a:ext cx="88900" cy="57150"/>
          </a:xfrm>
          <a:prstGeom prst="ellipse">
            <a:avLst/>
          </a:prstGeom>
          <a:solidFill>
            <a:srgbClr val="555657"/>
          </a:solidFill>
          <a:ln w="9525">
            <a:noFill/>
            <a:round/>
            <a:headEnd/>
            <a:tailEnd/>
          </a:ln>
        </p:spPr>
        <p:txBody>
          <a:bodyPr/>
          <a:lstStyle/>
          <a:p>
            <a:endParaRPr lang="fr-FR"/>
          </a:p>
        </p:txBody>
      </p:sp>
      <p:sp>
        <p:nvSpPr>
          <p:cNvPr id="222" name="Oval 2185"/>
          <p:cNvSpPr>
            <a:spLocks noChangeArrowheads="1"/>
          </p:cNvSpPr>
          <p:nvPr/>
        </p:nvSpPr>
        <p:spPr bwMode="auto">
          <a:xfrm>
            <a:off x="4113213" y="4421212"/>
            <a:ext cx="85725" cy="55562"/>
          </a:xfrm>
          <a:prstGeom prst="ellipse">
            <a:avLst/>
          </a:prstGeom>
          <a:noFill/>
          <a:ln w="1588">
            <a:solidFill>
              <a:srgbClr val="555657"/>
            </a:solidFill>
            <a:round/>
            <a:headEnd/>
            <a:tailEnd/>
          </a:ln>
        </p:spPr>
        <p:txBody>
          <a:bodyPr/>
          <a:lstStyle/>
          <a:p>
            <a:endParaRPr lang="fr-FR"/>
          </a:p>
        </p:txBody>
      </p:sp>
      <p:sp>
        <p:nvSpPr>
          <p:cNvPr id="223" name="Oval 2186"/>
          <p:cNvSpPr>
            <a:spLocks noChangeArrowheads="1"/>
          </p:cNvSpPr>
          <p:nvPr/>
        </p:nvSpPr>
        <p:spPr bwMode="auto">
          <a:xfrm>
            <a:off x="4554538" y="3906862"/>
            <a:ext cx="88900" cy="57150"/>
          </a:xfrm>
          <a:prstGeom prst="ellipse">
            <a:avLst/>
          </a:prstGeom>
          <a:solidFill>
            <a:srgbClr val="555657"/>
          </a:solidFill>
          <a:ln w="9525">
            <a:noFill/>
            <a:round/>
            <a:headEnd/>
            <a:tailEnd/>
          </a:ln>
        </p:spPr>
        <p:txBody>
          <a:bodyPr/>
          <a:lstStyle/>
          <a:p>
            <a:endParaRPr lang="fr-FR"/>
          </a:p>
        </p:txBody>
      </p:sp>
      <p:sp>
        <p:nvSpPr>
          <p:cNvPr id="224" name="Oval 2187"/>
          <p:cNvSpPr>
            <a:spLocks noChangeArrowheads="1"/>
          </p:cNvSpPr>
          <p:nvPr/>
        </p:nvSpPr>
        <p:spPr bwMode="auto">
          <a:xfrm>
            <a:off x="4554538" y="3906862"/>
            <a:ext cx="84137" cy="53975"/>
          </a:xfrm>
          <a:prstGeom prst="ellipse">
            <a:avLst/>
          </a:prstGeom>
          <a:noFill/>
          <a:ln w="1588">
            <a:solidFill>
              <a:srgbClr val="555657"/>
            </a:solidFill>
            <a:round/>
            <a:headEnd/>
            <a:tailEnd/>
          </a:ln>
        </p:spPr>
        <p:txBody>
          <a:bodyPr/>
          <a:lstStyle/>
          <a:p>
            <a:endParaRPr lang="fr-FR"/>
          </a:p>
        </p:txBody>
      </p:sp>
      <p:sp>
        <p:nvSpPr>
          <p:cNvPr id="225" name="Oval 2188"/>
          <p:cNvSpPr>
            <a:spLocks noChangeArrowheads="1"/>
          </p:cNvSpPr>
          <p:nvPr/>
        </p:nvSpPr>
        <p:spPr bwMode="auto">
          <a:xfrm>
            <a:off x="5146675" y="3187724"/>
            <a:ext cx="92075" cy="55563"/>
          </a:xfrm>
          <a:prstGeom prst="ellipse">
            <a:avLst/>
          </a:prstGeom>
          <a:solidFill>
            <a:srgbClr val="555657"/>
          </a:solidFill>
          <a:ln w="9525">
            <a:noFill/>
            <a:round/>
            <a:headEnd/>
            <a:tailEnd/>
          </a:ln>
        </p:spPr>
        <p:txBody>
          <a:bodyPr/>
          <a:lstStyle/>
          <a:p>
            <a:endParaRPr lang="fr-FR"/>
          </a:p>
        </p:txBody>
      </p:sp>
      <p:sp>
        <p:nvSpPr>
          <p:cNvPr id="226" name="Oval 2189"/>
          <p:cNvSpPr>
            <a:spLocks noChangeArrowheads="1"/>
          </p:cNvSpPr>
          <p:nvPr/>
        </p:nvSpPr>
        <p:spPr bwMode="auto">
          <a:xfrm>
            <a:off x="5146675" y="3187724"/>
            <a:ext cx="88900" cy="53975"/>
          </a:xfrm>
          <a:prstGeom prst="ellipse">
            <a:avLst/>
          </a:prstGeom>
          <a:noFill/>
          <a:ln w="1588">
            <a:solidFill>
              <a:srgbClr val="555657"/>
            </a:solidFill>
            <a:round/>
            <a:headEnd/>
            <a:tailEnd/>
          </a:ln>
        </p:spPr>
        <p:txBody>
          <a:bodyPr/>
          <a:lstStyle/>
          <a:p>
            <a:endParaRPr lang="fr-FR"/>
          </a:p>
        </p:txBody>
      </p:sp>
      <p:sp>
        <p:nvSpPr>
          <p:cNvPr id="227" name="Rectangle 2190"/>
          <p:cNvSpPr>
            <a:spLocks noChangeArrowheads="1"/>
          </p:cNvSpPr>
          <p:nvPr/>
        </p:nvSpPr>
        <p:spPr bwMode="auto">
          <a:xfrm>
            <a:off x="960438" y="6267474"/>
            <a:ext cx="85725" cy="182563"/>
          </a:xfrm>
          <a:prstGeom prst="rect">
            <a:avLst/>
          </a:prstGeom>
          <a:noFill/>
          <a:ln w="9525">
            <a:noFill/>
            <a:miter lim="800000"/>
            <a:headEnd/>
            <a:tailEnd/>
          </a:ln>
        </p:spPr>
        <p:txBody>
          <a:bodyPr wrap="none" lIns="0" tIns="0" rIns="0" bIns="0">
            <a:spAutoFit/>
          </a:bodyPr>
          <a:lstStyle/>
          <a:p>
            <a:r>
              <a:rPr lang="fr-FR" sz="1200">
                <a:solidFill>
                  <a:srgbClr val="000000"/>
                </a:solidFill>
              </a:rPr>
              <a:t>0</a:t>
            </a:r>
            <a:endParaRPr lang="fr-FR"/>
          </a:p>
        </p:txBody>
      </p:sp>
      <p:sp>
        <p:nvSpPr>
          <p:cNvPr id="228" name="Rectangle 2191"/>
          <p:cNvSpPr>
            <a:spLocks noChangeArrowheads="1"/>
          </p:cNvSpPr>
          <p:nvPr/>
        </p:nvSpPr>
        <p:spPr bwMode="auto">
          <a:xfrm>
            <a:off x="668338" y="5626124"/>
            <a:ext cx="211137" cy="182563"/>
          </a:xfrm>
          <a:prstGeom prst="rect">
            <a:avLst/>
          </a:prstGeom>
          <a:noFill/>
          <a:ln w="9525">
            <a:noFill/>
            <a:miter lim="800000"/>
            <a:headEnd/>
            <a:tailEnd/>
          </a:ln>
        </p:spPr>
        <p:txBody>
          <a:bodyPr wrap="none" lIns="0" tIns="0" rIns="0" bIns="0">
            <a:spAutoFit/>
          </a:bodyPr>
          <a:lstStyle/>
          <a:p>
            <a:r>
              <a:rPr lang="fr-FR" sz="1200">
                <a:solidFill>
                  <a:srgbClr val="000000"/>
                </a:solidFill>
              </a:rPr>
              <a:t>0.2</a:t>
            </a:r>
            <a:endParaRPr lang="fr-FR"/>
          </a:p>
        </p:txBody>
      </p:sp>
      <p:sp>
        <p:nvSpPr>
          <p:cNvPr id="229" name="Rectangle 2192"/>
          <p:cNvSpPr>
            <a:spLocks noChangeArrowheads="1"/>
          </p:cNvSpPr>
          <p:nvPr/>
        </p:nvSpPr>
        <p:spPr bwMode="auto">
          <a:xfrm>
            <a:off x="668338" y="4981599"/>
            <a:ext cx="211137" cy="180975"/>
          </a:xfrm>
          <a:prstGeom prst="rect">
            <a:avLst/>
          </a:prstGeom>
          <a:noFill/>
          <a:ln w="9525">
            <a:noFill/>
            <a:miter lim="800000"/>
            <a:headEnd/>
            <a:tailEnd/>
          </a:ln>
        </p:spPr>
        <p:txBody>
          <a:bodyPr wrap="none" lIns="0" tIns="0" rIns="0" bIns="0">
            <a:spAutoFit/>
          </a:bodyPr>
          <a:lstStyle/>
          <a:p>
            <a:r>
              <a:rPr lang="fr-FR" sz="1200">
                <a:solidFill>
                  <a:srgbClr val="000000"/>
                </a:solidFill>
              </a:rPr>
              <a:t>0.4</a:t>
            </a:r>
            <a:endParaRPr lang="fr-FR"/>
          </a:p>
        </p:txBody>
      </p:sp>
      <p:sp>
        <p:nvSpPr>
          <p:cNvPr id="230" name="Rectangle 2193"/>
          <p:cNvSpPr>
            <a:spLocks noChangeArrowheads="1"/>
          </p:cNvSpPr>
          <p:nvPr/>
        </p:nvSpPr>
        <p:spPr bwMode="auto">
          <a:xfrm>
            <a:off x="668338" y="4340249"/>
            <a:ext cx="211137" cy="180975"/>
          </a:xfrm>
          <a:prstGeom prst="rect">
            <a:avLst/>
          </a:prstGeom>
          <a:noFill/>
          <a:ln w="9525">
            <a:noFill/>
            <a:miter lim="800000"/>
            <a:headEnd/>
            <a:tailEnd/>
          </a:ln>
        </p:spPr>
        <p:txBody>
          <a:bodyPr wrap="none" lIns="0" tIns="0" rIns="0" bIns="0">
            <a:spAutoFit/>
          </a:bodyPr>
          <a:lstStyle/>
          <a:p>
            <a:r>
              <a:rPr lang="fr-FR" sz="1200">
                <a:solidFill>
                  <a:srgbClr val="000000"/>
                </a:solidFill>
              </a:rPr>
              <a:t>0.6</a:t>
            </a:r>
            <a:endParaRPr lang="fr-FR"/>
          </a:p>
        </p:txBody>
      </p:sp>
      <p:sp>
        <p:nvSpPr>
          <p:cNvPr id="231" name="Rectangle 2194"/>
          <p:cNvSpPr>
            <a:spLocks noChangeArrowheads="1"/>
          </p:cNvSpPr>
          <p:nvPr/>
        </p:nvSpPr>
        <p:spPr bwMode="auto">
          <a:xfrm>
            <a:off x="668338" y="3697312"/>
            <a:ext cx="211137" cy="184150"/>
          </a:xfrm>
          <a:prstGeom prst="rect">
            <a:avLst/>
          </a:prstGeom>
          <a:noFill/>
          <a:ln w="9525">
            <a:noFill/>
            <a:miter lim="800000"/>
            <a:headEnd/>
            <a:tailEnd/>
          </a:ln>
        </p:spPr>
        <p:txBody>
          <a:bodyPr wrap="none" lIns="0" tIns="0" rIns="0" bIns="0">
            <a:spAutoFit/>
          </a:bodyPr>
          <a:lstStyle/>
          <a:p>
            <a:r>
              <a:rPr lang="fr-FR" sz="1200">
                <a:solidFill>
                  <a:srgbClr val="000000"/>
                </a:solidFill>
              </a:rPr>
              <a:t>0.8</a:t>
            </a:r>
            <a:endParaRPr lang="fr-FR"/>
          </a:p>
        </p:txBody>
      </p:sp>
      <p:sp>
        <p:nvSpPr>
          <p:cNvPr id="232" name="Rectangle 2195"/>
          <p:cNvSpPr>
            <a:spLocks noChangeArrowheads="1"/>
          </p:cNvSpPr>
          <p:nvPr/>
        </p:nvSpPr>
        <p:spPr bwMode="auto">
          <a:xfrm>
            <a:off x="960438" y="3055962"/>
            <a:ext cx="85725" cy="184150"/>
          </a:xfrm>
          <a:prstGeom prst="rect">
            <a:avLst/>
          </a:prstGeom>
          <a:noFill/>
          <a:ln w="9525">
            <a:noFill/>
            <a:miter lim="800000"/>
            <a:headEnd/>
            <a:tailEnd/>
          </a:ln>
        </p:spPr>
        <p:txBody>
          <a:bodyPr wrap="none" lIns="0" tIns="0" rIns="0" bIns="0">
            <a:spAutoFit/>
          </a:bodyPr>
          <a:lstStyle/>
          <a:p>
            <a:r>
              <a:rPr lang="fr-FR" sz="1200">
                <a:solidFill>
                  <a:srgbClr val="000000"/>
                </a:solidFill>
              </a:rPr>
              <a:t>1</a:t>
            </a:r>
            <a:endParaRPr lang="fr-FR"/>
          </a:p>
        </p:txBody>
      </p:sp>
      <p:sp>
        <p:nvSpPr>
          <p:cNvPr id="233" name="Rectangle 2196"/>
          <p:cNvSpPr>
            <a:spLocks noChangeArrowheads="1"/>
          </p:cNvSpPr>
          <p:nvPr/>
        </p:nvSpPr>
        <p:spPr bwMode="auto">
          <a:xfrm>
            <a:off x="1116013" y="6419874"/>
            <a:ext cx="84137" cy="182563"/>
          </a:xfrm>
          <a:prstGeom prst="rect">
            <a:avLst/>
          </a:prstGeom>
          <a:noFill/>
          <a:ln w="9525">
            <a:noFill/>
            <a:miter lim="800000"/>
            <a:headEnd/>
            <a:tailEnd/>
          </a:ln>
        </p:spPr>
        <p:txBody>
          <a:bodyPr wrap="none" lIns="0" tIns="0" rIns="0" bIns="0">
            <a:spAutoFit/>
          </a:bodyPr>
          <a:lstStyle/>
          <a:p>
            <a:r>
              <a:rPr lang="fr-FR" sz="1200">
                <a:solidFill>
                  <a:srgbClr val="000000"/>
                </a:solidFill>
              </a:rPr>
              <a:t>0</a:t>
            </a:r>
            <a:endParaRPr lang="fr-FR"/>
          </a:p>
        </p:txBody>
      </p:sp>
      <p:sp>
        <p:nvSpPr>
          <p:cNvPr id="234" name="Rectangle 2197"/>
          <p:cNvSpPr>
            <a:spLocks noChangeArrowheads="1"/>
          </p:cNvSpPr>
          <p:nvPr/>
        </p:nvSpPr>
        <p:spPr bwMode="auto">
          <a:xfrm>
            <a:off x="1771650" y="6419874"/>
            <a:ext cx="85725" cy="182563"/>
          </a:xfrm>
          <a:prstGeom prst="rect">
            <a:avLst/>
          </a:prstGeom>
          <a:noFill/>
          <a:ln w="9525">
            <a:noFill/>
            <a:miter lim="800000"/>
            <a:headEnd/>
            <a:tailEnd/>
          </a:ln>
        </p:spPr>
        <p:txBody>
          <a:bodyPr wrap="none" lIns="0" tIns="0" rIns="0" bIns="0">
            <a:spAutoFit/>
          </a:bodyPr>
          <a:lstStyle/>
          <a:p>
            <a:r>
              <a:rPr lang="fr-FR" sz="1200">
                <a:solidFill>
                  <a:srgbClr val="000000"/>
                </a:solidFill>
              </a:rPr>
              <a:t>2</a:t>
            </a:r>
            <a:endParaRPr lang="fr-FR"/>
          </a:p>
        </p:txBody>
      </p:sp>
      <p:sp>
        <p:nvSpPr>
          <p:cNvPr id="235" name="Rectangle 2198"/>
          <p:cNvSpPr>
            <a:spLocks noChangeArrowheads="1"/>
          </p:cNvSpPr>
          <p:nvPr/>
        </p:nvSpPr>
        <p:spPr bwMode="auto">
          <a:xfrm>
            <a:off x="2428875" y="6419874"/>
            <a:ext cx="84138" cy="182563"/>
          </a:xfrm>
          <a:prstGeom prst="rect">
            <a:avLst/>
          </a:prstGeom>
          <a:noFill/>
          <a:ln w="9525">
            <a:noFill/>
            <a:miter lim="800000"/>
            <a:headEnd/>
            <a:tailEnd/>
          </a:ln>
        </p:spPr>
        <p:txBody>
          <a:bodyPr wrap="none" lIns="0" tIns="0" rIns="0" bIns="0">
            <a:spAutoFit/>
          </a:bodyPr>
          <a:lstStyle/>
          <a:p>
            <a:r>
              <a:rPr lang="fr-FR" sz="1200">
                <a:solidFill>
                  <a:srgbClr val="000000"/>
                </a:solidFill>
              </a:rPr>
              <a:t>4</a:t>
            </a:r>
            <a:endParaRPr lang="fr-FR"/>
          </a:p>
        </p:txBody>
      </p:sp>
      <p:sp>
        <p:nvSpPr>
          <p:cNvPr id="236" name="Rectangle 2199"/>
          <p:cNvSpPr>
            <a:spLocks noChangeArrowheads="1"/>
          </p:cNvSpPr>
          <p:nvPr/>
        </p:nvSpPr>
        <p:spPr bwMode="auto">
          <a:xfrm>
            <a:off x="3084513" y="6419874"/>
            <a:ext cx="84137" cy="182563"/>
          </a:xfrm>
          <a:prstGeom prst="rect">
            <a:avLst/>
          </a:prstGeom>
          <a:noFill/>
          <a:ln w="9525">
            <a:noFill/>
            <a:miter lim="800000"/>
            <a:headEnd/>
            <a:tailEnd/>
          </a:ln>
        </p:spPr>
        <p:txBody>
          <a:bodyPr wrap="none" lIns="0" tIns="0" rIns="0" bIns="0">
            <a:spAutoFit/>
          </a:bodyPr>
          <a:lstStyle/>
          <a:p>
            <a:r>
              <a:rPr lang="fr-FR" sz="1200">
                <a:solidFill>
                  <a:srgbClr val="000000"/>
                </a:solidFill>
              </a:rPr>
              <a:t>6</a:t>
            </a:r>
            <a:endParaRPr lang="fr-FR"/>
          </a:p>
        </p:txBody>
      </p:sp>
      <p:sp>
        <p:nvSpPr>
          <p:cNvPr id="237" name="Rectangle 2200"/>
          <p:cNvSpPr>
            <a:spLocks noChangeArrowheads="1"/>
          </p:cNvSpPr>
          <p:nvPr/>
        </p:nvSpPr>
        <p:spPr bwMode="auto">
          <a:xfrm>
            <a:off x="3746500" y="6419874"/>
            <a:ext cx="85725" cy="182563"/>
          </a:xfrm>
          <a:prstGeom prst="rect">
            <a:avLst/>
          </a:prstGeom>
          <a:noFill/>
          <a:ln w="9525">
            <a:noFill/>
            <a:miter lim="800000"/>
            <a:headEnd/>
            <a:tailEnd/>
          </a:ln>
        </p:spPr>
        <p:txBody>
          <a:bodyPr wrap="none" lIns="0" tIns="0" rIns="0" bIns="0">
            <a:spAutoFit/>
          </a:bodyPr>
          <a:lstStyle/>
          <a:p>
            <a:r>
              <a:rPr lang="fr-FR" sz="1200">
                <a:solidFill>
                  <a:srgbClr val="000000"/>
                </a:solidFill>
              </a:rPr>
              <a:t>8</a:t>
            </a:r>
            <a:endParaRPr lang="fr-FR"/>
          </a:p>
        </p:txBody>
      </p:sp>
      <p:sp>
        <p:nvSpPr>
          <p:cNvPr id="238" name="Rectangle 2201"/>
          <p:cNvSpPr>
            <a:spLocks noChangeArrowheads="1"/>
          </p:cNvSpPr>
          <p:nvPr/>
        </p:nvSpPr>
        <p:spPr bwMode="auto">
          <a:xfrm>
            <a:off x="4300538" y="6419874"/>
            <a:ext cx="169862" cy="182563"/>
          </a:xfrm>
          <a:prstGeom prst="rect">
            <a:avLst/>
          </a:prstGeom>
          <a:noFill/>
          <a:ln w="9525">
            <a:noFill/>
            <a:miter lim="800000"/>
            <a:headEnd/>
            <a:tailEnd/>
          </a:ln>
        </p:spPr>
        <p:txBody>
          <a:bodyPr wrap="none" lIns="0" tIns="0" rIns="0" bIns="0">
            <a:spAutoFit/>
          </a:bodyPr>
          <a:lstStyle/>
          <a:p>
            <a:r>
              <a:rPr lang="fr-FR" sz="1200">
                <a:solidFill>
                  <a:srgbClr val="000000"/>
                </a:solidFill>
              </a:rPr>
              <a:t>10</a:t>
            </a:r>
            <a:endParaRPr lang="fr-FR"/>
          </a:p>
        </p:txBody>
      </p:sp>
      <p:sp>
        <p:nvSpPr>
          <p:cNvPr id="239" name="Rectangle 2202"/>
          <p:cNvSpPr>
            <a:spLocks noChangeArrowheads="1"/>
          </p:cNvSpPr>
          <p:nvPr/>
        </p:nvSpPr>
        <p:spPr bwMode="auto">
          <a:xfrm>
            <a:off x="4960938" y="6419874"/>
            <a:ext cx="168275" cy="182563"/>
          </a:xfrm>
          <a:prstGeom prst="rect">
            <a:avLst/>
          </a:prstGeom>
          <a:noFill/>
          <a:ln w="9525">
            <a:noFill/>
            <a:miter lim="800000"/>
            <a:headEnd/>
            <a:tailEnd/>
          </a:ln>
        </p:spPr>
        <p:txBody>
          <a:bodyPr wrap="none" lIns="0" tIns="0" rIns="0" bIns="0">
            <a:spAutoFit/>
          </a:bodyPr>
          <a:lstStyle/>
          <a:p>
            <a:r>
              <a:rPr lang="fr-FR" sz="1200">
                <a:solidFill>
                  <a:srgbClr val="000000"/>
                </a:solidFill>
              </a:rPr>
              <a:t>12</a:t>
            </a:r>
            <a:endParaRPr lang="fr-FR"/>
          </a:p>
        </p:txBody>
      </p:sp>
      <p:sp>
        <p:nvSpPr>
          <p:cNvPr id="240" name="Rectangle 2203"/>
          <p:cNvSpPr>
            <a:spLocks noChangeArrowheads="1"/>
          </p:cNvSpPr>
          <p:nvPr/>
        </p:nvSpPr>
        <p:spPr bwMode="auto">
          <a:xfrm>
            <a:off x="5616575" y="6419874"/>
            <a:ext cx="169863" cy="182563"/>
          </a:xfrm>
          <a:prstGeom prst="rect">
            <a:avLst/>
          </a:prstGeom>
          <a:noFill/>
          <a:ln w="9525">
            <a:noFill/>
            <a:miter lim="800000"/>
            <a:headEnd/>
            <a:tailEnd/>
          </a:ln>
        </p:spPr>
        <p:txBody>
          <a:bodyPr wrap="none" lIns="0" tIns="0" rIns="0" bIns="0">
            <a:spAutoFit/>
          </a:bodyPr>
          <a:lstStyle/>
          <a:p>
            <a:r>
              <a:rPr lang="fr-FR" sz="1200">
                <a:solidFill>
                  <a:srgbClr val="000000"/>
                </a:solidFill>
              </a:rPr>
              <a:t>14</a:t>
            </a:r>
            <a:endParaRPr lang="fr-FR"/>
          </a:p>
        </p:txBody>
      </p:sp>
      <p:sp>
        <p:nvSpPr>
          <p:cNvPr id="241" name="Rectangle 2204"/>
          <p:cNvSpPr>
            <a:spLocks noChangeArrowheads="1"/>
          </p:cNvSpPr>
          <p:nvPr/>
        </p:nvSpPr>
        <p:spPr bwMode="auto">
          <a:xfrm>
            <a:off x="6275388" y="6419874"/>
            <a:ext cx="169862" cy="182563"/>
          </a:xfrm>
          <a:prstGeom prst="rect">
            <a:avLst/>
          </a:prstGeom>
          <a:noFill/>
          <a:ln w="9525">
            <a:noFill/>
            <a:miter lim="800000"/>
            <a:headEnd/>
            <a:tailEnd/>
          </a:ln>
        </p:spPr>
        <p:txBody>
          <a:bodyPr wrap="none" lIns="0" tIns="0" rIns="0" bIns="0">
            <a:spAutoFit/>
          </a:bodyPr>
          <a:lstStyle/>
          <a:p>
            <a:r>
              <a:rPr lang="fr-FR" sz="1200">
                <a:solidFill>
                  <a:srgbClr val="000000"/>
                </a:solidFill>
              </a:rPr>
              <a:t>16</a:t>
            </a:r>
            <a:endParaRPr lang="fr-FR"/>
          </a:p>
        </p:txBody>
      </p:sp>
      <p:sp>
        <p:nvSpPr>
          <p:cNvPr id="242" name="Rectangle 2205"/>
          <p:cNvSpPr>
            <a:spLocks noChangeArrowheads="1"/>
          </p:cNvSpPr>
          <p:nvPr/>
        </p:nvSpPr>
        <p:spPr bwMode="auto">
          <a:xfrm rot="16200000">
            <a:off x="-697706" y="4593455"/>
            <a:ext cx="1955800" cy="274638"/>
          </a:xfrm>
          <a:prstGeom prst="rect">
            <a:avLst/>
          </a:prstGeom>
          <a:noFill/>
          <a:ln w="9525">
            <a:noFill/>
            <a:miter lim="800000"/>
            <a:headEnd/>
            <a:tailEnd/>
          </a:ln>
        </p:spPr>
        <p:txBody>
          <a:bodyPr wrap="none" lIns="0" tIns="0" rIns="0" bIns="0">
            <a:spAutoFit/>
          </a:bodyPr>
          <a:lstStyle/>
          <a:p>
            <a:r>
              <a:rPr lang="fr-FR">
                <a:solidFill>
                  <a:srgbClr val="000000"/>
                </a:solidFill>
              </a:rPr>
              <a:t>Nematic Proportion</a:t>
            </a:r>
            <a:endParaRPr lang="fr-FR"/>
          </a:p>
        </p:txBody>
      </p:sp>
      <p:sp>
        <p:nvSpPr>
          <p:cNvPr id="243" name="Rectangle 2207"/>
          <p:cNvSpPr>
            <a:spLocks noChangeArrowheads="1"/>
          </p:cNvSpPr>
          <p:nvPr/>
        </p:nvSpPr>
        <p:spPr bwMode="auto">
          <a:xfrm>
            <a:off x="2068513" y="3179787"/>
            <a:ext cx="28575" cy="3252787"/>
          </a:xfrm>
          <a:prstGeom prst="rect">
            <a:avLst/>
          </a:prstGeom>
          <a:solidFill>
            <a:srgbClr val="000000"/>
          </a:solidFill>
          <a:ln w="9525">
            <a:noFill/>
            <a:miter lim="800000"/>
            <a:headEnd/>
            <a:tailEnd/>
          </a:ln>
        </p:spPr>
        <p:txBody>
          <a:bodyPr/>
          <a:lstStyle/>
          <a:p>
            <a:endParaRPr lang="fr-FR"/>
          </a:p>
        </p:txBody>
      </p:sp>
      <p:sp>
        <p:nvSpPr>
          <p:cNvPr id="244" name="Rectangle 2208"/>
          <p:cNvSpPr>
            <a:spLocks noChangeArrowheads="1"/>
          </p:cNvSpPr>
          <p:nvPr/>
        </p:nvSpPr>
        <p:spPr bwMode="auto">
          <a:xfrm>
            <a:off x="5183188" y="3179787"/>
            <a:ext cx="31750" cy="3252787"/>
          </a:xfrm>
          <a:prstGeom prst="rect">
            <a:avLst/>
          </a:prstGeom>
          <a:solidFill>
            <a:srgbClr val="000000"/>
          </a:solidFill>
          <a:ln w="9525">
            <a:noFill/>
            <a:miter lim="800000"/>
            <a:headEnd/>
            <a:tailEnd/>
          </a:ln>
        </p:spPr>
        <p:txBody>
          <a:bodyPr/>
          <a:lstStyle/>
          <a:p>
            <a:endParaRPr lang="fr-FR"/>
          </a:p>
        </p:txBody>
      </p:sp>
      <p:sp>
        <p:nvSpPr>
          <p:cNvPr id="245" name="Rectangle 2209"/>
          <p:cNvSpPr>
            <a:spLocks noChangeArrowheads="1"/>
          </p:cNvSpPr>
          <p:nvPr/>
        </p:nvSpPr>
        <p:spPr bwMode="auto">
          <a:xfrm rot="16200000">
            <a:off x="1161257" y="3534593"/>
            <a:ext cx="863600" cy="274637"/>
          </a:xfrm>
          <a:prstGeom prst="rect">
            <a:avLst/>
          </a:prstGeom>
          <a:noFill/>
          <a:ln w="9525">
            <a:noFill/>
            <a:miter lim="800000"/>
            <a:headEnd/>
            <a:tailEnd/>
          </a:ln>
        </p:spPr>
        <p:txBody>
          <a:bodyPr wrap="none" lIns="0" tIns="0" rIns="0" bIns="0">
            <a:spAutoFit/>
          </a:bodyPr>
          <a:lstStyle/>
          <a:p>
            <a:r>
              <a:rPr lang="fr-FR">
                <a:solidFill>
                  <a:srgbClr val="000000"/>
                </a:solidFill>
              </a:rPr>
              <a:t>Isotropic</a:t>
            </a:r>
            <a:endParaRPr lang="fr-FR"/>
          </a:p>
        </p:txBody>
      </p:sp>
      <p:sp>
        <p:nvSpPr>
          <p:cNvPr id="246" name="Rectangle 2210"/>
          <p:cNvSpPr>
            <a:spLocks noChangeArrowheads="1"/>
          </p:cNvSpPr>
          <p:nvPr/>
        </p:nvSpPr>
        <p:spPr bwMode="auto">
          <a:xfrm rot="16200000">
            <a:off x="3837782" y="3332980"/>
            <a:ext cx="863600" cy="274637"/>
          </a:xfrm>
          <a:prstGeom prst="rect">
            <a:avLst/>
          </a:prstGeom>
          <a:noFill/>
          <a:ln w="9525">
            <a:noFill/>
            <a:miter lim="800000"/>
            <a:headEnd/>
            <a:tailEnd/>
          </a:ln>
        </p:spPr>
        <p:txBody>
          <a:bodyPr wrap="none" lIns="0" tIns="0" rIns="0" bIns="0">
            <a:spAutoFit/>
          </a:bodyPr>
          <a:lstStyle/>
          <a:p>
            <a:r>
              <a:rPr lang="fr-FR">
                <a:solidFill>
                  <a:srgbClr val="000000"/>
                </a:solidFill>
              </a:rPr>
              <a:t>Biphasic</a:t>
            </a:r>
            <a:endParaRPr lang="fr-FR"/>
          </a:p>
        </p:txBody>
      </p:sp>
      <p:pic>
        <p:nvPicPr>
          <p:cNvPr id="247" name="Picture 2212" descr="H4_3_20µm_isotrope"/>
          <p:cNvPicPr>
            <a:picLocks noChangeAspect="1" noChangeArrowheads="1"/>
          </p:cNvPicPr>
          <p:nvPr/>
        </p:nvPicPr>
        <p:blipFill>
          <a:blip r:embed="rId4"/>
          <a:srcRect/>
          <a:stretch>
            <a:fillRect/>
          </a:stretch>
        </p:blipFill>
        <p:spPr bwMode="auto">
          <a:xfrm>
            <a:off x="1182688" y="1520849"/>
            <a:ext cx="790575" cy="1362075"/>
          </a:xfrm>
          <a:prstGeom prst="rect">
            <a:avLst/>
          </a:prstGeom>
          <a:noFill/>
          <a:ln w="9525">
            <a:noFill/>
            <a:miter lim="800000"/>
            <a:headEnd/>
            <a:tailEnd/>
          </a:ln>
        </p:spPr>
      </p:pic>
      <p:pic>
        <p:nvPicPr>
          <p:cNvPr id="248" name="Picture 2213" descr="H4_2_20µm_tectoides"/>
          <p:cNvPicPr>
            <a:picLocks noChangeAspect="1" noChangeArrowheads="1"/>
          </p:cNvPicPr>
          <p:nvPr/>
        </p:nvPicPr>
        <p:blipFill>
          <a:blip r:embed="rId5"/>
          <a:srcRect/>
          <a:stretch>
            <a:fillRect/>
          </a:stretch>
        </p:blipFill>
        <p:spPr bwMode="auto">
          <a:xfrm>
            <a:off x="2070100" y="1511324"/>
            <a:ext cx="790575" cy="1362075"/>
          </a:xfrm>
          <a:prstGeom prst="rect">
            <a:avLst/>
          </a:prstGeom>
          <a:noFill/>
          <a:ln w="9525">
            <a:noFill/>
            <a:miter lim="800000"/>
            <a:headEnd/>
            <a:tailEnd/>
          </a:ln>
        </p:spPr>
      </p:pic>
      <p:pic>
        <p:nvPicPr>
          <p:cNvPr id="249" name="Picture 2214" descr="H4_1-75_20µm_tectoides"/>
          <p:cNvPicPr>
            <a:picLocks noChangeAspect="1" noChangeArrowheads="1"/>
          </p:cNvPicPr>
          <p:nvPr/>
        </p:nvPicPr>
        <p:blipFill>
          <a:blip r:embed="rId6"/>
          <a:srcRect/>
          <a:stretch>
            <a:fillRect/>
          </a:stretch>
        </p:blipFill>
        <p:spPr bwMode="auto">
          <a:xfrm>
            <a:off x="2876550" y="1497037"/>
            <a:ext cx="857250" cy="1362075"/>
          </a:xfrm>
          <a:prstGeom prst="rect">
            <a:avLst/>
          </a:prstGeom>
          <a:noFill/>
          <a:ln w="9525">
            <a:noFill/>
            <a:miter lim="800000"/>
            <a:headEnd/>
            <a:tailEnd/>
          </a:ln>
        </p:spPr>
      </p:pic>
      <p:pic>
        <p:nvPicPr>
          <p:cNvPr id="250" name="Picture 2215" descr="H4_1-25_20µm_tectoides"/>
          <p:cNvPicPr>
            <a:picLocks noChangeAspect="1" noChangeArrowheads="1"/>
          </p:cNvPicPr>
          <p:nvPr/>
        </p:nvPicPr>
        <p:blipFill>
          <a:blip r:embed="rId7"/>
          <a:srcRect/>
          <a:stretch>
            <a:fillRect/>
          </a:stretch>
        </p:blipFill>
        <p:spPr bwMode="auto">
          <a:xfrm>
            <a:off x="3752850" y="1511324"/>
            <a:ext cx="857250" cy="1362075"/>
          </a:xfrm>
          <a:prstGeom prst="rect">
            <a:avLst/>
          </a:prstGeom>
          <a:noFill/>
          <a:ln w="9525">
            <a:noFill/>
            <a:miter lim="800000"/>
            <a:headEnd/>
            <a:tailEnd/>
          </a:ln>
        </p:spPr>
      </p:pic>
      <p:pic>
        <p:nvPicPr>
          <p:cNvPr id="251" name="Picture 2216" descr="H4_1-5_30µm_tectoide(2)"/>
          <p:cNvPicPr>
            <a:picLocks noChangeAspect="1" noChangeArrowheads="1"/>
          </p:cNvPicPr>
          <p:nvPr/>
        </p:nvPicPr>
        <p:blipFill>
          <a:blip r:embed="rId8"/>
          <a:srcRect/>
          <a:stretch>
            <a:fillRect/>
          </a:stretch>
        </p:blipFill>
        <p:spPr bwMode="auto">
          <a:xfrm>
            <a:off x="4624388" y="1495449"/>
            <a:ext cx="792162" cy="1362075"/>
          </a:xfrm>
          <a:prstGeom prst="rect">
            <a:avLst/>
          </a:prstGeom>
          <a:noFill/>
        </p:spPr>
      </p:pic>
      <p:graphicFrame>
        <p:nvGraphicFramePr>
          <p:cNvPr id="252" name="Object 2217"/>
          <p:cNvGraphicFramePr>
            <a:graphicFrameLocks noChangeAspect="1"/>
          </p:cNvGraphicFramePr>
          <p:nvPr/>
        </p:nvGraphicFramePr>
        <p:xfrm>
          <a:off x="5492750" y="2179662"/>
          <a:ext cx="949325" cy="1360487"/>
        </p:xfrm>
        <a:graphic>
          <a:graphicData uri="http://schemas.openxmlformats.org/presentationml/2006/ole">
            <p:oleObj spid="_x0000_s155650" r:id="rId9" imgW="4660317" imgH="6679365" progId="">
              <p:embed/>
            </p:oleObj>
          </a:graphicData>
        </a:graphic>
      </p:graphicFrame>
      <p:sp>
        <p:nvSpPr>
          <p:cNvPr id="253" name="Oval 2219"/>
          <p:cNvSpPr>
            <a:spLocks noChangeAspect="1" noChangeArrowheads="1"/>
          </p:cNvSpPr>
          <p:nvPr/>
        </p:nvSpPr>
        <p:spPr bwMode="auto">
          <a:xfrm>
            <a:off x="3059113" y="5378474"/>
            <a:ext cx="187325" cy="115888"/>
          </a:xfrm>
          <a:prstGeom prst="ellipse">
            <a:avLst/>
          </a:prstGeom>
          <a:solidFill>
            <a:srgbClr val="FF6600"/>
          </a:solidFill>
          <a:ln w="9525">
            <a:noFill/>
            <a:round/>
            <a:headEnd/>
            <a:tailEnd/>
          </a:ln>
        </p:spPr>
        <p:txBody>
          <a:bodyPr/>
          <a:lstStyle/>
          <a:p>
            <a:endParaRPr lang="fr-FR"/>
          </a:p>
        </p:txBody>
      </p:sp>
      <p:sp>
        <p:nvSpPr>
          <p:cNvPr id="254" name="Oval 2220"/>
          <p:cNvSpPr>
            <a:spLocks noChangeAspect="1" noChangeArrowheads="1"/>
          </p:cNvSpPr>
          <p:nvPr/>
        </p:nvSpPr>
        <p:spPr bwMode="auto">
          <a:xfrm>
            <a:off x="3460750" y="5281637"/>
            <a:ext cx="187325" cy="115887"/>
          </a:xfrm>
          <a:prstGeom prst="ellipse">
            <a:avLst/>
          </a:prstGeom>
          <a:solidFill>
            <a:srgbClr val="FF6600"/>
          </a:solidFill>
          <a:ln w="9525">
            <a:noFill/>
            <a:round/>
            <a:headEnd/>
            <a:tailEnd/>
          </a:ln>
        </p:spPr>
        <p:txBody>
          <a:bodyPr/>
          <a:lstStyle/>
          <a:p>
            <a:endParaRPr lang="fr-FR"/>
          </a:p>
        </p:txBody>
      </p:sp>
      <p:sp>
        <p:nvSpPr>
          <p:cNvPr id="255" name="Oval 2221"/>
          <p:cNvSpPr>
            <a:spLocks noChangeAspect="1" noChangeArrowheads="1"/>
          </p:cNvSpPr>
          <p:nvPr/>
        </p:nvSpPr>
        <p:spPr bwMode="auto">
          <a:xfrm>
            <a:off x="4062413" y="4389462"/>
            <a:ext cx="187325" cy="115887"/>
          </a:xfrm>
          <a:prstGeom prst="ellipse">
            <a:avLst/>
          </a:prstGeom>
          <a:solidFill>
            <a:srgbClr val="FF6600"/>
          </a:solidFill>
          <a:ln w="9525">
            <a:noFill/>
            <a:round/>
            <a:headEnd/>
            <a:tailEnd/>
          </a:ln>
        </p:spPr>
        <p:txBody>
          <a:bodyPr/>
          <a:lstStyle/>
          <a:p>
            <a:endParaRPr lang="fr-FR"/>
          </a:p>
        </p:txBody>
      </p:sp>
      <p:sp>
        <p:nvSpPr>
          <p:cNvPr id="256" name="Oval 2222"/>
          <p:cNvSpPr>
            <a:spLocks noChangeAspect="1" noChangeArrowheads="1"/>
          </p:cNvSpPr>
          <p:nvPr/>
        </p:nvSpPr>
        <p:spPr bwMode="auto">
          <a:xfrm>
            <a:off x="4502150" y="3879874"/>
            <a:ext cx="187325" cy="115888"/>
          </a:xfrm>
          <a:prstGeom prst="ellipse">
            <a:avLst/>
          </a:prstGeom>
          <a:solidFill>
            <a:srgbClr val="FF6600"/>
          </a:solidFill>
          <a:ln w="9525">
            <a:noFill/>
            <a:round/>
            <a:headEnd/>
            <a:tailEnd/>
          </a:ln>
        </p:spPr>
        <p:txBody>
          <a:bodyPr/>
          <a:lstStyle/>
          <a:p>
            <a:endParaRPr lang="fr-FR"/>
          </a:p>
        </p:txBody>
      </p:sp>
      <p:sp>
        <p:nvSpPr>
          <p:cNvPr id="257" name="Oval 2223"/>
          <p:cNvSpPr>
            <a:spLocks noChangeAspect="1" noChangeArrowheads="1"/>
          </p:cNvSpPr>
          <p:nvPr/>
        </p:nvSpPr>
        <p:spPr bwMode="auto">
          <a:xfrm>
            <a:off x="5100638" y="3160737"/>
            <a:ext cx="187325" cy="115887"/>
          </a:xfrm>
          <a:prstGeom prst="ellipse">
            <a:avLst/>
          </a:prstGeom>
          <a:solidFill>
            <a:srgbClr val="FF6600"/>
          </a:solidFill>
          <a:ln w="9525">
            <a:noFill/>
            <a:round/>
            <a:headEnd/>
            <a:tailEnd/>
          </a:ln>
        </p:spPr>
        <p:txBody>
          <a:bodyPr/>
          <a:lstStyle/>
          <a:p>
            <a:endParaRPr lang="fr-FR"/>
          </a:p>
        </p:txBody>
      </p:sp>
      <p:sp>
        <p:nvSpPr>
          <p:cNvPr id="258" name="Oval 2224"/>
          <p:cNvSpPr>
            <a:spLocks noChangeAspect="1" noChangeArrowheads="1"/>
          </p:cNvSpPr>
          <p:nvPr/>
        </p:nvSpPr>
        <p:spPr bwMode="auto">
          <a:xfrm>
            <a:off x="2159000" y="6323037"/>
            <a:ext cx="187325" cy="115887"/>
          </a:xfrm>
          <a:prstGeom prst="ellipse">
            <a:avLst/>
          </a:prstGeom>
          <a:solidFill>
            <a:srgbClr val="FF6600"/>
          </a:solidFill>
          <a:ln w="9525">
            <a:noFill/>
            <a:round/>
            <a:headEnd/>
            <a:tailEnd/>
          </a:ln>
        </p:spPr>
        <p:txBody>
          <a:bodyPr/>
          <a:lstStyle/>
          <a:p>
            <a:endParaRPr lang="fr-FR"/>
          </a:p>
        </p:txBody>
      </p:sp>
      <p:sp>
        <p:nvSpPr>
          <p:cNvPr id="259" name="Oval 2225"/>
          <p:cNvSpPr>
            <a:spLocks noChangeAspect="1" noChangeArrowheads="1"/>
          </p:cNvSpPr>
          <p:nvPr/>
        </p:nvSpPr>
        <p:spPr bwMode="auto">
          <a:xfrm>
            <a:off x="1984375" y="6346849"/>
            <a:ext cx="187325" cy="115888"/>
          </a:xfrm>
          <a:prstGeom prst="ellipse">
            <a:avLst/>
          </a:prstGeom>
          <a:solidFill>
            <a:srgbClr val="FF6600"/>
          </a:solidFill>
          <a:ln w="9525">
            <a:noFill/>
            <a:round/>
            <a:headEnd/>
            <a:tailEnd/>
          </a:ln>
        </p:spPr>
        <p:txBody>
          <a:bodyPr/>
          <a:lstStyle/>
          <a:p>
            <a:endParaRPr lang="fr-FR"/>
          </a:p>
        </p:txBody>
      </p:sp>
      <p:sp>
        <p:nvSpPr>
          <p:cNvPr id="260" name="Oval 2226"/>
          <p:cNvSpPr>
            <a:spLocks noChangeAspect="1" noChangeArrowheads="1"/>
          </p:cNvSpPr>
          <p:nvPr/>
        </p:nvSpPr>
        <p:spPr bwMode="auto">
          <a:xfrm>
            <a:off x="2778125" y="6007124"/>
            <a:ext cx="187325" cy="115888"/>
          </a:xfrm>
          <a:prstGeom prst="ellipse">
            <a:avLst/>
          </a:prstGeom>
          <a:solidFill>
            <a:srgbClr val="FF6600"/>
          </a:solidFill>
          <a:ln w="9525">
            <a:noFill/>
            <a:round/>
            <a:headEnd/>
            <a:tailEnd/>
          </a:ln>
        </p:spPr>
        <p:txBody>
          <a:bodyPr/>
          <a:lstStyle/>
          <a:p>
            <a:endParaRPr lang="fr-FR"/>
          </a:p>
        </p:txBody>
      </p:sp>
      <p:sp>
        <p:nvSpPr>
          <p:cNvPr id="261" name="Line 2227"/>
          <p:cNvSpPr>
            <a:spLocks noChangeShapeType="1"/>
          </p:cNvSpPr>
          <p:nvPr/>
        </p:nvSpPr>
        <p:spPr bwMode="auto">
          <a:xfrm flipH="1">
            <a:off x="2341563" y="3067074"/>
            <a:ext cx="2933700" cy="3252788"/>
          </a:xfrm>
          <a:prstGeom prst="line">
            <a:avLst/>
          </a:prstGeom>
          <a:noFill/>
          <a:ln w="28575">
            <a:solidFill>
              <a:srgbClr val="FF6600"/>
            </a:solidFill>
            <a:prstDash val="dash"/>
            <a:round/>
            <a:headEnd/>
            <a:tailEnd/>
          </a:ln>
          <a:effectLst/>
        </p:spPr>
        <p:txBody>
          <a:bodyPr/>
          <a:lstStyle/>
          <a:p>
            <a:endParaRPr lang="fr-FR"/>
          </a:p>
        </p:txBody>
      </p:sp>
      <p:grpSp>
        <p:nvGrpSpPr>
          <p:cNvPr id="2" name="Group 2229"/>
          <p:cNvGrpSpPr>
            <a:grpSpLocks/>
          </p:cNvGrpSpPr>
          <p:nvPr/>
        </p:nvGrpSpPr>
        <p:grpSpPr bwMode="auto">
          <a:xfrm>
            <a:off x="2144713" y="3044849"/>
            <a:ext cx="1824037" cy="1244600"/>
            <a:chOff x="901" y="1056"/>
            <a:chExt cx="1428" cy="1072"/>
          </a:xfrm>
        </p:grpSpPr>
        <p:pic>
          <p:nvPicPr>
            <p:cNvPr id="263" name="Picture 2230" descr="H4_2_20µm_tectoide(3)"/>
            <p:cNvPicPr>
              <a:picLocks noChangeAspect="1" noChangeArrowheads="1"/>
            </p:cNvPicPr>
            <p:nvPr/>
          </p:nvPicPr>
          <p:blipFill>
            <a:blip r:embed="rId10"/>
            <a:srcRect/>
            <a:stretch>
              <a:fillRect/>
            </a:stretch>
          </p:blipFill>
          <p:spPr bwMode="auto">
            <a:xfrm>
              <a:off x="901" y="1056"/>
              <a:ext cx="1428" cy="1072"/>
            </a:xfrm>
            <a:prstGeom prst="rect">
              <a:avLst/>
            </a:prstGeom>
            <a:noFill/>
          </p:spPr>
        </p:pic>
        <p:sp>
          <p:nvSpPr>
            <p:cNvPr id="264" name="Line 2231"/>
            <p:cNvSpPr>
              <a:spLocks noChangeShapeType="1"/>
            </p:cNvSpPr>
            <p:nvPr/>
          </p:nvSpPr>
          <p:spPr bwMode="auto">
            <a:xfrm flipV="1">
              <a:off x="1366" y="1728"/>
              <a:ext cx="744" cy="270"/>
            </a:xfrm>
            <a:prstGeom prst="line">
              <a:avLst/>
            </a:prstGeom>
            <a:noFill/>
            <a:ln w="9525">
              <a:solidFill>
                <a:srgbClr val="FFFFFF"/>
              </a:solidFill>
              <a:round/>
              <a:headEnd/>
              <a:tailEnd/>
            </a:ln>
          </p:spPr>
          <p:txBody>
            <a:bodyPr/>
            <a:lstStyle/>
            <a:p>
              <a:endParaRPr lang="fr-FR"/>
            </a:p>
          </p:txBody>
        </p:sp>
        <p:sp>
          <p:nvSpPr>
            <p:cNvPr id="265" name="Line 2232"/>
            <p:cNvSpPr>
              <a:spLocks noChangeShapeType="1"/>
            </p:cNvSpPr>
            <p:nvPr/>
          </p:nvSpPr>
          <p:spPr bwMode="auto">
            <a:xfrm flipV="1">
              <a:off x="1185" y="1229"/>
              <a:ext cx="750" cy="240"/>
            </a:xfrm>
            <a:prstGeom prst="line">
              <a:avLst/>
            </a:prstGeom>
            <a:noFill/>
            <a:ln w="9525">
              <a:solidFill>
                <a:srgbClr val="FFFFFF"/>
              </a:solidFill>
              <a:round/>
              <a:headEnd/>
              <a:tailEnd/>
            </a:ln>
          </p:spPr>
          <p:txBody>
            <a:bodyPr/>
            <a:lstStyle/>
            <a:p>
              <a:endParaRPr lang="fr-FR"/>
            </a:p>
          </p:txBody>
        </p:sp>
      </p:grpSp>
      <p:sp>
        <p:nvSpPr>
          <p:cNvPr id="266" name="Rectangle 2233"/>
          <p:cNvSpPr>
            <a:spLocks noChangeArrowheads="1"/>
          </p:cNvSpPr>
          <p:nvPr/>
        </p:nvSpPr>
        <p:spPr bwMode="auto">
          <a:xfrm>
            <a:off x="1933575" y="4752999"/>
            <a:ext cx="1484313" cy="304800"/>
          </a:xfrm>
          <a:prstGeom prst="rect">
            <a:avLst/>
          </a:prstGeom>
          <a:solidFill>
            <a:srgbClr val="FFFF99"/>
          </a:solidFill>
          <a:ln w="9525">
            <a:noFill/>
            <a:miter lim="800000"/>
            <a:headEnd/>
            <a:tailEnd/>
          </a:ln>
          <a:effectLst/>
        </p:spPr>
        <p:txBody>
          <a:bodyPr wrap="none">
            <a:spAutoFit/>
          </a:bodyPr>
          <a:lstStyle/>
          <a:p>
            <a:r>
              <a:rPr lang="fr-FR" sz="1400" b="1" dirty="0" err="1">
                <a:solidFill>
                  <a:schemeClr val="accent5">
                    <a:lumMod val="50000"/>
                  </a:schemeClr>
                </a:solidFill>
              </a:rPr>
              <a:t>nematic</a:t>
            </a:r>
            <a:r>
              <a:rPr lang="fr-FR" sz="1400" b="1" dirty="0">
                <a:solidFill>
                  <a:schemeClr val="accent5">
                    <a:lumMod val="50000"/>
                  </a:schemeClr>
                </a:solidFill>
              </a:rPr>
              <a:t> </a:t>
            </a:r>
            <a:r>
              <a:rPr lang="fr-FR" sz="1400" b="1" dirty="0" err="1">
                <a:solidFill>
                  <a:schemeClr val="accent5">
                    <a:lumMod val="50000"/>
                  </a:schemeClr>
                </a:solidFill>
              </a:rPr>
              <a:t>droplets</a:t>
            </a:r>
            <a:endParaRPr lang="fr-FR" sz="1400" b="1" dirty="0">
              <a:solidFill>
                <a:schemeClr val="accent5">
                  <a:lumMod val="50000"/>
                </a:schemeClr>
              </a:solidFill>
            </a:endParaRPr>
          </a:p>
        </p:txBody>
      </p:sp>
      <p:grpSp>
        <p:nvGrpSpPr>
          <p:cNvPr id="3" name="Group 2234"/>
          <p:cNvGrpSpPr>
            <a:grpSpLocks/>
          </p:cNvGrpSpPr>
          <p:nvPr/>
        </p:nvGrpSpPr>
        <p:grpSpPr bwMode="auto">
          <a:xfrm>
            <a:off x="2143125" y="3679849"/>
            <a:ext cx="1819275" cy="1076325"/>
            <a:chOff x="69" y="3415"/>
            <a:chExt cx="1122" cy="639"/>
          </a:xfrm>
        </p:grpSpPr>
        <p:pic>
          <p:nvPicPr>
            <p:cNvPr id="268" name="Picture 2235"/>
            <p:cNvPicPr>
              <a:picLocks noChangeAspect="1" noChangeArrowheads="1"/>
            </p:cNvPicPr>
            <p:nvPr/>
          </p:nvPicPr>
          <p:blipFill>
            <a:blip r:embed="rId11" cstate="print"/>
            <a:srcRect/>
            <a:stretch>
              <a:fillRect/>
            </a:stretch>
          </p:blipFill>
          <p:spPr bwMode="auto">
            <a:xfrm>
              <a:off x="69" y="3419"/>
              <a:ext cx="589" cy="635"/>
            </a:xfrm>
            <a:prstGeom prst="rect">
              <a:avLst/>
            </a:prstGeom>
            <a:noFill/>
            <a:ln w="9525">
              <a:noFill/>
              <a:miter lim="800000"/>
              <a:headEnd/>
              <a:tailEnd/>
            </a:ln>
            <a:effectLst/>
          </p:spPr>
        </p:pic>
        <p:pic>
          <p:nvPicPr>
            <p:cNvPr id="269" name="Picture 2236"/>
            <p:cNvPicPr>
              <a:picLocks noChangeAspect="1" noChangeArrowheads="1"/>
            </p:cNvPicPr>
            <p:nvPr/>
          </p:nvPicPr>
          <p:blipFill>
            <a:blip r:embed="rId12" cstate="print"/>
            <a:srcRect/>
            <a:stretch>
              <a:fillRect/>
            </a:stretch>
          </p:blipFill>
          <p:spPr bwMode="auto">
            <a:xfrm>
              <a:off x="651" y="3415"/>
              <a:ext cx="540" cy="630"/>
            </a:xfrm>
            <a:prstGeom prst="rect">
              <a:avLst/>
            </a:prstGeom>
            <a:noFill/>
            <a:ln w="9525">
              <a:noFill/>
              <a:miter lim="800000"/>
              <a:headEnd/>
              <a:tailEnd/>
            </a:ln>
            <a:effectLst/>
          </p:spPr>
        </p:pic>
      </p:grpSp>
      <p:grpSp>
        <p:nvGrpSpPr>
          <p:cNvPr id="4" name="Group 2237"/>
          <p:cNvGrpSpPr>
            <a:grpSpLocks/>
          </p:cNvGrpSpPr>
          <p:nvPr/>
        </p:nvGrpSpPr>
        <p:grpSpPr bwMode="auto">
          <a:xfrm>
            <a:off x="6792913" y="2562249"/>
            <a:ext cx="2144712" cy="2376488"/>
            <a:chOff x="2977" y="586"/>
            <a:chExt cx="1351" cy="1497"/>
          </a:xfrm>
        </p:grpSpPr>
        <p:pic>
          <p:nvPicPr>
            <p:cNvPr id="271" name="Picture 2238" descr="H_1-5_50µm_nematique_soniqué(3)"/>
            <p:cNvPicPr>
              <a:picLocks noChangeAspect="1" noChangeArrowheads="1"/>
            </p:cNvPicPr>
            <p:nvPr/>
          </p:nvPicPr>
          <p:blipFill>
            <a:blip r:embed="rId13"/>
            <a:srcRect/>
            <a:stretch>
              <a:fillRect/>
            </a:stretch>
          </p:blipFill>
          <p:spPr bwMode="auto">
            <a:xfrm>
              <a:off x="2977" y="586"/>
              <a:ext cx="1351" cy="1497"/>
            </a:xfrm>
            <a:prstGeom prst="rect">
              <a:avLst/>
            </a:prstGeom>
            <a:noFill/>
          </p:spPr>
        </p:pic>
        <p:grpSp>
          <p:nvGrpSpPr>
            <p:cNvPr id="5" name="Group 2239"/>
            <p:cNvGrpSpPr>
              <a:grpSpLocks noChangeAspect="1"/>
            </p:cNvGrpSpPr>
            <p:nvPr/>
          </p:nvGrpSpPr>
          <p:grpSpPr bwMode="auto">
            <a:xfrm>
              <a:off x="3930" y="573"/>
              <a:ext cx="387" cy="151"/>
              <a:chOff x="4496" y="663"/>
              <a:chExt cx="380" cy="151"/>
            </a:xfrm>
          </p:grpSpPr>
          <p:sp>
            <p:nvSpPr>
              <p:cNvPr id="273" name="Line 2240"/>
              <p:cNvSpPr>
                <a:spLocks noChangeAspect="1" noChangeShapeType="1"/>
              </p:cNvSpPr>
              <p:nvPr/>
            </p:nvSpPr>
            <p:spPr bwMode="auto">
              <a:xfrm>
                <a:off x="4594" y="799"/>
                <a:ext cx="221" cy="0"/>
              </a:xfrm>
              <a:prstGeom prst="line">
                <a:avLst/>
              </a:prstGeom>
              <a:noFill/>
              <a:ln w="9525">
                <a:solidFill>
                  <a:schemeClr val="bg1"/>
                </a:solidFill>
                <a:round/>
                <a:headEnd/>
                <a:tailEnd/>
              </a:ln>
              <a:effectLst/>
            </p:spPr>
            <p:txBody>
              <a:bodyPr/>
              <a:lstStyle/>
              <a:p>
                <a:endParaRPr lang="fr-FR"/>
              </a:p>
            </p:txBody>
          </p:sp>
          <p:sp>
            <p:nvSpPr>
              <p:cNvPr id="274" name="Text Box 2241"/>
              <p:cNvSpPr txBox="1">
                <a:spLocks noChangeAspect="1" noChangeArrowheads="1"/>
              </p:cNvSpPr>
              <p:nvPr/>
            </p:nvSpPr>
            <p:spPr bwMode="auto">
              <a:xfrm>
                <a:off x="4496" y="663"/>
                <a:ext cx="380" cy="151"/>
              </a:xfrm>
              <a:prstGeom prst="rect">
                <a:avLst/>
              </a:prstGeom>
              <a:noFill/>
              <a:ln w="9525">
                <a:noFill/>
                <a:miter lim="800000"/>
                <a:headEnd/>
                <a:tailEnd/>
              </a:ln>
              <a:effectLst/>
            </p:spPr>
            <p:txBody>
              <a:bodyPr wrap="none">
                <a:spAutoFit/>
              </a:bodyPr>
              <a:lstStyle/>
              <a:p>
                <a:r>
                  <a:rPr lang="fr-FR" sz="1000" b="1">
                    <a:solidFill>
                      <a:schemeClr val="bg1"/>
                    </a:solidFill>
                  </a:rPr>
                  <a:t>100 µm</a:t>
                </a:r>
              </a:p>
            </p:txBody>
          </p:sp>
        </p:grpSp>
      </p:grpSp>
      <p:sp>
        <p:nvSpPr>
          <p:cNvPr id="275" name="Rectangle 2242"/>
          <p:cNvSpPr>
            <a:spLocks noChangeArrowheads="1"/>
          </p:cNvSpPr>
          <p:nvPr/>
        </p:nvSpPr>
        <p:spPr bwMode="auto">
          <a:xfrm>
            <a:off x="7651750" y="4970487"/>
            <a:ext cx="1211263" cy="366712"/>
          </a:xfrm>
          <a:prstGeom prst="rect">
            <a:avLst/>
          </a:prstGeom>
          <a:noFill/>
          <a:ln w="9525">
            <a:noFill/>
            <a:miter lim="800000"/>
            <a:headEnd/>
            <a:tailEnd/>
          </a:ln>
          <a:effectLst/>
        </p:spPr>
        <p:txBody>
          <a:bodyPr wrap="none">
            <a:spAutoFit/>
          </a:bodyPr>
          <a:lstStyle/>
          <a:p>
            <a:pPr eaLnBrk="0" hangingPunct="0"/>
            <a:r>
              <a:rPr lang="fr-FR" altLang="fr-FR" b="1">
                <a:solidFill>
                  <a:srgbClr val="FF6600"/>
                </a:solidFill>
                <a:latin typeface="Symbol" pitchFamily="18" charset="2"/>
              </a:rPr>
              <a:t>f</a:t>
            </a:r>
            <a:r>
              <a:rPr lang="fr-FR" altLang="fr-FR" b="1">
                <a:solidFill>
                  <a:srgbClr val="FF6600"/>
                </a:solidFill>
              </a:rPr>
              <a:t> = 10,6%</a:t>
            </a:r>
            <a:endParaRPr lang="en-US" altLang="fr-FR" b="1">
              <a:solidFill>
                <a:srgbClr val="FF6600"/>
              </a:solidFill>
            </a:endParaRPr>
          </a:p>
        </p:txBody>
      </p:sp>
      <p:sp>
        <p:nvSpPr>
          <p:cNvPr id="276" name="Rectangle 2243"/>
          <p:cNvSpPr>
            <a:spLocks noChangeArrowheads="1"/>
          </p:cNvSpPr>
          <p:nvPr/>
        </p:nvSpPr>
        <p:spPr bwMode="auto">
          <a:xfrm>
            <a:off x="2890838" y="3541737"/>
            <a:ext cx="1084262" cy="366712"/>
          </a:xfrm>
          <a:prstGeom prst="rect">
            <a:avLst/>
          </a:prstGeom>
          <a:noFill/>
          <a:ln w="9525">
            <a:noFill/>
            <a:miter lim="800000"/>
            <a:headEnd/>
            <a:tailEnd/>
          </a:ln>
          <a:effectLst/>
        </p:spPr>
        <p:txBody>
          <a:bodyPr wrap="none">
            <a:spAutoFit/>
          </a:bodyPr>
          <a:lstStyle/>
          <a:p>
            <a:pPr eaLnBrk="0" hangingPunct="0"/>
            <a:r>
              <a:rPr lang="fr-FR" altLang="fr-FR" b="1">
                <a:solidFill>
                  <a:srgbClr val="FF6600"/>
                </a:solidFill>
                <a:latin typeface="Symbol" pitchFamily="18" charset="2"/>
              </a:rPr>
              <a:t>f</a:t>
            </a:r>
            <a:r>
              <a:rPr lang="fr-FR" altLang="fr-FR" b="1">
                <a:solidFill>
                  <a:srgbClr val="FF6600"/>
                </a:solidFill>
              </a:rPr>
              <a:t> = 8,2%</a:t>
            </a:r>
            <a:endParaRPr lang="en-US" altLang="fr-FR" b="1">
              <a:solidFill>
                <a:srgbClr val="FF6600"/>
              </a:solidFill>
            </a:endParaRPr>
          </a:p>
        </p:txBody>
      </p:sp>
      <p:sp>
        <p:nvSpPr>
          <p:cNvPr id="277" name="Text Box 2244"/>
          <p:cNvSpPr txBox="1">
            <a:spLocks noChangeArrowheads="1"/>
          </p:cNvSpPr>
          <p:nvPr/>
        </p:nvSpPr>
        <p:spPr bwMode="auto">
          <a:xfrm>
            <a:off x="5275263" y="5610249"/>
            <a:ext cx="1478290" cy="646331"/>
          </a:xfrm>
          <a:prstGeom prst="rect">
            <a:avLst/>
          </a:prstGeom>
          <a:solidFill>
            <a:srgbClr val="FFFF99"/>
          </a:solidFill>
          <a:ln w="9525">
            <a:noFill/>
            <a:miter lim="800000"/>
            <a:headEnd/>
            <a:tailEnd/>
          </a:ln>
          <a:effectLst/>
        </p:spPr>
        <p:txBody>
          <a:bodyPr wrap="none">
            <a:spAutoFit/>
          </a:bodyPr>
          <a:lstStyle/>
          <a:p>
            <a:pPr algn="ctr"/>
            <a:r>
              <a:rPr lang="fr-FR" b="1">
                <a:solidFill>
                  <a:schemeClr val="accent5">
                    <a:lumMod val="50000"/>
                  </a:schemeClr>
                </a:solidFill>
              </a:rPr>
              <a:t>S=0,75 </a:t>
            </a:r>
            <a:r>
              <a:rPr lang="en-US" b="1">
                <a:solidFill>
                  <a:schemeClr val="accent5">
                    <a:lumMod val="50000"/>
                  </a:schemeClr>
                </a:solidFill>
                <a:cs typeface="Arial" pitchFamily="34" charset="0"/>
              </a:rPr>
              <a:t>± 0,05</a:t>
            </a:r>
          </a:p>
          <a:p>
            <a:pPr algn="ctr"/>
            <a:r>
              <a:rPr lang="fr-FR" b="1">
                <a:solidFill>
                  <a:schemeClr val="accent5">
                    <a:lumMod val="50000"/>
                  </a:schemeClr>
                </a:solidFill>
              </a:rPr>
              <a:t>d </a:t>
            </a:r>
            <a:r>
              <a:rPr lang="en-US" b="1">
                <a:solidFill>
                  <a:schemeClr val="accent5">
                    <a:lumMod val="50000"/>
                  </a:schemeClr>
                </a:solidFill>
              </a:rPr>
              <a:t>~ 50 nm</a:t>
            </a:r>
            <a:endParaRPr lang="en-US" b="1">
              <a:solidFill>
                <a:schemeClr val="accent5">
                  <a:lumMod val="50000"/>
                </a:schemeClr>
              </a:solidFill>
              <a:cs typeface="Arial" pitchFamily="34" charset="0"/>
            </a:endParaRPr>
          </a:p>
        </p:txBody>
      </p:sp>
      <p:pic>
        <p:nvPicPr>
          <p:cNvPr id="278" name="Picture 2245" descr="H4_1_20µm_nematique"/>
          <p:cNvPicPr>
            <a:picLocks noChangeAspect="1" noChangeArrowheads="1"/>
          </p:cNvPicPr>
          <p:nvPr/>
        </p:nvPicPr>
        <p:blipFill>
          <a:blip r:embed="rId14" cstate="print">
            <a:lum bright="36000" contrast="54000"/>
          </a:blip>
          <a:srcRect l="6650"/>
          <a:stretch>
            <a:fillRect/>
          </a:stretch>
        </p:blipFill>
        <p:spPr bwMode="auto">
          <a:xfrm>
            <a:off x="6834188" y="5592787"/>
            <a:ext cx="1689100" cy="1265237"/>
          </a:xfrm>
          <a:prstGeom prst="rect">
            <a:avLst/>
          </a:prstGeom>
          <a:noFill/>
          <a:ln w="9525">
            <a:noFill/>
            <a:miter lim="800000"/>
            <a:headEnd/>
            <a:tailEnd/>
          </a:ln>
        </p:spPr>
      </p:pic>
      <p:grpSp>
        <p:nvGrpSpPr>
          <p:cNvPr id="6" name="Group 2249"/>
          <p:cNvGrpSpPr>
            <a:grpSpLocks/>
          </p:cNvGrpSpPr>
          <p:nvPr/>
        </p:nvGrpSpPr>
        <p:grpSpPr bwMode="auto">
          <a:xfrm>
            <a:off x="6588125" y="1987574"/>
            <a:ext cx="1057275" cy="2609850"/>
            <a:chOff x="2058" y="1480"/>
            <a:chExt cx="666" cy="1644"/>
          </a:xfrm>
          <a:solidFill>
            <a:schemeClr val="bg2">
              <a:lumMod val="50000"/>
            </a:schemeClr>
          </a:solidFill>
        </p:grpSpPr>
        <p:sp>
          <p:nvSpPr>
            <p:cNvPr id="280" name="AutoShape 2250"/>
            <p:cNvSpPr>
              <a:spLocks noChangeArrowheads="1"/>
            </p:cNvSpPr>
            <p:nvPr/>
          </p:nvSpPr>
          <p:spPr bwMode="auto">
            <a:xfrm rot="-955199">
              <a:off x="2058" y="1863"/>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1" name="AutoShape 2251"/>
            <p:cNvSpPr>
              <a:spLocks noChangeArrowheads="1"/>
            </p:cNvSpPr>
            <p:nvPr/>
          </p:nvSpPr>
          <p:spPr bwMode="auto">
            <a:xfrm rot="-1559439">
              <a:off x="2186" y="1650"/>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2" name="AutoShape 2252"/>
            <p:cNvSpPr>
              <a:spLocks noChangeArrowheads="1"/>
            </p:cNvSpPr>
            <p:nvPr/>
          </p:nvSpPr>
          <p:spPr bwMode="auto">
            <a:xfrm rot="-578322">
              <a:off x="2214" y="2103"/>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3" name="AutoShape 2253"/>
            <p:cNvSpPr>
              <a:spLocks noChangeArrowheads="1"/>
            </p:cNvSpPr>
            <p:nvPr/>
          </p:nvSpPr>
          <p:spPr bwMode="auto">
            <a:xfrm rot="-955199">
              <a:off x="2384" y="1791"/>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4" name="AutoShape 2254"/>
            <p:cNvSpPr>
              <a:spLocks noChangeArrowheads="1"/>
            </p:cNvSpPr>
            <p:nvPr/>
          </p:nvSpPr>
          <p:spPr bwMode="auto">
            <a:xfrm rot="-955199">
              <a:off x="2413" y="2273"/>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5" name="AutoShape 2255"/>
            <p:cNvSpPr>
              <a:spLocks noChangeArrowheads="1"/>
            </p:cNvSpPr>
            <p:nvPr/>
          </p:nvSpPr>
          <p:spPr bwMode="auto">
            <a:xfrm rot="-955199">
              <a:off x="2583" y="1791"/>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6" name="AutoShape 2256"/>
            <p:cNvSpPr>
              <a:spLocks noChangeArrowheads="1"/>
            </p:cNvSpPr>
            <p:nvPr/>
          </p:nvSpPr>
          <p:spPr bwMode="auto">
            <a:xfrm rot="-443518">
              <a:off x="2384" y="1480"/>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7" name="AutoShape 2257"/>
            <p:cNvSpPr>
              <a:spLocks noChangeArrowheads="1"/>
            </p:cNvSpPr>
            <p:nvPr/>
          </p:nvSpPr>
          <p:spPr bwMode="auto">
            <a:xfrm rot="-554494">
              <a:off x="2639" y="2302"/>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8" name="AutoShape 2258"/>
            <p:cNvSpPr>
              <a:spLocks noChangeArrowheads="1"/>
            </p:cNvSpPr>
            <p:nvPr/>
          </p:nvSpPr>
          <p:spPr bwMode="auto">
            <a:xfrm rot="-1387270">
              <a:off x="2583" y="2387"/>
              <a:ext cx="85" cy="624"/>
            </a:xfrm>
            <a:prstGeom prst="flowChartTerminator">
              <a:avLst/>
            </a:prstGeom>
            <a:grpFill/>
            <a:ln w="9525">
              <a:solidFill>
                <a:schemeClr val="tx1"/>
              </a:solidFill>
              <a:miter lim="800000"/>
              <a:headEnd/>
              <a:tailEnd/>
            </a:ln>
            <a:effectLst/>
          </p:spPr>
          <p:txBody>
            <a:bodyPr wrap="none" anchor="ctr"/>
            <a:lstStyle/>
            <a:p>
              <a:endParaRPr lang="fr-FR"/>
            </a:p>
          </p:txBody>
        </p:sp>
        <p:sp>
          <p:nvSpPr>
            <p:cNvPr id="289" name="AutoShape 2259"/>
            <p:cNvSpPr>
              <a:spLocks noChangeArrowheads="1"/>
            </p:cNvSpPr>
            <p:nvPr/>
          </p:nvSpPr>
          <p:spPr bwMode="auto">
            <a:xfrm rot="-955199">
              <a:off x="2384" y="2500"/>
              <a:ext cx="85" cy="624"/>
            </a:xfrm>
            <a:prstGeom prst="flowChartTerminator">
              <a:avLst/>
            </a:prstGeom>
            <a:grpFill/>
            <a:ln w="9525">
              <a:solidFill>
                <a:schemeClr val="tx1"/>
              </a:solidFill>
              <a:miter lim="800000"/>
              <a:headEnd/>
              <a:tailEnd/>
            </a:ln>
            <a:effectLst/>
          </p:spPr>
          <p:txBody>
            <a:bodyPr wrap="none" anchor="ctr"/>
            <a:lstStyle/>
            <a:p>
              <a:endParaRPr lang="fr-FR"/>
            </a:p>
          </p:txBody>
        </p:sp>
      </p:grpSp>
      <p:sp>
        <p:nvSpPr>
          <p:cNvPr id="290" name="Oval 2260"/>
          <p:cNvSpPr>
            <a:spLocks noChangeArrowheads="1"/>
          </p:cNvSpPr>
          <p:nvPr/>
        </p:nvSpPr>
        <p:spPr bwMode="auto">
          <a:xfrm>
            <a:off x="6156325" y="1771674"/>
            <a:ext cx="2070100" cy="2790825"/>
          </a:xfrm>
          <a:prstGeom prst="ellipse">
            <a:avLst/>
          </a:prstGeom>
          <a:noFill/>
          <a:ln w="38100">
            <a:solidFill>
              <a:schemeClr val="bg2">
                <a:lumMod val="50000"/>
              </a:schemeClr>
            </a:solidFill>
            <a:round/>
            <a:headEnd/>
            <a:tailEnd/>
          </a:ln>
          <a:effectLst/>
        </p:spPr>
        <p:txBody>
          <a:bodyPr wrap="none" anchor="ctr"/>
          <a:lstStyle/>
          <a:p>
            <a:endParaRPr lang="fr-FR"/>
          </a:p>
        </p:txBody>
      </p:sp>
      <p:sp>
        <p:nvSpPr>
          <p:cNvPr id="291" name="Text Box 2261"/>
          <p:cNvSpPr txBox="1">
            <a:spLocks noChangeArrowheads="1"/>
          </p:cNvSpPr>
          <p:nvPr/>
        </p:nvSpPr>
        <p:spPr bwMode="auto">
          <a:xfrm>
            <a:off x="5435600" y="4508524"/>
            <a:ext cx="1565292" cy="646331"/>
          </a:xfrm>
          <a:prstGeom prst="rect">
            <a:avLst/>
          </a:prstGeom>
          <a:solidFill>
            <a:schemeClr val="bg2">
              <a:lumMod val="50000"/>
            </a:schemeClr>
          </a:solidFill>
          <a:ln w="9525">
            <a:noFill/>
            <a:miter lim="800000"/>
            <a:headEnd/>
            <a:tailEnd/>
          </a:ln>
          <a:effectLst/>
        </p:spPr>
        <p:txBody>
          <a:bodyPr wrap="square">
            <a:spAutoFit/>
          </a:bodyPr>
          <a:lstStyle/>
          <a:p>
            <a:r>
              <a:rPr lang="fr-FR" b="1" dirty="0" smtClean="0">
                <a:effectLst>
                  <a:outerShdw blurRad="38100" dist="38100" dir="2700000" algn="tl">
                    <a:srgbClr val="000000">
                      <a:alpha val="43137"/>
                    </a:srgbClr>
                  </a:outerShdw>
                </a:effectLst>
              </a:rPr>
              <a:t>Phase</a:t>
            </a:r>
          </a:p>
          <a:p>
            <a:r>
              <a:rPr lang="fr-FR" b="1" dirty="0" err="1" smtClean="0">
                <a:effectLst>
                  <a:outerShdw blurRad="38100" dist="38100" dir="2700000" algn="tl">
                    <a:srgbClr val="000000">
                      <a:alpha val="43137"/>
                    </a:srgbClr>
                  </a:outerShdw>
                </a:effectLst>
              </a:rPr>
              <a:t>Nematique</a:t>
            </a:r>
            <a:endParaRPr lang="fr-FR" b="1" dirty="0">
              <a:effectLst>
                <a:outerShdw blurRad="38100" dist="38100" dir="2700000" algn="tl">
                  <a:srgbClr val="000000">
                    <a:alpha val="43137"/>
                  </a:srgbClr>
                </a:outerShdw>
              </a:effectLst>
            </a:endParaRPr>
          </a:p>
        </p:txBody>
      </p:sp>
      <p:sp>
        <p:nvSpPr>
          <p:cNvPr id="292" name="Rectangle 2264"/>
          <p:cNvSpPr>
            <a:spLocks noChangeArrowheads="1"/>
          </p:cNvSpPr>
          <p:nvPr/>
        </p:nvSpPr>
        <p:spPr bwMode="auto">
          <a:xfrm>
            <a:off x="5292725" y="5265762"/>
            <a:ext cx="2216150" cy="366712"/>
          </a:xfrm>
          <a:prstGeom prst="rect">
            <a:avLst/>
          </a:prstGeom>
          <a:solidFill>
            <a:srgbClr val="FFFF99"/>
          </a:solidFill>
          <a:ln w="9525">
            <a:noFill/>
            <a:miter lim="800000"/>
            <a:headEnd/>
            <a:tailEnd/>
          </a:ln>
          <a:effectLst/>
        </p:spPr>
        <p:txBody>
          <a:bodyPr wrap="none">
            <a:spAutoFit/>
          </a:bodyPr>
          <a:lstStyle/>
          <a:p>
            <a:r>
              <a:rPr lang="en-US" b="1">
                <a:solidFill>
                  <a:schemeClr val="accent5">
                    <a:lumMod val="50000"/>
                  </a:schemeClr>
                </a:solidFill>
              </a:rPr>
              <a:t>First order transition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1285860"/>
            <a:ext cx="9144000" cy="1752600"/>
          </a:xfrm>
        </p:spPr>
        <p:txBody>
          <a:bodyPr>
            <a:normAutofit lnSpcReduction="10000"/>
          </a:bodyPr>
          <a:lstStyle/>
          <a:p>
            <a:r>
              <a:rPr lang="en-US" b="1" dirty="0" err="1" smtClean="0"/>
              <a:t>D’après</a:t>
            </a:r>
            <a:r>
              <a:rPr lang="en-US" b="1" dirty="0" smtClean="0"/>
              <a:t> </a:t>
            </a:r>
            <a:r>
              <a:rPr lang="en-US" b="1" dirty="0" err="1" smtClean="0"/>
              <a:t>Pline</a:t>
            </a:r>
            <a:r>
              <a:rPr lang="en-US" b="1" dirty="0" smtClean="0"/>
              <a:t> </a:t>
            </a:r>
            <a:r>
              <a:rPr lang="en-US" b="1" dirty="0" err="1" smtClean="0"/>
              <a:t>l’ancien</a:t>
            </a:r>
            <a:endParaRPr lang="en-US" b="1" dirty="0" smtClean="0"/>
          </a:p>
          <a:p>
            <a:r>
              <a:rPr lang="en-US" b="1" dirty="0" smtClean="0"/>
              <a:t> (23-79 après JC, </a:t>
            </a:r>
            <a:r>
              <a:rPr lang="en-US" b="1" dirty="0" err="1" smtClean="0"/>
              <a:t>L’Histoire</a:t>
            </a:r>
            <a:r>
              <a:rPr lang="en-US" b="1" dirty="0" smtClean="0"/>
              <a:t> </a:t>
            </a:r>
            <a:r>
              <a:rPr lang="en-US" b="1" dirty="0" err="1" smtClean="0"/>
              <a:t>naturelle</a:t>
            </a:r>
            <a:r>
              <a:rPr lang="en-US" b="1" dirty="0" smtClean="0"/>
              <a:t>),</a:t>
            </a:r>
          </a:p>
          <a:p>
            <a:r>
              <a:rPr lang="en-US" b="1" dirty="0" smtClean="0"/>
              <a:t> les premiers </a:t>
            </a:r>
            <a:r>
              <a:rPr lang="en-US" b="1" dirty="0" err="1" smtClean="0"/>
              <a:t>verres</a:t>
            </a:r>
            <a:r>
              <a:rPr lang="en-US" b="1" dirty="0" smtClean="0"/>
              <a:t> </a:t>
            </a:r>
            <a:r>
              <a:rPr lang="en-US" b="1" dirty="0" err="1" smtClean="0"/>
              <a:t>fabriqués</a:t>
            </a:r>
            <a:r>
              <a:rPr lang="en-US" b="1" dirty="0" smtClean="0"/>
              <a:t> par </a:t>
            </a:r>
            <a:r>
              <a:rPr lang="en-US" b="1" dirty="0" err="1" smtClean="0"/>
              <a:t>l’homme</a:t>
            </a:r>
            <a:r>
              <a:rPr lang="en-US" b="1" dirty="0" smtClean="0"/>
              <a:t> : </a:t>
            </a:r>
            <a:r>
              <a:rPr lang="en-US" b="1" dirty="0" err="1" smtClean="0"/>
              <a:t>Marchants</a:t>
            </a:r>
            <a:r>
              <a:rPr lang="en-US" b="1" dirty="0" smtClean="0"/>
              <a:t> </a:t>
            </a:r>
            <a:r>
              <a:rPr lang="en-US" b="1" dirty="0" err="1" smtClean="0"/>
              <a:t>Phéniciens</a:t>
            </a:r>
            <a:r>
              <a:rPr lang="en-US" b="1" dirty="0" smtClean="0"/>
              <a:t> du </a:t>
            </a:r>
            <a:r>
              <a:rPr lang="en-US" b="1" dirty="0" err="1" smtClean="0"/>
              <a:t>Moyen</a:t>
            </a:r>
            <a:r>
              <a:rPr lang="en-US" b="1" dirty="0" smtClean="0"/>
              <a:t> Orient.</a:t>
            </a:r>
            <a:endParaRPr lang="en-US" dirty="0"/>
          </a:p>
        </p:txBody>
      </p:sp>
      <p:pic>
        <p:nvPicPr>
          <p:cNvPr id="10" name="Picture 9" descr="Pline_Ancien.jpg                                               000E3070Disque local                   BF6027B2:"/>
          <p:cNvPicPr>
            <a:picLocks noChangeAspect="1" noChangeArrowheads="1"/>
          </p:cNvPicPr>
          <p:nvPr/>
        </p:nvPicPr>
        <p:blipFill>
          <a:blip r:embed="rId3"/>
          <a:srcRect/>
          <a:stretch>
            <a:fillRect/>
          </a:stretch>
        </p:blipFill>
        <p:spPr bwMode="auto">
          <a:xfrm>
            <a:off x="1285852" y="3500438"/>
            <a:ext cx="2160588" cy="2895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Image 10" descr="Présentation3.emf"/>
          <p:cNvPicPr>
            <a:picLocks noChangeAspect="1"/>
          </p:cNvPicPr>
          <p:nvPr/>
        </p:nvPicPr>
        <p:blipFill>
          <a:blip r:embed="rId4"/>
          <a:srcRect l="28094" t="23958" r="35135" b="27083"/>
          <a:stretch>
            <a:fillRect/>
          </a:stretch>
        </p:blipFill>
        <p:spPr>
          <a:xfrm>
            <a:off x="4714876" y="3214686"/>
            <a:ext cx="3357586" cy="33575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ZoneTexte 5"/>
          <p:cNvSpPr txBox="1"/>
          <p:nvPr/>
        </p:nvSpPr>
        <p:spPr>
          <a:xfrm>
            <a:off x="7000892" y="5572140"/>
            <a:ext cx="872355" cy="369332"/>
          </a:xfrm>
          <a:prstGeom prst="rect">
            <a:avLst/>
          </a:prstGeom>
          <a:noFill/>
        </p:spPr>
        <p:txBody>
          <a:bodyPr wrap="none" rtlCol="0">
            <a:spAutoFit/>
          </a:bodyPr>
          <a:lstStyle/>
          <a:p>
            <a:r>
              <a:rPr lang="fr-FR" b="1" dirty="0" smtClean="0"/>
              <a:t>Natron</a:t>
            </a:r>
            <a:endParaRPr lang="fr-FR" b="1" dirty="0"/>
          </a:p>
        </p:txBody>
      </p:sp>
      <p:sp>
        <p:nvSpPr>
          <p:cNvPr id="8" name="Titre 1"/>
          <p:cNvSpPr txBox="1">
            <a:spLocks/>
          </p:cNvSpPr>
          <p:nvPr/>
        </p:nvSpPr>
        <p:spPr>
          <a:xfrm>
            <a:off x="0" y="-142900"/>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Verre Humanité : une histoire ancienne</a:t>
            </a:r>
            <a:endParaRPr kumimoji="0" lang="fr-FR"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
        <p:nvSpPr>
          <p:cNvPr id="9" name="Rectangle 8"/>
          <p:cNvSpPr/>
          <p:nvPr/>
        </p:nvSpPr>
        <p:spPr>
          <a:xfrm>
            <a:off x="928662" y="6488668"/>
            <a:ext cx="3018775" cy="369332"/>
          </a:xfrm>
          <a:prstGeom prst="rect">
            <a:avLst/>
          </a:prstGeom>
        </p:spPr>
        <p:txBody>
          <a:bodyPr wrap="none">
            <a:spAutoFit/>
          </a:bodyPr>
          <a:lstStyle/>
          <a:p>
            <a:r>
              <a:rPr lang="fr-FR" dirty="0" smtClean="0">
                <a:solidFill>
                  <a:schemeClr val="accent5">
                    <a:lumMod val="50000"/>
                  </a:schemeClr>
                </a:solidFill>
              </a:rPr>
              <a:t>écrivain et naturaliste romain</a:t>
            </a:r>
            <a:endParaRPr lang="fr-FR"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15" name="ZoneTexte 14"/>
          <p:cNvSpPr txBox="1"/>
          <p:nvPr/>
        </p:nvSpPr>
        <p:spPr>
          <a:xfrm>
            <a:off x="3485100" y="642918"/>
            <a:ext cx="2173801" cy="461665"/>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CHIMIE DOUCE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1" name="Rectangle 20"/>
          <p:cNvSpPr>
            <a:spLocks noChangeArrowheads="1"/>
          </p:cNvSpPr>
          <p:nvPr/>
        </p:nvSpPr>
        <p:spPr bwMode="auto">
          <a:xfrm>
            <a:off x="293697" y="1146160"/>
            <a:ext cx="5707063" cy="366712"/>
          </a:xfrm>
          <a:prstGeom prst="rect">
            <a:avLst/>
          </a:prstGeom>
          <a:solidFill>
            <a:schemeClr val="bg2">
              <a:lumMod val="50000"/>
            </a:schemeClr>
          </a:solidFill>
          <a:ln w="9525">
            <a:noFill/>
            <a:miter lim="800000"/>
            <a:headEnd/>
            <a:tailEnd/>
          </a:ln>
        </p:spPr>
        <p:txBody>
          <a:bodyPr>
            <a:spAutoFit/>
          </a:bodyPr>
          <a:lstStyle/>
          <a:p>
            <a:r>
              <a:rPr lang="fr-FR" b="1" dirty="0"/>
              <a:t>Ca</a:t>
            </a:r>
            <a:r>
              <a:rPr lang="fr-FR" b="1" baseline="-25000" dirty="0"/>
              <a:t>0,2</a:t>
            </a:r>
            <a:r>
              <a:rPr lang="fr-FR" b="1" dirty="0"/>
              <a:t>Mg</a:t>
            </a:r>
            <a:r>
              <a:rPr lang="fr-FR" b="1" baseline="-25000" dirty="0"/>
              <a:t>0,9</a:t>
            </a:r>
            <a:r>
              <a:rPr lang="fr-FR" b="1" dirty="0"/>
              <a:t>Zn</a:t>
            </a:r>
            <a:r>
              <a:rPr lang="fr-FR" b="1" baseline="-25000" dirty="0"/>
              <a:t>0,9</a:t>
            </a:r>
            <a:r>
              <a:rPr lang="fr-FR" b="1" dirty="0"/>
              <a:t>Si</a:t>
            </a:r>
            <a:r>
              <a:rPr lang="fr-FR" b="1" baseline="-25000" dirty="0"/>
              <a:t>2</a:t>
            </a:r>
            <a:r>
              <a:rPr lang="fr-FR" b="1" dirty="0"/>
              <a:t>O</a:t>
            </a:r>
            <a:r>
              <a:rPr lang="fr-FR" b="1" baseline="-25000" dirty="0"/>
              <a:t>6</a:t>
            </a:r>
            <a:r>
              <a:rPr lang="fr-FR" b="1" dirty="0"/>
              <a:t> dopé Eu</a:t>
            </a:r>
            <a:r>
              <a:rPr lang="fr-FR" b="1" baseline="30000" dirty="0"/>
              <a:t>2+</a:t>
            </a:r>
            <a:r>
              <a:rPr lang="fr-FR" b="1" dirty="0"/>
              <a:t>,Dy</a:t>
            </a:r>
            <a:r>
              <a:rPr lang="fr-FR" b="1" baseline="30000" dirty="0"/>
              <a:t>3+</a:t>
            </a:r>
            <a:r>
              <a:rPr lang="fr-FR" b="1" dirty="0"/>
              <a:t>,Mn</a:t>
            </a:r>
            <a:r>
              <a:rPr lang="fr-FR" b="1" baseline="30000" dirty="0"/>
              <a:t>2+</a:t>
            </a:r>
            <a:endParaRPr lang="fr-FR" b="1" dirty="0"/>
          </a:p>
        </p:txBody>
      </p:sp>
      <p:sp>
        <p:nvSpPr>
          <p:cNvPr id="182" name="Text Box 36"/>
          <p:cNvSpPr txBox="1">
            <a:spLocks noChangeArrowheads="1"/>
          </p:cNvSpPr>
          <p:nvPr/>
        </p:nvSpPr>
        <p:spPr bwMode="auto">
          <a:xfrm>
            <a:off x="285720" y="3786190"/>
            <a:ext cx="3676650" cy="400050"/>
          </a:xfrm>
          <a:prstGeom prst="rect">
            <a:avLst/>
          </a:prstGeom>
          <a:solidFill>
            <a:schemeClr val="bg2">
              <a:lumMod val="50000"/>
            </a:schemeClr>
          </a:solidFill>
          <a:ln w="9525">
            <a:noFill/>
            <a:miter lim="800000"/>
            <a:headEnd/>
            <a:tailEnd/>
          </a:ln>
        </p:spPr>
        <p:txBody>
          <a:bodyPr>
            <a:spAutoFit/>
          </a:bodyPr>
          <a:lstStyle/>
          <a:p>
            <a:r>
              <a:rPr lang="en-US" sz="2000" b="1" dirty="0"/>
              <a:t>Luminescence </a:t>
            </a:r>
            <a:r>
              <a:rPr lang="en-US" sz="2000" b="1" dirty="0" err="1"/>
              <a:t>persistante</a:t>
            </a:r>
            <a:endParaRPr lang="en-US" sz="2000" b="1" dirty="0"/>
          </a:p>
        </p:txBody>
      </p:sp>
      <p:sp>
        <p:nvSpPr>
          <p:cNvPr id="186" name="Rectangle 10"/>
          <p:cNvSpPr>
            <a:spLocks noChangeArrowheads="1"/>
          </p:cNvSpPr>
          <p:nvPr/>
        </p:nvSpPr>
        <p:spPr bwMode="auto">
          <a:xfrm>
            <a:off x="6154738" y="1344613"/>
            <a:ext cx="2925762" cy="2814637"/>
          </a:xfrm>
          <a:prstGeom prst="rect">
            <a:avLst/>
          </a:prstGeom>
          <a:solidFill>
            <a:schemeClr val="bg1"/>
          </a:solidFill>
          <a:ln w="9525">
            <a:solidFill>
              <a:schemeClr val="tx1"/>
            </a:solidFill>
            <a:miter lim="800000"/>
            <a:headEnd/>
            <a:tailEnd/>
          </a:ln>
          <a:effectLst/>
        </p:spPr>
        <p:txBody>
          <a:bodyPr wrap="none" anchor="ctr"/>
          <a:lstStyle/>
          <a:p>
            <a:endParaRPr lang="fr-FR"/>
          </a:p>
        </p:txBody>
      </p:sp>
      <p:grpSp>
        <p:nvGrpSpPr>
          <p:cNvPr id="187" name="Group 11"/>
          <p:cNvGrpSpPr>
            <a:grpSpLocks/>
          </p:cNvGrpSpPr>
          <p:nvPr/>
        </p:nvGrpSpPr>
        <p:grpSpPr bwMode="auto">
          <a:xfrm>
            <a:off x="6167438" y="1365250"/>
            <a:ext cx="2773362" cy="1300163"/>
            <a:chOff x="3853" y="480"/>
            <a:chExt cx="1761" cy="1040"/>
          </a:xfrm>
        </p:grpSpPr>
        <p:pic>
          <p:nvPicPr>
            <p:cNvPr id="188" name="Picture 12"/>
            <p:cNvPicPr>
              <a:picLocks noChangeAspect="1" noChangeArrowheads="1"/>
            </p:cNvPicPr>
            <p:nvPr/>
          </p:nvPicPr>
          <p:blipFill>
            <a:blip r:embed="rId3"/>
            <a:srcRect/>
            <a:stretch>
              <a:fillRect/>
            </a:stretch>
          </p:blipFill>
          <p:spPr bwMode="auto">
            <a:xfrm>
              <a:off x="3853" y="492"/>
              <a:ext cx="1761" cy="1028"/>
            </a:xfrm>
            <a:prstGeom prst="rect">
              <a:avLst/>
            </a:prstGeom>
            <a:noFill/>
            <a:ln w="9525">
              <a:noFill/>
              <a:miter lim="800000"/>
              <a:headEnd/>
              <a:tailEnd/>
            </a:ln>
            <a:effectLst/>
          </p:spPr>
        </p:pic>
        <p:grpSp>
          <p:nvGrpSpPr>
            <p:cNvPr id="189" name="Group 13"/>
            <p:cNvGrpSpPr>
              <a:grpSpLocks/>
            </p:cNvGrpSpPr>
            <p:nvPr/>
          </p:nvGrpSpPr>
          <p:grpSpPr bwMode="auto">
            <a:xfrm>
              <a:off x="3917" y="480"/>
              <a:ext cx="1679" cy="189"/>
              <a:chOff x="3917" y="480"/>
              <a:chExt cx="1679" cy="189"/>
            </a:xfrm>
          </p:grpSpPr>
          <p:sp>
            <p:nvSpPr>
              <p:cNvPr id="190" name="Rectangle 14"/>
              <p:cNvSpPr>
                <a:spLocks noChangeArrowheads="1"/>
              </p:cNvSpPr>
              <p:nvPr/>
            </p:nvSpPr>
            <p:spPr bwMode="auto">
              <a:xfrm>
                <a:off x="3917" y="480"/>
                <a:ext cx="105" cy="154"/>
              </a:xfrm>
              <a:prstGeom prst="rect">
                <a:avLst/>
              </a:prstGeom>
              <a:solidFill>
                <a:schemeClr val="bg1"/>
              </a:solidFill>
              <a:ln w="9525">
                <a:solidFill>
                  <a:schemeClr val="bg1"/>
                </a:solidFill>
                <a:miter lim="800000"/>
                <a:headEnd/>
                <a:tailEnd/>
              </a:ln>
              <a:effectLst/>
            </p:spPr>
            <p:txBody>
              <a:bodyPr wrap="none" anchor="ctr"/>
              <a:lstStyle/>
              <a:p>
                <a:endParaRPr lang="fr-FR"/>
              </a:p>
            </p:txBody>
          </p:sp>
          <p:sp>
            <p:nvSpPr>
              <p:cNvPr id="191" name="Rectangle 15"/>
              <p:cNvSpPr>
                <a:spLocks noChangeArrowheads="1"/>
              </p:cNvSpPr>
              <p:nvPr/>
            </p:nvSpPr>
            <p:spPr bwMode="auto">
              <a:xfrm>
                <a:off x="5491" y="515"/>
                <a:ext cx="105" cy="154"/>
              </a:xfrm>
              <a:prstGeom prst="rect">
                <a:avLst/>
              </a:prstGeom>
              <a:solidFill>
                <a:schemeClr val="bg1"/>
              </a:solidFill>
              <a:ln w="9525">
                <a:solidFill>
                  <a:schemeClr val="bg1"/>
                </a:solidFill>
                <a:miter lim="800000"/>
                <a:headEnd/>
                <a:tailEnd/>
              </a:ln>
              <a:effectLst/>
            </p:spPr>
            <p:txBody>
              <a:bodyPr wrap="none" anchor="ctr"/>
              <a:lstStyle/>
              <a:p>
                <a:endParaRPr lang="fr-FR"/>
              </a:p>
            </p:txBody>
          </p:sp>
        </p:grpSp>
      </p:grpSp>
      <p:pic>
        <p:nvPicPr>
          <p:cNvPr id="192" name="Picture 16"/>
          <p:cNvPicPr>
            <a:picLocks noChangeAspect="1" noChangeArrowheads="1"/>
          </p:cNvPicPr>
          <p:nvPr/>
        </p:nvPicPr>
        <p:blipFill>
          <a:blip r:embed="rId4"/>
          <a:srcRect/>
          <a:stretch>
            <a:fillRect/>
          </a:stretch>
        </p:blipFill>
        <p:spPr bwMode="auto">
          <a:xfrm>
            <a:off x="3294063" y="1592263"/>
            <a:ext cx="2833687" cy="2565400"/>
          </a:xfrm>
          <a:prstGeom prst="rect">
            <a:avLst/>
          </a:prstGeom>
          <a:noFill/>
          <a:ln w="9525">
            <a:noFill/>
            <a:miter lim="800000"/>
            <a:headEnd/>
            <a:tailEnd/>
          </a:ln>
        </p:spPr>
      </p:pic>
      <p:pic>
        <p:nvPicPr>
          <p:cNvPr id="193" name="Picture 17"/>
          <p:cNvPicPr>
            <a:picLocks noChangeAspect="1" noChangeArrowheads="1"/>
          </p:cNvPicPr>
          <p:nvPr/>
        </p:nvPicPr>
        <p:blipFill>
          <a:blip r:embed="rId5"/>
          <a:srcRect/>
          <a:stretch>
            <a:fillRect/>
          </a:stretch>
        </p:blipFill>
        <p:spPr bwMode="auto">
          <a:xfrm>
            <a:off x="1887538" y="1855788"/>
            <a:ext cx="1824037" cy="1592262"/>
          </a:xfrm>
          <a:prstGeom prst="rect">
            <a:avLst/>
          </a:prstGeom>
          <a:noFill/>
          <a:ln w="9525">
            <a:noFill/>
            <a:miter lim="800000"/>
            <a:headEnd/>
            <a:tailEnd/>
          </a:ln>
          <a:effectLst/>
        </p:spPr>
      </p:pic>
      <p:sp>
        <p:nvSpPr>
          <p:cNvPr id="194" name="Text Box 19"/>
          <p:cNvSpPr txBox="1">
            <a:spLocks noChangeArrowheads="1"/>
          </p:cNvSpPr>
          <p:nvPr/>
        </p:nvSpPr>
        <p:spPr bwMode="auto">
          <a:xfrm>
            <a:off x="0" y="3143248"/>
            <a:ext cx="1382712" cy="304800"/>
          </a:xfrm>
          <a:prstGeom prst="rect">
            <a:avLst/>
          </a:prstGeom>
          <a:noFill/>
          <a:ln w="9525">
            <a:noFill/>
            <a:miter lim="800000"/>
            <a:headEnd/>
            <a:tailEnd/>
          </a:ln>
          <a:effectLst/>
        </p:spPr>
        <p:txBody>
          <a:bodyPr wrap="none">
            <a:spAutoFit/>
          </a:bodyPr>
          <a:lstStyle/>
          <a:p>
            <a:r>
              <a:rPr lang="fr-FR" sz="1400" dirty="0">
                <a:solidFill>
                  <a:schemeClr val="bg1"/>
                </a:solidFill>
              </a:rPr>
              <a:t>T= 1050°C 10h</a:t>
            </a:r>
          </a:p>
        </p:txBody>
      </p:sp>
      <p:sp>
        <p:nvSpPr>
          <p:cNvPr id="267" name="Text Box 21"/>
          <p:cNvSpPr txBox="1">
            <a:spLocks noChangeArrowheads="1"/>
          </p:cNvSpPr>
          <p:nvPr/>
        </p:nvSpPr>
        <p:spPr bwMode="auto">
          <a:xfrm>
            <a:off x="0" y="1857364"/>
            <a:ext cx="1911350" cy="1430337"/>
          </a:xfrm>
          <a:prstGeom prst="rect">
            <a:avLst/>
          </a:prstGeom>
          <a:noFill/>
          <a:ln w="9525">
            <a:noFill/>
            <a:miter lim="800000"/>
            <a:headEnd/>
            <a:tailEnd/>
          </a:ln>
          <a:effectLst/>
        </p:spPr>
        <p:txBody>
          <a:bodyPr wrap="none">
            <a:spAutoFit/>
          </a:bodyPr>
          <a:lstStyle/>
          <a:p>
            <a:r>
              <a:rPr lang="fr-FR">
                <a:solidFill>
                  <a:srgbClr val="5F5F5F"/>
                </a:solidFill>
              </a:rPr>
              <a:t>Sol-gel Process :</a:t>
            </a:r>
          </a:p>
          <a:p>
            <a:endParaRPr lang="fr-FR" sz="1400">
              <a:solidFill>
                <a:srgbClr val="5F5F5F"/>
              </a:solidFill>
            </a:endParaRPr>
          </a:p>
          <a:p>
            <a:r>
              <a:rPr lang="fr-FR" sz="1400">
                <a:solidFill>
                  <a:srgbClr val="5F5F5F"/>
                </a:solidFill>
              </a:rPr>
              <a:t>TEOS + Cations salts</a:t>
            </a:r>
          </a:p>
          <a:p>
            <a:endParaRPr lang="fr-FR" sz="1400">
              <a:solidFill>
                <a:srgbClr val="5F5F5F"/>
              </a:solidFill>
            </a:endParaRPr>
          </a:p>
          <a:p>
            <a:r>
              <a:rPr lang="fr-FR" sz="1400">
                <a:solidFill>
                  <a:srgbClr val="5F5F5F"/>
                </a:solidFill>
              </a:rPr>
              <a:t>Acid hydrolysis</a:t>
            </a:r>
          </a:p>
          <a:p>
            <a:endParaRPr lang="fr-FR" sz="1400">
              <a:solidFill>
                <a:srgbClr val="5F5F5F"/>
              </a:solidFill>
            </a:endParaRPr>
          </a:p>
        </p:txBody>
      </p:sp>
      <p:sp>
        <p:nvSpPr>
          <p:cNvPr id="270" name="Text Box 22"/>
          <p:cNvSpPr txBox="1">
            <a:spLocks noChangeArrowheads="1"/>
          </p:cNvSpPr>
          <p:nvPr/>
        </p:nvSpPr>
        <p:spPr bwMode="auto">
          <a:xfrm>
            <a:off x="5218113" y="3429000"/>
            <a:ext cx="795337" cy="304800"/>
          </a:xfrm>
          <a:prstGeom prst="rect">
            <a:avLst/>
          </a:prstGeom>
          <a:noFill/>
          <a:ln w="9525">
            <a:noFill/>
            <a:miter lim="800000"/>
            <a:headEnd/>
            <a:tailEnd/>
          </a:ln>
          <a:effectLst/>
        </p:spPr>
        <p:txBody>
          <a:bodyPr>
            <a:spAutoFit/>
          </a:bodyPr>
          <a:lstStyle/>
          <a:p>
            <a:r>
              <a:rPr lang="fr-FR" sz="1400" b="1"/>
              <a:t>200 nm</a:t>
            </a:r>
          </a:p>
        </p:txBody>
      </p:sp>
      <p:pic>
        <p:nvPicPr>
          <p:cNvPr id="272" name="Picture 23"/>
          <p:cNvPicPr>
            <a:picLocks noChangeAspect="1" noChangeArrowheads="1"/>
          </p:cNvPicPr>
          <p:nvPr/>
        </p:nvPicPr>
        <p:blipFill>
          <a:blip r:embed="rId6"/>
          <a:srcRect/>
          <a:stretch>
            <a:fillRect/>
          </a:stretch>
        </p:blipFill>
        <p:spPr bwMode="auto">
          <a:xfrm>
            <a:off x="6189663" y="2568575"/>
            <a:ext cx="2700337" cy="1536700"/>
          </a:xfrm>
          <a:prstGeom prst="rect">
            <a:avLst/>
          </a:prstGeom>
          <a:noFill/>
          <a:ln w="9525">
            <a:noFill/>
            <a:miter lim="800000"/>
            <a:headEnd/>
            <a:tailEnd/>
          </a:ln>
          <a:effectLst/>
        </p:spPr>
      </p:pic>
      <p:sp>
        <p:nvSpPr>
          <p:cNvPr id="293" name="Text Box 25"/>
          <p:cNvSpPr txBox="1">
            <a:spLocks noChangeArrowheads="1"/>
          </p:cNvSpPr>
          <p:nvPr/>
        </p:nvSpPr>
        <p:spPr bwMode="auto">
          <a:xfrm>
            <a:off x="7450138" y="2762250"/>
            <a:ext cx="1258887" cy="304800"/>
          </a:xfrm>
          <a:prstGeom prst="rect">
            <a:avLst/>
          </a:prstGeom>
          <a:noFill/>
          <a:ln w="9525">
            <a:noFill/>
            <a:miter lim="800000"/>
            <a:headEnd/>
            <a:tailEnd/>
          </a:ln>
          <a:effectLst/>
        </p:spPr>
        <p:txBody>
          <a:bodyPr wrap="none">
            <a:spAutoFit/>
          </a:bodyPr>
          <a:lstStyle/>
          <a:p>
            <a:r>
              <a:rPr lang="fr-FR" sz="1400"/>
              <a:t>Clinoenstatite</a:t>
            </a:r>
          </a:p>
        </p:txBody>
      </p:sp>
      <p:sp>
        <p:nvSpPr>
          <p:cNvPr id="294" name="Text Box 26"/>
          <p:cNvSpPr txBox="1">
            <a:spLocks noChangeArrowheads="1"/>
          </p:cNvSpPr>
          <p:nvPr/>
        </p:nvSpPr>
        <p:spPr bwMode="auto">
          <a:xfrm>
            <a:off x="7780338" y="1400175"/>
            <a:ext cx="1028700" cy="639763"/>
          </a:xfrm>
          <a:prstGeom prst="rect">
            <a:avLst/>
          </a:prstGeom>
          <a:noFill/>
          <a:ln w="9525">
            <a:noFill/>
            <a:miter lim="800000"/>
            <a:headEnd/>
            <a:tailEnd/>
          </a:ln>
          <a:effectLst/>
        </p:spPr>
        <p:txBody>
          <a:bodyPr wrap="none">
            <a:spAutoFit/>
          </a:bodyPr>
          <a:lstStyle/>
          <a:p>
            <a:pPr algn="ctr"/>
            <a:r>
              <a:rPr lang="fr-FR" sz="1200"/>
              <a:t>Narrow size </a:t>
            </a:r>
          </a:p>
          <a:p>
            <a:pPr algn="ctr"/>
            <a:r>
              <a:rPr lang="fr-FR" sz="1200"/>
              <a:t>distribution</a:t>
            </a:r>
          </a:p>
          <a:p>
            <a:pPr algn="ctr"/>
            <a:r>
              <a:rPr lang="fr-FR" sz="1200"/>
              <a:t>60-100 nm</a:t>
            </a:r>
          </a:p>
        </p:txBody>
      </p:sp>
      <p:pic>
        <p:nvPicPr>
          <p:cNvPr id="295" name="Picture 28"/>
          <p:cNvPicPr>
            <a:picLocks noChangeAspect="1" noChangeArrowheads="1"/>
          </p:cNvPicPr>
          <p:nvPr/>
        </p:nvPicPr>
        <p:blipFill>
          <a:blip r:embed="rId7"/>
          <a:srcRect/>
          <a:stretch>
            <a:fillRect/>
          </a:stretch>
        </p:blipFill>
        <p:spPr bwMode="auto">
          <a:xfrm>
            <a:off x="3875088" y="4645025"/>
            <a:ext cx="3201987" cy="2054225"/>
          </a:xfrm>
          <a:prstGeom prst="rect">
            <a:avLst/>
          </a:prstGeom>
          <a:noFill/>
        </p:spPr>
      </p:pic>
      <p:sp>
        <p:nvSpPr>
          <p:cNvPr id="296" name="Rectangle 29"/>
          <p:cNvSpPr>
            <a:spLocks noChangeArrowheads="1"/>
          </p:cNvSpPr>
          <p:nvPr/>
        </p:nvSpPr>
        <p:spPr bwMode="auto">
          <a:xfrm>
            <a:off x="7699375" y="6613525"/>
            <a:ext cx="1444625" cy="244475"/>
          </a:xfrm>
          <a:prstGeom prst="rect">
            <a:avLst/>
          </a:prstGeom>
          <a:noFill/>
          <a:ln w="9525">
            <a:noFill/>
            <a:miter lim="800000"/>
            <a:headEnd/>
            <a:tailEnd/>
          </a:ln>
          <a:effectLst/>
        </p:spPr>
        <p:txBody>
          <a:bodyPr wrap="none" anchor="ctr">
            <a:spAutoFit/>
          </a:bodyPr>
          <a:lstStyle/>
          <a:p>
            <a:r>
              <a:rPr lang="en-GB" sz="1000" b="1" i="1"/>
              <a:t>PNAS</a:t>
            </a:r>
            <a:r>
              <a:rPr lang="en-GB" sz="1000" b="1"/>
              <a:t>, 22, 2007, 9266</a:t>
            </a:r>
            <a:endParaRPr lang="en-US" sz="1000" b="1"/>
          </a:p>
        </p:txBody>
      </p:sp>
      <p:pic>
        <p:nvPicPr>
          <p:cNvPr id="298" name="Picture 33"/>
          <p:cNvPicPr>
            <a:picLocks noChangeAspect="1" noChangeArrowheads="1"/>
          </p:cNvPicPr>
          <p:nvPr/>
        </p:nvPicPr>
        <p:blipFill>
          <a:blip r:embed="rId8"/>
          <a:srcRect/>
          <a:stretch>
            <a:fillRect/>
          </a:stretch>
        </p:blipFill>
        <p:spPr bwMode="auto">
          <a:xfrm>
            <a:off x="2036763" y="5232400"/>
            <a:ext cx="1800225" cy="1365250"/>
          </a:xfrm>
          <a:prstGeom prst="rect">
            <a:avLst/>
          </a:prstGeom>
          <a:noFill/>
          <a:ln w="9525">
            <a:noFill/>
            <a:miter lim="800000"/>
            <a:headEnd/>
            <a:tailEnd/>
          </a:ln>
          <a:effectLst/>
        </p:spPr>
      </p:pic>
      <p:pic>
        <p:nvPicPr>
          <p:cNvPr id="299" name="Picture 34"/>
          <p:cNvPicPr>
            <a:picLocks noChangeAspect="1" noChangeArrowheads="1"/>
          </p:cNvPicPr>
          <p:nvPr/>
        </p:nvPicPr>
        <p:blipFill>
          <a:blip r:embed="rId9"/>
          <a:srcRect/>
          <a:stretch>
            <a:fillRect/>
          </a:stretch>
        </p:blipFill>
        <p:spPr bwMode="auto">
          <a:xfrm>
            <a:off x="0" y="4352925"/>
            <a:ext cx="2146300" cy="1360488"/>
          </a:xfrm>
          <a:prstGeom prst="rect">
            <a:avLst/>
          </a:prstGeom>
          <a:noFill/>
          <a:ln w="9525">
            <a:noFill/>
            <a:miter lim="800000"/>
            <a:headEnd/>
            <a:tailEnd/>
          </a:ln>
          <a:effectLst/>
        </p:spPr>
      </p:pic>
      <p:pic>
        <p:nvPicPr>
          <p:cNvPr id="300" name="Picture 27"/>
          <p:cNvPicPr>
            <a:picLocks noChangeAspect="1" noChangeArrowheads="1"/>
          </p:cNvPicPr>
          <p:nvPr/>
        </p:nvPicPr>
        <p:blipFill>
          <a:blip r:embed="rId10"/>
          <a:srcRect/>
          <a:stretch>
            <a:fillRect/>
          </a:stretch>
        </p:blipFill>
        <p:spPr bwMode="auto">
          <a:xfrm>
            <a:off x="6897688" y="4181475"/>
            <a:ext cx="1852612" cy="2439988"/>
          </a:xfrm>
          <a:prstGeom prst="rect">
            <a:avLst/>
          </a:prstGeom>
          <a:noFill/>
          <a:ln w="9525">
            <a:noFill/>
            <a:miter lim="800000"/>
            <a:headEnd/>
            <a:tailEnd/>
          </a:ln>
          <a:effectLst/>
        </p:spPr>
      </p:pic>
      <p:sp>
        <p:nvSpPr>
          <p:cNvPr id="301" name="AutoShape 35"/>
          <p:cNvSpPr>
            <a:spLocks noChangeArrowheads="1"/>
          </p:cNvSpPr>
          <p:nvPr/>
        </p:nvSpPr>
        <p:spPr bwMode="auto">
          <a:xfrm rot="3102447">
            <a:off x="2174875" y="4611688"/>
            <a:ext cx="669925" cy="447675"/>
          </a:xfrm>
          <a:prstGeom prst="curvedDownArrow">
            <a:avLst>
              <a:gd name="adj1" fmla="val 29929"/>
              <a:gd name="adj2" fmla="val 59858"/>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302" name="Text Box 36"/>
          <p:cNvSpPr txBox="1">
            <a:spLocks noChangeArrowheads="1"/>
          </p:cNvSpPr>
          <p:nvPr/>
        </p:nvSpPr>
        <p:spPr bwMode="auto">
          <a:xfrm>
            <a:off x="2671763" y="4354513"/>
            <a:ext cx="2641600" cy="304800"/>
          </a:xfrm>
          <a:prstGeom prst="rect">
            <a:avLst/>
          </a:prstGeom>
          <a:solidFill>
            <a:schemeClr val="accent1"/>
          </a:solidFill>
          <a:ln w="9525">
            <a:noFill/>
            <a:miter lim="800000"/>
            <a:headEnd/>
            <a:tailEnd/>
          </a:ln>
          <a:effectLst/>
        </p:spPr>
        <p:txBody>
          <a:bodyPr wrap="none">
            <a:spAutoFit/>
          </a:bodyPr>
          <a:lstStyle/>
          <a:p>
            <a:r>
              <a:rPr lang="en-US" sz="1400"/>
              <a:t>Recombinaison radiactive =f(T)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Sol-Gel</a:t>
            </a:r>
          </a:p>
        </p:txBody>
      </p:sp>
      <p:sp>
        <p:nvSpPr>
          <p:cNvPr id="27" name="Rectangle 24"/>
          <p:cNvSpPr>
            <a:spLocks noChangeArrowheads="1"/>
          </p:cNvSpPr>
          <p:nvPr/>
        </p:nvSpPr>
        <p:spPr bwMode="auto">
          <a:xfrm>
            <a:off x="4508500" y="6613525"/>
            <a:ext cx="1444625" cy="244475"/>
          </a:xfrm>
          <a:prstGeom prst="rect">
            <a:avLst/>
          </a:prstGeom>
          <a:noFill/>
          <a:ln w="9525">
            <a:noFill/>
            <a:miter lim="800000"/>
            <a:headEnd/>
            <a:tailEnd/>
          </a:ln>
          <a:effectLst/>
        </p:spPr>
        <p:txBody>
          <a:bodyPr wrap="none" anchor="ctr">
            <a:spAutoFit/>
          </a:bodyPr>
          <a:lstStyle/>
          <a:p>
            <a:r>
              <a:rPr lang="en-GB" sz="1000" b="1" i="1"/>
              <a:t>PNAS</a:t>
            </a:r>
            <a:r>
              <a:rPr lang="en-GB" sz="1000" b="1"/>
              <a:t>, 22, 2007, 9266</a:t>
            </a:r>
            <a:endParaRPr lang="en-US" sz="1000" b="1"/>
          </a:p>
        </p:txBody>
      </p:sp>
      <p:pic>
        <p:nvPicPr>
          <p:cNvPr id="28" name="Picture 26"/>
          <p:cNvPicPr preferRelativeResize="0">
            <a:picLocks noChangeAspect="1" noChangeArrowheads="1"/>
          </p:cNvPicPr>
          <p:nvPr/>
        </p:nvPicPr>
        <p:blipFill>
          <a:blip r:embed="rId3"/>
          <a:srcRect/>
          <a:stretch>
            <a:fillRect/>
          </a:stretch>
        </p:blipFill>
        <p:spPr bwMode="auto">
          <a:xfrm>
            <a:off x="4418013" y="3427413"/>
            <a:ext cx="982662" cy="2632075"/>
          </a:xfrm>
          <a:prstGeom prst="rect">
            <a:avLst/>
          </a:prstGeom>
          <a:noFill/>
          <a:ln w="9525">
            <a:noFill/>
            <a:miter lim="800000"/>
            <a:headEnd/>
            <a:tailEnd/>
          </a:ln>
        </p:spPr>
      </p:pic>
      <p:sp>
        <p:nvSpPr>
          <p:cNvPr id="29" name="Rectangle 28"/>
          <p:cNvSpPr>
            <a:spLocks noChangeArrowheads="1"/>
          </p:cNvSpPr>
          <p:nvPr/>
        </p:nvSpPr>
        <p:spPr bwMode="auto">
          <a:xfrm>
            <a:off x="4405313" y="5437188"/>
            <a:ext cx="1490662" cy="244475"/>
          </a:xfrm>
          <a:prstGeom prst="rect">
            <a:avLst/>
          </a:prstGeom>
          <a:noFill/>
          <a:ln w="9525">
            <a:noFill/>
            <a:miter lim="800000"/>
            <a:headEnd/>
            <a:tailEnd/>
          </a:ln>
          <a:effectLst/>
        </p:spPr>
        <p:txBody>
          <a:bodyPr wrap="none">
            <a:spAutoFit/>
          </a:bodyPr>
          <a:lstStyle/>
          <a:p>
            <a:r>
              <a:rPr lang="fr-FR" sz="1000"/>
              <a:t>1 mg tail vein injections</a:t>
            </a:r>
          </a:p>
        </p:txBody>
      </p:sp>
      <p:grpSp>
        <p:nvGrpSpPr>
          <p:cNvPr id="30" name="Group 29"/>
          <p:cNvGrpSpPr>
            <a:grpSpLocks/>
          </p:cNvGrpSpPr>
          <p:nvPr/>
        </p:nvGrpSpPr>
        <p:grpSpPr bwMode="auto">
          <a:xfrm>
            <a:off x="0" y="2628900"/>
            <a:ext cx="3960813" cy="3338513"/>
            <a:chOff x="204" y="210"/>
            <a:chExt cx="2700" cy="1947"/>
          </a:xfrm>
          <a:noFill/>
        </p:grpSpPr>
        <p:pic>
          <p:nvPicPr>
            <p:cNvPr id="31" name="Picture 30"/>
            <p:cNvPicPr>
              <a:picLocks noChangeAspect="1" noChangeArrowheads="1"/>
            </p:cNvPicPr>
            <p:nvPr/>
          </p:nvPicPr>
          <p:blipFill>
            <a:blip r:embed="rId4"/>
            <a:srcRect/>
            <a:stretch>
              <a:fillRect/>
            </a:stretch>
          </p:blipFill>
          <p:spPr bwMode="auto">
            <a:xfrm>
              <a:off x="295" y="210"/>
              <a:ext cx="2609" cy="1947"/>
            </a:xfrm>
            <a:prstGeom prst="rect">
              <a:avLst/>
            </a:prstGeom>
            <a:grpFill/>
            <a:ln w="9525">
              <a:noFill/>
              <a:miter lim="800000"/>
              <a:headEnd/>
              <a:tailEnd/>
            </a:ln>
          </p:spPr>
        </p:pic>
        <p:sp>
          <p:nvSpPr>
            <p:cNvPr id="32" name="Rectangle 31"/>
            <p:cNvSpPr>
              <a:spLocks noChangeArrowheads="1"/>
            </p:cNvSpPr>
            <p:nvPr/>
          </p:nvSpPr>
          <p:spPr bwMode="auto">
            <a:xfrm>
              <a:off x="295" y="300"/>
              <a:ext cx="258" cy="272"/>
            </a:xfrm>
            <a:prstGeom prst="rect">
              <a:avLst/>
            </a:prstGeom>
            <a:grpFill/>
            <a:ln w="9525">
              <a:noFill/>
              <a:miter lim="800000"/>
              <a:headEnd/>
              <a:tailEnd/>
            </a:ln>
            <a:effectLst/>
          </p:spPr>
          <p:txBody>
            <a:bodyPr wrap="none" anchor="ctr"/>
            <a:lstStyle/>
            <a:p>
              <a:endParaRPr lang="fr-FR"/>
            </a:p>
          </p:txBody>
        </p:sp>
        <p:sp>
          <p:nvSpPr>
            <p:cNvPr id="33" name="Rectangle 32"/>
            <p:cNvSpPr>
              <a:spLocks noChangeArrowheads="1"/>
            </p:cNvSpPr>
            <p:nvPr/>
          </p:nvSpPr>
          <p:spPr bwMode="auto">
            <a:xfrm>
              <a:off x="204" y="1253"/>
              <a:ext cx="258" cy="272"/>
            </a:xfrm>
            <a:prstGeom prst="rect">
              <a:avLst/>
            </a:prstGeom>
            <a:grpFill/>
            <a:ln w="9525">
              <a:noFill/>
              <a:miter lim="800000"/>
              <a:headEnd/>
              <a:tailEnd/>
            </a:ln>
            <a:effectLst/>
          </p:spPr>
          <p:txBody>
            <a:bodyPr wrap="none" anchor="ctr"/>
            <a:lstStyle/>
            <a:p>
              <a:endParaRPr lang="fr-FR"/>
            </a:p>
          </p:txBody>
        </p:sp>
        <p:sp>
          <p:nvSpPr>
            <p:cNvPr id="34" name="Rectangle 33"/>
            <p:cNvSpPr>
              <a:spLocks noChangeArrowheads="1"/>
            </p:cNvSpPr>
            <p:nvPr/>
          </p:nvSpPr>
          <p:spPr bwMode="auto">
            <a:xfrm>
              <a:off x="1791" y="1253"/>
              <a:ext cx="258" cy="272"/>
            </a:xfrm>
            <a:prstGeom prst="rect">
              <a:avLst/>
            </a:prstGeom>
            <a:grpFill/>
            <a:ln w="9525">
              <a:noFill/>
              <a:miter lim="800000"/>
              <a:headEnd/>
              <a:tailEnd/>
            </a:ln>
            <a:effectLst/>
          </p:spPr>
          <p:txBody>
            <a:bodyPr wrap="none" anchor="ctr"/>
            <a:lstStyle/>
            <a:p>
              <a:endParaRPr lang="fr-FR"/>
            </a:p>
          </p:txBody>
        </p:sp>
      </p:grpSp>
      <p:pic>
        <p:nvPicPr>
          <p:cNvPr id="35" name="Picture 34"/>
          <p:cNvPicPr>
            <a:picLocks noChangeAspect="1" noChangeArrowheads="1"/>
          </p:cNvPicPr>
          <p:nvPr/>
        </p:nvPicPr>
        <p:blipFill>
          <a:blip r:embed="rId5"/>
          <a:srcRect/>
          <a:stretch>
            <a:fillRect/>
          </a:stretch>
        </p:blipFill>
        <p:spPr bwMode="auto">
          <a:xfrm>
            <a:off x="2293938" y="811213"/>
            <a:ext cx="1728787" cy="1497012"/>
          </a:xfrm>
          <a:prstGeom prst="rect">
            <a:avLst/>
          </a:prstGeom>
          <a:ln>
            <a:noFill/>
          </a:ln>
          <a:effectLst>
            <a:softEdge rad="112500"/>
          </a:effectLst>
        </p:spPr>
      </p:pic>
      <p:pic>
        <p:nvPicPr>
          <p:cNvPr id="36" name="Picture 36"/>
          <p:cNvPicPr>
            <a:picLocks noChangeAspect="1" noChangeArrowheads="1"/>
          </p:cNvPicPr>
          <p:nvPr/>
        </p:nvPicPr>
        <p:blipFill>
          <a:blip r:embed="rId6"/>
          <a:srcRect/>
          <a:stretch>
            <a:fillRect/>
          </a:stretch>
        </p:blipFill>
        <p:spPr bwMode="auto">
          <a:xfrm>
            <a:off x="6218238" y="4062413"/>
            <a:ext cx="1725612" cy="1779587"/>
          </a:xfrm>
          <a:prstGeom prst="rect">
            <a:avLst/>
          </a:prstGeom>
          <a:noFill/>
          <a:ln w="9525">
            <a:noFill/>
            <a:miter lim="800000"/>
            <a:headEnd/>
            <a:tailEnd/>
          </a:ln>
          <a:effectLst/>
        </p:spPr>
      </p:pic>
      <p:pic>
        <p:nvPicPr>
          <p:cNvPr id="37" name="Picture 38"/>
          <p:cNvPicPr preferRelativeResize="0">
            <a:picLocks noChangeAspect="1" noChangeArrowheads="1"/>
          </p:cNvPicPr>
          <p:nvPr/>
        </p:nvPicPr>
        <p:blipFill>
          <a:blip r:embed="rId7"/>
          <a:srcRect/>
          <a:stretch>
            <a:fillRect/>
          </a:stretch>
        </p:blipFill>
        <p:spPr bwMode="auto">
          <a:xfrm>
            <a:off x="7740650" y="3871913"/>
            <a:ext cx="995363" cy="2643187"/>
          </a:xfrm>
          <a:prstGeom prst="rect">
            <a:avLst/>
          </a:prstGeom>
          <a:noFill/>
          <a:ln w="9525">
            <a:noFill/>
            <a:miter lim="800000"/>
            <a:headEnd/>
            <a:tailEnd/>
          </a:ln>
        </p:spPr>
      </p:pic>
      <p:pic>
        <p:nvPicPr>
          <p:cNvPr id="39" name="Picture 40"/>
          <p:cNvPicPr>
            <a:picLocks noChangeAspect="1" noChangeArrowheads="1"/>
          </p:cNvPicPr>
          <p:nvPr/>
        </p:nvPicPr>
        <p:blipFill>
          <a:blip r:embed="rId8"/>
          <a:srcRect/>
          <a:stretch>
            <a:fillRect/>
          </a:stretch>
        </p:blipFill>
        <p:spPr bwMode="auto">
          <a:xfrm>
            <a:off x="4008438" y="1825625"/>
            <a:ext cx="1808163" cy="1404938"/>
          </a:xfrm>
          <a:prstGeom prst="rect">
            <a:avLst/>
          </a:prstGeom>
          <a:ln>
            <a:noFill/>
          </a:ln>
          <a:effectLst>
            <a:softEdge rad="112500"/>
          </a:effectLst>
        </p:spPr>
      </p:pic>
      <p:sp>
        <p:nvSpPr>
          <p:cNvPr id="41" name="Text Box 42"/>
          <p:cNvSpPr txBox="1">
            <a:spLocks noChangeArrowheads="1"/>
          </p:cNvSpPr>
          <p:nvPr/>
        </p:nvSpPr>
        <p:spPr bwMode="auto">
          <a:xfrm>
            <a:off x="2587625" y="2238375"/>
            <a:ext cx="1149350" cy="304800"/>
          </a:xfrm>
          <a:prstGeom prst="rect">
            <a:avLst/>
          </a:prstGeom>
          <a:noFill/>
          <a:ln w="9525">
            <a:noFill/>
            <a:miter lim="800000"/>
            <a:headEnd/>
            <a:tailEnd/>
          </a:ln>
          <a:effectLst/>
        </p:spPr>
        <p:txBody>
          <a:bodyPr wrap="none">
            <a:spAutoFit/>
          </a:bodyPr>
          <a:lstStyle/>
          <a:p>
            <a:r>
              <a:rPr lang="fr-FR" sz="1400"/>
              <a:t>As prepared</a:t>
            </a:r>
          </a:p>
        </p:txBody>
      </p:sp>
      <p:sp>
        <p:nvSpPr>
          <p:cNvPr id="42" name="Text Box 43"/>
          <p:cNvSpPr txBox="1">
            <a:spLocks noChangeArrowheads="1"/>
          </p:cNvSpPr>
          <p:nvPr/>
        </p:nvSpPr>
        <p:spPr bwMode="auto">
          <a:xfrm>
            <a:off x="4429125" y="1352550"/>
            <a:ext cx="966788" cy="304800"/>
          </a:xfrm>
          <a:prstGeom prst="rect">
            <a:avLst/>
          </a:prstGeom>
          <a:noFill/>
          <a:ln w="9525">
            <a:noFill/>
            <a:miter lim="800000"/>
            <a:headEnd/>
            <a:tailEnd/>
          </a:ln>
          <a:effectLst/>
        </p:spPr>
        <p:txBody>
          <a:bodyPr wrap="none">
            <a:spAutoFit/>
          </a:bodyPr>
          <a:lstStyle/>
          <a:p>
            <a:r>
              <a:rPr lang="fr-FR" sz="1400" baseline="30000"/>
              <a:t>+</a:t>
            </a:r>
            <a:r>
              <a:rPr lang="fr-FR" sz="1400"/>
              <a:t>NH</a:t>
            </a:r>
            <a:r>
              <a:rPr lang="fr-FR" sz="1400" baseline="-25000"/>
              <a:t>3</a:t>
            </a:r>
            <a:r>
              <a:rPr lang="fr-FR" sz="1400"/>
              <a:t>-NPs</a:t>
            </a:r>
          </a:p>
        </p:txBody>
      </p:sp>
      <p:sp>
        <p:nvSpPr>
          <p:cNvPr id="43" name="Text Box 45"/>
          <p:cNvSpPr txBox="1">
            <a:spLocks noChangeArrowheads="1"/>
          </p:cNvSpPr>
          <p:nvPr/>
        </p:nvSpPr>
        <p:spPr bwMode="auto">
          <a:xfrm>
            <a:off x="6357938" y="6105525"/>
            <a:ext cx="965200" cy="304800"/>
          </a:xfrm>
          <a:prstGeom prst="rect">
            <a:avLst/>
          </a:prstGeom>
          <a:solidFill>
            <a:schemeClr val="accent1"/>
          </a:solidFill>
          <a:ln w="9525">
            <a:noFill/>
            <a:miter lim="800000"/>
            <a:headEnd/>
            <a:tailEnd/>
          </a:ln>
          <a:effectLst/>
        </p:spPr>
        <p:txBody>
          <a:bodyPr wrap="none">
            <a:spAutoFit/>
          </a:bodyPr>
          <a:lstStyle/>
          <a:p>
            <a:r>
              <a:rPr lang="fr-FR" sz="1400" b="1"/>
              <a:t>PEG-NPs</a:t>
            </a:r>
          </a:p>
        </p:txBody>
      </p:sp>
      <p:sp>
        <p:nvSpPr>
          <p:cNvPr id="44" name="Line 46"/>
          <p:cNvSpPr>
            <a:spLocks noChangeShapeType="1"/>
          </p:cNvSpPr>
          <p:nvPr/>
        </p:nvSpPr>
        <p:spPr bwMode="auto">
          <a:xfrm>
            <a:off x="3633788" y="2036763"/>
            <a:ext cx="865187" cy="288925"/>
          </a:xfrm>
          <a:prstGeom prst="line">
            <a:avLst/>
          </a:prstGeom>
          <a:noFill/>
          <a:ln w="38100">
            <a:solidFill>
              <a:schemeClr val="tx1"/>
            </a:solidFill>
            <a:round/>
            <a:headEnd/>
            <a:tailEnd type="triangle" w="med" len="med"/>
          </a:ln>
          <a:effectLst/>
        </p:spPr>
        <p:txBody>
          <a:bodyPr/>
          <a:lstStyle/>
          <a:p>
            <a:endParaRPr lang="fr-FR"/>
          </a:p>
        </p:txBody>
      </p:sp>
      <p:sp>
        <p:nvSpPr>
          <p:cNvPr id="45" name="Line 47"/>
          <p:cNvSpPr>
            <a:spLocks noChangeShapeType="1"/>
          </p:cNvSpPr>
          <p:nvPr/>
        </p:nvSpPr>
        <p:spPr bwMode="auto">
          <a:xfrm flipV="1">
            <a:off x="5457825" y="1633538"/>
            <a:ext cx="504825" cy="360362"/>
          </a:xfrm>
          <a:prstGeom prst="line">
            <a:avLst/>
          </a:prstGeom>
          <a:noFill/>
          <a:ln w="38100">
            <a:solidFill>
              <a:schemeClr val="tx1"/>
            </a:solidFill>
            <a:round/>
            <a:headEnd/>
            <a:tailEnd type="triangle" w="med" len="med"/>
          </a:ln>
          <a:effectLst/>
        </p:spPr>
        <p:txBody>
          <a:bodyPr/>
          <a:lstStyle/>
          <a:p>
            <a:endParaRPr lang="fr-FR"/>
          </a:p>
        </p:txBody>
      </p:sp>
      <p:sp>
        <p:nvSpPr>
          <p:cNvPr id="46" name="Line 48"/>
          <p:cNvSpPr>
            <a:spLocks noChangeShapeType="1"/>
          </p:cNvSpPr>
          <p:nvPr/>
        </p:nvSpPr>
        <p:spPr bwMode="auto">
          <a:xfrm>
            <a:off x="5518150" y="3144838"/>
            <a:ext cx="431800" cy="360362"/>
          </a:xfrm>
          <a:prstGeom prst="line">
            <a:avLst/>
          </a:prstGeom>
          <a:noFill/>
          <a:ln w="38100">
            <a:solidFill>
              <a:schemeClr val="tx1"/>
            </a:solidFill>
            <a:round/>
            <a:headEnd/>
            <a:tailEnd type="triangle" w="med" len="med"/>
          </a:ln>
          <a:effectLst/>
        </p:spPr>
        <p:txBody>
          <a:bodyPr/>
          <a:lstStyle/>
          <a:p>
            <a:endParaRPr lang="fr-FR"/>
          </a:p>
        </p:txBody>
      </p:sp>
      <p:sp>
        <p:nvSpPr>
          <p:cNvPr id="47" name="Rectangle 49"/>
          <p:cNvSpPr>
            <a:spLocks noChangeArrowheads="1"/>
          </p:cNvSpPr>
          <p:nvPr/>
        </p:nvSpPr>
        <p:spPr bwMode="auto">
          <a:xfrm>
            <a:off x="6061075" y="3584575"/>
            <a:ext cx="2903538" cy="3240088"/>
          </a:xfrm>
          <a:prstGeom prst="rect">
            <a:avLst/>
          </a:prstGeom>
          <a:noFill/>
          <a:ln w="38100">
            <a:solidFill>
              <a:schemeClr val="accent1"/>
            </a:solidFill>
            <a:miter lim="800000"/>
            <a:headEnd/>
            <a:tailEnd/>
          </a:ln>
          <a:effectLst/>
        </p:spPr>
        <p:txBody>
          <a:bodyPr wrap="none" anchor="ctr"/>
          <a:lstStyle/>
          <a:p>
            <a:endParaRPr lang="fr-FR"/>
          </a:p>
        </p:txBody>
      </p:sp>
      <p:sp>
        <p:nvSpPr>
          <p:cNvPr id="48" name="Text Box 51"/>
          <p:cNvSpPr txBox="1">
            <a:spLocks noChangeArrowheads="1"/>
          </p:cNvSpPr>
          <p:nvPr/>
        </p:nvSpPr>
        <p:spPr bwMode="auto">
          <a:xfrm>
            <a:off x="3683000" y="1819275"/>
            <a:ext cx="920750" cy="304800"/>
          </a:xfrm>
          <a:prstGeom prst="rect">
            <a:avLst/>
          </a:prstGeom>
          <a:noFill/>
          <a:ln w="9525">
            <a:noFill/>
            <a:miter lim="800000"/>
            <a:headEnd/>
            <a:tailEnd/>
          </a:ln>
          <a:effectLst/>
        </p:spPr>
        <p:txBody>
          <a:bodyPr wrap="none">
            <a:spAutoFit/>
          </a:bodyPr>
          <a:lstStyle/>
          <a:p>
            <a:r>
              <a:rPr lang="fr-FR" sz="1400"/>
              <a:t>+ APTES</a:t>
            </a:r>
          </a:p>
        </p:txBody>
      </p:sp>
      <p:sp>
        <p:nvSpPr>
          <p:cNvPr id="49" name="Rectangle 61"/>
          <p:cNvSpPr>
            <a:spLocks noChangeArrowheads="1"/>
          </p:cNvSpPr>
          <p:nvPr/>
        </p:nvSpPr>
        <p:spPr bwMode="auto">
          <a:xfrm>
            <a:off x="6113463" y="3617913"/>
            <a:ext cx="1890712" cy="366712"/>
          </a:xfrm>
          <a:prstGeom prst="rect">
            <a:avLst/>
          </a:prstGeom>
          <a:noFill/>
          <a:ln w="9525">
            <a:noFill/>
            <a:miter lim="800000"/>
            <a:headEnd/>
            <a:tailEnd/>
          </a:ln>
          <a:effectLst/>
        </p:spPr>
        <p:txBody>
          <a:bodyPr wrap="none">
            <a:spAutoFit/>
          </a:bodyPr>
          <a:lstStyle/>
          <a:p>
            <a:r>
              <a:rPr lang="fr-FR"/>
              <a:t>+ </a:t>
            </a:r>
            <a:r>
              <a:rPr lang="fr-FR" sz="1400"/>
              <a:t>mPEG5000-COOH</a:t>
            </a:r>
          </a:p>
        </p:txBody>
      </p:sp>
      <p:sp>
        <p:nvSpPr>
          <p:cNvPr id="50" name="Text Box 66"/>
          <p:cNvSpPr txBox="1">
            <a:spLocks noChangeArrowheads="1"/>
          </p:cNvSpPr>
          <p:nvPr/>
        </p:nvSpPr>
        <p:spPr bwMode="auto">
          <a:xfrm>
            <a:off x="198438" y="1254125"/>
            <a:ext cx="2420937" cy="641350"/>
          </a:xfrm>
          <a:prstGeom prst="rect">
            <a:avLst/>
          </a:prstGeom>
          <a:solidFill>
            <a:srgbClr val="FFCC66"/>
          </a:solidFill>
          <a:ln w="9525">
            <a:noFill/>
            <a:miter lim="800000"/>
            <a:headEnd/>
            <a:tailEnd/>
          </a:ln>
          <a:effectLst/>
        </p:spPr>
        <p:txBody>
          <a:bodyPr>
            <a:spAutoFit/>
          </a:bodyPr>
          <a:lstStyle/>
          <a:p>
            <a:pPr algn="ctr"/>
            <a:r>
              <a:rPr lang="en-US">
                <a:solidFill>
                  <a:srgbClr val="5F5F5F"/>
                </a:solidFill>
              </a:rPr>
              <a:t>Biodistribution In vivo </a:t>
            </a:r>
          </a:p>
          <a:p>
            <a:pPr algn="ctr"/>
            <a:r>
              <a:rPr lang="en-US">
                <a:solidFill>
                  <a:srgbClr val="5F5F5F"/>
                </a:solidFill>
              </a:rPr>
              <a:t>Fonctionnalisation </a:t>
            </a:r>
          </a:p>
        </p:txBody>
      </p:sp>
      <p:sp>
        <p:nvSpPr>
          <p:cNvPr id="52" name="Rectangle 69"/>
          <p:cNvSpPr>
            <a:spLocks noChangeArrowheads="1"/>
          </p:cNvSpPr>
          <p:nvPr/>
        </p:nvSpPr>
        <p:spPr bwMode="auto">
          <a:xfrm>
            <a:off x="406400" y="4668838"/>
            <a:ext cx="879475" cy="244475"/>
          </a:xfrm>
          <a:prstGeom prst="rect">
            <a:avLst/>
          </a:prstGeom>
          <a:noFill/>
          <a:ln w="9525">
            <a:noFill/>
            <a:miter lim="800000"/>
            <a:headEnd/>
            <a:tailEnd/>
          </a:ln>
          <a:effectLst/>
        </p:spPr>
        <p:txBody>
          <a:bodyPr wrap="none">
            <a:spAutoFit/>
          </a:bodyPr>
          <a:lstStyle/>
          <a:p>
            <a:r>
              <a:rPr lang="fr-FR" sz="1000"/>
              <a:t>s.c. injection</a:t>
            </a:r>
          </a:p>
        </p:txBody>
      </p:sp>
      <p:sp>
        <p:nvSpPr>
          <p:cNvPr id="53" name="Rectangle 70"/>
          <p:cNvSpPr>
            <a:spLocks noChangeArrowheads="1"/>
          </p:cNvSpPr>
          <p:nvPr/>
        </p:nvSpPr>
        <p:spPr bwMode="auto">
          <a:xfrm>
            <a:off x="2538413" y="4627563"/>
            <a:ext cx="1865312" cy="244475"/>
          </a:xfrm>
          <a:prstGeom prst="rect">
            <a:avLst/>
          </a:prstGeom>
          <a:noFill/>
          <a:ln w="9525">
            <a:noFill/>
            <a:miter lim="800000"/>
            <a:headEnd/>
            <a:tailEnd/>
          </a:ln>
          <a:effectLst/>
        </p:spPr>
        <p:txBody>
          <a:bodyPr wrap="none">
            <a:spAutoFit/>
          </a:bodyPr>
          <a:lstStyle/>
          <a:p>
            <a:r>
              <a:rPr lang="fr-FR" sz="1000"/>
              <a:t>intramuscular injection  200</a:t>
            </a:r>
            <a:r>
              <a:rPr lang="fr-FR" sz="1000">
                <a:latin typeface="Symbol" pitchFamily="18" charset="2"/>
              </a:rPr>
              <a:t>m</a:t>
            </a:r>
            <a:r>
              <a:rPr lang="fr-FR" sz="1000"/>
              <a:t>g</a:t>
            </a:r>
          </a:p>
        </p:txBody>
      </p:sp>
      <p:sp>
        <p:nvSpPr>
          <p:cNvPr id="54" name="Rectangle 71"/>
          <p:cNvSpPr>
            <a:spLocks noChangeArrowheads="1"/>
          </p:cNvSpPr>
          <p:nvPr/>
        </p:nvSpPr>
        <p:spPr bwMode="auto">
          <a:xfrm>
            <a:off x="107950" y="6029325"/>
            <a:ext cx="990600" cy="214313"/>
          </a:xfrm>
          <a:prstGeom prst="rect">
            <a:avLst/>
          </a:prstGeom>
          <a:noFill/>
          <a:ln w="9525">
            <a:noFill/>
            <a:miter lim="800000"/>
            <a:headEnd/>
            <a:tailEnd/>
          </a:ln>
          <a:effectLst/>
        </p:spPr>
        <p:txBody>
          <a:bodyPr wrap="none">
            <a:spAutoFit/>
          </a:bodyPr>
          <a:lstStyle/>
          <a:p>
            <a:r>
              <a:rPr lang="fr-FR" sz="800"/>
              <a:t> photons/s/cm2/sr</a:t>
            </a:r>
          </a:p>
        </p:txBody>
      </p:sp>
      <p:sp>
        <p:nvSpPr>
          <p:cNvPr id="55" name="Text Box 72"/>
          <p:cNvSpPr txBox="1">
            <a:spLocks noChangeArrowheads="1"/>
          </p:cNvSpPr>
          <p:nvPr/>
        </p:nvSpPr>
        <p:spPr bwMode="auto">
          <a:xfrm>
            <a:off x="95250" y="6205538"/>
            <a:ext cx="2347913" cy="304800"/>
          </a:xfrm>
          <a:prstGeom prst="rect">
            <a:avLst/>
          </a:prstGeom>
          <a:noFill/>
          <a:ln w="9525">
            <a:noFill/>
            <a:miter lim="800000"/>
            <a:headEnd/>
            <a:tailEnd/>
          </a:ln>
          <a:effectLst/>
        </p:spPr>
        <p:txBody>
          <a:bodyPr wrap="none">
            <a:spAutoFit/>
          </a:bodyPr>
          <a:lstStyle/>
          <a:p>
            <a:r>
              <a:rPr lang="fr-FR" sz="1400"/>
              <a:t>Sensibility=f(injected dose) </a:t>
            </a:r>
          </a:p>
        </p:txBody>
      </p:sp>
      <p:sp>
        <p:nvSpPr>
          <p:cNvPr id="56" name="Text Box 73"/>
          <p:cNvSpPr txBox="1">
            <a:spLocks noChangeArrowheads="1"/>
          </p:cNvSpPr>
          <p:nvPr/>
        </p:nvSpPr>
        <p:spPr bwMode="auto">
          <a:xfrm>
            <a:off x="2484438" y="6207125"/>
            <a:ext cx="1800225" cy="304800"/>
          </a:xfrm>
          <a:prstGeom prst="rect">
            <a:avLst/>
          </a:prstGeom>
          <a:noFill/>
          <a:ln w="9525">
            <a:noFill/>
            <a:miter lim="800000"/>
            <a:headEnd/>
            <a:tailEnd/>
          </a:ln>
          <a:effectLst/>
        </p:spPr>
        <p:txBody>
          <a:bodyPr wrap="none">
            <a:spAutoFit/>
          </a:bodyPr>
          <a:lstStyle/>
          <a:p>
            <a:r>
              <a:rPr lang="fr-FR" sz="1400"/>
              <a:t>Deep-tissue imaging</a:t>
            </a:r>
          </a:p>
        </p:txBody>
      </p:sp>
      <p:sp>
        <p:nvSpPr>
          <p:cNvPr id="57" name="Rectangle 75"/>
          <p:cNvSpPr>
            <a:spLocks noChangeArrowheads="1"/>
          </p:cNvSpPr>
          <p:nvPr/>
        </p:nvSpPr>
        <p:spPr bwMode="auto">
          <a:xfrm>
            <a:off x="7408863" y="6521450"/>
            <a:ext cx="1490662" cy="244475"/>
          </a:xfrm>
          <a:prstGeom prst="rect">
            <a:avLst/>
          </a:prstGeom>
          <a:noFill/>
          <a:ln w="9525">
            <a:noFill/>
            <a:miter lim="800000"/>
            <a:headEnd/>
            <a:tailEnd/>
          </a:ln>
          <a:effectLst/>
        </p:spPr>
        <p:txBody>
          <a:bodyPr wrap="none">
            <a:spAutoFit/>
          </a:bodyPr>
          <a:lstStyle/>
          <a:p>
            <a:r>
              <a:rPr lang="fr-FR" sz="1000"/>
              <a:t>1 mg tail vein injections</a:t>
            </a:r>
          </a:p>
        </p:txBody>
      </p:sp>
      <p:sp>
        <p:nvSpPr>
          <p:cNvPr id="58" name="Text Box 76"/>
          <p:cNvSpPr txBox="1">
            <a:spLocks noChangeArrowheads="1"/>
          </p:cNvSpPr>
          <p:nvPr/>
        </p:nvSpPr>
        <p:spPr bwMode="auto">
          <a:xfrm>
            <a:off x="4360863" y="4548188"/>
            <a:ext cx="1316037" cy="304800"/>
          </a:xfrm>
          <a:prstGeom prst="rect">
            <a:avLst/>
          </a:prstGeom>
          <a:noFill/>
          <a:ln w="9525">
            <a:noFill/>
            <a:miter lim="800000"/>
            <a:headEnd/>
            <a:tailEnd/>
          </a:ln>
          <a:effectLst/>
        </p:spPr>
        <p:txBody>
          <a:bodyPr wrap="none">
            <a:spAutoFit/>
          </a:bodyPr>
          <a:lstStyle/>
          <a:p>
            <a:r>
              <a:rPr lang="fr-FR" sz="1400"/>
              <a:t>Lung retention</a:t>
            </a:r>
          </a:p>
        </p:txBody>
      </p:sp>
      <p:sp>
        <p:nvSpPr>
          <p:cNvPr id="59" name="Text Box 78"/>
          <p:cNvSpPr txBox="1">
            <a:spLocks noChangeArrowheads="1"/>
          </p:cNvSpPr>
          <p:nvPr/>
        </p:nvSpPr>
        <p:spPr bwMode="auto">
          <a:xfrm>
            <a:off x="7191375" y="5527675"/>
            <a:ext cx="1663700" cy="304800"/>
          </a:xfrm>
          <a:prstGeom prst="rect">
            <a:avLst/>
          </a:prstGeom>
          <a:noFill/>
          <a:ln w="9525">
            <a:noFill/>
            <a:miter lim="800000"/>
            <a:headEnd/>
            <a:tailEnd/>
          </a:ln>
          <a:effectLst/>
        </p:spPr>
        <p:txBody>
          <a:bodyPr wrap="none">
            <a:spAutoFit/>
          </a:bodyPr>
          <a:lstStyle/>
          <a:p>
            <a:pPr algn="ctr"/>
            <a:r>
              <a:rPr lang="fr-FR" sz="1400"/>
              <a:t>Slow opsonization </a:t>
            </a:r>
          </a:p>
        </p:txBody>
      </p:sp>
      <p:sp>
        <p:nvSpPr>
          <p:cNvPr id="60" name="Text Box 79"/>
          <p:cNvSpPr txBox="1">
            <a:spLocks noChangeArrowheads="1"/>
          </p:cNvSpPr>
          <p:nvPr/>
        </p:nvSpPr>
        <p:spPr bwMode="auto">
          <a:xfrm>
            <a:off x="8426450" y="4359275"/>
            <a:ext cx="461963" cy="274638"/>
          </a:xfrm>
          <a:prstGeom prst="rect">
            <a:avLst/>
          </a:prstGeom>
          <a:noFill/>
          <a:ln w="9525">
            <a:noFill/>
            <a:miter lim="800000"/>
            <a:headEnd/>
            <a:tailEnd/>
          </a:ln>
          <a:effectLst/>
        </p:spPr>
        <p:txBody>
          <a:bodyPr wrap="none">
            <a:spAutoFit/>
          </a:bodyPr>
          <a:lstStyle/>
          <a:p>
            <a:r>
              <a:rPr lang="en-US" sz="1200"/>
              <a:t>liver</a:t>
            </a:r>
          </a:p>
        </p:txBody>
      </p:sp>
      <p:grpSp>
        <p:nvGrpSpPr>
          <p:cNvPr id="61" name="Group 81"/>
          <p:cNvGrpSpPr>
            <a:grpSpLocks/>
          </p:cNvGrpSpPr>
          <p:nvPr/>
        </p:nvGrpSpPr>
        <p:grpSpPr bwMode="auto">
          <a:xfrm>
            <a:off x="6056313" y="560388"/>
            <a:ext cx="3008312" cy="2781300"/>
            <a:chOff x="3815" y="353"/>
            <a:chExt cx="1895" cy="1752"/>
          </a:xfrm>
        </p:grpSpPr>
        <p:sp>
          <p:nvSpPr>
            <p:cNvPr id="62" name="Rectangle 50"/>
            <p:cNvSpPr>
              <a:spLocks noChangeArrowheads="1"/>
            </p:cNvSpPr>
            <p:nvPr/>
          </p:nvSpPr>
          <p:spPr bwMode="auto">
            <a:xfrm>
              <a:off x="3815" y="353"/>
              <a:ext cx="1832" cy="1752"/>
            </a:xfrm>
            <a:prstGeom prst="rect">
              <a:avLst/>
            </a:prstGeom>
            <a:solidFill>
              <a:schemeClr val="bg1"/>
            </a:solidFill>
            <a:ln w="38100">
              <a:solidFill>
                <a:schemeClr val="folHlink"/>
              </a:solidFill>
              <a:miter lim="800000"/>
              <a:headEnd/>
              <a:tailEnd/>
            </a:ln>
            <a:effectLst/>
          </p:spPr>
          <p:txBody>
            <a:bodyPr wrap="none" anchor="ctr"/>
            <a:lstStyle/>
            <a:p>
              <a:endParaRPr lang="fr-FR"/>
            </a:p>
          </p:txBody>
        </p:sp>
        <p:pic>
          <p:nvPicPr>
            <p:cNvPr id="63" name="Picture 35"/>
            <p:cNvPicPr>
              <a:picLocks noChangeAspect="1" noChangeArrowheads="1"/>
            </p:cNvPicPr>
            <p:nvPr/>
          </p:nvPicPr>
          <p:blipFill>
            <a:blip r:embed="rId9"/>
            <a:srcRect/>
            <a:stretch>
              <a:fillRect/>
            </a:stretch>
          </p:blipFill>
          <p:spPr bwMode="auto">
            <a:xfrm>
              <a:off x="3870" y="626"/>
              <a:ext cx="1406" cy="1219"/>
            </a:xfrm>
            <a:prstGeom prst="rect">
              <a:avLst/>
            </a:prstGeom>
            <a:noFill/>
            <a:ln w="9525">
              <a:noFill/>
              <a:miter lim="800000"/>
              <a:headEnd/>
              <a:tailEnd/>
            </a:ln>
            <a:effectLst/>
          </p:spPr>
        </p:pic>
        <p:pic>
          <p:nvPicPr>
            <p:cNvPr id="64" name="Picture 37"/>
            <p:cNvPicPr preferRelativeResize="0">
              <a:picLocks noChangeAspect="1" noChangeArrowheads="1"/>
            </p:cNvPicPr>
            <p:nvPr/>
          </p:nvPicPr>
          <p:blipFill>
            <a:blip r:embed="rId10"/>
            <a:srcRect/>
            <a:stretch>
              <a:fillRect/>
            </a:stretch>
          </p:blipFill>
          <p:spPr bwMode="auto">
            <a:xfrm>
              <a:off x="5012" y="398"/>
              <a:ext cx="584" cy="1658"/>
            </a:xfrm>
            <a:prstGeom prst="rect">
              <a:avLst/>
            </a:prstGeom>
            <a:noFill/>
            <a:ln w="9525">
              <a:noFill/>
              <a:miter lim="800000"/>
              <a:headEnd/>
              <a:tailEnd/>
            </a:ln>
          </p:spPr>
        </p:pic>
        <p:sp>
          <p:nvSpPr>
            <p:cNvPr id="65" name="Text Box 44"/>
            <p:cNvSpPr txBox="1">
              <a:spLocks noChangeArrowheads="1"/>
            </p:cNvSpPr>
            <p:nvPr/>
          </p:nvSpPr>
          <p:spPr bwMode="auto">
            <a:xfrm>
              <a:off x="3963" y="1855"/>
              <a:ext cx="650" cy="192"/>
            </a:xfrm>
            <a:prstGeom prst="rect">
              <a:avLst/>
            </a:prstGeom>
            <a:solidFill>
              <a:schemeClr val="folHlink"/>
            </a:solidFill>
            <a:ln w="9525">
              <a:noFill/>
              <a:miter lim="800000"/>
              <a:headEnd/>
              <a:tailEnd/>
            </a:ln>
            <a:effectLst/>
          </p:spPr>
          <p:txBody>
            <a:bodyPr wrap="none">
              <a:spAutoFit/>
            </a:bodyPr>
            <a:lstStyle/>
            <a:p>
              <a:r>
                <a:rPr lang="fr-FR" sz="1400" b="1" baseline="30000"/>
                <a:t>-</a:t>
              </a:r>
              <a:r>
                <a:rPr lang="fr-FR" sz="1400" b="1"/>
                <a:t>COO-NPs</a:t>
              </a:r>
            </a:p>
          </p:txBody>
        </p:sp>
        <p:grpSp>
          <p:nvGrpSpPr>
            <p:cNvPr id="66" name="Group 52"/>
            <p:cNvGrpSpPr>
              <a:grpSpLocks/>
            </p:cNvGrpSpPr>
            <p:nvPr/>
          </p:nvGrpSpPr>
          <p:grpSpPr bwMode="auto">
            <a:xfrm>
              <a:off x="3976" y="369"/>
              <a:ext cx="475" cy="594"/>
              <a:chOff x="4309" y="1161"/>
              <a:chExt cx="475" cy="594"/>
            </a:xfrm>
          </p:grpSpPr>
          <p:sp>
            <p:nvSpPr>
              <p:cNvPr id="71" name="Freeform 53"/>
              <p:cNvSpPr>
                <a:spLocks/>
              </p:cNvSpPr>
              <p:nvPr/>
            </p:nvSpPr>
            <p:spPr bwMode="auto">
              <a:xfrm>
                <a:off x="4437" y="1324"/>
                <a:ext cx="227" cy="91"/>
              </a:xfrm>
              <a:custGeom>
                <a:avLst/>
                <a:gdLst/>
                <a:ahLst/>
                <a:cxnLst>
                  <a:cxn ang="0">
                    <a:pos x="0" y="91"/>
                  </a:cxn>
                  <a:cxn ang="0">
                    <a:pos x="45" y="0"/>
                  </a:cxn>
                  <a:cxn ang="0">
                    <a:pos x="181" y="0"/>
                  </a:cxn>
                  <a:cxn ang="0">
                    <a:pos x="227" y="91"/>
                  </a:cxn>
                </a:cxnLst>
                <a:rect l="0" t="0" r="r" b="b"/>
                <a:pathLst>
                  <a:path w="227" h="91">
                    <a:moveTo>
                      <a:pt x="0" y="91"/>
                    </a:moveTo>
                    <a:lnTo>
                      <a:pt x="45" y="0"/>
                    </a:lnTo>
                    <a:lnTo>
                      <a:pt x="181" y="0"/>
                    </a:lnTo>
                    <a:lnTo>
                      <a:pt x="227" y="91"/>
                    </a:lnTo>
                  </a:path>
                </a:pathLst>
              </a:custGeom>
              <a:noFill/>
              <a:ln w="9525">
                <a:solidFill>
                  <a:schemeClr val="tx1"/>
                </a:solidFill>
                <a:round/>
                <a:headEnd/>
                <a:tailEnd/>
              </a:ln>
              <a:effectLst/>
            </p:spPr>
            <p:txBody>
              <a:bodyPr/>
              <a:lstStyle/>
              <a:p>
                <a:endParaRPr lang="fr-FR"/>
              </a:p>
            </p:txBody>
          </p:sp>
          <p:sp>
            <p:nvSpPr>
              <p:cNvPr id="72" name="Freeform 54"/>
              <p:cNvSpPr>
                <a:spLocks/>
              </p:cNvSpPr>
              <p:nvPr/>
            </p:nvSpPr>
            <p:spPr bwMode="auto">
              <a:xfrm flipV="1">
                <a:off x="4437" y="1505"/>
                <a:ext cx="227" cy="91"/>
              </a:xfrm>
              <a:custGeom>
                <a:avLst/>
                <a:gdLst/>
                <a:ahLst/>
                <a:cxnLst>
                  <a:cxn ang="0">
                    <a:pos x="0" y="91"/>
                  </a:cxn>
                  <a:cxn ang="0">
                    <a:pos x="45" y="0"/>
                  </a:cxn>
                  <a:cxn ang="0">
                    <a:pos x="181" y="0"/>
                  </a:cxn>
                  <a:cxn ang="0">
                    <a:pos x="227" y="91"/>
                  </a:cxn>
                </a:cxnLst>
                <a:rect l="0" t="0" r="r" b="b"/>
                <a:pathLst>
                  <a:path w="227" h="91">
                    <a:moveTo>
                      <a:pt x="0" y="91"/>
                    </a:moveTo>
                    <a:lnTo>
                      <a:pt x="45" y="0"/>
                    </a:lnTo>
                    <a:lnTo>
                      <a:pt x="181" y="0"/>
                    </a:lnTo>
                    <a:lnTo>
                      <a:pt x="227" y="91"/>
                    </a:lnTo>
                  </a:path>
                </a:pathLst>
              </a:custGeom>
              <a:noFill/>
              <a:ln w="9525">
                <a:solidFill>
                  <a:schemeClr val="tx1"/>
                </a:solidFill>
                <a:round/>
                <a:headEnd/>
                <a:tailEnd/>
              </a:ln>
              <a:effectLst/>
            </p:spPr>
            <p:txBody>
              <a:bodyPr/>
              <a:lstStyle/>
              <a:p>
                <a:endParaRPr lang="fr-FR"/>
              </a:p>
            </p:txBody>
          </p:sp>
          <p:sp>
            <p:nvSpPr>
              <p:cNvPr id="73" name="Text Box 55"/>
              <p:cNvSpPr txBox="1">
                <a:spLocks noChangeArrowheads="1"/>
              </p:cNvSpPr>
              <p:nvPr/>
            </p:nvSpPr>
            <p:spPr bwMode="auto">
              <a:xfrm>
                <a:off x="4313" y="1370"/>
                <a:ext cx="191" cy="173"/>
              </a:xfrm>
              <a:prstGeom prst="rect">
                <a:avLst/>
              </a:prstGeom>
              <a:noFill/>
              <a:ln w="9525">
                <a:noFill/>
                <a:miter lim="800000"/>
                <a:headEnd/>
                <a:tailEnd/>
              </a:ln>
              <a:effectLst/>
            </p:spPr>
            <p:txBody>
              <a:bodyPr wrap="none">
                <a:spAutoFit/>
              </a:bodyPr>
              <a:lstStyle/>
              <a:p>
                <a:r>
                  <a:rPr lang="fr-FR" sz="1200"/>
                  <a:t>O</a:t>
                </a:r>
              </a:p>
            </p:txBody>
          </p:sp>
          <p:sp>
            <p:nvSpPr>
              <p:cNvPr id="74" name="Text Box 56"/>
              <p:cNvSpPr txBox="1">
                <a:spLocks noChangeArrowheads="1"/>
              </p:cNvSpPr>
              <p:nvPr/>
            </p:nvSpPr>
            <p:spPr bwMode="auto">
              <a:xfrm>
                <a:off x="4593" y="1370"/>
                <a:ext cx="191" cy="173"/>
              </a:xfrm>
              <a:prstGeom prst="rect">
                <a:avLst/>
              </a:prstGeom>
              <a:noFill/>
              <a:ln w="9525">
                <a:noFill/>
                <a:miter lim="800000"/>
                <a:headEnd/>
                <a:tailEnd/>
              </a:ln>
              <a:effectLst/>
            </p:spPr>
            <p:txBody>
              <a:bodyPr wrap="none">
                <a:spAutoFit/>
              </a:bodyPr>
              <a:lstStyle/>
              <a:p>
                <a:r>
                  <a:rPr lang="fr-FR" sz="1200"/>
                  <a:t>O</a:t>
                </a:r>
              </a:p>
            </p:txBody>
          </p:sp>
          <p:sp>
            <p:nvSpPr>
              <p:cNvPr id="75" name="Line 57"/>
              <p:cNvSpPr>
                <a:spLocks noChangeShapeType="1"/>
              </p:cNvSpPr>
              <p:nvPr/>
            </p:nvSpPr>
            <p:spPr bwMode="auto">
              <a:xfrm flipH="1" flipV="1">
                <a:off x="4437" y="1279"/>
                <a:ext cx="45" cy="45"/>
              </a:xfrm>
              <a:prstGeom prst="line">
                <a:avLst/>
              </a:prstGeom>
              <a:noFill/>
              <a:ln w="34925" cmpd="dbl">
                <a:solidFill>
                  <a:schemeClr val="tx1"/>
                </a:solidFill>
                <a:round/>
                <a:headEnd/>
                <a:tailEnd/>
              </a:ln>
              <a:effectLst/>
            </p:spPr>
            <p:txBody>
              <a:bodyPr/>
              <a:lstStyle/>
              <a:p>
                <a:endParaRPr lang="fr-FR"/>
              </a:p>
            </p:txBody>
          </p:sp>
          <p:sp>
            <p:nvSpPr>
              <p:cNvPr id="76" name="Line 58"/>
              <p:cNvSpPr>
                <a:spLocks noChangeShapeType="1"/>
              </p:cNvSpPr>
              <p:nvPr/>
            </p:nvSpPr>
            <p:spPr bwMode="auto">
              <a:xfrm flipH="1">
                <a:off x="4437" y="1596"/>
                <a:ext cx="45" cy="46"/>
              </a:xfrm>
              <a:prstGeom prst="line">
                <a:avLst/>
              </a:prstGeom>
              <a:noFill/>
              <a:ln w="38100" cmpd="dbl">
                <a:solidFill>
                  <a:schemeClr val="tx1"/>
                </a:solidFill>
                <a:round/>
                <a:headEnd/>
                <a:tailEnd/>
              </a:ln>
              <a:effectLst/>
            </p:spPr>
            <p:txBody>
              <a:bodyPr/>
              <a:lstStyle/>
              <a:p>
                <a:endParaRPr lang="fr-FR"/>
              </a:p>
            </p:txBody>
          </p:sp>
          <p:sp>
            <p:nvSpPr>
              <p:cNvPr id="77" name="Text Box 59"/>
              <p:cNvSpPr txBox="1">
                <a:spLocks noChangeArrowheads="1"/>
              </p:cNvSpPr>
              <p:nvPr/>
            </p:nvSpPr>
            <p:spPr bwMode="auto">
              <a:xfrm>
                <a:off x="4309" y="1161"/>
                <a:ext cx="191" cy="173"/>
              </a:xfrm>
              <a:prstGeom prst="rect">
                <a:avLst/>
              </a:prstGeom>
              <a:noFill/>
              <a:ln w="9525">
                <a:noFill/>
                <a:miter lim="800000"/>
                <a:headEnd/>
                <a:tailEnd/>
              </a:ln>
              <a:effectLst/>
            </p:spPr>
            <p:txBody>
              <a:bodyPr wrap="none">
                <a:spAutoFit/>
              </a:bodyPr>
              <a:lstStyle/>
              <a:p>
                <a:r>
                  <a:rPr lang="fr-FR" sz="1200"/>
                  <a:t>O</a:t>
                </a:r>
              </a:p>
            </p:txBody>
          </p:sp>
          <p:sp>
            <p:nvSpPr>
              <p:cNvPr id="78" name="Text Box 60"/>
              <p:cNvSpPr txBox="1">
                <a:spLocks noChangeArrowheads="1"/>
              </p:cNvSpPr>
              <p:nvPr/>
            </p:nvSpPr>
            <p:spPr bwMode="auto">
              <a:xfrm>
                <a:off x="4309" y="1582"/>
                <a:ext cx="191" cy="173"/>
              </a:xfrm>
              <a:prstGeom prst="rect">
                <a:avLst/>
              </a:prstGeom>
              <a:noFill/>
              <a:ln w="9525">
                <a:noFill/>
                <a:miter lim="800000"/>
                <a:headEnd/>
                <a:tailEnd/>
              </a:ln>
              <a:effectLst/>
            </p:spPr>
            <p:txBody>
              <a:bodyPr wrap="none">
                <a:spAutoFit/>
              </a:bodyPr>
              <a:lstStyle/>
              <a:p>
                <a:r>
                  <a:rPr lang="fr-FR" sz="1200"/>
                  <a:t>O</a:t>
                </a:r>
              </a:p>
            </p:txBody>
          </p:sp>
        </p:grpSp>
        <p:sp>
          <p:nvSpPr>
            <p:cNvPr id="67" name="Rectangle 62"/>
            <p:cNvSpPr>
              <a:spLocks noChangeArrowheads="1"/>
            </p:cNvSpPr>
            <p:nvPr/>
          </p:nvSpPr>
          <p:spPr bwMode="auto">
            <a:xfrm>
              <a:off x="3836" y="546"/>
              <a:ext cx="200" cy="231"/>
            </a:xfrm>
            <a:prstGeom prst="rect">
              <a:avLst/>
            </a:prstGeom>
            <a:noFill/>
            <a:ln w="9525">
              <a:noFill/>
              <a:miter lim="800000"/>
              <a:headEnd/>
              <a:tailEnd/>
            </a:ln>
            <a:effectLst/>
          </p:spPr>
          <p:txBody>
            <a:bodyPr wrap="none">
              <a:spAutoFit/>
            </a:bodyPr>
            <a:lstStyle/>
            <a:p>
              <a:r>
                <a:rPr lang="fr-FR"/>
                <a:t>+</a:t>
              </a:r>
            </a:p>
          </p:txBody>
        </p:sp>
        <p:sp>
          <p:nvSpPr>
            <p:cNvPr id="68" name="Rectangle 74"/>
            <p:cNvSpPr>
              <a:spLocks noChangeArrowheads="1"/>
            </p:cNvSpPr>
            <p:nvPr/>
          </p:nvSpPr>
          <p:spPr bwMode="auto">
            <a:xfrm>
              <a:off x="4670" y="396"/>
              <a:ext cx="939" cy="154"/>
            </a:xfrm>
            <a:prstGeom prst="rect">
              <a:avLst/>
            </a:prstGeom>
            <a:noFill/>
            <a:ln w="9525">
              <a:noFill/>
              <a:miter lim="800000"/>
              <a:headEnd/>
              <a:tailEnd/>
            </a:ln>
            <a:effectLst/>
          </p:spPr>
          <p:txBody>
            <a:bodyPr wrap="none">
              <a:spAutoFit/>
            </a:bodyPr>
            <a:lstStyle/>
            <a:p>
              <a:r>
                <a:rPr lang="fr-FR" sz="1000"/>
                <a:t>1 mg tail vein injections</a:t>
              </a:r>
            </a:p>
          </p:txBody>
        </p:sp>
        <p:sp>
          <p:nvSpPr>
            <p:cNvPr id="69" name="Text Box 77"/>
            <p:cNvSpPr txBox="1">
              <a:spLocks noChangeArrowheads="1"/>
            </p:cNvSpPr>
            <p:nvPr/>
          </p:nvSpPr>
          <p:spPr bwMode="auto">
            <a:xfrm>
              <a:off x="4613" y="1460"/>
              <a:ext cx="1097" cy="192"/>
            </a:xfrm>
            <a:prstGeom prst="rect">
              <a:avLst/>
            </a:prstGeom>
            <a:noFill/>
            <a:ln w="9525">
              <a:noFill/>
              <a:miter lim="800000"/>
              <a:headEnd/>
              <a:tailEnd/>
            </a:ln>
            <a:effectLst/>
          </p:spPr>
          <p:txBody>
            <a:bodyPr wrap="none">
              <a:spAutoFit/>
            </a:bodyPr>
            <a:lstStyle/>
            <a:p>
              <a:pPr algn="ctr"/>
              <a:r>
                <a:rPr lang="fr-FR" sz="1400"/>
                <a:t>Rapid opsonization </a:t>
              </a:r>
            </a:p>
          </p:txBody>
        </p:sp>
        <p:sp>
          <p:nvSpPr>
            <p:cNvPr id="70" name="Text Box 80"/>
            <p:cNvSpPr txBox="1">
              <a:spLocks noChangeArrowheads="1"/>
            </p:cNvSpPr>
            <p:nvPr/>
          </p:nvSpPr>
          <p:spPr bwMode="auto">
            <a:xfrm>
              <a:off x="5333" y="669"/>
              <a:ext cx="291" cy="173"/>
            </a:xfrm>
            <a:prstGeom prst="rect">
              <a:avLst/>
            </a:prstGeom>
            <a:noFill/>
            <a:ln w="9525">
              <a:noFill/>
              <a:miter lim="800000"/>
              <a:headEnd/>
              <a:tailEnd/>
            </a:ln>
            <a:effectLst/>
          </p:spPr>
          <p:txBody>
            <a:bodyPr wrap="none">
              <a:spAutoFit/>
            </a:bodyPr>
            <a:lstStyle/>
            <a:p>
              <a:r>
                <a:rPr lang="en-US" sz="1200"/>
                <a:t>liver</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re 172"/>
          <p:cNvSpPr>
            <a:spLocks noGrp="1"/>
          </p:cNvSpPr>
          <p:nvPr>
            <p:ph type="ctrTitle"/>
          </p:nvPr>
        </p:nvSpPr>
        <p:spPr>
          <a:xfrm>
            <a:off x="685800" y="0"/>
            <a:ext cx="7772400" cy="742979"/>
          </a:xfrm>
        </p:spPr>
        <p:txBody>
          <a:bodyPr/>
          <a:lstStyle/>
          <a:p>
            <a:pPr lvl="0"/>
            <a:r>
              <a:rPr sz="3600" smtClean="0">
                <a:ln>
                  <a:noFill/>
                </a:ln>
                <a:effectLst>
                  <a:outerShdw blurRad="63500" dist="38100" dir="8220000" algn="tl" rotWithShape="0">
                    <a:srgbClr val="000000">
                      <a:alpha val="30000"/>
                    </a:srgbClr>
                  </a:outerShdw>
                </a:effectLst>
              </a:rPr>
              <a:t>Procédé Sol-Gel</a:t>
            </a:r>
            <a:endParaRPr sz="3600"/>
          </a:p>
        </p:txBody>
      </p:sp>
      <p:sp>
        <p:nvSpPr>
          <p:cNvPr id="1896" name="ZoneTexte 1895"/>
          <p:cNvSpPr txBox="1"/>
          <p:nvPr/>
        </p:nvSpPr>
        <p:spPr>
          <a:xfrm>
            <a:off x="2706746" y="928670"/>
            <a:ext cx="4288354" cy="461665"/>
          </a:xfrm>
          <a:prstGeom prst="rect">
            <a:avLst/>
          </a:prstGeom>
          <a:noFill/>
        </p:spPr>
        <p:txBody>
          <a:bodyPr wrap="none" rtlCol="0">
            <a:spAutoFit/>
          </a:bodyPr>
          <a:lstStyle/>
          <a:p>
            <a:pPr algn="ct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Precurseurs</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moléculaires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98" name="ZoneTexte 1897"/>
          <p:cNvSpPr txBox="1"/>
          <p:nvPr/>
        </p:nvSpPr>
        <p:spPr>
          <a:xfrm>
            <a:off x="3714744" y="1643050"/>
            <a:ext cx="1571636"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chemeClr val="accent6">
                    <a:lumMod val="50000"/>
                  </a:schemeClr>
                </a:solidFill>
                <a:effectLst>
                  <a:innerShdw blurRad="63500" dist="50800" dir="10800000">
                    <a:prstClr val="black">
                      <a:alpha val="50000"/>
                    </a:prstClr>
                  </a:innerShdw>
                </a:effectLst>
              </a:rPr>
              <a:t>M(OR)</a:t>
            </a:r>
            <a:r>
              <a:rPr lang="en-US" sz="3200" b="1" spc="150" baseline="-25000" dirty="0" smtClean="0">
                <a:ln w="11430"/>
                <a:solidFill>
                  <a:schemeClr val="accent6">
                    <a:lumMod val="50000"/>
                  </a:schemeClr>
                </a:solidFill>
                <a:effectLst>
                  <a:innerShdw blurRad="63500" dist="50800" dir="10800000">
                    <a:prstClr val="black">
                      <a:alpha val="50000"/>
                    </a:prstClr>
                  </a:innerShdw>
                </a:effectLst>
              </a:rPr>
              <a:t>z </a:t>
            </a:r>
            <a:r>
              <a:rPr lang="en-US" sz="3200" b="1" spc="150" dirty="0" smtClean="0">
                <a:ln w="11430"/>
                <a:solidFill>
                  <a:schemeClr val="accent6">
                    <a:lumMod val="50000"/>
                  </a:schemeClr>
                </a:solidFill>
                <a:effectLst>
                  <a:innerShdw blurRad="63500" dist="50800" dir="10800000">
                    <a:prstClr val="black">
                      <a:alpha val="50000"/>
                    </a:prstClr>
                  </a:innerShdw>
                </a:effectLst>
              </a:rPr>
              <a:t> </a:t>
            </a:r>
            <a:endParaRPr lang="en-US" sz="3200" b="1" spc="150" dirty="0">
              <a:ln w="11430"/>
              <a:solidFill>
                <a:schemeClr val="accent6">
                  <a:lumMod val="50000"/>
                </a:schemeClr>
              </a:solidFill>
              <a:effectLst>
                <a:innerShdw blurRad="63500" dist="50800" dir="10800000">
                  <a:prstClr val="black">
                    <a:alpha val="50000"/>
                  </a:prstClr>
                </a:innerShdw>
              </a:effectLst>
            </a:endParaRPr>
          </a:p>
        </p:txBody>
      </p:sp>
      <p:sp>
        <p:nvSpPr>
          <p:cNvPr id="1161" name="ZoneTexte 1160"/>
          <p:cNvSpPr txBox="1"/>
          <p:nvPr/>
        </p:nvSpPr>
        <p:spPr>
          <a:xfrm>
            <a:off x="2428892" y="2300109"/>
            <a:ext cx="4500562" cy="1200329"/>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chemeClr val="accent6">
                    <a:lumMod val="50000"/>
                  </a:schemeClr>
                </a:solidFill>
                <a:effectLst>
                  <a:innerShdw blurRad="63500" dist="50800" dir="10800000">
                    <a:prstClr val="black">
                      <a:alpha val="50000"/>
                    </a:prstClr>
                  </a:innerShdw>
                </a:effectLst>
              </a:rPr>
              <a:t>M = metallic </a:t>
            </a:r>
            <a:r>
              <a:rPr lang="en-US" b="1" spc="150" dirty="0" err="1" smtClean="0">
                <a:ln w="11430"/>
                <a:solidFill>
                  <a:schemeClr val="accent6">
                    <a:lumMod val="50000"/>
                  </a:schemeClr>
                </a:solidFill>
                <a:effectLst>
                  <a:innerShdw blurRad="63500" dist="50800" dir="10800000">
                    <a:prstClr val="black">
                      <a:alpha val="50000"/>
                    </a:prstClr>
                  </a:innerShdw>
                </a:effectLst>
              </a:rPr>
              <a:t>cations</a:t>
            </a:r>
            <a:r>
              <a:rPr lang="en-US" b="1" spc="150" dirty="0" smtClean="0">
                <a:ln w="11430"/>
                <a:solidFill>
                  <a:schemeClr val="accent6">
                    <a:lumMod val="50000"/>
                  </a:schemeClr>
                </a:solidFill>
                <a:effectLst>
                  <a:innerShdw blurRad="63500" dist="50800" dir="10800000">
                    <a:prstClr val="black">
                      <a:alpha val="50000"/>
                    </a:prstClr>
                  </a:innerShdw>
                </a:effectLst>
              </a:rPr>
              <a:t>: Si, </a:t>
            </a:r>
            <a:r>
              <a:rPr lang="en-US" b="1" spc="150" dirty="0" err="1" smtClean="0">
                <a:ln w="11430"/>
                <a:solidFill>
                  <a:schemeClr val="accent6">
                    <a:lumMod val="50000"/>
                  </a:schemeClr>
                </a:solidFill>
                <a:effectLst>
                  <a:innerShdw blurRad="63500" dist="50800" dir="10800000">
                    <a:prstClr val="black">
                      <a:alpha val="50000"/>
                    </a:prstClr>
                  </a:innerShdw>
                </a:effectLst>
              </a:rPr>
              <a:t>Zr</a:t>
            </a:r>
            <a:r>
              <a:rPr lang="en-US" b="1" spc="150" dirty="0" smtClean="0">
                <a:ln w="11430"/>
                <a:solidFill>
                  <a:schemeClr val="accent6">
                    <a:lumMod val="50000"/>
                  </a:schemeClr>
                </a:solidFill>
                <a:effectLst>
                  <a:innerShdw blurRad="63500" dist="50800" dir="10800000">
                    <a:prstClr val="black">
                      <a:alpha val="50000"/>
                    </a:prstClr>
                  </a:innerShdw>
                </a:effectLst>
              </a:rPr>
              <a:t>, Ti …</a:t>
            </a:r>
          </a:p>
          <a:p>
            <a:r>
              <a:rPr lang="en-US" b="1" spc="150" dirty="0" smtClean="0">
                <a:ln w="11430"/>
                <a:solidFill>
                  <a:schemeClr val="accent6">
                    <a:lumMod val="50000"/>
                  </a:schemeClr>
                </a:solidFill>
                <a:effectLst>
                  <a:innerShdw blurRad="63500" dist="50800" dir="10800000">
                    <a:prstClr val="black">
                      <a:alpha val="50000"/>
                    </a:prstClr>
                  </a:innerShdw>
                </a:effectLst>
              </a:rPr>
              <a:t>R = organic group: alkyl, phenyl …</a:t>
            </a:r>
          </a:p>
          <a:p>
            <a:r>
              <a:rPr lang="en-US" b="1" spc="150" dirty="0" smtClean="0">
                <a:ln w="11430"/>
                <a:solidFill>
                  <a:schemeClr val="accent6">
                    <a:lumMod val="50000"/>
                  </a:schemeClr>
                </a:solidFill>
                <a:effectLst>
                  <a:innerShdw blurRad="63500" dist="50800" dir="10800000">
                    <a:prstClr val="black">
                      <a:alpha val="50000"/>
                    </a:prstClr>
                  </a:innerShdw>
                </a:effectLst>
              </a:rPr>
              <a:t>OR = </a:t>
            </a:r>
            <a:r>
              <a:rPr lang="en-US" b="1" spc="150" dirty="0" err="1" smtClean="0">
                <a:ln w="11430"/>
                <a:solidFill>
                  <a:schemeClr val="accent6">
                    <a:lumMod val="50000"/>
                  </a:schemeClr>
                </a:solidFill>
                <a:effectLst>
                  <a:innerShdw blurRad="63500" dist="50800" dir="10800000">
                    <a:prstClr val="black">
                      <a:alpha val="50000"/>
                    </a:prstClr>
                  </a:innerShdw>
                </a:effectLst>
              </a:rPr>
              <a:t>depronated</a:t>
            </a:r>
            <a:r>
              <a:rPr lang="en-US" b="1" spc="150" dirty="0" smtClean="0">
                <a:ln w="11430"/>
                <a:solidFill>
                  <a:schemeClr val="accent6">
                    <a:lumMod val="50000"/>
                  </a:schemeClr>
                </a:solidFill>
                <a:effectLst>
                  <a:innerShdw blurRad="63500" dist="50800" dir="10800000">
                    <a:prstClr val="black">
                      <a:alpha val="50000"/>
                    </a:prstClr>
                  </a:innerShdw>
                </a:effectLst>
              </a:rPr>
              <a:t> alcohol (reactive function)</a:t>
            </a:r>
            <a:endParaRPr lang="en-US" b="1" spc="150" dirty="0">
              <a:ln w="11430"/>
              <a:solidFill>
                <a:schemeClr val="accent6">
                  <a:lumMod val="50000"/>
                </a:schemeClr>
              </a:solidFill>
              <a:effectLst>
                <a:innerShdw blurRad="63500" dist="50800" dir="10800000">
                  <a:prstClr val="black">
                    <a:alpha val="50000"/>
                  </a:prstClr>
                </a:innerShdw>
              </a:effectLst>
            </a:endParaRPr>
          </a:p>
        </p:txBody>
      </p:sp>
      <p:graphicFrame>
        <p:nvGraphicFramePr>
          <p:cNvPr id="2051" name="Object 3"/>
          <p:cNvGraphicFramePr>
            <a:graphicFrameLocks noChangeAspect="1"/>
          </p:cNvGraphicFramePr>
          <p:nvPr/>
        </p:nvGraphicFramePr>
        <p:xfrm>
          <a:off x="2857488" y="4021159"/>
          <a:ext cx="2941637" cy="2408237"/>
        </p:xfrm>
        <a:graphic>
          <a:graphicData uri="http://schemas.openxmlformats.org/presentationml/2006/ole">
            <p:oleObj spid="_x0000_s2051" name="ChemSketch" r:id="rId4" imgW="2941200" imgH="2408040" progId="ACD.ChemSketch.20">
              <p:embed/>
            </p:oleObj>
          </a:graphicData>
        </a:graphic>
      </p:graphicFrame>
      <p:graphicFrame>
        <p:nvGraphicFramePr>
          <p:cNvPr id="2052" name="Object 4"/>
          <p:cNvGraphicFramePr>
            <a:graphicFrameLocks noChangeAspect="1"/>
          </p:cNvGraphicFramePr>
          <p:nvPr/>
        </p:nvGraphicFramePr>
        <p:xfrm>
          <a:off x="500034" y="4664101"/>
          <a:ext cx="1387475" cy="933450"/>
        </p:xfrm>
        <a:graphic>
          <a:graphicData uri="http://schemas.openxmlformats.org/presentationml/2006/ole">
            <p:oleObj spid="_x0000_s2052" name="ChemSketch" r:id="rId5" imgW="1386720" imgH="932760" progId="ACD.ChemSketch.20">
              <p:embed/>
            </p:oleObj>
          </a:graphicData>
        </a:graphic>
      </p:graphicFrame>
      <p:graphicFrame>
        <p:nvGraphicFramePr>
          <p:cNvPr id="2054" name="Object 6"/>
          <p:cNvGraphicFramePr>
            <a:graphicFrameLocks noChangeAspect="1"/>
          </p:cNvGraphicFramePr>
          <p:nvPr/>
        </p:nvGraphicFramePr>
        <p:xfrm>
          <a:off x="6357938" y="4592638"/>
          <a:ext cx="2508250" cy="933450"/>
        </p:xfrm>
        <a:graphic>
          <a:graphicData uri="http://schemas.openxmlformats.org/presentationml/2006/ole">
            <p:oleObj spid="_x0000_s2054" name="ChemSketch" r:id="rId6" imgW="2508480" imgH="932760" progId="ACD.ChemSketch.20">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1712211" y="642918"/>
            <a:ext cx="5788747" cy="830997"/>
          </a:xfrm>
          <a:prstGeom prst="rect">
            <a:avLst/>
          </a:prstGeom>
          <a:noFill/>
        </p:spPr>
        <p:txBody>
          <a:bodyPr wrap="squar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reactions</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Hydrolysis-condensation</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ZoneTexte 17"/>
          <p:cNvSpPr txBox="1"/>
          <p:nvPr/>
        </p:nvSpPr>
        <p:spPr>
          <a:xfrm>
            <a:off x="928662" y="2000240"/>
            <a:ext cx="1714059"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HYDROLYSIS:</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19" name="ZoneTexte 18"/>
          <p:cNvSpPr txBox="1"/>
          <p:nvPr/>
        </p:nvSpPr>
        <p:spPr>
          <a:xfrm>
            <a:off x="1928794" y="2610145"/>
            <a:ext cx="6000792" cy="46166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chemeClr val="accent6">
                    <a:lumMod val="50000"/>
                  </a:schemeClr>
                </a:solidFill>
                <a:effectLst>
                  <a:innerShdw blurRad="63500" dist="50800" dir="10800000">
                    <a:prstClr val="black">
                      <a:alpha val="50000"/>
                    </a:prstClr>
                  </a:innerShdw>
                </a:effectLst>
              </a:rPr>
              <a:t>M-OR + H</a:t>
            </a:r>
            <a:r>
              <a:rPr lang="en-US" sz="2400" b="1" spc="150" baseline="-25000" dirty="0" smtClean="0">
                <a:ln w="11430"/>
                <a:solidFill>
                  <a:schemeClr val="accent6">
                    <a:lumMod val="50000"/>
                  </a:schemeClr>
                </a:solidFill>
                <a:effectLst>
                  <a:innerShdw blurRad="63500" dist="50800" dir="10800000">
                    <a:prstClr val="black">
                      <a:alpha val="50000"/>
                    </a:prstClr>
                  </a:innerShdw>
                </a:effectLst>
              </a:rPr>
              <a:t>2</a:t>
            </a:r>
            <a:r>
              <a:rPr lang="en-US" sz="2400" b="1" spc="150" dirty="0" smtClean="0">
                <a:ln w="11430"/>
                <a:solidFill>
                  <a:schemeClr val="accent6">
                    <a:lumMod val="50000"/>
                  </a:schemeClr>
                </a:solidFill>
                <a:effectLst>
                  <a:innerShdw blurRad="63500" dist="50800" dir="10800000">
                    <a:prstClr val="black">
                      <a:alpha val="50000"/>
                    </a:prstClr>
                  </a:innerShdw>
                </a:effectLst>
              </a:rPr>
              <a:t>O			M-OH + ROH</a:t>
            </a:r>
            <a:endParaRPr lang="en-US" sz="2400" b="1" spc="150" dirty="0">
              <a:ln w="11430"/>
              <a:solidFill>
                <a:schemeClr val="accent6">
                  <a:lumMod val="50000"/>
                </a:schemeClr>
              </a:solidFill>
              <a:effectLst>
                <a:innerShdw blurRad="63500" dist="50800" dir="10800000">
                  <a:prstClr val="black">
                    <a:alpha val="50000"/>
                  </a:prstClr>
                </a:innerShdw>
              </a:effectLst>
            </a:endParaRPr>
          </a:p>
        </p:txBody>
      </p:sp>
      <p:sp>
        <p:nvSpPr>
          <p:cNvPr id="20" name="ZoneTexte 19"/>
          <p:cNvSpPr txBox="1"/>
          <p:nvPr/>
        </p:nvSpPr>
        <p:spPr>
          <a:xfrm>
            <a:off x="928662" y="3559734"/>
            <a:ext cx="2120389"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CONDENSATION:</a:t>
            </a:r>
            <a:endParaRPr lang="en-US" b="1" spc="150" dirty="0">
              <a:ln w="11430"/>
              <a:solidFill>
                <a:schemeClr val="accent6">
                  <a:lumMod val="50000"/>
                </a:schemeClr>
              </a:solidFill>
              <a:effectLst>
                <a:innerShdw blurRad="63500" dist="50800" dir="10800000">
                  <a:prstClr val="black">
                    <a:alpha val="50000"/>
                  </a:prstClr>
                </a:innerShdw>
              </a:effectLst>
            </a:endParaRPr>
          </a:p>
        </p:txBody>
      </p:sp>
      <p:sp>
        <p:nvSpPr>
          <p:cNvPr id="21" name="ZoneTexte 20"/>
          <p:cNvSpPr txBox="1"/>
          <p:nvPr/>
        </p:nvSpPr>
        <p:spPr>
          <a:xfrm>
            <a:off x="1785918" y="4338946"/>
            <a:ext cx="6286544" cy="46166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chemeClr val="accent6">
                    <a:lumMod val="50000"/>
                  </a:schemeClr>
                </a:solidFill>
                <a:effectLst>
                  <a:innerShdw blurRad="63500" dist="50800" dir="10800000">
                    <a:prstClr val="black">
                      <a:alpha val="50000"/>
                    </a:prstClr>
                  </a:innerShdw>
                </a:effectLst>
              </a:rPr>
              <a:t>M-OH + HO-M		M-O-M + H-OH</a:t>
            </a:r>
            <a:endParaRPr lang="en-US" sz="2400" b="1" spc="150" dirty="0">
              <a:ln w="11430"/>
              <a:solidFill>
                <a:schemeClr val="accent6">
                  <a:lumMod val="50000"/>
                </a:schemeClr>
              </a:solidFill>
              <a:effectLst>
                <a:innerShdw blurRad="63500" dist="50800" dir="10800000">
                  <a:prstClr val="black">
                    <a:alpha val="50000"/>
                  </a:prstClr>
                </a:innerShdw>
              </a:effectLst>
            </a:endParaRPr>
          </a:p>
        </p:txBody>
      </p:sp>
      <p:sp>
        <p:nvSpPr>
          <p:cNvPr id="22" name="ZoneTexte 21"/>
          <p:cNvSpPr txBox="1"/>
          <p:nvPr/>
        </p:nvSpPr>
        <p:spPr>
          <a:xfrm>
            <a:off x="1785918" y="5410516"/>
            <a:ext cx="6286544" cy="46166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chemeClr val="accent6">
                    <a:lumMod val="50000"/>
                  </a:schemeClr>
                </a:solidFill>
                <a:effectLst>
                  <a:innerShdw blurRad="63500" dist="50800" dir="10800000">
                    <a:prstClr val="black">
                      <a:alpha val="50000"/>
                    </a:prstClr>
                  </a:innerShdw>
                </a:effectLst>
              </a:rPr>
              <a:t>M-OH + RO-M		M-O-M + R-OH</a:t>
            </a:r>
            <a:endParaRPr lang="en-US" sz="2400" b="1" spc="150" dirty="0">
              <a:ln w="11430"/>
              <a:solidFill>
                <a:schemeClr val="accent6">
                  <a:lumMod val="50000"/>
                </a:schemeClr>
              </a:solidFill>
              <a:effectLst>
                <a:innerShdw blurRad="63500" dist="50800" dir="10800000">
                  <a:prstClr val="black">
                    <a:alpha val="50000"/>
                  </a:prstClr>
                </a:innerShdw>
              </a:effectLst>
            </a:endParaRPr>
          </a:p>
        </p:txBody>
      </p:sp>
      <p:sp>
        <p:nvSpPr>
          <p:cNvPr id="23" name="Line 143"/>
          <p:cNvSpPr>
            <a:spLocks noChangeShapeType="1"/>
          </p:cNvSpPr>
          <p:nvPr/>
        </p:nvSpPr>
        <p:spPr bwMode="auto">
          <a:xfrm>
            <a:off x="4497190" y="5641348"/>
            <a:ext cx="864000" cy="0"/>
          </a:xfrm>
          <a:prstGeom prst="line">
            <a:avLst/>
          </a:prstGeom>
          <a:noFill/>
          <a:ln w="5715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24" name="Line 143"/>
          <p:cNvSpPr>
            <a:spLocks noChangeShapeType="1"/>
          </p:cNvSpPr>
          <p:nvPr/>
        </p:nvSpPr>
        <p:spPr bwMode="auto">
          <a:xfrm>
            <a:off x="4497190" y="4569778"/>
            <a:ext cx="864000" cy="0"/>
          </a:xfrm>
          <a:prstGeom prst="line">
            <a:avLst/>
          </a:prstGeom>
          <a:noFill/>
          <a:ln w="5715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25" name="Line 143"/>
          <p:cNvSpPr>
            <a:spLocks noChangeShapeType="1"/>
          </p:cNvSpPr>
          <p:nvPr/>
        </p:nvSpPr>
        <p:spPr bwMode="auto">
          <a:xfrm>
            <a:off x="4393405" y="2840977"/>
            <a:ext cx="864000" cy="0"/>
          </a:xfrm>
          <a:prstGeom prst="line">
            <a:avLst/>
          </a:prstGeom>
          <a:noFill/>
          <a:ln w="57150">
            <a:solidFill>
              <a:schemeClr val="accent2"/>
            </a:solidFill>
            <a:round/>
            <a:headEnd/>
            <a:tailEnd type="stealth" w="med" len="med"/>
          </a:ln>
          <a:effectLst>
            <a:outerShdw blurRad="50800" dist="88900" dir="2700000" algn="tl" rotWithShape="0">
              <a:prstClr val="black">
                <a:alpha val="40000"/>
              </a:prstClr>
            </a:outerShdw>
          </a:effectLst>
        </p:spPr>
        <p:txBody>
          <a:bodyPr wrap="none" anchor="ctr"/>
          <a:lstStyle/>
          <a:p>
            <a:endParaRPr lang="fr-FR"/>
          </a:p>
        </p:txBody>
      </p:sp>
      <p:sp>
        <p:nvSpPr>
          <p:cNvPr id="32" name="Rectangle 31"/>
          <p:cNvSpPr/>
          <p:nvPr/>
        </p:nvSpPr>
        <p:spPr>
          <a:xfrm>
            <a:off x="2643174" y="4357694"/>
            <a:ext cx="1000132" cy="428628"/>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2643174" y="5444254"/>
            <a:ext cx="1000132" cy="428628"/>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6966929" y="4357694"/>
            <a:ext cx="891219" cy="428628"/>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6959434" y="5429264"/>
            <a:ext cx="891219" cy="428628"/>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re 172"/>
          <p:cNvSpPr txBox="1">
            <a:spLocks/>
          </p:cNvSpPr>
          <p:nvPr/>
        </p:nvSpPr>
        <p:spPr>
          <a:xfrm>
            <a:off x="685800" y="0"/>
            <a:ext cx="77724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Procédé Sol-Gel</a:t>
            </a:r>
            <a:endParaRPr kumimoji="0" lang="en-US" sz="3600" b="1" i="0" u="none" strike="noStrike" kern="1200" cap="none" spc="0" normalizeH="0" baseline="0" noProof="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15" name="ZoneTexte 14"/>
          <p:cNvSpPr txBox="1"/>
          <p:nvPr/>
        </p:nvSpPr>
        <p:spPr>
          <a:xfrm>
            <a:off x="2285984" y="752757"/>
            <a:ext cx="4994572" cy="461665"/>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Pigment bleu MAYA : 8ème siècle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6" name="ZoneTexte 125"/>
          <p:cNvSpPr txBox="1"/>
          <p:nvPr/>
        </p:nvSpPr>
        <p:spPr>
          <a:xfrm>
            <a:off x="285736" y="6211669"/>
            <a:ext cx="8572528"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MAYA BLUE: Pigment </a:t>
            </a:r>
            <a:r>
              <a:rPr lang="en-US" sz="1600" b="1" spc="150" dirty="0" err="1" smtClean="0">
                <a:ln w="11430"/>
                <a:solidFill>
                  <a:schemeClr val="accent6">
                    <a:lumMod val="50000"/>
                  </a:schemeClr>
                </a:solidFill>
                <a:effectLst>
                  <a:innerShdw blurRad="63500" dist="50800" dir="10800000">
                    <a:prstClr val="black">
                      <a:alpha val="50000"/>
                    </a:prstClr>
                  </a:innerShdw>
                </a:effectLst>
              </a:rPr>
              <a:t>organique</a:t>
            </a:r>
            <a:r>
              <a:rPr lang="en-US" sz="1600" b="1" spc="150" dirty="0" smtClean="0">
                <a:ln w="11430"/>
                <a:solidFill>
                  <a:schemeClr val="accent6">
                    <a:lumMod val="50000"/>
                  </a:schemeClr>
                </a:solidFill>
                <a:effectLst>
                  <a:innerShdw blurRad="63500" dist="50800" dir="10800000">
                    <a:prstClr val="black">
                      <a:alpha val="50000"/>
                    </a:prstClr>
                  </a:innerShdw>
                </a:effectLst>
              </a:rPr>
              <a:t> bleu et </a:t>
            </a:r>
            <a:r>
              <a:rPr lang="en-US" sz="1600" b="1" spc="150" dirty="0" err="1" smtClean="0">
                <a:ln w="11430"/>
                <a:solidFill>
                  <a:schemeClr val="accent6">
                    <a:lumMod val="50000"/>
                  </a:schemeClr>
                </a:solidFill>
                <a:effectLst>
                  <a:innerShdw blurRad="63500" dist="50800" dir="10800000">
                    <a:prstClr val="black">
                      <a:alpha val="50000"/>
                    </a:prstClr>
                  </a:innerShdw>
                </a:effectLst>
              </a:rPr>
              <a:t>matrice</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hôte</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minérale</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19" name="Text Box 14"/>
          <p:cNvSpPr txBox="1">
            <a:spLocks noChangeArrowheads="1"/>
          </p:cNvSpPr>
          <p:nvPr/>
        </p:nvSpPr>
        <p:spPr bwMode="auto">
          <a:xfrm>
            <a:off x="214282" y="2481354"/>
            <a:ext cx="4643470" cy="365129"/>
          </a:xfrm>
          <a:prstGeom prst="rect">
            <a:avLst/>
          </a:prstGeom>
          <a:noFill/>
          <a:ln w="9525">
            <a:noFill/>
            <a:miter lim="800000"/>
            <a:headEnd/>
            <a:tailEnd/>
          </a:ln>
        </p:spPr>
        <p:txBody>
          <a:bodyPr wrap="square" lIns="87277" tIns="43639" rIns="87277" bIns="43639">
            <a:spAutoFit/>
          </a:bodyPr>
          <a:lstStyle/>
          <a:p>
            <a:pPr algn="ctr" defTabSz="873125"/>
            <a:r>
              <a:rPr lang="en-US" b="1" dirty="0" err="1" smtClean="0">
                <a:sym typeface="Wingdings" pitchFamily="2" charset="2"/>
              </a:rPr>
              <a:t>Très</a:t>
            </a:r>
            <a:r>
              <a:rPr lang="en-US" b="1" dirty="0" smtClean="0">
                <a:sym typeface="Wingdings" pitchFamily="2" charset="2"/>
              </a:rPr>
              <a:t> </a:t>
            </a:r>
            <a:r>
              <a:rPr lang="en-US" b="1" dirty="0" err="1" smtClean="0">
                <a:sym typeface="Wingdings" pitchFamily="2" charset="2"/>
              </a:rPr>
              <a:t>bonne</a:t>
            </a:r>
            <a:r>
              <a:rPr lang="en-US" b="1" dirty="0" smtClean="0">
                <a:sym typeface="Wingdings" pitchFamily="2" charset="2"/>
              </a:rPr>
              <a:t> conservation des </a:t>
            </a:r>
            <a:r>
              <a:rPr lang="en-US" b="1" dirty="0" err="1" smtClean="0">
                <a:sym typeface="Wingdings" pitchFamily="2" charset="2"/>
              </a:rPr>
              <a:t>peintures</a:t>
            </a:r>
            <a:r>
              <a:rPr lang="en-US" b="1" dirty="0" smtClean="0">
                <a:sym typeface="Wingdings" pitchFamily="2" charset="2"/>
              </a:rPr>
              <a:t>???</a:t>
            </a:r>
            <a:endParaRPr lang="en-US" dirty="0" smtClean="0"/>
          </a:p>
        </p:txBody>
      </p:sp>
      <p:pic>
        <p:nvPicPr>
          <p:cNvPr id="53250" name="Picture 2"/>
          <p:cNvPicPr>
            <a:picLocks noChangeAspect="1" noChangeArrowheads="1"/>
          </p:cNvPicPr>
          <p:nvPr/>
        </p:nvPicPr>
        <p:blipFill>
          <a:blip r:embed="rId4"/>
          <a:srcRect/>
          <a:stretch>
            <a:fillRect/>
          </a:stretch>
        </p:blipFill>
        <p:spPr bwMode="auto">
          <a:xfrm>
            <a:off x="357155" y="3374454"/>
            <a:ext cx="2689296" cy="2412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3251" name="Picture 3" descr="Azulm6"/>
          <p:cNvPicPr>
            <a:picLocks noChangeAspect="1" noChangeArrowheads="1"/>
          </p:cNvPicPr>
          <p:nvPr/>
        </p:nvPicPr>
        <p:blipFill>
          <a:blip r:embed="rId5"/>
          <a:srcRect/>
          <a:stretch>
            <a:fillRect/>
          </a:stretch>
        </p:blipFill>
        <p:spPr bwMode="auto">
          <a:xfrm>
            <a:off x="3214678" y="3375176"/>
            <a:ext cx="1571636" cy="241127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3252" name="Picture 4" descr="palygorskite-mono-94-test"/>
          <p:cNvPicPr>
            <a:picLocks noChangeAspect="1" noChangeArrowheads="1"/>
          </p:cNvPicPr>
          <p:nvPr/>
        </p:nvPicPr>
        <p:blipFill>
          <a:blip r:embed="rId6"/>
          <a:srcRect t="18001" b="18068"/>
          <a:stretch>
            <a:fillRect/>
          </a:stretch>
        </p:blipFill>
        <p:spPr bwMode="auto">
          <a:xfrm>
            <a:off x="5323165" y="3860814"/>
            <a:ext cx="3355422" cy="192564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aphicFrame>
        <p:nvGraphicFramePr>
          <p:cNvPr id="53253" name="Object 5"/>
          <p:cNvGraphicFramePr>
            <a:graphicFrameLocks noChangeAspect="1"/>
          </p:cNvGraphicFramePr>
          <p:nvPr/>
        </p:nvGraphicFramePr>
        <p:xfrm>
          <a:off x="5857868" y="2694523"/>
          <a:ext cx="2286016" cy="1155013"/>
        </p:xfrm>
        <a:graphic>
          <a:graphicData uri="http://schemas.openxmlformats.org/presentationml/2006/ole">
            <p:oleObj spid="_x0000_s53253" name="ChemSketch" r:id="rId7" imgW="2871360" imgH="1450800" progId="ACD.ChemSketch.20">
              <p:embed/>
            </p:oleObj>
          </a:graphicData>
        </a:graphic>
      </p:graphicFrame>
      <p:sp>
        <p:nvSpPr>
          <p:cNvPr id="20" name="Text Box 14"/>
          <p:cNvSpPr txBox="1">
            <a:spLocks noChangeArrowheads="1"/>
          </p:cNvSpPr>
          <p:nvPr/>
        </p:nvSpPr>
        <p:spPr bwMode="auto">
          <a:xfrm>
            <a:off x="4857752" y="1887826"/>
            <a:ext cx="4286248" cy="519018"/>
          </a:xfrm>
          <a:prstGeom prst="rect">
            <a:avLst/>
          </a:prstGeom>
          <a:noFill/>
          <a:ln w="9525">
            <a:noFill/>
            <a:miter lim="800000"/>
            <a:headEnd/>
            <a:tailEnd/>
          </a:ln>
        </p:spPr>
        <p:txBody>
          <a:bodyPr wrap="square" lIns="87277" tIns="43639" rIns="87277" bIns="43639">
            <a:spAutoFit/>
          </a:bodyPr>
          <a:lstStyle/>
          <a:p>
            <a:pPr algn="ctr" defTabSz="873125"/>
            <a:r>
              <a:rPr lang="en-US" sz="1400" b="1" dirty="0" smtClean="0">
                <a:sym typeface="Wingdings" pitchFamily="2" charset="2"/>
              </a:rPr>
              <a:t>MAYA BLUE = natural blue indigo organic dye encapsulated in natural clay mineral (</a:t>
            </a:r>
            <a:r>
              <a:rPr lang="en-US" sz="1400" b="1" dirty="0" err="1" smtClean="0">
                <a:sym typeface="Wingdings" pitchFamily="2" charset="2"/>
              </a:rPr>
              <a:t>palygorskite</a:t>
            </a:r>
            <a:r>
              <a:rPr lang="en-US" sz="1400" b="1" dirty="0" smtClean="0">
                <a:sym typeface="Wingdings" pitchFamily="2" charset="2"/>
              </a:rPr>
              <a:t>)</a:t>
            </a:r>
            <a:endParaRPr lang="en-US" sz="1400" dirty="0" smtClean="0"/>
          </a:p>
        </p:txBody>
      </p:sp>
      <p:sp>
        <p:nvSpPr>
          <p:cNvPr id="21" name="ZoneTexte 20"/>
          <p:cNvSpPr txBox="1"/>
          <p:nvPr/>
        </p:nvSpPr>
        <p:spPr>
          <a:xfrm>
            <a:off x="1285852" y="1357298"/>
            <a:ext cx="2357454" cy="36933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Historique</a:t>
            </a:r>
            <a:endParaRPr lang="en-US"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22" name="ZoneTexte 21"/>
          <p:cNvSpPr txBox="1"/>
          <p:nvPr/>
        </p:nvSpPr>
        <p:spPr>
          <a:xfrm>
            <a:off x="5822149" y="1357298"/>
            <a:ext cx="2357454" cy="36933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CHIMIE</a:t>
            </a:r>
          </a:p>
        </p:txBody>
      </p:sp>
      <p:sp>
        <p:nvSpPr>
          <p:cNvPr id="23" name="Ellipse 22"/>
          <p:cNvSpPr/>
          <p:nvPr/>
        </p:nvSpPr>
        <p:spPr>
          <a:xfrm>
            <a:off x="5572132" y="3159432"/>
            <a:ext cx="214314" cy="214314"/>
          </a:xfrm>
          <a:prstGeom prst="ellipse">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15" name="ZoneTexte 14"/>
          <p:cNvSpPr txBox="1"/>
          <p:nvPr/>
        </p:nvSpPr>
        <p:spPr>
          <a:xfrm>
            <a:off x="2307598" y="685057"/>
            <a:ext cx="4308231" cy="461665"/>
          </a:xfrm>
          <a:prstGeom prst="rect">
            <a:avLst/>
          </a:prstGeom>
          <a:noFill/>
        </p:spPr>
        <p:txBody>
          <a:bodyPr wrap="none" rtlCol="0">
            <a:spAutoFit/>
          </a:bodyPr>
          <a:lstStyle/>
          <a:p>
            <a:pPr algn="ct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Versatilité</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de composition</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6" name="ZoneTexte 125"/>
          <p:cNvSpPr txBox="1"/>
          <p:nvPr/>
        </p:nvSpPr>
        <p:spPr>
          <a:xfrm>
            <a:off x="285720" y="5657695"/>
            <a:ext cx="8572528" cy="954107"/>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Matériaux</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Hybrides</a:t>
            </a:r>
            <a:r>
              <a:rPr lang="en-US" sz="1600" b="1" spc="150" dirty="0" smtClean="0">
                <a:ln w="11430"/>
                <a:solidFill>
                  <a:schemeClr val="accent6">
                    <a:lumMod val="50000"/>
                  </a:schemeClr>
                </a:solidFill>
                <a:effectLst>
                  <a:innerShdw blurRad="63500" dist="50800" dir="10800000">
                    <a:prstClr val="black">
                      <a:alpha val="50000"/>
                    </a:prstClr>
                  </a:innerShdw>
                </a:effectLst>
              </a:rPr>
              <a:t>:</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a:p>
            <a:pPr algn="ctr"/>
            <a:endParaRPr lang="en-US" sz="800" b="1" spc="150" dirty="0" smtClean="0">
              <a:ln w="11430"/>
              <a:solidFill>
                <a:schemeClr val="accent6">
                  <a:lumMod val="50000"/>
                </a:schemeClr>
              </a:solidFill>
              <a:effectLst>
                <a:innerShdw blurRad="63500" dist="50800" dir="10800000">
                  <a:prstClr val="black">
                    <a:alpha val="50000"/>
                  </a:prstClr>
                </a:innerShdw>
              </a:effectLst>
            </a:endParaRPr>
          </a:p>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Propriété</a:t>
            </a:r>
            <a:r>
              <a:rPr lang="en-US" sz="1600" b="1" spc="150" dirty="0" smtClean="0">
                <a:ln w="11430"/>
                <a:solidFill>
                  <a:schemeClr val="accent6">
                    <a:lumMod val="50000"/>
                  </a:schemeClr>
                </a:solidFill>
                <a:effectLst>
                  <a:innerShdw blurRad="63500" dist="50800" dir="10800000">
                    <a:prstClr val="black">
                      <a:alpha val="50000"/>
                    </a:prstClr>
                  </a:innerShdw>
                </a:effectLst>
              </a:rPr>
              <a:t> du </a:t>
            </a:r>
            <a:r>
              <a:rPr lang="en-US" sz="1600" b="1" spc="150" dirty="0" err="1" smtClean="0">
                <a:ln w="11430"/>
                <a:solidFill>
                  <a:schemeClr val="accent6">
                    <a:lumMod val="50000"/>
                  </a:schemeClr>
                </a:solidFill>
                <a:effectLst>
                  <a:innerShdw blurRad="63500" dist="50800" dir="10800000">
                    <a:prstClr val="black">
                      <a:alpha val="50000"/>
                    </a:prstClr>
                  </a:innerShdw>
                </a:effectLst>
              </a:rPr>
              <a:t>matériau</a:t>
            </a:r>
            <a:r>
              <a:rPr lang="en-US" sz="1600" b="1" spc="150" dirty="0" smtClean="0">
                <a:ln w="11430"/>
                <a:solidFill>
                  <a:schemeClr val="accent6">
                    <a:lumMod val="50000"/>
                  </a:schemeClr>
                </a:solidFill>
                <a:effectLst>
                  <a:innerShdw blurRad="63500" dist="50800" dir="10800000">
                    <a:prstClr val="black">
                      <a:alpha val="50000"/>
                    </a:prstClr>
                  </a:innerShdw>
                </a:effectLst>
              </a:rPr>
              <a:t> : plus </a:t>
            </a:r>
            <a:r>
              <a:rPr lang="en-US" sz="1600" b="1" spc="150" dirty="0" err="1" smtClean="0">
                <a:ln w="11430"/>
                <a:solidFill>
                  <a:schemeClr val="accent6">
                    <a:lumMod val="50000"/>
                  </a:schemeClr>
                </a:solidFill>
                <a:effectLst>
                  <a:innerShdw blurRad="63500" dist="50800" dir="10800000">
                    <a:prstClr val="black">
                      <a:alpha val="50000"/>
                    </a:prstClr>
                  </a:innerShdw>
                </a:effectLst>
              </a:rPr>
              <a:t>que</a:t>
            </a:r>
            <a:r>
              <a:rPr lang="en-US" sz="1600" b="1" spc="150" dirty="0" smtClean="0">
                <a:ln w="11430"/>
                <a:solidFill>
                  <a:schemeClr val="accent6">
                    <a:lumMod val="50000"/>
                  </a:schemeClr>
                </a:solidFill>
                <a:effectLst>
                  <a:innerShdw blurRad="63500" dist="50800" dir="10800000">
                    <a:prstClr val="black">
                      <a:alpha val="50000"/>
                    </a:prstClr>
                  </a:innerShdw>
                </a:effectLst>
              </a:rPr>
              <a:t> la </a:t>
            </a:r>
            <a:r>
              <a:rPr lang="en-US" sz="1600" b="1" spc="150" dirty="0" err="1" smtClean="0">
                <a:ln w="11430"/>
                <a:solidFill>
                  <a:schemeClr val="accent6">
                    <a:lumMod val="50000"/>
                  </a:schemeClr>
                </a:solidFill>
                <a:effectLst>
                  <a:innerShdw blurRad="63500" dist="50800" dir="10800000">
                    <a:prstClr val="black">
                      <a:alpha val="50000"/>
                    </a:prstClr>
                  </a:innerShdw>
                </a:effectLst>
              </a:rPr>
              <a:t>somme</a:t>
            </a:r>
            <a:r>
              <a:rPr lang="en-US" sz="1600" b="1" spc="150" dirty="0" smtClean="0">
                <a:ln w="11430"/>
                <a:solidFill>
                  <a:schemeClr val="accent6">
                    <a:lumMod val="50000"/>
                  </a:schemeClr>
                </a:solidFill>
                <a:effectLst>
                  <a:innerShdw blurRad="63500" dist="50800" dir="10800000">
                    <a:prstClr val="black">
                      <a:alpha val="50000"/>
                    </a:prstClr>
                  </a:innerShdw>
                </a:effectLst>
              </a:rPr>
              <a:t> des </a:t>
            </a:r>
            <a:r>
              <a:rPr lang="en-US" sz="1600" b="1" spc="150" dirty="0" err="1" smtClean="0">
                <a:ln w="11430"/>
                <a:solidFill>
                  <a:schemeClr val="accent6">
                    <a:lumMod val="50000"/>
                  </a:schemeClr>
                </a:solidFill>
                <a:effectLst>
                  <a:innerShdw blurRad="63500" dist="50800" dir="10800000">
                    <a:prstClr val="black">
                      <a:alpha val="50000"/>
                    </a:prstClr>
                  </a:innerShdw>
                </a:effectLst>
              </a:rPr>
              <a:t>propriétés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Synergie</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Taille</a:t>
            </a:r>
            <a:r>
              <a:rPr lang="en-US" sz="1600" b="1" spc="150" dirty="0" smtClean="0">
                <a:ln w="11430"/>
                <a:solidFill>
                  <a:schemeClr val="accent6">
                    <a:lumMod val="50000"/>
                  </a:schemeClr>
                </a:solidFill>
                <a:effectLst>
                  <a:innerShdw blurRad="63500" dist="50800" dir="10800000">
                    <a:prstClr val="black">
                      <a:alpha val="50000"/>
                    </a:prstClr>
                  </a:innerShdw>
                </a:effectLst>
              </a:rPr>
              <a:t> des </a:t>
            </a:r>
            <a:r>
              <a:rPr lang="en-US" sz="1600" b="1" spc="150" dirty="0" err="1" smtClean="0">
                <a:ln w="11430"/>
                <a:solidFill>
                  <a:schemeClr val="accent6">
                    <a:lumMod val="50000"/>
                  </a:schemeClr>
                </a:solidFill>
                <a:effectLst>
                  <a:innerShdw blurRad="63500" dist="50800" dir="10800000">
                    <a:prstClr val="black">
                      <a:alpha val="50000"/>
                    </a:prstClr>
                  </a:innerShdw>
                </a:effectLst>
              </a:rPr>
              <a:t>domaines</a:t>
            </a:r>
            <a:r>
              <a:rPr lang="en-US" sz="1600" b="1" spc="150" dirty="0" smtClean="0">
                <a:ln w="11430"/>
                <a:solidFill>
                  <a:schemeClr val="accent6">
                    <a:lumMod val="50000"/>
                  </a:schemeClr>
                </a:solidFill>
                <a:effectLst>
                  <a:innerShdw blurRad="63500" dist="50800" dir="10800000">
                    <a:prstClr val="black">
                      <a:alpha val="50000"/>
                    </a:prstClr>
                  </a:innerShdw>
                </a:effectLst>
              </a:rPr>
              <a:t>, Nature des interfaces</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grpSp>
        <p:nvGrpSpPr>
          <p:cNvPr id="113" name="Groupe 112"/>
          <p:cNvGrpSpPr/>
          <p:nvPr/>
        </p:nvGrpSpPr>
        <p:grpSpPr>
          <a:xfrm>
            <a:off x="428596" y="2065626"/>
            <a:ext cx="1940674" cy="1364081"/>
            <a:chOff x="642910" y="2467938"/>
            <a:chExt cx="1940674" cy="1364081"/>
          </a:xfrm>
        </p:grpSpPr>
        <p:sp>
          <p:nvSpPr>
            <p:cNvPr id="18" name="AutoShape 31"/>
            <p:cNvSpPr>
              <a:spLocks noChangeArrowheads="1"/>
            </p:cNvSpPr>
            <p:nvPr/>
          </p:nvSpPr>
          <p:spPr bwMode="auto">
            <a:xfrm>
              <a:off x="642910" y="2467938"/>
              <a:ext cx="1940674" cy="1364081"/>
            </a:xfrm>
            <a:prstGeom prst="roundRect">
              <a:avLst>
                <a:gd name="adj" fmla="val 16667"/>
              </a:avLst>
            </a:prstGeom>
            <a:solidFill>
              <a:srgbClr val="A0D8FC"/>
            </a:solidFill>
            <a:ln w="34925">
              <a:solidFill>
                <a:schemeClr val="accent3">
                  <a:lumMod val="20000"/>
                  <a:lumOff val="8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120650" prstMaterial="clear">
              <a:bevelT w="260350" h="50800" prst="softRound"/>
              <a:bevelB prst="softRound"/>
              <a:extrusionClr>
                <a:schemeClr val="accent3">
                  <a:lumMod val="20000"/>
                  <a:lumOff val="80000"/>
                </a:schemeClr>
              </a:extrusionClr>
            </a:sp3d>
          </p:spPr>
          <p:txBody>
            <a:bodyPr wrap="none" anchor="ctr"/>
            <a:lstStyle/>
            <a:p>
              <a:endParaRPr lang="fr-FR"/>
            </a:p>
          </p:txBody>
        </p:sp>
        <p:sp>
          <p:nvSpPr>
            <p:cNvPr id="24" name="Freeform 32"/>
            <p:cNvSpPr>
              <a:spLocks noChangeAspect="1"/>
            </p:cNvSpPr>
            <p:nvPr/>
          </p:nvSpPr>
          <p:spPr bwMode="auto">
            <a:xfrm>
              <a:off x="928667" y="2928935"/>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25" name="Freeform 33"/>
            <p:cNvSpPr>
              <a:spLocks noChangeAspect="1"/>
            </p:cNvSpPr>
            <p:nvPr/>
          </p:nvSpPr>
          <p:spPr bwMode="auto">
            <a:xfrm rot="6000000">
              <a:off x="1838793" y="2738802"/>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26" name="Freeform 34"/>
            <p:cNvSpPr>
              <a:spLocks noChangeAspect="1"/>
            </p:cNvSpPr>
            <p:nvPr/>
          </p:nvSpPr>
          <p:spPr bwMode="auto">
            <a:xfrm rot="8100000">
              <a:off x="1258134" y="3394899"/>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27" name="Freeform 35"/>
            <p:cNvSpPr>
              <a:spLocks noChangeAspect="1"/>
            </p:cNvSpPr>
            <p:nvPr/>
          </p:nvSpPr>
          <p:spPr bwMode="auto">
            <a:xfrm rot="20100000">
              <a:off x="1508699" y="2959405"/>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28" name="Freeform 36"/>
            <p:cNvSpPr>
              <a:spLocks noChangeAspect="1"/>
            </p:cNvSpPr>
            <p:nvPr/>
          </p:nvSpPr>
          <p:spPr bwMode="auto">
            <a:xfrm rot="10800000">
              <a:off x="1722913" y="3377864"/>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29" name="Freeform 37"/>
            <p:cNvSpPr>
              <a:spLocks noChangeAspect="1"/>
            </p:cNvSpPr>
            <p:nvPr/>
          </p:nvSpPr>
          <p:spPr bwMode="auto">
            <a:xfrm rot="16200000">
              <a:off x="1923436" y="2975500"/>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30" name="Freeform 38"/>
            <p:cNvSpPr>
              <a:spLocks noChangeAspect="1"/>
            </p:cNvSpPr>
            <p:nvPr/>
          </p:nvSpPr>
          <p:spPr bwMode="auto">
            <a:xfrm>
              <a:off x="1389663" y="3380449"/>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31" name="Freeform 39"/>
            <p:cNvSpPr>
              <a:spLocks noChangeAspect="1"/>
            </p:cNvSpPr>
            <p:nvPr/>
          </p:nvSpPr>
          <p:spPr bwMode="auto">
            <a:xfrm rot="1500000">
              <a:off x="1282846" y="2962465"/>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32" name="Freeform 40"/>
            <p:cNvSpPr>
              <a:spLocks noChangeAspect="1"/>
            </p:cNvSpPr>
            <p:nvPr/>
          </p:nvSpPr>
          <p:spPr bwMode="auto">
            <a:xfrm rot="18000000">
              <a:off x="853163" y="3308891"/>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33" name="Freeform 41"/>
            <p:cNvSpPr>
              <a:spLocks noChangeAspect="1"/>
            </p:cNvSpPr>
            <p:nvPr/>
          </p:nvSpPr>
          <p:spPr bwMode="auto">
            <a:xfrm rot="3600000">
              <a:off x="2075022" y="3176093"/>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grpSp>
      <p:grpSp>
        <p:nvGrpSpPr>
          <p:cNvPr id="112" name="Groupe 111"/>
          <p:cNvGrpSpPr/>
          <p:nvPr/>
        </p:nvGrpSpPr>
        <p:grpSpPr>
          <a:xfrm>
            <a:off x="285720" y="3708700"/>
            <a:ext cx="2928958" cy="1148350"/>
            <a:chOff x="411472" y="4604074"/>
            <a:chExt cx="2517454" cy="1148350"/>
          </a:xfrm>
        </p:grpSpPr>
        <p:sp>
          <p:nvSpPr>
            <p:cNvPr id="17" name="Text Box 14"/>
            <p:cNvSpPr txBox="1">
              <a:spLocks noChangeArrowheads="1"/>
            </p:cNvSpPr>
            <p:nvPr/>
          </p:nvSpPr>
          <p:spPr bwMode="auto">
            <a:xfrm>
              <a:off x="1071538" y="4686287"/>
              <a:ext cx="1428760" cy="519018"/>
            </a:xfrm>
            <a:prstGeom prst="rect">
              <a:avLst/>
            </a:prstGeom>
            <a:noFill/>
            <a:ln w="9525">
              <a:noFill/>
              <a:miter lim="800000"/>
              <a:headEnd/>
              <a:tailEnd/>
            </a:ln>
          </p:spPr>
          <p:txBody>
            <a:bodyPr wrap="square" lIns="87277" tIns="43639" rIns="87277" bIns="43639">
              <a:spAutoFit/>
            </a:bodyPr>
            <a:lstStyle/>
            <a:p>
              <a:pPr defTabSz="873125"/>
              <a:r>
                <a:rPr lang="en-US" sz="1400" b="1" dirty="0" err="1" smtClean="0">
                  <a:sym typeface="Wingdings" pitchFamily="2" charset="2"/>
                </a:rPr>
                <a:t>Matrice</a:t>
              </a:r>
              <a:r>
                <a:rPr lang="en-US" sz="1400" b="1" dirty="0" smtClean="0">
                  <a:sym typeface="Wingdings" pitchFamily="2" charset="2"/>
                </a:rPr>
                <a:t> </a:t>
              </a:r>
              <a:r>
                <a:rPr lang="en-US" sz="1400" b="1" dirty="0" err="1" smtClean="0">
                  <a:sym typeface="Wingdings" pitchFamily="2" charset="2"/>
                </a:rPr>
                <a:t>organique</a:t>
              </a:r>
              <a:endParaRPr lang="en-US" sz="1400" dirty="0" smtClean="0"/>
            </a:p>
          </p:txBody>
        </p:sp>
        <p:sp>
          <p:nvSpPr>
            <p:cNvPr id="34" name="AutoShape 31"/>
            <p:cNvSpPr>
              <a:spLocks noChangeAspect="1" noChangeArrowheads="1"/>
            </p:cNvSpPr>
            <p:nvPr/>
          </p:nvSpPr>
          <p:spPr bwMode="auto">
            <a:xfrm>
              <a:off x="411472" y="4604074"/>
              <a:ext cx="572001" cy="468000"/>
            </a:xfrm>
            <a:prstGeom prst="roundRect">
              <a:avLst>
                <a:gd name="adj" fmla="val 16667"/>
              </a:avLst>
            </a:prstGeom>
            <a:solidFill>
              <a:srgbClr val="A0D8FC"/>
            </a:solidFill>
            <a:ln w="34925">
              <a:solidFill>
                <a:schemeClr val="accent3">
                  <a:lumMod val="20000"/>
                  <a:lumOff val="8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12700" prstMaterial="clear">
              <a:bevelT w="260350" h="50800" prst="softRound"/>
              <a:bevelB prst="softRound"/>
              <a:extrusionClr>
                <a:schemeClr val="accent3">
                  <a:lumMod val="20000"/>
                  <a:lumOff val="80000"/>
                </a:schemeClr>
              </a:extrusionClr>
            </a:sp3d>
          </p:spPr>
          <p:txBody>
            <a:bodyPr wrap="none" anchor="ctr"/>
            <a:lstStyle/>
            <a:p>
              <a:endParaRPr lang="fr-FR"/>
            </a:p>
          </p:txBody>
        </p:sp>
        <p:sp>
          <p:nvSpPr>
            <p:cNvPr id="35" name="Freeform 38"/>
            <p:cNvSpPr>
              <a:spLocks noChangeAspect="1"/>
            </p:cNvSpPr>
            <p:nvPr/>
          </p:nvSpPr>
          <p:spPr bwMode="auto">
            <a:xfrm>
              <a:off x="571472" y="5176205"/>
              <a:ext cx="252000" cy="26171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36" name="Text Box 14"/>
            <p:cNvSpPr txBox="1">
              <a:spLocks noChangeArrowheads="1"/>
            </p:cNvSpPr>
            <p:nvPr/>
          </p:nvSpPr>
          <p:spPr bwMode="auto">
            <a:xfrm>
              <a:off x="1071538" y="5233406"/>
              <a:ext cx="1857388" cy="519018"/>
            </a:xfrm>
            <a:prstGeom prst="rect">
              <a:avLst/>
            </a:prstGeom>
            <a:noFill/>
            <a:ln w="9525">
              <a:noFill/>
              <a:miter lim="800000"/>
              <a:headEnd/>
              <a:tailEnd/>
            </a:ln>
          </p:spPr>
          <p:txBody>
            <a:bodyPr wrap="square" lIns="87277" tIns="43639" rIns="87277" bIns="43639">
              <a:spAutoFit/>
            </a:bodyPr>
            <a:lstStyle/>
            <a:p>
              <a:pPr defTabSz="873125"/>
              <a:r>
                <a:rPr lang="en-US" sz="1400" b="1" dirty="0" err="1" smtClean="0">
                  <a:sym typeface="Wingdings" pitchFamily="2" charset="2"/>
                </a:rPr>
                <a:t>Particules</a:t>
              </a:r>
              <a:r>
                <a:rPr lang="en-US" sz="1400" b="1" dirty="0" smtClean="0">
                  <a:sym typeface="Wingdings" pitchFamily="2" charset="2"/>
                </a:rPr>
                <a:t> </a:t>
              </a:r>
              <a:r>
                <a:rPr lang="en-US" sz="1400" b="1" dirty="0" err="1" smtClean="0">
                  <a:sym typeface="Wingdings" pitchFamily="2" charset="2"/>
                </a:rPr>
                <a:t>Inorganiques</a:t>
              </a:r>
              <a:endParaRPr lang="en-US" sz="1400" dirty="0" smtClean="0"/>
            </a:p>
          </p:txBody>
        </p:sp>
      </p:grpSp>
      <p:grpSp>
        <p:nvGrpSpPr>
          <p:cNvPr id="115" name="Groupe 114"/>
          <p:cNvGrpSpPr/>
          <p:nvPr/>
        </p:nvGrpSpPr>
        <p:grpSpPr>
          <a:xfrm>
            <a:off x="6774730" y="2065626"/>
            <a:ext cx="1940674" cy="1364081"/>
            <a:chOff x="6286512" y="2714620"/>
            <a:chExt cx="1940674" cy="1364081"/>
          </a:xfrm>
        </p:grpSpPr>
        <p:sp>
          <p:nvSpPr>
            <p:cNvPr id="37" name="AutoShape 31"/>
            <p:cNvSpPr>
              <a:spLocks noChangeArrowheads="1"/>
            </p:cNvSpPr>
            <p:nvPr/>
          </p:nvSpPr>
          <p:spPr bwMode="auto">
            <a:xfrm>
              <a:off x="6286512" y="2714620"/>
              <a:ext cx="1940674" cy="1364081"/>
            </a:xfrm>
            <a:prstGeom prst="roundRect">
              <a:avLst>
                <a:gd name="adj" fmla="val 16667"/>
              </a:avLst>
            </a:prstGeom>
            <a:solidFill>
              <a:srgbClr val="FF6600"/>
            </a:solidFill>
            <a:ln w="34925">
              <a:solidFill>
                <a:srgbClr val="FF6600"/>
              </a:solidFill>
              <a:round/>
              <a:headEnd/>
              <a:tailEnd/>
            </a:ln>
            <a:effectLst>
              <a:outerShdw blurRad="317500" dir="2700000" algn="ctr">
                <a:srgbClr val="FF6600">
                  <a:alpha val="43000"/>
                </a:srgbClr>
              </a:outerShdw>
            </a:effectLst>
            <a:scene3d>
              <a:camera prst="perspectiveFront" fov="2700000">
                <a:rot lat="19086000" lon="19067999" rev="3108000"/>
              </a:camera>
              <a:lightRig rig="threePt" dir="t">
                <a:rot lat="0" lon="0" rev="0"/>
              </a:lightRig>
            </a:scene3d>
            <a:sp3d extrusionH="120650" prstMaterial="clear">
              <a:bevelT w="260350" h="50800" prst="softRound"/>
              <a:bevelB prst="softRound"/>
              <a:extrusionClr>
                <a:srgbClr val="FF6600"/>
              </a:extrusionClr>
            </a:sp3d>
          </p:spPr>
          <p:txBody>
            <a:bodyPr wrap="none" anchor="ctr"/>
            <a:lstStyle/>
            <a:p>
              <a:endParaRPr lang="fr-FR"/>
            </a:p>
          </p:txBody>
        </p:sp>
        <p:sp>
          <p:nvSpPr>
            <p:cNvPr id="38" name="Freeform 32"/>
            <p:cNvSpPr>
              <a:spLocks noChangeAspect="1"/>
            </p:cNvSpPr>
            <p:nvPr/>
          </p:nvSpPr>
          <p:spPr bwMode="auto">
            <a:xfrm>
              <a:off x="6624741" y="3175617"/>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39" name="Freeform 33"/>
            <p:cNvSpPr>
              <a:spLocks noChangeAspect="1"/>
            </p:cNvSpPr>
            <p:nvPr/>
          </p:nvSpPr>
          <p:spPr bwMode="auto">
            <a:xfrm rot="6000000">
              <a:off x="7534867" y="2985484"/>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0" name="Freeform 34"/>
            <p:cNvSpPr>
              <a:spLocks noChangeAspect="1"/>
            </p:cNvSpPr>
            <p:nvPr/>
          </p:nvSpPr>
          <p:spPr bwMode="auto">
            <a:xfrm rot="8100000">
              <a:off x="6954208" y="3641581"/>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1" name="Freeform 35"/>
            <p:cNvSpPr>
              <a:spLocks noChangeAspect="1"/>
            </p:cNvSpPr>
            <p:nvPr/>
          </p:nvSpPr>
          <p:spPr bwMode="auto">
            <a:xfrm rot="20100000">
              <a:off x="7204773" y="3206087"/>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2" name="Freeform 36"/>
            <p:cNvSpPr>
              <a:spLocks noChangeAspect="1"/>
            </p:cNvSpPr>
            <p:nvPr/>
          </p:nvSpPr>
          <p:spPr bwMode="auto">
            <a:xfrm rot="10800000">
              <a:off x="7418987" y="3624546"/>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3" name="Freeform 37"/>
            <p:cNvSpPr>
              <a:spLocks noChangeAspect="1"/>
            </p:cNvSpPr>
            <p:nvPr/>
          </p:nvSpPr>
          <p:spPr bwMode="auto">
            <a:xfrm rot="16200000">
              <a:off x="7619510" y="3222182"/>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4" name="Freeform 38"/>
            <p:cNvSpPr>
              <a:spLocks noChangeAspect="1"/>
            </p:cNvSpPr>
            <p:nvPr/>
          </p:nvSpPr>
          <p:spPr bwMode="auto">
            <a:xfrm>
              <a:off x="7085737" y="3627131"/>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5" name="Freeform 39"/>
            <p:cNvSpPr>
              <a:spLocks noChangeAspect="1"/>
            </p:cNvSpPr>
            <p:nvPr/>
          </p:nvSpPr>
          <p:spPr bwMode="auto">
            <a:xfrm rot="1500000">
              <a:off x="6978920" y="3209147"/>
              <a:ext cx="156396" cy="162428"/>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6" name="Freeform 40"/>
            <p:cNvSpPr>
              <a:spLocks noChangeAspect="1"/>
            </p:cNvSpPr>
            <p:nvPr/>
          </p:nvSpPr>
          <p:spPr bwMode="auto">
            <a:xfrm rot="18000000">
              <a:off x="6524782" y="3555573"/>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47" name="Freeform 41"/>
            <p:cNvSpPr>
              <a:spLocks noChangeAspect="1"/>
            </p:cNvSpPr>
            <p:nvPr/>
          </p:nvSpPr>
          <p:spPr bwMode="auto">
            <a:xfrm rot="3600000">
              <a:off x="7771096" y="3422775"/>
              <a:ext cx="164833" cy="15411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grpSp>
      <p:grpSp>
        <p:nvGrpSpPr>
          <p:cNvPr id="111" name="Groupe 110"/>
          <p:cNvGrpSpPr/>
          <p:nvPr/>
        </p:nvGrpSpPr>
        <p:grpSpPr>
          <a:xfrm>
            <a:off x="6504452" y="3708700"/>
            <a:ext cx="2568142" cy="932906"/>
            <a:chOff x="6290138" y="4604074"/>
            <a:chExt cx="2568142" cy="932906"/>
          </a:xfrm>
        </p:grpSpPr>
        <p:sp>
          <p:nvSpPr>
            <p:cNvPr id="48" name="AutoShape 31"/>
            <p:cNvSpPr>
              <a:spLocks noChangeAspect="1" noChangeArrowheads="1"/>
            </p:cNvSpPr>
            <p:nvPr/>
          </p:nvSpPr>
          <p:spPr bwMode="auto">
            <a:xfrm>
              <a:off x="6290138" y="4604074"/>
              <a:ext cx="572001" cy="468000"/>
            </a:xfrm>
            <a:prstGeom prst="roundRect">
              <a:avLst>
                <a:gd name="adj" fmla="val 16667"/>
              </a:avLst>
            </a:pr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12700" prstMaterial="clear">
              <a:bevelT w="260350" h="50800" prst="softRound"/>
              <a:bevelB prst="softRound"/>
              <a:extrusionClr>
                <a:srgbClr val="FF6600"/>
              </a:extrusionClr>
            </a:sp3d>
          </p:spPr>
          <p:txBody>
            <a:bodyPr wrap="none" anchor="ctr"/>
            <a:lstStyle/>
            <a:p>
              <a:endParaRPr lang="fr-FR"/>
            </a:p>
          </p:txBody>
        </p:sp>
        <p:sp>
          <p:nvSpPr>
            <p:cNvPr id="49" name="Freeform 40"/>
            <p:cNvSpPr>
              <a:spLocks noChangeAspect="1"/>
            </p:cNvSpPr>
            <p:nvPr/>
          </p:nvSpPr>
          <p:spPr bwMode="auto">
            <a:xfrm rot="18000000">
              <a:off x="6435947" y="5207626"/>
              <a:ext cx="280382" cy="262147"/>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50" name="Text Box 14"/>
            <p:cNvSpPr txBox="1">
              <a:spLocks noChangeArrowheads="1"/>
            </p:cNvSpPr>
            <p:nvPr/>
          </p:nvSpPr>
          <p:spPr bwMode="auto">
            <a:xfrm>
              <a:off x="7000892" y="4686287"/>
              <a:ext cx="1785950" cy="303574"/>
            </a:xfrm>
            <a:prstGeom prst="rect">
              <a:avLst/>
            </a:prstGeom>
            <a:noFill/>
            <a:ln w="9525">
              <a:noFill/>
              <a:miter lim="800000"/>
              <a:headEnd/>
              <a:tailEnd/>
            </a:ln>
          </p:spPr>
          <p:txBody>
            <a:bodyPr wrap="square" lIns="87277" tIns="43639" rIns="87277" bIns="43639">
              <a:spAutoFit/>
            </a:bodyPr>
            <a:lstStyle/>
            <a:p>
              <a:pPr defTabSz="873125"/>
              <a:r>
                <a:rPr lang="en-US" sz="1400" b="1" dirty="0" err="1" smtClean="0">
                  <a:sym typeface="Wingdings" pitchFamily="2" charset="2"/>
                </a:rPr>
                <a:t>Matrice</a:t>
              </a:r>
              <a:r>
                <a:rPr lang="en-US" sz="1400" b="1" dirty="0" smtClean="0">
                  <a:sym typeface="Wingdings" pitchFamily="2" charset="2"/>
                </a:rPr>
                <a:t> </a:t>
              </a:r>
              <a:r>
                <a:rPr lang="en-US" sz="1400" b="1" dirty="0" err="1" smtClean="0">
                  <a:sym typeface="Wingdings" pitchFamily="2" charset="2"/>
                </a:rPr>
                <a:t>inorganique</a:t>
              </a:r>
              <a:endParaRPr lang="en-US" sz="1400" dirty="0" smtClean="0"/>
            </a:p>
          </p:txBody>
        </p:sp>
        <p:sp>
          <p:nvSpPr>
            <p:cNvPr id="51" name="Text Box 14"/>
            <p:cNvSpPr txBox="1">
              <a:spLocks noChangeArrowheads="1"/>
            </p:cNvSpPr>
            <p:nvPr/>
          </p:nvSpPr>
          <p:spPr bwMode="auto">
            <a:xfrm>
              <a:off x="7000892" y="5233406"/>
              <a:ext cx="1857388" cy="303574"/>
            </a:xfrm>
            <a:prstGeom prst="rect">
              <a:avLst/>
            </a:prstGeom>
            <a:noFill/>
            <a:ln w="9525">
              <a:noFill/>
              <a:miter lim="800000"/>
              <a:headEnd/>
              <a:tailEnd/>
            </a:ln>
          </p:spPr>
          <p:txBody>
            <a:bodyPr wrap="square" lIns="87277" tIns="43639" rIns="87277" bIns="43639">
              <a:spAutoFit/>
            </a:bodyPr>
            <a:lstStyle/>
            <a:p>
              <a:pPr defTabSz="873125"/>
              <a:r>
                <a:rPr lang="en-US" sz="1400" b="1" dirty="0" err="1" smtClean="0">
                  <a:sym typeface="Wingdings" pitchFamily="2" charset="2"/>
                </a:rPr>
                <a:t>Molécules</a:t>
              </a:r>
              <a:r>
                <a:rPr lang="en-US" sz="1400" b="1" dirty="0" smtClean="0">
                  <a:sym typeface="Wingdings" pitchFamily="2" charset="2"/>
                </a:rPr>
                <a:t> </a:t>
              </a:r>
              <a:r>
                <a:rPr lang="en-US" sz="1400" b="1" dirty="0" err="1" smtClean="0">
                  <a:sym typeface="Wingdings" pitchFamily="2" charset="2"/>
                </a:rPr>
                <a:t>organiques</a:t>
              </a:r>
              <a:endParaRPr lang="en-US" sz="1400" dirty="0" smtClean="0"/>
            </a:p>
          </p:txBody>
        </p:sp>
      </p:grpSp>
      <p:grpSp>
        <p:nvGrpSpPr>
          <p:cNvPr id="114" name="Groupe 113"/>
          <p:cNvGrpSpPr/>
          <p:nvPr/>
        </p:nvGrpSpPr>
        <p:grpSpPr>
          <a:xfrm>
            <a:off x="3541112" y="2916123"/>
            <a:ext cx="2061776" cy="1364081"/>
            <a:chOff x="3236452" y="2850737"/>
            <a:chExt cx="2061776" cy="1364081"/>
          </a:xfrm>
        </p:grpSpPr>
        <p:sp>
          <p:nvSpPr>
            <p:cNvPr id="62" name="AutoShape 31"/>
            <p:cNvSpPr>
              <a:spLocks noChangeArrowheads="1"/>
            </p:cNvSpPr>
            <p:nvPr/>
          </p:nvSpPr>
          <p:spPr bwMode="auto">
            <a:xfrm>
              <a:off x="3357554" y="2850737"/>
              <a:ext cx="1940674" cy="1364081"/>
            </a:xfrm>
            <a:prstGeom prst="roundRect">
              <a:avLst>
                <a:gd name="adj" fmla="val 16667"/>
              </a:avLst>
            </a:prstGeom>
            <a:solidFill>
              <a:schemeClr val="bg1">
                <a:lumMod val="95000"/>
              </a:schemeClr>
            </a:solidFill>
            <a:ln w="34925">
              <a:solidFill>
                <a:schemeClr val="bg1">
                  <a:lumMod val="95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120650" prstMaterial="clear">
              <a:bevelT w="260350" h="50800" prst="softRound"/>
              <a:bevelB prst="softRound"/>
              <a:extrusionClr>
                <a:schemeClr val="bg1">
                  <a:lumMod val="95000"/>
                </a:schemeClr>
              </a:extrusionClr>
            </a:sp3d>
          </p:spPr>
          <p:txBody>
            <a:bodyPr wrap="none" anchor="ctr"/>
            <a:lstStyle/>
            <a:p>
              <a:endParaRPr lang="fr-FR"/>
            </a:p>
          </p:txBody>
        </p:sp>
        <p:sp>
          <p:nvSpPr>
            <p:cNvPr id="78" name="Freeform 36"/>
            <p:cNvSpPr>
              <a:spLocks noChangeAspect="1"/>
            </p:cNvSpPr>
            <p:nvPr/>
          </p:nvSpPr>
          <p:spPr bwMode="auto">
            <a:xfrm rot="10800000">
              <a:off x="3643306" y="3857628"/>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86" name="Freeform 33"/>
            <p:cNvSpPr>
              <a:spLocks noChangeAspect="1"/>
            </p:cNvSpPr>
            <p:nvPr/>
          </p:nvSpPr>
          <p:spPr bwMode="auto">
            <a:xfrm rot="6000000">
              <a:off x="3799767" y="3895688"/>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85" name="Freeform 39"/>
            <p:cNvSpPr>
              <a:spLocks noChangeAspect="1"/>
            </p:cNvSpPr>
            <p:nvPr/>
          </p:nvSpPr>
          <p:spPr bwMode="auto">
            <a:xfrm rot="1500000">
              <a:off x="4020743" y="3233766"/>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63" name="Freeform 32"/>
            <p:cNvSpPr>
              <a:spLocks noChangeAspect="1"/>
            </p:cNvSpPr>
            <p:nvPr/>
          </p:nvSpPr>
          <p:spPr bwMode="auto">
            <a:xfrm>
              <a:off x="4526141" y="3191800"/>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65" name="Freeform 39"/>
            <p:cNvSpPr>
              <a:spLocks noChangeAspect="1"/>
            </p:cNvSpPr>
            <p:nvPr/>
          </p:nvSpPr>
          <p:spPr bwMode="auto">
            <a:xfrm rot="1500000">
              <a:off x="4474951" y="3282317"/>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90" name="Freeform 34"/>
            <p:cNvSpPr>
              <a:spLocks noChangeAspect="1"/>
            </p:cNvSpPr>
            <p:nvPr/>
          </p:nvSpPr>
          <p:spPr bwMode="auto">
            <a:xfrm rot="8100000">
              <a:off x="4526455" y="3555671"/>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89" name="Freeform 32"/>
            <p:cNvSpPr>
              <a:spLocks noChangeAspect="1"/>
            </p:cNvSpPr>
            <p:nvPr/>
          </p:nvSpPr>
          <p:spPr bwMode="auto">
            <a:xfrm>
              <a:off x="4588100" y="3019692"/>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88" name="Freeform 32"/>
            <p:cNvSpPr>
              <a:spLocks noChangeAspect="1"/>
            </p:cNvSpPr>
            <p:nvPr/>
          </p:nvSpPr>
          <p:spPr bwMode="auto">
            <a:xfrm>
              <a:off x="4643438" y="3125663"/>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68" name="Freeform 34"/>
            <p:cNvSpPr>
              <a:spLocks noChangeAspect="1"/>
            </p:cNvSpPr>
            <p:nvPr/>
          </p:nvSpPr>
          <p:spPr bwMode="auto">
            <a:xfrm rot="8100000">
              <a:off x="4143058" y="3426424"/>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52" name="Freeform 32"/>
            <p:cNvSpPr>
              <a:spLocks noChangeAspect="1"/>
            </p:cNvSpPr>
            <p:nvPr/>
          </p:nvSpPr>
          <p:spPr bwMode="auto">
            <a:xfrm>
              <a:off x="4214810" y="3357562"/>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53" name="Freeform 33"/>
            <p:cNvSpPr>
              <a:spLocks noChangeAspect="1"/>
            </p:cNvSpPr>
            <p:nvPr/>
          </p:nvSpPr>
          <p:spPr bwMode="auto">
            <a:xfrm rot="6000000">
              <a:off x="4079161" y="3513555"/>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54" name="Freeform 34"/>
            <p:cNvSpPr>
              <a:spLocks noChangeAspect="1"/>
            </p:cNvSpPr>
            <p:nvPr/>
          </p:nvSpPr>
          <p:spPr bwMode="auto">
            <a:xfrm rot="8100000">
              <a:off x="3495345" y="3572620"/>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55" name="Freeform 35"/>
            <p:cNvSpPr>
              <a:spLocks noChangeAspect="1"/>
            </p:cNvSpPr>
            <p:nvPr/>
          </p:nvSpPr>
          <p:spPr bwMode="auto">
            <a:xfrm rot="20100000">
              <a:off x="3806429" y="3448080"/>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56" name="Freeform 36"/>
            <p:cNvSpPr>
              <a:spLocks noChangeAspect="1"/>
            </p:cNvSpPr>
            <p:nvPr/>
          </p:nvSpPr>
          <p:spPr bwMode="auto">
            <a:xfrm rot="10800000">
              <a:off x="3643306" y="3714752"/>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57" name="Freeform 37"/>
            <p:cNvSpPr>
              <a:spLocks noChangeAspect="1"/>
            </p:cNvSpPr>
            <p:nvPr/>
          </p:nvSpPr>
          <p:spPr bwMode="auto">
            <a:xfrm rot="16200000">
              <a:off x="3724202" y="3575896"/>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58" name="Freeform 38"/>
            <p:cNvSpPr>
              <a:spLocks noChangeAspect="1"/>
            </p:cNvSpPr>
            <p:nvPr/>
          </p:nvSpPr>
          <p:spPr bwMode="auto">
            <a:xfrm>
              <a:off x="3571868" y="3500438"/>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59" name="Freeform 39"/>
            <p:cNvSpPr>
              <a:spLocks noChangeAspect="1"/>
            </p:cNvSpPr>
            <p:nvPr/>
          </p:nvSpPr>
          <p:spPr bwMode="auto">
            <a:xfrm rot="1500000">
              <a:off x="4163620" y="3448079"/>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60" name="Freeform 40"/>
            <p:cNvSpPr>
              <a:spLocks noChangeAspect="1"/>
            </p:cNvSpPr>
            <p:nvPr/>
          </p:nvSpPr>
          <p:spPr bwMode="auto">
            <a:xfrm rot="18000000">
              <a:off x="3232432" y="3488767"/>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61" name="Freeform 41"/>
            <p:cNvSpPr>
              <a:spLocks noChangeAspect="1"/>
            </p:cNvSpPr>
            <p:nvPr/>
          </p:nvSpPr>
          <p:spPr bwMode="auto">
            <a:xfrm rot="3600000">
              <a:off x="3733887" y="3525073"/>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64" name="Freeform 33"/>
            <p:cNvSpPr>
              <a:spLocks noChangeAspect="1"/>
            </p:cNvSpPr>
            <p:nvPr/>
          </p:nvSpPr>
          <p:spPr bwMode="auto">
            <a:xfrm rot="6000000">
              <a:off x="4390492" y="3347793"/>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69" name="Freeform 35"/>
            <p:cNvSpPr>
              <a:spLocks noChangeAspect="1"/>
            </p:cNvSpPr>
            <p:nvPr/>
          </p:nvSpPr>
          <p:spPr bwMode="auto">
            <a:xfrm rot="20100000">
              <a:off x="4377934" y="3519518"/>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0" name="Freeform 36"/>
            <p:cNvSpPr>
              <a:spLocks noChangeAspect="1"/>
            </p:cNvSpPr>
            <p:nvPr/>
          </p:nvSpPr>
          <p:spPr bwMode="auto">
            <a:xfrm rot="10800000">
              <a:off x="4500562" y="3714752"/>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1" name="Freeform 37"/>
            <p:cNvSpPr>
              <a:spLocks noChangeAspect="1"/>
            </p:cNvSpPr>
            <p:nvPr/>
          </p:nvSpPr>
          <p:spPr bwMode="auto">
            <a:xfrm rot="16200000">
              <a:off x="4139352" y="3861648"/>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3" name="Freeform 39"/>
            <p:cNvSpPr>
              <a:spLocks noChangeAspect="1"/>
            </p:cNvSpPr>
            <p:nvPr/>
          </p:nvSpPr>
          <p:spPr bwMode="auto">
            <a:xfrm rot="1500000">
              <a:off x="4092181" y="3876707"/>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4" name="Freeform 40"/>
            <p:cNvSpPr>
              <a:spLocks noChangeAspect="1"/>
            </p:cNvSpPr>
            <p:nvPr/>
          </p:nvSpPr>
          <p:spPr bwMode="auto">
            <a:xfrm rot="18000000">
              <a:off x="4591143" y="3239321"/>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5" name="Freeform 41"/>
            <p:cNvSpPr>
              <a:spLocks noChangeAspect="1"/>
            </p:cNvSpPr>
            <p:nvPr/>
          </p:nvSpPr>
          <p:spPr bwMode="auto">
            <a:xfrm rot="3600000">
              <a:off x="4448268" y="3739388"/>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6" name="Freeform 34"/>
            <p:cNvSpPr>
              <a:spLocks noChangeAspect="1"/>
            </p:cNvSpPr>
            <p:nvPr/>
          </p:nvSpPr>
          <p:spPr bwMode="auto">
            <a:xfrm rot="8100000">
              <a:off x="4331147" y="3640179"/>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7" name="Freeform 36"/>
            <p:cNvSpPr>
              <a:spLocks noChangeAspect="1"/>
            </p:cNvSpPr>
            <p:nvPr/>
          </p:nvSpPr>
          <p:spPr bwMode="auto">
            <a:xfrm rot="10800000">
              <a:off x="4646658" y="3450054"/>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9" name="Freeform 33"/>
            <p:cNvSpPr>
              <a:spLocks noChangeAspect="1"/>
            </p:cNvSpPr>
            <p:nvPr/>
          </p:nvSpPr>
          <p:spPr bwMode="auto">
            <a:xfrm rot="6000000">
              <a:off x="4160721" y="3653075"/>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80" name="Freeform 37"/>
            <p:cNvSpPr>
              <a:spLocks noChangeAspect="1"/>
            </p:cNvSpPr>
            <p:nvPr/>
          </p:nvSpPr>
          <p:spPr bwMode="auto">
            <a:xfrm rot="16200000">
              <a:off x="5139484" y="3620378"/>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81" name="Freeform 33"/>
            <p:cNvSpPr>
              <a:spLocks noChangeAspect="1"/>
            </p:cNvSpPr>
            <p:nvPr/>
          </p:nvSpPr>
          <p:spPr bwMode="auto">
            <a:xfrm rot="6000000">
              <a:off x="5156919" y="3584992"/>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82" name="Freeform 41"/>
            <p:cNvSpPr>
              <a:spLocks noChangeAspect="1"/>
            </p:cNvSpPr>
            <p:nvPr/>
          </p:nvSpPr>
          <p:spPr bwMode="auto">
            <a:xfrm rot="3600000">
              <a:off x="5019772" y="3525073"/>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83" name="Freeform 39"/>
            <p:cNvSpPr>
              <a:spLocks noChangeAspect="1"/>
            </p:cNvSpPr>
            <p:nvPr/>
          </p:nvSpPr>
          <p:spPr bwMode="auto">
            <a:xfrm rot="1500000">
              <a:off x="4832321" y="3573851"/>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87" name="Freeform 33"/>
            <p:cNvSpPr>
              <a:spLocks noChangeAspect="1"/>
            </p:cNvSpPr>
            <p:nvPr/>
          </p:nvSpPr>
          <p:spPr bwMode="auto">
            <a:xfrm rot="6000000">
              <a:off x="4716009" y="3514612"/>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72" name="Freeform 38"/>
            <p:cNvSpPr>
              <a:spLocks noChangeAspect="1"/>
            </p:cNvSpPr>
            <p:nvPr/>
          </p:nvSpPr>
          <p:spPr bwMode="auto">
            <a:xfrm>
              <a:off x="4620465" y="3521493"/>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84" name="Freeform 34"/>
            <p:cNvSpPr>
              <a:spLocks noChangeAspect="1"/>
            </p:cNvSpPr>
            <p:nvPr/>
          </p:nvSpPr>
          <p:spPr bwMode="auto">
            <a:xfrm rot="8100000">
              <a:off x="4718229" y="3747560"/>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91" name="Freeform 33"/>
            <p:cNvSpPr>
              <a:spLocks noChangeAspect="1"/>
            </p:cNvSpPr>
            <p:nvPr/>
          </p:nvSpPr>
          <p:spPr bwMode="auto">
            <a:xfrm rot="6000000">
              <a:off x="4077770" y="3727869"/>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92" name="Freeform 33"/>
            <p:cNvSpPr>
              <a:spLocks noChangeAspect="1"/>
            </p:cNvSpPr>
            <p:nvPr/>
          </p:nvSpPr>
          <p:spPr bwMode="auto">
            <a:xfrm rot="6000000">
              <a:off x="4013911" y="3799307"/>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67" name="Freeform 33"/>
            <p:cNvSpPr>
              <a:spLocks noChangeAspect="1"/>
            </p:cNvSpPr>
            <p:nvPr/>
          </p:nvSpPr>
          <p:spPr bwMode="auto">
            <a:xfrm rot="6000000">
              <a:off x="4015814" y="3908424"/>
              <a:ext cx="123625" cy="115585"/>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66" name="Freeform 32"/>
            <p:cNvSpPr>
              <a:spLocks noChangeAspect="1"/>
            </p:cNvSpPr>
            <p:nvPr/>
          </p:nvSpPr>
          <p:spPr bwMode="auto">
            <a:xfrm>
              <a:off x="3864060" y="3857628"/>
              <a:ext cx="117297" cy="12182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grpSp>
      <p:grpSp>
        <p:nvGrpSpPr>
          <p:cNvPr id="110" name="Groupe 109"/>
          <p:cNvGrpSpPr/>
          <p:nvPr/>
        </p:nvGrpSpPr>
        <p:grpSpPr>
          <a:xfrm>
            <a:off x="3571868" y="4608797"/>
            <a:ext cx="2571768" cy="865331"/>
            <a:chOff x="3500430" y="4686287"/>
            <a:chExt cx="2571768" cy="865331"/>
          </a:xfrm>
        </p:grpSpPr>
        <p:grpSp>
          <p:nvGrpSpPr>
            <p:cNvPr id="109" name="Groupe 108"/>
            <p:cNvGrpSpPr/>
            <p:nvPr/>
          </p:nvGrpSpPr>
          <p:grpSpPr>
            <a:xfrm>
              <a:off x="3500430" y="4776262"/>
              <a:ext cx="499211" cy="123625"/>
              <a:chOff x="3630517" y="4572009"/>
              <a:chExt cx="499211" cy="123625"/>
            </a:xfrm>
          </p:grpSpPr>
          <p:sp>
            <p:nvSpPr>
              <p:cNvPr id="93" name="Freeform 36"/>
              <p:cNvSpPr>
                <a:spLocks noChangeAspect="1"/>
              </p:cNvSpPr>
              <p:nvPr/>
            </p:nvSpPr>
            <p:spPr bwMode="auto">
              <a:xfrm rot="10800000">
                <a:off x="3630517" y="4632919"/>
                <a:ext cx="58649" cy="6091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94" name="Freeform 33"/>
              <p:cNvSpPr>
                <a:spLocks noChangeAspect="1"/>
              </p:cNvSpPr>
              <p:nvPr/>
            </p:nvSpPr>
            <p:spPr bwMode="auto">
              <a:xfrm rot="6000000">
                <a:off x="3793060" y="4613546"/>
                <a:ext cx="61813" cy="5779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95" name="Freeform 37"/>
              <p:cNvSpPr>
                <a:spLocks noChangeAspect="1"/>
              </p:cNvSpPr>
              <p:nvPr/>
            </p:nvSpPr>
            <p:spPr bwMode="auto">
              <a:xfrm rot="16200000">
                <a:off x="4069925" y="4635831"/>
                <a:ext cx="61813" cy="5779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96" name="Freeform 39"/>
              <p:cNvSpPr>
                <a:spLocks noChangeAspect="1"/>
              </p:cNvSpPr>
              <p:nvPr/>
            </p:nvSpPr>
            <p:spPr bwMode="auto">
              <a:xfrm rot="1500000">
                <a:off x="4067358" y="4581549"/>
                <a:ext cx="58649" cy="6091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97" name="Freeform 33"/>
              <p:cNvSpPr>
                <a:spLocks noChangeAspect="1"/>
              </p:cNvSpPr>
              <p:nvPr/>
            </p:nvSpPr>
            <p:spPr bwMode="auto">
              <a:xfrm rot="6000000">
                <a:off x="4009107" y="4626282"/>
                <a:ext cx="61813" cy="5779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sp>
            <p:nvSpPr>
              <p:cNvPr id="98" name="Freeform 32"/>
              <p:cNvSpPr>
                <a:spLocks noChangeAspect="1"/>
              </p:cNvSpPr>
              <p:nvPr/>
            </p:nvSpPr>
            <p:spPr bwMode="auto">
              <a:xfrm>
                <a:off x="3831368" y="4572009"/>
                <a:ext cx="58649" cy="6091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chemeClr val="accent3">
                  <a:lumMod val="60000"/>
                  <a:lumOff val="40000"/>
                </a:schemeClr>
              </a:solidFill>
              <a:ln w="34925">
                <a:solidFill>
                  <a:schemeClr val="accent3">
                    <a:lumMod val="60000"/>
                    <a:lumOff val="40000"/>
                  </a:schemeClr>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powder">
                <a:bevelT w="260350" h="50800" prst="softRound"/>
                <a:bevelB prst="softRound"/>
                <a:extrusionClr>
                  <a:schemeClr val="accent3">
                    <a:lumMod val="60000"/>
                    <a:lumOff val="40000"/>
                  </a:schemeClr>
                </a:extrusionClr>
              </a:sp3d>
            </p:spPr>
            <p:txBody>
              <a:bodyPr wrap="none" anchor="ctr"/>
              <a:lstStyle/>
              <a:p>
                <a:endParaRPr lang="fr-FR"/>
              </a:p>
            </p:txBody>
          </p:sp>
        </p:grpSp>
        <p:grpSp>
          <p:nvGrpSpPr>
            <p:cNvPr id="108" name="Groupe 107"/>
            <p:cNvGrpSpPr/>
            <p:nvPr/>
          </p:nvGrpSpPr>
          <p:grpSpPr>
            <a:xfrm>
              <a:off x="3562356" y="5218768"/>
              <a:ext cx="375359" cy="332850"/>
              <a:chOff x="3726907" y="4977621"/>
              <a:chExt cx="375359" cy="332850"/>
            </a:xfrm>
          </p:grpSpPr>
          <p:sp>
            <p:nvSpPr>
              <p:cNvPr id="99" name="Freeform 37"/>
              <p:cNvSpPr>
                <a:spLocks noChangeAspect="1"/>
              </p:cNvSpPr>
              <p:nvPr/>
            </p:nvSpPr>
            <p:spPr bwMode="auto">
              <a:xfrm rot="16200000">
                <a:off x="4030503" y="5043491"/>
                <a:ext cx="74175" cy="6935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100" name="Freeform 33"/>
              <p:cNvSpPr>
                <a:spLocks noChangeAspect="1"/>
              </p:cNvSpPr>
              <p:nvPr/>
            </p:nvSpPr>
            <p:spPr bwMode="auto">
              <a:xfrm rot="6000000">
                <a:off x="4015141" y="5013843"/>
                <a:ext cx="74175" cy="6935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101" name="Freeform 41"/>
              <p:cNvSpPr>
                <a:spLocks noChangeAspect="1"/>
              </p:cNvSpPr>
              <p:nvPr/>
            </p:nvSpPr>
            <p:spPr bwMode="auto">
              <a:xfrm rot="3600000">
                <a:off x="3926067" y="4980033"/>
                <a:ext cx="74175" cy="69351"/>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102" name="Freeform 39"/>
              <p:cNvSpPr>
                <a:spLocks noChangeAspect="1"/>
              </p:cNvSpPr>
              <p:nvPr/>
            </p:nvSpPr>
            <p:spPr bwMode="auto">
              <a:xfrm rot="1500000">
                <a:off x="3796219" y="5031034"/>
                <a:ext cx="70378" cy="7309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sp>
            <p:nvSpPr>
              <p:cNvPr id="105" name="Freeform 34"/>
              <p:cNvSpPr>
                <a:spLocks noChangeAspect="1"/>
              </p:cNvSpPr>
              <p:nvPr/>
            </p:nvSpPr>
            <p:spPr bwMode="auto">
              <a:xfrm rot="8100000">
                <a:off x="3726907" y="5237378"/>
                <a:ext cx="70378" cy="73093"/>
              </a:xfrm>
              <a:custGeom>
                <a:avLst/>
                <a:gdLst/>
                <a:ahLst/>
                <a:cxnLst>
                  <a:cxn ang="0">
                    <a:pos x="40" y="31"/>
                  </a:cxn>
                  <a:cxn ang="0">
                    <a:pos x="0" y="95"/>
                  </a:cxn>
                  <a:cxn ang="0">
                    <a:pos x="8" y="119"/>
                  </a:cxn>
                  <a:cxn ang="0">
                    <a:pos x="56" y="135"/>
                  </a:cxn>
                  <a:cxn ang="0">
                    <a:pos x="104" y="119"/>
                  </a:cxn>
                  <a:cxn ang="0">
                    <a:pos x="128" y="111"/>
                  </a:cxn>
                  <a:cxn ang="0">
                    <a:pos x="48" y="15"/>
                  </a:cxn>
                  <a:cxn ang="0">
                    <a:pos x="40" y="31"/>
                  </a:cxn>
                </a:cxnLst>
                <a:rect l="0" t="0" r="r" b="b"/>
                <a:pathLst>
                  <a:path w="137" h="135">
                    <a:moveTo>
                      <a:pt x="40" y="31"/>
                    </a:moveTo>
                    <a:cubicBezTo>
                      <a:pt x="29" y="61"/>
                      <a:pt x="10" y="64"/>
                      <a:pt x="0" y="95"/>
                    </a:cubicBezTo>
                    <a:cubicBezTo>
                      <a:pt x="2" y="103"/>
                      <a:pt x="1" y="114"/>
                      <a:pt x="8" y="119"/>
                    </a:cubicBezTo>
                    <a:cubicBezTo>
                      <a:pt x="21" y="128"/>
                      <a:pt x="56" y="135"/>
                      <a:pt x="56" y="135"/>
                    </a:cubicBezTo>
                    <a:cubicBezTo>
                      <a:pt x="72" y="129"/>
                      <a:pt x="88" y="124"/>
                      <a:pt x="104" y="119"/>
                    </a:cubicBezTo>
                    <a:cubicBezTo>
                      <a:pt x="112" y="116"/>
                      <a:pt x="128" y="111"/>
                      <a:pt x="128" y="111"/>
                    </a:cubicBezTo>
                    <a:cubicBezTo>
                      <a:pt x="119" y="6"/>
                      <a:pt x="137" y="0"/>
                      <a:pt x="48" y="15"/>
                    </a:cubicBezTo>
                    <a:cubicBezTo>
                      <a:pt x="39" y="41"/>
                      <a:pt x="40" y="47"/>
                      <a:pt x="40" y="31"/>
                    </a:cubicBezTo>
                    <a:close/>
                  </a:path>
                </a:pathLst>
              </a:custGeom>
              <a:solidFill>
                <a:srgbClr val="FF6600"/>
              </a:solidFill>
              <a:ln w="34925">
                <a:solidFill>
                  <a:srgbClr val="FF6600"/>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nchor="ctr"/>
              <a:lstStyle/>
              <a:p>
                <a:endParaRPr lang="fr-FR"/>
              </a:p>
            </p:txBody>
          </p:sp>
        </p:grpSp>
        <p:sp>
          <p:nvSpPr>
            <p:cNvPr id="106" name="Text Box 14"/>
            <p:cNvSpPr txBox="1">
              <a:spLocks noChangeArrowheads="1"/>
            </p:cNvSpPr>
            <p:nvPr/>
          </p:nvSpPr>
          <p:spPr bwMode="auto">
            <a:xfrm>
              <a:off x="4214810" y="5233406"/>
              <a:ext cx="1857388" cy="303574"/>
            </a:xfrm>
            <a:prstGeom prst="rect">
              <a:avLst/>
            </a:prstGeom>
            <a:noFill/>
            <a:ln w="9525">
              <a:noFill/>
              <a:miter lim="800000"/>
              <a:headEnd/>
              <a:tailEnd/>
            </a:ln>
          </p:spPr>
          <p:txBody>
            <a:bodyPr wrap="square" lIns="87277" tIns="43639" rIns="87277" bIns="43639">
              <a:spAutoFit/>
            </a:bodyPr>
            <a:lstStyle/>
            <a:p>
              <a:pPr defTabSz="873125"/>
              <a:r>
                <a:rPr lang="en-US" sz="1400" b="1" dirty="0" err="1" smtClean="0">
                  <a:sym typeface="Wingdings" pitchFamily="2" charset="2"/>
                </a:rPr>
                <a:t>Réseau</a:t>
              </a:r>
              <a:r>
                <a:rPr lang="en-US" sz="1400" b="1" dirty="0" smtClean="0">
                  <a:sym typeface="Wingdings" pitchFamily="2" charset="2"/>
                </a:rPr>
                <a:t> </a:t>
              </a:r>
              <a:r>
                <a:rPr lang="en-US" sz="1400" b="1" dirty="0" err="1" smtClean="0">
                  <a:sym typeface="Wingdings" pitchFamily="2" charset="2"/>
                </a:rPr>
                <a:t>Inorganique</a:t>
              </a:r>
              <a:endParaRPr lang="en-US" sz="1400" dirty="0" smtClean="0"/>
            </a:p>
          </p:txBody>
        </p:sp>
        <p:sp>
          <p:nvSpPr>
            <p:cNvPr id="107" name="Text Box 14"/>
            <p:cNvSpPr txBox="1">
              <a:spLocks noChangeArrowheads="1"/>
            </p:cNvSpPr>
            <p:nvPr/>
          </p:nvSpPr>
          <p:spPr bwMode="auto">
            <a:xfrm>
              <a:off x="4214810" y="4686287"/>
              <a:ext cx="1857388" cy="303574"/>
            </a:xfrm>
            <a:prstGeom prst="rect">
              <a:avLst/>
            </a:prstGeom>
            <a:noFill/>
            <a:ln w="9525">
              <a:noFill/>
              <a:miter lim="800000"/>
              <a:headEnd/>
              <a:tailEnd/>
            </a:ln>
          </p:spPr>
          <p:txBody>
            <a:bodyPr wrap="square" lIns="87277" tIns="43639" rIns="87277" bIns="43639">
              <a:spAutoFit/>
            </a:bodyPr>
            <a:lstStyle/>
            <a:p>
              <a:pPr defTabSz="873125"/>
              <a:r>
                <a:rPr lang="en-US" sz="1400" b="1" dirty="0" err="1" smtClean="0">
                  <a:sym typeface="Wingdings" pitchFamily="2" charset="2"/>
                </a:rPr>
                <a:t>Réseau</a:t>
              </a:r>
              <a:r>
                <a:rPr lang="en-US" sz="1400" b="1" dirty="0" smtClean="0">
                  <a:sym typeface="Wingdings" pitchFamily="2" charset="2"/>
                </a:rPr>
                <a:t> </a:t>
              </a:r>
              <a:r>
                <a:rPr lang="en-US" sz="1400" b="1" dirty="0" err="1" smtClean="0">
                  <a:sym typeface="Wingdings" pitchFamily="2" charset="2"/>
                </a:rPr>
                <a:t>Organique</a:t>
              </a:r>
              <a:endParaRPr lang="en-US" sz="1400" dirty="0" smtClean="0"/>
            </a:p>
          </p:txBody>
        </p:sp>
      </p:grpSp>
      <p:sp>
        <p:nvSpPr>
          <p:cNvPr id="116" name="ZoneTexte 115"/>
          <p:cNvSpPr txBox="1"/>
          <p:nvPr/>
        </p:nvSpPr>
        <p:spPr>
          <a:xfrm>
            <a:off x="0" y="1351246"/>
            <a:ext cx="3714744"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r>
              <a:rPr lang="en-US" sz="1600" b="1" spc="150" dirty="0" err="1" smtClean="0">
                <a:ln w="11430"/>
                <a:solidFill>
                  <a:schemeClr val="accent6">
                    <a:lumMod val="50000"/>
                  </a:schemeClr>
                </a:solidFill>
                <a:effectLst>
                  <a:innerShdw blurRad="63500" dist="50800" dir="10800000">
                    <a:prstClr val="black">
                      <a:alpha val="50000"/>
                    </a:prstClr>
                  </a:innerShdw>
                </a:effectLst>
              </a:rPr>
              <a:t>Particules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inorganiques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dipersées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dans</a:t>
            </a:r>
            <a:r>
              <a:rPr lang="en-US" sz="1600" b="1" spc="150" dirty="0" smtClean="0">
                <a:ln w="11430"/>
                <a:solidFill>
                  <a:schemeClr val="accent6">
                    <a:lumMod val="50000"/>
                  </a:schemeClr>
                </a:solidFill>
                <a:effectLst>
                  <a:innerShdw blurRad="63500" dist="50800" dir="10800000">
                    <a:prstClr val="black">
                      <a:alpha val="50000"/>
                    </a:prstClr>
                  </a:innerShdw>
                </a:effectLst>
              </a:rPr>
              <a:t> des </a:t>
            </a:r>
            <a:r>
              <a:rPr lang="en-US" sz="1600" b="1" spc="150" dirty="0" err="1" smtClean="0">
                <a:ln w="11430"/>
                <a:solidFill>
                  <a:schemeClr val="accent6">
                    <a:lumMod val="50000"/>
                  </a:schemeClr>
                </a:solidFill>
                <a:effectLst>
                  <a:innerShdw blurRad="63500" dist="50800" dir="10800000">
                    <a:prstClr val="black">
                      <a:alpha val="50000"/>
                    </a:prstClr>
                  </a:innerShdw>
                </a:effectLst>
              </a:rPr>
              <a:t>polymères</a:t>
            </a:r>
            <a:r>
              <a:rPr lang="en-US" sz="1600" b="1" spc="150" dirty="0" smtClean="0">
                <a:ln w="11430"/>
                <a:solidFill>
                  <a:schemeClr val="accent6">
                    <a:lumMod val="50000"/>
                  </a:schemeClr>
                </a:solidFill>
                <a:effectLst>
                  <a:innerShdw blurRad="63500" dist="50800" dir="10800000">
                    <a:prstClr val="black">
                      <a:alpha val="50000"/>
                    </a:prstClr>
                  </a:innerShdw>
                </a:effectLst>
              </a:rPr>
              <a:t>…</a:t>
            </a:r>
          </a:p>
        </p:txBody>
      </p:sp>
      <p:sp>
        <p:nvSpPr>
          <p:cNvPr id="117" name="ZoneTexte 116"/>
          <p:cNvSpPr txBox="1"/>
          <p:nvPr/>
        </p:nvSpPr>
        <p:spPr>
          <a:xfrm>
            <a:off x="4786314" y="1351246"/>
            <a:ext cx="4357686"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molécules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organiques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piégées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dans</a:t>
            </a:r>
            <a:r>
              <a:rPr lang="en-US" sz="1600" b="1" spc="150" dirty="0" smtClean="0">
                <a:ln w="11430"/>
                <a:solidFill>
                  <a:schemeClr val="accent6">
                    <a:lumMod val="50000"/>
                  </a:schemeClr>
                </a:solidFill>
                <a:effectLst>
                  <a:innerShdw blurRad="63500" dist="50800" dir="10800000">
                    <a:prstClr val="black">
                      <a:alpha val="50000"/>
                    </a:prstClr>
                  </a:innerShdw>
                </a:effectLst>
              </a:rPr>
              <a:t> un </a:t>
            </a:r>
            <a:r>
              <a:rPr lang="en-US" sz="1600" b="1" spc="150" dirty="0" err="1" smtClean="0">
                <a:ln w="11430"/>
                <a:solidFill>
                  <a:schemeClr val="accent6">
                    <a:lumMod val="50000"/>
                  </a:schemeClr>
                </a:solidFill>
                <a:effectLst>
                  <a:innerShdw blurRad="63500" dist="50800" dir="10800000">
                    <a:prstClr val="black">
                      <a:alpha val="50000"/>
                    </a:prstClr>
                  </a:innerShdw>
                </a:effectLst>
              </a:rPr>
              <a:t>réseau</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minérale</a:t>
            </a:r>
            <a:r>
              <a:rPr lang="en-US" sz="1600" b="1" spc="150" dirty="0" smtClean="0">
                <a:ln w="11430"/>
                <a:solidFill>
                  <a:schemeClr val="accent6">
                    <a:lumMod val="50000"/>
                  </a:schemeClr>
                </a:solidFill>
                <a:effectLst>
                  <a:innerShdw blurRad="63500" dist="50800" dir="10800000">
                    <a:prstClr val="black">
                      <a:alpha val="50000"/>
                    </a:prstClr>
                  </a:innerShdw>
                </a:effectLst>
              </a:rPr>
              <a:t>…</a:t>
            </a:r>
          </a:p>
        </p:txBody>
      </p:sp>
      <p:sp>
        <p:nvSpPr>
          <p:cNvPr id="118" name="ZoneTexte 117"/>
          <p:cNvSpPr txBox="1"/>
          <p:nvPr/>
        </p:nvSpPr>
        <p:spPr>
          <a:xfrm>
            <a:off x="2786050" y="2338107"/>
            <a:ext cx="3714744"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a:t>
            </a:r>
            <a:r>
              <a:rPr lang="en-US" sz="1600" b="1" spc="150" dirty="0" err="1" smtClean="0">
                <a:ln w="11430"/>
                <a:solidFill>
                  <a:schemeClr val="accent6">
                    <a:lumMod val="50000"/>
                  </a:schemeClr>
                </a:solidFill>
                <a:effectLst>
                  <a:innerShdw blurRad="63500" dist="50800" dir="10800000">
                    <a:prstClr val="black">
                      <a:alpha val="50000"/>
                    </a:prstClr>
                  </a:innerShdw>
                </a:effectLst>
              </a:rPr>
              <a:t>réseaux</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interpénétrés</a:t>
            </a:r>
            <a:r>
              <a:rPr lang="en-US" sz="1600" b="1" spc="150" dirty="0" smtClean="0">
                <a:ln w="11430"/>
                <a:solidFill>
                  <a:schemeClr val="accent6">
                    <a:lumMod val="50000"/>
                  </a:schemeClr>
                </a:solidFill>
                <a:effectLst>
                  <a:innerShdw blurRad="63500" dist="50800" dir="10800000">
                    <a:prstClr val="black">
                      <a:alpha val="50000"/>
                    </a:prstClr>
                  </a:innerShdw>
                </a:effectLst>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ZoneTexte 115"/>
          <p:cNvSpPr txBox="1"/>
          <p:nvPr/>
        </p:nvSpPr>
        <p:spPr>
          <a:xfrm>
            <a:off x="466712" y="1351246"/>
            <a:ext cx="3714744"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CLASSE </a:t>
            </a:r>
            <a:r>
              <a:rPr lang="en-US" sz="1600" b="1" spc="150" dirty="0" smtClean="0">
                <a:ln w="11430"/>
                <a:solidFill>
                  <a:schemeClr val="accent6">
                    <a:lumMod val="50000"/>
                  </a:schemeClr>
                </a:solidFill>
                <a:effectLst>
                  <a:innerShdw blurRad="63500" dist="50800" dir="10800000">
                    <a:prstClr val="black">
                      <a:alpha val="50000"/>
                    </a:prstClr>
                  </a:innerShdw>
                </a:effectLst>
              </a:rPr>
              <a:t>I</a:t>
            </a:r>
          </a:p>
        </p:txBody>
      </p:sp>
      <p:sp>
        <p:nvSpPr>
          <p:cNvPr id="117" name="ZoneTexte 116"/>
          <p:cNvSpPr txBox="1"/>
          <p:nvPr/>
        </p:nvSpPr>
        <p:spPr>
          <a:xfrm>
            <a:off x="4802047" y="1351246"/>
            <a:ext cx="4357686"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CLASSE </a:t>
            </a:r>
            <a:r>
              <a:rPr lang="en-US" sz="1600" b="1" spc="150" dirty="0" smtClean="0">
                <a:ln w="11430"/>
                <a:solidFill>
                  <a:schemeClr val="accent6">
                    <a:lumMod val="50000"/>
                  </a:schemeClr>
                </a:solidFill>
                <a:effectLst>
                  <a:innerShdw blurRad="63500" dist="50800" dir="10800000">
                    <a:prstClr val="black">
                      <a:alpha val="50000"/>
                    </a:prstClr>
                  </a:innerShdw>
                </a:effectLst>
              </a:rPr>
              <a:t>II</a:t>
            </a:r>
          </a:p>
        </p:txBody>
      </p:sp>
      <p:sp>
        <p:nvSpPr>
          <p:cNvPr id="292" name="ZoneTexte 291"/>
          <p:cNvSpPr txBox="1"/>
          <p:nvPr/>
        </p:nvSpPr>
        <p:spPr>
          <a:xfrm>
            <a:off x="-104808" y="1928802"/>
            <a:ext cx="4857784" cy="769441"/>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“Interactions </a:t>
            </a:r>
            <a:r>
              <a:rPr lang="en-US" sz="1600" b="1" spc="150" dirty="0" err="1" smtClean="0">
                <a:ln w="11430"/>
                <a:solidFill>
                  <a:schemeClr val="accent6">
                    <a:lumMod val="50000"/>
                  </a:schemeClr>
                </a:solidFill>
                <a:effectLst>
                  <a:innerShdw blurRad="63500" dist="50800" dir="10800000">
                    <a:prstClr val="black">
                      <a:alpha val="50000"/>
                    </a:prstClr>
                  </a:innerShdw>
                </a:effectLst>
              </a:rPr>
              <a:t>faibles</a:t>
            </a:r>
            <a:r>
              <a:rPr lang="en-US" sz="1600" b="1" spc="150" dirty="0" smtClean="0">
                <a:ln w="11430"/>
                <a:solidFill>
                  <a:schemeClr val="accent6">
                    <a:lumMod val="50000"/>
                  </a:schemeClr>
                </a:solidFill>
                <a:effectLst>
                  <a:innerShdw blurRad="63500" dist="50800" dir="10800000">
                    <a:prstClr val="black">
                      <a:alpha val="50000"/>
                    </a:prstClr>
                  </a:innerShdw>
                </a:effectLst>
              </a:rPr>
              <a:t>”</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a:p>
            <a:pPr algn="ctr"/>
            <a:r>
              <a:rPr lang="en-US" sz="1400" b="1" spc="150" dirty="0" smtClean="0">
                <a:ln w="11430"/>
                <a:solidFill>
                  <a:schemeClr val="accent6">
                    <a:lumMod val="50000"/>
                  </a:schemeClr>
                </a:solidFill>
                <a:effectLst>
                  <a:innerShdw blurRad="63500" dist="50800" dir="10800000">
                    <a:prstClr val="black">
                      <a:alpha val="50000"/>
                    </a:prstClr>
                  </a:innerShdw>
                </a:effectLst>
              </a:rPr>
              <a:t>(van </a:t>
            </a:r>
            <a:r>
              <a:rPr lang="en-US" sz="1400" b="1" spc="150" dirty="0" err="1" smtClean="0">
                <a:ln w="11430"/>
                <a:solidFill>
                  <a:schemeClr val="accent6">
                    <a:lumMod val="50000"/>
                  </a:schemeClr>
                </a:solidFill>
                <a:effectLst>
                  <a:innerShdw blurRad="63500" dist="50800" dir="10800000">
                    <a:prstClr val="black">
                      <a:alpha val="50000"/>
                    </a:prstClr>
                  </a:innerShdw>
                </a:effectLst>
              </a:rPr>
              <a:t>der</a:t>
            </a:r>
            <a:r>
              <a:rPr lang="en-US" sz="1400" b="1" spc="150" dirty="0" smtClean="0">
                <a:ln w="11430"/>
                <a:solidFill>
                  <a:schemeClr val="accent6">
                    <a:lumMod val="50000"/>
                  </a:schemeClr>
                </a:solidFill>
                <a:effectLst>
                  <a:innerShdw blurRad="63500" dist="50800" dir="10800000">
                    <a:prstClr val="black">
                      <a:alpha val="50000"/>
                    </a:prstClr>
                  </a:innerShdw>
                </a:effectLst>
              </a:rPr>
              <a:t> Waals, hydrogen bonds, π-π, electrostatic interactions).</a:t>
            </a:r>
          </a:p>
        </p:txBody>
      </p:sp>
      <p:sp>
        <p:nvSpPr>
          <p:cNvPr id="293" name="ZoneTexte 292"/>
          <p:cNvSpPr txBox="1"/>
          <p:nvPr/>
        </p:nvSpPr>
        <p:spPr>
          <a:xfrm>
            <a:off x="4551998" y="1928802"/>
            <a:ext cx="4306282" cy="73866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400" b="1" spc="150" dirty="0" smtClean="0">
                <a:ln w="11430"/>
                <a:solidFill>
                  <a:schemeClr val="accent6">
                    <a:lumMod val="50000"/>
                  </a:schemeClr>
                </a:solidFill>
                <a:effectLst>
                  <a:innerShdw blurRad="63500" dist="50800" dir="10800000">
                    <a:prstClr val="black">
                      <a:alpha val="50000"/>
                    </a:prstClr>
                  </a:innerShdw>
                </a:effectLst>
              </a:rPr>
              <a:t>“Interactions fortes” </a:t>
            </a:r>
          </a:p>
          <a:p>
            <a:pPr algn="ctr"/>
            <a:r>
              <a:rPr lang="en-US" sz="1400" b="1" spc="150" dirty="0" smtClean="0">
                <a:ln w="11430"/>
                <a:solidFill>
                  <a:schemeClr val="accent6">
                    <a:lumMod val="50000"/>
                  </a:schemeClr>
                </a:solidFill>
                <a:effectLst>
                  <a:innerShdw blurRad="63500" dist="50800" dir="10800000">
                    <a:prstClr val="black">
                      <a:alpha val="50000"/>
                    </a:prstClr>
                  </a:innerShdw>
                </a:effectLst>
              </a:rPr>
              <a:t>Liaisons </a:t>
            </a:r>
            <a:r>
              <a:rPr lang="en-US" sz="1400" b="1" spc="150" dirty="0" err="1" smtClean="0">
                <a:ln w="11430"/>
                <a:solidFill>
                  <a:schemeClr val="accent6">
                    <a:lumMod val="50000"/>
                  </a:schemeClr>
                </a:solidFill>
                <a:effectLst>
                  <a:innerShdw blurRad="63500" dist="50800" dir="10800000">
                    <a:prstClr val="black">
                      <a:alpha val="50000"/>
                    </a:prstClr>
                  </a:innerShdw>
                </a:effectLst>
              </a:rPr>
              <a:t>chimiques</a:t>
            </a:r>
            <a:r>
              <a:rPr lang="en-US" sz="1400" b="1" spc="150" dirty="0" smtClean="0">
                <a:ln w="11430"/>
                <a:solidFill>
                  <a:schemeClr val="accent6">
                    <a:lumMod val="50000"/>
                  </a:schemeClr>
                </a:solidFill>
                <a:effectLst>
                  <a:innerShdw blurRad="63500" dist="50800" dir="10800000">
                    <a:prstClr val="black">
                      <a:alpha val="50000"/>
                    </a:prstClr>
                  </a:innerShdw>
                </a:effectLst>
              </a:rPr>
              <a:t> </a:t>
            </a:r>
            <a:r>
              <a:rPr lang="en-US" sz="1400" b="1" spc="150" dirty="0" err="1" smtClean="0">
                <a:ln w="11430"/>
                <a:solidFill>
                  <a:schemeClr val="accent6">
                    <a:lumMod val="50000"/>
                  </a:schemeClr>
                </a:solidFill>
                <a:effectLst>
                  <a:innerShdw blurRad="63500" dist="50800" dir="10800000">
                    <a:prstClr val="black">
                      <a:alpha val="50000"/>
                    </a:prstClr>
                  </a:innerShdw>
                </a:effectLst>
              </a:rPr>
              <a:t>covalentes</a:t>
            </a:r>
            <a:r>
              <a:rPr lang="en-US" sz="1400" b="1" spc="150" dirty="0" smtClean="0">
                <a:ln w="11430"/>
                <a:solidFill>
                  <a:schemeClr val="accent6">
                    <a:lumMod val="50000"/>
                  </a:schemeClr>
                </a:solidFill>
                <a:effectLst>
                  <a:innerShdw blurRad="63500" dist="50800" dir="10800000">
                    <a:prstClr val="black">
                      <a:alpha val="50000"/>
                    </a:prstClr>
                  </a:innerShdw>
                </a:effectLst>
              </a:rPr>
              <a:t> </a:t>
            </a:r>
          </a:p>
          <a:p>
            <a:pPr algn="ctr"/>
            <a:r>
              <a:rPr lang="en-US" sz="1400" b="1" spc="150" dirty="0" err="1" smtClean="0">
                <a:ln w="11430"/>
                <a:solidFill>
                  <a:schemeClr val="accent6">
                    <a:lumMod val="50000"/>
                  </a:schemeClr>
                </a:solidFill>
                <a:effectLst>
                  <a:innerShdw blurRad="63500" dist="50800" dir="10800000">
                    <a:prstClr val="black">
                      <a:alpha val="50000"/>
                    </a:prstClr>
                  </a:innerShdw>
                </a:effectLst>
              </a:rPr>
              <a:t>ou</a:t>
            </a:r>
            <a:r>
              <a:rPr lang="en-US" sz="1400" b="1" spc="150" dirty="0" smtClean="0">
                <a:ln w="11430"/>
                <a:solidFill>
                  <a:schemeClr val="accent6">
                    <a:lumMod val="50000"/>
                  </a:schemeClr>
                </a:solidFill>
                <a:effectLst>
                  <a:innerShdw blurRad="63500" dist="50800" dir="10800000">
                    <a:prstClr val="black">
                      <a:alpha val="50000"/>
                    </a:prstClr>
                  </a:innerShdw>
                </a:effectLst>
              </a:rPr>
              <a:t> </a:t>
            </a:r>
            <a:r>
              <a:rPr lang="en-US" sz="1400" b="1" spc="150" dirty="0" err="1" smtClean="0">
                <a:ln w="11430"/>
                <a:solidFill>
                  <a:schemeClr val="accent6">
                    <a:lumMod val="50000"/>
                  </a:schemeClr>
                </a:solidFill>
                <a:effectLst>
                  <a:innerShdw blurRad="63500" dist="50800" dir="10800000">
                    <a:prstClr val="black">
                      <a:alpha val="50000"/>
                    </a:prstClr>
                  </a:innerShdw>
                </a:effectLst>
              </a:rPr>
              <a:t>iono-covalentes</a:t>
            </a:r>
            <a:endParaRPr lang="en-US" sz="1400" b="1" spc="150" dirty="0" smtClean="0">
              <a:ln w="11430"/>
              <a:solidFill>
                <a:schemeClr val="accent6">
                  <a:lumMod val="50000"/>
                </a:schemeClr>
              </a:solidFill>
              <a:effectLst>
                <a:innerShdw blurRad="63500" dist="50800" dir="10800000">
                  <a:prstClr val="black">
                    <a:alpha val="50000"/>
                  </a:prstClr>
                </a:innerShdw>
              </a:effectLst>
            </a:endParaRPr>
          </a:p>
        </p:txBody>
      </p:sp>
      <p:grpSp>
        <p:nvGrpSpPr>
          <p:cNvPr id="383" name="Groupe 382"/>
          <p:cNvGrpSpPr/>
          <p:nvPr/>
        </p:nvGrpSpPr>
        <p:grpSpPr>
          <a:xfrm>
            <a:off x="47756" y="2928934"/>
            <a:ext cx="4552657" cy="2228905"/>
            <a:chOff x="7749" y="3286124"/>
            <a:chExt cx="4552657" cy="2228905"/>
          </a:xfrm>
        </p:grpSpPr>
        <p:sp>
          <p:nvSpPr>
            <p:cNvPr id="202" name="Line 17"/>
            <p:cNvSpPr>
              <a:spLocks noChangeShapeType="1"/>
            </p:cNvSpPr>
            <p:nvPr/>
          </p:nvSpPr>
          <p:spPr bwMode="auto">
            <a:xfrm>
              <a:off x="2214546" y="4214818"/>
              <a:ext cx="406400" cy="88900"/>
            </a:xfrm>
            <a:prstGeom prst="line">
              <a:avLst/>
            </a:prstGeom>
            <a:noFill/>
            <a:ln w="38100">
              <a:solidFill>
                <a:srgbClr val="C00000"/>
              </a:solidFill>
              <a:prstDash val="sysDot"/>
              <a:round/>
              <a:headEnd/>
              <a:tailEnd/>
            </a:ln>
            <a:effectLst>
              <a:outerShdw blurRad="50800" dist="38100" dir="8100000" algn="tr" rotWithShape="0">
                <a:prstClr val="black">
                  <a:alpha val="40000"/>
                </a:prstClr>
              </a:outerShdw>
            </a:effectLst>
          </p:spPr>
          <p:txBody>
            <a:bodyPr wrap="none" anchor="ctr"/>
            <a:lstStyle/>
            <a:p>
              <a:endParaRPr lang="fr-FR"/>
            </a:p>
          </p:txBody>
        </p:sp>
        <p:grpSp>
          <p:nvGrpSpPr>
            <p:cNvPr id="253" name="Group 25"/>
            <p:cNvGrpSpPr>
              <a:grpSpLocks/>
            </p:cNvGrpSpPr>
            <p:nvPr/>
          </p:nvGrpSpPr>
          <p:grpSpPr bwMode="auto">
            <a:xfrm>
              <a:off x="758794" y="4208462"/>
              <a:ext cx="228600" cy="330200"/>
              <a:chOff x="784" y="2892"/>
              <a:chExt cx="144" cy="208"/>
            </a:xfrm>
            <a:solidFill>
              <a:schemeClr val="accent3">
                <a:lumMod val="60000"/>
                <a:lumOff val="40000"/>
              </a:schemeClr>
            </a:solidFill>
            <a:effectLst>
              <a:outerShdw blurRad="50800" dist="38100" dir="8100000" algn="tr" rotWithShape="0">
                <a:prstClr val="black">
                  <a:alpha val="40000"/>
                </a:prstClr>
              </a:outerShdw>
            </a:effectLst>
          </p:grpSpPr>
          <p:sp>
            <p:nvSpPr>
              <p:cNvPr id="286" name="Line 21"/>
              <p:cNvSpPr>
                <a:spLocks noChangeShapeType="1"/>
              </p:cNvSpPr>
              <p:nvPr/>
            </p:nvSpPr>
            <p:spPr bwMode="auto">
              <a:xfrm flipH="1" flipV="1">
                <a:off x="792" y="2900"/>
                <a:ext cx="112" cy="184"/>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sp>
            <p:nvSpPr>
              <p:cNvPr id="287" name="Freeform 22"/>
              <p:cNvSpPr>
                <a:spLocks/>
              </p:cNvSpPr>
              <p:nvPr/>
            </p:nvSpPr>
            <p:spPr bwMode="auto">
              <a:xfrm>
                <a:off x="784" y="2892"/>
                <a:ext cx="120" cy="208"/>
              </a:xfrm>
              <a:custGeom>
                <a:avLst/>
                <a:gdLst/>
                <a:ahLst/>
                <a:cxnLst>
                  <a:cxn ang="0">
                    <a:pos x="120" y="192"/>
                  </a:cxn>
                  <a:cxn ang="0">
                    <a:pos x="120" y="208"/>
                  </a:cxn>
                  <a:cxn ang="0">
                    <a:pos x="0" y="8"/>
                  </a:cxn>
                  <a:cxn ang="0">
                    <a:pos x="8" y="0"/>
                  </a:cxn>
                  <a:cxn ang="0">
                    <a:pos x="16" y="0"/>
                  </a:cxn>
                  <a:cxn ang="0">
                    <a:pos x="120" y="192"/>
                  </a:cxn>
                </a:cxnLst>
                <a:rect l="0" t="0" r="r" b="b"/>
                <a:pathLst>
                  <a:path w="120" h="208">
                    <a:moveTo>
                      <a:pt x="120" y="192"/>
                    </a:moveTo>
                    <a:lnTo>
                      <a:pt x="120" y="208"/>
                    </a:lnTo>
                    <a:lnTo>
                      <a:pt x="0" y="8"/>
                    </a:lnTo>
                    <a:lnTo>
                      <a:pt x="8" y="0"/>
                    </a:lnTo>
                    <a:lnTo>
                      <a:pt x="16" y="0"/>
                    </a:lnTo>
                    <a:lnTo>
                      <a:pt x="120" y="192"/>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288" name="Freeform 23"/>
              <p:cNvSpPr>
                <a:spLocks/>
              </p:cNvSpPr>
              <p:nvPr/>
            </p:nvSpPr>
            <p:spPr bwMode="auto">
              <a:xfrm>
                <a:off x="824" y="2900"/>
                <a:ext cx="104" cy="152"/>
              </a:xfrm>
              <a:custGeom>
                <a:avLst/>
                <a:gdLst/>
                <a:ahLst/>
                <a:cxnLst>
                  <a:cxn ang="0">
                    <a:pos x="104" y="144"/>
                  </a:cxn>
                  <a:cxn ang="0">
                    <a:pos x="96" y="152"/>
                  </a:cxn>
                  <a:cxn ang="0">
                    <a:pos x="0" y="0"/>
                  </a:cxn>
                  <a:cxn ang="0">
                    <a:pos x="16" y="0"/>
                  </a:cxn>
                  <a:cxn ang="0">
                    <a:pos x="104" y="144"/>
                  </a:cxn>
                </a:cxnLst>
                <a:rect l="0" t="0" r="r" b="b"/>
                <a:pathLst>
                  <a:path w="104" h="152">
                    <a:moveTo>
                      <a:pt x="104" y="144"/>
                    </a:moveTo>
                    <a:lnTo>
                      <a:pt x="96" y="152"/>
                    </a:lnTo>
                    <a:lnTo>
                      <a:pt x="0" y="0"/>
                    </a:lnTo>
                    <a:lnTo>
                      <a:pt x="16" y="0"/>
                    </a:lnTo>
                    <a:lnTo>
                      <a:pt x="104" y="144"/>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289" name="Line 24"/>
              <p:cNvSpPr>
                <a:spLocks noChangeShapeType="1"/>
              </p:cNvSpPr>
              <p:nvPr/>
            </p:nvSpPr>
            <p:spPr bwMode="auto">
              <a:xfrm flipH="1" flipV="1">
                <a:off x="832" y="2900"/>
                <a:ext cx="88" cy="136"/>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grpSp>
        <p:sp>
          <p:nvSpPr>
            <p:cNvPr id="254" name="Line 26"/>
            <p:cNvSpPr>
              <a:spLocks noChangeShapeType="1"/>
            </p:cNvSpPr>
            <p:nvPr/>
          </p:nvSpPr>
          <p:spPr bwMode="auto">
            <a:xfrm flipH="1">
              <a:off x="936594" y="4525962"/>
              <a:ext cx="355600" cy="1588"/>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55" name="Freeform 27"/>
            <p:cNvSpPr>
              <a:spLocks/>
            </p:cNvSpPr>
            <p:nvPr/>
          </p:nvSpPr>
          <p:spPr bwMode="auto">
            <a:xfrm>
              <a:off x="936594" y="4513262"/>
              <a:ext cx="368300" cy="25400"/>
            </a:xfrm>
            <a:custGeom>
              <a:avLst/>
              <a:gdLst/>
              <a:ahLst/>
              <a:cxnLst>
                <a:cxn ang="0">
                  <a:pos x="232" y="0"/>
                </a:cxn>
                <a:cxn ang="0">
                  <a:pos x="232" y="8"/>
                </a:cxn>
                <a:cxn ang="0">
                  <a:pos x="232" y="16"/>
                </a:cxn>
                <a:cxn ang="0">
                  <a:pos x="0" y="16"/>
                </a:cxn>
                <a:cxn ang="0">
                  <a:pos x="0" y="0"/>
                </a:cxn>
                <a:cxn ang="0">
                  <a:pos x="232" y="0"/>
                </a:cxn>
              </a:cxnLst>
              <a:rect l="0" t="0" r="r" b="b"/>
              <a:pathLst>
                <a:path w="232" h="16">
                  <a:moveTo>
                    <a:pt x="232" y="0"/>
                  </a:moveTo>
                  <a:lnTo>
                    <a:pt x="232" y="8"/>
                  </a:lnTo>
                  <a:lnTo>
                    <a:pt x="232" y="16"/>
                  </a:lnTo>
                  <a:lnTo>
                    <a:pt x="0" y="16"/>
                  </a:lnTo>
                  <a:lnTo>
                    <a:pt x="0" y="0"/>
                  </a:lnTo>
                  <a:lnTo>
                    <a:pt x="232" y="0"/>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grpSp>
          <p:nvGrpSpPr>
            <p:cNvPr id="256" name="Group 32"/>
            <p:cNvGrpSpPr>
              <a:grpSpLocks/>
            </p:cNvGrpSpPr>
            <p:nvPr/>
          </p:nvGrpSpPr>
          <p:grpSpPr bwMode="auto">
            <a:xfrm>
              <a:off x="1254094" y="4208462"/>
              <a:ext cx="241300" cy="317500"/>
              <a:chOff x="1096" y="2892"/>
              <a:chExt cx="152" cy="200"/>
            </a:xfrm>
            <a:solidFill>
              <a:schemeClr val="accent3">
                <a:lumMod val="60000"/>
                <a:lumOff val="40000"/>
              </a:schemeClr>
            </a:solidFill>
            <a:effectLst>
              <a:outerShdw blurRad="50800" dist="38100" dir="8100000" algn="tr" rotWithShape="0">
                <a:prstClr val="black">
                  <a:alpha val="40000"/>
                </a:prstClr>
              </a:outerShdw>
            </a:effectLst>
          </p:grpSpPr>
          <p:sp>
            <p:nvSpPr>
              <p:cNvPr id="282" name="Line 28"/>
              <p:cNvSpPr>
                <a:spLocks noChangeShapeType="1"/>
              </p:cNvSpPr>
              <p:nvPr/>
            </p:nvSpPr>
            <p:spPr bwMode="auto">
              <a:xfrm flipH="1">
                <a:off x="1128" y="2900"/>
                <a:ext cx="112" cy="176"/>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sp>
            <p:nvSpPr>
              <p:cNvPr id="283" name="Freeform 29"/>
              <p:cNvSpPr>
                <a:spLocks/>
              </p:cNvSpPr>
              <p:nvPr/>
            </p:nvSpPr>
            <p:spPr bwMode="auto">
              <a:xfrm>
                <a:off x="1128" y="2892"/>
                <a:ext cx="120" cy="200"/>
              </a:xfrm>
              <a:custGeom>
                <a:avLst/>
                <a:gdLst/>
                <a:ahLst/>
                <a:cxnLst>
                  <a:cxn ang="0">
                    <a:pos x="104" y="0"/>
                  </a:cxn>
                  <a:cxn ang="0">
                    <a:pos x="112" y="0"/>
                  </a:cxn>
                  <a:cxn ang="0">
                    <a:pos x="120" y="8"/>
                  </a:cxn>
                  <a:cxn ang="0">
                    <a:pos x="8" y="200"/>
                  </a:cxn>
                  <a:cxn ang="0">
                    <a:pos x="0" y="200"/>
                  </a:cxn>
                  <a:cxn ang="0">
                    <a:pos x="0" y="192"/>
                  </a:cxn>
                  <a:cxn ang="0">
                    <a:pos x="104" y="0"/>
                  </a:cxn>
                </a:cxnLst>
                <a:rect l="0" t="0" r="r" b="b"/>
                <a:pathLst>
                  <a:path w="120" h="200">
                    <a:moveTo>
                      <a:pt x="104" y="0"/>
                    </a:moveTo>
                    <a:lnTo>
                      <a:pt x="112" y="0"/>
                    </a:lnTo>
                    <a:lnTo>
                      <a:pt x="120" y="8"/>
                    </a:lnTo>
                    <a:lnTo>
                      <a:pt x="8" y="200"/>
                    </a:lnTo>
                    <a:lnTo>
                      <a:pt x="0" y="200"/>
                    </a:lnTo>
                    <a:lnTo>
                      <a:pt x="0" y="192"/>
                    </a:lnTo>
                    <a:lnTo>
                      <a:pt x="104" y="0"/>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284" name="Freeform 30"/>
              <p:cNvSpPr>
                <a:spLocks/>
              </p:cNvSpPr>
              <p:nvPr/>
            </p:nvSpPr>
            <p:spPr bwMode="auto">
              <a:xfrm>
                <a:off x="1096" y="2892"/>
                <a:ext cx="104" cy="160"/>
              </a:xfrm>
              <a:custGeom>
                <a:avLst/>
                <a:gdLst/>
                <a:ahLst/>
                <a:cxnLst>
                  <a:cxn ang="0">
                    <a:pos x="96" y="0"/>
                  </a:cxn>
                  <a:cxn ang="0">
                    <a:pos x="104" y="8"/>
                  </a:cxn>
                  <a:cxn ang="0">
                    <a:pos x="16" y="160"/>
                  </a:cxn>
                  <a:cxn ang="0">
                    <a:pos x="0" y="160"/>
                  </a:cxn>
                  <a:cxn ang="0">
                    <a:pos x="96" y="0"/>
                  </a:cxn>
                </a:cxnLst>
                <a:rect l="0" t="0" r="r" b="b"/>
                <a:pathLst>
                  <a:path w="104" h="160">
                    <a:moveTo>
                      <a:pt x="96" y="0"/>
                    </a:moveTo>
                    <a:lnTo>
                      <a:pt x="104" y="8"/>
                    </a:lnTo>
                    <a:lnTo>
                      <a:pt x="16" y="160"/>
                    </a:lnTo>
                    <a:lnTo>
                      <a:pt x="0" y="160"/>
                    </a:lnTo>
                    <a:lnTo>
                      <a:pt x="96" y="0"/>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285" name="Line 31"/>
              <p:cNvSpPr>
                <a:spLocks noChangeShapeType="1"/>
              </p:cNvSpPr>
              <p:nvPr/>
            </p:nvSpPr>
            <p:spPr bwMode="auto">
              <a:xfrm flipV="1">
                <a:off x="1104" y="2900"/>
                <a:ext cx="88" cy="144"/>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grpSp>
        <p:sp>
          <p:nvSpPr>
            <p:cNvPr id="257" name="Line 33"/>
            <p:cNvSpPr>
              <a:spLocks noChangeShapeType="1"/>
            </p:cNvSpPr>
            <p:nvPr/>
          </p:nvSpPr>
          <p:spPr bwMode="auto">
            <a:xfrm>
              <a:off x="1304894" y="3890962"/>
              <a:ext cx="177800" cy="292100"/>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58" name="Freeform 34"/>
            <p:cNvSpPr>
              <a:spLocks/>
            </p:cNvSpPr>
            <p:nvPr/>
          </p:nvSpPr>
          <p:spPr bwMode="auto">
            <a:xfrm>
              <a:off x="1304894" y="3878262"/>
              <a:ext cx="190500" cy="330200"/>
            </a:xfrm>
            <a:custGeom>
              <a:avLst/>
              <a:gdLst/>
              <a:ahLst/>
              <a:cxnLst>
                <a:cxn ang="0">
                  <a:pos x="0" y="16"/>
                </a:cxn>
                <a:cxn ang="0">
                  <a:pos x="0" y="0"/>
                </a:cxn>
                <a:cxn ang="0">
                  <a:pos x="120" y="200"/>
                </a:cxn>
                <a:cxn ang="0">
                  <a:pos x="112" y="208"/>
                </a:cxn>
                <a:cxn ang="0">
                  <a:pos x="104" y="208"/>
                </a:cxn>
                <a:cxn ang="0">
                  <a:pos x="0" y="16"/>
                </a:cxn>
              </a:cxnLst>
              <a:rect l="0" t="0" r="r" b="b"/>
              <a:pathLst>
                <a:path w="120" h="208">
                  <a:moveTo>
                    <a:pt x="0" y="16"/>
                  </a:moveTo>
                  <a:lnTo>
                    <a:pt x="0" y="0"/>
                  </a:lnTo>
                  <a:lnTo>
                    <a:pt x="120" y="200"/>
                  </a:lnTo>
                  <a:lnTo>
                    <a:pt x="112" y="208"/>
                  </a:lnTo>
                  <a:lnTo>
                    <a:pt x="104" y="208"/>
                  </a:lnTo>
                  <a:lnTo>
                    <a:pt x="0" y="16"/>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grpSp>
          <p:nvGrpSpPr>
            <p:cNvPr id="259" name="Group 39"/>
            <p:cNvGrpSpPr>
              <a:grpSpLocks/>
            </p:cNvGrpSpPr>
            <p:nvPr/>
          </p:nvGrpSpPr>
          <p:grpSpPr bwMode="auto">
            <a:xfrm>
              <a:off x="949294" y="3878262"/>
              <a:ext cx="368300" cy="88900"/>
              <a:chOff x="904" y="2684"/>
              <a:chExt cx="232" cy="56"/>
            </a:xfrm>
            <a:solidFill>
              <a:schemeClr val="accent3">
                <a:lumMod val="60000"/>
                <a:lumOff val="40000"/>
              </a:schemeClr>
            </a:solidFill>
            <a:effectLst>
              <a:outerShdw blurRad="50800" dist="38100" dir="8100000" algn="tr" rotWithShape="0">
                <a:prstClr val="black">
                  <a:alpha val="40000"/>
                </a:prstClr>
              </a:outerShdw>
            </a:effectLst>
          </p:grpSpPr>
          <p:sp>
            <p:nvSpPr>
              <p:cNvPr id="278" name="Line 35"/>
              <p:cNvSpPr>
                <a:spLocks noChangeShapeType="1"/>
              </p:cNvSpPr>
              <p:nvPr/>
            </p:nvSpPr>
            <p:spPr bwMode="auto">
              <a:xfrm>
                <a:off x="904" y="2692"/>
                <a:ext cx="224" cy="1"/>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sp>
            <p:nvSpPr>
              <p:cNvPr id="279" name="Rectangle 36"/>
              <p:cNvSpPr>
                <a:spLocks noChangeArrowheads="1"/>
              </p:cNvSpPr>
              <p:nvPr/>
            </p:nvSpPr>
            <p:spPr bwMode="auto">
              <a:xfrm>
                <a:off x="904" y="2684"/>
                <a:ext cx="232" cy="16"/>
              </a:xfrm>
              <a:prstGeom prst="rect">
                <a:avLst/>
              </a:prstGeom>
              <a:grpFill/>
              <a:ln w="9525">
                <a:solidFill>
                  <a:schemeClr val="tx1"/>
                </a:solidFill>
                <a:miter lim="800000"/>
                <a:headEnd/>
                <a:tailEnd/>
              </a:ln>
            </p:spPr>
            <p:txBody>
              <a:bodyPr/>
              <a:lstStyle/>
              <a:p>
                <a:endParaRPr lang="fr-FR">
                  <a:solidFill>
                    <a:schemeClr val="accent3">
                      <a:lumMod val="60000"/>
                      <a:lumOff val="40000"/>
                    </a:schemeClr>
                  </a:solidFill>
                </a:endParaRPr>
              </a:p>
            </p:txBody>
          </p:sp>
          <p:sp>
            <p:nvSpPr>
              <p:cNvPr id="280" name="Rectangle 37"/>
              <p:cNvSpPr>
                <a:spLocks noChangeArrowheads="1"/>
              </p:cNvSpPr>
              <p:nvPr/>
            </p:nvSpPr>
            <p:spPr bwMode="auto">
              <a:xfrm>
                <a:off x="928" y="2724"/>
                <a:ext cx="176" cy="16"/>
              </a:xfrm>
              <a:prstGeom prst="rect">
                <a:avLst/>
              </a:prstGeom>
              <a:grpFill/>
              <a:ln w="9525">
                <a:solidFill>
                  <a:schemeClr val="tx1"/>
                </a:solidFill>
                <a:miter lim="800000"/>
                <a:headEnd/>
                <a:tailEnd/>
              </a:ln>
            </p:spPr>
            <p:txBody>
              <a:bodyPr/>
              <a:lstStyle/>
              <a:p>
                <a:endParaRPr lang="fr-FR">
                  <a:solidFill>
                    <a:schemeClr val="accent3">
                      <a:lumMod val="60000"/>
                      <a:lumOff val="40000"/>
                    </a:schemeClr>
                  </a:solidFill>
                </a:endParaRPr>
              </a:p>
            </p:txBody>
          </p:sp>
          <p:sp>
            <p:nvSpPr>
              <p:cNvPr id="281" name="Line 38"/>
              <p:cNvSpPr>
                <a:spLocks noChangeShapeType="1"/>
              </p:cNvSpPr>
              <p:nvPr/>
            </p:nvSpPr>
            <p:spPr bwMode="auto">
              <a:xfrm>
                <a:off x="928" y="2732"/>
                <a:ext cx="168" cy="1"/>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grpSp>
        <p:sp>
          <p:nvSpPr>
            <p:cNvPr id="260" name="Line 40"/>
            <p:cNvSpPr>
              <a:spLocks noChangeShapeType="1"/>
            </p:cNvSpPr>
            <p:nvPr/>
          </p:nvSpPr>
          <p:spPr bwMode="auto">
            <a:xfrm flipV="1">
              <a:off x="771494" y="3890962"/>
              <a:ext cx="165100" cy="292100"/>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61" name="Freeform 41"/>
            <p:cNvSpPr>
              <a:spLocks/>
            </p:cNvSpPr>
            <p:nvPr/>
          </p:nvSpPr>
          <p:spPr bwMode="auto">
            <a:xfrm>
              <a:off x="758794" y="3878262"/>
              <a:ext cx="177800" cy="330200"/>
            </a:xfrm>
            <a:custGeom>
              <a:avLst/>
              <a:gdLst/>
              <a:ahLst/>
              <a:cxnLst>
                <a:cxn ang="0">
                  <a:pos x="112" y="0"/>
                </a:cxn>
                <a:cxn ang="0">
                  <a:pos x="112" y="16"/>
                </a:cxn>
                <a:cxn ang="0">
                  <a:pos x="16" y="208"/>
                </a:cxn>
                <a:cxn ang="0">
                  <a:pos x="8" y="208"/>
                </a:cxn>
                <a:cxn ang="0">
                  <a:pos x="0" y="200"/>
                </a:cxn>
                <a:cxn ang="0">
                  <a:pos x="112" y="0"/>
                </a:cxn>
              </a:cxnLst>
              <a:rect l="0" t="0" r="r" b="b"/>
              <a:pathLst>
                <a:path w="112" h="208">
                  <a:moveTo>
                    <a:pt x="112" y="0"/>
                  </a:moveTo>
                  <a:lnTo>
                    <a:pt x="112" y="16"/>
                  </a:lnTo>
                  <a:lnTo>
                    <a:pt x="16" y="208"/>
                  </a:lnTo>
                  <a:lnTo>
                    <a:pt x="8" y="208"/>
                  </a:lnTo>
                  <a:lnTo>
                    <a:pt x="0" y="200"/>
                  </a:lnTo>
                  <a:lnTo>
                    <a:pt x="112" y="0"/>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62" name="Freeform 42"/>
            <p:cNvSpPr>
              <a:spLocks/>
            </p:cNvSpPr>
            <p:nvPr/>
          </p:nvSpPr>
          <p:spPr bwMode="auto">
            <a:xfrm>
              <a:off x="1482694" y="4195762"/>
              <a:ext cx="292100" cy="25400"/>
            </a:xfrm>
            <a:custGeom>
              <a:avLst/>
              <a:gdLst/>
              <a:ahLst/>
              <a:cxnLst>
                <a:cxn ang="0">
                  <a:pos x="184" y="0"/>
                </a:cxn>
                <a:cxn ang="0">
                  <a:pos x="184" y="16"/>
                </a:cxn>
                <a:cxn ang="0">
                  <a:pos x="8" y="16"/>
                </a:cxn>
                <a:cxn ang="0">
                  <a:pos x="0" y="8"/>
                </a:cxn>
                <a:cxn ang="0">
                  <a:pos x="8" y="0"/>
                </a:cxn>
                <a:cxn ang="0">
                  <a:pos x="184" y="0"/>
                </a:cxn>
              </a:cxnLst>
              <a:rect l="0" t="0" r="r" b="b"/>
              <a:pathLst>
                <a:path w="184" h="16">
                  <a:moveTo>
                    <a:pt x="184" y="0"/>
                  </a:moveTo>
                  <a:lnTo>
                    <a:pt x="184" y="16"/>
                  </a:lnTo>
                  <a:lnTo>
                    <a:pt x="8" y="16"/>
                  </a:lnTo>
                  <a:lnTo>
                    <a:pt x="0" y="8"/>
                  </a:lnTo>
                  <a:lnTo>
                    <a:pt x="8" y="0"/>
                  </a:lnTo>
                  <a:lnTo>
                    <a:pt x="184" y="0"/>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63" name="Line 43"/>
            <p:cNvSpPr>
              <a:spLocks noChangeShapeType="1"/>
            </p:cNvSpPr>
            <p:nvPr/>
          </p:nvSpPr>
          <p:spPr bwMode="auto">
            <a:xfrm flipH="1">
              <a:off x="1495394" y="4208462"/>
              <a:ext cx="266700" cy="1588"/>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64" name="Line 44"/>
            <p:cNvSpPr>
              <a:spLocks noChangeShapeType="1"/>
            </p:cNvSpPr>
            <p:nvPr/>
          </p:nvSpPr>
          <p:spPr bwMode="auto">
            <a:xfrm>
              <a:off x="466694" y="4208462"/>
              <a:ext cx="279400" cy="1588"/>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65" name="Freeform 45"/>
            <p:cNvSpPr>
              <a:spLocks/>
            </p:cNvSpPr>
            <p:nvPr/>
          </p:nvSpPr>
          <p:spPr bwMode="auto">
            <a:xfrm>
              <a:off x="466694" y="4195762"/>
              <a:ext cx="304800" cy="25400"/>
            </a:xfrm>
            <a:custGeom>
              <a:avLst/>
              <a:gdLst/>
              <a:ahLst/>
              <a:cxnLst>
                <a:cxn ang="0">
                  <a:pos x="0" y="16"/>
                </a:cxn>
                <a:cxn ang="0">
                  <a:pos x="0" y="0"/>
                </a:cxn>
                <a:cxn ang="0">
                  <a:pos x="184" y="0"/>
                </a:cxn>
                <a:cxn ang="0">
                  <a:pos x="192" y="8"/>
                </a:cxn>
                <a:cxn ang="0">
                  <a:pos x="184" y="16"/>
                </a:cxn>
                <a:cxn ang="0">
                  <a:pos x="0" y="16"/>
                </a:cxn>
              </a:cxnLst>
              <a:rect l="0" t="0" r="r" b="b"/>
              <a:pathLst>
                <a:path w="192" h="16">
                  <a:moveTo>
                    <a:pt x="0" y="16"/>
                  </a:moveTo>
                  <a:lnTo>
                    <a:pt x="0" y="0"/>
                  </a:lnTo>
                  <a:lnTo>
                    <a:pt x="184" y="0"/>
                  </a:lnTo>
                  <a:lnTo>
                    <a:pt x="192" y="8"/>
                  </a:lnTo>
                  <a:lnTo>
                    <a:pt x="184" y="16"/>
                  </a:lnTo>
                  <a:lnTo>
                    <a:pt x="0" y="16"/>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66" name="Freeform 46"/>
            <p:cNvSpPr>
              <a:spLocks/>
            </p:cNvSpPr>
            <p:nvPr/>
          </p:nvSpPr>
          <p:spPr bwMode="auto">
            <a:xfrm>
              <a:off x="1304894" y="4525962"/>
              <a:ext cx="139700" cy="215900"/>
            </a:xfrm>
            <a:custGeom>
              <a:avLst/>
              <a:gdLst/>
              <a:ahLst/>
              <a:cxnLst>
                <a:cxn ang="0">
                  <a:pos x="88" y="136"/>
                </a:cxn>
                <a:cxn ang="0">
                  <a:pos x="72" y="136"/>
                </a:cxn>
                <a:cxn ang="0">
                  <a:pos x="0" y="8"/>
                </a:cxn>
                <a:cxn ang="0">
                  <a:pos x="0" y="0"/>
                </a:cxn>
                <a:cxn ang="0">
                  <a:pos x="8" y="0"/>
                </a:cxn>
                <a:cxn ang="0">
                  <a:pos x="88" y="136"/>
                </a:cxn>
              </a:cxnLst>
              <a:rect l="0" t="0" r="r" b="b"/>
              <a:pathLst>
                <a:path w="88" h="136">
                  <a:moveTo>
                    <a:pt x="88" y="136"/>
                  </a:moveTo>
                  <a:lnTo>
                    <a:pt x="72" y="136"/>
                  </a:lnTo>
                  <a:lnTo>
                    <a:pt x="0" y="8"/>
                  </a:lnTo>
                  <a:lnTo>
                    <a:pt x="0" y="0"/>
                  </a:lnTo>
                  <a:lnTo>
                    <a:pt x="8" y="0"/>
                  </a:lnTo>
                  <a:lnTo>
                    <a:pt x="88" y="136"/>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67" name="Line 47"/>
            <p:cNvSpPr>
              <a:spLocks noChangeShapeType="1"/>
            </p:cNvSpPr>
            <p:nvPr/>
          </p:nvSpPr>
          <p:spPr bwMode="auto">
            <a:xfrm>
              <a:off x="1304894" y="4538662"/>
              <a:ext cx="127000" cy="190500"/>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275" name="Rectangle 53"/>
            <p:cNvSpPr>
              <a:spLocks noChangeArrowheads="1"/>
            </p:cNvSpPr>
            <p:nvPr/>
          </p:nvSpPr>
          <p:spPr bwMode="auto">
            <a:xfrm>
              <a:off x="7749" y="4071942"/>
              <a:ext cx="383118" cy="246221"/>
            </a:xfrm>
            <a:prstGeom prst="rect">
              <a:avLst/>
            </a:prstGeom>
            <a:noFill/>
            <a:ln w="9525">
              <a:noFill/>
              <a:miter lim="800000"/>
              <a:headEnd/>
              <a:tailEnd/>
            </a:ln>
            <a:effectLst>
              <a:outerShdw blurRad="50800" dist="38100" dir="8100000" algn="tr" rotWithShape="0">
                <a:prstClr val="black">
                  <a:alpha val="40000"/>
                </a:prstClr>
              </a:outerShdw>
            </a:effectLst>
          </p:spPr>
          <p:txBody>
            <a:bodyPr wrap="none" lIns="0" tIns="0" rIns="0" bIns="0">
              <a:spAutoFit/>
            </a:bodyPr>
            <a:lstStyle/>
            <a:p>
              <a:r>
                <a:rPr lang="en-US" sz="1600" b="0" baseline="0" dirty="0" smtClean="0">
                  <a:solidFill>
                    <a:schemeClr val="accent3">
                      <a:lumMod val="60000"/>
                      <a:lumOff val="40000"/>
                    </a:schemeClr>
                  </a:solidFill>
                  <a:latin typeface="Arial" pitchFamily="34" charset="0"/>
                </a:rPr>
                <a:t>O</a:t>
              </a:r>
              <a:r>
                <a:rPr lang="en-US" sz="1600" b="0" baseline="-25000" dirty="0" smtClean="0">
                  <a:solidFill>
                    <a:schemeClr val="accent3">
                      <a:lumMod val="60000"/>
                      <a:lumOff val="40000"/>
                    </a:schemeClr>
                  </a:solidFill>
                  <a:latin typeface="Arial" pitchFamily="34" charset="0"/>
                </a:rPr>
                <a:t>2</a:t>
              </a:r>
              <a:r>
                <a:rPr lang="en-US" sz="1600" b="0" baseline="0" dirty="0" smtClean="0">
                  <a:solidFill>
                    <a:schemeClr val="accent3">
                      <a:lumMod val="60000"/>
                      <a:lumOff val="40000"/>
                    </a:schemeClr>
                  </a:solidFill>
                  <a:latin typeface="Arial" pitchFamily="34" charset="0"/>
                </a:rPr>
                <a:t>N</a:t>
              </a:r>
              <a:endParaRPr lang="fr-FR" sz="1600" dirty="0">
                <a:solidFill>
                  <a:schemeClr val="accent3">
                    <a:lumMod val="60000"/>
                    <a:lumOff val="40000"/>
                  </a:schemeClr>
                </a:solidFill>
              </a:endParaRPr>
            </a:p>
          </p:txBody>
        </p:sp>
        <p:sp>
          <p:nvSpPr>
            <p:cNvPr id="294" name="Rectangle 53"/>
            <p:cNvSpPr>
              <a:spLocks noChangeArrowheads="1"/>
            </p:cNvSpPr>
            <p:nvPr/>
          </p:nvSpPr>
          <p:spPr bwMode="auto">
            <a:xfrm>
              <a:off x="1357290" y="4714884"/>
              <a:ext cx="645522" cy="246221"/>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lIns="0" tIns="0" rIns="0" bIns="0">
              <a:spAutoFit/>
            </a:bodyPr>
            <a:lstStyle/>
            <a:p>
              <a:pPr algn="ctr"/>
              <a:r>
                <a:rPr lang="en-US" sz="1600" dirty="0" smtClean="0">
                  <a:solidFill>
                    <a:schemeClr val="accent3">
                      <a:lumMod val="60000"/>
                      <a:lumOff val="40000"/>
                    </a:schemeClr>
                  </a:solidFill>
                  <a:latin typeface="Arial" pitchFamily="34" charset="0"/>
                </a:rPr>
                <a:t>N</a:t>
              </a:r>
              <a:r>
                <a:rPr lang="en-US" sz="1600" b="0" baseline="0" dirty="0" smtClean="0">
                  <a:solidFill>
                    <a:schemeClr val="accent3">
                      <a:lumMod val="60000"/>
                      <a:lumOff val="40000"/>
                    </a:schemeClr>
                  </a:solidFill>
                  <a:latin typeface="Arial" pitchFamily="34" charset="0"/>
                </a:rPr>
                <a:t>O</a:t>
              </a:r>
              <a:r>
                <a:rPr lang="en-US" sz="1600" b="0" baseline="-25000" dirty="0" smtClean="0">
                  <a:solidFill>
                    <a:schemeClr val="accent3">
                      <a:lumMod val="60000"/>
                      <a:lumOff val="40000"/>
                    </a:schemeClr>
                  </a:solidFill>
                  <a:latin typeface="Arial" pitchFamily="34" charset="0"/>
                </a:rPr>
                <a:t>2</a:t>
              </a:r>
              <a:endParaRPr lang="fr-FR" sz="1600" dirty="0">
                <a:solidFill>
                  <a:schemeClr val="accent3">
                    <a:lumMod val="60000"/>
                    <a:lumOff val="40000"/>
                  </a:schemeClr>
                </a:solidFill>
              </a:endParaRPr>
            </a:p>
          </p:txBody>
        </p:sp>
        <p:sp>
          <p:nvSpPr>
            <p:cNvPr id="295" name="Rectangle 53"/>
            <p:cNvSpPr>
              <a:spLocks noChangeArrowheads="1"/>
            </p:cNvSpPr>
            <p:nvPr/>
          </p:nvSpPr>
          <p:spPr bwMode="auto">
            <a:xfrm>
              <a:off x="1643042" y="4071942"/>
              <a:ext cx="645522" cy="246221"/>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lIns="0" tIns="0" rIns="0" bIns="0">
              <a:spAutoFit/>
            </a:bodyPr>
            <a:lstStyle/>
            <a:p>
              <a:pPr algn="ctr"/>
              <a:r>
                <a:rPr lang="en-US" sz="1600" dirty="0" smtClean="0">
                  <a:solidFill>
                    <a:schemeClr val="accent3">
                      <a:lumMod val="60000"/>
                      <a:lumOff val="40000"/>
                    </a:schemeClr>
                  </a:solidFill>
                  <a:latin typeface="Arial" pitchFamily="34" charset="0"/>
                </a:rPr>
                <a:t>N</a:t>
              </a:r>
              <a:r>
                <a:rPr lang="en-US" sz="1600" b="0" baseline="0" dirty="0" smtClean="0">
                  <a:solidFill>
                    <a:schemeClr val="accent3">
                      <a:lumMod val="60000"/>
                      <a:lumOff val="40000"/>
                    </a:schemeClr>
                  </a:solidFill>
                  <a:latin typeface="Arial" pitchFamily="34" charset="0"/>
                </a:rPr>
                <a:t>H</a:t>
              </a:r>
              <a:r>
                <a:rPr lang="en-US" sz="1600" b="0" baseline="-25000" dirty="0" smtClean="0">
                  <a:solidFill>
                    <a:schemeClr val="accent3">
                      <a:lumMod val="60000"/>
                      <a:lumOff val="40000"/>
                    </a:schemeClr>
                  </a:solidFill>
                  <a:latin typeface="Arial" pitchFamily="34" charset="0"/>
                </a:rPr>
                <a:t>2</a:t>
              </a:r>
              <a:endParaRPr lang="fr-FR" sz="1600" dirty="0">
                <a:solidFill>
                  <a:schemeClr val="accent3">
                    <a:lumMod val="60000"/>
                    <a:lumOff val="40000"/>
                  </a:schemeClr>
                </a:solidFill>
              </a:endParaRPr>
            </a:p>
          </p:txBody>
        </p:sp>
        <p:grpSp>
          <p:nvGrpSpPr>
            <p:cNvPr id="298" name="Groupe 297"/>
            <p:cNvGrpSpPr/>
            <p:nvPr/>
          </p:nvGrpSpPr>
          <p:grpSpPr>
            <a:xfrm>
              <a:off x="2571736" y="3286124"/>
              <a:ext cx="1988670" cy="2228905"/>
              <a:chOff x="2302486" y="3251614"/>
              <a:chExt cx="1988670" cy="2228905"/>
            </a:xfrm>
            <a:effectLst>
              <a:outerShdw blurRad="50800" dist="38100" dir="8100000" algn="tr" rotWithShape="0">
                <a:prstClr val="black">
                  <a:alpha val="40000"/>
                </a:prstClr>
              </a:outerShdw>
            </a:effectLst>
          </p:grpSpPr>
          <p:sp>
            <p:nvSpPr>
              <p:cNvPr id="205" name="Line 59"/>
              <p:cNvSpPr>
                <a:spLocks noChangeShapeType="1"/>
              </p:cNvSpPr>
              <p:nvPr/>
            </p:nvSpPr>
            <p:spPr bwMode="auto">
              <a:xfrm flipH="1">
                <a:off x="3171794" y="4202112"/>
                <a:ext cx="88900" cy="152400"/>
              </a:xfrm>
              <a:prstGeom prst="line">
                <a:avLst/>
              </a:prstGeom>
              <a:noFill/>
              <a:ln w="12700">
                <a:solidFill>
                  <a:schemeClr val="tx1"/>
                </a:solidFill>
                <a:round/>
                <a:headEnd/>
                <a:tailEnd/>
              </a:ln>
            </p:spPr>
            <p:txBody>
              <a:bodyPr/>
              <a:lstStyle/>
              <a:p>
                <a:endParaRPr lang="fr-FR">
                  <a:solidFill>
                    <a:srgbClr val="FF6600"/>
                  </a:solidFill>
                </a:endParaRPr>
              </a:p>
            </p:txBody>
          </p:sp>
          <p:sp>
            <p:nvSpPr>
              <p:cNvPr id="206" name="Freeform 60"/>
              <p:cNvSpPr>
                <a:spLocks/>
              </p:cNvSpPr>
              <p:nvPr/>
            </p:nvSpPr>
            <p:spPr bwMode="auto">
              <a:xfrm>
                <a:off x="3159094" y="4202112"/>
                <a:ext cx="114300" cy="165100"/>
              </a:xfrm>
              <a:custGeom>
                <a:avLst/>
                <a:gdLst/>
                <a:ahLst/>
                <a:cxnLst>
                  <a:cxn ang="0">
                    <a:pos x="56" y="0"/>
                  </a:cxn>
                  <a:cxn ang="0">
                    <a:pos x="72" y="0"/>
                  </a:cxn>
                  <a:cxn ang="0">
                    <a:pos x="16" y="104"/>
                  </a:cxn>
                  <a:cxn ang="0">
                    <a:pos x="0" y="104"/>
                  </a:cxn>
                  <a:cxn ang="0">
                    <a:pos x="56" y="0"/>
                  </a:cxn>
                </a:cxnLst>
                <a:rect l="0" t="0" r="r" b="b"/>
                <a:pathLst>
                  <a:path w="72" h="104">
                    <a:moveTo>
                      <a:pt x="56" y="0"/>
                    </a:moveTo>
                    <a:lnTo>
                      <a:pt x="72" y="0"/>
                    </a:lnTo>
                    <a:lnTo>
                      <a:pt x="16" y="104"/>
                    </a:lnTo>
                    <a:lnTo>
                      <a:pt x="0" y="104"/>
                    </a:lnTo>
                    <a:lnTo>
                      <a:pt x="56"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07" name="Freeform 61"/>
              <p:cNvSpPr>
                <a:spLocks/>
              </p:cNvSpPr>
              <p:nvPr/>
            </p:nvSpPr>
            <p:spPr bwMode="auto">
              <a:xfrm>
                <a:off x="3197194" y="4468812"/>
                <a:ext cx="190500" cy="63500"/>
              </a:xfrm>
              <a:custGeom>
                <a:avLst/>
                <a:gdLst/>
                <a:ahLst/>
                <a:cxnLst>
                  <a:cxn ang="0">
                    <a:pos x="120" y="32"/>
                  </a:cxn>
                  <a:cxn ang="0">
                    <a:pos x="112" y="40"/>
                  </a:cxn>
                  <a:cxn ang="0">
                    <a:pos x="0" y="16"/>
                  </a:cxn>
                  <a:cxn ang="0">
                    <a:pos x="0" y="0"/>
                  </a:cxn>
                  <a:cxn ang="0">
                    <a:pos x="120" y="32"/>
                  </a:cxn>
                </a:cxnLst>
                <a:rect l="0" t="0" r="r" b="b"/>
                <a:pathLst>
                  <a:path w="120" h="40">
                    <a:moveTo>
                      <a:pt x="120" y="32"/>
                    </a:moveTo>
                    <a:lnTo>
                      <a:pt x="112" y="40"/>
                    </a:lnTo>
                    <a:lnTo>
                      <a:pt x="0" y="16"/>
                    </a:lnTo>
                    <a:lnTo>
                      <a:pt x="0" y="0"/>
                    </a:lnTo>
                    <a:lnTo>
                      <a:pt x="120" y="32"/>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208" name="Line 62"/>
              <p:cNvSpPr>
                <a:spLocks noChangeShapeType="1"/>
              </p:cNvSpPr>
              <p:nvPr/>
            </p:nvSpPr>
            <p:spPr bwMode="auto">
              <a:xfrm>
                <a:off x="3197194" y="4481512"/>
                <a:ext cx="165100" cy="38100"/>
              </a:xfrm>
              <a:prstGeom prst="line">
                <a:avLst/>
              </a:prstGeom>
              <a:noFill/>
              <a:ln w="12700">
                <a:solidFill>
                  <a:srgbClr val="FF6600"/>
                </a:solidFill>
                <a:round/>
                <a:headEnd/>
                <a:tailEnd/>
              </a:ln>
            </p:spPr>
            <p:txBody>
              <a:bodyPr/>
              <a:lstStyle/>
              <a:p>
                <a:endParaRPr lang="fr-FR">
                  <a:solidFill>
                    <a:srgbClr val="FF6600"/>
                  </a:solidFill>
                </a:endParaRPr>
              </a:p>
            </p:txBody>
          </p:sp>
          <p:sp>
            <p:nvSpPr>
              <p:cNvPr id="209" name="Line 63"/>
              <p:cNvSpPr>
                <a:spLocks noChangeShapeType="1"/>
              </p:cNvSpPr>
              <p:nvPr/>
            </p:nvSpPr>
            <p:spPr bwMode="auto">
              <a:xfrm flipH="1" flipV="1">
                <a:off x="3166014" y="4572480"/>
                <a:ext cx="38100" cy="152400"/>
              </a:xfrm>
              <a:prstGeom prst="line">
                <a:avLst/>
              </a:prstGeom>
              <a:noFill/>
              <a:ln w="12700">
                <a:solidFill>
                  <a:schemeClr val="tx1"/>
                </a:solidFill>
                <a:round/>
                <a:headEnd/>
                <a:tailEnd/>
              </a:ln>
            </p:spPr>
            <p:txBody>
              <a:bodyPr/>
              <a:lstStyle/>
              <a:p>
                <a:endParaRPr lang="fr-FR">
                  <a:solidFill>
                    <a:srgbClr val="FF6600"/>
                  </a:solidFill>
                </a:endParaRPr>
              </a:p>
            </p:txBody>
          </p:sp>
          <p:sp>
            <p:nvSpPr>
              <p:cNvPr id="210" name="Freeform 64"/>
              <p:cNvSpPr>
                <a:spLocks/>
              </p:cNvSpPr>
              <p:nvPr/>
            </p:nvSpPr>
            <p:spPr bwMode="auto">
              <a:xfrm>
                <a:off x="3153314" y="4572480"/>
                <a:ext cx="63500" cy="165100"/>
              </a:xfrm>
              <a:custGeom>
                <a:avLst/>
                <a:gdLst/>
                <a:ahLst/>
                <a:cxnLst>
                  <a:cxn ang="0">
                    <a:pos x="40" y="104"/>
                  </a:cxn>
                  <a:cxn ang="0">
                    <a:pos x="24" y="104"/>
                  </a:cxn>
                  <a:cxn ang="0">
                    <a:pos x="0" y="0"/>
                  </a:cxn>
                  <a:cxn ang="0">
                    <a:pos x="16" y="0"/>
                  </a:cxn>
                  <a:cxn ang="0">
                    <a:pos x="40" y="104"/>
                  </a:cxn>
                </a:cxnLst>
                <a:rect l="0" t="0" r="r" b="b"/>
                <a:pathLst>
                  <a:path w="40" h="104">
                    <a:moveTo>
                      <a:pt x="40" y="104"/>
                    </a:moveTo>
                    <a:lnTo>
                      <a:pt x="24" y="104"/>
                    </a:lnTo>
                    <a:lnTo>
                      <a:pt x="0" y="0"/>
                    </a:lnTo>
                    <a:lnTo>
                      <a:pt x="16" y="0"/>
                    </a:lnTo>
                    <a:lnTo>
                      <a:pt x="40" y="104"/>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11" name="Freeform 65"/>
              <p:cNvSpPr>
                <a:spLocks/>
              </p:cNvSpPr>
              <p:nvPr/>
            </p:nvSpPr>
            <p:spPr bwMode="auto">
              <a:xfrm>
                <a:off x="3222594" y="3884612"/>
                <a:ext cx="63500" cy="165100"/>
              </a:xfrm>
              <a:custGeom>
                <a:avLst/>
                <a:gdLst/>
                <a:ahLst/>
                <a:cxnLst>
                  <a:cxn ang="0">
                    <a:pos x="0" y="0"/>
                  </a:cxn>
                  <a:cxn ang="0">
                    <a:pos x="16" y="0"/>
                  </a:cxn>
                  <a:cxn ang="0">
                    <a:pos x="40" y="104"/>
                  </a:cxn>
                  <a:cxn ang="0">
                    <a:pos x="24" y="104"/>
                  </a:cxn>
                  <a:cxn ang="0">
                    <a:pos x="0" y="0"/>
                  </a:cxn>
                </a:cxnLst>
                <a:rect l="0" t="0" r="r" b="b"/>
                <a:pathLst>
                  <a:path w="40" h="104">
                    <a:moveTo>
                      <a:pt x="0" y="0"/>
                    </a:moveTo>
                    <a:lnTo>
                      <a:pt x="16" y="0"/>
                    </a:lnTo>
                    <a:lnTo>
                      <a:pt x="40" y="104"/>
                    </a:lnTo>
                    <a:lnTo>
                      <a:pt x="24" y="104"/>
                    </a:lnTo>
                    <a:lnTo>
                      <a:pt x="0" y="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212" name="Line 66"/>
              <p:cNvSpPr>
                <a:spLocks noChangeShapeType="1"/>
              </p:cNvSpPr>
              <p:nvPr/>
            </p:nvSpPr>
            <p:spPr bwMode="auto">
              <a:xfrm>
                <a:off x="3235294" y="3884612"/>
                <a:ext cx="38100" cy="152400"/>
              </a:xfrm>
              <a:prstGeom prst="line">
                <a:avLst/>
              </a:prstGeom>
              <a:noFill/>
              <a:ln w="12700">
                <a:solidFill>
                  <a:srgbClr val="FF6600"/>
                </a:solidFill>
                <a:round/>
                <a:headEnd/>
                <a:tailEnd/>
              </a:ln>
            </p:spPr>
            <p:txBody>
              <a:bodyPr/>
              <a:lstStyle/>
              <a:p>
                <a:endParaRPr lang="fr-FR">
                  <a:solidFill>
                    <a:srgbClr val="FF6600"/>
                  </a:solidFill>
                </a:endParaRPr>
              </a:p>
            </p:txBody>
          </p:sp>
          <p:sp>
            <p:nvSpPr>
              <p:cNvPr id="213" name="Line 67"/>
              <p:cNvSpPr>
                <a:spLocks noChangeShapeType="1"/>
              </p:cNvSpPr>
              <p:nvPr/>
            </p:nvSpPr>
            <p:spPr bwMode="auto">
              <a:xfrm flipH="1">
                <a:off x="3552794" y="4418012"/>
                <a:ext cx="127000" cy="88900"/>
              </a:xfrm>
              <a:prstGeom prst="line">
                <a:avLst/>
              </a:prstGeom>
              <a:noFill/>
              <a:ln w="12700">
                <a:solidFill>
                  <a:schemeClr val="tx1"/>
                </a:solidFill>
                <a:round/>
                <a:headEnd/>
                <a:tailEnd/>
              </a:ln>
            </p:spPr>
            <p:txBody>
              <a:bodyPr/>
              <a:lstStyle/>
              <a:p>
                <a:endParaRPr lang="fr-FR">
                  <a:solidFill>
                    <a:srgbClr val="FF6600"/>
                  </a:solidFill>
                </a:endParaRPr>
              </a:p>
            </p:txBody>
          </p:sp>
          <p:sp>
            <p:nvSpPr>
              <p:cNvPr id="214" name="Freeform 68"/>
              <p:cNvSpPr>
                <a:spLocks/>
              </p:cNvSpPr>
              <p:nvPr/>
            </p:nvSpPr>
            <p:spPr bwMode="auto">
              <a:xfrm>
                <a:off x="3552794" y="4405312"/>
                <a:ext cx="139700" cy="114300"/>
              </a:xfrm>
              <a:custGeom>
                <a:avLst/>
                <a:gdLst/>
                <a:ahLst/>
                <a:cxnLst>
                  <a:cxn ang="0">
                    <a:pos x="88" y="0"/>
                  </a:cxn>
                  <a:cxn ang="0">
                    <a:pos x="88" y="16"/>
                  </a:cxn>
                  <a:cxn ang="0">
                    <a:pos x="0" y="72"/>
                  </a:cxn>
                  <a:cxn ang="0">
                    <a:pos x="0" y="56"/>
                  </a:cxn>
                  <a:cxn ang="0">
                    <a:pos x="88" y="0"/>
                  </a:cxn>
                </a:cxnLst>
                <a:rect l="0" t="0" r="r" b="b"/>
                <a:pathLst>
                  <a:path w="88" h="72">
                    <a:moveTo>
                      <a:pt x="88" y="0"/>
                    </a:moveTo>
                    <a:lnTo>
                      <a:pt x="88" y="16"/>
                    </a:lnTo>
                    <a:lnTo>
                      <a:pt x="0" y="72"/>
                    </a:lnTo>
                    <a:lnTo>
                      <a:pt x="0" y="56"/>
                    </a:lnTo>
                    <a:lnTo>
                      <a:pt x="88"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15" name="Freeform 69"/>
              <p:cNvSpPr>
                <a:spLocks/>
              </p:cNvSpPr>
              <p:nvPr/>
            </p:nvSpPr>
            <p:spPr bwMode="auto">
              <a:xfrm>
                <a:off x="3000364" y="4822344"/>
                <a:ext cx="139700" cy="101600"/>
              </a:xfrm>
              <a:custGeom>
                <a:avLst/>
                <a:gdLst/>
                <a:ahLst/>
                <a:cxnLst>
                  <a:cxn ang="0">
                    <a:pos x="0" y="64"/>
                  </a:cxn>
                  <a:cxn ang="0">
                    <a:pos x="0" y="48"/>
                  </a:cxn>
                  <a:cxn ang="0">
                    <a:pos x="80" y="0"/>
                  </a:cxn>
                  <a:cxn ang="0">
                    <a:pos x="88" y="8"/>
                  </a:cxn>
                  <a:cxn ang="0">
                    <a:pos x="0" y="64"/>
                  </a:cxn>
                </a:cxnLst>
                <a:rect l="0" t="0" r="r" b="b"/>
                <a:pathLst>
                  <a:path w="88" h="64">
                    <a:moveTo>
                      <a:pt x="0" y="64"/>
                    </a:moveTo>
                    <a:lnTo>
                      <a:pt x="0" y="48"/>
                    </a:lnTo>
                    <a:lnTo>
                      <a:pt x="80" y="0"/>
                    </a:lnTo>
                    <a:lnTo>
                      <a:pt x="88" y="8"/>
                    </a:lnTo>
                    <a:lnTo>
                      <a:pt x="0" y="64"/>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16" name="Line 70"/>
              <p:cNvSpPr>
                <a:spLocks noChangeShapeType="1"/>
              </p:cNvSpPr>
              <p:nvPr/>
            </p:nvSpPr>
            <p:spPr bwMode="auto">
              <a:xfrm flipH="1">
                <a:off x="3000364" y="4822344"/>
                <a:ext cx="114300" cy="88900"/>
              </a:xfrm>
              <a:prstGeom prst="line">
                <a:avLst/>
              </a:prstGeom>
              <a:noFill/>
              <a:ln w="12700">
                <a:solidFill>
                  <a:schemeClr val="tx1"/>
                </a:solidFill>
                <a:round/>
                <a:headEnd/>
                <a:tailEnd/>
              </a:ln>
            </p:spPr>
            <p:txBody>
              <a:bodyPr/>
              <a:lstStyle/>
              <a:p>
                <a:endParaRPr lang="fr-FR">
                  <a:solidFill>
                    <a:srgbClr val="FF6600"/>
                  </a:solidFill>
                </a:endParaRPr>
              </a:p>
            </p:txBody>
          </p:sp>
          <p:sp>
            <p:nvSpPr>
              <p:cNvPr id="217" name="Line 71"/>
              <p:cNvSpPr>
                <a:spLocks noChangeShapeType="1"/>
              </p:cNvSpPr>
              <p:nvPr/>
            </p:nvSpPr>
            <p:spPr bwMode="auto">
              <a:xfrm flipH="1" flipV="1">
                <a:off x="2981294" y="3656012"/>
                <a:ext cx="127000" cy="88900"/>
              </a:xfrm>
              <a:prstGeom prst="line">
                <a:avLst/>
              </a:prstGeom>
              <a:noFill/>
              <a:ln w="12700">
                <a:solidFill>
                  <a:schemeClr val="tx1"/>
                </a:solidFill>
                <a:round/>
                <a:headEnd/>
                <a:tailEnd/>
              </a:ln>
            </p:spPr>
            <p:txBody>
              <a:bodyPr/>
              <a:lstStyle/>
              <a:p>
                <a:endParaRPr lang="fr-FR">
                  <a:solidFill>
                    <a:srgbClr val="FF6600"/>
                  </a:solidFill>
                </a:endParaRPr>
              </a:p>
            </p:txBody>
          </p:sp>
          <p:sp>
            <p:nvSpPr>
              <p:cNvPr id="218" name="Freeform 72"/>
              <p:cNvSpPr>
                <a:spLocks/>
              </p:cNvSpPr>
              <p:nvPr/>
            </p:nvSpPr>
            <p:spPr bwMode="auto">
              <a:xfrm>
                <a:off x="2968594" y="3656012"/>
                <a:ext cx="152400" cy="101600"/>
              </a:xfrm>
              <a:custGeom>
                <a:avLst/>
                <a:gdLst/>
                <a:ahLst/>
                <a:cxnLst>
                  <a:cxn ang="0">
                    <a:pos x="0" y="8"/>
                  </a:cxn>
                  <a:cxn ang="0">
                    <a:pos x="8" y="0"/>
                  </a:cxn>
                  <a:cxn ang="0">
                    <a:pos x="96" y="48"/>
                  </a:cxn>
                  <a:cxn ang="0">
                    <a:pos x="96" y="64"/>
                  </a:cxn>
                  <a:cxn ang="0">
                    <a:pos x="0" y="8"/>
                  </a:cxn>
                </a:cxnLst>
                <a:rect l="0" t="0" r="r" b="b"/>
                <a:pathLst>
                  <a:path w="96" h="64">
                    <a:moveTo>
                      <a:pt x="0" y="8"/>
                    </a:moveTo>
                    <a:lnTo>
                      <a:pt x="8" y="0"/>
                    </a:lnTo>
                    <a:lnTo>
                      <a:pt x="96" y="48"/>
                    </a:lnTo>
                    <a:lnTo>
                      <a:pt x="96" y="64"/>
                    </a:lnTo>
                    <a:lnTo>
                      <a:pt x="0" y="8"/>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19" name="Freeform 73"/>
              <p:cNvSpPr>
                <a:spLocks/>
              </p:cNvSpPr>
              <p:nvPr/>
            </p:nvSpPr>
            <p:spPr bwMode="auto">
              <a:xfrm>
                <a:off x="3222594" y="3480996"/>
                <a:ext cx="76200" cy="190500"/>
              </a:xfrm>
              <a:custGeom>
                <a:avLst/>
                <a:gdLst/>
                <a:ahLst/>
                <a:cxnLst>
                  <a:cxn ang="0">
                    <a:pos x="32" y="0"/>
                  </a:cxn>
                  <a:cxn ang="0">
                    <a:pos x="48" y="0"/>
                  </a:cxn>
                  <a:cxn ang="0">
                    <a:pos x="16" y="120"/>
                  </a:cxn>
                  <a:cxn ang="0">
                    <a:pos x="0" y="120"/>
                  </a:cxn>
                  <a:cxn ang="0">
                    <a:pos x="32" y="0"/>
                  </a:cxn>
                </a:cxnLst>
                <a:rect l="0" t="0" r="r" b="b"/>
                <a:pathLst>
                  <a:path w="48" h="120">
                    <a:moveTo>
                      <a:pt x="32" y="0"/>
                    </a:moveTo>
                    <a:lnTo>
                      <a:pt x="48" y="0"/>
                    </a:lnTo>
                    <a:lnTo>
                      <a:pt x="16" y="120"/>
                    </a:lnTo>
                    <a:lnTo>
                      <a:pt x="0" y="120"/>
                    </a:lnTo>
                    <a:lnTo>
                      <a:pt x="32" y="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220" name="Line 74"/>
              <p:cNvSpPr>
                <a:spLocks noChangeShapeType="1"/>
              </p:cNvSpPr>
              <p:nvPr/>
            </p:nvSpPr>
            <p:spPr bwMode="auto">
              <a:xfrm flipH="1">
                <a:off x="3235294" y="3480996"/>
                <a:ext cx="50800" cy="177800"/>
              </a:xfrm>
              <a:prstGeom prst="line">
                <a:avLst/>
              </a:prstGeom>
              <a:noFill/>
              <a:ln w="12700">
                <a:solidFill>
                  <a:srgbClr val="FF6600"/>
                </a:solidFill>
                <a:round/>
                <a:headEnd/>
                <a:tailEnd/>
              </a:ln>
            </p:spPr>
            <p:txBody>
              <a:bodyPr/>
              <a:lstStyle/>
              <a:p>
                <a:endParaRPr lang="fr-FR">
                  <a:solidFill>
                    <a:srgbClr val="FF6600"/>
                  </a:solidFill>
                </a:endParaRPr>
              </a:p>
            </p:txBody>
          </p:sp>
          <p:sp>
            <p:nvSpPr>
              <p:cNvPr id="221" name="Line 75"/>
              <p:cNvSpPr>
                <a:spLocks noChangeShapeType="1"/>
              </p:cNvSpPr>
              <p:nvPr/>
            </p:nvSpPr>
            <p:spPr bwMode="auto">
              <a:xfrm flipH="1">
                <a:off x="3345882" y="3704744"/>
                <a:ext cx="152400" cy="38100"/>
              </a:xfrm>
              <a:prstGeom prst="line">
                <a:avLst/>
              </a:prstGeom>
              <a:noFill/>
              <a:ln w="12700">
                <a:solidFill>
                  <a:schemeClr val="tx1"/>
                </a:solidFill>
                <a:round/>
                <a:headEnd/>
                <a:tailEnd/>
              </a:ln>
            </p:spPr>
            <p:txBody>
              <a:bodyPr/>
              <a:lstStyle/>
              <a:p>
                <a:endParaRPr lang="fr-FR">
                  <a:solidFill>
                    <a:srgbClr val="FF6600"/>
                  </a:solidFill>
                </a:endParaRPr>
              </a:p>
            </p:txBody>
          </p:sp>
          <p:sp>
            <p:nvSpPr>
              <p:cNvPr id="222" name="Freeform 76"/>
              <p:cNvSpPr>
                <a:spLocks/>
              </p:cNvSpPr>
              <p:nvPr/>
            </p:nvSpPr>
            <p:spPr bwMode="auto">
              <a:xfrm>
                <a:off x="3345882" y="3692044"/>
                <a:ext cx="165100" cy="63500"/>
              </a:xfrm>
              <a:custGeom>
                <a:avLst/>
                <a:gdLst/>
                <a:ahLst/>
                <a:cxnLst>
                  <a:cxn ang="0">
                    <a:pos x="104" y="0"/>
                  </a:cxn>
                  <a:cxn ang="0">
                    <a:pos x="104" y="16"/>
                  </a:cxn>
                  <a:cxn ang="0">
                    <a:pos x="0" y="40"/>
                  </a:cxn>
                  <a:cxn ang="0">
                    <a:pos x="0" y="24"/>
                  </a:cxn>
                  <a:cxn ang="0">
                    <a:pos x="104" y="0"/>
                  </a:cxn>
                </a:cxnLst>
                <a:rect l="0" t="0" r="r" b="b"/>
                <a:pathLst>
                  <a:path w="104" h="40">
                    <a:moveTo>
                      <a:pt x="104" y="0"/>
                    </a:moveTo>
                    <a:lnTo>
                      <a:pt x="104" y="16"/>
                    </a:lnTo>
                    <a:lnTo>
                      <a:pt x="0" y="40"/>
                    </a:lnTo>
                    <a:lnTo>
                      <a:pt x="0" y="24"/>
                    </a:lnTo>
                    <a:lnTo>
                      <a:pt x="104"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23" name="Freeform 77"/>
              <p:cNvSpPr>
                <a:spLocks/>
              </p:cNvSpPr>
              <p:nvPr/>
            </p:nvSpPr>
            <p:spPr bwMode="auto">
              <a:xfrm>
                <a:off x="3692494" y="4087812"/>
                <a:ext cx="76200" cy="177800"/>
              </a:xfrm>
              <a:custGeom>
                <a:avLst/>
                <a:gdLst/>
                <a:ahLst/>
                <a:cxnLst>
                  <a:cxn ang="0">
                    <a:pos x="0" y="0"/>
                  </a:cxn>
                  <a:cxn ang="0">
                    <a:pos x="16" y="0"/>
                  </a:cxn>
                  <a:cxn ang="0">
                    <a:pos x="48" y="112"/>
                  </a:cxn>
                  <a:cxn ang="0">
                    <a:pos x="32" y="112"/>
                  </a:cxn>
                  <a:cxn ang="0">
                    <a:pos x="0" y="0"/>
                  </a:cxn>
                </a:cxnLst>
                <a:rect l="0" t="0" r="r" b="b"/>
                <a:pathLst>
                  <a:path w="48" h="112">
                    <a:moveTo>
                      <a:pt x="0" y="0"/>
                    </a:moveTo>
                    <a:lnTo>
                      <a:pt x="16" y="0"/>
                    </a:lnTo>
                    <a:lnTo>
                      <a:pt x="48" y="112"/>
                    </a:lnTo>
                    <a:lnTo>
                      <a:pt x="32" y="112"/>
                    </a:lnTo>
                    <a:lnTo>
                      <a:pt x="0" y="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224" name="Line 78"/>
              <p:cNvSpPr>
                <a:spLocks noChangeShapeType="1"/>
              </p:cNvSpPr>
              <p:nvPr/>
            </p:nvSpPr>
            <p:spPr bwMode="auto">
              <a:xfrm>
                <a:off x="3705194" y="4087812"/>
                <a:ext cx="50800" cy="165100"/>
              </a:xfrm>
              <a:prstGeom prst="line">
                <a:avLst/>
              </a:prstGeom>
              <a:noFill/>
              <a:ln w="12700">
                <a:solidFill>
                  <a:srgbClr val="FF6600"/>
                </a:solidFill>
                <a:round/>
                <a:headEnd/>
                <a:tailEnd/>
              </a:ln>
            </p:spPr>
            <p:txBody>
              <a:bodyPr/>
              <a:lstStyle/>
              <a:p>
                <a:endParaRPr lang="fr-FR">
                  <a:solidFill>
                    <a:srgbClr val="FF6600"/>
                  </a:solidFill>
                </a:endParaRPr>
              </a:p>
            </p:txBody>
          </p:sp>
          <p:sp>
            <p:nvSpPr>
              <p:cNvPr id="225" name="Line 79"/>
              <p:cNvSpPr>
                <a:spLocks noChangeShapeType="1"/>
              </p:cNvSpPr>
              <p:nvPr/>
            </p:nvSpPr>
            <p:spPr bwMode="auto">
              <a:xfrm flipV="1">
                <a:off x="3921306" y="4256624"/>
                <a:ext cx="152400" cy="38100"/>
              </a:xfrm>
              <a:prstGeom prst="line">
                <a:avLst/>
              </a:prstGeom>
              <a:noFill/>
              <a:ln w="12700">
                <a:solidFill>
                  <a:schemeClr val="tx1"/>
                </a:solidFill>
                <a:round/>
                <a:headEnd/>
                <a:tailEnd/>
              </a:ln>
            </p:spPr>
            <p:txBody>
              <a:bodyPr/>
              <a:lstStyle/>
              <a:p>
                <a:endParaRPr lang="fr-FR">
                  <a:solidFill>
                    <a:srgbClr val="FF6600"/>
                  </a:solidFill>
                </a:endParaRPr>
              </a:p>
            </p:txBody>
          </p:sp>
          <p:sp>
            <p:nvSpPr>
              <p:cNvPr id="226" name="Freeform 80"/>
              <p:cNvSpPr>
                <a:spLocks/>
              </p:cNvSpPr>
              <p:nvPr/>
            </p:nvSpPr>
            <p:spPr bwMode="auto">
              <a:xfrm>
                <a:off x="3908606" y="4243924"/>
                <a:ext cx="177800" cy="63500"/>
              </a:xfrm>
              <a:custGeom>
                <a:avLst/>
                <a:gdLst/>
                <a:ahLst/>
                <a:cxnLst>
                  <a:cxn ang="0">
                    <a:pos x="112" y="0"/>
                  </a:cxn>
                  <a:cxn ang="0">
                    <a:pos x="112" y="16"/>
                  </a:cxn>
                  <a:cxn ang="0">
                    <a:pos x="8" y="40"/>
                  </a:cxn>
                  <a:cxn ang="0">
                    <a:pos x="0" y="32"/>
                  </a:cxn>
                  <a:cxn ang="0">
                    <a:pos x="112" y="0"/>
                  </a:cxn>
                </a:cxnLst>
                <a:rect l="0" t="0" r="r" b="b"/>
                <a:pathLst>
                  <a:path w="112" h="40">
                    <a:moveTo>
                      <a:pt x="112" y="0"/>
                    </a:moveTo>
                    <a:lnTo>
                      <a:pt x="112" y="16"/>
                    </a:lnTo>
                    <a:lnTo>
                      <a:pt x="8" y="40"/>
                    </a:lnTo>
                    <a:lnTo>
                      <a:pt x="0" y="32"/>
                    </a:lnTo>
                    <a:lnTo>
                      <a:pt x="112"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27" name="Freeform 81"/>
              <p:cNvSpPr>
                <a:spLocks/>
              </p:cNvSpPr>
              <p:nvPr/>
            </p:nvSpPr>
            <p:spPr bwMode="auto">
              <a:xfrm>
                <a:off x="3823418" y="4507124"/>
                <a:ext cx="101600" cy="127000"/>
              </a:xfrm>
              <a:custGeom>
                <a:avLst/>
                <a:gdLst/>
                <a:ahLst/>
                <a:cxnLst>
                  <a:cxn ang="0">
                    <a:pos x="64" y="80"/>
                  </a:cxn>
                  <a:cxn ang="0">
                    <a:pos x="48" y="80"/>
                  </a:cxn>
                  <a:cxn ang="0">
                    <a:pos x="0" y="0"/>
                  </a:cxn>
                  <a:cxn ang="0">
                    <a:pos x="16" y="0"/>
                  </a:cxn>
                  <a:cxn ang="0">
                    <a:pos x="64" y="80"/>
                  </a:cxn>
                </a:cxnLst>
                <a:rect l="0" t="0" r="r" b="b"/>
                <a:pathLst>
                  <a:path w="64" h="80">
                    <a:moveTo>
                      <a:pt x="64" y="80"/>
                    </a:moveTo>
                    <a:lnTo>
                      <a:pt x="48" y="80"/>
                    </a:lnTo>
                    <a:lnTo>
                      <a:pt x="0" y="0"/>
                    </a:lnTo>
                    <a:lnTo>
                      <a:pt x="16" y="0"/>
                    </a:lnTo>
                    <a:lnTo>
                      <a:pt x="64" y="8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228" name="Line 82"/>
              <p:cNvSpPr>
                <a:spLocks noChangeShapeType="1"/>
              </p:cNvSpPr>
              <p:nvPr/>
            </p:nvSpPr>
            <p:spPr bwMode="auto">
              <a:xfrm flipH="1" flipV="1">
                <a:off x="3836118" y="4507124"/>
                <a:ext cx="76200" cy="114300"/>
              </a:xfrm>
              <a:prstGeom prst="line">
                <a:avLst/>
              </a:prstGeom>
              <a:noFill/>
              <a:ln w="12700">
                <a:solidFill>
                  <a:srgbClr val="FF6600"/>
                </a:solidFill>
                <a:round/>
                <a:headEnd/>
                <a:tailEnd/>
              </a:ln>
            </p:spPr>
            <p:txBody>
              <a:bodyPr/>
              <a:lstStyle/>
              <a:p>
                <a:endParaRPr lang="fr-FR">
                  <a:solidFill>
                    <a:srgbClr val="FF6600"/>
                  </a:solidFill>
                </a:endParaRPr>
              </a:p>
            </p:txBody>
          </p:sp>
          <p:sp>
            <p:nvSpPr>
              <p:cNvPr id="229" name="Line 83"/>
              <p:cNvSpPr>
                <a:spLocks noChangeShapeType="1"/>
              </p:cNvSpPr>
              <p:nvPr/>
            </p:nvSpPr>
            <p:spPr bwMode="auto">
              <a:xfrm flipV="1">
                <a:off x="2773242" y="5097744"/>
                <a:ext cx="88900" cy="152400"/>
              </a:xfrm>
              <a:prstGeom prst="line">
                <a:avLst/>
              </a:prstGeom>
              <a:noFill/>
              <a:ln w="12700">
                <a:solidFill>
                  <a:schemeClr val="tx1"/>
                </a:solidFill>
                <a:round/>
                <a:headEnd/>
                <a:tailEnd/>
              </a:ln>
            </p:spPr>
            <p:txBody>
              <a:bodyPr/>
              <a:lstStyle/>
              <a:p>
                <a:endParaRPr lang="fr-FR">
                  <a:solidFill>
                    <a:srgbClr val="FF6600"/>
                  </a:solidFill>
                </a:endParaRPr>
              </a:p>
            </p:txBody>
          </p:sp>
          <p:sp>
            <p:nvSpPr>
              <p:cNvPr id="230" name="Freeform 84"/>
              <p:cNvSpPr>
                <a:spLocks/>
              </p:cNvSpPr>
              <p:nvPr/>
            </p:nvSpPr>
            <p:spPr bwMode="auto">
              <a:xfrm>
                <a:off x="2760542" y="5097744"/>
                <a:ext cx="114300" cy="165100"/>
              </a:xfrm>
              <a:custGeom>
                <a:avLst/>
                <a:gdLst/>
                <a:ahLst/>
                <a:cxnLst>
                  <a:cxn ang="0">
                    <a:pos x="16" y="104"/>
                  </a:cxn>
                  <a:cxn ang="0">
                    <a:pos x="0" y="104"/>
                  </a:cxn>
                  <a:cxn ang="0">
                    <a:pos x="56" y="0"/>
                  </a:cxn>
                  <a:cxn ang="0">
                    <a:pos x="72" y="0"/>
                  </a:cxn>
                  <a:cxn ang="0">
                    <a:pos x="16" y="104"/>
                  </a:cxn>
                </a:cxnLst>
                <a:rect l="0" t="0" r="r" b="b"/>
                <a:pathLst>
                  <a:path w="72" h="104">
                    <a:moveTo>
                      <a:pt x="16" y="104"/>
                    </a:moveTo>
                    <a:lnTo>
                      <a:pt x="0" y="104"/>
                    </a:lnTo>
                    <a:lnTo>
                      <a:pt x="56" y="0"/>
                    </a:lnTo>
                    <a:lnTo>
                      <a:pt x="72" y="0"/>
                    </a:lnTo>
                    <a:lnTo>
                      <a:pt x="16" y="104"/>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31" name="Line 85"/>
              <p:cNvSpPr>
                <a:spLocks noChangeShapeType="1"/>
              </p:cNvSpPr>
              <p:nvPr/>
            </p:nvSpPr>
            <p:spPr bwMode="auto">
              <a:xfrm flipH="1" flipV="1">
                <a:off x="2976442" y="5100650"/>
                <a:ext cx="114300" cy="114300"/>
              </a:xfrm>
              <a:prstGeom prst="line">
                <a:avLst/>
              </a:prstGeom>
              <a:noFill/>
              <a:ln w="12700">
                <a:solidFill>
                  <a:schemeClr val="tx1"/>
                </a:solidFill>
                <a:round/>
                <a:headEnd/>
                <a:tailEnd/>
              </a:ln>
            </p:spPr>
            <p:txBody>
              <a:bodyPr/>
              <a:lstStyle/>
              <a:p>
                <a:endParaRPr lang="fr-FR">
                  <a:solidFill>
                    <a:srgbClr val="FF6600"/>
                  </a:solidFill>
                </a:endParaRPr>
              </a:p>
            </p:txBody>
          </p:sp>
          <p:sp>
            <p:nvSpPr>
              <p:cNvPr id="232" name="Line 86"/>
              <p:cNvSpPr>
                <a:spLocks noChangeShapeType="1"/>
              </p:cNvSpPr>
              <p:nvPr/>
            </p:nvSpPr>
            <p:spPr bwMode="auto">
              <a:xfrm>
                <a:off x="2786658" y="4379912"/>
                <a:ext cx="177800" cy="50800"/>
              </a:xfrm>
              <a:prstGeom prst="line">
                <a:avLst/>
              </a:prstGeom>
              <a:noFill/>
              <a:ln w="12700">
                <a:solidFill>
                  <a:schemeClr val="tx1"/>
                </a:solidFill>
                <a:round/>
                <a:headEnd/>
                <a:tailEnd/>
              </a:ln>
            </p:spPr>
            <p:txBody>
              <a:bodyPr/>
              <a:lstStyle/>
              <a:p>
                <a:endParaRPr lang="fr-FR">
                  <a:solidFill>
                    <a:srgbClr val="FF6600"/>
                  </a:solidFill>
                </a:endParaRPr>
              </a:p>
            </p:txBody>
          </p:sp>
          <p:sp>
            <p:nvSpPr>
              <p:cNvPr id="233" name="Freeform 87"/>
              <p:cNvSpPr>
                <a:spLocks/>
              </p:cNvSpPr>
              <p:nvPr/>
            </p:nvSpPr>
            <p:spPr bwMode="auto">
              <a:xfrm>
                <a:off x="2786658" y="4367212"/>
                <a:ext cx="190500" cy="76200"/>
              </a:xfrm>
              <a:custGeom>
                <a:avLst/>
                <a:gdLst/>
                <a:ahLst/>
                <a:cxnLst>
                  <a:cxn ang="0">
                    <a:pos x="0" y="16"/>
                  </a:cxn>
                  <a:cxn ang="0">
                    <a:pos x="0" y="0"/>
                  </a:cxn>
                  <a:cxn ang="0">
                    <a:pos x="120" y="32"/>
                  </a:cxn>
                  <a:cxn ang="0">
                    <a:pos x="120" y="48"/>
                  </a:cxn>
                  <a:cxn ang="0">
                    <a:pos x="0" y="16"/>
                  </a:cxn>
                </a:cxnLst>
                <a:rect l="0" t="0" r="r" b="b"/>
                <a:pathLst>
                  <a:path w="120" h="48">
                    <a:moveTo>
                      <a:pt x="0" y="16"/>
                    </a:moveTo>
                    <a:lnTo>
                      <a:pt x="0" y="0"/>
                    </a:lnTo>
                    <a:lnTo>
                      <a:pt x="120" y="32"/>
                    </a:lnTo>
                    <a:lnTo>
                      <a:pt x="120" y="48"/>
                    </a:lnTo>
                    <a:lnTo>
                      <a:pt x="0" y="16"/>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234" name="Freeform 88"/>
              <p:cNvSpPr>
                <a:spLocks/>
              </p:cNvSpPr>
              <p:nvPr/>
            </p:nvSpPr>
            <p:spPr bwMode="auto">
              <a:xfrm>
                <a:off x="2638394" y="4849812"/>
                <a:ext cx="177800" cy="101600"/>
              </a:xfrm>
              <a:custGeom>
                <a:avLst/>
                <a:gdLst/>
                <a:ahLst/>
                <a:cxnLst>
                  <a:cxn ang="0">
                    <a:pos x="0" y="16"/>
                  </a:cxn>
                  <a:cxn ang="0">
                    <a:pos x="0" y="0"/>
                  </a:cxn>
                  <a:cxn ang="0">
                    <a:pos x="112" y="48"/>
                  </a:cxn>
                  <a:cxn ang="0">
                    <a:pos x="112" y="64"/>
                  </a:cxn>
                  <a:cxn ang="0">
                    <a:pos x="0" y="16"/>
                  </a:cxn>
                </a:cxnLst>
                <a:rect l="0" t="0" r="r" b="b"/>
                <a:pathLst>
                  <a:path w="112" h="64">
                    <a:moveTo>
                      <a:pt x="0" y="16"/>
                    </a:moveTo>
                    <a:lnTo>
                      <a:pt x="0" y="0"/>
                    </a:lnTo>
                    <a:lnTo>
                      <a:pt x="112" y="48"/>
                    </a:lnTo>
                    <a:lnTo>
                      <a:pt x="112" y="64"/>
                    </a:lnTo>
                    <a:lnTo>
                      <a:pt x="0" y="16"/>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235" name="Line 89"/>
              <p:cNvSpPr>
                <a:spLocks noChangeShapeType="1"/>
              </p:cNvSpPr>
              <p:nvPr/>
            </p:nvSpPr>
            <p:spPr bwMode="auto">
              <a:xfrm>
                <a:off x="2638394" y="4862512"/>
                <a:ext cx="165100" cy="76200"/>
              </a:xfrm>
              <a:prstGeom prst="line">
                <a:avLst/>
              </a:prstGeom>
              <a:noFill/>
              <a:ln w="12700">
                <a:solidFill>
                  <a:srgbClr val="FF6600"/>
                </a:solidFill>
                <a:round/>
                <a:headEnd/>
                <a:tailEnd/>
              </a:ln>
            </p:spPr>
            <p:txBody>
              <a:bodyPr/>
              <a:lstStyle/>
              <a:p>
                <a:endParaRPr lang="fr-FR">
                  <a:solidFill>
                    <a:srgbClr val="FF6600"/>
                  </a:solidFill>
                </a:endParaRPr>
              </a:p>
            </p:txBody>
          </p:sp>
          <p:sp>
            <p:nvSpPr>
              <p:cNvPr id="236" name="Rectangle 90"/>
              <p:cNvSpPr>
                <a:spLocks noChangeArrowheads="1"/>
              </p:cNvSpPr>
              <p:nvPr/>
            </p:nvSpPr>
            <p:spPr bwMode="auto">
              <a:xfrm>
                <a:off x="2992284" y="4360862"/>
                <a:ext cx="18114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Si</a:t>
                </a:r>
                <a:endParaRPr lang="fr-FR" sz="1600" dirty="0">
                  <a:solidFill>
                    <a:srgbClr val="FF6600"/>
                  </a:solidFill>
                </a:endParaRPr>
              </a:p>
            </p:txBody>
          </p:sp>
          <p:sp>
            <p:nvSpPr>
              <p:cNvPr id="237" name="Rectangle 91"/>
              <p:cNvSpPr>
                <a:spLocks noChangeArrowheads="1"/>
              </p:cNvSpPr>
              <p:nvPr/>
            </p:nvSpPr>
            <p:spPr bwMode="auto">
              <a:xfrm>
                <a:off x="3254344" y="4011970"/>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38" name="Rectangle 92"/>
              <p:cNvSpPr>
                <a:spLocks noChangeArrowheads="1"/>
              </p:cNvSpPr>
              <p:nvPr/>
            </p:nvSpPr>
            <p:spPr bwMode="auto">
              <a:xfrm>
                <a:off x="3399824" y="446153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39" name="Rectangle 93"/>
              <p:cNvSpPr>
                <a:spLocks noChangeArrowheads="1"/>
              </p:cNvSpPr>
              <p:nvPr/>
            </p:nvSpPr>
            <p:spPr bwMode="auto">
              <a:xfrm>
                <a:off x="3153672" y="4703762"/>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40" name="Rectangle 94"/>
              <p:cNvSpPr>
                <a:spLocks noChangeArrowheads="1"/>
              </p:cNvSpPr>
              <p:nvPr/>
            </p:nvSpPr>
            <p:spPr bwMode="auto">
              <a:xfrm>
                <a:off x="3148820" y="3669070"/>
                <a:ext cx="18114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Si</a:t>
                </a:r>
                <a:endParaRPr lang="fr-FR" sz="1600" dirty="0">
                  <a:solidFill>
                    <a:srgbClr val="FF6600"/>
                  </a:solidFill>
                </a:endParaRPr>
              </a:p>
            </p:txBody>
          </p:sp>
          <p:sp>
            <p:nvSpPr>
              <p:cNvPr id="241" name="Rectangle 95"/>
              <p:cNvSpPr>
                <a:spLocks noChangeArrowheads="1"/>
              </p:cNvSpPr>
              <p:nvPr/>
            </p:nvSpPr>
            <p:spPr bwMode="auto">
              <a:xfrm>
                <a:off x="3724244" y="4271962"/>
                <a:ext cx="18114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Si</a:t>
                </a:r>
                <a:endParaRPr lang="fr-FR" sz="1600">
                  <a:solidFill>
                    <a:srgbClr val="FF6600"/>
                  </a:solidFill>
                </a:endParaRPr>
              </a:p>
            </p:txBody>
          </p:sp>
          <p:sp>
            <p:nvSpPr>
              <p:cNvPr id="242" name="Rectangle 96"/>
              <p:cNvSpPr>
                <a:spLocks noChangeArrowheads="1"/>
              </p:cNvSpPr>
              <p:nvPr/>
            </p:nvSpPr>
            <p:spPr bwMode="auto">
              <a:xfrm>
                <a:off x="2847944" y="4894262"/>
                <a:ext cx="18114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Si</a:t>
                </a:r>
                <a:endParaRPr lang="fr-FR" sz="1600" dirty="0">
                  <a:solidFill>
                    <a:srgbClr val="FF6600"/>
                  </a:solidFill>
                </a:endParaRPr>
              </a:p>
            </p:txBody>
          </p:sp>
          <p:sp>
            <p:nvSpPr>
              <p:cNvPr id="243" name="Rectangle 97"/>
              <p:cNvSpPr>
                <a:spLocks noChangeArrowheads="1"/>
              </p:cNvSpPr>
              <p:nvPr/>
            </p:nvSpPr>
            <p:spPr bwMode="auto">
              <a:xfrm>
                <a:off x="2788156" y="3506966"/>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44" name="Rectangle 98"/>
              <p:cNvSpPr>
                <a:spLocks noChangeArrowheads="1"/>
              </p:cNvSpPr>
              <p:nvPr/>
            </p:nvSpPr>
            <p:spPr bwMode="auto">
              <a:xfrm>
                <a:off x="3222024" y="325161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45" name="Rectangle 99"/>
              <p:cNvSpPr>
                <a:spLocks noChangeArrowheads="1"/>
              </p:cNvSpPr>
              <p:nvPr/>
            </p:nvSpPr>
            <p:spPr bwMode="auto">
              <a:xfrm>
                <a:off x="3555432" y="3584094"/>
                <a:ext cx="16030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O</a:t>
                </a:r>
                <a:endParaRPr lang="fr-FR" sz="1600">
                  <a:solidFill>
                    <a:srgbClr val="FF6600"/>
                  </a:solidFill>
                </a:endParaRPr>
              </a:p>
            </p:txBody>
          </p:sp>
          <p:sp>
            <p:nvSpPr>
              <p:cNvPr id="246" name="Rectangle 100"/>
              <p:cNvSpPr>
                <a:spLocks noChangeArrowheads="1"/>
              </p:cNvSpPr>
              <p:nvPr/>
            </p:nvSpPr>
            <p:spPr bwMode="auto">
              <a:xfrm>
                <a:off x="3635344" y="3850582"/>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47" name="Rectangle 101"/>
              <p:cNvSpPr>
                <a:spLocks noChangeArrowheads="1"/>
              </p:cNvSpPr>
              <p:nvPr/>
            </p:nvSpPr>
            <p:spPr bwMode="auto">
              <a:xfrm>
                <a:off x="4130856" y="4135974"/>
                <a:ext cx="16030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O</a:t>
                </a:r>
                <a:endParaRPr lang="fr-FR" sz="1600">
                  <a:solidFill>
                    <a:srgbClr val="FF6600"/>
                  </a:solidFill>
                </a:endParaRPr>
              </a:p>
            </p:txBody>
          </p:sp>
          <p:sp>
            <p:nvSpPr>
              <p:cNvPr id="248" name="Rectangle 102"/>
              <p:cNvSpPr>
                <a:spLocks noChangeArrowheads="1"/>
              </p:cNvSpPr>
              <p:nvPr/>
            </p:nvSpPr>
            <p:spPr bwMode="auto">
              <a:xfrm>
                <a:off x="3918668" y="4640474"/>
                <a:ext cx="16030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O</a:t>
                </a:r>
                <a:endParaRPr lang="fr-FR" sz="1600">
                  <a:solidFill>
                    <a:srgbClr val="FF6600"/>
                  </a:solidFill>
                </a:endParaRPr>
              </a:p>
            </p:txBody>
          </p:sp>
          <p:sp>
            <p:nvSpPr>
              <p:cNvPr id="249" name="Rectangle 103"/>
              <p:cNvSpPr>
                <a:spLocks noChangeArrowheads="1"/>
              </p:cNvSpPr>
              <p:nvPr/>
            </p:nvSpPr>
            <p:spPr bwMode="auto">
              <a:xfrm>
                <a:off x="2649596" y="5234298"/>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50" name="Rectangle 104"/>
              <p:cNvSpPr>
                <a:spLocks noChangeArrowheads="1"/>
              </p:cNvSpPr>
              <p:nvPr/>
            </p:nvSpPr>
            <p:spPr bwMode="auto">
              <a:xfrm>
                <a:off x="3089244" y="514033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52" name="Rectangle 106"/>
              <p:cNvSpPr>
                <a:spLocks noChangeArrowheads="1"/>
              </p:cNvSpPr>
              <p:nvPr/>
            </p:nvSpPr>
            <p:spPr bwMode="auto">
              <a:xfrm>
                <a:off x="2428860" y="471488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296" name="Rectangle 53"/>
              <p:cNvSpPr>
                <a:spLocks noChangeArrowheads="1"/>
              </p:cNvSpPr>
              <p:nvPr/>
            </p:nvSpPr>
            <p:spPr bwMode="auto">
              <a:xfrm>
                <a:off x="2302486" y="4214818"/>
                <a:ext cx="645522" cy="246221"/>
              </a:xfrm>
              <a:prstGeom prst="rect">
                <a:avLst/>
              </a:prstGeom>
              <a:noFill/>
              <a:ln w="9525">
                <a:noFill/>
                <a:miter lim="800000"/>
                <a:headEnd/>
                <a:tailEnd/>
              </a:ln>
            </p:spPr>
            <p:txBody>
              <a:bodyPr wrap="square" lIns="0" tIns="0" rIns="0" bIns="0">
                <a:spAutoFit/>
              </a:bodyPr>
              <a:lstStyle/>
              <a:p>
                <a:pPr algn="ctr"/>
                <a:r>
                  <a:rPr lang="en-US" sz="1600" dirty="0" smtClean="0">
                    <a:solidFill>
                      <a:srgbClr val="FF6600"/>
                    </a:solidFill>
                    <a:latin typeface="Arial" pitchFamily="34" charset="0"/>
                  </a:rPr>
                  <a:t>HO</a:t>
                </a:r>
                <a:endParaRPr lang="fr-FR" sz="1600" dirty="0">
                  <a:solidFill>
                    <a:srgbClr val="FF6600"/>
                  </a:solidFill>
                </a:endParaRPr>
              </a:p>
            </p:txBody>
          </p:sp>
          <p:sp>
            <p:nvSpPr>
              <p:cNvPr id="297" name="Line 85"/>
              <p:cNvSpPr>
                <a:spLocks noChangeShapeType="1"/>
              </p:cNvSpPr>
              <p:nvPr/>
            </p:nvSpPr>
            <p:spPr bwMode="auto">
              <a:xfrm flipH="1" flipV="1">
                <a:off x="2969274" y="5108498"/>
                <a:ext cx="114300" cy="114300"/>
              </a:xfrm>
              <a:prstGeom prst="line">
                <a:avLst/>
              </a:prstGeom>
              <a:noFill/>
              <a:ln w="12700">
                <a:solidFill>
                  <a:srgbClr val="FF6600"/>
                </a:solidFill>
                <a:round/>
                <a:headEnd/>
                <a:tailEnd/>
              </a:ln>
            </p:spPr>
            <p:txBody>
              <a:bodyPr/>
              <a:lstStyle/>
              <a:p>
                <a:endParaRPr lang="fr-FR">
                  <a:solidFill>
                    <a:srgbClr val="FF6600"/>
                  </a:solidFill>
                </a:endParaRPr>
              </a:p>
            </p:txBody>
          </p:sp>
        </p:grpSp>
      </p:grpSp>
      <p:grpSp>
        <p:nvGrpSpPr>
          <p:cNvPr id="382" name="Groupe 381"/>
          <p:cNvGrpSpPr/>
          <p:nvPr/>
        </p:nvGrpSpPr>
        <p:grpSpPr>
          <a:xfrm>
            <a:off x="4859805" y="2857496"/>
            <a:ext cx="4242171" cy="2228905"/>
            <a:chOff x="4648639" y="3026090"/>
            <a:chExt cx="4242171" cy="2228905"/>
          </a:xfrm>
          <a:effectLst>
            <a:outerShdw blurRad="50800" dist="38100" dir="8100000" algn="tr" rotWithShape="0">
              <a:prstClr val="black">
                <a:alpha val="40000"/>
              </a:prstClr>
            </a:outerShdw>
          </a:effectLst>
        </p:grpSpPr>
        <p:grpSp>
          <p:nvGrpSpPr>
            <p:cNvPr id="380" name="Groupe 379"/>
            <p:cNvGrpSpPr/>
            <p:nvPr/>
          </p:nvGrpSpPr>
          <p:grpSpPr>
            <a:xfrm>
              <a:off x="6532564" y="3911598"/>
              <a:ext cx="1028700" cy="342900"/>
              <a:chOff x="6532564" y="3911598"/>
              <a:chExt cx="1028700" cy="342900"/>
            </a:xfrm>
            <a:solidFill>
              <a:schemeClr val="tx1"/>
            </a:solidFill>
          </p:grpSpPr>
          <p:sp>
            <p:nvSpPr>
              <p:cNvPr id="125" name="Line 218"/>
              <p:cNvSpPr>
                <a:spLocks noChangeShapeType="1"/>
              </p:cNvSpPr>
              <p:nvPr/>
            </p:nvSpPr>
            <p:spPr bwMode="auto">
              <a:xfrm flipV="1">
                <a:off x="6545264" y="3924298"/>
                <a:ext cx="114300" cy="203200"/>
              </a:xfrm>
              <a:prstGeom prst="line">
                <a:avLst/>
              </a:prstGeom>
              <a:grpFill/>
              <a:ln w="12700">
                <a:solidFill>
                  <a:schemeClr val="tx1"/>
                </a:solidFill>
                <a:round/>
                <a:headEnd/>
                <a:tailEnd/>
              </a:ln>
            </p:spPr>
            <p:txBody>
              <a:bodyPr/>
              <a:lstStyle/>
              <a:p>
                <a:endParaRPr lang="fr-FR"/>
              </a:p>
            </p:txBody>
          </p:sp>
          <p:sp>
            <p:nvSpPr>
              <p:cNvPr id="127" name="Freeform 219"/>
              <p:cNvSpPr>
                <a:spLocks/>
              </p:cNvSpPr>
              <p:nvPr/>
            </p:nvSpPr>
            <p:spPr bwMode="auto">
              <a:xfrm>
                <a:off x="6532564" y="3911598"/>
                <a:ext cx="127000" cy="228600"/>
              </a:xfrm>
              <a:custGeom>
                <a:avLst/>
                <a:gdLst/>
                <a:ahLst/>
                <a:cxnLst>
                  <a:cxn ang="0">
                    <a:pos x="80" y="0"/>
                  </a:cxn>
                  <a:cxn ang="0">
                    <a:pos x="80" y="16"/>
                  </a:cxn>
                  <a:cxn ang="0">
                    <a:pos x="16" y="144"/>
                  </a:cxn>
                  <a:cxn ang="0">
                    <a:pos x="0" y="144"/>
                  </a:cxn>
                  <a:cxn ang="0">
                    <a:pos x="80" y="0"/>
                  </a:cxn>
                </a:cxnLst>
                <a:rect l="0" t="0" r="r" b="b"/>
                <a:pathLst>
                  <a:path w="80" h="144">
                    <a:moveTo>
                      <a:pt x="80" y="0"/>
                    </a:moveTo>
                    <a:lnTo>
                      <a:pt x="80" y="16"/>
                    </a:lnTo>
                    <a:lnTo>
                      <a:pt x="16" y="144"/>
                    </a:lnTo>
                    <a:lnTo>
                      <a:pt x="0" y="144"/>
                    </a:lnTo>
                    <a:lnTo>
                      <a:pt x="80" y="0"/>
                    </a:lnTo>
                    <a:close/>
                  </a:path>
                </a:pathLst>
              </a:custGeom>
              <a:solidFill>
                <a:srgbClr val="336600"/>
              </a:solidFill>
              <a:ln w="9525">
                <a:solidFill>
                  <a:srgbClr val="336600"/>
                </a:solidFill>
                <a:round/>
                <a:headEnd/>
                <a:tailEnd/>
              </a:ln>
            </p:spPr>
            <p:txBody>
              <a:bodyPr/>
              <a:lstStyle/>
              <a:p>
                <a:endParaRPr lang="fr-FR"/>
              </a:p>
            </p:txBody>
          </p:sp>
          <p:sp>
            <p:nvSpPr>
              <p:cNvPr id="128" name="Freeform 220"/>
              <p:cNvSpPr>
                <a:spLocks/>
              </p:cNvSpPr>
              <p:nvPr/>
            </p:nvSpPr>
            <p:spPr bwMode="auto">
              <a:xfrm>
                <a:off x="6672264" y="3911598"/>
                <a:ext cx="368300" cy="25400"/>
              </a:xfrm>
              <a:custGeom>
                <a:avLst/>
                <a:gdLst/>
                <a:ahLst/>
                <a:cxnLst>
                  <a:cxn ang="0">
                    <a:pos x="232" y="0"/>
                  </a:cxn>
                  <a:cxn ang="0">
                    <a:pos x="216" y="16"/>
                  </a:cxn>
                  <a:cxn ang="0">
                    <a:pos x="0" y="16"/>
                  </a:cxn>
                  <a:cxn ang="0">
                    <a:pos x="0" y="0"/>
                  </a:cxn>
                  <a:cxn ang="0">
                    <a:pos x="232" y="0"/>
                  </a:cxn>
                </a:cxnLst>
                <a:rect l="0" t="0" r="r" b="b"/>
                <a:pathLst>
                  <a:path w="232" h="16">
                    <a:moveTo>
                      <a:pt x="232" y="0"/>
                    </a:moveTo>
                    <a:lnTo>
                      <a:pt x="216" y="16"/>
                    </a:lnTo>
                    <a:lnTo>
                      <a:pt x="0" y="16"/>
                    </a:lnTo>
                    <a:lnTo>
                      <a:pt x="0" y="0"/>
                    </a:lnTo>
                    <a:lnTo>
                      <a:pt x="232" y="0"/>
                    </a:lnTo>
                    <a:close/>
                  </a:path>
                </a:pathLst>
              </a:custGeom>
              <a:solidFill>
                <a:srgbClr val="336600"/>
              </a:solidFill>
              <a:ln w="9525">
                <a:solidFill>
                  <a:srgbClr val="336600"/>
                </a:solidFill>
                <a:round/>
                <a:headEnd/>
                <a:tailEnd/>
              </a:ln>
            </p:spPr>
            <p:txBody>
              <a:bodyPr/>
              <a:lstStyle/>
              <a:p>
                <a:endParaRPr lang="fr-FR"/>
              </a:p>
            </p:txBody>
          </p:sp>
          <p:sp>
            <p:nvSpPr>
              <p:cNvPr id="129" name="Line 222"/>
              <p:cNvSpPr>
                <a:spLocks noChangeShapeType="1"/>
              </p:cNvSpPr>
              <p:nvPr/>
            </p:nvSpPr>
            <p:spPr bwMode="auto">
              <a:xfrm flipH="1" flipV="1">
                <a:off x="7027864" y="3924298"/>
                <a:ext cx="190500" cy="304800"/>
              </a:xfrm>
              <a:prstGeom prst="line">
                <a:avLst/>
              </a:prstGeom>
              <a:grpFill/>
              <a:ln w="12700">
                <a:solidFill>
                  <a:schemeClr val="tx1"/>
                </a:solidFill>
                <a:round/>
                <a:headEnd/>
                <a:tailEnd/>
              </a:ln>
            </p:spPr>
            <p:txBody>
              <a:bodyPr/>
              <a:lstStyle/>
              <a:p>
                <a:endParaRPr lang="fr-FR"/>
              </a:p>
            </p:txBody>
          </p:sp>
          <p:sp>
            <p:nvSpPr>
              <p:cNvPr id="130" name="Freeform 223"/>
              <p:cNvSpPr>
                <a:spLocks/>
              </p:cNvSpPr>
              <p:nvPr/>
            </p:nvSpPr>
            <p:spPr bwMode="auto">
              <a:xfrm>
                <a:off x="7015164" y="3911598"/>
                <a:ext cx="203200" cy="342900"/>
              </a:xfrm>
              <a:custGeom>
                <a:avLst/>
                <a:gdLst/>
                <a:ahLst/>
                <a:cxnLst>
                  <a:cxn ang="0">
                    <a:pos x="128" y="200"/>
                  </a:cxn>
                  <a:cxn ang="0">
                    <a:pos x="128" y="216"/>
                  </a:cxn>
                  <a:cxn ang="0">
                    <a:pos x="0" y="16"/>
                  </a:cxn>
                  <a:cxn ang="0">
                    <a:pos x="16" y="0"/>
                  </a:cxn>
                  <a:cxn ang="0">
                    <a:pos x="128" y="200"/>
                  </a:cxn>
                </a:cxnLst>
                <a:rect l="0" t="0" r="r" b="b"/>
                <a:pathLst>
                  <a:path w="128" h="216">
                    <a:moveTo>
                      <a:pt x="128" y="200"/>
                    </a:moveTo>
                    <a:lnTo>
                      <a:pt x="128" y="216"/>
                    </a:lnTo>
                    <a:lnTo>
                      <a:pt x="0" y="16"/>
                    </a:lnTo>
                    <a:lnTo>
                      <a:pt x="16" y="0"/>
                    </a:lnTo>
                    <a:lnTo>
                      <a:pt x="128" y="200"/>
                    </a:lnTo>
                    <a:close/>
                  </a:path>
                </a:pathLst>
              </a:custGeom>
              <a:solidFill>
                <a:srgbClr val="336600"/>
              </a:solidFill>
              <a:ln w="12700" cmpd="sng">
                <a:solidFill>
                  <a:srgbClr val="336600"/>
                </a:solidFill>
                <a:round/>
                <a:headEnd/>
                <a:tailEnd/>
              </a:ln>
            </p:spPr>
            <p:txBody>
              <a:bodyPr/>
              <a:lstStyle/>
              <a:p>
                <a:endParaRPr lang="fr-FR"/>
              </a:p>
            </p:txBody>
          </p:sp>
          <p:sp>
            <p:nvSpPr>
              <p:cNvPr id="162" name="Rectangle 255"/>
              <p:cNvSpPr>
                <a:spLocks noChangeArrowheads="1"/>
              </p:cNvSpPr>
              <p:nvPr/>
            </p:nvSpPr>
            <p:spPr bwMode="auto">
              <a:xfrm>
                <a:off x="7205664" y="4229098"/>
                <a:ext cx="355600" cy="25400"/>
              </a:xfrm>
              <a:prstGeom prst="rect">
                <a:avLst/>
              </a:prstGeom>
              <a:solidFill>
                <a:srgbClr val="336600"/>
              </a:solidFill>
              <a:ln w="9525">
                <a:solidFill>
                  <a:srgbClr val="336600"/>
                </a:solidFill>
                <a:miter lim="800000"/>
                <a:headEnd/>
                <a:tailEnd/>
              </a:ln>
            </p:spPr>
            <p:txBody>
              <a:bodyPr/>
              <a:lstStyle/>
              <a:p>
                <a:endParaRPr lang="fr-FR"/>
              </a:p>
            </p:txBody>
          </p:sp>
        </p:grpSp>
        <p:grpSp>
          <p:nvGrpSpPr>
            <p:cNvPr id="381" name="Groupe 380"/>
            <p:cNvGrpSpPr/>
            <p:nvPr/>
          </p:nvGrpSpPr>
          <p:grpSpPr>
            <a:xfrm>
              <a:off x="4648639" y="3917793"/>
              <a:ext cx="2280815" cy="1082843"/>
              <a:chOff x="3151021" y="5664212"/>
              <a:chExt cx="2280815" cy="1082843"/>
            </a:xfrm>
          </p:grpSpPr>
          <p:grpSp>
            <p:nvGrpSpPr>
              <p:cNvPr id="300" name="Group 25"/>
              <p:cNvGrpSpPr>
                <a:grpSpLocks/>
              </p:cNvGrpSpPr>
              <p:nvPr/>
            </p:nvGrpSpPr>
            <p:grpSpPr bwMode="auto">
              <a:xfrm>
                <a:off x="3902066" y="5994412"/>
                <a:ext cx="228600" cy="330200"/>
                <a:chOff x="784" y="2892"/>
                <a:chExt cx="144" cy="208"/>
              </a:xfrm>
              <a:solidFill>
                <a:schemeClr val="accent3">
                  <a:lumMod val="60000"/>
                  <a:lumOff val="40000"/>
                </a:schemeClr>
              </a:solidFill>
              <a:effectLst>
                <a:outerShdw blurRad="50800" dist="38100" dir="8100000" algn="tr" rotWithShape="0">
                  <a:prstClr val="black">
                    <a:alpha val="40000"/>
                  </a:prstClr>
                </a:outerShdw>
              </a:effectLst>
            </p:grpSpPr>
            <p:sp>
              <p:nvSpPr>
                <p:cNvPr id="301" name="Line 21"/>
                <p:cNvSpPr>
                  <a:spLocks noChangeShapeType="1"/>
                </p:cNvSpPr>
                <p:nvPr/>
              </p:nvSpPr>
              <p:spPr bwMode="auto">
                <a:xfrm flipH="1" flipV="1">
                  <a:off x="792" y="2900"/>
                  <a:ext cx="112" cy="184"/>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sp>
              <p:nvSpPr>
                <p:cNvPr id="302" name="Freeform 22"/>
                <p:cNvSpPr>
                  <a:spLocks/>
                </p:cNvSpPr>
                <p:nvPr/>
              </p:nvSpPr>
              <p:spPr bwMode="auto">
                <a:xfrm>
                  <a:off x="784" y="2892"/>
                  <a:ext cx="120" cy="208"/>
                </a:xfrm>
                <a:custGeom>
                  <a:avLst/>
                  <a:gdLst/>
                  <a:ahLst/>
                  <a:cxnLst>
                    <a:cxn ang="0">
                      <a:pos x="120" y="192"/>
                    </a:cxn>
                    <a:cxn ang="0">
                      <a:pos x="120" y="208"/>
                    </a:cxn>
                    <a:cxn ang="0">
                      <a:pos x="0" y="8"/>
                    </a:cxn>
                    <a:cxn ang="0">
                      <a:pos x="8" y="0"/>
                    </a:cxn>
                    <a:cxn ang="0">
                      <a:pos x="16" y="0"/>
                    </a:cxn>
                    <a:cxn ang="0">
                      <a:pos x="120" y="192"/>
                    </a:cxn>
                  </a:cxnLst>
                  <a:rect l="0" t="0" r="r" b="b"/>
                  <a:pathLst>
                    <a:path w="120" h="208">
                      <a:moveTo>
                        <a:pt x="120" y="192"/>
                      </a:moveTo>
                      <a:lnTo>
                        <a:pt x="120" y="208"/>
                      </a:lnTo>
                      <a:lnTo>
                        <a:pt x="0" y="8"/>
                      </a:lnTo>
                      <a:lnTo>
                        <a:pt x="8" y="0"/>
                      </a:lnTo>
                      <a:lnTo>
                        <a:pt x="16" y="0"/>
                      </a:lnTo>
                      <a:lnTo>
                        <a:pt x="120" y="192"/>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303" name="Freeform 23"/>
                <p:cNvSpPr>
                  <a:spLocks/>
                </p:cNvSpPr>
                <p:nvPr/>
              </p:nvSpPr>
              <p:spPr bwMode="auto">
                <a:xfrm>
                  <a:off x="824" y="2900"/>
                  <a:ext cx="104" cy="152"/>
                </a:xfrm>
                <a:custGeom>
                  <a:avLst/>
                  <a:gdLst/>
                  <a:ahLst/>
                  <a:cxnLst>
                    <a:cxn ang="0">
                      <a:pos x="104" y="144"/>
                    </a:cxn>
                    <a:cxn ang="0">
                      <a:pos x="96" y="152"/>
                    </a:cxn>
                    <a:cxn ang="0">
                      <a:pos x="0" y="0"/>
                    </a:cxn>
                    <a:cxn ang="0">
                      <a:pos x="16" y="0"/>
                    </a:cxn>
                    <a:cxn ang="0">
                      <a:pos x="104" y="144"/>
                    </a:cxn>
                  </a:cxnLst>
                  <a:rect l="0" t="0" r="r" b="b"/>
                  <a:pathLst>
                    <a:path w="104" h="152">
                      <a:moveTo>
                        <a:pt x="104" y="144"/>
                      </a:moveTo>
                      <a:lnTo>
                        <a:pt x="96" y="152"/>
                      </a:lnTo>
                      <a:lnTo>
                        <a:pt x="0" y="0"/>
                      </a:lnTo>
                      <a:lnTo>
                        <a:pt x="16" y="0"/>
                      </a:lnTo>
                      <a:lnTo>
                        <a:pt x="104" y="144"/>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304" name="Line 24"/>
                <p:cNvSpPr>
                  <a:spLocks noChangeShapeType="1"/>
                </p:cNvSpPr>
                <p:nvPr/>
              </p:nvSpPr>
              <p:spPr bwMode="auto">
                <a:xfrm flipH="1" flipV="1">
                  <a:off x="832" y="2900"/>
                  <a:ext cx="88" cy="136"/>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grpSp>
          <p:sp>
            <p:nvSpPr>
              <p:cNvPr id="305" name="Line 26"/>
              <p:cNvSpPr>
                <a:spLocks noChangeShapeType="1"/>
              </p:cNvSpPr>
              <p:nvPr/>
            </p:nvSpPr>
            <p:spPr bwMode="auto">
              <a:xfrm flipH="1">
                <a:off x="4079866" y="6311912"/>
                <a:ext cx="355600" cy="1588"/>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06" name="Freeform 27"/>
              <p:cNvSpPr>
                <a:spLocks/>
              </p:cNvSpPr>
              <p:nvPr/>
            </p:nvSpPr>
            <p:spPr bwMode="auto">
              <a:xfrm>
                <a:off x="4079866" y="6299212"/>
                <a:ext cx="368300" cy="25400"/>
              </a:xfrm>
              <a:custGeom>
                <a:avLst/>
                <a:gdLst/>
                <a:ahLst/>
                <a:cxnLst>
                  <a:cxn ang="0">
                    <a:pos x="232" y="0"/>
                  </a:cxn>
                  <a:cxn ang="0">
                    <a:pos x="232" y="8"/>
                  </a:cxn>
                  <a:cxn ang="0">
                    <a:pos x="232" y="16"/>
                  </a:cxn>
                  <a:cxn ang="0">
                    <a:pos x="0" y="16"/>
                  </a:cxn>
                  <a:cxn ang="0">
                    <a:pos x="0" y="0"/>
                  </a:cxn>
                  <a:cxn ang="0">
                    <a:pos x="232" y="0"/>
                  </a:cxn>
                </a:cxnLst>
                <a:rect l="0" t="0" r="r" b="b"/>
                <a:pathLst>
                  <a:path w="232" h="16">
                    <a:moveTo>
                      <a:pt x="232" y="0"/>
                    </a:moveTo>
                    <a:lnTo>
                      <a:pt x="232" y="8"/>
                    </a:lnTo>
                    <a:lnTo>
                      <a:pt x="232" y="16"/>
                    </a:lnTo>
                    <a:lnTo>
                      <a:pt x="0" y="16"/>
                    </a:lnTo>
                    <a:lnTo>
                      <a:pt x="0" y="0"/>
                    </a:lnTo>
                    <a:lnTo>
                      <a:pt x="232" y="0"/>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grpSp>
            <p:nvGrpSpPr>
              <p:cNvPr id="307" name="Group 32"/>
              <p:cNvGrpSpPr>
                <a:grpSpLocks/>
              </p:cNvGrpSpPr>
              <p:nvPr/>
            </p:nvGrpSpPr>
            <p:grpSpPr bwMode="auto">
              <a:xfrm>
                <a:off x="4397366" y="5994412"/>
                <a:ext cx="241300" cy="317500"/>
                <a:chOff x="1096" y="2892"/>
                <a:chExt cx="152" cy="200"/>
              </a:xfrm>
              <a:solidFill>
                <a:schemeClr val="accent3">
                  <a:lumMod val="60000"/>
                  <a:lumOff val="40000"/>
                </a:schemeClr>
              </a:solidFill>
              <a:effectLst>
                <a:outerShdw blurRad="50800" dist="38100" dir="8100000" algn="tr" rotWithShape="0">
                  <a:prstClr val="black">
                    <a:alpha val="40000"/>
                  </a:prstClr>
                </a:outerShdw>
              </a:effectLst>
            </p:grpSpPr>
            <p:sp>
              <p:nvSpPr>
                <p:cNvPr id="308" name="Line 28"/>
                <p:cNvSpPr>
                  <a:spLocks noChangeShapeType="1"/>
                </p:cNvSpPr>
                <p:nvPr/>
              </p:nvSpPr>
              <p:spPr bwMode="auto">
                <a:xfrm flipH="1">
                  <a:off x="1128" y="2900"/>
                  <a:ext cx="112" cy="176"/>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sp>
              <p:nvSpPr>
                <p:cNvPr id="309" name="Freeform 29"/>
                <p:cNvSpPr>
                  <a:spLocks/>
                </p:cNvSpPr>
                <p:nvPr/>
              </p:nvSpPr>
              <p:spPr bwMode="auto">
                <a:xfrm>
                  <a:off x="1128" y="2892"/>
                  <a:ext cx="120" cy="200"/>
                </a:xfrm>
                <a:custGeom>
                  <a:avLst/>
                  <a:gdLst/>
                  <a:ahLst/>
                  <a:cxnLst>
                    <a:cxn ang="0">
                      <a:pos x="104" y="0"/>
                    </a:cxn>
                    <a:cxn ang="0">
                      <a:pos x="112" y="0"/>
                    </a:cxn>
                    <a:cxn ang="0">
                      <a:pos x="120" y="8"/>
                    </a:cxn>
                    <a:cxn ang="0">
                      <a:pos x="8" y="200"/>
                    </a:cxn>
                    <a:cxn ang="0">
                      <a:pos x="0" y="200"/>
                    </a:cxn>
                    <a:cxn ang="0">
                      <a:pos x="0" y="192"/>
                    </a:cxn>
                    <a:cxn ang="0">
                      <a:pos x="104" y="0"/>
                    </a:cxn>
                  </a:cxnLst>
                  <a:rect l="0" t="0" r="r" b="b"/>
                  <a:pathLst>
                    <a:path w="120" h="200">
                      <a:moveTo>
                        <a:pt x="104" y="0"/>
                      </a:moveTo>
                      <a:lnTo>
                        <a:pt x="112" y="0"/>
                      </a:lnTo>
                      <a:lnTo>
                        <a:pt x="120" y="8"/>
                      </a:lnTo>
                      <a:lnTo>
                        <a:pt x="8" y="200"/>
                      </a:lnTo>
                      <a:lnTo>
                        <a:pt x="0" y="200"/>
                      </a:lnTo>
                      <a:lnTo>
                        <a:pt x="0" y="192"/>
                      </a:lnTo>
                      <a:lnTo>
                        <a:pt x="104" y="0"/>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310" name="Freeform 30"/>
                <p:cNvSpPr>
                  <a:spLocks/>
                </p:cNvSpPr>
                <p:nvPr/>
              </p:nvSpPr>
              <p:spPr bwMode="auto">
                <a:xfrm>
                  <a:off x="1096" y="2892"/>
                  <a:ext cx="104" cy="160"/>
                </a:xfrm>
                <a:custGeom>
                  <a:avLst/>
                  <a:gdLst/>
                  <a:ahLst/>
                  <a:cxnLst>
                    <a:cxn ang="0">
                      <a:pos x="96" y="0"/>
                    </a:cxn>
                    <a:cxn ang="0">
                      <a:pos x="104" y="8"/>
                    </a:cxn>
                    <a:cxn ang="0">
                      <a:pos x="16" y="160"/>
                    </a:cxn>
                    <a:cxn ang="0">
                      <a:pos x="0" y="160"/>
                    </a:cxn>
                    <a:cxn ang="0">
                      <a:pos x="96" y="0"/>
                    </a:cxn>
                  </a:cxnLst>
                  <a:rect l="0" t="0" r="r" b="b"/>
                  <a:pathLst>
                    <a:path w="104" h="160">
                      <a:moveTo>
                        <a:pt x="96" y="0"/>
                      </a:moveTo>
                      <a:lnTo>
                        <a:pt x="104" y="8"/>
                      </a:lnTo>
                      <a:lnTo>
                        <a:pt x="16" y="160"/>
                      </a:lnTo>
                      <a:lnTo>
                        <a:pt x="0" y="160"/>
                      </a:lnTo>
                      <a:lnTo>
                        <a:pt x="96" y="0"/>
                      </a:lnTo>
                      <a:close/>
                    </a:path>
                  </a:pathLst>
                </a:custGeom>
                <a:grpFill/>
                <a:ln w="9525">
                  <a:solidFill>
                    <a:schemeClr val="tx1"/>
                  </a:solidFill>
                  <a:round/>
                  <a:headEnd/>
                  <a:tailEnd/>
                </a:ln>
              </p:spPr>
              <p:txBody>
                <a:bodyPr/>
                <a:lstStyle/>
                <a:p>
                  <a:endParaRPr lang="fr-FR">
                    <a:solidFill>
                      <a:schemeClr val="accent3">
                        <a:lumMod val="60000"/>
                        <a:lumOff val="40000"/>
                      </a:schemeClr>
                    </a:solidFill>
                  </a:endParaRPr>
                </a:p>
              </p:txBody>
            </p:sp>
            <p:sp>
              <p:nvSpPr>
                <p:cNvPr id="311" name="Line 31"/>
                <p:cNvSpPr>
                  <a:spLocks noChangeShapeType="1"/>
                </p:cNvSpPr>
                <p:nvPr/>
              </p:nvSpPr>
              <p:spPr bwMode="auto">
                <a:xfrm flipV="1">
                  <a:off x="1104" y="2900"/>
                  <a:ext cx="88" cy="144"/>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grpSp>
          <p:sp>
            <p:nvSpPr>
              <p:cNvPr id="312" name="Line 33"/>
              <p:cNvSpPr>
                <a:spLocks noChangeShapeType="1"/>
              </p:cNvSpPr>
              <p:nvPr/>
            </p:nvSpPr>
            <p:spPr bwMode="auto">
              <a:xfrm>
                <a:off x="4448166" y="5676912"/>
                <a:ext cx="177800" cy="292100"/>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13" name="Freeform 34"/>
              <p:cNvSpPr>
                <a:spLocks/>
              </p:cNvSpPr>
              <p:nvPr/>
            </p:nvSpPr>
            <p:spPr bwMode="auto">
              <a:xfrm>
                <a:off x="4448166" y="5664212"/>
                <a:ext cx="190500" cy="330200"/>
              </a:xfrm>
              <a:custGeom>
                <a:avLst/>
                <a:gdLst/>
                <a:ahLst/>
                <a:cxnLst>
                  <a:cxn ang="0">
                    <a:pos x="0" y="16"/>
                  </a:cxn>
                  <a:cxn ang="0">
                    <a:pos x="0" y="0"/>
                  </a:cxn>
                  <a:cxn ang="0">
                    <a:pos x="120" y="200"/>
                  </a:cxn>
                  <a:cxn ang="0">
                    <a:pos x="112" y="208"/>
                  </a:cxn>
                  <a:cxn ang="0">
                    <a:pos x="104" y="208"/>
                  </a:cxn>
                  <a:cxn ang="0">
                    <a:pos x="0" y="16"/>
                  </a:cxn>
                </a:cxnLst>
                <a:rect l="0" t="0" r="r" b="b"/>
                <a:pathLst>
                  <a:path w="120" h="208">
                    <a:moveTo>
                      <a:pt x="0" y="16"/>
                    </a:moveTo>
                    <a:lnTo>
                      <a:pt x="0" y="0"/>
                    </a:lnTo>
                    <a:lnTo>
                      <a:pt x="120" y="200"/>
                    </a:lnTo>
                    <a:lnTo>
                      <a:pt x="112" y="208"/>
                    </a:lnTo>
                    <a:lnTo>
                      <a:pt x="104" y="208"/>
                    </a:lnTo>
                    <a:lnTo>
                      <a:pt x="0" y="16"/>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grpSp>
            <p:nvGrpSpPr>
              <p:cNvPr id="314" name="Group 39"/>
              <p:cNvGrpSpPr>
                <a:grpSpLocks/>
              </p:cNvGrpSpPr>
              <p:nvPr/>
            </p:nvGrpSpPr>
            <p:grpSpPr bwMode="auto">
              <a:xfrm>
                <a:off x="4092566" y="5664212"/>
                <a:ext cx="368300" cy="88900"/>
                <a:chOff x="904" y="2684"/>
                <a:chExt cx="232" cy="56"/>
              </a:xfrm>
              <a:solidFill>
                <a:schemeClr val="accent3">
                  <a:lumMod val="60000"/>
                  <a:lumOff val="40000"/>
                </a:schemeClr>
              </a:solidFill>
              <a:effectLst>
                <a:outerShdw blurRad="50800" dist="38100" dir="8100000" algn="tr" rotWithShape="0">
                  <a:prstClr val="black">
                    <a:alpha val="40000"/>
                  </a:prstClr>
                </a:outerShdw>
              </a:effectLst>
            </p:grpSpPr>
            <p:sp>
              <p:nvSpPr>
                <p:cNvPr id="315" name="Line 35"/>
                <p:cNvSpPr>
                  <a:spLocks noChangeShapeType="1"/>
                </p:cNvSpPr>
                <p:nvPr/>
              </p:nvSpPr>
              <p:spPr bwMode="auto">
                <a:xfrm>
                  <a:off x="904" y="2692"/>
                  <a:ext cx="224" cy="1"/>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sp>
              <p:nvSpPr>
                <p:cNvPr id="316" name="Rectangle 36"/>
                <p:cNvSpPr>
                  <a:spLocks noChangeArrowheads="1"/>
                </p:cNvSpPr>
                <p:nvPr/>
              </p:nvSpPr>
              <p:spPr bwMode="auto">
                <a:xfrm>
                  <a:off x="904" y="2684"/>
                  <a:ext cx="232" cy="16"/>
                </a:xfrm>
                <a:prstGeom prst="rect">
                  <a:avLst/>
                </a:prstGeom>
                <a:grpFill/>
                <a:ln w="9525">
                  <a:solidFill>
                    <a:schemeClr val="tx1"/>
                  </a:solidFill>
                  <a:miter lim="800000"/>
                  <a:headEnd/>
                  <a:tailEnd/>
                </a:ln>
              </p:spPr>
              <p:txBody>
                <a:bodyPr/>
                <a:lstStyle/>
                <a:p>
                  <a:endParaRPr lang="fr-FR">
                    <a:solidFill>
                      <a:schemeClr val="accent3">
                        <a:lumMod val="60000"/>
                        <a:lumOff val="40000"/>
                      </a:schemeClr>
                    </a:solidFill>
                  </a:endParaRPr>
                </a:p>
              </p:txBody>
            </p:sp>
            <p:sp>
              <p:nvSpPr>
                <p:cNvPr id="317" name="Rectangle 37"/>
                <p:cNvSpPr>
                  <a:spLocks noChangeArrowheads="1"/>
                </p:cNvSpPr>
                <p:nvPr/>
              </p:nvSpPr>
              <p:spPr bwMode="auto">
                <a:xfrm>
                  <a:off x="928" y="2724"/>
                  <a:ext cx="176" cy="16"/>
                </a:xfrm>
                <a:prstGeom prst="rect">
                  <a:avLst/>
                </a:prstGeom>
                <a:grpFill/>
                <a:ln w="9525">
                  <a:solidFill>
                    <a:schemeClr val="tx1"/>
                  </a:solidFill>
                  <a:miter lim="800000"/>
                  <a:headEnd/>
                  <a:tailEnd/>
                </a:ln>
              </p:spPr>
              <p:txBody>
                <a:bodyPr/>
                <a:lstStyle/>
                <a:p>
                  <a:endParaRPr lang="fr-FR">
                    <a:solidFill>
                      <a:schemeClr val="accent3">
                        <a:lumMod val="60000"/>
                        <a:lumOff val="40000"/>
                      </a:schemeClr>
                    </a:solidFill>
                  </a:endParaRPr>
                </a:p>
              </p:txBody>
            </p:sp>
            <p:sp>
              <p:nvSpPr>
                <p:cNvPr id="318" name="Line 38"/>
                <p:cNvSpPr>
                  <a:spLocks noChangeShapeType="1"/>
                </p:cNvSpPr>
                <p:nvPr/>
              </p:nvSpPr>
              <p:spPr bwMode="auto">
                <a:xfrm>
                  <a:off x="928" y="2732"/>
                  <a:ext cx="168" cy="1"/>
                </a:xfrm>
                <a:prstGeom prst="line">
                  <a:avLst/>
                </a:prstGeom>
                <a:grpFill/>
                <a:ln w="12700">
                  <a:solidFill>
                    <a:schemeClr val="tx1"/>
                  </a:solidFill>
                  <a:round/>
                  <a:headEnd/>
                  <a:tailEnd/>
                </a:ln>
              </p:spPr>
              <p:txBody>
                <a:bodyPr/>
                <a:lstStyle/>
                <a:p>
                  <a:endParaRPr lang="fr-FR">
                    <a:solidFill>
                      <a:schemeClr val="accent3">
                        <a:lumMod val="60000"/>
                        <a:lumOff val="40000"/>
                      </a:schemeClr>
                    </a:solidFill>
                  </a:endParaRPr>
                </a:p>
              </p:txBody>
            </p:sp>
          </p:grpSp>
          <p:sp>
            <p:nvSpPr>
              <p:cNvPr id="319" name="Line 40"/>
              <p:cNvSpPr>
                <a:spLocks noChangeShapeType="1"/>
              </p:cNvSpPr>
              <p:nvPr/>
            </p:nvSpPr>
            <p:spPr bwMode="auto">
              <a:xfrm flipV="1">
                <a:off x="3914766" y="5676912"/>
                <a:ext cx="165100" cy="292100"/>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0" name="Freeform 41"/>
              <p:cNvSpPr>
                <a:spLocks/>
              </p:cNvSpPr>
              <p:nvPr/>
            </p:nvSpPr>
            <p:spPr bwMode="auto">
              <a:xfrm>
                <a:off x="3902066" y="5664212"/>
                <a:ext cx="177800" cy="330200"/>
              </a:xfrm>
              <a:custGeom>
                <a:avLst/>
                <a:gdLst/>
                <a:ahLst/>
                <a:cxnLst>
                  <a:cxn ang="0">
                    <a:pos x="112" y="0"/>
                  </a:cxn>
                  <a:cxn ang="0">
                    <a:pos x="112" y="16"/>
                  </a:cxn>
                  <a:cxn ang="0">
                    <a:pos x="16" y="208"/>
                  </a:cxn>
                  <a:cxn ang="0">
                    <a:pos x="8" y="208"/>
                  </a:cxn>
                  <a:cxn ang="0">
                    <a:pos x="0" y="200"/>
                  </a:cxn>
                  <a:cxn ang="0">
                    <a:pos x="112" y="0"/>
                  </a:cxn>
                </a:cxnLst>
                <a:rect l="0" t="0" r="r" b="b"/>
                <a:pathLst>
                  <a:path w="112" h="208">
                    <a:moveTo>
                      <a:pt x="112" y="0"/>
                    </a:moveTo>
                    <a:lnTo>
                      <a:pt x="112" y="16"/>
                    </a:lnTo>
                    <a:lnTo>
                      <a:pt x="16" y="208"/>
                    </a:lnTo>
                    <a:lnTo>
                      <a:pt x="8" y="208"/>
                    </a:lnTo>
                    <a:lnTo>
                      <a:pt x="0" y="200"/>
                    </a:lnTo>
                    <a:lnTo>
                      <a:pt x="112" y="0"/>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1" name="Freeform 42"/>
              <p:cNvSpPr>
                <a:spLocks/>
              </p:cNvSpPr>
              <p:nvPr/>
            </p:nvSpPr>
            <p:spPr bwMode="auto">
              <a:xfrm>
                <a:off x="4625966" y="5981712"/>
                <a:ext cx="292100" cy="25400"/>
              </a:xfrm>
              <a:custGeom>
                <a:avLst/>
                <a:gdLst/>
                <a:ahLst/>
                <a:cxnLst>
                  <a:cxn ang="0">
                    <a:pos x="184" y="0"/>
                  </a:cxn>
                  <a:cxn ang="0">
                    <a:pos x="184" y="16"/>
                  </a:cxn>
                  <a:cxn ang="0">
                    <a:pos x="8" y="16"/>
                  </a:cxn>
                  <a:cxn ang="0">
                    <a:pos x="0" y="8"/>
                  </a:cxn>
                  <a:cxn ang="0">
                    <a:pos x="8" y="0"/>
                  </a:cxn>
                  <a:cxn ang="0">
                    <a:pos x="184" y="0"/>
                  </a:cxn>
                </a:cxnLst>
                <a:rect l="0" t="0" r="r" b="b"/>
                <a:pathLst>
                  <a:path w="184" h="16">
                    <a:moveTo>
                      <a:pt x="184" y="0"/>
                    </a:moveTo>
                    <a:lnTo>
                      <a:pt x="184" y="16"/>
                    </a:lnTo>
                    <a:lnTo>
                      <a:pt x="8" y="16"/>
                    </a:lnTo>
                    <a:lnTo>
                      <a:pt x="0" y="8"/>
                    </a:lnTo>
                    <a:lnTo>
                      <a:pt x="8" y="0"/>
                    </a:lnTo>
                    <a:lnTo>
                      <a:pt x="184" y="0"/>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2" name="Line 43"/>
              <p:cNvSpPr>
                <a:spLocks noChangeShapeType="1"/>
              </p:cNvSpPr>
              <p:nvPr/>
            </p:nvSpPr>
            <p:spPr bwMode="auto">
              <a:xfrm flipH="1">
                <a:off x="4638666" y="5994412"/>
                <a:ext cx="266700" cy="1588"/>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3" name="Line 44"/>
              <p:cNvSpPr>
                <a:spLocks noChangeShapeType="1"/>
              </p:cNvSpPr>
              <p:nvPr/>
            </p:nvSpPr>
            <p:spPr bwMode="auto">
              <a:xfrm>
                <a:off x="3609966" y="5994412"/>
                <a:ext cx="279400" cy="1588"/>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4" name="Freeform 45"/>
              <p:cNvSpPr>
                <a:spLocks/>
              </p:cNvSpPr>
              <p:nvPr/>
            </p:nvSpPr>
            <p:spPr bwMode="auto">
              <a:xfrm>
                <a:off x="3609966" y="5981712"/>
                <a:ext cx="304800" cy="25400"/>
              </a:xfrm>
              <a:custGeom>
                <a:avLst/>
                <a:gdLst/>
                <a:ahLst/>
                <a:cxnLst>
                  <a:cxn ang="0">
                    <a:pos x="0" y="16"/>
                  </a:cxn>
                  <a:cxn ang="0">
                    <a:pos x="0" y="0"/>
                  </a:cxn>
                  <a:cxn ang="0">
                    <a:pos x="184" y="0"/>
                  </a:cxn>
                  <a:cxn ang="0">
                    <a:pos x="192" y="8"/>
                  </a:cxn>
                  <a:cxn ang="0">
                    <a:pos x="184" y="16"/>
                  </a:cxn>
                  <a:cxn ang="0">
                    <a:pos x="0" y="16"/>
                  </a:cxn>
                </a:cxnLst>
                <a:rect l="0" t="0" r="r" b="b"/>
                <a:pathLst>
                  <a:path w="192" h="16">
                    <a:moveTo>
                      <a:pt x="0" y="16"/>
                    </a:moveTo>
                    <a:lnTo>
                      <a:pt x="0" y="0"/>
                    </a:lnTo>
                    <a:lnTo>
                      <a:pt x="184" y="0"/>
                    </a:lnTo>
                    <a:lnTo>
                      <a:pt x="192" y="8"/>
                    </a:lnTo>
                    <a:lnTo>
                      <a:pt x="184" y="16"/>
                    </a:lnTo>
                    <a:lnTo>
                      <a:pt x="0" y="16"/>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5" name="Freeform 46"/>
              <p:cNvSpPr>
                <a:spLocks/>
              </p:cNvSpPr>
              <p:nvPr/>
            </p:nvSpPr>
            <p:spPr bwMode="auto">
              <a:xfrm>
                <a:off x="4448166" y="6311912"/>
                <a:ext cx="139700" cy="215900"/>
              </a:xfrm>
              <a:custGeom>
                <a:avLst/>
                <a:gdLst/>
                <a:ahLst/>
                <a:cxnLst>
                  <a:cxn ang="0">
                    <a:pos x="88" y="136"/>
                  </a:cxn>
                  <a:cxn ang="0">
                    <a:pos x="72" y="136"/>
                  </a:cxn>
                  <a:cxn ang="0">
                    <a:pos x="0" y="8"/>
                  </a:cxn>
                  <a:cxn ang="0">
                    <a:pos x="0" y="0"/>
                  </a:cxn>
                  <a:cxn ang="0">
                    <a:pos x="8" y="0"/>
                  </a:cxn>
                  <a:cxn ang="0">
                    <a:pos x="88" y="136"/>
                  </a:cxn>
                </a:cxnLst>
                <a:rect l="0" t="0" r="r" b="b"/>
                <a:pathLst>
                  <a:path w="88" h="136">
                    <a:moveTo>
                      <a:pt x="88" y="136"/>
                    </a:moveTo>
                    <a:lnTo>
                      <a:pt x="72" y="136"/>
                    </a:lnTo>
                    <a:lnTo>
                      <a:pt x="0" y="8"/>
                    </a:lnTo>
                    <a:lnTo>
                      <a:pt x="0" y="0"/>
                    </a:lnTo>
                    <a:lnTo>
                      <a:pt x="8" y="0"/>
                    </a:lnTo>
                    <a:lnTo>
                      <a:pt x="88" y="136"/>
                    </a:lnTo>
                    <a:close/>
                  </a:path>
                </a:pathLst>
              </a:custGeom>
              <a:solidFill>
                <a:schemeClr val="accent3">
                  <a:lumMod val="60000"/>
                  <a:lumOff val="40000"/>
                </a:schemeClr>
              </a:solidFill>
              <a:ln w="9525">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6" name="Line 47"/>
              <p:cNvSpPr>
                <a:spLocks noChangeShapeType="1"/>
              </p:cNvSpPr>
              <p:nvPr/>
            </p:nvSpPr>
            <p:spPr bwMode="auto">
              <a:xfrm>
                <a:off x="4448166" y="6324612"/>
                <a:ext cx="127000" cy="190500"/>
              </a:xfrm>
              <a:prstGeom prst="line">
                <a:avLst/>
              </a:prstGeom>
              <a:noFill/>
              <a:ln w="12700">
                <a:solidFill>
                  <a:schemeClr val="tx1"/>
                </a:solidFill>
                <a:round/>
                <a:headEnd/>
                <a:tailEnd/>
              </a:ln>
              <a:effectLst>
                <a:outerShdw blurRad="50800" dist="38100" dir="8100000" algn="tr" rotWithShape="0">
                  <a:prstClr val="black">
                    <a:alpha val="40000"/>
                  </a:prstClr>
                </a:outerShdw>
              </a:effectLst>
            </p:spPr>
            <p:txBody>
              <a:bodyPr/>
              <a:lstStyle/>
              <a:p>
                <a:endParaRPr lang="fr-FR">
                  <a:solidFill>
                    <a:schemeClr val="accent3">
                      <a:lumMod val="60000"/>
                      <a:lumOff val="40000"/>
                    </a:schemeClr>
                  </a:solidFill>
                </a:endParaRPr>
              </a:p>
            </p:txBody>
          </p:sp>
          <p:sp>
            <p:nvSpPr>
              <p:cNvPr id="327" name="Rectangle 53"/>
              <p:cNvSpPr>
                <a:spLocks noChangeArrowheads="1"/>
              </p:cNvSpPr>
              <p:nvPr/>
            </p:nvSpPr>
            <p:spPr bwMode="auto">
              <a:xfrm>
                <a:off x="3151021" y="5857892"/>
                <a:ext cx="383118" cy="246221"/>
              </a:xfrm>
              <a:prstGeom prst="rect">
                <a:avLst/>
              </a:prstGeom>
              <a:noFill/>
              <a:ln w="9525">
                <a:noFill/>
                <a:miter lim="800000"/>
                <a:headEnd/>
                <a:tailEnd/>
              </a:ln>
              <a:effectLst>
                <a:outerShdw blurRad="50800" dist="38100" dir="8100000" algn="tr" rotWithShape="0">
                  <a:prstClr val="black">
                    <a:alpha val="40000"/>
                  </a:prstClr>
                </a:outerShdw>
              </a:effectLst>
            </p:spPr>
            <p:txBody>
              <a:bodyPr wrap="none" lIns="0" tIns="0" rIns="0" bIns="0">
                <a:spAutoFit/>
              </a:bodyPr>
              <a:lstStyle/>
              <a:p>
                <a:r>
                  <a:rPr lang="en-US" sz="1600" b="0" baseline="0" dirty="0" smtClean="0">
                    <a:solidFill>
                      <a:schemeClr val="accent3">
                        <a:lumMod val="60000"/>
                        <a:lumOff val="40000"/>
                      </a:schemeClr>
                    </a:solidFill>
                    <a:latin typeface="Arial" pitchFamily="34" charset="0"/>
                  </a:rPr>
                  <a:t>O</a:t>
                </a:r>
                <a:r>
                  <a:rPr lang="en-US" sz="1600" b="0" baseline="-25000" dirty="0" smtClean="0">
                    <a:solidFill>
                      <a:schemeClr val="accent3">
                        <a:lumMod val="60000"/>
                        <a:lumOff val="40000"/>
                      </a:schemeClr>
                    </a:solidFill>
                    <a:latin typeface="Arial" pitchFamily="34" charset="0"/>
                  </a:rPr>
                  <a:t>2</a:t>
                </a:r>
                <a:r>
                  <a:rPr lang="en-US" sz="1600" b="0" baseline="0" dirty="0" smtClean="0">
                    <a:solidFill>
                      <a:schemeClr val="accent3">
                        <a:lumMod val="60000"/>
                        <a:lumOff val="40000"/>
                      </a:schemeClr>
                    </a:solidFill>
                    <a:latin typeface="Arial" pitchFamily="34" charset="0"/>
                  </a:rPr>
                  <a:t>N</a:t>
                </a:r>
                <a:endParaRPr lang="fr-FR" sz="1600" dirty="0">
                  <a:solidFill>
                    <a:schemeClr val="accent3">
                      <a:lumMod val="60000"/>
                      <a:lumOff val="40000"/>
                    </a:schemeClr>
                  </a:solidFill>
                </a:endParaRPr>
              </a:p>
            </p:txBody>
          </p:sp>
          <p:sp>
            <p:nvSpPr>
              <p:cNvPr id="328" name="Rectangle 53"/>
              <p:cNvSpPr>
                <a:spLocks noChangeArrowheads="1"/>
              </p:cNvSpPr>
              <p:nvPr/>
            </p:nvSpPr>
            <p:spPr bwMode="auto">
              <a:xfrm>
                <a:off x="4500562" y="6500834"/>
                <a:ext cx="645522" cy="246221"/>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lIns="0" tIns="0" rIns="0" bIns="0">
                <a:spAutoFit/>
              </a:bodyPr>
              <a:lstStyle/>
              <a:p>
                <a:pPr algn="ctr"/>
                <a:r>
                  <a:rPr lang="en-US" sz="1600" dirty="0" smtClean="0">
                    <a:solidFill>
                      <a:schemeClr val="accent3">
                        <a:lumMod val="60000"/>
                        <a:lumOff val="40000"/>
                      </a:schemeClr>
                    </a:solidFill>
                    <a:latin typeface="Arial" pitchFamily="34" charset="0"/>
                  </a:rPr>
                  <a:t>N</a:t>
                </a:r>
                <a:r>
                  <a:rPr lang="en-US" sz="1600" b="0" baseline="0" dirty="0" smtClean="0">
                    <a:solidFill>
                      <a:schemeClr val="accent3">
                        <a:lumMod val="60000"/>
                        <a:lumOff val="40000"/>
                      </a:schemeClr>
                    </a:solidFill>
                    <a:latin typeface="Arial" pitchFamily="34" charset="0"/>
                  </a:rPr>
                  <a:t>O</a:t>
                </a:r>
                <a:r>
                  <a:rPr lang="en-US" sz="1600" b="0" baseline="-25000" dirty="0" smtClean="0">
                    <a:solidFill>
                      <a:schemeClr val="accent3">
                        <a:lumMod val="60000"/>
                        <a:lumOff val="40000"/>
                      </a:schemeClr>
                    </a:solidFill>
                    <a:latin typeface="Arial" pitchFamily="34" charset="0"/>
                  </a:rPr>
                  <a:t>2</a:t>
                </a:r>
                <a:endParaRPr lang="fr-FR" sz="1600" dirty="0">
                  <a:solidFill>
                    <a:schemeClr val="accent3">
                      <a:lumMod val="60000"/>
                      <a:lumOff val="40000"/>
                    </a:schemeClr>
                  </a:solidFill>
                </a:endParaRPr>
              </a:p>
            </p:txBody>
          </p:sp>
          <p:sp>
            <p:nvSpPr>
              <p:cNvPr id="329" name="Rectangle 53"/>
              <p:cNvSpPr>
                <a:spLocks noChangeArrowheads="1"/>
              </p:cNvSpPr>
              <p:nvPr/>
            </p:nvSpPr>
            <p:spPr bwMode="auto">
              <a:xfrm>
                <a:off x="4786314" y="5857892"/>
                <a:ext cx="645522" cy="246221"/>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lIns="0" tIns="0" rIns="0" bIns="0">
                <a:spAutoFit/>
              </a:bodyPr>
              <a:lstStyle/>
              <a:p>
                <a:pPr algn="ctr"/>
                <a:r>
                  <a:rPr lang="en-US" sz="1600" dirty="0" smtClean="0">
                    <a:solidFill>
                      <a:schemeClr val="accent3">
                        <a:lumMod val="60000"/>
                        <a:lumOff val="40000"/>
                      </a:schemeClr>
                    </a:solidFill>
                    <a:latin typeface="Arial" pitchFamily="34" charset="0"/>
                  </a:rPr>
                  <a:t>N</a:t>
                </a:r>
                <a:r>
                  <a:rPr lang="en-US" sz="1600" b="0" baseline="0" dirty="0" smtClean="0">
                    <a:solidFill>
                      <a:schemeClr val="accent3">
                        <a:lumMod val="60000"/>
                        <a:lumOff val="40000"/>
                      </a:schemeClr>
                    </a:solidFill>
                    <a:latin typeface="Arial" pitchFamily="34" charset="0"/>
                  </a:rPr>
                  <a:t>H</a:t>
                </a:r>
                <a:endParaRPr lang="fr-FR" sz="1600" dirty="0">
                  <a:solidFill>
                    <a:schemeClr val="accent3">
                      <a:lumMod val="60000"/>
                      <a:lumOff val="40000"/>
                    </a:schemeClr>
                  </a:solidFill>
                </a:endParaRPr>
              </a:p>
            </p:txBody>
          </p:sp>
        </p:grpSp>
        <p:grpSp>
          <p:nvGrpSpPr>
            <p:cNvPr id="330" name="Groupe 329"/>
            <p:cNvGrpSpPr/>
            <p:nvPr/>
          </p:nvGrpSpPr>
          <p:grpSpPr>
            <a:xfrm>
              <a:off x="7028514" y="3026090"/>
              <a:ext cx="1862296" cy="2228905"/>
              <a:chOff x="2428860" y="3251614"/>
              <a:chExt cx="1862296" cy="2228905"/>
            </a:xfrm>
            <a:effectLst>
              <a:outerShdw blurRad="50800" dist="38100" dir="8100000" algn="tr" rotWithShape="0">
                <a:prstClr val="black">
                  <a:alpha val="40000"/>
                </a:prstClr>
              </a:outerShdw>
            </a:effectLst>
          </p:grpSpPr>
          <p:sp>
            <p:nvSpPr>
              <p:cNvPr id="331" name="Line 59"/>
              <p:cNvSpPr>
                <a:spLocks noChangeShapeType="1"/>
              </p:cNvSpPr>
              <p:nvPr/>
            </p:nvSpPr>
            <p:spPr bwMode="auto">
              <a:xfrm flipH="1">
                <a:off x="3171794" y="4202112"/>
                <a:ext cx="88900" cy="152400"/>
              </a:xfrm>
              <a:prstGeom prst="line">
                <a:avLst/>
              </a:prstGeom>
              <a:noFill/>
              <a:ln w="12700">
                <a:solidFill>
                  <a:schemeClr val="tx1"/>
                </a:solidFill>
                <a:round/>
                <a:headEnd/>
                <a:tailEnd/>
              </a:ln>
            </p:spPr>
            <p:txBody>
              <a:bodyPr/>
              <a:lstStyle/>
              <a:p>
                <a:endParaRPr lang="fr-FR">
                  <a:solidFill>
                    <a:srgbClr val="FF6600"/>
                  </a:solidFill>
                </a:endParaRPr>
              </a:p>
            </p:txBody>
          </p:sp>
          <p:sp>
            <p:nvSpPr>
              <p:cNvPr id="332" name="Freeform 60"/>
              <p:cNvSpPr>
                <a:spLocks/>
              </p:cNvSpPr>
              <p:nvPr/>
            </p:nvSpPr>
            <p:spPr bwMode="auto">
              <a:xfrm>
                <a:off x="3159094" y="4202112"/>
                <a:ext cx="114300" cy="165100"/>
              </a:xfrm>
              <a:custGeom>
                <a:avLst/>
                <a:gdLst/>
                <a:ahLst/>
                <a:cxnLst>
                  <a:cxn ang="0">
                    <a:pos x="56" y="0"/>
                  </a:cxn>
                  <a:cxn ang="0">
                    <a:pos x="72" y="0"/>
                  </a:cxn>
                  <a:cxn ang="0">
                    <a:pos x="16" y="104"/>
                  </a:cxn>
                  <a:cxn ang="0">
                    <a:pos x="0" y="104"/>
                  </a:cxn>
                  <a:cxn ang="0">
                    <a:pos x="56" y="0"/>
                  </a:cxn>
                </a:cxnLst>
                <a:rect l="0" t="0" r="r" b="b"/>
                <a:pathLst>
                  <a:path w="72" h="104">
                    <a:moveTo>
                      <a:pt x="56" y="0"/>
                    </a:moveTo>
                    <a:lnTo>
                      <a:pt x="72" y="0"/>
                    </a:lnTo>
                    <a:lnTo>
                      <a:pt x="16" y="104"/>
                    </a:lnTo>
                    <a:lnTo>
                      <a:pt x="0" y="104"/>
                    </a:lnTo>
                    <a:lnTo>
                      <a:pt x="56"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33" name="Freeform 61"/>
              <p:cNvSpPr>
                <a:spLocks/>
              </p:cNvSpPr>
              <p:nvPr/>
            </p:nvSpPr>
            <p:spPr bwMode="auto">
              <a:xfrm>
                <a:off x="3197194" y="4468812"/>
                <a:ext cx="190500" cy="63500"/>
              </a:xfrm>
              <a:custGeom>
                <a:avLst/>
                <a:gdLst/>
                <a:ahLst/>
                <a:cxnLst>
                  <a:cxn ang="0">
                    <a:pos x="120" y="32"/>
                  </a:cxn>
                  <a:cxn ang="0">
                    <a:pos x="112" y="40"/>
                  </a:cxn>
                  <a:cxn ang="0">
                    <a:pos x="0" y="16"/>
                  </a:cxn>
                  <a:cxn ang="0">
                    <a:pos x="0" y="0"/>
                  </a:cxn>
                  <a:cxn ang="0">
                    <a:pos x="120" y="32"/>
                  </a:cxn>
                </a:cxnLst>
                <a:rect l="0" t="0" r="r" b="b"/>
                <a:pathLst>
                  <a:path w="120" h="40">
                    <a:moveTo>
                      <a:pt x="120" y="32"/>
                    </a:moveTo>
                    <a:lnTo>
                      <a:pt x="112" y="40"/>
                    </a:lnTo>
                    <a:lnTo>
                      <a:pt x="0" y="16"/>
                    </a:lnTo>
                    <a:lnTo>
                      <a:pt x="0" y="0"/>
                    </a:lnTo>
                    <a:lnTo>
                      <a:pt x="120" y="32"/>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334" name="Line 62"/>
              <p:cNvSpPr>
                <a:spLocks noChangeShapeType="1"/>
              </p:cNvSpPr>
              <p:nvPr/>
            </p:nvSpPr>
            <p:spPr bwMode="auto">
              <a:xfrm>
                <a:off x="3197194" y="4481512"/>
                <a:ext cx="165100" cy="38100"/>
              </a:xfrm>
              <a:prstGeom prst="line">
                <a:avLst/>
              </a:prstGeom>
              <a:noFill/>
              <a:ln w="12700">
                <a:solidFill>
                  <a:srgbClr val="FF6600"/>
                </a:solidFill>
                <a:round/>
                <a:headEnd/>
                <a:tailEnd/>
              </a:ln>
            </p:spPr>
            <p:txBody>
              <a:bodyPr/>
              <a:lstStyle/>
              <a:p>
                <a:endParaRPr lang="fr-FR">
                  <a:solidFill>
                    <a:srgbClr val="FF6600"/>
                  </a:solidFill>
                </a:endParaRPr>
              </a:p>
            </p:txBody>
          </p:sp>
          <p:sp>
            <p:nvSpPr>
              <p:cNvPr id="335" name="Line 63"/>
              <p:cNvSpPr>
                <a:spLocks noChangeShapeType="1"/>
              </p:cNvSpPr>
              <p:nvPr/>
            </p:nvSpPr>
            <p:spPr bwMode="auto">
              <a:xfrm flipH="1" flipV="1">
                <a:off x="3166014" y="4572480"/>
                <a:ext cx="38100" cy="152400"/>
              </a:xfrm>
              <a:prstGeom prst="line">
                <a:avLst/>
              </a:prstGeom>
              <a:noFill/>
              <a:ln w="12700">
                <a:solidFill>
                  <a:schemeClr val="tx1"/>
                </a:solidFill>
                <a:round/>
                <a:headEnd/>
                <a:tailEnd/>
              </a:ln>
            </p:spPr>
            <p:txBody>
              <a:bodyPr/>
              <a:lstStyle/>
              <a:p>
                <a:endParaRPr lang="fr-FR">
                  <a:solidFill>
                    <a:srgbClr val="FF6600"/>
                  </a:solidFill>
                </a:endParaRPr>
              </a:p>
            </p:txBody>
          </p:sp>
          <p:sp>
            <p:nvSpPr>
              <p:cNvPr id="336" name="Freeform 64"/>
              <p:cNvSpPr>
                <a:spLocks/>
              </p:cNvSpPr>
              <p:nvPr/>
            </p:nvSpPr>
            <p:spPr bwMode="auto">
              <a:xfrm>
                <a:off x="3153314" y="4572480"/>
                <a:ext cx="63500" cy="165100"/>
              </a:xfrm>
              <a:custGeom>
                <a:avLst/>
                <a:gdLst/>
                <a:ahLst/>
                <a:cxnLst>
                  <a:cxn ang="0">
                    <a:pos x="40" y="104"/>
                  </a:cxn>
                  <a:cxn ang="0">
                    <a:pos x="24" y="104"/>
                  </a:cxn>
                  <a:cxn ang="0">
                    <a:pos x="0" y="0"/>
                  </a:cxn>
                  <a:cxn ang="0">
                    <a:pos x="16" y="0"/>
                  </a:cxn>
                  <a:cxn ang="0">
                    <a:pos x="40" y="104"/>
                  </a:cxn>
                </a:cxnLst>
                <a:rect l="0" t="0" r="r" b="b"/>
                <a:pathLst>
                  <a:path w="40" h="104">
                    <a:moveTo>
                      <a:pt x="40" y="104"/>
                    </a:moveTo>
                    <a:lnTo>
                      <a:pt x="24" y="104"/>
                    </a:lnTo>
                    <a:lnTo>
                      <a:pt x="0" y="0"/>
                    </a:lnTo>
                    <a:lnTo>
                      <a:pt x="16" y="0"/>
                    </a:lnTo>
                    <a:lnTo>
                      <a:pt x="40" y="104"/>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37" name="Freeform 65"/>
              <p:cNvSpPr>
                <a:spLocks/>
              </p:cNvSpPr>
              <p:nvPr/>
            </p:nvSpPr>
            <p:spPr bwMode="auto">
              <a:xfrm>
                <a:off x="3222594" y="3884612"/>
                <a:ext cx="63500" cy="165100"/>
              </a:xfrm>
              <a:custGeom>
                <a:avLst/>
                <a:gdLst/>
                <a:ahLst/>
                <a:cxnLst>
                  <a:cxn ang="0">
                    <a:pos x="0" y="0"/>
                  </a:cxn>
                  <a:cxn ang="0">
                    <a:pos x="16" y="0"/>
                  </a:cxn>
                  <a:cxn ang="0">
                    <a:pos x="40" y="104"/>
                  </a:cxn>
                  <a:cxn ang="0">
                    <a:pos x="24" y="104"/>
                  </a:cxn>
                  <a:cxn ang="0">
                    <a:pos x="0" y="0"/>
                  </a:cxn>
                </a:cxnLst>
                <a:rect l="0" t="0" r="r" b="b"/>
                <a:pathLst>
                  <a:path w="40" h="104">
                    <a:moveTo>
                      <a:pt x="0" y="0"/>
                    </a:moveTo>
                    <a:lnTo>
                      <a:pt x="16" y="0"/>
                    </a:lnTo>
                    <a:lnTo>
                      <a:pt x="40" y="104"/>
                    </a:lnTo>
                    <a:lnTo>
                      <a:pt x="24" y="104"/>
                    </a:lnTo>
                    <a:lnTo>
                      <a:pt x="0" y="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338" name="Line 66"/>
              <p:cNvSpPr>
                <a:spLocks noChangeShapeType="1"/>
              </p:cNvSpPr>
              <p:nvPr/>
            </p:nvSpPr>
            <p:spPr bwMode="auto">
              <a:xfrm>
                <a:off x="3235294" y="3884612"/>
                <a:ext cx="38100" cy="152400"/>
              </a:xfrm>
              <a:prstGeom prst="line">
                <a:avLst/>
              </a:prstGeom>
              <a:noFill/>
              <a:ln w="12700">
                <a:solidFill>
                  <a:srgbClr val="FF6600"/>
                </a:solidFill>
                <a:round/>
                <a:headEnd/>
                <a:tailEnd/>
              </a:ln>
            </p:spPr>
            <p:txBody>
              <a:bodyPr/>
              <a:lstStyle/>
              <a:p>
                <a:endParaRPr lang="fr-FR">
                  <a:solidFill>
                    <a:srgbClr val="FF6600"/>
                  </a:solidFill>
                </a:endParaRPr>
              </a:p>
            </p:txBody>
          </p:sp>
          <p:sp>
            <p:nvSpPr>
              <p:cNvPr id="339" name="Line 67"/>
              <p:cNvSpPr>
                <a:spLocks noChangeShapeType="1"/>
              </p:cNvSpPr>
              <p:nvPr/>
            </p:nvSpPr>
            <p:spPr bwMode="auto">
              <a:xfrm flipH="1">
                <a:off x="3552794" y="4418012"/>
                <a:ext cx="127000" cy="88900"/>
              </a:xfrm>
              <a:prstGeom prst="line">
                <a:avLst/>
              </a:prstGeom>
              <a:noFill/>
              <a:ln w="12700">
                <a:solidFill>
                  <a:schemeClr val="tx1"/>
                </a:solidFill>
                <a:round/>
                <a:headEnd/>
                <a:tailEnd/>
              </a:ln>
            </p:spPr>
            <p:txBody>
              <a:bodyPr/>
              <a:lstStyle/>
              <a:p>
                <a:endParaRPr lang="fr-FR">
                  <a:solidFill>
                    <a:srgbClr val="FF6600"/>
                  </a:solidFill>
                </a:endParaRPr>
              </a:p>
            </p:txBody>
          </p:sp>
          <p:sp>
            <p:nvSpPr>
              <p:cNvPr id="340" name="Freeform 68"/>
              <p:cNvSpPr>
                <a:spLocks/>
              </p:cNvSpPr>
              <p:nvPr/>
            </p:nvSpPr>
            <p:spPr bwMode="auto">
              <a:xfrm>
                <a:off x="3552794" y="4405312"/>
                <a:ext cx="139700" cy="114300"/>
              </a:xfrm>
              <a:custGeom>
                <a:avLst/>
                <a:gdLst/>
                <a:ahLst/>
                <a:cxnLst>
                  <a:cxn ang="0">
                    <a:pos x="88" y="0"/>
                  </a:cxn>
                  <a:cxn ang="0">
                    <a:pos x="88" y="16"/>
                  </a:cxn>
                  <a:cxn ang="0">
                    <a:pos x="0" y="72"/>
                  </a:cxn>
                  <a:cxn ang="0">
                    <a:pos x="0" y="56"/>
                  </a:cxn>
                  <a:cxn ang="0">
                    <a:pos x="88" y="0"/>
                  </a:cxn>
                </a:cxnLst>
                <a:rect l="0" t="0" r="r" b="b"/>
                <a:pathLst>
                  <a:path w="88" h="72">
                    <a:moveTo>
                      <a:pt x="88" y="0"/>
                    </a:moveTo>
                    <a:lnTo>
                      <a:pt x="88" y="16"/>
                    </a:lnTo>
                    <a:lnTo>
                      <a:pt x="0" y="72"/>
                    </a:lnTo>
                    <a:lnTo>
                      <a:pt x="0" y="56"/>
                    </a:lnTo>
                    <a:lnTo>
                      <a:pt x="88"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41" name="Freeform 69"/>
              <p:cNvSpPr>
                <a:spLocks/>
              </p:cNvSpPr>
              <p:nvPr/>
            </p:nvSpPr>
            <p:spPr bwMode="auto">
              <a:xfrm>
                <a:off x="3000364" y="4822344"/>
                <a:ext cx="139700" cy="101600"/>
              </a:xfrm>
              <a:custGeom>
                <a:avLst/>
                <a:gdLst/>
                <a:ahLst/>
                <a:cxnLst>
                  <a:cxn ang="0">
                    <a:pos x="0" y="64"/>
                  </a:cxn>
                  <a:cxn ang="0">
                    <a:pos x="0" y="48"/>
                  </a:cxn>
                  <a:cxn ang="0">
                    <a:pos x="80" y="0"/>
                  </a:cxn>
                  <a:cxn ang="0">
                    <a:pos x="88" y="8"/>
                  </a:cxn>
                  <a:cxn ang="0">
                    <a:pos x="0" y="64"/>
                  </a:cxn>
                </a:cxnLst>
                <a:rect l="0" t="0" r="r" b="b"/>
                <a:pathLst>
                  <a:path w="88" h="64">
                    <a:moveTo>
                      <a:pt x="0" y="64"/>
                    </a:moveTo>
                    <a:lnTo>
                      <a:pt x="0" y="48"/>
                    </a:lnTo>
                    <a:lnTo>
                      <a:pt x="80" y="0"/>
                    </a:lnTo>
                    <a:lnTo>
                      <a:pt x="88" y="8"/>
                    </a:lnTo>
                    <a:lnTo>
                      <a:pt x="0" y="64"/>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42" name="Line 70"/>
              <p:cNvSpPr>
                <a:spLocks noChangeShapeType="1"/>
              </p:cNvSpPr>
              <p:nvPr/>
            </p:nvSpPr>
            <p:spPr bwMode="auto">
              <a:xfrm flipH="1">
                <a:off x="3000364" y="4822344"/>
                <a:ext cx="114300" cy="88900"/>
              </a:xfrm>
              <a:prstGeom prst="line">
                <a:avLst/>
              </a:prstGeom>
              <a:noFill/>
              <a:ln w="12700">
                <a:solidFill>
                  <a:schemeClr val="tx1"/>
                </a:solidFill>
                <a:round/>
                <a:headEnd/>
                <a:tailEnd/>
              </a:ln>
            </p:spPr>
            <p:txBody>
              <a:bodyPr/>
              <a:lstStyle/>
              <a:p>
                <a:endParaRPr lang="fr-FR">
                  <a:solidFill>
                    <a:srgbClr val="FF6600"/>
                  </a:solidFill>
                </a:endParaRPr>
              </a:p>
            </p:txBody>
          </p:sp>
          <p:sp>
            <p:nvSpPr>
              <p:cNvPr id="343" name="Line 71"/>
              <p:cNvSpPr>
                <a:spLocks noChangeShapeType="1"/>
              </p:cNvSpPr>
              <p:nvPr/>
            </p:nvSpPr>
            <p:spPr bwMode="auto">
              <a:xfrm flipH="1" flipV="1">
                <a:off x="2981294" y="3656012"/>
                <a:ext cx="127000" cy="88900"/>
              </a:xfrm>
              <a:prstGeom prst="line">
                <a:avLst/>
              </a:prstGeom>
              <a:noFill/>
              <a:ln w="12700">
                <a:solidFill>
                  <a:schemeClr val="tx1"/>
                </a:solidFill>
                <a:round/>
                <a:headEnd/>
                <a:tailEnd/>
              </a:ln>
            </p:spPr>
            <p:txBody>
              <a:bodyPr/>
              <a:lstStyle/>
              <a:p>
                <a:endParaRPr lang="fr-FR">
                  <a:solidFill>
                    <a:srgbClr val="FF6600"/>
                  </a:solidFill>
                </a:endParaRPr>
              </a:p>
            </p:txBody>
          </p:sp>
          <p:sp>
            <p:nvSpPr>
              <p:cNvPr id="344" name="Freeform 72"/>
              <p:cNvSpPr>
                <a:spLocks/>
              </p:cNvSpPr>
              <p:nvPr/>
            </p:nvSpPr>
            <p:spPr bwMode="auto">
              <a:xfrm>
                <a:off x="2968594" y="3656012"/>
                <a:ext cx="152400" cy="101600"/>
              </a:xfrm>
              <a:custGeom>
                <a:avLst/>
                <a:gdLst/>
                <a:ahLst/>
                <a:cxnLst>
                  <a:cxn ang="0">
                    <a:pos x="0" y="8"/>
                  </a:cxn>
                  <a:cxn ang="0">
                    <a:pos x="8" y="0"/>
                  </a:cxn>
                  <a:cxn ang="0">
                    <a:pos x="96" y="48"/>
                  </a:cxn>
                  <a:cxn ang="0">
                    <a:pos x="96" y="64"/>
                  </a:cxn>
                  <a:cxn ang="0">
                    <a:pos x="0" y="8"/>
                  </a:cxn>
                </a:cxnLst>
                <a:rect l="0" t="0" r="r" b="b"/>
                <a:pathLst>
                  <a:path w="96" h="64">
                    <a:moveTo>
                      <a:pt x="0" y="8"/>
                    </a:moveTo>
                    <a:lnTo>
                      <a:pt x="8" y="0"/>
                    </a:lnTo>
                    <a:lnTo>
                      <a:pt x="96" y="48"/>
                    </a:lnTo>
                    <a:lnTo>
                      <a:pt x="96" y="64"/>
                    </a:lnTo>
                    <a:lnTo>
                      <a:pt x="0" y="8"/>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45" name="Freeform 73"/>
              <p:cNvSpPr>
                <a:spLocks/>
              </p:cNvSpPr>
              <p:nvPr/>
            </p:nvSpPr>
            <p:spPr bwMode="auto">
              <a:xfrm>
                <a:off x="3222594" y="3480996"/>
                <a:ext cx="76200" cy="190500"/>
              </a:xfrm>
              <a:custGeom>
                <a:avLst/>
                <a:gdLst/>
                <a:ahLst/>
                <a:cxnLst>
                  <a:cxn ang="0">
                    <a:pos x="32" y="0"/>
                  </a:cxn>
                  <a:cxn ang="0">
                    <a:pos x="48" y="0"/>
                  </a:cxn>
                  <a:cxn ang="0">
                    <a:pos x="16" y="120"/>
                  </a:cxn>
                  <a:cxn ang="0">
                    <a:pos x="0" y="120"/>
                  </a:cxn>
                  <a:cxn ang="0">
                    <a:pos x="32" y="0"/>
                  </a:cxn>
                </a:cxnLst>
                <a:rect l="0" t="0" r="r" b="b"/>
                <a:pathLst>
                  <a:path w="48" h="120">
                    <a:moveTo>
                      <a:pt x="32" y="0"/>
                    </a:moveTo>
                    <a:lnTo>
                      <a:pt x="48" y="0"/>
                    </a:lnTo>
                    <a:lnTo>
                      <a:pt x="16" y="120"/>
                    </a:lnTo>
                    <a:lnTo>
                      <a:pt x="0" y="120"/>
                    </a:lnTo>
                    <a:lnTo>
                      <a:pt x="32" y="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346" name="Line 74"/>
              <p:cNvSpPr>
                <a:spLocks noChangeShapeType="1"/>
              </p:cNvSpPr>
              <p:nvPr/>
            </p:nvSpPr>
            <p:spPr bwMode="auto">
              <a:xfrm flipH="1">
                <a:off x="3235294" y="3480996"/>
                <a:ext cx="50800" cy="177800"/>
              </a:xfrm>
              <a:prstGeom prst="line">
                <a:avLst/>
              </a:prstGeom>
              <a:noFill/>
              <a:ln w="12700">
                <a:solidFill>
                  <a:srgbClr val="FF6600"/>
                </a:solidFill>
                <a:round/>
                <a:headEnd/>
                <a:tailEnd/>
              </a:ln>
            </p:spPr>
            <p:txBody>
              <a:bodyPr/>
              <a:lstStyle/>
              <a:p>
                <a:endParaRPr lang="fr-FR">
                  <a:solidFill>
                    <a:srgbClr val="FF6600"/>
                  </a:solidFill>
                </a:endParaRPr>
              </a:p>
            </p:txBody>
          </p:sp>
          <p:sp>
            <p:nvSpPr>
              <p:cNvPr id="347" name="Line 75"/>
              <p:cNvSpPr>
                <a:spLocks noChangeShapeType="1"/>
              </p:cNvSpPr>
              <p:nvPr/>
            </p:nvSpPr>
            <p:spPr bwMode="auto">
              <a:xfrm flipH="1">
                <a:off x="3345882" y="3704744"/>
                <a:ext cx="152400" cy="38100"/>
              </a:xfrm>
              <a:prstGeom prst="line">
                <a:avLst/>
              </a:prstGeom>
              <a:noFill/>
              <a:ln w="12700">
                <a:solidFill>
                  <a:schemeClr val="tx1"/>
                </a:solidFill>
                <a:round/>
                <a:headEnd/>
                <a:tailEnd/>
              </a:ln>
            </p:spPr>
            <p:txBody>
              <a:bodyPr/>
              <a:lstStyle/>
              <a:p>
                <a:endParaRPr lang="fr-FR">
                  <a:solidFill>
                    <a:srgbClr val="FF6600"/>
                  </a:solidFill>
                </a:endParaRPr>
              </a:p>
            </p:txBody>
          </p:sp>
          <p:sp>
            <p:nvSpPr>
              <p:cNvPr id="348" name="Freeform 76"/>
              <p:cNvSpPr>
                <a:spLocks/>
              </p:cNvSpPr>
              <p:nvPr/>
            </p:nvSpPr>
            <p:spPr bwMode="auto">
              <a:xfrm>
                <a:off x="3345882" y="3692044"/>
                <a:ext cx="165100" cy="63500"/>
              </a:xfrm>
              <a:custGeom>
                <a:avLst/>
                <a:gdLst/>
                <a:ahLst/>
                <a:cxnLst>
                  <a:cxn ang="0">
                    <a:pos x="104" y="0"/>
                  </a:cxn>
                  <a:cxn ang="0">
                    <a:pos x="104" y="16"/>
                  </a:cxn>
                  <a:cxn ang="0">
                    <a:pos x="0" y="40"/>
                  </a:cxn>
                  <a:cxn ang="0">
                    <a:pos x="0" y="24"/>
                  </a:cxn>
                  <a:cxn ang="0">
                    <a:pos x="104" y="0"/>
                  </a:cxn>
                </a:cxnLst>
                <a:rect l="0" t="0" r="r" b="b"/>
                <a:pathLst>
                  <a:path w="104" h="40">
                    <a:moveTo>
                      <a:pt x="104" y="0"/>
                    </a:moveTo>
                    <a:lnTo>
                      <a:pt x="104" y="16"/>
                    </a:lnTo>
                    <a:lnTo>
                      <a:pt x="0" y="40"/>
                    </a:lnTo>
                    <a:lnTo>
                      <a:pt x="0" y="24"/>
                    </a:lnTo>
                    <a:lnTo>
                      <a:pt x="104"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49" name="Freeform 77"/>
              <p:cNvSpPr>
                <a:spLocks/>
              </p:cNvSpPr>
              <p:nvPr/>
            </p:nvSpPr>
            <p:spPr bwMode="auto">
              <a:xfrm>
                <a:off x="3692494" y="4087812"/>
                <a:ext cx="76200" cy="177800"/>
              </a:xfrm>
              <a:custGeom>
                <a:avLst/>
                <a:gdLst/>
                <a:ahLst/>
                <a:cxnLst>
                  <a:cxn ang="0">
                    <a:pos x="0" y="0"/>
                  </a:cxn>
                  <a:cxn ang="0">
                    <a:pos x="16" y="0"/>
                  </a:cxn>
                  <a:cxn ang="0">
                    <a:pos x="48" y="112"/>
                  </a:cxn>
                  <a:cxn ang="0">
                    <a:pos x="32" y="112"/>
                  </a:cxn>
                  <a:cxn ang="0">
                    <a:pos x="0" y="0"/>
                  </a:cxn>
                </a:cxnLst>
                <a:rect l="0" t="0" r="r" b="b"/>
                <a:pathLst>
                  <a:path w="48" h="112">
                    <a:moveTo>
                      <a:pt x="0" y="0"/>
                    </a:moveTo>
                    <a:lnTo>
                      <a:pt x="16" y="0"/>
                    </a:lnTo>
                    <a:lnTo>
                      <a:pt x="48" y="112"/>
                    </a:lnTo>
                    <a:lnTo>
                      <a:pt x="32" y="112"/>
                    </a:lnTo>
                    <a:lnTo>
                      <a:pt x="0" y="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350" name="Line 78"/>
              <p:cNvSpPr>
                <a:spLocks noChangeShapeType="1"/>
              </p:cNvSpPr>
              <p:nvPr/>
            </p:nvSpPr>
            <p:spPr bwMode="auto">
              <a:xfrm>
                <a:off x="3705194" y="4087812"/>
                <a:ext cx="50800" cy="165100"/>
              </a:xfrm>
              <a:prstGeom prst="line">
                <a:avLst/>
              </a:prstGeom>
              <a:noFill/>
              <a:ln w="12700">
                <a:solidFill>
                  <a:srgbClr val="FF6600"/>
                </a:solidFill>
                <a:round/>
                <a:headEnd/>
                <a:tailEnd/>
              </a:ln>
            </p:spPr>
            <p:txBody>
              <a:bodyPr/>
              <a:lstStyle/>
              <a:p>
                <a:endParaRPr lang="fr-FR">
                  <a:solidFill>
                    <a:srgbClr val="FF6600"/>
                  </a:solidFill>
                </a:endParaRPr>
              </a:p>
            </p:txBody>
          </p:sp>
          <p:sp>
            <p:nvSpPr>
              <p:cNvPr id="351" name="Line 79"/>
              <p:cNvSpPr>
                <a:spLocks noChangeShapeType="1"/>
              </p:cNvSpPr>
              <p:nvPr/>
            </p:nvSpPr>
            <p:spPr bwMode="auto">
              <a:xfrm flipV="1">
                <a:off x="3921306" y="4256624"/>
                <a:ext cx="152400" cy="38100"/>
              </a:xfrm>
              <a:prstGeom prst="line">
                <a:avLst/>
              </a:prstGeom>
              <a:noFill/>
              <a:ln w="12700">
                <a:solidFill>
                  <a:schemeClr val="tx1"/>
                </a:solidFill>
                <a:round/>
                <a:headEnd/>
                <a:tailEnd/>
              </a:ln>
            </p:spPr>
            <p:txBody>
              <a:bodyPr/>
              <a:lstStyle/>
              <a:p>
                <a:endParaRPr lang="fr-FR">
                  <a:solidFill>
                    <a:srgbClr val="FF6600"/>
                  </a:solidFill>
                </a:endParaRPr>
              </a:p>
            </p:txBody>
          </p:sp>
          <p:sp>
            <p:nvSpPr>
              <p:cNvPr id="352" name="Freeform 80"/>
              <p:cNvSpPr>
                <a:spLocks/>
              </p:cNvSpPr>
              <p:nvPr/>
            </p:nvSpPr>
            <p:spPr bwMode="auto">
              <a:xfrm>
                <a:off x="3908606" y="4243924"/>
                <a:ext cx="177800" cy="63500"/>
              </a:xfrm>
              <a:custGeom>
                <a:avLst/>
                <a:gdLst/>
                <a:ahLst/>
                <a:cxnLst>
                  <a:cxn ang="0">
                    <a:pos x="112" y="0"/>
                  </a:cxn>
                  <a:cxn ang="0">
                    <a:pos x="112" y="16"/>
                  </a:cxn>
                  <a:cxn ang="0">
                    <a:pos x="8" y="40"/>
                  </a:cxn>
                  <a:cxn ang="0">
                    <a:pos x="0" y="32"/>
                  </a:cxn>
                  <a:cxn ang="0">
                    <a:pos x="112" y="0"/>
                  </a:cxn>
                </a:cxnLst>
                <a:rect l="0" t="0" r="r" b="b"/>
                <a:pathLst>
                  <a:path w="112" h="40">
                    <a:moveTo>
                      <a:pt x="112" y="0"/>
                    </a:moveTo>
                    <a:lnTo>
                      <a:pt x="112" y="16"/>
                    </a:lnTo>
                    <a:lnTo>
                      <a:pt x="8" y="40"/>
                    </a:lnTo>
                    <a:lnTo>
                      <a:pt x="0" y="32"/>
                    </a:lnTo>
                    <a:lnTo>
                      <a:pt x="112" y="0"/>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53" name="Freeform 81"/>
              <p:cNvSpPr>
                <a:spLocks/>
              </p:cNvSpPr>
              <p:nvPr/>
            </p:nvSpPr>
            <p:spPr bwMode="auto">
              <a:xfrm>
                <a:off x="3823418" y="4507124"/>
                <a:ext cx="101600" cy="127000"/>
              </a:xfrm>
              <a:custGeom>
                <a:avLst/>
                <a:gdLst/>
                <a:ahLst/>
                <a:cxnLst>
                  <a:cxn ang="0">
                    <a:pos x="64" y="80"/>
                  </a:cxn>
                  <a:cxn ang="0">
                    <a:pos x="48" y="80"/>
                  </a:cxn>
                  <a:cxn ang="0">
                    <a:pos x="0" y="0"/>
                  </a:cxn>
                  <a:cxn ang="0">
                    <a:pos x="16" y="0"/>
                  </a:cxn>
                  <a:cxn ang="0">
                    <a:pos x="64" y="80"/>
                  </a:cxn>
                </a:cxnLst>
                <a:rect l="0" t="0" r="r" b="b"/>
                <a:pathLst>
                  <a:path w="64" h="80">
                    <a:moveTo>
                      <a:pt x="64" y="80"/>
                    </a:moveTo>
                    <a:lnTo>
                      <a:pt x="48" y="80"/>
                    </a:lnTo>
                    <a:lnTo>
                      <a:pt x="0" y="0"/>
                    </a:lnTo>
                    <a:lnTo>
                      <a:pt x="16" y="0"/>
                    </a:lnTo>
                    <a:lnTo>
                      <a:pt x="64" y="80"/>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354" name="Line 82"/>
              <p:cNvSpPr>
                <a:spLocks noChangeShapeType="1"/>
              </p:cNvSpPr>
              <p:nvPr/>
            </p:nvSpPr>
            <p:spPr bwMode="auto">
              <a:xfrm flipH="1" flipV="1">
                <a:off x="3836118" y="4507124"/>
                <a:ext cx="76200" cy="114300"/>
              </a:xfrm>
              <a:prstGeom prst="line">
                <a:avLst/>
              </a:prstGeom>
              <a:noFill/>
              <a:ln w="12700">
                <a:solidFill>
                  <a:srgbClr val="FF6600"/>
                </a:solidFill>
                <a:round/>
                <a:headEnd/>
                <a:tailEnd/>
              </a:ln>
            </p:spPr>
            <p:txBody>
              <a:bodyPr/>
              <a:lstStyle/>
              <a:p>
                <a:endParaRPr lang="fr-FR">
                  <a:solidFill>
                    <a:srgbClr val="FF6600"/>
                  </a:solidFill>
                </a:endParaRPr>
              </a:p>
            </p:txBody>
          </p:sp>
          <p:sp>
            <p:nvSpPr>
              <p:cNvPr id="355" name="Line 83"/>
              <p:cNvSpPr>
                <a:spLocks noChangeShapeType="1"/>
              </p:cNvSpPr>
              <p:nvPr/>
            </p:nvSpPr>
            <p:spPr bwMode="auto">
              <a:xfrm flipV="1">
                <a:off x="2773242" y="5097744"/>
                <a:ext cx="88900" cy="152400"/>
              </a:xfrm>
              <a:prstGeom prst="line">
                <a:avLst/>
              </a:prstGeom>
              <a:noFill/>
              <a:ln w="12700">
                <a:solidFill>
                  <a:schemeClr val="tx1"/>
                </a:solidFill>
                <a:round/>
                <a:headEnd/>
                <a:tailEnd/>
              </a:ln>
            </p:spPr>
            <p:txBody>
              <a:bodyPr/>
              <a:lstStyle/>
              <a:p>
                <a:endParaRPr lang="fr-FR">
                  <a:solidFill>
                    <a:srgbClr val="FF6600"/>
                  </a:solidFill>
                </a:endParaRPr>
              </a:p>
            </p:txBody>
          </p:sp>
          <p:sp>
            <p:nvSpPr>
              <p:cNvPr id="356" name="Freeform 84"/>
              <p:cNvSpPr>
                <a:spLocks/>
              </p:cNvSpPr>
              <p:nvPr/>
            </p:nvSpPr>
            <p:spPr bwMode="auto">
              <a:xfrm>
                <a:off x="2760542" y="5097744"/>
                <a:ext cx="114300" cy="165100"/>
              </a:xfrm>
              <a:custGeom>
                <a:avLst/>
                <a:gdLst/>
                <a:ahLst/>
                <a:cxnLst>
                  <a:cxn ang="0">
                    <a:pos x="16" y="104"/>
                  </a:cxn>
                  <a:cxn ang="0">
                    <a:pos x="0" y="104"/>
                  </a:cxn>
                  <a:cxn ang="0">
                    <a:pos x="56" y="0"/>
                  </a:cxn>
                  <a:cxn ang="0">
                    <a:pos x="72" y="0"/>
                  </a:cxn>
                  <a:cxn ang="0">
                    <a:pos x="16" y="104"/>
                  </a:cxn>
                </a:cxnLst>
                <a:rect l="0" t="0" r="r" b="b"/>
                <a:pathLst>
                  <a:path w="72" h="104">
                    <a:moveTo>
                      <a:pt x="16" y="104"/>
                    </a:moveTo>
                    <a:lnTo>
                      <a:pt x="0" y="104"/>
                    </a:lnTo>
                    <a:lnTo>
                      <a:pt x="56" y="0"/>
                    </a:lnTo>
                    <a:lnTo>
                      <a:pt x="72" y="0"/>
                    </a:lnTo>
                    <a:lnTo>
                      <a:pt x="16" y="104"/>
                    </a:lnTo>
                    <a:close/>
                  </a:path>
                </a:pathLst>
              </a:custGeom>
              <a:solidFill>
                <a:srgbClr val="000000"/>
              </a:solidFill>
              <a:ln w="9525">
                <a:solidFill>
                  <a:srgbClr val="FF6600"/>
                </a:solidFill>
                <a:round/>
                <a:headEnd/>
                <a:tailEnd/>
              </a:ln>
            </p:spPr>
            <p:txBody>
              <a:bodyPr/>
              <a:lstStyle/>
              <a:p>
                <a:endParaRPr lang="fr-FR">
                  <a:solidFill>
                    <a:srgbClr val="FF6600"/>
                  </a:solidFill>
                </a:endParaRPr>
              </a:p>
            </p:txBody>
          </p:sp>
          <p:sp>
            <p:nvSpPr>
              <p:cNvPr id="357" name="Line 85"/>
              <p:cNvSpPr>
                <a:spLocks noChangeShapeType="1"/>
              </p:cNvSpPr>
              <p:nvPr/>
            </p:nvSpPr>
            <p:spPr bwMode="auto">
              <a:xfrm flipH="1" flipV="1">
                <a:off x="2976442" y="5100650"/>
                <a:ext cx="114300" cy="114300"/>
              </a:xfrm>
              <a:prstGeom prst="line">
                <a:avLst/>
              </a:prstGeom>
              <a:noFill/>
              <a:ln w="12700">
                <a:solidFill>
                  <a:schemeClr val="tx1"/>
                </a:solidFill>
                <a:round/>
                <a:headEnd/>
                <a:tailEnd/>
              </a:ln>
            </p:spPr>
            <p:txBody>
              <a:bodyPr/>
              <a:lstStyle/>
              <a:p>
                <a:endParaRPr lang="fr-FR">
                  <a:solidFill>
                    <a:srgbClr val="FF6600"/>
                  </a:solidFill>
                </a:endParaRPr>
              </a:p>
            </p:txBody>
          </p:sp>
          <p:sp>
            <p:nvSpPr>
              <p:cNvPr id="360" name="Freeform 88"/>
              <p:cNvSpPr>
                <a:spLocks/>
              </p:cNvSpPr>
              <p:nvPr/>
            </p:nvSpPr>
            <p:spPr bwMode="auto">
              <a:xfrm>
                <a:off x="2638394" y="4849812"/>
                <a:ext cx="177800" cy="101600"/>
              </a:xfrm>
              <a:custGeom>
                <a:avLst/>
                <a:gdLst/>
                <a:ahLst/>
                <a:cxnLst>
                  <a:cxn ang="0">
                    <a:pos x="0" y="16"/>
                  </a:cxn>
                  <a:cxn ang="0">
                    <a:pos x="0" y="0"/>
                  </a:cxn>
                  <a:cxn ang="0">
                    <a:pos x="112" y="48"/>
                  </a:cxn>
                  <a:cxn ang="0">
                    <a:pos x="112" y="64"/>
                  </a:cxn>
                  <a:cxn ang="0">
                    <a:pos x="0" y="16"/>
                  </a:cxn>
                </a:cxnLst>
                <a:rect l="0" t="0" r="r" b="b"/>
                <a:pathLst>
                  <a:path w="112" h="64">
                    <a:moveTo>
                      <a:pt x="0" y="16"/>
                    </a:moveTo>
                    <a:lnTo>
                      <a:pt x="0" y="0"/>
                    </a:lnTo>
                    <a:lnTo>
                      <a:pt x="112" y="48"/>
                    </a:lnTo>
                    <a:lnTo>
                      <a:pt x="112" y="64"/>
                    </a:lnTo>
                    <a:lnTo>
                      <a:pt x="0" y="16"/>
                    </a:lnTo>
                    <a:close/>
                  </a:path>
                </a:pathLst>
              </a:custGeom>
              <a:solidFill>
                <a:srgbClr val="000000"/>
              </a:solidFill>
              <a:ln w="9525">
                <a:solidFill>
                  <a:schemeClr val="tx1"/>
                </a:solidFill>
                <a:round/>
                <a:headEnd/>
                <a:tailEnd/>
              </a:ln>
            </p:spPr>
            <p:txBody>
              <a:bodyPr/>
              <a:lstStyle/>
              <a:p>
                <a:endParaRPr lang="fr-FR">
                  <a:solidFill>
                    <a:srgbClr val="FF6600"/>
                  </a:solidFill>
                </a:endParaRPr>
              </a:p>
            </p:txBody>
          </p:sp>
          <p:sp>
            <p:nvSpPr>
              <p:cNvPr id="361" name="Line 89"/>
              <p:cNvSpPr>
                <a:spLocks noChangeShapeType="1"/>
              </p:cNvSpPr>
              <p:nvPr/>
            </p:nvSpPr>
            <p:spPr bwMode="auto">
              <a:xfrm>
                <a:off x="2638394" y="4862512"/>
                <a:ext cx="165100" cy="76200"/>
              </a:xfrm>
              <a:prstGeom prst="line">
                <a:avLst/>
              </a:prstGeom>
              <a:noFill/>
              <a:ln w="12700">
                <a:solidFill>
                  <a:srgbClr val="FF6600"/>
                </a:solidFill>
                <a:round/>
                <a:headEnd/>
                <a:tailEnd/>
              </a:ln>
            </p:spPr>
            <p:txBody>
              <a:bodyPr/>
              <a:lstStyle/>
              <a:p>
                <a:endParaRPr lang="fr-FR">
                  <a:solidFill>
                    <a:srgbClr val="FF6600"/>
                  </a:solidFill>
                </a:endParaRPr>
              </a:p>
            </p:txBody>
          </p:sp>
          <p:sp>
            <p:nvSpPr>
              <p:cNvPr id="362" name="Rectangle 90"/>
              <p:cNvSpPr>
                <a:spLocks noChangeArrowheads="1"/>
              </p:cNvSpPr>
              <p:nvPr/>
            </p:nvSpPr>
            <p:spPr bwMode="auto">
              <a:xfrm>
                <a:off x="2992284" y="4360862"/>
                <a:ext cx="18114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Si</a:t>
                </a:r>
                <a:endParaRPr lang="fr-FR" sz="1600" dirty="0">
                  <a:solidFill>
                    <a:srgbClr val="FF6600"/>
                  </a:solidFill>
                </a:endParaRPr>
              </a:p>
            </p:txBody>
          </p:sp>
          <p:sp>
            <p:nvSpPr>
              <p:cNvPr id="363" name="Rectangle 91"/>
              <p:cNvSpPr>
                <a:spLocks noChangeArrowheads="1"/>
              </p:cNvSpPr>
              <p:nvPr/>
            </p:nvSpPr>
            <p:spPr bwMode="auto">
              <a:xfrm>
                <a:off x="3254344" y="4011970"/>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64" name="Rectangle 92"/>
              <p:cNvSpPr>
                <a:spLocks noChangeArrowheads="1"/>
              </p:cNvSpPr>
              <p:nvPr/>
            </p:nvSpPr>
            <p:spPr bwMode="auto">
              <a:xfrm>
                <a:off x="3399824" y="446153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65" name="Rectangle 93"/>
              <p:cNvSpPr>
                <a:spLocks noChangeArrowheads="1"/>
              </p:cNvSpPr>
              <p:nvPr/>
            </p:nvSpPr>
            <p:spPr bwMode="auto">
              <a:xfrm>
                <a:off x="3153672" y="4703762"/>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66" name="Rectangle 94"/>
              <p:cNvSpPr>
                <a:spLocks noChangeArrowheads="1"/>
              </p:cNvSpPr>
              <p:nvPr/>
            </p:nvSpPr>
            <p:spPr bwMode="auto">
              <a:xfrm>
                <a:off x="3148820" y="3669070"/>
                <a:ext cx="18114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Si</a:t>
                </a:r>
                <a:endParaRPr lang="fr-FR" sz="1600" dirty="0">
                  <a:solidFill>
                    <a:srgbClr val="FF6600"/>
                  </a:solidFill>
                </a:endParaRPr>
              </a:p>
            </p:txBody>
          </p:sp>
          <p:sp>
            <p:nvSpPr>
              <p:cNvPr id="367" name="Rectangle 95"/>
              <p:cNvSpPr>
                <a:spLocks noChangeArrowheads="1"/>
              </p:cNvSpPr>
              <p:nvPr/>
            </p:nvSpPr>
            <p:spPr bwMode="auto">
              <a:xfrm>
                <a:off x="3724244" y="4271962"/>
                <a:ext cx="18114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Si</a:t>
                </a:r>
                <a:endParaRPr lang="fr-FR" sz="1600">
                  <a:solidFill>
                    <a:srgbClr val="FF6600"/>
                  </a:solidFill>
                </a:endParaRPr>
              </a:p>
            </p:txBody>
          </p:sp>
          <p:sp>
            <p:nvSpPr>
              <p:cNvPr id="368" name="Rectangle 96"/>
              <p:cNvSpPr>
                <a:spLocks noChangeArrowheads="1"/>
              </p:cNvSpPr>
              <p:nvPr/>
            </p:nvSpPr>
            <p:spPr bwMode="auto">
              <a:xfrm>
                <a:off x="2847944" y="4894262"/>
                <a:ext cx="18114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Si</a:t>
                </a:r>
                <a:endParaRPr lang="fr-FR" sz="1600" dirty="0">
                  <a:solidFill>
                    <a:srgbClr val="FF6600"/>
                  </a:solidFill>
                </a:endParaRPr>
              </a:p>
            </p:txBody>
          </p:sp>
          <p:sp>
            <p:nvSpPr>
              <p:cNvPr id="369" name="Rectangle 97"/>
              <p:cNvSpPr>
                <a:spLocks noChangeArrowheads="1"/>
              </p:cNvSpPr>
              <p:nvPr/>
            </p:nvSpPr>
            <p:spPr bwMode="auto">
              <a:xfrm>
                <a:off x="2788156" y="3506966"/>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70" name="Rectangle 98"/>
              <p:cNvSpPr>
                <a:spLocks noChangeArrowheads="1"/>
              </p:cNvSpPr>
              <p:nvPr/>
            </p:nvSpPr>
            <p:spPr bwMode="auto">
              <a:xfrm>
                <a:off x="3222024" y="325161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71" name="Rectangle 99"/>
              <p:cNvSpPr>
                <a:spLocks noChangeArrowheads="1"/>
              </p:cNvSpPr>
              <p:nvPr/>
            </p:nvSpPr>
            <p:spPr bwMode="auto">
              <a:xfrm>
                <a:off x="3555432" y="3584094"/>
                <a:ext cx="16030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O</a:t>
                </a:r>
                <a:endParaRPr lang="fr-FR" sz="1600">
                  <a:solidFill>
                    <a:srgbClr val="FF6600"/>
                  </a:solidFill>
                </a:endParaRPr>
              </a:p>
            </p:txBody>
          </p:sp>
          <p:sp>
            <p:nvSpPr>
              <p:cNvPr id="372" name="Rectangle 100"/>
              <p:cNvSpPr>
                <a:spLocks noChangeArrowheads="1"/>
              </p:cNvSpPr>
              <p:nvPr/>
            </p:nvSpPr>
            <p:spPr bwMode="auto">
              <a:xfrm>
                <a:off x="3635344" y="3850582"/>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73" name="Rectangle 101"/>
              <p:cNvSpPr>
                <a:spLocks noChangeArrowheads="1"/>
              </p:cNvSpPr>
              <p:nvPr/>
            </p:nvSpPr>
            <p:spPr bwMode="auto">
              <a:xfrm>
                <a:off x="4130856" y="4135974"/>
                <a:ext cx="16030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O</a:t>
                </a:r>
                <a:endParaRPr lang="fr-FR" sz="1600">
                  <a:solidFill>
                    <a:srgbClr val="FF6600"/>
                  </a:solidFill>
                </a:endParaRPr>
              </a:p>
            </p:txBody>
          </p:sp>
          <p:sp>
            <p:nvSpPr>
              <p:cNvPr id="374" name="Rectangle 102"/>
              <p:cNvSpPr>
                <a:spLocks noChangeArrowheads="1"/>
              </p:cNvSpPr>
              <p:nvPr/>
            </p:nvSpPr>
            <p:spPr bwMode="auto">
              <a:xfrm>
                <a:off x="3918668" y="4640474"/>
                <a:ext cx="160300" cy="246221"/>
              </a:xfrm>
              <a:prstGeom prst="rect">
                <a:avLst/>
              </a:prstGeom>
              <a:noFill/>
              <a:ln w="9525">
                <a:noFill/>
                <a:miter lim="800000"/>
                <a:headEnd/>
                <a:tailEnd/>
              </a:ln>
            </p:spPr>
            <p:txBody>
              <a:bodyPr wrap="none" lIns="0" tIns="0" rIns="0" bIns="0">
                <a:spAutoFit/>
              </a:bodyPr>
              <a:lstStyle/>
              <a:p>
                <a:r>
                  <a:rPr lang="en-US" sz="1600" b="0" baseline="0">
                    <a:solidFill>
                      <a:srgbClr val="FF6600"/>
                    </a:solidFill>
                    <a:latin typeface="Arial" pitchFamily="34" charset="0"/>
                  </a:rPr>
                  <a:t>O</a:t>
                </a:r>
                <a:endParaRPr lang="fr-FR" sz="1600">
                  <a:solidFill>
                    <a:srgbClr val="FF6600"/>
                  </a:solidFill>
                </a:endParaRPr>
              </a:p>
            </p:txBody>
          </p:sp>
          <p:sp>
            <p:nvSpPr>
              <p:cNvPr id="375" name="Rectangle 103"/>
              <p:cNvSpPr>
                <a:spLocks noChangeArrowheads="1"/>
              </p:cNvSpPr>
              <p:nvPr/>
            </p:nvSpPr>
            <p:spPr bwMode="auto">
              <a:xfrm>
                <a:off x="2649596" y="5234298"/>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76" name="Rectangle 104"/>
              <p:cNvSpPr>
                <a:spLocks noChangeArrowheads="1"/>
              </p:cNvSpPr>
              <p:nvPr/>
            </p:nvSpPr>
            <p:spPr bwMode="auto">
              <a:xfrm>
                <a:off x="3089244" y="514033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77" name="Rectangle 106"/>
              <p:cNvSpPr>
                <a:spLocks noChangeArrowheads="1"/>
              </p:cNvSpPr>
              <p:nvPr/>
            </p:nvSpPr>
            <p:spPr bwMode="auto">
              <a:xfrm>
                <a:off x="2428860" y="4714884"/>
                <a:ext cx="160300" cy="246221"/>
              </a:xfrm>
              <a:prstGeom prst="rect">
                <a:avLst/>
              </a:prstGeom>
              <a:noFill/>
              <a:ln w="9525">
                <a:noFill/>
                <a:miter lim="800000"/>
                <a:headEnd/>
                <a:tailEnd/>
              </a:ln>
            </p:spPr>
            <p:txBody>
              <a:bodyPr wrap="none" lIns="0" tIns="0" rIns="0" bIns="0">
                <a:spAutoFit/>
              </a:bodyPr>
              <a:lstStyle/>
              <a:p>
                <a:r>
                  <a:rPr lang="en-US" sz="1600" b="0" baseline="0" dirty="0">
                    <a:solidFill>
                      <a:srgbClr val="FF6600"/>
                    </a:solidFill>
                    <a:latin typeface="Arial" pitchFamily="34" charset="0"/>
                  </a:rPr>
                  <a:t>O</a:t>
                </a:r>
                <a:endParaRPr lang="fr-FR" sz="1600" dirty="0">
                  <a:solidFill>
                    <a:srgbClr val="FF6600"/>
                  </a:solidFill>
                </a:endParaRPr>
              </a:p>
            </p:txBody>
          </p:sp>
          <p:sp>
            <p:nvSpPr>
              <p:cNvPr id="379" name="Line 85"/>
              <p:cNvSpPr>
                <a:spLocks noChangeShapeType="1"/>
              </p:cNvSpPr>
              <p:nvPr/>
            </p:nvSpPr>
            <p:spPr bwMode="auto">
              <a:xfrm flipH="1" flipV="1">
                <a:off x="2969274" y="5108498"/>
                <a:ext cx="114300" cy="114300"/>
              </a:xfrm>
              <a:prstGeom prst="line">
                <a:avLst/>
              </a:prstGeom>
              <a:noFill/>
              <a:ln w="12700">
                <a:solidFill>
                  <a:srgbClr val="FF6600"/>
                </a:solidFill>
                <a:round/>
                <a:headEnd/>
                <a:tailEnd/>
              </a:ln>
            </p:spPr>
            <p:txBody>
              <a:bodyPr/>
              <a:lstStyle/>
              <a:p>
                <a:endParaRPr lang="fr-FR">
                  <a:solidFill>
                    <a:srgbClr val="FF6600"/>
                  </a:solidFill>
                </a:endParaRPr>
              </a:p>
            </p:txBody>
          </p:sp>
        </p:grpSp>
      </p:grpSp>
      <p:sp>
        <p:nvSpPr>
          <p:cNvPr id="384" name="ZoneTexte 383"/>
          <p:cNvSpPr txBox="1"/>
          <p:nvPr/>
        </p:nvSpPr>
        <p:spPr>
          <a:xfrm>
            <a:off x="109538" y="5715016"/>
            <a:ext cx="4429092"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Matériaux</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Hybrides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i="1" spc="150" dirty="0" smtClean="0">
                <a:ln w="11430"/>
                <a:solidFill>
                  <a:schemeClr val="accent6">
                    <a:lumMod val="50000"/>
                  </a:schemeClr>
                </a:solidFill>
                <a:effectLst>
                  <a:innerShdw blurRad="63500" dist="50800" dir="10800000">
                    <a:prstClr val="black">
                      <a:alpha val="50000"/>
                    </a:prstClr>
                  </a:innerShdw>
                </a:effectLst>
              </a:rPr>
              <a:t>via</a:t>
            </a:r>
          </a:p>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Méthode</a:t>
            </a:r>
            <a:r>
              <a:rPr lang="en-US" sz="1600" b="1" spc="150" dirty="0" smtClean="0">
                <a:ln w="11430"/>
                <a:solidFill>
                  <a:schemeClr val="accent6">
                    <a:lumMod val="50000"/>
                  </a:schemeClr>
                </a:solidFill>
                <a:effectLst>
                  <a:innerShdw blurRad="63500" dist="50800" dir="10800000">
                    <a:prstClr val="black">
                      <a:alpha val="50000"/>
                    </a:prstClr>
                  </a:innerShdw>
                </a:effectLst>
              </a:rPr>
              <a:t> PIEGEAGE/ENCAPSULATION</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385" name="ZoneTexte 384"/>
          <p:cNvSpPr txBox="1"/>
          <p:nvPr/>
        </p:nvSpPr>
        <p:spPr>
          <a:xfrm>
            <a:off x="5123518" y="5715016"/>
            <a:ext cx="3714744"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Matériaux</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Hybrides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i="1" spc="150" dirty="0" smtClean="0">
                <a:ln w="11430"/>
                <a:solidFill>
                  <a:schemeClr val="accent6">
                    <a:lumMod val="50000"/>
                  </a:schemeClr>
                </a:solidFill>
                <a:effectLst>
                  <a:innerShdw blurRad="63500" dist="50800" dir="10800000">
                    <a:prstClr val="black">
                      <a:alpha val="50000"/>
                    </a:prstClr>
                  </a:innerShdw>
                </a:effectLst>
              </a:rPr>
              <a:t>via</a:t>
            </a:r>
          </a:p>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Méthode</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smtClean="0">
                <a:ln w="11430"/>
                <a:solidFill>
                  <a:schemeClr val="accent6">
                    <a:lumMod val="50000"/>
                  </a:schemeClr>
                </a:solidFill>
                <a:effectLst>
                  <a:innerShdw blurRad="63500" dist="50800" dir="10800000">
                    <a:prstClr val="black">
                      <a:alpha val="50000"/>
                    </a:prstClr>
                  </a:innerShdw>
                </a:effectLst>
              </a:rPr>
              <a:t>GREFFAGE</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386" name="Text Box 14"/>
          <p:cNvSpPr txBox="1">
            <a:spLocks noChangeArrowheads="1"/>
          </p:cNvSpPr>
          <p:nvPr/>
        </p:nvSpPr>
        <p:spPr bwMode="auto">
          <a:xfrm>
            <a:off x="2071670" y="3429000"/>
            <a:ext cx="785818" cy="303574"/>
          </a:xfrm>
          <a:prstGeom prst="rect">
            <a:avLst/>
          </a:prstGeom>
          <a:noFill/>
          <a:ln w="9525">
            <a:noFill/>
            <a:miter lim="800000"/>
            <a:headEnd/>
            <a:tailEnd/>
          </a:ln>
        </p:spPr>
        <p:txBody>
          <a:bodyPr wrap="square" lIns="87277" tIns="43639" rIns="87277" bIns="43639">
            <a:spAutoFit/>
          </a:bodyPr>
          <a:lstStyle/>
          <a:p>
            <a:pPr algn="ctr" defTabSz="873125"/>
            <a:r>
              <a:rPr lang="en-US" sz="1400" b="1" i="1" dirty="0" smtClean="0">
                <a:solidFill>
                  <a:srgbClr val="C00000"/>
                </a:solidFill>
                <a:sym typeface="Wingdings" pitchFamily="2" charset="2"/>
              </a:rPr>
              <a:t>H bond</a:t>
            </a:r>
            <a:endParaRPr lang="en-US" sz="1400" i="1" dirty="0" smtClean="0">
              <a:solidFill>
                <a:srgbClr val="C00000"/>
              </a:solidFill>
            </a:endParaRPr>
          </a:p>
        </p:txBody>
      </p:sp>
      <p:sp>
        <p:nvSpPr>
          <p:cNvPr id="387" name="Text Box 14"/>
          <p:cNvSpPr txBox="1">
            <a:spLocks noChangeArrowheads="1"/>
          </p:cNvSpPr>
          <p:nvPr/>
        </p:nvSpPr>
        <p:spPr bwMode="auto">
          <a:xfrm>
            <a:off x="6646560" y="3250882"/>
            <a:ext cx="857256" cy="519018"/>
          </a:xfrm>
          <a:prstGeom prst="rect">
            <a:avLst/>
          </a:prstGeom>
          <a:noFill/>
          <a:ln w="9525">
            <a:noFill/>
            <a:miter lim="800000"/>
            <a:headEnd/>
            <a:tailEnd/>
          </a:ln>
        </p:spPr>
        <p:txBody>
          <a:bodyPr wrap="square" lIns="87277" tIns="43639" rIns="87277" bIns="43639">
            <a:spAutoFit/>
          </a:bodyPr>
          <a:lstStyle/>
          <a:p>
            <a:pPr algn="ctr" defTabSz="873125"/>
            <a:r>
              <a:rPr lang="en-US" sz="1400" b="1" i="1" dirty="0" smtClean="0">
                <a:solidFill>
                  <a:srgbClr val="336600"/>
                </a:solidFill>
                <a:sym typeface="Wingdings" pitchFamily="2" charset="2"/>
              </a:rPr>
              <a:t>Covalent bond</a:t>
            </a:r>
            <a:endParaRPr lang="en-US" sz="1400" i="1" dirty="0" smtClean="0">
              <a:solidFill>
                <a:srgbClr val="336600"/>
              </a:solidFill>
            </a:endParaRPr>
          </a:p>
        </p:txBody>
      </p:sp>
      <p:sp>
        <p:nvSpPr>
          <p:cNvPr id="180"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181" name="ZoneTexte 180"/>
          <p:cNvSpPr txBox="1"/>
          <p:nvPr/>
        </p:nvSpPr>
        <p:spPr>
          <a:xfrm>
            <a:off x="2307598" y="685057"/>
            <a:ext cx="4308231" cy="461665"/>
          </a:xfrm>
          <a:prstGeom prst="rect">
            <a:avLst/>
          </a:prstGeom>
          <a:noFill/>
        </p:spPr>
        <p:txBody>
          <a:bodyPr wrap="none" rtlCol="0">
            <a:spAutoFit/>
          </a:bodyPr>
          <a:lstStyle/>
          <a:p>
            <a:pPr algn="ct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Versatilité</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de composition</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ZoneTexte 1810"/>
          <p:cNvSpPr txBox="1"/>
          <p:nvPr/>
        </p:nvSpPr>
        <p:spPr>
          <a:xfrm>
            <a:off x="590530" y="1071546"/>
            <a:ext cx="7962940"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Colorant </a:t>
            </a:r>
            <a:r>
              <a:rPr lang="en-US" sz="1600" b="1" spc="150" dirty="0" err="1" smtClean="0">
                <a:ln w="11430"/>
                <a:solidFill>
                  <a:schemeClr val="accent6">
                    <a:lumMod val="50000"/>
                  </a:schemeClr>
                </a:solidFill>
                <a:effectLst>
                  <a:innerShdw blurRad="63500" dist="50800" dir="10800000">
                    <a:prstClr val="black">
                      <a:alpha val="50000"/>
                    </a:prstClr>
                  </a:innerShdw>
                </a:effectLst>
              </a:rPr>
              <a:t>organique</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piégé</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dans</a:t>
            </a:r>
            <a:r>
              <a:rPr lang="en-US" sz="1600" b="1" spc="150" dirty="0" smtClean="0">
                <a:ln w="11430"/>
                <a:solidFill>
                  <a:schemeClr val="accent6">
                    <a:lumMod val="50000"/>
                  </a:schemeClr>
                </a:solidFill>
                <a:effectLst>
                  <a:innerShdw blurRad="63500" dist="50800" dir="10800000">
                    <a:prstClr val="black">
                      <a:alpha val="50000"/>
                    </a:prstClr>
                  </a:innerShdw>
                </a:effectLst>
              </a:rPr>
              <a:t> un </a:t>
            </a:r>
            <a:r>
              <a:rPr lang="en-US" sz="1600" b="1" spc="150" dirty="0" err="1" smtClean="0">
                <a:ln w="11430"/>
                <a:solidFill>
                  <a:schemeClr val="accent6">
                    <a:lumMod val="50000"/>
                  </a:schemeClr>
                </a:solidFill>
                <a:effectLst>
                  <a:innerShdw blurRad="63500" dist="50800" dir="10800000">
                    <a:prstClr val="black">
                      <a:alpha val="50000"/>
                    </a:prstClr>
                  </a:innerShdw>
                </a:effectLst>
              </a:rPr>
              <a:t>verre</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pic>
        <p:nvPicPr>
          <p:cNvPr id="8" name="Picture 4" descr="Hybrid-pope.jpg                                                00000002ZIP250                         BA66C59A:"/>
          <p:cNvPicPr>
            <a:picLocks noChangeAspect="1" noChangeArrowheads="1"/>
          </p:cNvPicPr>
          <p:nvPr/>
        </p:nvPicPr>
        <p:blipFill>
          <a:blip r:embed="rId2">
            <a:lum bright="-6000" contrast="6000"/>
          </a:blip>
          <a:srcRect l="4544" r="6082"/>
          <a:stretch>
            <a:fillRect/>
          </a:stretch>
        </p:blipFill>
        <p:spPr bwMode="auto">
          <a:xfrm>
            <a:off x="214282" y="5072074"/>
            <a:ext cx="3357586" cy="1561835"/>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2" descr="&#10;sol-gel-2.gif                                                  000000A6&#10;Zip 250 MB                     B5ADF80C:"/>
          <p:cNvPicPr>
            <a:picLocks noChangeAspect="1" noChangeArrowheads="1"/>
          </p:cNvPicPr>
          <p:nvPr/>
        </p:nvPicPr>
        <p:blipFill>
          <a:blip r:embed="rId3">
            <a:lum bright="-6000" contrast="12000"/>
          </a:blip>
          <a:srcRect/>
          <a:stretch>
            <a:fillRect/>
          </a:stretch>
        </p:blipFill>
        <p:spPr bwMode="auto">
          <a:xfrm>
            <a:off x="830038" y="2219319"/>
            <a:ext cx="2126074" cy="2428892"/>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ZoneTexte 11"/>
          <p:cNvSpPr txBox="1"/>
          <p:nvPr/>
        </p:nvSpPr>
        <p:spPr>
          <a:xfrm>
            <a:off x="500034" y="1785926"/>
            <a:ext cx="2786082"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Coloration : </a:t>
            </a:r>
            <a:r>
              <a:rPr lang="en-US" sz="1600" b="1" spc="150" dirty="0" err="1" smtClean="0">
                <a:ln w="11430"/>
                <a:solidFill>
                  <a:schemeClr val="accent6">
                    <a:lumMod val="50000"/>
                  </a:schemeClr>
                </a:solidFill>
                <a:effectLst>
                  <a:innerShdw blurRad="63500" dist="50800" dir="10800000">
                    <a:prstClr val="black">
                      <a:alpha val="50000"/>
                    </a:prstClr>
                  </a:innerShdw>
                </a:effectLst>
              </a:rPr>
              <a:t>Organique</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grpSp>
        <p:nvGrpSpPr>
          <p:cNvPr id="1598" name="Group 17"/>
          <p:cNvGrpSpPr>
            <a:grpSpLocks/>
          </p:cNvGrpSpPr>
          <p:nvPr/>
        </p:nvGrpSpPr>
        <p:grpSpPr bwMode="auto">
          <a:xfrm>
            <a:off x="4929190" y="2786058"/>
            <a:ext cx="3000396" cy="2714644"/>
            <a:chOff x="278" y="2548"/>
            <a:chExt cx="1874" cy="1595"/>
          </a:xfrm>
          <a:effectLst>
            <a:outerShdw blurRad="50800" dist="101600" dir="8100000" algn="tr" rotWithShape="0">
              <a:prstClr val="black">
                <a:alpha val="40000"/>
              </a:prstClr>
            </a:outerShdw>
          </a:effectLst>
        </p:grpSpPr>
        <p:sp>
          <p:nvSpPr>
            <p:cNvPr id="1599" name="Freeform 18"/>
            <p:cNvSpPr>
              <a:spLocks/>
            </p:cNvSpPr>
            <p:nvPr/>
          </p:nvSpPr>
          <p:spPr bwMode="auto">
            <a:xfrm rot="11055630">
              <a:off x="957" y="4067"/>
              <a:ext cx="18" cy="18"/>
            </a:xfrm>
            <a:custGeom>
              <a:avLst/>
              <a:gdLst/>
              <a:ahLst/>
              <a:cxnLst>
                <a:cxn ang="0">
                  <a:pos x="18" y="9"/>
                </a:cxn>
                <a:cxn ang="0">
                  <a:pos x="18" y="9"/>
                </a:cxn>
                <a:cxn ang="0">
                  <a:pos x="18" y="14"/>
                </a:cxn>
                <a:cxn ang="0">
                  <a:pos x="18" y="14"/>
                </a:cxn>
                <a:cxn ang="0">
                  <a:pos x="18" y="14"/>
                </a:cxn>
                <a:cxn ang="0">
                  <a:pos x="14" y="18"/>
                </a:cxn>
                <a:cxn ang="0">
                  <a:pos x="14" y="18"/>
                </a:cxn>
                <a:cxn ang="0">
                  <a:pos x="14" y="18"/>
                </a:cxn>
                <a:cxn ang="0">
                  <a:pos x="9" y="18"/>
                </a:cxn>
                <a:cxn ang="0">
                  <a:pos x="9" y="18"/>
                </a:cxn>
                <a:cxn ang="0">
                  <a:pos x="9" y="18"/>
                </a:cxn>
                <a:cxn ang="0">
                  <a:pos x="4" y="18"/>
                </a:cxn>
                <a:cxn ang="0">
                  <a:pos x="4" y="18"/>
                </a:cxn>
                <a:cxn ang="0">
                  <a:pos x="4" y="18"/>
                </a:cxn>
                <a:cxn ang="0">
                  <a:pos x="0" y="14"/>
                </a:cxn>
                <a:cxn ang="0">
                  <a:pos x="0" y="14"/>
                </a:cxn>
                <a:cxn ang="0">
                  <a:pos x="0" y="14"/>
                </a:cxn>
                <a:cxn ang="0">
                  <a:pos x="0" y="9"/>
                </a:cxn>
                <a:cxn ang="0">
                  <a:pos x="0" y="9"/>
                </a:cxn>
                <a:cxn ang="0">
                  <a:pos x="0" y="9"/>
                </a:cxn>
                <a:cxn ang="0">
                  <a:pos x="0" y="5"/>
                </a:cxn>
                <a:cxn ang="0">
                  <a:pos x="0" y="5"/>
                </a:cxn>
                <a:cxn ang="0">
                  <a:pos x="0" y="5"/>
                </a:cxn>
                <a:cxn ang="0">
                  <a:pos x="4" y="0"/>
                </a:cxn>
                <a:cxn ang="0">
                  <a:pos x="4" y="0"/>
                </a:cxn>
                <a:cxn ang="0">
                  <a:pos x="4" y="0"/>
                </a:cxn>
                <a:cxn ang="0">
                  <a:pos x="9" y="0"/>
                </a:cxn>
                <a:cxn ang="0">
                  <a:pos x="9" y="0"/>
                </a:cxn>
                <a:cxn ang="0">
                  <a:pos x="9" y="0"/>
                </a:cxn>
                <a:cxn ang="0">
                  <a:pos x="14" y="0"/>
                </a:cxn>
                <a:cxn ang="0">
                  <a:pos x="14" y="0"/>
                </a:cxn>
                <a:cxn ang="0">
                  <a:pos x="14" y="0"/>
                </a:cxn>
                <a:cxn ang="0">
                  <a:pos x="18" y="5"/>
                </a:cxn>
                <a:cxn ang="0">
                  <a:pos x="18" y="5"/>
                </a:cxn>
                <a:cxn ang="0">
                  <a:pos x="18" y="5"/>
                </a:cxn>
                <a:cxn ang="0">
                  <a:pos x="18" y="9"/>
                </a:cxn>
                <a:cxn ang="0">
                  <a:pos x="18" y="9"/>
                </a:cxn>
              </a:cxnLst>
              <a:rect l="0" t="0" r="r" b="b"/>
              <a:pathLst>
                <a:path w="18" h="18">
                  <a:moveTo>
                    <a:pt x="18" y="9"/>
                  </a:moveTo>
                  <a:lnTo>
                    <a:pt x="18" y="9"/>
                  </a:lnTo>
                  <a:lnTo>
                    <a:pt x="18" y="14"/>
                  </a:lnTo>
                  <a:lnTo>
                    <a:pt x="18" y="14"/>
                  </a:lnTo>
                  <a:lnTo>
                    <a:pt x="18" y="14"/>
                  </a:lnTo>
                  <a:lnTo>
                    <a:pt x="14" y="18"/>
                  </a:lnTo>
                  <a:lnTo>
                    <a:pt x="14" y="18"/>
                  </a:lnTo>
                  <a:lnTo>
                    <a:pt x="14" y="18"/>
                  </a:lnTo>
                  <a:lnTo>
                    <a:pt x="9" y="18"/>
                  </a:lnTo>
                  <a:lnTo>
                    <a:pt x="9" y="18"/>
                  </a:lnTo>
                  <a:lnTo>
                    <a:pt x="9" y="18"/>
                  </a:lnTo>
                  <a:lnTo>
                    <a:pt x="4" y="18"/>
                  </a:lnTo>
                  <a:lnTo>
                    <a:pt x="4" y="18"/>
                  </a:lnTo>
                  <a:lnTo>
                    <a:pt x="4" y="18"/>
                  </a:lnTo>
                  <a:lnTo>
                    <a:pt x="0" y="14"/>
                  </a:lnTo>
                  <a:lnTo>
                    <a:pt x="0" y="14"/>
                  </a:lnTo>
                  <a:lnTo>
                    <a:pt x="0" y="14"/>
                  </a:lnTo>
                  <a:lnTo>
                    <a:pt x="0" y="9"/>
                  </a:lnTo>
                  <a:lnTo>
                    <a:pt x="0" y="9"/>
                  </a:lnTo>
                  <a:lnTo>
                    <a:pt x="0" y="9"/>
                  </a:lnTo>
                  <a:lnTo>
                    <a:pt x="0" y="5"/>
                  </a:lnTo>
                  <a:lnTo>
                    <a:pt x="0" y="5"/>
                  </a:lnTo>
                  <a:lnTo>
                    <a:pt x="0" y="5"/>
                  </a:lnTo>
                  <a:lnTo>
                    <a:pt x="4" y="0"/>
                  </a:lnTo>
                  <a:lnTo>
                    <a:pt x="4" y="0"/>
                  </a:lnTo>
                  <a:lnTo>
                    <a:pt x="4" y="0"/>
                  </a:lnTo>
                  <a:lnTo>
                    <a:pt x="9" y="0"/>
                  </a:lnTo>
                  <a:lnTo>
                    <a:pt x="9" y="0"/>
                  </a:lnTo>
                  <a:lnTo>
                    <a:pt x="9" y="0"/>
                  </a:lnTo>
                  <a:lnTo>
                    <a:pt x="14" y="0"/>
                  </a:lnTo>
                  <a:lnTo>
                    <a:pt x="14" y="0"/>
                  </a:lnTo>
                  <a:lnTo>
                    <a:pt x="14" y="0"/>
                  </a:lnTo>
                  <a:lnTo>
                    <a:pt x="18" y="5"/>
                  </a:lnTo>
                  <a:lnTo>
                    <a:pt x="18" y="5"/>
                  </a:lnTo>
                  <a:lnTo>
                    <a:pt x="18" y="5"/>
                  </a:lnTo>
                  <a:lnTo>
                    <a:pt x="18" y="9"/>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1600" name="Line 19"/>
            <p:cNvSpPr>
              <a:spLocks noChangeShapeType="1"/>
            </p:cNvSpPr>
            <p:nvPr/>
          </p:nvSpPr>
          <p:spPr bwMode="auto">
            <a:xfrm rot="11055630" flipV="1">
              <a:off x="964" y="4044"/>
              <a:ext cx="1" cy="64"/>
            </a:xfrm>
            <a:prstGeom prst="line">
              <a:avLst/>
            </a:prstGeom>
            <a:noFill/>
            <a:ln w="7938">
              <a:solidFill>
                <a:srgbClr val="000000"/>
              </a:solidFill>
              <a:round/>
              <a:headEnd/>
              <a:tailEnd/>
            </a:ln>
          </p:spPr>
          <p:txBody>
            <a:bodyPr/>
            <a:lstStyle/>
            <a:p>
              <a:endParaRPr lang="fr-FR"/>
            </a:p>
          </p:txBody>
        </p:sp>
        <p:sp>
          <p:nvSpPr>
            <p:cNvPr id="1601" name="Line 20"/>
            <p:cNvSpPr>
              <a:spLocks noChangeShapeType="1"/>
            </p:cNvSpPr>
            <p:nvPr/>
          </p:nvSpPr>
          <p:spPr bwMode="auto">
            <a:xfrm rot="11055630">
              <a:off x="934" y="4074"/>
              <a:ext cx="64" cy="1"/>
            </a:xfrm>
            <a:prstGeom prst="line">
              <a:avLst/>
            </a:prstGeom>
            <a:noFill/>
            <a:ln w="7938">
              <a:solidFill>
                <a:srgbClr val="000000"/>
              </a:solidFill>
              <a:round/>
              <a:headEnd/>
              <a:tailEnd/>
            </a:ln>
          </p:spPr>
          <p:txBody>
            <a:bodyPr/>
            <a:lstStyle/>
            <a:p>
              <a:endParaRPr lang="fr-FR"/>
            </a:p>
          </p:txBody>
        </p:sp>
        <p:sp>
          <p:nvSpPr>
            <p:cNvPr id="1602" name="Freeform 21"/>
            <p:cNvSpPr>
              <a:spLocks/>
            </p:cNvSpPr>
            <p:nvPr/>
          </p:nvSpPr>
          <p:spPr bwMode="auto">
            <a:xfrm rot="11055630">
              <a:off x="996" y="4036"/>
              <a:ext cx="18" cy="19"/>
            </a:xfrm>
            <a:custGeom>
              <a:avLst/>
              <a:gdLst/>
              <a:ahLst/>
              <a:cxnLst>
                <a:cxn ang="0">
                  <a:pos x="9" y="0"/>
                </a:cxn>
                <a:cxn ang="0">
                  <a:pos x="14" y="0"/>
                </a:cxn>
                <a:cxn ang="0">
                  <a:pos x="14" y="0"/>
                </a:cxn>
                <a:cxn ang="0">
                  <a:pos x="14" y="0"/>
                </a:cxn>
                <a:cxn ang="0">
                  <a:pos x="18" y="5"/>
                </a:cxn>
                <a:cxn ang="0">
                  <a:pos x="18" y="5"/>
                </a:cxn>
                <a:cxn ang="0">
                  <a:pos x="18" y="5"/>
                </a:cxn>
                <a:cxn ang="0">
                  <a:pos x="18" y="5"/>
                </a:cxn>
                <a:cxn ang="0">
                  <a:pos x="18" y="9"/>
                </a:cxn>
                <a:cxn ang="0">
                  <a:pos x="18" y="9"/>
                </a:cxn>
                <a:cxn ang="0">
                  <a:pos x="18" y="14"/>
                </a:cxn>
                <a:cxn ang="0">
                  <a:pos x="18" y="14"/>
                </a:cxn>
                <a:cxn ang="0">
                  <a:pos x="18" y="14"/>
                </a:cxn>
                <a:cxn ang="0">
                  <a:pos x="18" y="19"/>
                </a:cxn>
                <a:cxn ang="0">
                  <a:pos x="18" y="19"/>
                </a:cxn>
                <a:cxn ang="0">
                  <a:pos x="14" y="19"/>
                </a:cxn>
                <a:cxn ang="0">
                  <a:pos x="14" y="19"/>
                </a:cxn>
                <a:cxn ang="0">
                  <a:pos x="14" y="19"/>
                </a:cxn>
                <a:cxn ang="0">
                  <a:pos x="9" y="19"/>
                </a:cxn>
                <a:cxn ang="0">
                  <a:pos x="9" y="19"/>
                </a:cxn>
                <a:cxn ang="0">
                  <a:pos x="4" y="19"/>
                </a:cxn>
                <a:cxn ang="0">
                  <a:pos x="4" y="19"/>
                </a:cxn>
                <a:cxn ang="0">
                  <a:pos x="4" y="19"/>
                </a:cxn>
                <a:cxn ang="0">
                  <a:pos x="0" y="19"/>
                </a:cxn>
                <a:cxn ang="0">
                  <a:pos x="0" y="14"/>
                </a:cxn>
                <a:cxn ang="0">
                  <a:pos x="0" y="14"/>
                </a:cxn>
                <a:cxn ang="0">
                  <a:pos x="0" y="14"/>
                </a:cxn>
                <a:cxn ang="0">
                  <a:pos x="0" y="9"/>
                </a:cxn>
                <a:cxn ang="0">
                  <a:pos x="0" y="9"/>
                </a:cxn>
                <a:cxn ang="0">
                  <a:pos x="0" y="5"/>
                </a:cxn>
                <a:cxn ang="0">
                  <a:pos x="0" y="5"/>
                </a:cxn>
                <a:cxn ang="0">
                  <a:pos x="0" y="5"/>
                </a:cxn>
                <a:cxn ang="0">
                  <a:pos x="4" y="5"/>
                </a:cxn>
                <a:cxn ang="0">
                  <a:pos x="4" y="0"/>
                </a:cxn>
                <a:cxn ang="0">
                  <a:pos x="4" y="0"/>
                </a:cxn>
                <a:cxn ang="0">
                  <a:pos x="9" y="0"/>
                </a:cxn>
                <a:cxn ang="0">
                  <a:pos x="9" y="0"/>
                </a:cxn>
              </a:cxnLst>
              <a:rect l="0" t="0" r="r" b="b"/>
              <a:pathLst>
                <a:path w="18" h="19">
                  <a:moveTo>
                    <a:pt x="9" y="0"/>
                  </a:moveTo>
                  <a:lnTo>
                    <a:pt x="14" y="0"/>
                  </a:lnTo>
                  <a:lnTo>
                    <a:pt x="14" y="0"/>
                  </a:lnTo>
                  <a:lnTo>
                    <a:pt x="14" y="0"/>
                  </a:lnTo>
                  <a:lnTo>
                    <a:pt x="18" y="5"/>
                  </a:lnTo>
                  <a:lnTo>
                    <a:pt x="18" y="5"/>
                  </a:lnTo>
                  <a:lnTo>
                    <a:pt x="18" y="5"/>
                  </a:lnTo>
                  <a:lnTo>
                    <a:pt x="18" y="5"/>
                  </a:lnTo>
                  <a:lnTo>
                    <a:pt x="18" y="9"/>
                  </a:lnTo>
                  <a:lnTo>
                    <a:pt x="18" y="9"/>
                  </a:lnTo>
                  <a:lnTo>
                    <a:pt x="18" y="14"/>
                  </a:lnTo>
                  <a:lnTo>
                    <a:pt x="18" y="14"/>
                  </a:lnTo>
                  <a:lnTo>
                    <a:pt x="18" y="14"/>
                  </a:lnTo>
                  <a:lnTo>
                    <a:pt x="18" y="19"/>
                  </a:lnTo>
                  <a:lnTo>
                    <a:pt x="18" y="19"/>
                  </a:lnTo>
                  <a:lnTo>
                    <a:pt x="14" y="19"/>
                  </a:lnTo>
                  <a:lnTo>
                    <a:pt x="14" y="19"/>
                  </a:lnTo>
                  <a:lnTo>
                    <a:pt x="14" y="19"/>
                  </a:lnTo>
                  <a:lnTo>
                    <a:pt x="9" y="19"/>
                  </a:lnTo>
                  <a:lnTo>
                    <a:pt x="9" y="19"/>
                  </a:lnTo>
                  <a:lnTo>
                    <a:pt x="4" y="19"/>
                  </a:lnTo>
                  <a:lnTo>
                    <a:pt x="4" y="19"/>
                  </a:lnTo>
                  <a:lnTo>
                    <a:pt x="4" y="19"/>
                  </a:lnTo>
                  <a:lnTo>
                    <a:pt x="0" y="19"/>
                  </a:lnTo>
                  <a:lnTo>
                    <a:pt x="0" y="14"/>
                  </a:lnTo>
                  <a:lnTo>
                    <a:pt x="0" y="14"/>
                  </a:lnTo>
                  <a:lnTo>
                    <a:pt x="0" y="14"/>
                  </a:lnTo>
                  <a:lnTo>
                    <a:pt x="0" y="9"/>
                  </a:lnTo>
                  <a:lnTo>
                    <a:pt x="0" y="9"/>
                  </a:lnTo>
                  <a:lnTo>
                    <a:pt x="0" y="5"/>
                  </a:lnTo>
                  <a:lnTo>
                    <a:pt x="0" y="5"/>
                  </a:lnTo>
                  <a:lnTo>
                    <a:pt x="0" y="5"/>
                  </a:lnTo>
                  <a:lnTo>
                    <a:pt x="4" y="5"/>
                  </a:lnTo>
                  <a:lnTo>
                    <a:pt x="4" y="0"/>
                  </a:lnTo>
                  <a:lnTo>
                    <a:pt x="4"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03" name="Line 22"/>
            <p:cNvSpPr>
              <a:spLocks noChangeShapeType="1"/>
            </p:cNvSpPr>
            <p:nvPr/>
          </p:nvSpPr>
          <p:spPr bwMode="auto">
            <a:xfrm rot="11055630">
              <a:off x="967" y="4045"/>
              <a:ext cx="69" cy="1"/>
            </a:xfrm>
            <a:prstGeom prst="line">
              <a:avLst/>
            </a:prstGeom>
            <a:noFill/>
            <a:ln w="7938">
              <a:solidFill>
                <a:srgbClr val="000000"/>
              </a:solidFill>
              <a:round/>
              <a:headEnd/>
              <a:tailEnd/>
            </a:ln>
          </p:spPr>
          <p:txBody>
            <a:bodyPr/>
            <a:lstStyle/>
            <a:p>
              <a:endParaRPr lang="fr-FR"/>
            </a:p>
          </p:txBody>
        </p:sp>
        <p:sp>
          <p:nvSpPr>
            <p:cNvPr id="1604" name="Line 23"/>
            <p:cNvSpPr>
              <a:spLocks noChangeShapeType="1"/>
            </p:cNvSpPr>
            <p:nvPr/>
          </p:nvSpPr>
          <p:spPr bwMode="auto">
            <a:xfrm rot="11055630" flipV="1">
              <a:off x="1003" y="4009"/>
              <a:ext cx="1" cy="69"/>
            </a:xfrm>
            <a:prstGeom prst="line">
              <a:avLst/>
            </a:prstGeom>
            <a:noFill/>
            <a:ln w="7938">
              <a:solidFill>
                <a:srgbClr val="000000"/>
              </a:solidFill>
              <a:round/>
              <a:headEnd/>
              <a:tailEnd/>
            </a:ln>
          </p:spPr>
          <p:txBody>
            <a:bodyPr/>
            <a:lstStyle/>
            <a:p>
              <a:endParaRPr lang="fr-FR"/>
            </a:p>
          </p:txBody>
        </p:sp>
        <p:sp>
          <p:nvSpPr>
            <p:cNvPr id="1605" name="Freeform 24"/>
            <p:cNvSpPr>
              <a:spLocks/>
            </p:cNvSpPr>
            <p:nvPr/>
          </p:nvSpPr>
          <p:spPr bwMode="auto">
            <a:xfrm rot="11055630">
              <a:off x="991" y="4101"/>
              <a:ext cx="18" cy="23"/>
            </a:xfrm>
            <a:custGeom>
              <a:avLst/>
              <a:gdLst/>
              <a:ahLst/>
              <a:cxnLst>
                <a:cxn ang="0">
                  <a:pos x="9" y="0"/>
                </a:cxn>
                <a:cxn ang="0">
                  <a:pos x="14" y="5"/>
                </a:cxn>
                <a:cxn ang="0">
                  <a:pos x="14" y="5"/>
                </a:cxn>
                <a:cxn ang="0">
                  <a:pos x="14" y="5"/>
                </a:cxn>
                <a:cxn ang="0">
                  <a:pos x="18" y="5"/>
                </a:cxn>
                <a:cxn ang="0">
                  <a:pos x="18" y="5"/>
                </a:cxn>
                <a:cxn ang="0">
                  <a:pos x="18" y="9"/>
                </a:cxn>
                <a:cxn ang="0">
                  <a:pos x="18" y="9"/>
                </a:cxn>
                <a:cxn ang="0">
                  <a:pos x="18" y="9"/>
                </a:cxn>
                <a:cxn ang="0">
                  <a:pos x="18" y="14"/>
                </a:cxn>
                <a:cxn ang="0">
                  <a:pos x="18" y="14"/>
                </a:cxn>
                <a:cxn ang="0">
                  <a:pos x="18" y="18"/>
                </a:cxn>
                <a:cxn ang="0">
                  <a:pos x="18" y="18"/>
                </a:cxn>
                <a:cxn ang="0">
                  <a:pos x="18" y="18"/>
                </a:cxn>
                <a:cxn ang="0">
                  <a:pos x="18" y="18"/>
                </a:cxn>
                <a:cxn ang="0">
                  <a:pos x="14" y="23"/>
                </a:cxn>
                <a:cxn ang="0">
                  <a:pos x="14" y="23"/>
                </a:cxn>
                <a:cxn ang="0">
                  <a:pos x="14" y="23"/>
                </a:cxn>
                <a:cxn ang="0">
                  <a:pos x="9" y="23"/>
                </a:cxn>
                <a:cxn ang="0">
                  <a:pos x="9" y="23"/>
                </a:cxn>
                <a:cxn ang="0">
                  <a:pos x="9" y="23"/>
                </a:cxn>
                <a:cxn ang="0">
                  <a:pos x="4" y="23"/>
                </a:cxn>
                <a:cxn ang="0">
                  <a:pos x="4" y="18"/>
                </a:cxn>
                <a:cxn ang="0">
                  <a:pos x="4" y="18"/>
                </a:cxn>
                <a:cxn ang="0">
                  <a:pos x="0" y="18"/>
                </a:cxn>
                <a:cxn ang="0">
                  <a:pos x="0" y="18"/>
                </a:cxn>
                <a:cxn ang="0">
                  <a:pos x="0" y="14"/>
                </a:cxn>
                <a:cxn ang="0">
                  <a:pos x="0" y="14"/>
                </a:cxn>
                <a:cxn ang="0">
                  <a:pos x="0" y="9"/>
                </a:cxn>
                <a:cxn ang="0">
                  <a:pos x="0" y="9"/>
                </a:cxn>
                <a:cxn ang="0">
                  <a:pos x="0" y="9"/>
                </a:cxn>
                <a:cxn ang="0">
                  <a:pos x="4" y="5"/>
                </a:cxn>
                <a:cxn ang="0">
                  <a:pos x="4" y="5"/>
                </a:cxn>
                <a:cxn ang="0">
                  <a:pos x="4" y="5"/>
                </a:cxn>
                <a:cxn ang="0">
                  <a:pos x="9" y="5"/>
                </a:cxn>
                <a:cxn ang="0">
                  <a:pos x="9" y="5"/>
                </a:cxn>
                <a:cxn ang="0">
                  <a:pos x="9" y="0"/>
                </a:cxn>
              </a:cxnLst>
              <a:rect l="0" t="0" r="r" b="b"/>
              <a:pathLst>
                <a:path w="18" h="23">
                  <a:moveTo>
                    <a:pt x="9" y="0"/>
                  </a:moveTo>
                  <a:lnTo>
                    <a:pt x="14" y="5"/>
                  </a:lnTo>
                  <a:lnTo>
                    <a:pt x="14" y="5"/>
                  </a:lnTo>
                  <a:lnTo>
                    <a:pt x="14" y="5"/>
                  </a:lnTo>
                  <a:lnTo>
                    <a:pt x="18" y="5"/>
                  </a:lnTo>
                  <a:lnTo>
                    <a:pt x="18" y="5"/>
                  </a:lnTo>
                  <a:lnTo>
                    <a:pt x="18" y="9"/>
                  </a:lnTo>
                  <a:lnTo>
                    <a:pt x="18" y="9"/>
                  </a:lnTo>
                  <a:lnTo>
                    <a:pt x="18" y="9"/>
                  </a:lnTo>
                  <a:lnTo>
                    <a:pt x="18" y="14"/>
                  </a:lnTo>
                  <a:lnTo>
                    <a:pt x="18" y="14"/>
                  </a:lnTo>
                  <a:lnTo>
                    <a:pt x="18" y="18"/>
                  </a:lnTo>
                  <a:lnTo>
                    <a:pt x="18" y="18"/>
                  </a:lnTo>
                  <a:lnTo>
                    <a:pt x="18" y="18"/>
                  </a:lnTo>
                  <a:lnTo>
                    <a:pt x="18" y="18"/>
                  </a:lnTo>
                  <a:lnTo>
                    <a:pt x="14" y="23"/>
                  </a:lnTo>
                  <a:lnTo>
                    <a:pt x="14" y="23"/>
                  </a:lnTo>
                  <a:lnTo>
                    <a:pt x="14" y="23"/>
                  </a:lnTo>
                  <a:lnTo>
                    <a:pt x="9" y="23"/>
                  </a:lnTo>
                  <a:lnTo>
                    <a:pt x="9" y="23"/>
                  </a:lnTo>
                  <a:lnTo>
                    <a:pt x="9" y="23"/>
                  </a:lnTo>
                  <a:lnTo>
                    <a:pt x="4" y="23"/>
                  </a:lnTo>
                  <a:lnTo>
                    <a:pt x="4" y="18"/>
                  </a:lnTo>
                  <a:lnTo>
                    <a:pt x="4" y="18"/>
                  </a:lnTo>
                  <a:lnTo>
                    <a:pt x="0" y="18"/>
                  </a:lnTo>
                  <a:lnTo>
                    <a:pt x="0" y="18"/>
                  </a:lnTo>
                  <a:lnTo>
                    <a:pt x="0" y="14"/>
                  </a:lnTo>
                  <a:lnTo>
                    <a:pt x="0" y="14"/>
                  </a:lnTo>
                  <a:lnTo>
                    <a:pt x="0" y="9"/>
                  </a:lnTo>
                  <a:lnTo>
                    <a:pt x="0" y="9"/>
                  </a:lnTo>
                  <a:lnTo>
                    <a:pt x="0" y="9"/>
                  </a:lnTo>
                  <a:lnTo>
                    <a:pt x="4" y="5"/>
                  </a:lnTo>
                  <a:lnTo>
                    <a:pt x="4" y="5"/>
                  </a:lnTo>
                  <a:lnTo>
                    <a:pt x="4" y="5"/>
                  </a:lnTo>
                  <a:lnTo>
                    <a:pt x="9" y="5"/>
                  </a:lnTo>
                  <a:lnTo>
                    <a:pt x="9" y="5"/>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06" name="Line 25"/>
            <p:cNvSpPr>
              <a:spLocks noChangeShapeType="1"/>
            </p:cNvSpPr>
            <p:nvPr/>
          </p:nvSpPr>
          <p:spPr bwMode="auto">
            <a:xfrm rot="11055630">
              <a:off x="962" y="4109"/>
              <a:ext cx="69" cy="1"/>
            </a:xfrm>
            <a:prstGeom prst="line">
              <a:avLst/>
            </a:prstGeom>
            <a:noFill/>
            <a:ln w="7938">
              <a:solidFill>
                <a:srgbClr val="000000"/>
              </a:solidFill>
              <a:round/>
              <a:headEnd/>
              <a:tailEnd/>
            </a:ln>
          </p:spPr>
          <p:txBody>
            <a:bodyPr/>
            <a:lstStyle/>
            <a:p>
              <a:endParaRPr lang="fr-FR"/>
            </a:p>
          </p:txBody>
        </p:sp>
        <p:sp>
          <p:nvSpPr>
            <p:cNvPr id="1607" name="Line 26"/>
            <p:cNvSpPr>
              <a:spLocks noChangeShapeType="1"/>
            </p:cNvSpPr>
            <p:nvPr/>
          </p:nvSpPr>
          <p:spPr bwMode="auto">
            <a:xfrm rot="11055630" flipV="1">
              <a:off x="998" y="4079"/>
              <a:ext cx="1" cy="64"/>
            </a:xfrm>
            <a:prstGeom prst="line">
              <a:avLst/>
            </a:prstGeom>
            <a:noFill/>
            <a:ln w="7938">
              <a:solidFill>
                <a:srgbClr val="000000"/>
              </a:solidFill>
              <a:round/>
              <a:headEnd/>
              <a:tailEnd/>
            </a:ln>
          </p:spPr>
          <p:txBody>
            <a:bodyPr/>
            <a:lstStyle/>
            <a:p>
              <a:endParaRPr lang="fr-FR"/>
            </a:p>
          </p:txBody>
        </p:sp>
        <p:sp>
          <p:nvSpPr>
            <p:cNvPr id="1608" name="Freeform 27"/>
            <p:cNvSpPr>
              <a:spLocks/>
            </p:cNvSpPr>
            <p:nvPr/>
          </p:nvSpPr>
          <p:spPr bwMode="auto">
            <a:xfrm rot="11055630">
              <a:off x="1025" y="4073"/>
              <a:ext cx="23" cy="18"/>
            </a:xfrm>
            <a:custGeom>
              <a:avLst/>
              <a:gdLst/>
              <a:ahLst/>
              <a:cxnLst>
                <a:cxn ang="0">
                  <a:pos x="14" y="0"/>
                </a:cxn>
                <a:cxn ang="0">
                  <a:pos x="14" y="0"/>
                </a:cxn>
                <a:cxn ang="0">
                  <a:pos x="14" y="0"/>
                </a:cxn>
                <a:cxn ang="0">
                  <a:pos x="18" y="0"/>
                </a:cxn>
                <a:cxn ang="0">
                  <a:pos x="18" y="0"/>
                </a:cxn>
                <a:cxn ang="0">
                  <a:pos x="18" y="0"/>
                </a:cxn>
                <a:cxn ang="0">
                  <a:pos x="23" y="5"/>
                </a:cxn>
                <a:cxn ang="0">
                  <a:pos x="23" y="5"/>
                </a:cxn>
                <a:cxn ang="0">
                  <a:pos x="23" y="9"/>
                </a:cxn>
                <a:cxn ang="0">
                  <a:pos x="23" y="9"/>
                </a:cxn>
                <a:cxn ang="0">
                  <a:pos x="23" y="9"/>
                </a:cxn>
                <a:cxn ang="0">
                  <a:pos x="23" y="14"/>
                </a:cxn>
                <a:cxn ang="0">
                  <a:pos x="18" y="14"/>
                </a:cxn>
                <a:cxn ang="0">
                  <a:pos x="18" y="14"/>
                </a:cxn>
                <a:cxn ang="0">
                  <a:pos x="18" y="18"/>
                </a:cxn>
                <a:cxn ang="0">
                  <a:pos x="18" y="18"/>
                </a:cxn>
                <a:cxn ang="0">
                  <a:pos x="14" y="18"/>
                </a:cxn>
                <a:cxn ang="0">
                  <a:pos x="14" y="18"/>
                </a:cxn>
                <a:cxn ang="0">
                  <a:pos x="14" y="18"/>
                </a:cxn>
                <a:cxn ang="0">
                  <a:pos x="9" y="18"/>
                </a:cxn>
                <a:cxn ang="0">
                  <a:pos x="9" y="18"/>
                </a:cxn>
                <a:cxn ang="0">
                  <a:pos x="5" y="18"/>
                </a:cxn>
                <a:cxn ang="0">
                  <a:pos x="5" y="18"/>
                </a:cxn>
                <a:cxn ang="0">
                  <a:pos x="5" y="14"/>
                </a:cxn>
                <a:cxn ang="0">
                  <a:pos x="5" y="14"/>
                </a:cxn>
                <a:cxn ang="0">
                  <a:pos x="5" y="14"/>
                </a:cxn>
                <a:cxn ang="0">
                  <a:pos x="0" y="9"/>
                </a:cxn>
                <a:cxn ang="0">
                  <a:pos x="0" y="9"/>
                </a:cxn>
                <a:cxn ang="0">
                  <a:pos x="0" y="9"/>
                </a:cxn>
                <a:cxn ang="0">
                  <a:pos x="5" y="5"/>
                </a:cxn>
                <a:cxn ang="0">
                  <a:pos x="5" y="5"/>
                </a:cxn>
                <a:cxn ang="0">
                  <a:pos x="5" y="0"/>
                </a:cxn>
                <a:cxn ang="0">
                  <a:pos x="5" y="0"/>
                </a:cxn>
                <a:cxn ang="0">
                  <a:pos x="9" y="0"/>
                </a:cxn>
                <a:cxn ang="0">
                  <a:pos x="9" y="0"/>
                </a:cxn>
                <a:cxn ang="0">
                  <a:pos x="9" y="0"/>
                </a:cxn>
                <a:cxn ang="0">
                  <a:pos x="14" y="0"/>
                </a:cxn>
              </a:cxnLst>
              <a:rect l="0" t="0" r="r" b="b"/>
              <a:pathLst>
                <a:path w="23" h="18">
                  <a:moveTo>
                    <a:pt x="14" y="0"/>
                  </a:moveTo>
                  <a:lnTo>
                    <a:pt x="14" y="0"/>
                  </a:lnTo>
                  <a:lnTo>
                    <a:pt x="14" y="0"/>
                  </a:lnTo>
                  <a:lnTo>
                    <a:pt x="18" y="0"/>
                  </a:lnTo>
                  <a:lnTo>
                    <a:pt x="18" y="0"/>
                  </a:lnTo>
                  <a:lnTo>
                    <a:pt x="18" y="0"/>
                  </a:lnTo>
                  <a:lnTo>
                    <a:pt x="23" y="5"/>
                  </a:lnTo>
                  <a:lnTo>
                    <a:pt x="23" y="5"/>
                  </a:lnTo>
                  <a:lnTo>
                    <a:pt x="23" y="9"/>
                  </a:lnTo>
                  <a:lnTo>
                    <a:pt x="23" y="9"/>
                  </a:lnTo>
                  <a:lnTo>
                    <a:pt x="23" y="9"/>
                  </a:lnTo>
                  <a:lnTo>
                    <a:pt x="23" y="14"/>
                  </a:lnTo>
                  <a:lnTo>
                    <a:pt x="18" y="14"/>
                  </a:lnTo>
                  <a:lnTo>
                    <a:pt x="18" y="14"/>
                  </a:lnTo>
                  <a:lnTo>
                    <a:pt x="18" y="18"/>
                  </a:lnTo>
                  <a:lnTo>
                    <a:pt x="18" y="18"/>
                  </a:lnTo>
                  <a:lnTo>
                    <a:pt x="14" y="18"/>
                  </a:lnTo>
                  <a:lnTo>
                    <a:pt x="14" y="18"/>
                  </a:lnTo>
                  <a:lnTo>
                    <a:pt x="14" y="18"/>
                  </a:lnTo>
                  <a:lnTo>
                    <a:pt x="9" y="18"/>
                  </a:lnTo>
                  <a:lnTo>
                    <a:pt x="9" y="18"/>
                  </a:lnTo>
                  <a:lnTo>
                    <a:pt x="5" y="18"/>
                  </a:lnTo>
                  <a:lnTo>
                    <a:pt x="5" y="18"/>
                  </a:lnTo>
                  <a:lnTo>
                    <a:pt x="5" y="14"/>
                  </a:lnTo>
                  <a:lnTo>
                    <a:pt x="5" y="14"/>
                  </a:lnTo>
                  <a:lnTo>
                    <a:pt x="5" y="14"/>
                  </a:lnTo>
                  <a:lnTo>
                    <a:pt x="0" y="9"/>
                  </a:lnTo>
                  <a:lnTo>
                    <a:pt x="0" y="9"/>
                  </a:lnTo>
                  <a:lnTo>
                    <a:pt x="0" y="9"/>
                  </a:lnTo>
                  <a:lnTo>
                    <a:pt x="5" y="5"/>
                  </a:lnTo>
                  <a:lnTo>
                    <a:pt x="5" y="5"/>
                  </a:lnTo>
                  <a:lnTo>
                    <a:pt x="5" y="0"/>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609" name="Line 28"/>
            <p:cNvSpPr>
              <a:spLocks noChangeShapeType="1"/>
            </p:cNvSpPr>
            <p:nvPr/>
          </p:nvSpPr>
          <p:spPr bwMode="auto">
            <a:xfrm rot="11055630">
              <a:off x="1002" y="4080"/>
              <a:ext cx="69" cy="1"/>
            </a:xfrm>
            <a:prstGeom prst="line">
              <a:avLst/>
            </a:prstGeom>
            <a:noFill/>
            <a:ln w="7938">
              <a:solidFill>
                <a:srgbClr val="000000"/>
              </a:solidFill>
              <a:round/>
              <a:headEnd/>
              <a:tailEnd/>
            </a:ln>
          </p:spPr>
          <p:txBody>
            <a:bodyPr/>
            <a:lstStyle/>
            <a:p>
              <a:endParaRPr lang="fr-FR"/>
            </a:p>
          </p:txBody>
        </p:sp>
        <p:sp>
          <p:nvSpPr>
            <p:cNvPr id="1610" name="Line 29"/>
            <p:cNvSpPr>
              <a:spLocks noChangeShapeType="1"/>
            </p:cNvSpPr>
            <p:nvPr/>
          </p:nvSpPr>
          <p:spPr bwMode="auto">
            <a:xfrm rot="11055630" flipV="1">
              <a:off x="1033" y="4050"/>
              <a:ext cx="1" cy="64"/>
            </a:xfrm>
            <a:prstGeom prst="line">
              <a:avLst/>
            </a:prstGeom>
            <a:noFill/>
            <a:ln w="7938">
              <a:solidFill>
                <a:srgbClr val="000000"/>
              </a:solidFill>
              <a:round/>
              <a:headEnd/>
              <a:tailEnd/>
            </a:ln>
          </p:spPr>
          <p:txBody>
            <a:bodyPr/>
            <a:lstStyle/>
            <a:p>
              <a:endParaRPr lang="fr-FR"/>
            </a:p>
          </p:txBody>
        </p:sp>
        <p:sp>
          <p:nvSpPr>
            <p:cNvPr id="1611" name="Freeform 30"/>
            <p:cNvSpPr>
              <a:spLocks/>
            </p:cNvSpPr>
            <p:nvPr/>
          </p:nvSpPr>
          <p:spPr bwMode="auto">
            <a:xfrm rot="11055630">
              <a:off x="1565" y="2725"/>
              <a:ext cx="18" cy="23"/>
            </a:xfrm>
            <a:custGeom>
              <a:avLst/>
              <a:gdLst/>
              <a:ahLst/>
              <a:cxnLst>
                <a:cxn ang="0">
                  <a:pos x="0" y="14"/>
                </a:cxn>
                <a:cxn ang="0">
                  <a:pos x="0" y="9"/>
                </a:cxn>
                <a:cxn ang="0">
                  <a:pos x="0" y="9"/>
                </a:cxn>
                <a:cxn ang="0">
                  <a:pos x="0" y="9"/>
                </a:cxn>
                <a:cxn ang="0">
                  <a:pos x="0" y="4"/>
                </a:cxn>
                <a:cxn ang="0">
                  <a:pos x="0" y="4"/>
                </a:cxn>
                <a:cxn ang="0">
                  <a:pos x="4" y="4"/>
                </a:cxn>
                <a:cxn ang="0">
                  <a:pos x="4" y="0"/>
                </a:cxn>
                <a:cxn ang="0">
                  <a:pos x="4" y="0"/>
                </a:cxn>
                <a:cxn ang="0">
                  <a:pos x="9" y="0"/>
                </a:cxn>
                <a:cxn ang="0">
                  <a:pos x="9" y="0"/>
                </a:cxn>
                <a:cxn ang="0">
                  <a:pos x="9" y="0"/>
                </a:cxn>
                <a:cxn ang="0">
                  <a:pos x="13" y="0"/>
                </a:cxn>
                <a:cxn ang="0">
                  <a:pos x="13" y="0"/>
                </a:cxn>
                <a:cxn ang="0">
                  <a:pos x="13" y="4"/>
                </a:cxn>
                <a:cxn ang="0">
                  <a:pos x="18" y="4"/>
                </a:cxn>
                <a:cxn ang="0">
                  <a:pos x="18" y="4"/>
                </a:cxn>
                <a:cxn ang="0">
                  <a:pos x="18" y="9"/>
                </a:cxn>
                <a:cxn ang="0">
                  <a:pos x="18" y="9"/>
                </a:cxn>
                <a:cxn ang="0">
                  <a:pos x="18" y="9"/>
                </a:cxn>
                <a:cxn ang="0">
                  <a:pos x="18" y="14"/>
                </a:cxn>
                <a:cxn ang="0">
                  <a:pos x="18" y="14"/>
                </a:cxn>
                <a:cxn ang="0">
                  <a:pos x="18" y="14"/>
                </a:cxn>
                <a:cxn ang="0">
                  <a:pos x="18" y="18"/>
                </a:cxn>
                <a:cxn ang="0">
                  <a:pos x="13" y="18"/>
                </a:cxn>
                <a:cxn ang="0">
                  <a:pos x="13" y="18"/>
                </a:cxn>
                <a:cxn ang="0">
                  <a:pos x="13" y="18"/>
                </a:cxn>
                <a:cxn ang="0">
                  <a:pos x="9" y="23"/>
                </a:cxn>
                <a:cxn ang="0">
                  <a:pos x="9" y="23"/>
                </a:cxn>
                <a:cxn ang="0">
                  <a:pos x="9" y="23"/>
                </a:cxn>
                <a:cxn ang="0">
                  <a:pos x="4" y="18"/>
                </a:cxn>
                <a:cxn ang="0">
                  <a:pos x="4" y="18"/>
                </a:cxn>
                <a:cxn ang="0">
                  <a:pos x="4" y="18"/>
                </a:cxn>
                <a:cxn ang="0">
                  <a:pos x="0" y="18"/>
                </a:cxn>
                <a:cxn ang="0">
                  <a:pos x="0" y="14"/>
                </a:cxn>
                <a:cxn ang="0">
                  <a:pos x="0" y="14"/>
                </a:cxn>
                <a:cxn ang="0">
                  <a:pos x="0" y="14"/>
                </a:cxn>
              </a:cxnLst>
              <a:rect l="0" t="0" r="r" b="b"/>
              <a:pathLst>
                <a:path w="18" h="23">
                  <a:moveTo>
                    <a:pt x="0" y="14"/>
                  </a:moveTo>
                  <a:lnTo>
                    <a:pt x="0" y="9"/>
                  </a:lnTo>
                  <a:lnTo>
                    <a:pt x="0" y="9"/>
                  </a:lnTo>
                  <a:lnTo>
                    <a:pt x="0" y="9"/>
                  </a:lnTo>
                  <a:lnTo>
                    <a:pt x="0" y="4"/>
                  </a:lnTo>
                  <a:lnTo>
                    <a:pt x="0" y="4"/>
                  </a:lnTo>
                  <a:lnTo>
                    <a:pt x="4" y="4"/>
                  </a:lnTo>
                  <a:lnTo>
                    <a:pt x="4" y="0"/>
                  </a:lnTo>
                  <a:lnTo>
                    <a:pt x="4" y="0"/>
                  </a:lnTo>
                  <a:lnTo>
                    <a:pt x="9" y="0"/>
                  </a:lnTo>
                  <a:lnTo>
                    <a:pt x="9" y="0"/>
                  </a:lnTo>
                  <a:lnTo>
                    <a:pt x="9" y="0"/>
                  </a:lnTo>
                  <a:lnTo>
                    <a:pt x="13" y="0"/>
                  </a:lnTo>
                  <a:lnTo>
                    <a:pt x="13" y="0"/>
                  </a:lnTo>
                  <a:lnTo>
                    <a:pt x="13" y="4"/>
                  </a:lnTo>
                  <a:lnTo>
                    <a:pt x="18" y="4"/>
                  </a:lnTo>
                  <a:lnTo>
                    <a:pt x="18" y="4"/>
                  </a:lnTo>
                  <a:lnTo>
                    <a:pt x="18" y="9"/>
                  </a:lnTo>
                  <a:lnTo>
                    <a:pt x="18" y="9"/>
                  </a:lnTo>
                  <a:lnTo>
                    <a:pt x="18" y="9"/>
                  </a:lnTo>
                  <a:lnTo>
                    <a:pt x="18" y="14"/>
                  </a:lnTo>
                  <a:lnTo>
                    <a:pt x="18" y="14"/>
                  </a:lnTo>
                  <a:lnTo>
                    <a:pt x="18" y="14"/>
                  </a:lnTo>
                  <a:lnTo>
                    <a:pt x="18" y="18"/>
                  </a:lnTo>
                  <a:lnTo>
                    <a:pt x="13" y="18"/>
                  </a:lnTo>
                  <a:lnTo>
                    <a:pt x="13" y="18"/>
                  </a:lnTo>
                  <a:lnTo>
                    <a:pt x="13" y="18"/>
                  </a:lnTo>
                  <a:lnTo>
                    <a:pt x="9" y="23"/>
                  </a:lnTo>
                  <a:lnTo>
                    <a:pt x="9" y="23"/>
                  </a:lnTo>
                  <a:lnTo>
                    <a:pt x="9" y="23"/>
                  </a:lnTo>
                  <a:lnTo>
                    <a:pt x="4" y="18"/>
                  </a:lnTo>
                  <a:lnTo>
                    <a:pt x="4" y="18"/>
                  </a:lnTo>
                  <a:lnTo>
                    <a:pt x="4" y="18"/>
                  </a:lnTo>
                  <a:lnTo>
                    <a:pt x="0" y="18"/>
                  </a:lnTo>
                  <a:lnTo>
                    <a:pt x="0" y="14"/>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612" name="Line 31"/>
            <p:cNvSpPr>
              <a:spLocks noChangeShapeType="1"/>
            </p:cNvSpPr>
            <p:nvPr/>
          </p:nvSpPr>
          <p:spPr bwMode="auto">
            <a:xfrm rot="11055630">
              <a:off x="1569" y="2708"/>
              <a:ext cx="9" cy="64"/>
            </a:xfrm>
            <a:prstGeom prst="line">
              <a:avLst/>
            </a:prstGeom>
            <a:noFill/>
            <a:ln w="7938">
              <a:solidFill>
                <a:srgbClr val="000000"/>
              </a:solidFill>
              <a:round/>
              <a:headEnd/>
              <a:tailEnd/>
            </a:ln>
          </p:spPr>
          <p:txBody>
            <a:bodyPr/>
            <a:lstStyle/>
            <a:p>
              <a:endParaRPr lang="fr-FR"/>
            </a:p>
          </p:txBody>
        </p:sp>
        <p:sp>
          <p:nvSpPr>
            <p:cNvPr id="1613" name="Line 32"/>
            <p:cNvSpPr>
              <a:spLocks noChangeShapeType="1"/>
            </p:cNvSpPr>
            <p:nvPr/>
          </p:nvSpPr>
          <p:spPr bwMode="auto">
            <a:xfrm rot="11055630" flipV="1">
              <a:off x="1542" y="2731"/>
              <a:ext cx="64" cy="14"/>
            </a:xfrm>
            <a:prstGeom prst="line">
              <a:avLst/>
            </a:prstGeom>
            <a:noFill/>
            <a:ln w="7938">
              <a:solidFill>
                <a:srgbClr val="000000"/>
              </a:solidFill>
              <a:round/>
              <a:headEnd/>
              <a:tailEnd/>
            </a:ln>
          </p:spPr>
          <p:txBody>
            <a:bodyPr/>
            <a:lstStyle/>
            <a:p>
              <a:endParaRPr lang="fr-FR"/>
            </a:p>
          </p:txBody>
        </p:sp>
        <p:sp>
          <p:nvSpPr>
            <p:cNvPr id="1614" name="Freeform 33"/>
            <p:cNvSpPr>
              <a:spLocks/>
            </p:cNvSpPr>
            <p:nvPr/>
          </p:nvSpPr>
          <p:spPr bwMode="auto">
            <a:xfrm rot="11055630">
              <a:off x="1524" y="2694"/>
              <a:ext cx="23" cy="23"/>
            </a:xfrm>
            <a:custGeom>
              <a:avLst/>
              <a:gdLst/>
              <a:ahLst/>
              <a:cxnLst>
                <a:cxn ang="0">
                  <a:pos x="0" y="13"/>
                </a:cxn>
                <a:cxn ang="0">
                  <a:pos x="0" y="9"/>
                </a:cxn>
                <a:cxn ang="0">
                  <a:pos x="0" y="9"/>
                </a:cxn>
                <a:cxn ang="0">
                  <a:pos x="4" y="9"/>
                </a:cxn>
                <a:cxn ang="0">
                  <a:pos x="4" y="4"/>
                </a:cxn>
                <a:cxn ang="0">
                  <a:pos x="4" y="4"/>
                </a:cxn>
                <a:cxn ang="0">
                  <a:pos x="4" y="4"/>
                </a:cxn>
                <a:cxn ang="0">
                  <a:pos x="9" y="4"/>
                </a:cxn>
                <a:cxn ang="0">
                  <a:pos x="9" y="0"/>
                </a:cxn>
                <a:cxn ang="0">
                  <a:pos x="9" y="0"/>
                </a:cxn>
                <a:cxn ang="0">
                  <a:pos x="13" y="0"/>
                </a:cxn>
                <a:cxn ang="0">
                  <a:pos x="13" y="0"/>
                </a:cxn>
                <a:cxn ang="0">
                  <a:pos x="13" y="0"/>
                </a:cxn>
                <a:cxn ang="0">
                  <a:pos x="18" y="4"/>
                </a:cxn>
                <a:cxn ang="0">
                  <a:pos x="18" y="4"/>
                </a:cxn>
                <a:cxn ang="0">
                  <a:pos x="18" y="4"/>
                </a:cxn>
                <a:cxn ang="0">
                  <a:pos x="23" y="4"/>
                </a:cxn>
                <a:cxn ang="0">
                  <a:pos x="23" y="9"/>
                </a:cxn>
                <a:cxn ang="0">
                  <a:pos x="23" y="9"/>
                </a:cxn>
                <a:cxn ang="0">
                  <a:pos x="23" y="9"/>
                </a:cxn>
                <a:cxn ang="0">
                  <a:pos x="23" y="13"/>
                </a:cxn>
                <a:cxn ang="0">
                  <a:pos x="23" y="13"/>
                </a:cxn>
                <a:cxn ang="0">
                  <a:pos x="23" y="18"/>
                </a:cxn>
                <a:cxn ang="0">
                  <a:pos x="18" y="18"/>
                </a:cxn>
                <a:cxn ang="0">
                  <a:pos x="18" y="18"/>
                </a:cxn>
                <a:cxn ang="0">
                  <a:pos x="18" y="18"/>
                </a:cxn>
                <a:cxn ang="0">
                  <a:pos x="13" y="23"/>
                </a:cxn>
                <a:cxn ang="0">
                  <a:pos x="13" y="23"/>
                </a:cxn>
                <a:cxn ang="0">
                  <a:pos x="13" y="23"/>
                </a:cxn>
                <a:cxn ang="0">
                  <a:pos x="9" y="23"/>
                </a:cxn>
                <a:cxn ang="0">
                  <a:pos x="9" y="23"/>
                </a:cxn>
                <a:cxn ang="0">
                  <a:pos x="9" y="18"/>
                </a:cxn>
                <a:cxn ang="0">
                  <a:pos x="4" y="18"/>
                </a:cxn>
                <a:cxn ang="0">
                  <a:pos x="4" y="18"/>
                </a:cxn>
                <a:cxn ang="0">
                  <a:pos x="4" y="18"/>
                </a:cxn>
                <a:cxn ang="0">
                  <a:pos x="4" y="13"/>
                </a:cxn>
                <a:cxn ang="0">
                  <a:pos x="0" y="13"/>
                </a:cxn>
              </a:cxnLst>
              <a:rect l="0" t="0" r="r" b="b"/>
              <a:pathLst>
                <a:path w="23" h="23">
                  <a:moveTo>
                    <a:pt x="0" y="13"/>
                  </a:moveTo>
                  <a:lnTo>
                    <a:pt x="0" y="9"/>
                  </a:lnTo>
                  <a:lnTo>
                    <a:pt x="0" y="9"/>
                  </a:lnTo>
                  <a:lnTo>
                    <a:pt x="4" y="9"/>
                  </a:lnTo>
                  <a:lnTo>
                    <a:pt x="4" y="4"/>
                  </a:lnTo>
                  <a:lnTo>
                    <a:pt x="4" y="4"/>
                  </a:lnTo>
                  <a:lnTo>
                    <a:pt x="4" y="4"/>
                  </a:lnTo>
                  <a:lnTo>
                    <a:pt x="9" y="4"/>
                  </a:lnTo>
                  <a:lnTo>
                    <a:pt x="9" y="0"/>
                  </a:lnTo>
                  <a:lnTo>
                    <a:pt x="9" y="0"/>
                  </a:lnTo>
                  <a:lnTo>
                    <a:pt x="13" y="0"/>
                  </a:lnTo>
                  <a:lnTo>
                    <a:pt x="13" y="0"/>
                  </a:lnTo>
                  <a:lnTo>
                    <a:pt x="13" y="0"/>
                  </a:lnTo>
                  <a:lnTo>
                    <a:pt x="18" y="4"/>
                  </a:lnTo>
                  <a:lnTo>
                    <a:pt x="18" y="4"/>
                  </a:lnTo>
                  <a:lnTo>
                    <a:pt x="18" y="4"/>
                  </a:lnTo>
                  <a:lnTo>
                    <a:pt x="23" y="4"/>
                  </a:lnTo>
                  <a:lnTo>
                    <a:pt x="23" y="9"/>
                  </a:lnTo>
                  <a:lnTo>
                    <a:pt x="23" y="9"/>
                  </a:lnTo>
                  <a:lnTo>
                    <a:pt x="23" y="9"/>
                  </a:lnTo>
                  <a:lnTo>
                    <a:pt x="23" y="13"/>
                  </a:lnTo>
                  <a:lnTo>
                    <a:pt x="23" y="13"/>
                  </a:lnTo>
                  <a:lnTo>
                    <a:pt x="23" y="18"/>
                  </a:lnTo>
                  <a:lnTo>
                    <a:pt x="18" y="18"/>
                  </a:lnTo>
                  <a:lnTo>
                    <a:pt x="18" y="18"/>
                  </a:lnTo>
                  <a:lnTo>
                    <a:pt x="18" y="18"/>
                  </a:lnTo>
                  <a:lnTo>
                    <a:pt x="13" y="23"/>
                  </a:lnTo>
                  <a:lnTo>
                    <a:pt x="13" y="23"/>
                  </a:lnTo>
                  <a:lnTo>
                    <a:pt x="13" y="23"/>
                  </a:lnTo>
                  <a:lnTo>
                    <a:pt x="9" y="23"/>
                  </a:lnTo>
                  <a:lnTo>
                    <a:pt x="9" y="23"/>
                  </a:lnTo>
                  <a:lnTo>
                    <a:pt x="9" y="18"/>
                  </a:lnTo>
                  <a:lnTo>
                    <a:pt x="4" y="18"/>
                  </a:lnTo>
                  <a:lnTo>
                    <a:pt x="4" y="18"/>
                  </a:lnTo>
                  <a:lnTo>
                    <a:pt x="4" y="18"/>
                  </a:lnTo>
                  <a:lnTo>
                    <a:pt x="4" y="13"/>
                  </a:lnTo>
                  <a:lnTo>
                    <a:pt x="0" y="13"/>
                  </a:lnTo>
                  <a:close/>
                </a:path>
              </a:pathLst>
            </a:custGeom>
            <a:solidFill>
              <a:srgbClr val="000000"/>
            </a:solidFill>
            <a:ln w="7938">
              <a:solidFill>
                <a:srgbClr val="000000"/>
              </a:solidFill>
              <a:prstDash val="solid"/>
              <a:round/>
              <a:headEnd/>
              <a:tailEnd/>
            </a:ln>
          </p:spPr>
          <p:txBody>
            <a:bodyPr/>
            <a:lstStyle/>
            <a:p>
              <a:endParaRPr lang="fr-FR"/>
            </a:p>
          </p:txBody>
        </p:sp>
        <p:sp>
          <p:nvSpPr>
            <p:cNvPr id="1615" name="Line 34"/>
            <p:cNvSpPr>
              <a:spLocks noChangeShapeType="1"/>
            </p:cNvSpPr>
            <p:nvPr/>
          </p:nvSpPr>
          <p:spPr bwMode="auto">
            <a:xfrm rot="11055630">
              <a:off x="1530" y="2672"/>
              <a:ext cx="14" cy="70"/>
            </a:xfrm>
            <a:prstGeom prst="line">
              <a:avLst/>
            </a:prstGeom>
            <a:noFill/>
            <a:ln w="7938">
              <a:solidFill>
                <a:srgbClr val="000000"/>
              </a:solidFill>
              <a:round/>
              <a:headEnd/>
              <a:tailEnd/>
            </a:ln>
          </p:spPr>
          <p:txBody>
            <a:bodyPr/>
            <a:lstStyle/>
            <a:p>
              <a:endParaRPr lang="fr-FR"/>
            </a:p>
          </p:txBody>
        </p:sp>
        <p:sp>
          <p:nvSpPr>
            <p:cNvPr id="1616" name="Line 35"/>
            <p:cNvSpPr>
              <a:spLocks noChangeShapeType="1"/>
            </p:cNvSpPr>
            <p:nvPr/>
          </p:nvSpPr>
          <p:spPr bwMode="auto">
            <a:xfrm rot="11055630" flipV="1">
              <a:off x="1502" y="2700"/>
              <a:ext cx="70" cy="14"/>
            </a:xfrm>
            <a:prstGeom prst="line">
              <a:avLst/>
            </a:prstGeom>
            <a:noFill/>
            <a:ln w="7938">
              <a:solidFill>
                <a:srgbClr val="000000"/>
              </a:solidFill>
              <a:round/>
              <a:headEnd/>
              <a:tailEnd/>
            </a:ln>
          </p:spPr>
          <p:txBody>
            <a:bodyPr/>
            <a:lstStyle/>
            <a:p>
              <a:endParaRPr lang="fr-FR"/>
            </a:p>
          </p:txBody>
        </p:sp>
        <p:sp>
          <p:nvSpPr>
            <p:cNvPr id="1617" name="Freeform 36"/>
            <p:cNvSpPr>
              <a:spLocks/>
            </p:cNvSpPr>
            <p:nvPr/>
          </p:nvSpPr>
          <p:spPr bwMode="auto">
            <a:xfrm rot="11055630">
              <a:off x="1565" y="3728"/>
              <a:ext cx="18" cy="19"/>
            </a:xfrm>
            <a:custGeom>
              <a:avLst/>
              <a:gdLst/>
              <a:ahLst/>
              <a:cxnLst>
                <a:cxn ang="0">
                  <a:pos x="18" y="19"/>
                </a:cxn>
                <a:cxn ang="0">
                  <a:pos x="18" y="19"/>
                </a:cxn>
                <a:cxn ang="0">
                  <a:pos x="14" y="19"/>
                </a:cxn>
                <a:cxn ang="0">
                  <a:pos x="14" y="19"/>
                </a:cxn>
                <a:cxn ang="0">
                  <a:pos x="14" y="19"/>
                </a:cxn>
                <a:cxn ang="0">
                  <a:pos x="9" y="19"/>
                </a:cxn>
                <a:cxn ang="0">
                  <a:pos x="9" y="19"/>
                </a:cxn>
                <a:cxn ang="0">
                  <a:pos x="5" y="19"/>
                </a:cxn>
                <a:cxn ang="0">
                  <a:pos x="5" y="19"/>
                </a:cxn>
                <a:cxn ang="0">
                  <a:pos x="5" y="19"/>
                </a:cxn>
                <a:cxn ang="0">
                  <a:pos x="0" y="19"/>
                </a:cxn>
                <a:cxn ang="0">
                  <a:pos x="0" y="14"/>
                </a:cxn>
                <a:cxn ang="0">
                  <a:pos x="0" y="14"/>
                </a:cxn>
                <a:cxn ang="0">
                  <a:pos x="0" y="14"/>
                </a:cxn>
                <a:cxn ang="0">
                  <a:pos x="0" y="10"/>
                </a:cxn>
                <a:cxn ang="0">
                  <a:pos x="0" y="10"/>
                </a:cxn>
                <a:cxn ang="0">
                  <a:pos x="0" y="10"/>
                </a:cxn>
                <a:cxn ang="0">
                  <a:pos x="0" y="5"/>
                </a:cxn>
                <a:cxn ang="0">
                  <a:pos x="0" y="5"/>
                </a:cxn>
                <a:cxn ang="0">
                  <a:pos x="0" y="5"/>
                </a:cxn>
                <a:cxn ang="0">
                  <a:pos x="5" y="0"/>
                </a:cxn>
                <a:cxn ang="0">
                  <a:pos x="5" y="0"/>
                </a:cxn>
                <a:cxn ang="0">
                  <a:pos x="5" y="0"/>
                </a:cxn>
                <a:cxn ang="0">
                  <a:pos x="9" y="0"/>
                </a:cxn>
                <a:cxn ang="0">
                  <a:pos x="9" y="0"/>
                </a:cxn>
                <a:cxn ang="0">
                  <a:pos x="14" y="0"/>
                </a:cxn>
                <a:cxn ang="0">
                  <a:pos x="14" y="0"/>
                </a:cxn>
                <a:cxn ang="0">
                  <a:pos x="14" y="5"/>
                </a:cxn>
                <a:cxn ang="0">
                  <a:pos x="18" y="5"/>
                </a:cxn>
                <a:cxn ang="0">
                  <a:pos x="18" y="5"/>
                </a:cxn>
                <a:cxn ang="0">
                  <a:pos x="18" y="5"/>
                </a:cxn>
                <a:cxn ang="0">
                  <a:pos x="18" y="10"/>
                </a:cxn>
                <a:cxn ang="0">
                  <a:pos x="18" y="10"/>
                </a:cxn>
                <a:cxn ang="0">
                  <a:pos x="18" y="14"/>
                </a:cxn>
                <a:cxn ang="0">
                  <a:pos x="18" y="14"/>
                </a:cxn>
                <a:cxn ang="0">
                  <a:pos x="18" y="14"/>
                </a:cxn>
                <a:cxn ang="0">
                  <a:pos x="18" y="19"/>
                </a:cxn>
              </a:cxnLst>
              <a:rect l="0" t="0" r="r" b="b"/>
              <a:pathLst>
                <a:path w="18" h="19">
                  <a:moveTo>
                    <a:pt x="18" y="19"/>
                  </a:moveTo>
                  <a:lnTo>
                    <a:pt x="18" y="19"/>
                  </a:lnTo>
                  <a:lnTo>
                    <a:pt x="14" y="19"/>
                  </a:lnTo>
                  <a:lnTo>
                    <a:pt x="14" y="19"/>
                  </a:lnTo>
                  <a:lnTo>
                    <a:pt x="14" y="19"/>
                  </a:lnTo>
                  <a:lnTo>
                    <a:pt x="9" y="19"/>
                  </a:lnTo>
                  <a:lnTo>
                    <a:pt x="9" y="19"/>
                  </a:lnTo>
                  <a:lnTo>
                    <a:pt x="5" y="19"/>
                  </a:lnTo>
                  <a:lnTo>
                    <a:pt x="5" y="19"/>
                  </a:lnTo>
                  <a:lnTo>
                    <a:pt x="5" y="19"/>
                  </a:lnTo>
                  <a:lnTo>
                    <a:pt x="0" y="19"/>
                  </a:lnTo>
                  <a:lnTo>
                    <a:pt x="0" y="14"/>
                  </a:lnTo>
                  <a:lnTo>
                    <a:pt x="0" y="14"/>
                  </a:lnTo>
                  <a:lnTo>
                    <a:pt x="0" y="14"/>
                  </a:lnTo>
                  <a:lnTo>
                    <a:pt x="0" y="10"/>
                  </a:lnTo>
                  <a:lnTo>
                    <a:pt x="0" y="10"/>
                  </a:lnTo>
                  <a:lnTo>
                    <a:pt x="0" y="10"/>
                  </a:lnTo>
                  <a:lnTo>
                    <a:pt x="0" y="5"/>
                  </a:lnTo>
                  <a:lnTo>
                    <a:pt x="0" y="5"/>
                  </a:lnTo>
                  <a:lnTo>
                    <a:pt x="0" y="5"/>
                  </a:lnTo>
                  <a:lnTo>
                    <a:pt x="5" y="0"/>
                  </a:lnTo>
                  <a:lnTo>
                    <a:pt x="5" y="0"/>
                  </a:lnTo>
                  <a:lnTo>
                    <a:pt x="5" y="0"/>
                  </a:lnTo>
                  <a:lnTo>
                    <a:pt x="9" y="0"/>
                  </a:lnTo>
                  <a:lnTo>
                    <a:pt x="9" y="0"/>
                  </a:lnTo>
                  <a:lnTo>
                    <a:pt x="14" y="0"/>
                  </a:lnTo>
                  <a:lnTo>
                    <a:pt x="14" y="0"/>
                  </a:lnTo>
                  <a:lnTo>
                    <a:pt x="14" y="5"/>
                  </a:lnTo>
                  <a:lnTo>
                    <a:pt x="18" y="5"/>
                  </a:lnTo>
                  <a:lnTo>
                    <a:pt x="18" y="5"/>
                  </a:lnTo>
                  <a:lnTo>
                    <a:pt x="18" y="5"/>
                  </a:lnTo>
                  <a:lnTo>
                    <a:pt x="18" y="10"/>
                  </a:lnTo>
                  <a:lnTo>
                    <a:pt x="18" y="10"/>
                  </a:lnTo>
                  <a:lnTo>
                    <a:pt x="18" y="14"/>
                  </a:lnTo>
                  <a:lnTo>
                    <a:pt x="18" y="14"/>
                  </a:lnTo>
                  <a:lnTo>
                    <a:pt x="18" y="14"/>
                  </a:lnTo>
                  <a:lnTo>
                    <a:pt x="18" y="19"/>
                  </a:lnTo>
                  <a:close/>
                </a:path>
              </a:pathLst>
            </a:custGeom>
            <a:solidFill>
              <a:srgbClr val="000000"/>
            </a:solidFill>
            <a:ln w="7938">
              <a:solidFill>
                <a:srgbClr val="000000"/>
              </a:solidFill>
              <a:prstDash val="solid"/>
              <a:round/>
              <a:headEnd/>
              <a:tailEnd/>
            </a:ln>
          </p:spPr>
          <p:txBody>
            <a:bodyPr/>
            <a:lstStyle/>
            <a:p>
              <a:endParaRPr lang="fr-FR"/>
            </a:p>
          </p:txBody>
        </p:sp>
        <p:sp>
          <p:nvSpPr>
            <p:cNvPr id="1618" name="Line 37"/>
            <p:cNvSpPr>
              <a:spLocks noChangeShapeType="1"/>
            </p:cNvSpPr>
            <p:nvPr/>
          </p:nvSpPr>
          <p:spPr bwMode="auto">
            <a:xfrm rot="11055630" flipV="1">
              <a:off x="1554" y="3710"/>
              <a:ext cx="37" cy="55"/>
            </a:xfrm>
            <a:prstGeom prst="line">
              <a:avLst/>
            </a:prstGeom>
            <a:noFill/>
            <a:ln w="7938">
              <a:solidFill>
                <a:srgbClr val="000000"/>
              </a:solidFill>
              <a:round/>
              <a:headEnd/>
              <a:tailEnd/>
            </a:ln>
          </p:spPr>
          <p:txBody>
            <a:bodyPr/>
            <a:lstStyle/>
            <a:p>
              <a:endParaRPr lang="fr-FR"/>
            </a:p>
          </p:txBody>
        </p:sp>
        <p:sp>
          <p:nvSpPr>
            <p:cNvPr id="1619" name="Line 38"/>
            <p:cNvSpPr>
              <a:spLocks noChangeShapeType="1"/>
            </p:cNvSpPr>
            <p:nvPr/>
          </p:nvSpPr>
          <p:spPr bwMode="auto">
            <a:xfrm rot="11055630">
              <a:off x="1546" y="3715"/>
              <a:ext cx="56" cy="42"/>
            </a:xfrm>
            <a:prstGeom prst="line">
              <a:avLst/>
            </a:prstGeom>
            <a:noFill/>
            <a:ln w="7938">
              <a:solidFill>
                <a:srgbClr val="000000"/>
              </a:solidFill>
              <a:round/>
              <a:headEnd/>
              <a:tailEnd/>
            </a:ln>
          </p:spPr>
          <p:txBody>
            <a:bodyPr/>
            <a:lstStyle/>
            <a:p>
              <a:endParaRPr lang="fr-FR"/>
            </a:p>
          </p:txBody>
        </p:sp>
        <p:sp>
          <p:nvSpPr>
            <p:cNvPr id="1620" name="Freeform 39"/>
            <p:cNvSpPr>
              <a:spLocks/>
            </p:cNvSpPr>
            <p:nvPr/>
          </p:nvSpPr>
          <p:spPr bwMode="auto">
            <a:xfrm rot="11055630">
              <a:off x="1512" y="3729"/>
              <a:ext cx="23" cy="23"/>
            </a:xfrm>
            <a:custGeom>
              <a:avLst/>
              <a:gdLst/>
              <a:ahLst/>
              <a:cxnLst>
                <a:cxn ang="0">
                  <a:pos x="18" y="19"/>
                </a:cxn>
                <a:cxn ang="0">
                  <a:pos x="18" y="19"/>
                </a:cxn>
                <a:cxn ang="0">
                  <a:pos x="18" y="19"/>
                </a:cxn>
                <a:cxn ang="0">
                  <a:pos x="14" y="23"/>
                </a:cxn>
                <a:cxn ang="0">
                  <a:pos x="14" y="23"/>
                </a:cxn>
                <a:cxn ang="0">
                  <a:pos x="14" y="23"/>
                </a:cxn>
                <a:cxn ang="0">
                  <a:pos x="9" y="23"/>
                </a:cxn>
                <a:cxn ang="0">
                  <a:pos x="9" y="23"/>
                </a:cxn>
                <a:cxn ang="0">
                  <a:pos x="9" y="23"/>
                </a:cxn>
                <a:cxn ang="0">
                  <a:pos x="5" y="19"/>
                </a:cxn>
                <a:cxn ang="0">
                  <a:pos x="5" y="19"/>
                </a:cxn>
                <a:cxn ang="0">
                  <a:pos x="5" y="19"/>
                </a:cxn>
                <a:cxn ang="0">
                  <a:pos x="5" y="14"/>
                </a:cxn>
                <a:cxn ang="0">
                  <a:pos x="0" y="14"/>
                </a:cxn>
                <a:cxn ang="0">
                  <a:pos x="0" y="14"/>
                </a:cxn>
                <a:cxn ang="0">
                  <a:pos x="0" y="9"/>
                </a:cxn>
                <a:cxn ang="0">
                  <a:pos x="0" y="9"/>
                </a:cxn>
                <a:cxn ang="0">
                  <a:pos x="5" y="9"/>
                </a:cxn>
                <a:cxn ang="0">
                  <a:pos x="5" y="5"/>
                </a:cxn>
                <a:cxn ang="0">
                  <a:pos x="5" y="5"/>
                </a:cxn>
                <a:cxn ang="0">
                  <a:pos x="5" y="5"/>
                </a:cxn>
                <a:cxn ang="0">
                  <a:pos x="9" y="5"/>
                </a:cxn>
                <a:cxn ang="0">
                  <a:pos x="9" y="0"/>
                </a:cxn>
                <a:cxn ang="0">
                  <a:pos x="9" y="0"/>
                </a:cxn>
                <a:cxn ang="0">
                  <a:pos x="14" y="0"/>
                </a:cxn>
                <a:cxn ang="0">
                  <a:pos x="14" y="0"/>
                </a:cxn>
                <a:cxn ang="0">
                  <a:pos x="18" y="5"/>
                </a:cxn>
                <a:cxn ang="0">
                  <a:pos x="18" y="5"/>
                </a:cxn>
                <a:cxn ang="0">
                  <a:pos x="18" y="5"/>
                </a:cxn>
                <a:cxn ang="0">
                  <a:pos x="18" y="5"/>
                </a:cxn>
                <a:cxn ang="0">
                  <a:pos x="23" y="9"/>
                </a:cxn>
                <a:cxn ang="0">
                  <a:pos x="23" y="9"/>
                </a:cxn>
                <a:cxn ang="0">
                  <a:pos x="23" y="9"/>
                </a:cxn>
                <a:cxn ang="0">
                  <a:pos x="23" y="14"/>
                </a:cxn>
                <a:cxn ang="0">
                  <a:pos x="23" y="14"/>
                </a:cxn>
                <a:cxn ang="0">
                  <a:pos x="23" y="19"/>
                </a:cxn>
                <a:cxn ang="0">
                  <a:pos x="18" y="19"/>
                </a:cxn>
              </a:cxnLst>
              <a:rect l="0" t="0" r="r" b="b"/>
              <a:pathLst>
                <a:path w="23" h="23">
                  <a:moveTo>
                    <a:pt x="18" y="19"/>
                  </a:moveTo>
                  <a:lnTo>
                    <a:pt x="18" y="19"/>
                  </a:lnTo>
                  <a:lnTo>
                    <a:pt x="18" y="19"/>
                  </a:lnTo>
                  <a:lnTo>
                    <a:pt x="14" y="23"/>
                  </a:lnTo>
                  <a:lnTo>
                    <a:pt x="14" y="23"/>
                  </a:lnTo>
                  <a:lnTo>
                    <a:pt x="14" y="23"/>
                  </a:lnTo>
                  <a:lnTo>
                    <a:pt x="9" y="23"/>
                  </a:lnTo>
                  <a:lnTo>
                    <a:pt x="9" y="23"/>
                  </a:lnTo>
                  <a:lnTo>
                    <a:pt x="9" y="23"/>
                  </a:lnTo>
                  <a:lnTo>
                    <a:pt x="5" y="19"/>
                  </a:lnTo>
                  <a:lnTo>
                    <a:pt x="5" y="19"/>
                  </a:lnTo>
                  <a:lnTo>
                    <a:pt x="5" y="19"/>
                  </a:lnTo>
                  <a:lnTo>
                    <a:pt x="5" y="14"/>
                  </a:lnTo>
                  <a:lnTo>
                    <a:pt x="0" y="14"/>
                  </a:lnTo>
                  <a:lnTo>
                    <a:pt x="0" y="14"/>
                  </a:lnTo>
                  <a:lnTo>
                    <a:pt x="0" y="9"/>
                  </a:lnTo>
                  <a:lnTo>
                    <a:pt x="0" y="9"/>
                  </a:lnTo>
                  <a:lnTo>
                    <a:pt x="5" y="9"/>
                  </a:lnTo>
                  <a:lnTo>
                    <a:pt x="5" y="5"/>
                  </a:lnTo>
                  <a:lnTo>
                    <a:pt x="5" y="5"/>
                  </a:lnTo>
                  <a:lnTo>
                    <a:pt x="5" y="5"/>
                  </a:lnTo>
                  <a:lnTo>
                    <a:pt x="9" y="5"/>
                  </a:lnTo>
                  <a:lnTo>
                    <a:pt x="9" y="0"/>
                  </a:lnTo>
                  <a:lnTo>
                    <a:pt x="9" y="0"/>
                  </a:lnTo>
                  <a:lnTo>
                    <a:pt x="14" y="0"/>
                  </a:lnTo>
                  <a:lnTo>
                    <a:pt x="14" y="0"/>
                  </a:lnTo>
                  <a:lnTo>
                    <a:pt x="18" y="5"/>
                  </a:lnTo>
                  <a:lnTo>
                    <a:pt x="18" y="5"/>
                  </a:lnTo>
                  <a:lnTo>
                    <a:pt x="18" y="5"/>
                  </a:lnTo>
                  <a:lnTo>
                    <a:pt x="18" y="5"/>
                  </a:lnTo>
                  <a:lnTo>
                    <a:pt x="23" y="9"/>
                  </a:lnTo>
                  <a:lnTo>
                    <a:pt x="23" y="9"/>
                  </a:lnTo>
                  <a:lnTo>
                    <a:pt x="23" y="9"/>
                  </a:lnTo>
                  <a:lnTo>
                    <a:pt x="23" y="14"/>
                  </a:lnTo>
                  <a:lnTo>
                    <a:pt x="23" y="14"/>
                  </a:lnTo>
                  <a:lnTo>
                    <a:pt x="23" y="19"/>
                  </a:lnTo>
                  <a:lnTo>
                    <a:pt x="18" y="19"/>
                  </a:lnTo>
                  <a:close/>
                </a:path>
              </a:pathLst>
            </a:custGeom>
            <a:solidFill>
              <a:srgbClr val="000000"/>
            </a:solidFill>
            <a:ln w="7938">
              <a:solidFill>
                <a:srgbClr val="000000"/>
              </a:solidFill>
              <a:prstDash val="solid"/>
              <a:round/>
              <a:headEnd/>
              <a:tailEnd/>
            </a:ln>
          </p:spPr>
          <p:txBody>
            <a:bodyPr/>
            <a:lstStyle/>
            <a:p>
              <a:endParaRPr lang="fr-FR"/>
            </a:p>
          </p:txBody>
        </p:sp>
        <p:sp>
          <p:nvSpPr>
            <p:cNvPr id="1621" name="Line 40"/>
            <p:cNvSpPr>
              <a:spLocks noChangeShapeType="1"/>
            </p:cNvSpPr>
            <p:nvPr/>
          </p:nvSpPr>
          <p:spPr bwMode="auto">
            <a:xfrm rot="11055630" flipV="1">
              <a:off x="1503" y="3715"/>
              <a:ext cx="41" cy="51"/>
            </a:xfrm>
            <a:prstGeom prst="line">
              <a:avLst/>
            </a:prstGeom>
            <a:noFill/>
            <a:ln w="7938">
              <a:solidFill>
                <a:srgbClr val="000000"/>
              </a:solidFill>
              <a:round/>
              <a:headEnd/>
              <a:tailEnd/>
            </a:ln>
          </p:spPr>
          <p:txBody>
            <a:bodyPr/>
            <a:lstStyle/>
            <a:p>
              <a:endParaRPr lang="fr-FR"/>
            </a:p>
          </p:txBody>
        </p:sp>
        <p:sp>
          <p:nvSpPr>
            <p:cNvPr id="1622" name="Line 41"/>
            <p:cNvSpPr>
              <a:spLocks noChangeShapeType="1"/>
            </p:cNvSpPr>
            <p:nvPr/>
          </p:nvSpPr>
          <p:spPr bwMode="auto">
            <a:xfrm rot="11055630">
              <a:off x="1494" y="3720"/>
              <a:ext cx="55" cy="41"/>
            </a:xfrm>
            <a:prstGeom prst="line">
              <a:avLst/>
            </a:prstGeom>
            <a:noFill/>
            <a:ln w="7938">
              <a:solidFill>
                <a:srgbClr val="000000"/>
              </a:solidFill>
              <a:round/>
              <a:headEnd/>
              <a:tailEnd/>
            </a:ln>
          </p:spPr>
          <p:txBody>
            <a:bodyPr/>
            <a:lstStyle/>
            <a:p>
              <a:endParaRPr lang="fr-FR"/>
            </a:p>
          </p:txBody>
        </p:sp>
        <p:sp>
          <p:nvSpPr>
            <p:cNvPr id="1623" name="Freeform 42"/>
            <p:cNvSpPr>
              <a:spLocks/>
            </p:cNvSpPr>
            <p:nvPr/>
          </p:nvSpPr>
          <p:spPr bwMode="auto">
            <a:xfrm rot="11055630">
              <a:off x="577" y="3757"/>
              <a:ext cx="23" cy="23"/>
            </a:xfrm>
            <a:custGeom>
              <a:avLst/>
              <a:gdLst/>
              <a:ahLst/>
              <a:cxnLst>
                <a:cxn ang="0">
                  <a:pos x="23" y="19"/>
                </a:cxn>
                <a:cxn ang="0">
                  <a:pos x="19" y="19"/>
                </a:cxn>
                <a:cxn ang="0">
                  <a:pos x="19" y="19"/>
                </a:cxn>
                <a:cxn ang="0">
                  <a:pos x="19" y="23"/>
                </a:cxn>
                <a:cxn ang="0">
                  <a:pos x="14" y="23"/>
                </a:cxn>
                <a:cxn ang="0">
                  <a:pos x="14" y="23"/>
                </a:cxn>
                <a:cxn ang="0">
                  <a:pos x="14" y="23"/>
                </a:cxn>
                <a:cxn ang="0">
                  <a:pos x="9" y="23"/>
                </a:cxn>
                <a:cxn ang="0">
                  <a:pos x="9" y="23"/>
                </a:cxn>
                <a:cxn ang="0">
                  <a:pos x="9" y="19"/>
                </a:cxn>
                <a:cxn ang="0">
                  <a:pos x="5" y="19"/>
                </a:cxn>
                <a:cxn ang="0">
                  <a:pos x="5" y="19"/>
                </a:cxn>
                <a:cxn ang="0">
                  <a:pos x="5" y="19"/>
                </a:cxn>
                <a:cxn ang="0">
                  <a:pos x="5" y="14"/>
                </a:cxn>
                <a:cxn ang="0">
                  <a:pos x="5" y="14"/>
                </a:cxn>
                <a:cxn ang="0">
                  <a:pos x="0" y="10"/>
                </a:cxn>
                <a:cxn ang="0">
                  <a:pos x="5" y="10"/>
                </a:cxn>
                <a:cxn ang="0">
                  <a:pos x="5" y="10"/>
                </a:cxn>
                <a:cxn ang="0">
                  <a:pos x="5" y="5"/>
                </a:cxn>
                <a:cxn ang="0">
                  <a:pos x="5" y="5"/>
                </a:cxn>
                <a:cxn ang="0">
                  <a:pos x="5" y="5"/>
                </a:cxn>
                <a:cxn ang="0">
                  <a:pos x="9" y="5"/>
                </a:cxn>
                <a:cxn ang="0">
                  <a:pos x="9" y="5"/>
                </a:cxn>
                <a:cxn ang="0">
                  <a:pos x="9" y="0"/>
                </a:cxn>
                <a:cxn ang="0">
                  <a:pos x="14" y="0"/>
                </a:cxn>
                <a:cxn ang="0">
                  <a:pos x="14" y="0"/>
                </a:cxn>
                <a:cxn ang="0">
                  <a:pos x="19" y="5"/>
                </a:cxn>
                <a:cxn ang="0">
                  <a:pos x="19" y="5"/>
                </a:cxn>
                <a:cxn ang="0">
                  <a:pos x="19" y="5"/>
                </a:cxn>
                <a:cxn ang="0">
                  <a:pos x="19" y="5"/>
                </a:cxn>
                <a:cxn ang="0">
                  <a:pos x="23" y="10"/>
                </a:cxn>
                <a:cxn ang="0">
                  <a:pos x="23" y="10"/>
                </a:cxn>
                <a:cxn ang="0">
                  <a:pos x="23" y="10"/>
                </a:cxn>
                <a:cxn ang="0">
                  <a:pos x="23" y="14"/>
                </a:cxn>
                <a:cxn ang="0">
                  <a:pos x="23" y="14"/>
                </a:cxn>
                <a:cxn ang="0">
                  <a:pos x="23" y="19"/>
                </a:cxn>
                <a:cxn ang="0">
                  <a:pos x="23" y="19"/>
                </a:cxn>
              </a:cxnLst>
              <a:rect l="0" t="0" r="r" b="b"/>
              <a:pathLst>
                <a:path w="23" h="23">
                  <a:moveTo>
                    <a:pt x="23" y="19"/>
                  </a:moveTo>
                  <a:lnTo>
                    <a:pt x="19" y="19"/>
                  </a:lnTo>
                  <a:lnTo>
                    <a:pt x="19" y="19"/>
                  </a:lnTo>
                  <a:lnTo>
                    <a:pt x="19" y="23"/>
                  </a:lnTo>
                  <a:lnTo>
                    <a:pt x="14" y="23"/>
                  </a:lnTo>
                  <a:lnTo>
                    <a:pt x="14" y="23"/>
                  </a:lnTo>
                  <a:lnTo>
                    <a:pt x="14" y="23"/>
                  </a:lnTo>
                  <a:lnTo>
                    <a:pt x="9" y="23"/>
                  </a:lnTo>
                  <a:lnTo>
                    <a:pt x="9" y="23"/>
                  </a:lnTo>
                  <a:lnTo>
                    <a:pt x="9" y="19"/>
                  </a:lnTo>
                  <a:lnTo>
                    <a:pt x="5" y="19"/>
                  </a:lnTo>
                  <a:lnTo>
                    <a:pt x="5" y="19"/>
                  </a:lnTo>
                  <a:lnTo>
                    <a:pt x="5" y="19"/>
                  </a:lnTo>
                  <a:lnTo>
                    <a:pt x="5" y="14"/>
                  </a:lnTo>
                  <a:lnTo>
                    <a:pt x="5" y="14"/>
                  </a:lnTo>
                  <a:lnTo>
                    <a:pt x="0" y="10"/>
                  </a:lnTo>
                  <a:lnTo>
                    <a:pt x="5" y="10"/>
                  </a:lnTo>
                  <a:lnTo>
                    <a:pt x="5" y="10"/>
                  </a:lnTo>
                  <a:lnTo>
                    <a:pt x="5" y="5"/>
                  </a:lnTo>
                  <a:lnTo>
                    <a:pt x="5" y="5"/>
                  </a:lnTo>
                  <a:lnTo>
                    <a:pt x="5" y="5"/>
                  </a:lnTo>
                  <a:lnTo>
                    <a:pt x="9" y="5"/>
                  </a:lnTo>
                  <a:lnTo>
                    <a:pt x="9" y="5"/>
                  </a:lnTo>
                  <a:lnTo>
                    <a:pt x="9" y="0"/>
                  </a:lnTo>
                  <a:lnTo>
                    <a:pt x="14" y="0"/>
                  </a:lnTo>
                  <a:lnTo>
                    <a:pt x="14" y="0"/>
                  </a:lnTo>
                  <a:lnTo>
                    <a:pt x="19" y="5"/>
                  </a:lnTo>
                  <a:lnTo>
                    <a:pt x="19" y="5"/>
                  </a:lnTo>
                  <a:lnTo>
                    <a:pt x="19" y="5"/>
                  </a:lnTo>
                  <a:lnTo>
                    <a:pt x="19" y="5"/>
                  </a:lnTo>
                  <a:lnTo>
                    <a:pt x="23" y="10"/>
                  </a:lnTo>
                  <a:lnTo>
                    <a:pt x="23" y="10"/>
                  </a:lnTo>
                  <a:lnTo>
                    <a:pt x="23" y="10"/>
                  </a:lnTo>
                  <a:lnTo>
                    <a:pt x="23" y="14"/>
                  </a:lnTo>
                  <a:lnTo>
                    <a:pt x="23" y="14"/>
                  </a:lnTo>
                  <a:lnTo>
                    <a:pt x="23" y="19"/>
                  </a:lnTo>
                  <a:lnTo>
                    <a:pt x="23" y="19"/>
                  </a:lnTo>
                  <a:close/>
                </a:path>
              </a:pathLst>
            </a:custGeom>
            <a:solidFill>
              <a:srgbClr val="000000"/>
            </a:solidFill>
            <a:ln w="7938">
              <a:solidFill>
                <a:srgbClr val="000000"/>
              </a:solidFill>
              <a:prstDash val="solid"/>
              <a:round/>
              <a:headEnd/>
              <a:tailEnd/>
            </a:ln>
          </p:spPr>
          <p:txBody>
            <a:bodyPr/>
            <a:lstStyle/>
            <a:p>
              <a:endParaRPr lang="fr-FR"/>
            </a:p>
          </p:txBody>
        </p:sp>
        <p:sp>
          <p:nvSpPr>
            <p:cNvPr id="1624" name="Line 43"/>
            <p:cNvSpPr>
              <a:spLocks noChangeShapeType="1"/>
            </p:cNvSpPr>
            <p:nvPr/>
          </p:nvSpPr>
          <p:spPr bwMode="auto">
            <a:xfrm rot="11055630" flipV="1">
              <a:off x="568" y="3737"/>
              <a:ext cx="37" cy="55"/>
            </a:xfrm>
            <a:prstGeom prst="line">
              <a:avLst/>
            </a:prstGeom>
            <a:noFill/>
            <a:ln w="7938">
              <a:solidFill>
                <a:srgbClr val="000000"/>
              </a:solidFill>
              <a:round/>
              <a:headEnd/>
              <a:tailEnd/>
            </a:ln>
          </p:spPr>
          <p:txBody>
            <a:bodyPr/>
            <a:lstStyle/>
            <a:p>
              <a:endParaRPr lang="fr-FR"/>
            </a:p>
          </p:txBody>
        </p:sp>
        <p:sp>
          <p:nvSpPr>
            <p:cNvPr id="1625" name="Line 44"/>
            <p:cNvSpPr>
              <a:spLocks noChangeShapeType="1"/>
            </p:cNvSpPr>
            <p:nvPr/>
          </p:nvSpPr>
          <p:spPr bwMode="auto">
            <a:xfrm rot="11055630">
              <a:off x="559" y="3746"/>
              <a:ext cx="56" cy="37"/>
            </a:xfrm>
            <a:prstGeom prst="line">
              <a:avLst/>
            </a:prstGeom>
            <a:noFill/>
            <a:ln w="7938">
              <a:solidFill>
                <a:srgbClr val="000000"/>
              </a:solidFill>
              <a:round/>
              <a:headEnd/>
              <a:tailEnd/>
            </a:ln>
          </p:spPr>
          <p:txBody>
            <a:bodyPr/>
            <a:lstStyle/>
            <a:p>
              <a:endParaRPr lang="fr-FR"/>
            </a:p>
          </p:txBody>
        </p:sp>
        <p:sp>
          <p:nvSpPr>
            <p:cNvPr id="1626" name="Freeform 45"/>
            <p:cNvSpPr>
              <a:spLocks/>
            </p:cNvSpPr>
            <p:nvPr/>
          </p:nvSpPr>
          <p:spPr bwMode="auto">
            <a:xfrm rot="11055630">
              <a:off x="629" y="3750"/>
              <a:ext cx="18" cy="23"/>
            </a:xfrm>
            <a:custGeom>
              <a:avLst/>
              <a:gdLst/>
              <a:ahLst/>
              <a:cxnLst>
                <a:cxn ang="0">
                  <a:pos x="14" y="4"/>
                </a:cxn>
                <a:cxn ang="0">
                  <a:pos x="18" y="4"/>
                </a:cxn>
                <a:cxn ang="0">
                  <a:pos x="18" y="4"/>
                </a:cxn>
                <a:cxn ang="0">
                  <a:pos x="18" y="9"/>
                </a:cxn>
                <a:cxn ang="0">
                  <a:pos x="18" y="9"/>
                </a:cxn>
                <a:cxn ang="0">
                  <a:pos x="18" y="9"/>
                </a:cxn>
                <a:cxn ang="0">
                  <a:pos x="18" y="13"/>
                </a:cxn>
                <a:cxn ang="0">
                  <a:pos x="18" y="13"/>
                </a:cxn>
                <a:cxn ang="0">
                  <a:pos x="18" y="18"/>
                </a:cxn>
                <a:cxn ang="0">
                  <a:pos x="18" y="18"/>
                </a:cxn>
                <a:cxn ang="0">
                  <a:pos x="18" y="18"/>
                </a:cxn>
                <a:cxn ang="0">
                  <a:pos x="14" y="18"/>
                </a:cxn>
                <a:cxn ang="0">
                  <a:pos x="14" y="23"/>
                </a:cxn>
                <a:cxn ang="0">
                  <a:pos x="14" y="23"/>
                </a:cxn>
                <a:cxn ang="0">
                  <a:pos x="9" y="23"/>
                </a:cxn>
                <a:cxn ang="0">
                  <a:pos x="9" y="23"/>
                </a:cxn>
                <a:cxn ang="0">
                  <a:pos x="9" y="23"/>
                </a:cxn>
                <a:cxn ang="0">
                  <a:pos x="5" y="23"/>
                </a:cxn>
                <a:cxn ang="0">
                  <a:pos x="5" y="23"/>
                </a:cxn>
                <a:cxn ang="0">
                  <a:pos x="5" y="18"/>
                </a:cxn>
                <a:cxn ang="0">
                  <a:pos x="0" y="18"/>
                </a:cxn>
                <a:cxn ang="0">
                  <a:pos x="0" y="18"/>
                </a:cxn>
                <a:cxn ang="0">
                  <a:pos x="0" y="13"/>
                </a:cxn>
                <a:cxn ang="0">
                  <a:pos x="0" y="13"/>
                </a:cxn>
                <a:cxn ang="0">
                  <a:pos x="0" y="13"/>
                </a:cxn>
                <a:cxn ang="0">
                  <a:pos x="0" y="9"/>
                </a:cxn>
                <a:cxn ang="0">
                  <a:pos x="0" y="9"/>
                </a:cxn>
                <a:cxn ang="0">
                  <a:pos x="0" y="4"/>
                </a:cxn>
                <a:cxn ang="0">
                  <a:pos x="5" y="4"/>
                </a:cxn>
                <a:cxn ang="0">
                  <a:pos x="5" y="4"/>
                </a:cxn>
                <a:cxn ang="0">
                  <a:pos x="5" y="4"/>
                </a:cxn>
                <a:cxn ang="0">
                  <a:pos x="9" y="4"/>
                </a:cxn>
                <a:cxn ang="0">
                  <a:pos x="9" y="0"/>
                </a:cxn>
                <a:cxn ang="0">
                  <a:pos x="9" y="0"/>
                </a:cxn>
                <a:cxn ang="0">
                  <a:pos x="14" y="0"/>
                </a:cxn>
                <a:cxn ang="0">
                  <a:pos x="14" y="4"/>
                </a:cxn>
                <a:cxn ang="0">
                  <a:pos x="14" y="4"/>
                </a:cxn>
              </a:cxnLst>
              <a:rect l="0" t="0" r="r" b="b"/>
              <a:pathLst>
                <a:path w="18" h="23">
                  <a:moveTo>
                    <a:pt x="14" y="4"/>
                  </a:moveTo>
                  <a:lnTo>
                    <a:pt x="18" y="4"/>
                  </a:lnTo>
                  <a:lnTo>
                    <a:pt x="18" y="4"/>
                  </a:lnTo>
                  <a:lnTo>
                    <a:pt x="18" y="9"/>
                  </a:lnTo>
                  <a:lnTo>
                    <a:pt x="18" y="9"/>
                  </a:lnTo>
                  <a:lnTo>
                    <a:pt x="18" y="9"/>
                  </a:lnTo>
                  <a:lnTo>
                    <a:pt x="18" y="13"/>
                  </a:lnTo>
                  <a:lnTo>
                    <a:pt x="18" y="13"/>
                  </a:lnTo>
                  <a:lnTo>
                    <a:pt x="18" y="18"/>
                  </a:lnTo>
                  <a:lnTo>
                    <a:pt x="18" y="18"/>
                  </a:lnTo>
                  <a:lnTo>
                    <a:pt x="18" y="18"/>
                  </a:lnTo>
                  <a:lnTo>
                    <a:pt x="14" y="18"/>
                  </a:lnTo>
                  <a:lnTo>
                    <a:pt x="14" y="23"/>
                  </a:lnTo>
                  <a:lnTo>
                    <a:pt x="14" y="23"/>
                  </a:lnTo>
                  <a:lnTo>
                    <a:pt x="9" y="23"/>
                  </a:lnTo>
                  <a:lnTo>
                    <a:pt x="9" y="23"/>
                  </a:lnTo>
                  <a:lnTo>
                    <a:pt x="9" y="23"/>
                  </a:lnTo>
                  <a:lnTo>
                    <a:pt x="5" y="23"/>
                  </a:lnTo>
                  <a:lnTo>
                    <a:pt x="5" y="23"/>
                  </a:lnTo>
                  <a:lnTo>
                    <a:pt x="5" y="18"/>
                  </a:lnTo>
                  <a:lnTo>
                    <a:pt x="0" y="18"/>
                  </a:lnTo>
                  <a:lnTo>
                    <a:pt x="0" y="18"/>
                  </a:lnTo>
                  <a:lnTo>
                    <a:pt x="0" y="13"/>
                  </a:lnTo>
                  <a:lnTo>
                    <a:pt x="0" y="13"/>
                  </a:lnTo>
                  <a:lnTo>
                    <a:pt x="0" y="13"/>
                  </a:lnTo>
                  <a:lnTo>
                    <a:pt x="0" y="9"/>
                  </a:lnTo>
                  <a:lnTo>
                    <a:pt x="0" y="9"/>
                  </a:lnTo>
                  <a:lnTo>
                    <a:pt x="0" y="4"/>
                  </a:lnTo>
                  <a:lnTo>
                    <a:pt x="5" y="4"/>
                  </a:lnTo>
                  <a:lnTo>
                    <a:pt x="5" y="4"/>
                  </a:lnTo>
                  <a:lnTo>
                    <a:pt x="5" y="4"/>
                  </a:lnTo>
                  <a:lnTo>
                    <a:pt x="9" y="4"/>
                  </a:lnTo>
                  <a:lnTo>
                    <a:pt x="9" y="0"/>
                  </a:lnTo>
                  <a:lnTo>
                    <a:pt x="9" y="0"/>
                  </a:lnTo>
                  <a:lnTo>
                    <a:pt x="14" y="0"/>
                  </a:lnTo>
                  <a:lnTo>
                    <a:pt x="14" y="4"/>
                  </a:lnTo>
                  <a:lnTo>
                    <a:pt x="14" y="4"/>
                  </a:lnTo>
                  <a:close/>
                </a:path>
              </a:pathLst>
            </a:custGeom>
            <a:solidFill>
              <a:srgbClr val="000000"/>
            </a:solidFill>
            <a:ln w="7938">
              <a:solidFill>
                <a:srgbClr val="000000"/>
              </a:solidFill>
              <a:prstDash val="solid"/>
              <a:round/>
              <a:headEnd/>
              <a:tailEnd/>
            </a:ln>
          </p:spPr>
          <p:txBody>
            <a:bodyPr/>
            <a:lstStyle/>
            <a:p>
              <a:endParaRPr lang="fr-FR"/>
            </a:p>
          </p:txBody>
        </p:sp>
        <p:sp>
          <p:nvSpPr>
            <p:cNvPr id="1627" name="Line 46"/>
            <p:cNvSpPr>
              <a:spLocks noChangeShapeType="1"/>
            </p:cNvSpPr>
            <p:nvPr/>
          </p:nvSpPr>
          <p:spPr bwMode="auto">
            <a:xfrm rot="11055630">
              <a:off x="609" y="3741"/>
              <a:ext cx="55" cy="37"/>
            </a:xfrm>
            <a:prstGeom prst="line">
              <a:avLst/>
            </a:prstGeom>
            <a:noFill/>
            <a:ln w="7938">
              <a:solidFill>
                <a:srgbClr val="000000"/>
              </a:solidFill>
              <a:round/>
              <a:headEnd/>
              <a:tailEnd/>
            </a:ln>
          </p:spPr>
          <p:txBody>
            <a:bodyPr/>
            <a:lstStyle/>
            <a:p>
              <a:endParaRPr lang="fr-FR"/>
            </a:p>
          </p:txBody>
        </p:sp>
        <p:sp>
          <p:nvSpPr>
            <p:cNvPr id="1628" name="Line 47"/>
            <p:cNvSpPr>
              <a:spLocks noChangeShapeType="1"/>
            </p:cNvSpPr>
            <p:nvPr/>
          </p:nvSpPr>
          <p:spPr bwMode="auto">
            <a:xfrm rot="11055630" flipV="1">
              <a:off x="618" y="3732"/>
              <a:ext cx="37" cy="55"/>
            </a:xfrm>
            <a:prstGeom prst="line">
              <a:avLst/>
            </a:prstGeom>
            <a:noFill/>
            <a:ln w="7938">
              <a:solidFill>
                <a:srgbClr val="000000"/>
              </a:solidFill>
              <a:round/>
              <a:headEnd/>
              <a:tailEnd/>
            </a:ln>
          </p:spPr>
          <p:txBody>
            <a:bodyPr/>
            <a:lstStyle/>
            <a:p>
              <a:endParaRPr lang="fr-FR"/>
            </a:p>
          </p:txBody>
        </p:sp>
        <p:sp>
          <p:nvSpPr>
            <p:cNvPr id="1629" name="Freeform 48"/>
            <p:cNvSpPr>
              <a:spLocks/>
            </p:cNvSpPr>
            <p:nvPr/>
          </p:nvSpPr>
          <p:spPr bwMode="auto">
            <a:xfrm rot="11055630">
              <a:off x="588" y="3803"/>
              <a:ext cx="18" cy="23"/>
            </a:xfrm>
            <a:custGeom>
              <a:avLst/>
              <a:gdLst/>
              <a:ahLst/>
              <a:cxnLst>
                <a:cxn ang="0">
                  <a:pos x="14" y="5"/>
                </a:cxn>
                <a:cxn ang="0">
                  <a:pos x="18" y="5"/>
                </a:cxn>
                <a:cxn ang="0">
                  <a:pos x="18" y="5"/>
                </a:cxn>
                <a:cxn ang="0">
                  <a:pos x="18" y="5"/>
                </a:cxn>
                <a:cxn ang="0">
                  <a:pos x="18" y="10"/>
                </a:cxn>
                <a:cxn ang="0">
                  <a:pos x="18" y="10"/>
                </a:cxn>
                <a:cxn ang="0">
                  <a:pos x="18" y="14"/>
                </a:cxn>
                <a:cxn ang="0">
                  <a:pos x="18" y="14"/>
                </a:cxn>
                <a:cxn ang="0">
                  <a:pos x="18" y="14"/>
                </a:cxn>
                <a:cxn ang="0">
                  <a:pos x="18" y="19"/>
                </a:cxn>
                <a:cxn ang="0">
                  <a:pos x="18" y="19"/>
                </a:cxn>
                <a:cxn ang="0">
                  <a:pos x="18" y="19"/>
                </a:cxn>
                <a:cxn ang="0">
                  <a:pos x="14" y="23"/>
                </a:cxn>
                <a:cxn ang="0">
                  <a:pos x="14" y="23"/>
                </a:cxn>
                <a:cxn ang="0">
                  <a:pos x="14" y="23"/>
                </a:cxn>
                <a:cxn ang="0">
                  <a:pos x="9" y="23"/>
                </a:cxn>
                <a:cxn ang="0">
                  <a:pos x="9" y="23"/>
                </a:cxn>
                <a:cxn ang="0">
                  <a:pos x="4" y="23"/>
                </a:cxn>
                <a:cxn ang="0">
                  <a:pos x="4" y="19"/>
                </a:cxn>
                <a:cxn ang="0">
                  <a:pos x="4" y="19"/>
                </a:cxn>
                <a:cxn ang="0">
                  <a:pos x="0" y="19"/>
                </a:cxn>
                <a:cxn ang="0">
                  <a:pos x="0" y="19"/>
                </a:cxn>
                <a:cxn ang="0">
                  <a:pos x="0" y="14"/>
                </a:cxn>
                <a:cxn ang="0">
                  <a:pos x="0" y="14"/>
                </a:cxn>
                <a:cxn ang="0">
                  <a:pos x="0" y="10"/>
                </a:cxn>
                <a:cxn ang="0">
                  <a:pos x="0" y="10"/>
                </a:cxn>
                <a:cxn ang="0">
                  <a:pos x="0" y="10"/>
                </a:cxn>
                <a:cxn ang="0">
                  <a:pos x="0" y="5"/>
                </a:cxn>
                <a:cxn ang="0">
                  <a:pos x="4" y="5"/>
                </a:cxn>
                <a:cxn ang="0">
                  <a:pos x="4" y="5"/>
                </a:cxn>
                <a:cxn ang="0">
                  <a:pos x="4" y="5"/>
                </a:cxn>
                <a:cxn ang="0">
                  <a:pos x="9" y="0"/>
                </a:cxn>
                <a:cxn ang="0">
                  <a:pos x="9" y="0"/>
                </a:cxn>
                <a:cxn ang="0">
                  <a:pos x="9" y="0"/>
                </a:cxn>
                <a:cxn ang="0">
                  <a:pos x="14" y="0"/>
                </a:cxn>
                <a:cxn ang="0">
                  <a:pos x="14" y="0"/>
                </a:cxn>
                <a:cxn ang="0">
                  <a:pos x="14" y="5"/>
                </a:cxn>
              </a:cxnLst>
              <a:rect l="0" t="0" r="r" b="b"/>
              <a:pathLst>
                <a:path w="18" h="23">
                  <a:moveTo>
                    <a:pt x="14" y="5"/>
                  </a:moveTo>
                  <a:lnTo>
                    <a:pt x="18" y="5"/>
                  </a:lnTo>
                  <a:lnTo>
                    <a:pt x="18" y="5"/>
                  </a:lnTo>
                  <a:lnTo>
                    <a:pt x="18" y="5"/>
                  </a:lnTo>
                  <a:lnTo>
                    <a:pt x="18" y="10"/>
                  </a:lnTo>
                  <a:lnTo>
                    <a:pt x="18" y="10"/>
                  </a:lnTo>
                  <a:lnTo>
                    <a:pt x="18" y="14"/>
                  </a:lnTo>
                  <a:lnTo>
                    <a:pt x="18" y="14"/>
                  </a:lnTo>
                  <a:lnTo>
                    <a:pt x="18" y="14"/>
                  </a:lnTo>
                  <a:lnTo>
                    <a:pt x="18" y="19"/>
                  </a:lnTo>
                  <a:lnTo>
                    <a:pt x="18" y="19"/>
                  </a:lnTo>
                  <a:lnTo>
                    <a:pt x="18" y="19"/>
                  </a:lnTo>
                  <a:lnTo>
                    <a:pt x="14" y="23"/>
                  </a:lnTo>
                  <a:lnTo>
                    <a:pt x="14" y="23"/>
                  </a:lnTo>
                  <a:lnTo>
                    <a:pt x="14" y="23"/>
                  </a:lnTo>
                  <a:lnTo>
                    <a:pt x="9" y="23"/>
                  </a:lnTo>
                  <a:lnTo>
                    <a:pt x="9" y="23"/>
                  </a:lnTo>
                  <a:lnTo>
                    <a:pt x="4" y="23"/>
                  </a:lnTo>
                  <a:lnTo>
                    <a:pt x="4" y="19"/>
                  </a:lnTo>
                  <a:lnTo>
                    <a:pt x="4" y="19"/>
                  </a:lnTo>
                  <a:lnTo>
                    <a:pt x="0" y="19"/>
                  </a:lnTo>
                  <a:lnTo>
                    <a:pt x="0" y="19"/>
                  </a:lnTo>
                  <a:lnTo>
                    <a:pt x="0" y="14"/>
                  </a:lnTo>
                  <a:lnTo>
                    <a:pt x="0" y="14"/>
                  </a:lnTo>
                  <a:lnTo>
                    <a:pt x="0" y="10"/>
                  </a:lnTo>
                  <a:lnTo>
                    <a:pt x="0" y="10"/>
                  </a:lnTo>
                  <a:lnTo>
                    <a:pt x="0" y="10"/>
                  </a:lnTo>
                  <a:lnTo>
                    <a:pt x="0" y="5"/>
                  </a:lnTo>
                  <a:lnTo>
                    <a:pt x="4" y="5"/>
                  </a:lnTo>
                  <a:lnTo>
                    <a:pt x="4" y="5"/>
                  </a:lnTo>
                  <a:lnTo>
                    <a:pt x="4" y="5"/>
                  </a:lnTo>
                  <a:lnTo>
                    <a:pt x="9" y="0"/>
                  </a:lnTo>
                  <a:lnTo>
                    <a:pt x="9" y="0"/>
                  </a:lnTo>
                  <a:lnTo>
                    <a:pt x="9" y="0"/>
                  </a:lnTo>
                  <a:lnTo>
                    <a:pt x="14" y="0"/>
                  </a:lnTo>
                  <a:lnTo>
                    <a:pt x="14" y="0"/>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1630" name="Line 49"/>
            <p:cNvSpPr>
              <a:spLocks noChangeShapeType="1"/>
            </p:cNvSpPr>
            <p:nvPr/>
          </p:nvSpPr>
          <p:spPr bwMode="auto">
            <a:xfrm rot="11055630">
              <a:off x="565" y="3799"/>
              <a:ext cx="60" cy="32"/>
            </a:xfrm>
            <a:prstGeom prst="line">
              <a:avLst/>
            </a:prstGeom>
            <a:noFill/>
            <a:ln w="7938">
              <a:solidFill>
                <a:srgbClr val="000000"/>
              </a:solidFill>
              <a:round/>
              <a:headEnd/>
              <a:tailEnd/>
            </a:ln>
          </p:spPr>
          <p:txBody>
            <a:bodyPr/>
            <a:lstStyle/>
            <a:p>
              <a:endParaRPr lang="fr-FR"/>
            </a:p>
          </p:txBody>
        </p:sp>
        <p:sp>
          <p:nvSpPr>
            <p:cNvPr id="1631" name="Line 50"/>
            <p:cNvSpPr>
              <a:spLocks noChangeShapeType="1"/>
            </p:cNvSpPr>
            <p:nvPr/>
          </p:nvSpPr>
          <p:spPr bwMode="auto">
            <a:xfrm rot="11055630" flipV="1">
              <a:off x="577" y="3785"/>
              <a:ext cx="37" cy="60"/>
            </a:xfrm>
            <a:prstGeom prst="line">
              <a:avLst/>
            </a:prstGeom>
            <a:noFill/>
            <a:ln w="7938">
              <a:solidFill>
                <a:srgbClr val="000000"/>
              </a:solidFill>
              <a:round/>
              <a:headEnd/>
              <a:tailEnd/>
            </a:ln>
          </p:spPr>
          <p:txBody>
            <a:bodyPr/>
            <a:lstStyle/>
            <a:p>
              <a:endParaRPr lang="fr-FR"/>
            </a:p>
          </p:txBody>
        </p:sp>
        <p:sp>
          <p:nvSpPr>
            <p:cNvPr id="1632" name="Freeform 51"/>
            <p:cNvSpPr>
              <a:spLocks/>
            </p:cNvSpPr>
            <p:nvPr/>
          </p:nvSpPr>
          <p:spPr bwMode="auto">
            <a:xfrm rot="11055630">
              <a:off x="635" y="3797"/>
              <a:ext cx="18" cy="23"/>
            </a:xfrm>
            <a:custGeom>
              <a:avLst/>
              <a:gdLst/>
              <a:ahLst/>
              <a:cxnLst>
                <a:cxn ang="0">
                  <a:pos x="14" y="4"/>
                </a:cxn>
                <a:cxn ang="0">
                  <a:pos x="14" y="4"/>
                </a:cxn>
                <a:cxn ang="0">
                  <a:pos x="18" y="4"/>
                </a:cxn>
                <a:cxn ang="0">
                  <a:pos x="18" y="9"/>
                </a:cxn>
                <a:cxn ang="0">
                  <a:pos x="18" y="9"/>
                </a:cxn>
                <a:cxn ang="0">
                  <a:pos x="18" y="9"/>
                </a:cxn>
                <a:cxn ang="0">
                  <a:pos x="18" y="13"/>
                </a:cxn>
                <a:cxn ang="0">
                  <a:pos x="18" y="13"/>
                </a:cxn>
                <a:cxn ang="0">
                  <a:pos x="18" y="13"/>
                </a:cxn>
                <a:cxn ang="0">
                  <a:pos x="18" y="18"/>
                </a:cxn>
                <a:cxn ang="0">
                  <a:pos x="14" y="18"/>
                </a:cxn>
                <a:cxn ang="0">
                  <a:pos x="14" y="18"/>
                </a:cxn>
                <a:cxn ang="0">
                  <a:pos x="14" y="23"/>
                </a:cxn>
                <a:cxn ang="0">
                  <a:pos x="9" y="23"/>
                </a:cxn>
                <a:cxn ang="0">
                  <a:pos x="9" y="23"/>
                </a:cxn>
                <a:cxn ang="0">
                  <a:pos x="9" y="23"/>
                </a:cxn>
                <a:cxn ang="0">
                  <a:pos x="4" y="23"/>
                </a:cxn>
                <a:cxn ang="0">
                  <a:pos x="4" y="23"/>
                </a:cxn>
                <a:cxn ang="0">
                  <a:pos x="4" y="18"/>
                </a:cxn>
                <a:cxn ang="0">
                  <a:pos x="0" y="18"/>
                </a:cxn>
                <a:cxn ang="0">
                  <a:pos x="0" y="18"/>
                </a:cxn>
                <a:cxn ang="0">
                  <a:pos x="0" y="18"/>
                </a:cxn>
                <a:cxn ang="0">
                  <a:pos x="0" y="13"/>
                </a:cxn>
                <a:cxn ang="0">
                  <a:pos x="0" y="13"/>
                </a:cxn>
                <a:cxn ang="0">
                  <a:pos x="0" y="9"/>
                </a:cxn>
                <a:cxn ang="0">
                  <a:pos x="0" y="9"/>
                </a:cxn>
                <a:cxn ang="0">
                  <a:pos x="0" y="9"/>
                </a:cxn>
                <a:cxn ang="0">
                  <a:pos x="0" y="4"/>
                </a:cxn>
                <a:cxn ang="0">
                  <a:pos x="0" y="4"/>
                </a:cxn>
                <a:cxn ang="0">
                  <a:pos x="0" y="4"/>
                </a:cxn>
                <a:cxn ang="0">
                  <a:pos x="4" y="4"/>
                </a:cxn>
                <a:cxn ang="0">
                  <a:pos x="4" y="0"/>
                </a:cxn>
                <a:cxn ang="0">
                  <a:pos x="9" y="0"/>
                </a:cxn>
                <a:cxn ang="0">
                  <a:pos x="9" y="0"/>
                </a:cxn>
                <a:cxn ang="0">
                  <a:pos x="9" y="0"/>
                </a:cxn>
                <a:cxn ang="0">
                  <a:pos x="14" y="0"/>
                </a:cxn>
                <a:cxn ang="0">
                  <a:pos x="14" y="4"/>
                </a:cxn>
              </a:cxnLst>
              <a:rect l="0" t="0" r="r" b="b"/>
              <a:pathLst>
                <a:path w="18" h="23">
                  <a:moveTo>
                    <a:pt x="14" y="4"/>
                  </a:moveTo>
                  <a:lnTo>
                    <a:pt x="14" y="4"/>
                  </a:lnTo>
                  <a:lnTo>
                    <a:pt x="18" y="4"/>
                  </a:lnTo>
                  <a:lnTo>
                    <a:pt x="18" y="9"/>
                  </a:lnTo>
                  <a:lnTo>
                    <a:pt x="18" y="9"/>
                  </a:lnTo>
                  <a:lnTo>
                    <a:pt x="18" y="9"/>
                  </a:lnTo>
                  <a:lnTo>
                    <a:pt x="18" y="13"/>
                  </a:lnTo>
                  <a:lnTo>
                    <a:pt x="18" y="13"/>
                  </a:lnTo>
                  <a:lnTo>
                    <a:pt x="18" y="13"/>
                  </a:lnTo>
                  <a:lnTo>
                    <a:pt x="18" y="18"/>
                  </a:lnTo>
                  <a:lnTo>
                    <a:pt x="14" y="18"/>
                  </a:lnTo>
                  <a:lnTo>
                    <a:pt x="14" y="18"/>
                  </a:lnTo>
                  <a:lnTo>
                    <a:pt x="14" y="23"/>
                  </a:lnTo>
                  <a:lnTo>
                    <a:pt x="9" y="23"/>
                  </a:lnTo>
                  <a:lnTo>
                    <a:pt x="9" y="23"/>
                  </a:lnTo>
                  <a:lnTo>
                    <a:pt x="9" y="23"/>
                  </a:lnTo>
                  <a:lnTo>
                    <a:pt x="4" y="23"/>
                  </a:lnTo>
                  <a:lnTo>
                    <a:pt x="4" y="23"/>
                  </a:lnTo>
                  <a:lnTo>
                    <a:pt x="4" y="18"/>
                  </a:lnTo>
                  <a:lnTo>
                    <a:pt x="0" y="18"/>
                  </a:lnTo>
                  <a:lnTo>
                    <a:pt x="0" y="18"/>
                  </a:lnTo>
                  <a:lnTo>
                    <a:pt x="0" y="18"/>
                  </a:lnTo>
                  <a:lnTo>
                    <a:pt x="0" y="13"/>
                  </a:lnTo>
                  <a:lnTo>
                    <a:pt x="0" y="13"/>
                  </a:lnTo>
                  <a:lnTo>
                    <a:pt x="0" y="9"/>
                  </a:lnTo>
                  <a:lnTo>
                    <a:pt x="0" y="9"/>
                  </a:lnTo>
                  <a:lnTo>
                    <a:pt x="0" y="9"/>
                  </a:lnTo>
                  <a:lnTo>
                    <a:pt x="0" y="4"/>
                  </a:lnTo>
                  <a:lnTo>
                    <a:pt x="0" y="4"/>
                  </a:lnTo>
                  <a:lnTo>
                    <a:pt x="0" y="4"/>
                  </a:lnTo>
                  <a:lnTo>
                    <a:pt x="4" y="4"/>
                  </a:lnTo>
                  <a:lnTo>
                    <a:pt x="4" y="0"/>
                  </a:lnTo>
                  <a:lnTo>
                    <a:pt x="9" y="0"/>
                  </a:lnTo>
                  <a:lnTo>
                    <a:pt x="9" y="0"/>
                  </a:lnTo>
                  <a:lnTo>
                    <a:pt x="9" y="0"/>
                  </a:lnTo>
                  <a:lnTo>
                    <a:pt x="14" y="0"/>
                  </a:lnTo>
                  <a:lnTo>
                    <a:pt x="14" y="4"/>
                  </a:lnTo>
                  <a:close/>
                </a:path>
              </a:pathLst>
            </a:custGeom>
            <a:solidFill>
              <a:srgbClr val="000000"/>
            </a:solidFill>
            <a:ln w="7938">
              <a:solidFill>
                <a:srgbClr val="000000"/>
              </a:solidFill>
              <a:prstDash val="solid"/>
              <a:round/>
              <a:headEnd/>
              <a:tailEnd/>
            </a:ln>
          </p:spPr>
          <p:txBody>
            <a:bodyPr/>
            <a:lstStyle/>
            <a:p>
              <a:endParaRPr lang="fr-FR"/>
            </a:p>
          </p:txBody>
        </p:sp>
        <p:sp>
          <p:nvSpPr>
            <p:cNvPr id="1633" name="Line 52"/>
            <p:cNvSpPr>
              <a:spLocks noChangeShapeType="1"/>
            </p:cNvSpPr>
            <p:nvPr/>
          </p:nvSpPr>
          <p:spPr bwMode="auto">
            <a:xfrm rot="11055630">
              <a:off x="616" y="3788"/>
              <a:ext cx="56" cy="37"/>
            </a:xfrm>
            <a:prstGeom prst="line">
              <a:avLst/>
            </a:prstGeom>
            <a:noFill/>
            <a:ln w="7938">
              <a:solidFill>
                <a:srgbClr val="000000"/>
              </a:solidFill>
              <a:round/>
              <a:headEnd/>
              <a:tailEnd/>
            </a:ln>
          </p:spPr>
          <p:txBody>
            <a:bodyPr/>
            <a:lstStyle/>
            <a:p>
              <a:endParaRPr lang="fr-FR"/>
            </a:p>
          </p:txBody>
        </p:sp>
        <p:sp>
          <p:nvSpPr>
            <p:cNvPr id="1634" name="Line 53"/>
            <p:cNvSpPr>
              <a:spLocks noChangeShapeType="1"/>
            </p:cNvSpPr>
            <p:nvPr/>
          </p:nvSpPr>
          <p:spPr bwMode="auto">
            <a:xfrm rot="11055630" flipV="1">
              <a:off x="626" y="3780"/>
              <a:ext cx="36" cy="60"/>
            </a:xfrm>
            <a:prstGeom prst="line">
              <a:avLst/>
            </a:prstGeom>
            <a:noFill/>
            <a:ln w="7938">
              <a:solidFill>
                <a:srgbClr val="000000"/>
              </a:solidFill>
              <a:round/>
              <a:headEnd/>
              <a:tailEnd/>
            </a:ln>
          </p:spPr>
          <p:txBody>
            <a:bodyPr/>
            <a:lstStyle/>
            <a:p>
              <a:endParaRPr lang="fr-FR"/>
            </a:p>
          </p:txBody>
        </p:sp>
        <p:sp>
          <p:nvSpPr>
            <p:cNvPr id="1635" name="Freeform 54"/>
            <p:cNvSpPr>
              <a:spLocks/>
            </p:cNvSpPr>
            <p:nvPr/>
          </p:nvSpPr>
          <p:spPr bwMode="auto">
            <a:xfrm rot="11055630">
              <a:off x="1419" y="3178"/>
              <a:ext cx="23" cy="18"/>
            </a:xfrm>
            <a:custGeom>
              <a:avLst/>
              <a:gdLst/>
              <a:ahLst/>
              <a:cxnLst>
                <a:cxn ang="0">
                  <a:pos x="23" y="13"/>
                </a:cxn>
                <a:cxn ang="0">
                  <a:pos x="18" y="13"/>
                </a:cxn>
                <a:cxn ang="0">
                  <a:pos x="18" y="13"/>
                </a:cxn>
                <a:cxn ang="0">
                  <a:pos x="18" y="18"/>
                </a:cxn>
                <a:cxn ang="0">
                  <a:pos x="18" y="18"/>
                </a:cxn>
                <a:cxn ang="0">
                  <a:pos x="13" y="18"/>
                </a:cxn>
                <a:cxn ang="0">
                  <a:pos x="13" y="18"/>
                </a:cxn>
                <a:cxn ang="0">
                  <a:pos x="9" y="18"/>
                </a:cxn>
                <a:cxn ang="0">
                  <a:pos x="9" y="18"/>
                </a:cxn>
                <a:cxn ang="0">
                  <a:pos x="9" y="18"/>
                </a:cxn>
                <a:cxn ang="0">
                  <a:pos x="4" y="18"/>
                </a:cxn>
                <a:cxn ang="0">
                  <a:pos x="4" y="13"/>
                </a:cxn>
                <a:cxn ang="0">
                  <a:pos x="4" y="13"/>
                </a:cxn>
                <a:cxn ang="0">
                  <a:pos x="0" y="13"/>
                </a:cxn>
                <a:cxn ang="0">
                  <a:pos x="0" y="13"/>
                </a:cxn>
                <a:cxn ang="0">
                  <a:pos x="0" y="9"/>
                </a:cxn>
                <a:cxn ang="0">
                  <a:pos x="0" y="9"/>
                </a:cxn>
                <a:cxn ang="0">
                  <a:pos x="0" y="4"/>
                </a:cxn>
                <a:cxn ang="0">
                  <a:pos x="0" y="4"/>
                </a:cxn>
                <a:cxn ang="0">
                  <a:pos x="4" y="4"/>
                </a:cxn>
                <a:cxn ang="0">
                  <a:pos x="4" y="0"/>
                </a:cxn>
                <a:cxn ang="0">
                  <a:pos x="4" y="0"/>
                </a:cxn>
                <a:cxn ang="0">
                  <a:pos x="4" y="0"/>
                </a:cxn>
                <a:cxn ang="0">
                  <a:pos x="9" y="0"/>
                </a:cxn>
                <a:cxn ang="0">
                  <a:pos x="9" y="0"/>
                </a:cxn>
                <a:cxn ang="0">
                  <a:pos x="13" y="0"/>
                </a:cxn>
                <a:cxn ang="0">
                  <a:pos x="13" y="0"/>
                </a:cxn>
                <a:cxn ang="0">
                  <a:pos x="13" y="0"/>
                </a:cxn>
                <a:cxn ang="0">
                  <a:pos x="18" y="0"/>
                </a:cxn>
                <a:cxn ang="0">
                  <a:pos x="18" y="0"/>
                </a:cxn>
                <a:cxn ang="0">
                  <a:pos x="18" y="4"/>
                </a:cxn>
                <a:cxn ang="0">
                  <a:pos x="18" y="4"/>
                </a:cxn>
                <a:cxn ang="0">
                  <a:pos x="23" y="4"/>
                </a:cxn>
                <a:cxn ang="0">
                  <a:pos x="23" y="9"/>
                </a:cxn>
                <a:cxn ang="0">
                  <a:pos x="23" y="9"/>
                </a:cxn>
                <a:cxn ang="0">
                  <a:pos x="23" y="9"/>
                </a:cxn>
                <a:cxn ang="0">
                  <a:pos x="23" y="13"/>
                </a:cxn>
              </a:cxnLst>
              <a:rect l="0" t="0" r="r" b="b"/>
              <a:pathLst>
                <a:path w="23" h="18">
                  <a:moveTo>
                    <a:pt x="23" y="13"/>
                  </a:moveTo>
                  <a:lnTo>
                    <a:pt x="18" y="13"/>
                  </a:lnTo>
                  <a:lnTo>
                    <a:pt x="18" y="13"/>
                  </a:lnTo>
                  <a:lnTo>
                    <a:pt x="18" y="18"/>
                  </a:lnTo>
                  <a:lnTo>
                    <a:pt x="18" y="18"/>
                  </a:lnTo>
                  <a:lnTo>
                    <a:pt x="13" y="18"/>
                  </a:lnTo>
                  <a:lnTo>
                    <a:pt x="13" y="18"/>
                  </a:lnTo>
                  <a:lnTo>
                    <a:pt x="9" y="18"/>
                  </a:lnTo>
                  <a:lnTo>
                    <a:pt x="9" y="18"/>
                  </a:lnTo>
                  <a:lnTo>
                    <a:pt x="9" y="18"/>
                  </a:lnTo>
                  <a:lnTo>
                    <a:pt x="4" y="18"/>
                  </a:lnTo>
                  <a:lnTo>
                    <a:pt x="4" y="13"/>
                  </a:lnTo>
                  <a:lnTo>
                    <a:pt x="4" y="13"/>
                  </a:lnTo>
                  <a:lnTo>
                    <a:pt x="0" y="13"/>
                  </a:lnTo>
                  <a:lnTo>
                    <a:pt x="0" y="13"/>
                  </a:lnTo>
                  <a:lnTo>
                    <a:pt x="0" y="9"/>
                  </a:lnTo>
                  <a:lnTo>
                    <a:pt x="0" y="9"/>
                  </a:lnTo>
                  <a:lnTo>
                    <a:pt x="0" y="4"/>
                  </a:lnTo>
                  <a:lnTo>
                    <a:pt x="0" y="4"/>
                  </a:lnTo>
                  <a:lnTo>
                    <a:pt x="4" y="4"/>
                  </a:lnTo>
                  <a:lnTo>
                    <a:pt x="4" y="0"/>
                  </a:lnTo>
                  <a:lnTo>
                    <a:pt x="4" y="0"/>
                  </a:lnTo>
                  <a:lnTo>
                    <a:pt x="4" y="0"/>
                  </a:lnTo>
                  <a:lnTo>
                    <a:pt x="9" y="0"/>
                  </a:lnTo>
                  <a:lnTo>
                    <a:pt x="9" y="0"/>
                  </a:lnTo>
                  <a:lnTo>
                    <a:pt x="13" y="0"/>
                  </a:lnTo>
                  <a:lnTo>
                    <a:pt x="13" y="0"/>
                  </a:lnTo>
                  <a:lnTo>
                    <a:pt x="13" y="0"/>
                  </a:lnTo>
                  <a:lnTo>
                    <a:pt x="18" y="0"/>
                  </a:lnTo>
                  <a:lnTo>
                    <a:pt x="18" y="0"/>
                  </a:lnTo>
                  <a:lnTo>
                    <a:pt x="18" y="4"/>
                  </a:lnTo>
                  <a:lnTo>
                    <a:pt x="18" y="4"/>
                  </a:lnTo>
                  <a:lnTo>
                    <a:pt x="23" y="4"/>
                  </a:lnTo>
                  <a:lnTo>
                    <a:pt x="23" y="9"/>
                  </a:lnTo>
                  <a:lnTo>
                    <a:pt x="23" y="9"/>
                  </a:lnTo>
                  <a:lnTo>
                    <a:pt x="23" y="9"/>
                  </a:lnTo>
                  <a:lnTo>
                    <a:pt x="23" y="13"/>
                  </a:lnTo>
                  <a:close/>
                </a:path>
              </a:pathLst>
            </a:custGeom>
            <a:solidFill>
              <a:srgbClr val="000000"/>
            </a:solidFill>
            <a:ln w="7938">
              <a:solidFill>
                <a:srgbClr val="000000"/>
              </a:solidFill>
              <a:prstDash val="solid"/>
              <a:round/>
              <a:headEnd/>
              <a:tailEnd/>
            </a:ln>
          </p:spPr>
          <p:txBody>
            <a:bodyPr/>
            <a:lstStyle/>
            <a:p>
              <a:endParaRPr lang="fr-FR"/>
            </a:p>
          </p:txBody>
        </p:sp>
        <p:sp>
          <p:nvSpPr>
            <p:cNvPr id="1636" name="Line 55"/>
            <p:cNvSpPr>
              <a:spLocks noChangeShapeType="1"/>
            </p:cNvSpPr>
            <p:nvPr/>
          </p:nvSpPr>
          <p:spPr bwMode="auto">
            <a:xfrm rot="11055630" flipV="1">
              <a:off x="1419" y="3155"/>
              <a:ext cx="23" cy="64"/>
            </a:xfrm>
            <a:prstGeom prst="line">
              <a:avLst/>
            </a:prstGeom>
            <a:noFill/>
            <a:ln w="7938">
              <a:solidFill>
                <a:srgbClr val="000000"/>
              </a:solidFill>
              <a:round/>
              <a:headEnd/>
              <a:tailEnd/>
            </a:ln>
          </p:spPr>
          <p:txBody>
            <a:bodyPr/>
            <a:lstStyle/>
            <a:p>
              <a:endParaRPr lang="fr-FR"/>
            </a:p>
          </p:txBody>
        </p:sp>
        <p:sp>
          <p:nvSpPr>
            <p:cNvPr id="1637" name="Line 56"/>
            <p:cNvSpPr>
              <a:spLocks noChangeShapeType="1"/>
            </p:cNvSpPr>
            <p:nvPr/>
          </p:nvSpPr>
          <p:spPr bwMode="auto">
            <a:xfrm rot="11055630">
              <a:off x="1402" y="3173"/>
              <a:ext cx="60" cy="28"/>
            </a:xfrm>
            <a:prstGeom prst="line">
              <a:avLst/>
            </a:prstGeom>
            <a:noFill/>
            <a:ln w="7938">
              <a:solidFill>
                <a:srgbClr val="000000"/>
              </a:solidFill>
              <a:round/>
              <a:headEnd/>
              <a:tailEnd/>
            </a:ln>
          </p:spPr>
          <p:txBody>
            <a:bodyPr/>
            <a:lstStyle/>
            <a:p>
              <a:endParaRPr lang="fr-FR"/>
            </a:p>
          </p:txBody>
        </p:sp>
        <p:sp>
          <p:nvSpPr>
            <p:cNvPr id="1638" name="Freeform 57"/>
            <p:cNvSpPr>
              <a:spLocks/>
            </p:cNvSpPr>
            <p:nvPr/>
          </p:nvSpPr>
          <p:spPr bwMode="auto">
            <a:xfrm rot="11055630">
              <a:off x="1466" y="3163"/>
              <a:ext cx="23" cy="18"/>
            </a:xfrm>
            <a:custGeom>
              <a:avLst/>
              <a:gdLst/>
              <a:ahLst/>
              <a:cxnLst>
                <a:cxn ang="0">
                  <a:pos x="13" y="0"/>
                </a:cxn>
                <a:cxn ang="0">
                  <a:pos x="18" y="0"/>
                </a:cxn>
                <a:cxn ang="0">
                  <a:pos x="18" y="0"/>
                </a:cxn>
                <a:cxn ang="0">
                  <a:pos x="18" y="0"/>
                </a:cxn>
                <a:cxn ang="0">
                  <a:pos x="18" y="5"/>
                </a:cxn>
                <a:cxn ang="0">
                  <a:pos x="23" y="5"/>
                </a:cxn>
                <a:cxn ang="0">
                  <a:pos x="23" y="5"/>
                </a:cxn>
                <a:cxn ang="0">
                  <a:pos x="23" y="9"/>
                </a:cxn>
                <a:cxn ang="0">
                  <a:pos x="23" y="9"/>
                </a:cxn>
                <a:cxn ang="0">
                  <a:pos x="18" y="14"/>
                </a:cxn>
                <a:cxn ang="0">
                  <a:pos x="18" y="14"/>
                </a:cxn>
                <a:cxn ang="0">
                  <a:pos x="18" y="14"/>
                </a:cxn>
                <a:cxn ang="0">
                  <a:pos x="18" y="18"/>
                </a:cxn>
                <a:cxn ang="0">
                  <a:pos x="13" y="18"/>
                </a:cxn>
                <a:cxn ang="0">
                  <a:pos x="13" y="18"/>
                </a:cxn>
                <a:cxn ang="0">
                  <a:pos x="13" y="18"/>
                </a:cxn>
                <a:cxn ang="0">
                  <a:pos x="9" y="18"/>
                </a:cxn>
                <a:cxn ang="0">
                  <a:pos x="9" y="18"/>
                </a:cxn>
                <a:cxn ang="0">
                  <a:pos x="9" y="18"/>
                </a:cxn>
                <a:cxn ang="0">
                  <a:pos x="4" y="18"/>
                </a:cxn>
                <a:cxn ang="0">
                  <a:pos x="4" y="18"/>
                </a:cxn>
                <a:cxn ang="0">
                  <a:pos x="4" y="14"/>
                </a:cxn>
                <a:cxn ang="0">
                  <a:pos x="0" y="14"/>
                </a:cxn>
                <a:cxn ang="0">
                  <a:pos x="0" y="14"/>
                </a:cxn>
                <a:cxn ang="0">
                  <a:pos x="0" y="9"/>
                </a:cxn>
                <a:cxn ang="0">
                  <a:pos x="0" y="9"/>
                </a:cxn>
                <a:cxn ang="0">
                  <a:pos x="0" y="5"/>
                </a:cxn>
                <a:cxn ang="0">
                  <a:pos x="0" y="5"/>
                </a:cxn>
                <a:cxn ang="0">
                  <a:pos x="4" y="5"/>
                </a:cxn>
                <a:cxn ang="0">
                  <a:pos x="4" y="0"/>
                </a:cxn>
                <a:cxn ang="0">
                  <a:pos x="4" y="0"/>
                </a:cxn>
                <a:cxn ang="0">
                  <a:pos x="4" y="0"/>
                </a:cxn>
                <a:cxn ang="0">
                  <a:pos x="9" y="0"/>
                </a:cxn>
                <a:cxn ang="0">
                  <a:pos x="9" y="0"/>
                </a:cxn>
                <a:cxn ang="0">
                  <a:pos x="13" y="0"/>
                </a:cxn>
                <a:cxn ang="0">
                  <a:pos x="13" y="0"/>
                </a:cxn>
                <a:cxn ang="0">
                  <a:pos x="13" y="0"/>
                </a:cxn>
              </a:cxnLst>
              <a:rect l="0" t="0" r="r" b="b"/>
              <a:pathLst>
                <a:path w="23" h="18">
                  <a:moveTo>
                    <a:pt x="13" y="0"/>
                  </a:moveTo>
                  <a:lnTo>
                    <a:pt x="18" y="0"/>
                  </a:lnTo>
                  <a:lnTo>
                    <a:pt x="18" y="0"/>
                  </a:lnTo>
                  <a:lnTo>
                    <a:pt x="18" y="0"/>
                  </a:lnTo>
                  <a:lnTo>
                    <a:pt x="18" y="5"/>
                  </a:lnTo>
                  <a:lnTo>
                    <a:pt x="23" y="5"/>
                  </a:lnTo>
                  <a:lnTo>
                    <a:pt x="23" y="5"/>
                  </a:lnTo>
                  <a:lnTo>
                    <a:pt x="23" y="9"/>
                  </a:lnTo>
                  <a:lnTo>
                    <a:pt x="23" y="9"/>
                  </a:lnTo>
                  <a:lnTo>
                    <a:pt x="18" y="14"/>
                  </a:lnTo>
                  <a:lnTo>
                    <a:pt x="18" y="14"/>
                  </a:lnTo>
                  <a:lnTo>
                    <a:pt x="18" y="14"/>
                  </a:lnTo>
                  <a:lnTo>
                    <a:pt x="18" y="18"/>
                  </a:lnTo>
                  <a:lnTo>
                    <a:pt x="13" y="18"/>
                  </a:lnTo>
                  <a:lnTo>
                    <a:pt x="13" y="18"/>
                  </a:lnTo>
                  <a:lnTo>
                    <a:pt x="13" y="18"/>
                  </a:lnTo>
                  <a:lnTo>
                    <a:pt x="9" y="18"/>
                  </a:lnTo>
                  <a:lnTo>
                    <a:pt x="9" y="18"/>
                  </a:lnTo>
                  <a:lnTo>
                    <a:pt x="9" y="18"/>
                  </a:lnTo>
                  <a:lnTo>
                    <a:pt x="4" y="18"/>
                  </a:lnTo>
                  <a:lnTo>
                    <a:pt x="4" y="18"/>
                  </a:lnTo>
                  <a:lnTo>
                    <a:pt x="4" y="14"/>
                  </a:lnTo>
                  <a:lnTo>
                    <a:pt x="0" y="14"/>
                  </a:lnTo>
                  <a:lnTo>
                    <a:pt x="0" y="14"/>
                  </a:lnTo>
                  <a:lnTo>
                    <a:pt x="0" y="9"/>
                  </a:lnTo>
                  <a:lnTo>
                    <a:pt x="0" y="9"/>
                  </a:lnTo>
                  <a:lnTo>
                    <a:pt x="0" y="5"/>
                  </a:lnTo>
                  <a:lnTo>
                    <a:pt x="0" y="5"/>
                  </a:lnTo>
                  <a:lnTo>
                    <a:pt x="4" y="5"/>
                  </a:lnTo>
                  <a:lnTo>
                    <a:pt x="4" y="0"/>
                  </a:lnTo>
                  <a:lnTo>
                    <a:pt x="4" y="0"/>
                  </a:lnTo>
                  <a:lnTo>
                    <a:pt x="4" y="0"/>
                  </a:lnTo>
                  <a:lnTo>
                    <a:pt x="9" y="0"/>
                  </a:lnTo>
                  <a:lnTo>
                    <a:pt x="9" y="0"/>
                  </a:lnTo>
                  <a:lnTo>
                    <a:pt x="13" y="0"/>
                  </a:lnTo>
                  <a:lnTo>
                    <a:pt x="13"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1639" name="Line 58"/>
            <p:cNvSpPr>
              <a:spLocks noChangeShapeType="1"/>
            </p:cNvSpPr>
            <p:nvPr/>
          </p:nvSpPr>
          <p:spPr bwMode="auto">
            <a:xfrm rot="11055630">
              <a:off x="1449" y="3158"/>
              <a:ext cx="60" cy="28"/>
            </a:xfrm>
            <a:prstGeom prst="line">
              <a:avLst/>
            </a:prstGeom>
            <a:noFill/>
            <a:ln w="7938">
              <a:solidFill>
                <a:srgbClr val="000000"/>
              </a:solidFill>
              <a:round/>
              <a:headEnd/>
              <a:tailEnd/>
            </a:ln>
          </p:spPr>
          <p:txBody>
            <a:bodyPr/>
            <a:lstStyle/>
            <a:p>
              <a:endParaRPr lang="fr-FR"/>
            </a:p>
          </p:txBody>
        </p:sp>
        <p:sp>
          <p:nvSpPr>
            <p:cNvPr id="1640" name="Line 59"/>
            <p:cNvSpPr>
              <a:spLocks noChangeShapeType="1"/>
            </p:cNvSpPr>
            <p:nvPr/>
          </p:nvSpPr>
          <p:spPr bwMode="auto">
            <a:xfrm rot="11055630" flipV="1">
              <a:off x="1466" y="3138"/>
              <a:ext cx="23" cy="65"/>
            </a:xfrm>
            <a:prstGeom prst="line">
              <a:avLst/>
            </a:prstGeom>
            <a:noFill/>
            <a:ln w="7938">
              <a:solidFill>
                <a:srgbClr val="000000"/>
              </a:solidFill>
              <a:round/>
              <a:headEnd/>
              <a:tailEnd/>
            </a:ln>
          </p:spPr>
          <p:txBody>
            <a:bodyPr/>
            <a:lstStyle/>
            <a:p>
              <a:endParaRPr lang="fr-FR"/>
            </a:p>
          </p:txBody>
        </p:sp>
        <p:sp>
          <p:nvSpPr>
            <p:cNvPr id="1641" name="Freeform 60"/>
            <p:cNvSpPr>
              <a:spLocks/>
            </p:cNvSpPr>
            <p:nvPr/>
          </p:nvSpPr>
          <p:spPr bwMode="auto">
            <a:xfrm rot="11055630">
              <a:off x="1439" y="3219"/>
              <a:ext cx="19" cy="23"/>
            </a:xfrm>
            <a:custGeom>
              <a:avLst/>
              <a:gdLst/>
              <a:ahLst/>
              <a:cxnLst>
                <a:cxn ang="0">
                  <a:pos x="14" y="0"/>
                </a:cxn>
                <a:cxn ang="0">
                  <a:pos x="14" y="0"/>
                </a:cxn>
                <a:cxn ang="0">
                  <a:pos x="19" y="4"/>
                </a:cxn>
                <a:cxn ang="0">
                  <a:pos x="19" y="4"/>
                </a:cxn>
                <a:cxn ang="0">
                  <a:pos x="19" y="4"/>
                </a:cxn>
                <a:cxn ang="0">
                  <a:pos x="19" y="9"/>
                </a:cxn>
                <a:cxn ang="0">
                  <a:pos x="19" y="9"/>
                </a:cxn>
                <a:cxn ang="0">
                  <a:pos x="19" y="9"/>
                </a:cxn>
                <a:cxn ang="0">
                  <a:pos x="19" y="13"/>
                </a:cxn>
                <a:cxn ang="0">
                  <a:pos x="19" y="13"/>
                </a:cxn>
                <a:cxn ang="0">
                  <a:pos x="19" y="18"/>
                </a:cxn>
                <a:cxn ang="0">
                  <a:pos x="19" y="18"/>
                </a:cxn>
                <a:cxn ang="0">
                  <a:pos x="14" y="18"/>
                </a:cxn>
                <a:cxn ang="0">
                  <a:pos x="14" y="18"/>
                </a:cxn>
                <a:cxn ang="0">
                  <a:pos x="14" y="23"/>
                </a:cxn>
                <a:cxn ang="0">
                  <a:pos x="9" y="23"/>
                </a:cxn>
                <a:cxn ang="0">
                  <a:pos x="9" y="23"/>
                </a:cxn>
                <a:cxn ang="0">
                  <a:pos x="9" y="23"/>
                </a:cxn>
                <a:cxn ang="0">
                  <a:pos x="5" y="18"/>
                </a:cxn>
                <a:cxn ang="0">
                  <a:pos x="5" y="18"/>
                </a:cxn>
                <a:cxn ang="0">
                  <a:pos x="5" y="18"/>
                </a:cxn>
                <a:cxn ang="0">
                  <a:pos x="0" y="18"/>
                </a:cxn>
                <a:cxn ang="0">
                  <a:pos x="0" y="13"/>
                </a:cxn>
                <a:cxn ang="0">
                  <a:pos x="0" y="13"/>
                </a:cxn>
                <a:cxn ang="0">
                  <a:pos x="0" y="13"/>
                </a:cxn>
                <a:cxn ang="0">
                  <a:pos x="0" y="9"/>
                </a:cxn>
                <a:cxn ang="0">
                  <a:pos x="0" y="9"/>
                </a:cxn>
                <a:cxn ang="0">
                  <a:pos x="0" y="9"/>
                </a:cxn>
                <a:cxn ang="0">
                  <a:pos x="0" y="4"/>
                </a:cxn>
                <a:cxn ang="0">
                  <a:pos x="0" y="4"/>
                </a:cxn>
                <a:cxn ang="0">
                  <a:pos x="5" y="4"/>
                </a:cxn>
                <a:cxn ang="0">
                  <a:pos x="5" y="0"/>
                </a:cxn>
                <a:cxn ang="0">
                  <a:pos x="5" y="0"/>
                </a:cxn>
                <a:cxn ang="0">
                  <a:pos x="9" y="0"/>
                </a:cxn>
                <a:cxn ang="0">
                  <a:pos x="9" y="0"/>
                </a:cxn>
                <a:cxn ang="0">
                  <a:pos x="14" y="0"/>
                </a:cxn>
                <a:cxn ang="0">
                  <a:pos x="14" y="0"/>
                </a:cxn>
              </a:cxnLst>
              <a:rect l="0" t="0" r="r" b="b"/>
              <a:pathLst>
                <a:path w="19" h="23">
                  <a:moveTo>
                    <a:pt x="14" y="0"/>
                  </a:moveTo>
                  <a:lnTo>
                    <a:pt x="14" y="0"/>
                  </a:lnTo>
                  <a:lnTo>
                    <a:pt x="19" y="4"/>
                  </a:lnTo>
                  <a:lnTo>
                    <a:pt x="19" y="4"/>
                  </a:lnTo>
                  <a:lnTo>
                    <a:pt x="19" y="4"/>
                  </a:lnTo>
                  <a:lnTo>
                    <a:pt x="19" y="9"/>
                  </a:lnTo>
                  <a:lnTo>
                    <a:pt x="19" y="9"/>
                  </a:lnTo>
                  <a:lnTo>
                    <a:pt x="19" y="9"/>
                  </a:lnTo>
                  <a:lnTo>
                    <a:pt x="19" y="13"/>
                  </a:lnTo>
                  <a:lnTo>
                    <a:pt x="19" y="13"/>
                  </a:lnTo>
                  <a:lnTo>
                    <a:pt x="19" y="18"/>
                  </a:lnTo>
                  <a:lnTo>
                    <a:pt x="19" y="18"/>
                  </a:lnTo>
                  <a:lnTo>
                    <a:pt x="14" y="18"/>
                  </a:lnTo>
                  <a:lnTo>
                    <a:pt x="14" y="18"/>
                  </a:lnTo>
                  <a:lnTo>
                    <a:pt x="14" y="23"/>
                  </a:lnTo>
                  <a:lnTo>
                    <a:pt x="9" y="23"/>
                  </a:lnTo>
                  <a:lnTo>
                    <a:pt x="9" y="23"/>
                  </a:lnTo>
                  <a:lnTo>
                    <a:pt x="9" y="23"/>
                  </a:lnTo>
                  <a:lnTo>
                    <a:pt x="5" y="18"/>
                  </a:lnTo>
                  <a:lnTo>
                    <a:pt x="5" y="18"/>
                  </a:lnTo>
                  <a:lnTo>
                    <a:pt x="5" y="18"/>
                  </a:lnTo>
                  <a:lnTo>
                    <a:pt x="0" y="18"/>
                  </a:lnTo>
                  <a:lnTo>
                    <a:pt x="0" y="13"/>
                  </a:lnTo>
                  <a:lnTo>
                    <a:pt x="0" y="13"/>
                  </a:lnTo>
                  <a:lnTo>
                    <a:pt x="0" y="13"/>
                  </a:lnTo>
                  <a:lnTo>
                    <a:pt x="0" y="9"/>
                  </a:lnTo>
                  <a:lnTo>
                    <a:pt x="0" y="9"/>
                  </a:lnTo>
                  <a:lnTo>
                    <a:pt x="0" y="9"/>
                  </a:lnTo>
                  <a:lnTo>
                    <a:pt x="0" y="4"/>
                  </a:lnTo>
                  <a:lnTo>
                    <a:pt x="0" y="4"/>
                  </a:lnTo>
                  <a:lnTo>
                    <a:pt x="5" y="4"/>
                  </a:lnTo>
                  <a:lnTo>
                    <a:pt x="5" y="0"/>
                  </a:lnTo>
                  <a:lnTo>
                    <a:pt x="5" y="0"/>
                  </a:lnTo>
                  <a:lnTo>
                    <a:pt x="9" y="0"/>
                  </a:lnTo>
                  <a:lnTo>
                    <a:pt x="9"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642" name="Line 61"/>
            <p:cNvSpPr>
              <a:spLocks noChangeShapeType="1"/>
            </p:cNvSpPr>
            <p:nvPr/>
          </p:nvSpPr>
          <p:spPr bwMode="auto">
            <a:xfrm rot="11055630">
              <a:off x="1416" y="3219"/>
              <a:ext cx="65" cy="23"/>
            </a:xfrm>
            <a:prstGeom prst="line">
              <a:avLst/>
            </a:prstGeom>
            <a:noFill/>
            <a:ln w="7938">
              <a:solidFill>
                <a:srgbClr val="000000"/>
              </a:solidFill>
              <a:round/>
              <a:headEnd/>
              <a:tailEnd/>
            </a:ln>
          </p:spPr>
          <p:txBody>
            <a:bodyPr/>
            <a:lstStyle/>
            <a:p>
              <a:endParaRPr lang="fr-FR"/>
            </a:p>
          </p:txBody>
        </p:sp>
        <p:sp>
          <p:nvSpPr>
            <p:cNvPr id="1643" name="Line 62"/>
            <p:cNvSpPr>
              <a:spLocks noChangeShapeType="1"/>
            </p:cNvSpPr>
            <p:nvPr/>
          </p:nvSpPr>
          <p:spPr bwMode="auto">
            <a:xfrm rot="11055630" flipV="1">
              <a:off x="1435" y="3202"/>
              <a:ext cx="27" cy="60"/>
            </a:xfrm>
            <a:prstGeom prst="line">
              <a:avLst/>
            </a:prstGeom>
            <a:noFill/>
            <a:ln w="7938">
              <a:solidFill>
                <a:srgbClr val="000000"/>
              </a:solidFill>
              <a:round/>
              <a:headEnd/>
              <a:tailEnd/>
            </a:ln>
          </p:spPr>
          <p:txBody>
            <a:bodyPr/>
            <a:lstStyle/>
            <a:p>
              <a:endParaRPr lang="fr-FR"/>
            </a:p>
          </p:txBody>
        </p:sp>
        <p:sp>
          <p:nvSpPr>
            <p:cNvPr id="1644" name="Freeform 63"/>
            <p:cNvSpPr>
              <a:spLocks/>
            </p:cNvSpPr>
            <p:nvPr/>
          </p:nvSpPr>
          <p:spPr bwMode="auto">
            <a:xfrm rot="11055630">
              <a:off x="1486" y="3204"/>
              <a:ext cx="19" cy="23"/>
            </a:xfrm>
            <a:custGeom>
              <a:avLst/>
              <a:gdLst/>
              <a:ahLst/>
              <a:cxnLst>
                <a:cxn ang="0">
                  <a:pos x="14" y="0"/>
                </a:cxn>
                <a:cxn ang="0">
                  <a:pos x="14" y="0"/>
                </a:cxn>
                <a:cxn ang="0">
                  <a:pos x="19" y="5"/>
                </a:cxn>
                <a:cxn ang="0">
                  <a:pos x="19" y="5"/>
                </a:cxn>
                <a:cxn ang="0">
                  <a:pos x="19" y="5"/>
                </a:cxn>
                <a:cxn ang="0">
                  <a:pos x="19" y="9"/>
                </a:cxn>
                <a:cxn ang="0">
                  <a:pos x="19" y="9"/>
                </a:cxn>
                <a:cxn ang="0">
                  <a:pos x="19" y="9"/>
                </a:cxn>
                <a:cxn ang="0">
                  <a:pos x="19" y="14"/>
                </a:cxn>
                <a:cxn ang="0">
                  <a:pos x="19" y="14"/>
                </a:cxn>
                <a:cxn ang="0">
                  <a:pos x="19" y="18"/>
                </a:cxn>
                <a:cxn ang="0">
                  <a:pos x="19" y="18"/>
                </a:cxn>
                <a:cxn ang="0">
                  <a:pos x="19" y="18"/>
                </a:cxn>
                <a:cxn ang="0">
                  <a:pos x="14" y="18"/>
                </a:cxn>
                <a:cxn ang="0">
                  <a:pos x="14" y="18"/>
                </a:cxn>
                <a:cxn ang="0">
                  <a:pos x="9" y="23"/>
                </a:cxn>
                <a:cxn ang="0">
                  <a:pos x="9" y="23"/>
                </a:cxn>
                <a:cxn ang="0">
                  <a:pos x="9" y="23"/>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5"/>
                </a:cxn>
                <a:cxn ang="0">
                  <a:pos x="5" y="5"/>
                </a:cxn>
                <a:cxn ang="0">
                  <a:pos x="5" y="5"/>
                </a:cxn>
                <a:cxn ang="0">
                  <a:pos x="5" y="0"/>
                </a:cxn>
                <a:cxn ang="0">
                  <a:pos x="9" y="0"/>
                </a:cxn>
                <a:cxn ang="0">
                  <a:pos x="9" y="0"/>
                </a:cxn>
                <a:cxn ang="0">
                  <a:pos x="9" y="0"/>
                </a:cxn>
                <a:cxn ang="0">
                  <a:pos x="14" y="0"/>
                </a:cxn>
                <a:cxn ang="0">
                  <a:pos x="14" y="0"/>
                </a:cxn>
              </a:cxnLst>
              <a:rect l="0" t="0" r="r" b="b"/>
              <a:pathLst>
                <a:path w="19" h="23">
                  <a:moveTo>
                    <a:pt x="14" y="0"/>
                  </a:moveTo>
                  <a:lnTo>
                    <a:pt x="14" y="0"/>
                  </a:lnTo>
                  <a:lnTo>
                    <a:pt x="19" y="5"/>
                  </a:lnTo>
                  <a:lnTo>
                    <a:pt x="19" y="5"/>
                  </a:lnTo>
                  <a:lnTo>
                    <a:pt x="19" y="5"/>
                  </a:lnTo>
                  <a:lnTo>
                    <a:pt x="19" y="9"/>
                  </a:lnTo>
                  <a:lnTo>
                    <a:pt x="19" y="9"/>
                  </a:lnTo>
                  <a:lnTo>
                    <a:pt x="19" y="9"/>
                  </a:lnTo>
                  <a:lnTo>
                    <a:pt x="19" y="14"/>
                  </a:lnTo>
                  <a:lnTo>
                    <a:pt x="19" y="14"/>
                  </a:lnTo>
                  <a:lnTo>
                    <a:pt x="19" y="18"/>
                  </a:lnTo>
                  <a:lnTo>
                    <a:pt x="19" y="18"/>
                  </a:lnTo>
                  <a:lnTo>
                    <a:pt x="19" y="18"/>
                  </a:lnTo>
                  <a:lnTo>
                    <a:pt x="14" y="18"/>
                  </a:lnTo>
                  <a:lnTo>
                    <a:pt x="14" y="18"/>
                  </a:lnTo>
                  <a:lnTo>
                    <a:pt x="9" y="23"/>
                  </a:lnTo>
                  <a:lnTo>
                    <a:pt x="9" y="23"/>
                  </a:lnTo>
                  <a:lnTo>
                    <a:pt x="9" y="23"/>
                  </a:lnTo>
                  <a:lnTo>
                    <a:pt x="5" y="18"/>
                  </a:lnTo>
                  <a:lnTo>
                    <a:pt x="5" y="18"/>
                  </a:lnTo>
                  <a:lnTo>
                    <a:pt x="5" y="18"/>
                  </a:lnTo>
                  <a:lnTo>
                    <a:pt x="0" y="18"/>
                  </a:lnTo>
                  <a:lnTo>
                    <a:pt x="0" y="14"/>
                  </a:lnTo>
                  <a:lnTo>
                    <a:pt x="0" y="14"/>
                  </a:lnTo>
                  <a:lnTo>
                    <a:pt x="0" y="14"/>
                  </a:lnTo>
                  <a:lnTo>
                    <a:pt x="0" y="9"/>
                  </a:lnTo>
                  <a:lnTo>
                    <a:pt x="0" y="9"/>
                  </a:lnTo>
                  <a:lnTo>
                    <a:pt x="0" y="9"/>
                  </a:lnTo>
                  <a:lnTo>
                    <a:pt x="0" y="5"/>
                  </a:lnTo>
                  <a:lnTo>
                    <a:pt x="5" y="5"/>
                  </a:lnTo>
                  <a:lnTo>
                    <a:pt x="5" y="5"/>
                  </a:lnTo>
                  <a:lnTo>
                    <a:pt x="5" y="0"/>
                  </a:lnTo>
                  <a:lnTo>
                    <a:pt x="9" y="0"/>
                  </a:lnTo>
                  <a:lnTo>
                    <a:pt x="9" y="0"/>
                  </a:lnTo>
                  <a:lnTo>
                    <a:pt x="9"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645" name="Line 64"/>
            <p:cNvSpPr>
              <a:spLocks noChangeShapeType="1"/>
            </p:cNvSpPr>
            <p:nvPr/>
          </p:nvSpPr>
          <p:spPr bwMode="auto">
            <a:xfrm rot="11055630">
              <a:off x="1463" y="3204"/>
              <a:ext cx="65" cy="23"/>
            </a:xfrm>
            <a:prstGeom prst="line">
              <a:avLst/>
            </a:prstGeom>
            <a:noFill/>
            <a:ln w="7938">
              <a:solidFill>
                <a:srgbClr val="000000"/>
              </a:solidFill>
              <a:round/>
              <a:headEnd/>
              <a:tailEnd/>
            </a:ln>
          </p:spPr>
          <p:txBody>
            <a:bodyPr/>
            <a:lstStyle/>
            <a:p>
              <a:endParaRPr lang="fr-FR"/>
            </a:p>
          </p:txBody>
        </p:sp>
        <p:sp>
          <p:nvSpPr>
            <p:cNvPr id="1646" name="Line 65"/>
            <p:cNvSpPr>
              <a:spLocks noChangeShapeType="1"/>
            </p:cNvSpPr>
            <p:nvPr/>
          </p:nvSpPr>
          <p:spPr bwMode="auto">
            <a:xfrm rot="11055630" flipV="1">
              <a:off x="1482" y="3186"/>
              <a:ext cx="27" cy="59"/>
            </a:xfrm>
            <a:prstGeom prst="line">
              <a:avLst/>
            </a:prstGeom>
            <a:noFill/>
            <a:ln w="7938">
              <a:solidFill>
                <a:srgbClr val="000000"/>
              </a:solidFill>
              <a:round/>
              <a:headEnd/>
              <a:tailEnd/>
            </a:ln>
          </p:spPr>
          <p:txBody>
            <a:bodyPr/>
            <a:lstStyle/>
            <a:p>
              <a:endParaRPr lang="fr-FR"/>
            </a:p>
          </p:txBody>
        </p:sp>
        <p:sp>
          <p:nvSpPr>
            <p:cNvPr id="1647" name="Oval 66"/>
            <p:cNvSpPr>
              <a:spLocks noChangeArrowheads="1"/>
            </p:cNvSpPr>
            <p:nvPr/>
          </p:nvSpPr>
          <p:spPr bwMode="auto">
            <a:xfrm rot="11055630">
              <a:off x="1064" y="3512"/>
              <a:ext cx="24" cy="19"/>
            </a:xfrm>
            <a:prstGeom prst="ellipse">
              <a:avLst/>
            </a:prstGeom>
            <a:solidFill>
              <a:srgbClr val="000000"/>
            </a:solidFill>
            <a:ln w="7938">
              <a:solidFill>
                <a:srgbClr val="000000"/>
              </a:solidFill>
              <a:round/>
              <a:headEnd/>
              <a:tailEnd/>
            </a:ln>
          </p:spPr>
          <p:txBody>
            <a:bodyPr/>
            <a:lstStyle/>
            <a:p>
              <a:endParaRPr lang="fr-FR"/>
            </a:p>
          </p:txBody>
        </p:sp>
        <p:sp>
          <p:nvSpPr>
            <p:cNvPr id="1648" name="Line 67"/>
            <p:cNvSpPr>
              <a:spLocks noChangeShapeType="1"/>
            </p:cNvSpPr>
            <p:nvPr/>
          </p:nvSpPr>
          <p:spPr bwMode="auto">
            <a:xfrm rot="11055630">
              <a:off x="1079" y="3487"/>
              <a:ext cx="1" cy="69"/>
            </a:xfrm>
            <a:prstGeom prst="line">
              <a:avLst/>
            </a:prstGeom>
            <a:noFill/>
            <a:ln w="7938">
              <a:solidFill>
                <a:srgbClr val="000000"/>
              </a:solidFill>
              <a:round/>
              <a:headEnd/>
              <a:tailEnd/>
            </a:ln>
          </p:spPr>
          <p:txBody>
            <a:bodyPr/>
            <a:lstStyle/>
            <a:p>
              <a:endParaRPr lang="fr-FR"/>
            </a:p>
          </p:txBody>
        </p:sp>
        <p:sp>
          <p:nvSpPr>
            <p:cNvPr id="1649" name="Line 68"/>
            <p:cNvSpPr>
              <a:spLocks noChangeShapeType="1"/>
            </p:cNvSpPr>
            <p:nvPr/>
          </p:nvSpPr>
          <p:spPr bwMode="auto">
            <a:xfrm rot="11055630">
              <a:off x="1043" y="3523"/>
              <a:ext cx="69" cy="1"/>
            </a:xfrm>
            <a:prstGeom prst="line">
              <a:avLst/>
            </a:prstGeom>
            <a:noFill/>
            <a:ln w="7938">
              <a:solidFill>
                <a:srgbClr val="000000"/>
              </a:solidFill>
              <a:round/>
              <a:headEnd/>
              <a:tailEnd/>
            </a:ln>
          </p:spPr>
          <p:txBody>
            <a:bodyPr/>
            <a:lstStyle/>
            <a:p>
              <a:endParaRPr lang="fr-FR"/>
            </a:p>
          </p:txBody>
        </p:sp>
        <p:sp>
          <p:nvSpPr>
            <p:cNvPr id="1650" name="Freeform 69"/>
            <p:cNvSpPr>
              <a:spLocks/>
            </p:cNvSpPr>
            <p:nvPr/>
          </p:nvSpPr>
          <p:spPr bwMode="auto">
            <a:xfrm rot="11055630">
              <a:off x="1106" y="3481"/>
              <a:ext cx="23" cy="23"/>
            </a:xfrm>
            <a:custGeom>
              <a:avLst/>
              <a:gdLst/>
              <a:ahLst/>
              <a:cxnLst>
                <a:cxn ang="0">
                  <a:pos x="14" y="0"/>
                </a:cxn>
                <a:cxn ang="0">
                  <a:pos x="14" y="0"/>
                </a:cxn>
                <a:cxn ang="0">
                  <a:pos x="14" y="0"/>
                </a:cxn>
                <a:cxn ang="0">
                  <a:pos x="18" y="4"/>
                </a:cxn>
                <a:cxn ang="0">
                  <a:pos x="18" y="4"/>
                </a:cxn>
                <a:cxn ang="0">
                  <a:pos x="18" y="4"/>
                </a:cxn>
                <a:cxn ang="0">
                  <a:pos x="18" y="4"/>
                </a:cxn>
                <a:cxn ang="0">
                  <a:pos x="23" y="9"/>
                </a:cxn>
                <a:cxn ang="0">
                  <a:pos x="23" y="9"/>
                </a:cxn>
                <a:cxn ang="0">
                  <a:pos x="23" y="14"/>
                </a:cxn>
                <a:cxn ang="0">
                  <a:pos x="23" y="14"/>
                </a:cxn>
                <a:cxn ang="0">
                  <a:pos x="23" y="14"/>
                </a:cxn>
                <a:cxn ang="0">
                  <a:pos x="18" y="18"/>
                </a:cxn>
                <a:cxn ang="0">
                  <a:pos x="18" y="18"/>
                </a:cxn>
                <a:cxn ang="0">
                  <a:pos x="18" y="18"/>
                </a:cxn>
                <a:cxn ang="0">
                  <a:pos x="18" y="18"/>
                </a:cxn>
                <a:cxn ang="0">
                  <a:pos x="14" y="23"/>
                </a:cxn>
                <a:cxn ang="0">
                  <a:pos x="14" y="23"/>
                </a:cxn>
                <a:cxn ang="0">
                  <a:pos x="14" y="23"/>
                </a:cxn>
                <a:cxn ang="0">
                  <a:pos x="9" y="23"/>
                </a:cxn>
                <a:cxn ang="0">
                  <a:pos x="9" y="23"/>
                </a:cxn>
                <a:cxn ang="0">
                  <a:pos x="5" y="18"/>
                </a:cxn>
                <a:cxn ang="0">
                  <a:pos x="5" y="18"/>
                </a:cxn>
                <a:cxn ang="0">
                  <a:pos x="5" y="18"/>
                </a:cxn>
                <a:cxn ang="0">
                  <a:pos x="5" y="18"/>
                </a:cxn>
                <a:cxn ang="0">
                  <a:pos x="5" y="14"/>
                </a:cxn>
                <a:cxn ang="0">
                  <a:pos x="0" y="14"/>
                </a:cxn>
                <a:cxn ang="0">
                  <a:pos x="0" y="14"/>
                </a:cxn>
                <a:cxn ang="0">
                  <a:pos x="0" y="9"/>
                </a:cxn>
                <a:cxn ang="0">
                  <a:pos x="5" y="9"/>
                </a:cxn>
                <a:cxn ang="0">
                  <a:pos x="5" y="4"/>
                </a:cxn>
                <a:cxn ang="0">
                  <a:pos x="5" y="4"/>
                </a:cxn>
                <a:cxn ang="0">
                  <a:pos x="5" y="4"/>
                </a:cxn>
                <a:cxn ang="0">
                  <a:pos x="5" y="4"/>
                </a:cxn>
                <a:cxn ang="0">
                  <a:pos x="9" y="0"/>
                </a:cxn>
                <a:cxn ang="0">
                  <a:pos x="9" y="0"/>
                </a:cxn>
                <a:cxn ang="0">
                  <a:pos x="14" y="0"/>
                </a:cxn>
              </a:cxnLst>
              <a:rect l="0" t="0" r="r" b="b"/>
              <a:pathLst>
                <a:path w="23" h="23">
                  <a:moveTo>
                    <a:pt x="14" y="0"/>
                  </a:moveTo>
                  <a:lnTo>
                    <a:pt x="14" y="0"/>
                  </a:lnTo>
                  <a:lnTo>
                    <a:pt x="14" y="0"/>
                  </a:lnTo>
                  <a:lnTo>
                    <a:pt x="18" y="4"/>
                  </a:lnTo>
                  <a:lnTo>
                    <a:pt x="18" y="4"/>
                  </a:lnTo>
                  <a:lnTo>
                    <a:pt x="18" y="4"/>
                  </a:lnTo>
                  <a:lnTo>
                    <a:pt x="18" y="4"/>
                  </a:lnTo>
                  <a:lnTo>
                    <a:pt x="23" y="9"/>
                  </a:lnTo>
                  <a:lnTo>
                    <a:pt x="23" y="9"/>
                  </a:lnTo>
                  <a:lnTo>
                    <a:pt x="23" y="14"/>
                  </a:lnTo>
                  <a:lnTo>
                    <a:pt x="23" y="14"/>
                  </a:lnTo>
                  <a:lnTo>
                    <a:pt x="23" y="14"/>
                  </a:lnTo>
                  <a:lnTo>
                    <a:pt x="18" y="18"/>
                  </a:lnTo>
                  <a:lnTo>
                    <a:pt x="18" y="18"/>
                  </a:lnTo>
                  <a:lnTo>
                    <a:pt x="18" y="18"/>
                  </a:lnTo>
                  <a:lnTo>
                    <a:pt x="18" y="18"/>
                  </a:lnTo>
                  <a:lnTo>
                    <a:pt x="14" y="23"/>
                  </a:lnTo>
                  <a:lnTo>
                    <a:pt x="14" y="23"/>
                  </a:lnTo>
                  <a:lnTo>
                    <a:pt x="14" y="23"/>
                  </a:lnTo>
                  <a:lnTo>
                    <a:pt x="9" y="23"/>
                  </a:lnTo>
                  <a:lnTo>
                    <a:pt x="9" y="23"/>
                  </a:lnTo>
                  <a:lnTo>
                    <a:pt x="5" y="18"/>
                  </a:lnTo>
                  <a:lnTo>
                    <a:pt x="5" y="18"/>
                  </a:lnTo>
                  <a:lnTo>
                    <a:pt x="5" y="18"/>
                  </a:lnTo>
                  <a:lnTo>
                    <a:pt x="5" y="18"/>
                  </a:lnTo>
                  <a:lnTo>
                    <a:pt x="5" y="14"/>
                  </a:lnTo>
                  <a:lnTo>
                    <a:pt x="0" y="14"/>
                  </a:lnTo>
                  <a:lnTo>
                    <a:pt x="0" y="14"/>
                  </a:lnTo>
                  <a:lnTo>
                    <a:pt x="0" y="9"/>
                  </a:lnTo>
                  <a:lnTo>
                    <a:pt x="5" y="9"/>
                  </a:lnTo>
                  <a:lnTo>
                    <a:pt x="5" y="4"/>
                  </a:lnTo>
                  <a:lnTo>
                    <a:pt x="5" y="4"/>
                  </a:lnTo>
                  <a:lnTo>
                    <a:pt x="5" y="4"/>
                  </a:lnTo>
                  <a:lnTo>
                    <a:pt x="5" y="4"/>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651" name="Line 70"/>
            <p:cNvSpPr>
              <a:spLocks noChangeShapeType="1"/>
            </p:cNvSpPr>
            <p:nvPr/>
          </p:nvSpPr>
          <p:spPr bwMode="auto">
            <a:xfrm rot="11055630">
              <a:off x="1083" y="3489"/>
              <a:ext cx="69" cy="1"/>
            </a:xfrm>
            <a:prstGeom prst="line">
              <a:avLst/>
            </a:prstGeom>
            <a:noFill/>
            <a:ln w="7938">
              <a:solidFill>
                <a:srgbClr val="000000"/>
              </a:solidFill>
              <a:round/>
              <a:headEnd/>
              <a:tailEnd/>
            </a:ln>
          </p:spPr>
          <p:txBody>
            <a:bodyPr/>
            <a:lstStyle/>
            <a:p>
              <a:endParaRPr lang="fr-FR"/>
            </a:p>
          </p:txBody>
        </p:sp>
        <p:sp>
          <p:nvSpPr>
            <p:cNvPr id="1652" name="Line 71"/>
            <p:cNvSpPr>
              <a:spLocks noChangeShapeType="1"/>
            </p:cNvSpPr>
            <p:nvPr/>
          </p:nvSpPr>
          <p:spPr bwMode="auto">
            <a:xfrm rot="11055630" flipV="1">
              <a:off x="1114" y="3458"/>
              <a:ext cx="1" cy="69"/>
            </a:xfrm>
            <a:prstGeom prst="line">
              <a:avLst/>
            </a:prstGeom>
            <a:noFill/>
            <a:ln w="7938">
              <a:solidFill>
                <a:srgbClr val="000000"/>
              </a:solidFill>
              <a:round/>
              <a:headEnd/>
              <a:tailEnd/>
            </a:ln>
          </p:spPr>
          <p:txBody>
            <a:bodyPr/>
            <a:lstStyle/>
            <a:p>
              <a:endParaRPr lang="fr-FR"/>
            </a:p>
          </p:txBody>
        </p:sp>
        <p:sp>
          <p:nvSpPr>
            <p:cNvPr id="1653" name="Freeform 72"/>
            <p:cNvSpPr>
              <a:spLocks/>
            </p:cNvSpPr>
            <p:nvPr/>
          </p:nvSpPr>
          <p:spPr bwMode="auto">
            <a:xfrm rot="11055630">
              <a:off x="1101" y="3550"/>
              <a:ext cx="23" cy="19"/>
            </a:xfrm>
            <a:custGeom>
              <a:avLst/>
              <a:gdLst/>
              <a:ahLst/>
              <a:cxnLst>
                <a:cxn ang="0">
                  <a:pos x="14" y="0"/>
                </a:cxn>
                <a:cxn ang="0">
                  <a:pos x="14" y="0"/>
                </a:cxn>
                <a:cxn ang="0">
                  <a:pos x="14" y="0"/>
                </a:cxn>
                <a:cxn ang="0">
                  <a:pos x="18" y="0"/>
                </a:cxn>
                <a:cxn ang="0">
                  <a:pos x="18" y="0"/>
                </a:cxn>
                <a:cxn ang="0">
                  <a:pos x="18" y="5"/>
                </a:cxn>
                <a:cxn ang="0">
                  <a:pos x="18" y="5"/>
                </a:cxn>
                <a:cxn ang="0">
                  <a:pos x="23" y="5"/>
                </a:cxn>
                <a:cxn ang="0">
                  <a:pos x="23" y="10"/>
                </a:cxn>
                <a:cxn ang="0">
                  <a:pos x="23" y="10"/>
                </a:cxn>
                <a:cxn ang="0">
                  <a:pos x="23" y="10"/>
                </a:cxn>
                <a:cxn ang="0">
                  <a:pos x="23" y="14"/>
                </a:cxn>
                <a:cxn ang="0">
                  <a:pos x="18" y="14"/>
                </a:cxn>
                <a:cxn ang="0">
                  <a:pos x="18" y="14"/>
                </a:cxn>
                <a:cxn ang="0">
                  <a:pos x="18" y="19"/>
                </a:cxn>
                <a:cxn ang="0">
                  <a:pos x="18" y="19"/>
                </a:cxn>
                <a:cxn ang="0">
                  <a:pos x="14" y="19"/>
                </a:cxn>
                <a:cxn ang="0">
                  <a:pos x="14" y="19"/>
                </a:cxn>
                <a:cxn ang="0">
                  <a:pos x="14" y="19"/>
                </a:cxn>
                <a:cxn ang="0">
                  <a:pos x="9" y="19"/>
                </a:cxn>
                <a:cxn ang="0">
                  <a:pos x="9" y="19"/>
                </a:cxn>
                <a:cxn ang="0">
                  <a:pos x="5" y="19"/>
                </a:cxn>
                <a:cxn ang="0">
                  <a:pos x="5" y="19"/>
                </a:cxn>
                <a:cxn ang="0">
                  <a:pos x="5" y="14"/>
                </a:cxn>
                <a:cxn ang="0">
                  <a:pos x="5" y="14"/>
                </a:cxn>
                <a:cxn ang="0">
                  <a:pos x="5" y="14"/>
                </a:cxn>
                <a:cxn ang="0">
                  <a:pos x="0" y="10"/>
                </a:cxn>
                <a:cxn ang="0">
                  <a:pos x="0" y="10"/>
                </a:cxn>
                <a:cxn ang="0">
                  <a:pos x="0" y="10"/>
                </a:cxn>
                <a:cxn ang="0">
                  <a:pos x="5" y="5"/>
                </a:cxn>
                <a:cxn ang="0">
                  <a:pos x="5" y="5"/>
                </a:cxn>
                <a:cxn ang="0">
                  <a:pos x="5" y="5"/>
                </a:cxn>
                <a:cxn ang="0">
                  <a:pos x="5" y="0"/>
                </a:cxn>
                <a:cxn ang="0">
                  <a:pos x="5" y="0"/>
                </a:cxn>
                <a:cxn ang="0">
                  <a:pos x="9" y="0"/>
                </a:cxn>
                <a:cxn ang="0">
                  <a:pos x="9" y="0"/>
                </a:cxn>
                <a:cxn ang="0">
                  <a:pos x="14" y="0"/>
                </a:cxn>
              </a:cxnLst>
              <a:rect l="0" t="0" r="r" b="b"/>
              <a:pathLst>
                <a:path w="23" h="19">
                  <a:moveTo>
                    <a:pt x="14" y="0"/>
                  </a:moveTo>
                  <a:lnTo>
                    <a:pt x="14" y="0"/>
                  </a:lnTo>
                  <a:lnTo>
                    <a:pt x="14" y="0"/>
                  </a:lnTo>
                  <a:lnTo>
                    <a:pt x="18" y="0"/>
                  </a:lnTo>
                  <a:lnTo>
                    <a:pt x="18" y="0"/>
                  </a:lnTo>
                  <a:lnTo>
                    <a:pt x="18" y="5"/>
                  </a:lnTo>
                  <a:lnTo>
                    <a:pt x="18" y="5"/>
                  </a:lnTo>
                  <a:lnTo>
                    <a:pt x="23" y="5"/>
                  </a:lnTo>
                  <a:lnTo>
                    <a:pt x="23" y="10"/>
                  </a:lnTo>
                  <a:lnTo>
                    <a:pt x="23" y="10"/>
                  </a:lnTo>
                  <a:lnTo>
                    <a:pt x="23" y="10"/>
                  </a:lnTo>
                  <a:lnTo>
                    <a:pt x="23" y="14"/>
                  </a:lnTo>
                  <a:lnTo>
                    <a:pt x="18" y="14"/>
                  </a:lnTo>
                  <a:lnTo>
                    <a:pt x="18" y="14"/>
                  </a:lnTo>
                  <a:lnTo>
                    <a:pt x="18" y="19"/>
                  </a:lnTo>
                  <a:lnTo>
                    <a:pt x="18" y="19"/>
                  </a:lnTo>
                  <a:lnTo>
                    <a:pt x="14" y="19"/>
                  </a:lnTo>
                  <a:lnTo>
                    <a:pt x="14" y="19"/>
                  </a:lnTo>
                  <a:lnTo>
                    <a:pt x="14" y="19"/>
                  </a:lnTo>
                  <a:lnTo>
                    <a:pt x="9" y="19"/>
                  </a:lnTo>
                  <a:lnTo>
                    <a:pt x="9" y="19"/>
                  </a:lnTo>
                  <a:lnTo>
                    <a:pt x="5" y="19"/>
                  </a:lnTo>
                  <a:lnTo>
                    <a:pt x="5" y="19"/>
                  </a:lnTo>
                  <a:lnTo>
                    <a:pt x="5" y="14"/>
                  </a:lnTo>
                  <a:lnTo>
                    <a:pt x="5" y="14"/>
                  </a:lnTo>
                  <a:lnTo>
                    <a:pt x="5" y="14"/>
                  </a:lnTo>
                  <a:lnTo>
                    <a:pt x="0" y="10"/>
                  </a:lnTo>
                  <a:lnTo>
                    <a:pt x="0" y="10"/>
                  </a:lnTo>
                  <a:lnTo>
                    <a:pt x="0" y="10"/>
                  </a:lnTo>
                  <a:lnTo>
                    <a:pt x="5" y="5"/>
                  </a:lnTo>
                  <a:lnTo>
                    <a:pt x="5" y="5"/>
                  </a:lnTo>
                  <a:lnTo>
                    <a:pt x="5" y="5"/>
                  </a:lnTo>
                  <a:lnTo>
                    <a:pt x="5" y="0"/>
                  </a:lnTo>
                  <a:lnTo>
                    <a:pt x="5"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654" name="Line 73"/>
            <p:cNvSpPr>
              <a:spLocks noChangeShapeType="1"/>
            </p:cNvSpPr>
            <p:nvPr/>
          </p:nvSpPr>
          <p:spPr bwMode="auto">
            <a:xfrm rot="11055630">
              <a:off x="1078" y="3558"/>
              <a:ext cx="69" cy="1"/>
            </a:xfrm>
            <a:prstGeom prst="line">
              <a:avLst/>
            </a:prstGeom>
            <a:noFill/>
            <a:ln w="7938">
              <a:solidFill>
                <a:srgbClr val="000000"/>
              </a:solidFill>
              <a:round/>
              <a:headEnd/>
              <a:tailEnd/>
            </a:ln>
          </p:spPr>
          <p:txBody>
            <a:bodyPr/>
            <a:lstStyle/>
            <a:p>
              <a:endParaRPr lang="fr-FR"/>
            </a:p>
          </p:txBody>
        </p:sp>
        <p:sp>
          <p:nvSpPr>
            <p:cNvPr id="1655" name="Line 74"/>
            <p:cNvSpPr>
              <a:spLocks noChangeShapeType="1"/>
            </p:cNvSpPr>
            <p:nvPr/>
          </p:nvSpPr>
          <p:spPr bwMode="auto">
            <a:xfrm rot="11055630">
              <a:off x="1109" y="3527"/>
              <a:ext cx="1" cy="65"/>
            </a:xfrm>
            <a:prstGeom prst="line">
              <a:avLst/>
            </a:prstGeom>
            <a:noFill/>
            <a:ln w="7938">
              <a:solidFill>
                <a:srgbClr val="000000"/>
              </a:solidFill>
              <a:round/>
              <a:headEnd/>
              <a:tailEnd/>
            </a:ln>
          </p:spPr>
          <p:txBody>
            <a:bodyPr/>
            <a:lstStyle/>
            <a:p>
              <a:endParaRPr lang="fr-FR"/>
            </a:p>
          </p:txBody>
        </p:sp>
        <p:sp>
          <p:nvSpPr>
            <p:cNvPr id="1656" name="Freeform 75"/>
            <p:cNvSpPr>
              <a:spLocks/>
            </p:cNvSpPr>
            <p:nvPr/>
          </p:nvSpPr>
          <p:spPr bwMode="auto">
            <a:xfrm rot="11055630">
              <a:off x="1141" y="3516"/>
              <a:ext cx="18" cy="23"/>
            </a:xfrm>
            <a:custGeom>
              <a:avLst/>
              <a:gdLst/>
              <a:ahLst/>
              <a:cxnLst>
                <a:cxn ang="0">
                  <a:pos x="9" y="0"/>
                </a:cxn>
                <a:cxn ang="0">
                  <a:pos x="9" y="0"/>
                </a:cxn>
                <a:cxn ang="0">
                  <a:pos x="14" y="0"/>
                </a:cxn>
                <a:cxn ang="0">
                  <a:pos x="14" y="0"/>
                </a:cxn>
                <a:cxn ang="0">
                  <a:pos x="14" y="4"/>
                </a:cxn>
                <a:cxn ang="0">
                  <a:pos x="18" y="4"/>
                </a:cxn>
                <a:cxn ang="0">
                  <a:pos x="18" y="4"/>
                </a:cxn>
                <a:cxn ang="0">
                  <a:pos x="18" y="9"/>
                </a:cxn>
                <a:cxn ang="0">
                  <a:pos x="18" y="9"/>
                </a:cxn>
                <a:cxn ang="0">
                  <a:pos x="18" y="9"/>
                </a:cxn>
                <a:cxn ang="0">
                  <a:pos x="18" y="13"/>
                </a:cxn>
                <a:cxn ang="0">
                  <a:pos x="18" y="13"/>
                </a:cxn>
                <a:cxn ang="0">
                  <a:pos x="18" y="13"/>
                </a:cxn>
                <a:cxn ang="0">
                  <a:pos x="18" y="18"/>
                </a:cxn>
                <a:cxn ang="0">
                  <a:pos x="14" y="18"/>
                </a:cxn>
                <a:cxn ang="0">
                  <a:pos x="14" y="18"/>
                </a:cxn>
                <a:cxn ang="0">
                  <a:pos x="14" y="18"/>
                </a:cxn>
                <a:cxn ang="0">
                  <a:pos x="9" y="23"/>
                </a:cxn>
                <a:cxn ang="0">
                  <a:pos x="9" y="23"/>
                </a:cxn>
                <a:cxn ang="0">
                  <a:pos x="9" y="23"/>
                </a:cxn>
                <a:cxn ang="0">
                  <a:pos x="4" y="18"/>
                </a:cxn>
                <a:cxn ang="0">
                  <a:pos x="4" y="18"/>
                </a:cxn>
                <a:cxn ang="0">
                  <a:pos x="4" y="18"/>
                </a:cxn>
                <a:cxn ang="0">
                  <a:pos x="0" y="18"/>
                </a:cxn>
                <a:cxn ang="0">
                  <a:pos x="0" y="13"/>
                </a:cxn>
                <a:cxn ang="0">
                  <a:pos x="0" y="13"/>
                </a:cxn>
                <a:cxn ang="0">
                  <a:pos x="0" y="13"/>
                </a:cxn>
                <a:cxn ang="0">
                  <a:pos x="0" y="9"/>
                </a:cxn>
                <a:cxn ang="0">
                  <a:pos x="0" y="9"/>
                </a:cxn>
                <a:cxn ang="0">
                  <a:pos x="0" y="9"/>
                </a:cxn>
                <a:cxn ang="0">
                  <a:pos x="0" y="4"/>
                </a:cxn>
                <a:cxn ang="0">
                  <a:pos x="0" y="4"/>
                </a:cxn>
                <a:cxn ang="0">
                  <a:pos x="4" y="4"/>
                </a:cxn>
                <a:cxn ang="0">
                  <a:pos x="4" y="0"/>
                </a:cxn>
                <a:cxn ang="0">
                  <a:pos x="4" y="0"/>
                </a:cxn>
                <a:cxn ang="0">
                  <a:pos x="9" y="0"/>
                </a:cxn>
                <a:cxn ang="0">
                  <a:pos x="9" y="0"/>
                </a:cxn>
              </a:cxnLst>
              <a:rect l="0" t="0" r="r" b="b"/>
              <a:pathLst>
                <a:path w="18" h="23">
                  <a:moveTo>
                    <a:pt x="9" y="0"/>
                  </a:moveTo>
                  <a:lnTo>
                    <a:pt x="9" y="0"/>
                  </a:lnTo>
                  <a:lnTo>
                    <a:pt x="14" y="0"/>
                  </a:lnTo>
                  <a:lnTo>
                    <a:pt x="14" y="0"/>
                  </a:lnTo>
                  <a:lnTo>
                    <a:pt x="14" y="4"/>
                  </a:lnTo>
                  <a:lnTo>
                    <a:pt x="18" y="4"/>
                  </a:lnTo>
                  <a:lnTo>
                    <a:pt x="18" y="4"/>
                  </a:lnTo>
                  <a:lnTo>
                    <a:pt x="18" y="9"/>
                  </a:lnTo>
                  <a:lnTo>
                    <a:pt x="18" y="9"/>
                  </a:lnTo>
                  <a:lnTo>
                    <a:pt x="18" y="9"/>
                  </a:lnTo>
                  <a:lnTo>
                    <a:pt x="18" y="13"/>
                  </a:lnTo>
                  <a:lnTo>
                    <a:pt x="18" y="13"/>
                  </a:lnTo>
                  <a:lnTo>
                    <a:pt x="18" y="13"/>
                  </a:lnTo>
                  <a:lnTo>
                    <a:pt x="18" y="18"/>
                  </a:lnTo>
                  <a:lnTo>
                    <a:pt x="14" y="18"/>
                  </a:lnTo>
                  <a:lnTo>
                    <a:pt x="14" y="18"/>
                  </a:lnTo>
                  <a:lnTo>
                    <a:pt x="14" y="18"/>
                  </a:lnTo>
                  <a:lnTo>
                    <a:pt x="9" y="23"/>
                  </a:lnTo>
                  <a:lnTo>
                    <a:pt x="9" y="23"/>
                  </a:lnTo>
                  <a:lnTo>
                    <a:pt x="9" y="23"/>
                  </a:lnTo>
                  <a:lnTo>
                    <a:pt x="4" y="18"/>
                  </a:lnTo>
                  <a:lnTo>
                    <a:pt x="4" y="18"/>
                  </a:lnTo>
                  <a:lnTo>
                    <a:pt x="4" y="18"/>
                  </a:lnTo>
                  <a:lnTo>
                    <a:pt x="0" y="18"/>
                  </a:lnTo>
                  <a:lnTo>
                    <a:pt x="0" y="13"/>
                  </a:lnTo>
                  <a:lnTo>
                    <a:pt x="0" y="13"/>
                  </a:lnTo>
                  <a:lnTo>
                    <a:pt x="0" y="13"/>
                  </a:lnTo>
                  <a:lnTo>
                    <a:pt x="0" y="9"/>
                  </a:lnTo>
                  <a:lnTo>
                    <a:pt x="0" y="9"/>
                  </a:lnTo>
                  <a:lnTo>
                    <a:pt x="0" y="9"/>
                  </a:lnTo>
                  <a:lnTo>
                    <a:pt x="0" y="4"/>
                  </a:lnTo>
                  <a:lnTo>
                    <a:pt x="0" y="4"/>
                  </a:lnTo>
                  <a:lnTo>
                    <a:pt x="4" y="4"/>
                  </a:lnTo>
                  <a:lnTo>
                    <a:pt x="4" y="0"/>
                  </a:lnTo>
                  <a:lnTo>
                    <a:pt x="4"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57" name="Line 76"/>
            <p:cNvSpPr>
              <a:spLocks noChangeShapeType="1"/>
            </p:cNvSpPr>
            <p:nvPr/>
          </p:nvSpPr>
          <p:spPr bwMode="auto">
            <a:xfrm rot="11055630">
              <a:off x="1118" y="3529"/>
              <a:ext cx="64" cy="1"/>
            </a:xfrm>
            <a:prstGeom prst="line">
              <a:avLst/>
            </a:prstGeom>
            <a:noFill/>
            <a:ln w="7938">
              <a:solidFill>
                <a:srgbClr val="000000"/>
              </a:solidFill>
              <a:round/>
              <a:headEnd/>
              <a:tailEnd/>
            </a:ln>
          </p:spPr>
          <p:txBody>
            <a:bodyPr/>
            <a:lstStyle/>
            <a:p>
              <a:endParaRPr lang="fr-FR"/>
            </a:p>
          </p:txBody>
        </p:sp>
        <p:sp>
          <p:nvSpPr>
            <p:cNvPr id="1658" name="Line 77"/>
            <p:cNvSpPr>
              <a:spLocks noChangeShapeType="1"/>
            </p:cNvSpPr>
            <p:nvPr/>
          </p:nvSpPr>
          <p:spPr bwMode="auto">
            <a:xfrm rot="11055630">
              <a:off x="1148" y="3499"/>
              <a:ext cx="1" cy="64"/>
            </a:xfrm>
            <a:prstGeom prst="line">
              <a:avLst/>
            </a:prstGeom>
            <a:noFill/>
            <a:ln w="7938">
              <a:solidFill>
                <a:srgbClr val="000000"/>
              </a:solidFill>
              <a:round/>
              <a:headEnd/>
              <a:tailEnd/>
            </a:ln>
          </p:spPr>
          <p:txBody>
            <a:bodyPr/>
            <a:lstStyle/>
            <a:p>
              <a:endParaRPr lang="fr-FR"/>
            </a:p>
          </p:txBody>
        </p:sp>
        <p:sp>
          <p:nvSpPr>
            <p:cNvPr id="1659" name="Oval 78"/>
            <p:cNvSpPr>
              <a:spLocks noChangeArrowheads="1"/>
            </p:cNvSpPr>
            <p:nvPr/>
          </p:nvSpPr>
          <p:spPr bwMode="auto">
            <a:xfrm rot="11055630">
              <a:off x="872" y="3295"/>
              <a:ext cx="19" cy="19"/>
            </a:xfrm>
            <a:prstGeom prst="ellipse">
              <a:avLst/>
            </a:prstGeom>
            <a:solidFill>
              <a:srgbClr val="000000"/>
            </a:solidFill>
            <a:ln w="7938">
              <a:solidFill>
                <a:srgbClr val="000000"/>
              </a:solidFill>
              <a:round/>
              <a:headEnd/>
              <a:tailEnd/>
            </a:ln>
          </p:spPr>
          <p:txBody>
            <a:bodyPr/>
            <a:lstStyle/>
            <a:p>
              <a:endParaRPr lang="fr-FR"/>
            </a:p>
          </p:txBody>
        </p:sp>
        <p:sp>
          <p:nvSpPr>
            <p:cNvPr id="1660" name="Line 79"/>
            <p:cNvSpPr>
              <a:spLocks noChangeShapeType="1"/>
            </p:cNvSpPr>
            <p:nvPr/>
          </p:nvSpPr>
          <p:spPr bwMode="auto">
            <a:xfrm rot="11055630">
              <a:off x="853" y="3305"/>
              <a:ext cx="64" cy="1"/>
            </a:xfrm>
            <a:prstGeom prst="line">
              <a:avLst/>
            </a:prstGeom>
            <a:noFill/>
            <a:ln w="7938">
              <a:solidFill>
                <a:srgbClr val="000000"/>
              </a:solidFill>
              <a:round/>
              <a:headEnd/>
              <a:tailEnd/>
            </a:ln>
          </p:spPr>
          <p:txBody>
            <a:bodyPr/>
            <a:lstStyle/>
            <a:p>
              <a:endParaRPr lang="fr-FR"/>
            </a:p>
          </p:txBody>
        </p:sp>
        <p:sp>
          <p:nvSpPr>
            <p:cNvPr id="1661" name="Line 80"/>
            <p:cNvSpPr>
              <a:spLocks noChangeShapeType="1"/>
            </p:cNvSpPr>
            <p:nvPr/>
          </p:nvSpPr>
          <p:spPr bwMode="auto">
            <a:xfrm rot="11055630" flipV="1">
              <a:off x="883" y="3274"/>
              <a:ext cx="1" cy="65"/>
            </a:xfrm>
            <a:prstGeom prst="line">
              <a:avLst/>
            </a:prstGeom>
            <a:noFill/>
            <a:ln w="7938">
              <a:solidFill>
                <a:srgbClr val="000000"/>
              </a:solidFill>
              <a:round/>
              <a:headEnd/>
              <a:tailEnd/>
            </a:ln>
          </p:spPr>
          <p:txBody>
            <a:bodyPr/>
            <a:lstStyle/>
            <a:p>
              <a:endParaRPr lang="fr-FR"/>
            </a:p>
          </p:txBody>
        </p:sp>
        <p:sp>
          <p:nvSpPr>
            <p:cNvPr id="1662" name="Oval 81"/>
            <p:cNvSpPr>
              <a:spLocks noChangeArrowheads="1"/>
            </p:cNvSpPr>
            <p:nvPr/>
          </p:nvSpPr>
          <p:spPr bwMode="auto">
            <a:xfrm rot="11055630">
              <a:off x="902" y="3330"/>
              <a:ext cx="24" cy="19"/>
            </a:xfrm>
            <a:prstGeom prst="ellipse">
              <a:avLst/>
            </a:prstGeom>
            <a:solidFill>
              <a:srgbClr val="000000"/>
            </a:solidFill>
            <a:ln w="7938">
              <a:solidFill>
                <a:srgbClr val="000000"/>
              </a:solidFill>
              <a:round/>
              <a:headEnd/>
              <a:tailEnd/>
            </a:ln>
          </p:spPr>
          <p:txBody>
            <a:bodyPr/>
            <a:lstStyle/>
            <a:p>
              <a:endParaRPr lang="fr-FR"/>
            </a:p>
          </p:txBody>
        </p:sp>
        <p:sp>
          <p:nvSpPr>
            <p:cNvPr id="1663" name="Line 82"/>
            <p:cNvSpPr>
              <a:spLocks noChangeShapeType="1"/>
            </p:cNvSpPr>
            <p:nvPr/>
          </p:nvSpPr>
          <p:spPr bwMode="auto">
            <a:xfrm rot="11055630" flipV="1">
              <a:off x="912" y="3309"/>
              <a:ext cx="1" cy="65"/>
            </a:xfrm>
            <a:prstGeom prst="line">
              <a:avLst/>
            </a:prstGeom>
            <a:noFill/>
            <a:ln w="7938">
              <a:solidFill>
                <a:srgbClr val="000000"/>
              </a:solidFill>
              <a:round/>
              <a:headEnd/>
              <a:tailEnd/>
            </a:ln>
          </p:spPr>
          <p:txBody>
            <a:bodyPr/>
            <a:lstStyle/>
            <a:p>
              <a:endParaRPr lang="fr-FR"/>
            </a:p>
          </p:txBody>
        </p:sp>
        <p:sp>
          <p:nvSpPr>
            <p:cNvPr id="1664" name="Line 83"/>
            <p:cNvSpPr>
              <a:spLocks noChangeShapeType="1"/>
            </p:cNvSpPr>
            <p:nvPr/>
          </p:nvSpPr>
          <p:spPr bwMode="auto">
            <a:xfrm rot="11055630">
              <a:off x="881" y="3341"/>
              <a:ext cx="69" cy="1"/>
            </a:xfrm>
            <a:prstGeom prst="line">
              <a:avLst/>
            </a:prstGeom>
            <a:noFill/>
            <a:ln w="7938">
              <a:solidFill>
                <a:srgbClr val="000000"/>
              </a:solidFill>
              <a:round/>
              <a:headEnd/>
              <a:tailEnd/>
            </a:ln>
          </p:spPr>
          <p:txBody>
            <a:bodyPr/>
            <a:lstStyle/>
            <a:p>
              <a:endParaRPr lang="fr-FR"/>
            </a:p>
          </p:txBody>
        </p:sp>
        <p:sp>
          <p:nvSpPr>
            <p:cNvPr id="1665" name="Oval 84"/>
            <p:cNvSpPr>
              <a:spLocks noChangeArrowheads="1"/>
            </p:cNvSpPr>
            <p:nvPr/>
          </p:nvSpPr>
          <p:spPr bwMode="auto">
            <a:xfrm rot="11055630">
              <a:off x="834" y="3324"/>
              <a:ext cx="24" cy="19"/>
            </a:xfrm>
            <a:prstGeom prst="ellipse">
              <a:avLst/>
            </a:prstGeom>
            <a:solidFill>
              <a:srgbClr val="000000"/>
            </a:solidFill>
            <a:ln w="7938">
              <a:solidFill>
                <a:srgbClr val="000000"/>
              </a:solidFill>
              <a:round/>
              <a:headEnd/>
              <a:tailEnd/>
            </a:ln>
          </p:spPr>
          <p:txBody>
            <a:bodyPr/>
            <a:lstStyle/>
            <a:p>
              <a:endParaRPr lang="fr-FR"/>
            </a:p>
          </p:txBody>
        </p:sp>
        <p:sp>
          <p:nvSpPr>
            <p:cNvPr id="1666" name="Line 85"/>
            <p:cNvSpPr>
              <a:spLocks noChangeShapeType="1"/>
            </p:cNvSpPr>
            <p:nvPr/>
          </p:nvSpPr>
          <p:spPr bwMode="auto">
            <a:xfrm rot="11055630" flipV="1">
              <a:off x="843" y="3303"/>
              <a:ext cx="1" cy="65"/>
            </a:xfrm>
            <a:prstGeom prst="line">
              <a:avLst/>
            </a:prstGeom>
            <a:noFill/>
            <a:ln w="7938">
              <a:solidFill>
                <a:srgbClr val="000000"/>
              </a:solidFill>
              <a:round/>
              <a:headEnd/>
              <a:tailEnd/>
            </a:ln>
          </p:spPr>
          <p:txBody>
            <a:bodyPr/>
            <a:lstStyle/>
            <a:p>
              <a:endParaRPr lang="fr-FR"/>
            </a:p>
          </p:txBody>
        </p:sp>
        <p:sp>
          <p:nvSpPr>
            <p:cNvPr id="1667" name="Line 86"/>
            <p:cNvSpPr>
              <a:spLocks noChangeShapeType="1"/>
            </p:cNvSpPr>
            <p:nvPr/>
          </p:nvSpPr>
          <p:spPr bwMode="auto">
            <a:xfrm rot="11055630">
              <a:off x="812" y="3336"/>
              <a:ext cx="69" cy="1"/>
            </a:xfrm>
            <a:prstGeom prst="line">
              <a:avLst/>
            </a:prstGeom>
            <a:noFill/>
            <a:ln w="7938">
              <a:solidFill>
                <a:srgbClr val="000000"/>
              </a:solidFill>
              <a:round/>
              <a:headEnd/>
              <a:tailEnd/>
            </a:ln>
          </p:spPr>
          <p:txBody>
            <a:bodyPr/>
            <a:lstStyle/>
            <a:p>
              <a:endParaRPr lang="fr-FR"/>
            </a:p>
          </p:txBody>
        </p:sp>
        <p:sp>
          <p:nvSpPr>
            <p:cNvPr id="1668" name="Oval 87"/>
            <p:cNvSpPr>
              <a:spLocks noChangeArrowheads="1"/>
            </p:cNvSpPr>
            <p:nvPr/>
          </p:nvSpPr>
          <p:spPr bwMode="auto">
            <a:xfrm rot="11055630">
              <a:off x="867" y="3364"/>
              <a:ext cx="19" cy="19"/>
            </a:xfrm>
            <a:prstGeom prst="ellipse">
              <a:avLst/>
            </a:prstGeom>
            <a:solidFill>
              <a:srgbClr val="000000"/>
            </a:solidFill>
            <a:ln w="7938">
              <a:solidFill>
                <a:srgbClr val="000000"/>
              </a:solidFill>
              <a:round/>
              <a:headEnd/>
              <a:tailEnd/>
            </a:ln>
          </p:spPr>
          <p:txBody>
            <a:bodyPr/>
            <a:lstStyle/>
            <a:p>
              <a:endParaRPr lang="fr-FR"/>
            </a:p>
          </p:txBody>
        </p:sp>
        <p:sp>
          <p:nvSpPr>
            <p:cNvPr id="1669" name="Line 88"/>
            <p:cNvSpPr>
              <a:spLocks noChangeShapeType="1"/>
            </p:cNvSpPr>
            <p:nvPr/>
          </p:nvSpPr>
          <p:spPr bwMode="auto">
            <a:xfrm rot="11055630" flipV="1">
              <a:off x="878" y="3339"/>
              <a:ext cx="1" cy="69"/>
            </a:xfrm>
            <a:prstGeom prst="line">
              <a:avLst/>
            </a:prstGeom>
            <a:noFill/>
            <a:ln w="7938">
              <a:solidFill>
                <a:srgbClr val="000000"/>
              </a:solidFill>
              <a:round/>
              <a:headEnd/>
              <a:tailEnd/>
            </a:ln>
          </p:spPr>
          <p:txBody>
            <a:bodyPr/>
            <a:lstStyle/>
            <a:p>
              <a:endParaRPr lang="fr-FR"/>
            </a:p>
          </p:txBody>
        </p:sp>
        <p:sp>
          <p:nvSpPr>
            <p:cNvPr id="1670" name="Line 89"/>
            <p:cNvSpPr>
              <a:spLocks noChangeShapeType="1"/>
            </p:cNvSpPr>
            <p:nvPr/>
          </p:nvSpPr>
          <p:spPr bwMode="auto">
            <a:xfrm rot="11055630">
              <a:off x="842" y="3375"/>
              <a:ext cx="69" cy="1"/>
            </a:xfrm>
            <a:prstGeom prst="line">
              <a:avLst/>
            </a:prstGeom>
            <a:noFill/>
            <a:ln w="7938">
              <a:solidFill>
                <a:srgbClr val="000000"/>
              </a:solidFill>
              <a:round/>
              <a:headEnd/>
              <a:tailEnd/>
            </a:ln>
          </p:spPr>
          <p:txBody>
            <a:bodyPr/>
            <a:lstStyle/>
            <a:p>
              <a:endParaRPr lang="fr-FR"/>
            </a:p>
          </p:txBody>
        </p:sp>
        <p:sp>
          <p:nvSpPr>
            <p:cNvPr id="1671" name="Oval 90"/>
            <p:cNvSpPr>
              <a:spLocks noChangeArrowheads="1"/>
            </p:cNvSpPr>
            <p:nvPr/>
          </p:nvSpPr>
          <p:spPr bwMode="auto">
            <a:xfrm rot="11055630">
              <a:off x="1039" y="3409"/>
              <a:ext cx="19" cy="19"/>
            </a:xfrm>
            <a:prstGeom prst="ellipse">
              <a:avLst/>
            </a:prstGeom>
            <a:solidFill>
              <a:srgbClr val="000000"/>
            </a:solidFill>
            <a:ln w="7938">
              <a:solidFill>
                <a:srgbClr val="000000"/>
              </a:solidFill>
              <a:round/>
              <a:headEnd/>
              <a:tailEnd/>
            </a:ln>
          </p:spPr>
          <p:txBody>
            <a:bodyPr/>
            <a:lstStyle/>
            <a:p>
              <a:endParaRPr lang="fr-FR"/>
            </a:p>
          </p:txBody>
        </p:sp>
        <p:sp>
          <p:nvSpPr>
            <p:cNvPr id="1672" name="Line 91"/>
            <p:cNvSpPr>
              <a:spLocks noChangeShapeType="1"/>
            </p:cNvSpPr>
            <p:nvPr/>
          </p:nvSpPr>
          <p:spPr bwMode="auto">
            <a:xfrm rot="11055630">
              <a:off x="1050" y="3390"/>
              <a:ext cx="1" cy="64"/>
            </a:xfrm>
            <a:prstGeom prst="line">
              <a:avLst/>
            </a:prstGeom>
            <a:noFill/>
            <a:ln w="7938">
              <a:solidFill>
                <a:srgbClr val="000000"/>
              </a:solidFill>
              <a:round/>
              <a:headEnd/>
              <a:tailEnd/>
            </a:ln>
          </p:spPr>
          <p:txBody>
            <a:bodyPr/>
            <a:lstStyle/>
            <a:p>
              <a:endParaRPr lang="fr-FR"/>
            </a:p>
          </p:txBody>
        </p:sp>
        <p:sp>
          <p:nvSpPr>
            <p:cNvPr id="1673" name="Line 92"/>
            <p:cNvSpPr>
              <a:spLocks noChangeShapeType="1"/>
            </p:cNvSpPr>
            <p:nvPr/>
          </p:nvSpPr>
          <p:spPr bwMode="auto">
            <a:xfrm rot="11055630">
              <a:off x="1019" y="3420"/>
              <a:ext cx="69" cy="1"/>
            </a:xfrm>
            <a:prstGeom prst="line">
              <a:avLst/>
            </a:prstGeom>
            <a:noFill/>
            <a:ln w="7938">
              <a:solidFill>
                <a:srgbClr val="000000"/>
              </a:solidFill>
              <a:round/>
              <a:headEnd/>
              <a:tailEnd/>
            </a:ln>
          </p:spPr>
          <p:txBody>
            <a:bodyPr/>
            <a:lstStyle/>
            <a:p>
              <a:endParaRPr lang="fr-FR"/>
            </a:p>
          </p:txBody>
        </p:sp>
        <p:sp>
          <p:nvSpPr>
            <p:cNvPr id="1674" name="Freeform 93"/>
            <p:cNvSpPr>
              <a:spLocks/>
            </p:cNvSpPr>
            <p:nvPr/>
          </p:nvSpPr>
          <p:spPr bwMode="auto">
            <a:xfrm rot="11055630">
              <a:off x="1082" y="3378"/>
              <a:ext cx="18" cy="23"/>
            </a:xfrm>
            <a:custGeom>
              <a:avLst/>
              <a:gdLst/>
              <a:ahLst/>
              <a:cxnLst>
                <a:cxn ang="0">
                  <a:pos x="9" y="0"/>
                </a:cxn>
                <a:cxn ang="0">
                  <a:pos x="9" y="0"/>
                </a:cxn>
                <a:cxn ang="0">
                  <a:pos x="14" y="0"/>
                </a:cxn>
                <a:cxn ang="0">
                  <a:pos x="14" y="0"/>
                </a:cxn>
                <a:cxn ang="0">
                  <a:pos x="14" y="5"/>
                </a:cxn>
                <a:cxn ang="0">
                  <a:pos x="18" y="5"/>
                </a:cxn>
                <a:cxn ang="0">
                  <a:pos x="18" y="5"/>
                </a:cxn>
                <a:cxn ang="0">
                  <a:pos x="18" y="9"/>
                </a:cxn>
                <a:cxn ang="0">
                  <a:pos x="18" y="9"/>
                </a:cxn>
                <a:cxn ang="0">
                  <a:pos x="18" y="9"/>
                </a:cxn>
                <a:cxn ang="0">
                  <a:pos x="18" y="14"/>
                </a:cxn>
                <a:cxn ang="0">
                  <a:pos x="18" y="14"/>
                </a:cxn>
                <a:cxn ang="0">
                  <a:pos x="18" y="19"/>
                </a:cxn>
                <a:cxn ang="0">
                  <a:pos x="18" y="19"/>
                </a:cxn>
                <a:cxn ang="0">
                  <a:pos x="14" y="19"/>
                </a:cxn>
                <a:cxn ang="0">
                  <a:pos x="14" y="19"/>
                </a:cxn>
                <a:cxn ang="0">
                  <a:pos x="14" y="23"/>
                </a:cxn>
                <a:cxn ang="0">
                  <a:pos x="9" y="23"/>
                </a:cxn>
                <a:cxn ang="0">
                  <a:pos x="9" y="23"/>
                </a:cxn>
                <a:cxn ang="0">
                  <a:pos x="9" y="23"/>
                </a:cxn>
                <a:cxn ang="0">
                  <a:pos x="5" y="23"/>
                </a:cxn>
                <a:cxn ang="0">
                  <a:pos x="5" y="19"/>
                </a:cxn>
                <a:cxn ang="0">
                  <a:pos x="5" y="19"/>
                </a:cxn>
                <a:cxn ang="0">
                  <a:pos x="0" y="19"/>
                </a:cxn>
                <a:cxn ang="0">
                  <a:pos x="0" y="19"/>
                </a:cxn>
                <a:cxn ang="0">
                  <a:pos x="0" y="14"/>
                </a:cxn>
                <a:cxn ang="0">
                  <a:pos x="0" y="14"/>
                </a:cxn>
                <a:cxn ang="0">
                  <a:pos x="0" y="9"/>
                </a:cxn>
                <a:cxn ang="0">
                  <a:pos x="0" y="9"/>
                </a:cxn>
                <a:cxn ang="0">
                  <a:pos x="0" y="9"/>
                </a:cxn>
                <a:cxn ang="0">
                  <a:pos x="0" y="5"/>
                </a:cxn>
                <a:cxn ang="0">
                  <a:pos x="0" y="5"/>
                </a:cxn>
                <a:cxn ang="0">
                  <a:pos x="5" y="5"/>
                </a:cxn>
                <a:cxn ang="0">
                  <a:pos x="5" y="0"/>
                </a:cxn>
                <a:cxn ang="0">
                  <a:pos x="5" y="0"/>
                </a:cxn>
                <a:cxn ang="0">
                  <a:pos x="9" y="0"/>
                </a:cxn>
                <a:cxn ang="0">
                  <a:pos x="9" y="0"/>
                </a:cxn>
              </a:cxnLst>
              <a:rect l="0" t="0" r="r" b="b"/>
              <a:pathLst>
                <a:path w="18" h="23">
                  <a:moveTo>
                    <a:pt x="9" y="0"/>
                  </a:moveTo>
                  <a:lnTo>
                    <a:pt x="9" y="0"/>
                  </a:lnTo>
                  <a:lnTo>
                    <a:pt x="14" y="0"/>
                  </a:lnTo>
                  <a:lnTo>
                    <a:pt x="14" y="0"/>
                  </a:lnTo>
                  <a:lnTo>
                    <a:pt x="14" y="5"/>
                  </a:lnTo>
                  <a:lnTo>
                    <a:pt x="18" y="5"/>
                  </a:lnTo>
                  <a:lnTo>
                    <a:pt x="18" y="5"/>
                  </a:lnTo>
                  <a:lnTo>
                    <a:pt x="18" y="9"/>
                  </a:lnTo>
                  <a:lnTo>
                    <a:pt x="18" y="9"/>
                  </a:lnTo>
                  <a:lnTo>
                    <a:pt x="18" y="9"/>
                  </a:lnTo>
                  <a:lnTo>
                    <a:pt x="18" y="14"/>
                  </a:lnTo>
                  <a:lnTo>
                    <a:pt x="18" y="14"/>
                  </a:lnTo>
                  <a:lnTo>
                    <a:pt x="18" y="19"/>
                  </a:lnTo>
                  <a:lnTo>
                    <a:pt x="18" y="19"/>
                  </a:lnTo>
                  <a:lnTo>
                    <a:pt x="14" y="19"/>
                  </a:lnTo>
                  <a:lnTo>
                    <a:pt x="14" y="19"/>
                  </a:lnTo>
                  <a:lnTo>
                    <a:pt x="14" y="23"/>
                  </a:lnTo>
                  <a:lnTo>
                    <a:pt x="9" y="23"/>
                  </a:lnTo>
                  <a:lnTo>
                    <a:pt x="9" y="23"/>
                  </a:lnTo>
                  <a:lnTo>
                    <a:pt x="9" y="23"/>
                  </a:lnTo>
                  <a:lnTo>
                    <a:pt x="5" y="23"/>
                  </a:lnTo>
                  <a:lnTo>
                    <a:pt x="5" y="19"/>
                  </a:lnTo>
                  <a:lnTo>
                    <a:pt x="5" y="19"/>
                  </a:lnTo>
                  <a:lnTo>
                    <a:pt x="0" y="19"/>
                  </a:lnTo>
                  <a:lnTo>
                    <a:pt x="0" y="19"/>
                  </a:lnTo>
                  <a:lnTo>
                    <a:pt x="0" y="14"/>
                  </a:lnTo>
                  <a:lnTo>
                    <a:pt x="0" y="14"/>
                  </a:lnTo>
                  <a:lnTo>
                    <a:pt x="0" y="9"/>
                  </a:lnTo>
                  <a:lnTo>
                    <a:pt x="0" y="9"/>
                  </a:lnTo>
                  <a:lnTo>
                    <a:pt x="0" y="9"/>
                  </a:lnTo>
                  <a:lnTo>
                    <a:pt x="0" y="5"/>
                  </a:lnTo>
                  <a:lnTo>
                    <a:pt x="0" y="5"/>
                  </a:lnTo>
                  <a:lnTo>
                    <a:pt x="5" y="5"/>
                  </a:lnTo>
                  <a:lnTo>
                    <a:pt x="5" y="0"/>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75" name="Line 94"/>
            <p:cNvSpPr>
              <a:spLocks noChangeShapeType="1"/>
            </p:cNvSpPr>
            <p:nvPr/>
          </p:nvSpPr>
          <p:spPr bwMode="auto">
            <a:xfrm rot="11055630">
              <a:off x="1053" y="3391"/>
              <a:ext cx="69" cy="1"/>
            </a:xfrm>
            <a:prstGeom prst="line">
              <a:avLst/>
            </a:prstGeom>
            <a:noFill/>
            <a:ln w="7938">
              <a:solidFill>
                <a:srgbClr val="000000"/>
              </a:solidFill>
              <a:round/>
              <a:headEnd/>
              <a:tailEnd/>
            </a:ln>
          </p:spPr>
          <p:txBody>
            <a:bodyPr/>
            <a:lstStyle/>
            <a:p>
              <a:endParaRPr lang="fr-FR"/>
            </a:p>
          </p:txBody>
        </p:sp>
        <p:sp>
          <p:nvSpPr>
            <p:cNvPr id="1676" name="Line 95"/>
            <p:cNvSpPr>
              <a:spLocks noChangeShapeType="1"/>
            </p:cNvSpPr>
            <p:nvPr/>
          </p:nvSpPr>
          <p:spPr bwMode="auto">
            <a:xfrm rot="11055630" flipV="1">
              <a:off x="1089" y="3355"/>
              <a:ext cx="1" cy="69"/>
            </a:xfrm>
            <a:prstGeom prst="line">
              <a:avLst/>
            </a:prstGeom>
            <a:noFill/>
            <a:ln w="7938">
              <a:solidFill>
                <a:srgbClr val="000000"/>
              </a:solidFill>
              <a:round/>
              <a:headEnd/>
              <a:tailEnd/>
            </a:ln>
          </p:spPr>
          <p:txBody>
            <a:bodyPr/>
            <a:lstStyle/>
            <a:p>
              <a:endParaRPr lang="fr-FR"/>
            </a:p>
          </p:txBody>
        </p:sp>
        <p:sp>
          <p:nvSpPr>
            <p:cNvPr id="1677" name="Freeform 96"/>
            <p:cNvSpPr>
              <a:spLocks/>
            </p:cNvSpPr>
            <p:nvPr/>
          </p:nvSpPr>
          <p:spPr bwMode="auto">
            <a:xfrm rot="11055630">
              <a:off x="1077" y="3448"/>
              <a:ext cx="18" cy="18"/>
            </a:xfrm>
            <a:custGeom>
              <a:avLst/>
              <a:gdLst/>
              <a:ahLst/>
              <a:cxnLst>
                <a:cxn ang="0">
                  <a:pos x="9" y="0"/>
                </a:cxn>
                <a:cxn ang="0">
                  <a:pos x="9" y="0"/>
                </a:cxn>
                <a:cxn ang="0">
                  <a:pos x="14" y="0"/>
                </a:cxn>
                <a:cxn ang="0">
                  <a:pos x="14" y="0"/>
                </a:cxn>
                <a:cxn ang="0">
                  <a:pos x="14" y="0"/>
                </a:cxn>
                <a:cxn ang="0">
                  <a:pos x="18" y="4"/>
                </a:cxn>
                <a:cxn ang="0">
                  <a:pos x="18" y="4"/>
                </a:cxn>
                <a:cxn ang="0">
                  <a:pos x="18" y="4"/>
                </a:cxn>
                <a:cxn ang="0">
                  <a:pos x="18" y="9"/>
                </a:cxn>
                <a:cxn ang="0">
                  <a:pos x="18" y="9"/>
                </a:cxn>
                <a:cxn ang="0">
                  <a:pos x="18" y="9"/>
                </a:cxn>
                <a:cxn ang="0">
                  <a:pos x="18" y="14"/>
                </a:cxn>
                <a:cxn ang="0">
                  <a:pos x="18" y="14"/>
                </a:cxn>
                <a:cxn ang="0">
                  <a:pos x="18" y="14"/>
                </a:cxn>
                <a:cxn ang="0">
                  <a:pos x="14" y="18"/>
                </a:cxn>
                <a:cxn ang="0">
                  <a:pos x="14" y="18"/>
                </a:cxn>
                <a:cxn ang="0">
                  <a:pos x="14" y="18"/>
                </a:cxn>
                <a:cxn ang="0">
                  <a:pos x="9" y="18"/>
                </a:cxn>
                <a:cxn ang="0">
                  <a:pos x="9" y="18"/>
                </a:cxn>
                <a:cxn ang="0">
                  <a:pos x="9" y="18"/>
                </a:cxn>
                <a:cxn ang="0">
                  <a:pos x="5" y="18"/>
                </a:cxn>
                <a:cxn ang="0">
                  <a:pos x="5" y="18"/>
                </a:cxn>
                <a:cxn ang="0">
                  <a:pos x="5" y="18"/>
                </a:cxn>
                <a:cxn ang="0">
                  <a:pos x="0" y="14"/>
                </a:cxn>
                <a:cxn ang="0">
                  <a:pos x="0" y="14"/>
                </a:cxn>
                <a:cxn ang="0">
                  <a:pos x="0" y="14"/>
                </a:cxn>
                <a:cxn ang="0">
                  <a:pos x="0" y="9"/>
                </a:cxn>
                <a:cxn ang="0">
                  <a:pos x="0" y="9"/>
                </a:cxn>
                <a:cxn ang="0">
                  <a:pos x="0" y="9"/>
                </a:cxn>
                <a:cxn ang="0">
                  <a:pos x="0" y="4"/>
                </a:cxn>
                <a:cxn ang="0">
                  <a:pos x="0" y="4"/>
                </a:cxn>
                <a:cxn ang="0">
                  <a:pos x="0" y="4"/>
                </a:cxn>
                <a:cxn ang="0">
                  <a:pos x="5" y="0"/>
                </a:cxn>
                <a:cxn ang="0">
                  <a:pos x="5" y="0"/>
                </a:cxn>
                <a:cxn ang="0">
                  <a:pos x="5" y="0"/>
                </a:cxn>
                <a:cxn ang="0">
                  <a:pos x="9" y="0"/>
                </a:cxn>
                <a:cxn ang="0">
                  <a:pos x="9" y="0"/>
                </a:cxn>
              </a:cxnLst>
              <a:rect l="0" t="0" r="r" b="b"/>
              <a:pathLst>
                <a:path w="18" h="18">
                  <a:moveTo>
                    <a:pt x="9" y="0"/>
                  </a:moveTo>
                  <a:lnTo>
                    <a:pt x="9" y="0"/>
                  </a:lnTo>
                  <a:lnTo>
                    <a:pt x="14" y="0"/>
                  </a:lnTo>
                  <a:lnTo>
                    <a:pt x="14" y="0"/>
                  </a:lnTo>
                  <a:lnTo>
                    <a:pt x="14" y="0"/>
                  </a:lnTo>
                  <a:lnTo>
                    <a:pt x="18" y="4"/>
                  </a:lnTo>
                  <a:lnTo>
                    <a:pt x="18" y="4"/>
                  </a:lnTo>
                  <a:lnTo>
                    <a:pt x="18" y="4"/>
                  </a:lnTo>
                  <a:lnTo>
                    <a:pt x="18" y="9"/>
                  </a:lnTo>
                  <a:lnTo>
                    <a:pt x="18" y="9"/>
                  </a:lnTo>
                  <a:lnTo>
                    <a:pt x="18" y="9"/>
                  </a:lnTo>
                  <a:lnTo>
                    <a:pt x="18" y="14"/>
                  </a:lnTo>
                  <a:lnTo>
                    <a:pt x="18" y="14"/>
                  </a:lnTo>
                  <a:lnTo>
                    <a:pt x="18" y="14"/>
                  </a:lnTo>
                  <a:lnTo>
                    <a:pt x="14" y="18"/>
                  </a:lnTo>
                  <a:lnTo>
                    <a:pt x="14" y="18"/>
                  </a:lnTo>
                  <a:lnTo>
                    <a:pt x="14" y="18"/>
                  </a:lnTo>
                  <a:lnTo>
                    <a:pt x="9" y="18"/>
                  </a:lnTo>
                  <a:lnTo>
                    <a:pt x="9" y="18"/>
                  </a:lnTo>
                  <a:lnTo>
                    <a:pt x="9" y="18"/>
                  </a:lnTo>
                  <a:lnTo>
                    <a:pt x="5" y="18"/>
                  </a:lnTo>
                  <a:lnTo>
                    <a:pt x="5" y="18"/>
                  </a:lnTo>
                  <a:lnTo>
                    <a:pt x="5" y="18"/>
                  </a:lnTo>
                  <a:lnTo>
                    <a:pt x="0" y="14"/>
                  </a:lnTo>
                  <a:lnTo>
                    <a:pt x="0" y="14"/>
                  </a:lnTo>
                  <a:lnTo>
                    <a:pt x="0" y="14"/>
                  </a:lnTo>
                  <a:lnTo>
                    <a:pt x="0" y="9"/>
                  </a:lnTo>
                  <a:lnTo>
                    <a:pt x="0" y="9"/>
                  </a:lnTo>
                  <a:lnTo>
                    <a:pt x="0" y="9"/>
                  </a:lnTo>
                  <a:lnTo>
                    <a:pt x="0" y="4"/>
                  </a:lnTo>
                  <a:lnTo>
                    <a:pt x="0" y="4"/>
                  </a:lnTo>
                  <a:lnTo>
                    <a:pt x="0" y="4"/>
                  </a:lnTo>
                  <a:lnTo>
                    <a:pt x="5" y="0"/>
                  </a:lnTo>
                  <a:lnTo>
                    <a:pt x="5" y="0"/>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78" name="Line 97"/>
            <p:cNvSpPr>
              <a:spLocks noChangeShapeType="1"/>
            </p:cNvSpPr>
            <p:nvPr/>
          </p:nvSpPr>
          <p:spPr bwMode="auto">
            <a:xfrm rot="11055630">
              <a:off x="1048" y="3454"/>
              <a:ext cx="69" cy="1"/>
            </a:xfrm>
            <a:prstGeom prst="line">
              <a:avLst/>
            </a:prstGeom>
            <a:noFill/>
            <a:ln w="7938">
              <a:solidFill>
                <a:srgbClr val="000000"/>
              </a:solidFill>
              <a:round/>
              <a:headEnd/>
              <a:tailEnd/>
            </a:ln>
          </p:spPr>
          <p:txBody>
            <a:bodyPr/>
            <a:lstStyle/>
            <a:p>
              <a:endParaRPr lang="fr-FR"/>
            </a:p>
          </p:txBody>
        </p:sp>
        <p:sp>
          <p:nvSpPr>
            <p:cNvPr id="1679" name="Line 98"/>
            <p:cNvSpPr>
              <a:spLocks noChangeShapeType="1"/>
            </p:cNvSpPr>
            <p:nvPr/>
          </p:nvSpPr>
          <p:spPr bwMode="auto">
            <a:xfrm rot="11055630">
              <a:off x="1084" y="3425"/>
              <a:ext cx="1" cy="64"/>
            </a:xfrm>
            <a:prstGeom prst="line">
              <a:avLst/>
            </a:prstGeom>
            <a:noFill/>
            <a:ln w="7938">
              <a:solidFill>
                <a:srgbClr val="000000"/>
              </a:solidFill>
              <a:round/>
              <a:headEnd/>
              <a:tailEnd/>
            </a:ln>
          </p:spPr>
          <p:txBody>
            <a:bodyPr/>
            <a:lstStyle/>
            <a:p>
              <a:endParaRPr lang="fr-FR"/>
            </a:p>
          </p:txBody>
        </p:sp>
        <p:sp>
          <p:nvSpPr>
            <p:cNvPr id="1680" name="Freeform 99"/>
            <p:cNvSpPr>
              <a:spLocks/>
            </p:cNvSpPr>
            <p:nvPr/>
          </p:nvSpPr>
          <p:spPr bwMode="auto">
            <a:xfrm rot="11055630">
              <a:off x="1110" y="3418"/>
              <a:ext cx="23" cy="18"/>
            </a:xfrm>
            <a:custGeom>
              <a:avLst/>
              <a:gdLst/>
              <a:ahLst/>
              <a:cxnLst>
                <a:cxn ang="0">
                  <a:pos x="9" y="0"/>
                </a:cxn>
                <a:cxn ang="0">
                  <a:pos x="14" y="0"/>
                </a:cxn>
                <a:cxn ang="0">
                  <a:pos x="14" y="0"/>
                </a:cxn>
                <a:cxn ang="0">
                  <a:pos x="18" y="0"/>
                </a:cxn>
                <a:cxn ang="0">
                  <a:pos x="18" y="0"/>
                </a:cxn>
                <a:cxn ang="0">
                  <a:pos x="18" y="5"/>
                </a:cxn>
                <a:cxn ang="0">
                  <a:pos x="18" y="5"/>
                </a:cxn>
                <a:cxn ang="0">
                  <a:pos x="23" y="5"/>
                </a:cxn>
                <a:cxn ang="0">
                  <a:pos x="23" y="9"/>
                </a:cxn>
                <a:cxn ang="0">
                  <a:pos x="23" y="9"/>
                </a:cxn>
                <a:cxn ang="0">
                  <a:pos x="23" y="14"/>
                </a:cxn>
                <a:cxn ang="0">
                  <a:pos x="23" y="14"/>
                </a:cxn>
                <a:cxn ang="0">
                  <a:pos x="18" y="14"/>
                </a:cxn>
                <a:cxn ang="0">
                  <a:pos x="18" y="18"/>
                </a:cxn>
                <a:cxn ang="0">
                  <a:pos x="18" y="18"/>
                </a:cxn>
                <a:cxn ang="0">
                  <a:pos x="18" y="18"/>
                </a:cxn>
                <a:cxn ang="0">
                  <a:pos x="14" y="18"/>
                </a:cxn>
                <a:cxn ang="0">
                  <a:pos x="14" y="18"/>
                </a:cxn>
                <a:cxn ang="0">
                  <a:pos x="9" y="18"/>
                </a:cxn>
                <a:cxn ang="0">
                  <a:pos x="9" y="18"/>
                </a:cxn>
                <a:cxn ang="0">
                  <a:pos x="9" y="18"/>
                </a:cxn>
                <a:cxn ang="0">
                  <a:pos x="5" y="18"/>
                </a:cxn>
                <a:cxn ang="0">
                  <a:pos x="5" y="18"/>
                </a:cxn>
                <a:cxn ang="0">
                  <a:pos x="5" y="18"/>
                </a:cxn>
                <a:cxn ang="0">
                  <a:pos x="5" y="14"/>
                </a:cxn>
                <a:cxn ang="0">
                  <a:pos x="0" y="14"/>
                </a:cxn>
                <a:cxn ang="0">
                  <a:pos x="0" y="14"/>
                </a:cxn>
                <a:cxn ang="0">
                  <a:pos x="0" y="9"/>
                </a:cxn>
                <a:cxn ang="0">
                  <a:pos x="0" y="9"/>
                </a:cxn>
                <a:cxn ang="0">
                  <a:pos x="0" y="5"/>
                </a:cxn>
                <a:cxn ang="0">
                  <a:pos x="5" y="5"/>
                </a:cxn>
                <a:cxn ang="0">
                  <a:pos x="5" y="5"/>
                </a:cxn>
                <a:cxn ang="0">
                  <a:pos x="5" y="0"/>
                </a:cxn>
                <a:cxn ang="0">
                  <a:pos x="5" y="0"/>
                </a:cxn>
                <a:cxn ang="0">
                  <a:pos x="9" y="0"/>
                </a:cxn>
                <a:cxn ang="0">
                  <a:pos x="9" y="0"/>
                </a:cxn>
                <a:cxn ang="0">
                  <a:pos x="9" y="0"/>
                </a:cxn>
              </a:cxnLst>
              <a:rect l="0" t="0" r="r" b="b"/>
              <a:pathLst>
                <a:path w="23" h="18">
                  <a:moveTo>
                    <a:pt x="9" y="0"/>
                  </a:moveTo>
                  <a:lnTo>
                    <a:pt x="14" y="0"/>
                  </a:lnTo>
                  <a:lnTo>
                    <a:pt x="14" y="0"/>
                  </a:lnTo>
                  <a:lnTo>
                    <a:pt x="18" y="0"/>
                  </a:lnTo>
                  <a:lnTo>
                    <a:pt x="18" y="0"/>
                  </a:lnTo>
                  <a:lnTo>
                    <a:pt x="18" y="5"/>
                  </a:lnTo>
                  <a:lnTo>
                    <a:pt x="18" y="5"/>
                  </a:lnTo>
                  <a:lnTo>
                    <a:pt x="23" y="5"/>
                  </a:lnTo>
                  <a:lnTo>
                    <a:pt x="23" y="9"/>
                  </a:lnTo>
                  <a:lnTo>
                    <a:pt x="23" y="9"/>
                  </a:lnTo>
                  <a:lnTo>
                    <a:pt x="23" y="14"/>
                  </a:lnTo>
                  <a:lnTo>
                    <a:pt x="23" y="14"/>
                  </a:lnTo>
                  <a:lnTo>
                    <a:pt x="18" y="14"/>
                  </a:lnTo>
                  <a:lnTo>
                    <a:pt x="18" y="18"/>
                  </a:lnTo>
                  <a:lnTo>
                    <a:pt x="18" y="18"/>
                  </a:lnTo>
                  <a:lnTo>
                    <a:pt x="18" y="18"/>
                  </a:lnTo>
                  <a:lnTo>
                    <a:pt x="14" y="18"/>
                  </a:lnTo>
                  <a:lnTo>
                    <a:pt x="14" y="18"/>
                  </a:lnTo>
                  <a:lnTo>
                    <a:pt x="9" y="18"/>
                  </a:lnTo>
                  <a:lnTo>
                    <a:pt x="9" y="18"/>
                  </a:lnTo>
                  <a:lnTo>
                    <a:pt x="9" y="18"/>
                  </a:lnTo>
                  <a:lnTo>
                    <a:pt x="5" y="18"/>
                  </a:lnTo>
                  <a:lnTo>
                    <a:pt x="5" y="18"/>
                  </a:lnTo>
                  <a:lnTo>
                    <a:pt x="5" y="18"/>
                  </a:lnTo>
                  <a:lnTo>
                    <a:pt x="5" y="14"/>
                  </a:lnTo>
                  <a:lnTo>
                    <a:pt x="0" y="14"/>
                  </a:lnTo>
                  <a:lnTo>
                    <a:pt x="0" y="14"/>
                  </a:lnTo>
                  <a:lnTo>
                    <a:pt x="0" y="9"/>
                  </a:lnTo>
                  <a:lnTo>
                    <a:pt x="0" y="9"/>
                  </a:lnTo>
                  <a:lnTo>
                    <a:pt x="0" y="5"/>
                  </a:lnTo>
                  <a:lnTo>
                    <a:pt x="5" y="5"/>
                  </a:lnTo>
                  <a:lnTo>
                    <a:pt x="5" y="5"/>
                  </a:lnTo>
                  <a:lnTo>
                    <a:pt x="5" y="0"/>
                  </a:lnTo>
                  <a:lnTo>
                    <a:pt x="5" y="0"/>
                  </a:lnTo>
                  <a:lnTo>
                    <a:pt x="9"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81" name="Line 100"/>
            <p:cNvSpPr>
              <a:spLocks noChangeShapeType="1"/>
            </p:cNvSpPr>
            <p:nvPr/>
          </p:nvSpPr>
          <p:spPr bwMode="auto">
            <a:xfrm rot="11055630">
              <a:off x="1087" y="3425"/>
              <a:ext cx="69" cy="1"/>
            </a:xfrm>
            <a:prstGeom prst="line">
              <a:avLst/>
            </a:prstGeom>
            <a:noFill/>
            <a:ln w="7938">
              <a:solidFill>
                <a:srgbClr val="000000"/>
              </a:solidFill>
              <a:round/>
              <a:headEnd/>
              <a:tailEnd/>
            </a:ln>
          </p:spPr>
          <p:txBody>
            <a:bodyPr/>
            <a:lstStyle/>
            <a:p>
              <a:endParaRPr lang="fr-FR"/>
            </a:p>
          </p:txBody>
        </p:sp>
        <p:sp>
          <p:nvSpPr>
            <p:cNvPr id="1682" name="Line 101"/>
            <p:cNvSpPr>
              <a:spLocks noChangeShapeType="1"/>
            </p:cNvSpPr>
            <p:nvPr/>
          </p:nvSpPr>
          <p:spPr bwMode="auto">
            <a:xfrm rot="11055630">
              <a:off x="1123" y="3395"/>
              <a:ext cx="1" cy="64"/>
            </a:xfrm>
            <a:prstGeom prst="line">
              <a:avLst/>
            </a:prstGeom>
            <a:noFill/>
            <a:ln w="7938">
              <a:solidFill>
                <a:srgbClr val="000000"/>
              </a:solidFill>
              <a:round/>
              <a:headEnd/>
              <a:tailEnd/>
            </a:ln>
          </p:spPr>
          <p:txBody>
            <a:bodyPr/>
            <a:lstStyle/>
            <a:p>
              <a:endParaRPr lang="fr-FR"/>
            </a:p>
          </p:txBody>
        </p:sp>
        <p:sp>
          <p:nvSpPr>
            <p:cNvPr id="1683" name="Oval 102"/>
            <p:cNvSpPr>
              <a:spLocks noChangeArrowheads="1"/>
            </p:cNvSpPr>
            <p:nvPr/>
          </p:nvSpPr>
          <p:spPr bwMode="auto">
            <a:xfrm rot="11055630">
              <a:off x="961" y="3468"/>
              <a:ext cx="24" cy="23"/>
            </a:xfrm>
            <a:prstGeom prst="ellipse">
              <a:avLst/>
            </a:prstGeom>
            <a:solidFill>
              <a:srgbClr val="000000"/>
            </a:solidFill>
            <a:ln w="7938">
              <a:solidFill>
                <a:srgbClr val="000000"/>
              </a:solidFill>
              <a:round/>
              <a:headEnd/>
              <a:tailEnd/>
            </a:ln>
          </p:spPr>
          <p:txBody>
            <a:bodyPr/>
            <a:lstStyle/>
            <a:p>
              <a:endParaRPr lang="fr-FR"/>
            </a:p>
          </p:txBody>
        </p:sp>
        <p:sp>
          <p:nvSpPr>
            <p:cNvPr id="1684" name="Line 103"/>
            <p:cNvSpPr>
              <a:spLocks noChangeShapeType="1"/>
            </p:cNvSpPr>
            <p:nvPr/>
          </p:nvSpPr>
          <p:spPr bwMode="auto">
            <a:xfrm rot="11055630">
              <a:off x="976" y="3448"/>
              <a:ext cx="1" cy="69"/>
            </a:xfrm>
            <a:prstGeom prst="line">
              <a:avLst/>
            </a:prstGeom>
            <a:noFill/>
            <a:ln w="7938">
              <a:solidFill>
                <a:srgbClr val="000000"/>
              </a:solidFill>
              <a:round/>
              <a:headEnd/>
              <a:tailEnd/>
            </a:ln>
          </p:spPr>
          <p:txBody>
            <a:bodyPr/>
            <a:lstStyle/>
            <a:p>
              <a:endParaRPr lang="fr-FR"/>
            </a:p>
          </p:txBody>
        </p:sp>
        <p:sp>
          <p:nvSpPr>
            <p:cNvPr id="1685" name="Line 104"/>
            <p:cNvSpPr>
              <a:spLocks noChangeShapeType="1"/>
            </p:cNvSpPr>
            <p:nvPr/>
          </p:nvSpPr>
          <p:spPr bwMode="auto">
            <a:xfrm rot="11055630">
              <a:off x="940" y="3484"/>
              <a:ext cx="69" cy="1"/>
            </a:xfrm>
            <a:prstGeom prst="line">
              <a:avLst/>
            </a:prstGeom>
            <a:noFill/>
            <a:ln w="7938">
              <a:solidFill>
                <a:srgbClr val="000000"/>
              </a:solidFill>
              <a:round/>
              <a:headEnd/>
              <a:tailEnd/>
            </a:ln>
          </p:spPr>
          <p:txBody>
            <a:bodyPr/>
            <a:lstStyle/>
            <a:p>
              <a:endParaRPr lang="fr-FR"/>
            </a:p>
          </p:txBody>
        </p:sp>
        <p:sp>
          <p:nvSpPr>
            <p:cNvPr id="1686" name="Freeform 105"/>
            <p:cNvSpPr>
              <a:spLocks/>
            </p:cNvSpPr>
            <p:nvPr/>
          </p:nvSpPr>
          <p:spPr bwMode="auto">
            <a:xfrm rot="11055630">
              <a:off x="1002" y="3441"/>
              <a:ext cx="23" cy="23"/>
            </a:xfrm>
            <a:custGeom>
              <a:avLst/>
              <a:gdLst/>
              <a:ahLst/>
              <a:cxnLst>
                <a:cxn ang="0">
                  <a:pos x="14" y="0"/>
                </a:cxn>
                <a:cxn ang="0">
                  <a:pos x="14" y="0"/>
                </a:cxn>
                <a:cxn ang="0">
                  <a:pos x="14" y="5"/>
                </a:cxn>
                <a:cxn ang="0">
                  <a:pos x="19" y="5"/>
                </a:cxn>
                <a:cxn ang="0">
                  <a:pos x="19" y="5"/>
                </a:cxn>
                <a:cxn ang="0">
                  <a:pos x="19" y="5"/>
                </a:cxn>
                <a:cxn ang="0">
                  <a:pos x="23" y="9"/>
                </a:cxn>
                <a:cxn ang="0">
                  <a:pos x="23" y="9"/>
                </a:cxn>
                <a:cxn ang="0">
                  <a:pos x="23" y="9"/>
                </a:cxn>
                <a:cxn ang="0">
                  <a:pos x="23" y="14"/>
                </a:cxn>
                <a:cxn ang="0">
                  <a:pos x="23" y="14"/>
                </a:cxn>
                <a:cxn ang="0">
                  <a:pos x="23" y="14"/>
                </a:cxn>
                <a:cxn ang="0">
                  <a:pos x="23" y="19"/>
                </a:cxn>
                <a:cxn ang="0">
                  <a:pos x="19" y="19"/>
                </a:cxn>
                <a:cxn ang="0">
                  <a:pos x="19" y="19"/>
                </a:cxn>
                <a:cxn ang="0">
                  <a:pos x="19" y="23"/>
                </a:cxn>
                <a:cxn ang="0">
                  <a:pos x="14" y="23"/>
                </a:cxn>
                <a:cxn ang="0">
                  <a:pos x="14" y="23"/>
                </a:cxn>
                <a:cxn ang="0">
                  <a:pos x="14" y="23"/>
                </a:cxn>
                <a:cxn ang="0">
                  <a:pos x="9" y="23"/>
                </a:cxn>
                <a:cxn ang="0">
                  <a:pos x="9" y="23"/>
                </a:cxn>
                <a:cxn ang="0">
                  <a:pos x="9" y="23"/>
                </a:cxn>
                <a:cxn ang="0">
                  <a:pos x="5" y="19"/>
                </a:cxn>
                <a:cxn ang="0">
                  <a:pos x="5" y="19"/>
                </a:cxn>
                <a:cxn ang="0">
                  <a:pos x="5" y="19"/>
                </a:cxn>
                <a:cxn ang="0">
                  <a:pos x="5" y="14"/>
                </a:cxn>
                <a:cxn ang="0">
                  <a:pos x="5" y="14"/>
                </a:cxn>
                <a:cxn ang="0">
                  <a:pos x="0" y="14"/>
                </a:cxn>
                <a:cxn ang="0">
                  <a:pos x="5" y="9"/>
                </a:cxn>
                <a:cxn ang="0">
                  <a:pos x="5" y="9"/>
                </a:cxn>
                <a:cxn ang="0">
                  <a:pos x="5" y="9"/>
                </a:cxn>
                <a:cxn ang="0">
                  <a:pos x="5" y="5"/>
                </a:cxn>
                <a:cxn ang="0">
                  <a:pos x="5" y="5"/>
                </a:cxn>
                <a:cxn ang="0">
                  <a:pos x="9" y="5"/>
                </a:cxn>
                <a:cxn ang="0">
                  <a:pos x="9" y="5"/>
                </a:cxn>
                <a:cxn ang="0">
                  <a:pos x="9" y="0"/>
                </a:cxn>
                <a:cxn ang="0">
                  <a:pos x="14" y="0"/>
                </a:cxn>
              </a:cxnLst>
              <a:rect l="0" t="0" r="r" b="b"/>
              <a:pathLst>
                <a:path w="23" h="23">
                  <a:moveTo>
                    <a:pt x="14" y="0"/>
                  </a:moveTo>
                  <a:lnTo>
                    <a:pt x="14" y="0"/>
                  </a:lnTo>
                  <a:lnTo>
                    <a:pt x="14" y="5"/>
                  </a:lnTo>
                  <a:lnTo>
                    <a:pt x="19" y="5"/>
                  </a:lnTo>
                  <a:lnTo>
                    <a:pt x="19" y="5"/>
                  </a:lnTo>
                  <a:lnTo>
                    <a:pt x="19" y="5"/>
                  </a:lnTo>
                  <a:lnTo>
                    <a:pt x="23" y="9"/>
                  </a:lnTo>
                  <a:lnTo>
                    <a:pt x="23" y="9"/>
                  </a:lnTo>
                  <a:lnTo>
                    <a:pt x="23" y="9"/>
                  </a:lnTo>
                  <a:lnTo>
                    <a:pt x="23" y="14"/>
                  </a:lnTo>
                  <a:lnTo>
                    <a:pt x="23" y="14"/>
                  </a:lnTo>
                  <a:lnTo>
                    <a:pt x="23" y="14"/>
                  </a:lnTo>
                  <a:lnTo>
                    <a:pt x="23" y="19"/>
                  </a:lnTo>
                  <a:lnTo>
                    <a:pt x="19" y="19"/>
                  </a:lnTo>
                  <a:lnTo>
                    <a:pt x="19" y="19"/>
                  </a:lnTo>
                  <a:lnTo>
                    <a:pt x="19" y="23"/>
                  </a:lnTo>
                  <a:lnTo>
                    <a:pt x="14" y="23"/>
                  </a:lnTo>
                  <a:lnTo>
                    <a:pt x="14" y="23"/>
                  </a:lnTo>
                  <a:lnTo>
                    <a:pt x="14" y="23"/>
                  </a:lnTo>
                  <a:lnTo>
                    <a:pt x="9" y="23"/>
                  </a:lnTo>
                  <a:lnTo>
                    <a:pt x="9" y="23"/>
                  </a:lnTo>
                  <a:lnTo>
                    <a:pt x="9" y="23"/>
                  </a:lnTo>
                  <a:lnTo>
                    <a:pt x="5" y="19"/>
                  </a:lnTo>
                  <a:lnTo>
                    <a:pt x="5" y="19"/>
                  </a:lnTo>
                  <a:lnTo>
                    <a:pt x="5" y="19"/>
                  </a:lnTo>
                  <a:lnTo>
                    <a:pt x="5" y="14"/>
                  </a:lnTo>
                  <a:lnTo>
                    <a:pt x="5" y="14"/>
                  </a:lnTo>
                  <a:lnTo>
                    <a:pt x="0" y="14"/>
                  </a:lnTo>
                  <a:lnTo>
                    <a:pt x="5" y="9"/>
                  </a:lnTo>
                  <a:lnTo>
                    <a:pt x="5" y="9"/>
                  </a:lnTo>
                  <a:lnTo>
                    <a:pt x="5" y="9"/>
                  </a:lnTo>
                  <a:lnTo>
                    <a:pt x="5" y="5"/>
                  </a:lnTo>
                  <a:lnTo>
                    <a:pt x="5" y="5"/>
                  </a:lnTo>
                  <a:lnTo>
                    <a:pt x="9" y="5"/>
                  </a:lnTo>
                  <a:lnTo>
                    <a:pt x="9" y="5"/>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687" name="Line 106"/>
            <p:cNvSpPr>
              <a:spLocks noChangeShapeType="1"/>
            </p:cNvSpPr>
            <p:nvPr/>
          </p:nvSpPr>
          <p:spPr bwMode="auto">
            <a:xfrm rot="11055630">
              <a:off x="979" y="3449"/>
              <a:ext cx="69" cy="1"/>
            </a:xfrm>
            <a:prstGeom prst="line">
              <a:avLst/>
            </a:prstGeom>
            <a:noFill/>
            <a:ln w="7938">
              <a:solidFill>
                <a:srgbClr val="000000"/>
              </a:solidFill>
              <a:round/>
              <a:headEnd/>
              <a:tailEnd/>
            </a:ln>
          </p:spPr>
          <p:txBody>
            <a:bodyPr/>
            <a:lstStyle/>
            <a:p>
              <a:endParaRPr lang="fr-FR"/>
            </a:p>
          </p:txBody>
        </p:sp>
        <p:sp>
          <p:nvSpPr>
            <p:cNvPr id="1688" name="Line 107"/>
            <p:cNvSpPr>
              <a:spLocks noChangeShapeType="1"/>
            </p:cNvSpPr>
            <p:nvPr/>
          </p:nvSpPr>
          <p:spPr bwMode="auto">
            <a:xfrm rot="11055630" flipV="1">
              <a:off x="1010" y="3418"/>
              <a:ext cx="1" cy="69"/>
            </a:xfrm>
            <a:prstGeom prst="line">
              <a:avLst/>
            </a:prstGeom>
            <a:noFill/>
            <a:ln w="7938">
              <a:solidFill>
                <a:srgbClr val="000000"/>
              </a:solidFill>
              <a:round/>
              <a:headEnd/>
              <a:tailEnd/>
            </a:ln>
          </p:spPr>
          <p:txBody>
            <a:bodyPr/>
            <a:lstStyle/>
            <a:p>
              <a:endParaRPr lang="fr-FR"/>
            </a:p>
          </p:txBody>
        </p:sp>
        <p:sp>
          <p:nvSpPr>
            <p:cNvPr id="1689" name="Freeform 108"/>
            <p:cNvSpPr>
              <a:spLocks/>
            </p:cNvSpPr>
            <p:nvPr/>
          </p:nvSpPr>
          <p:spPr bwMode="auto">
            <a:xfrm rot="11055630">
              <a:off x="997" y="3511"/>
              <a:ext cx="23" cy="18"/>
            </a:xfrm>
            <a:custGeom>
              <a:avLst/>
              <a:gdLst/>
              <a:ahLst/>
              <a:cxnLst>
                <a:cxn ang="0">
                  <a:pos x="14" y="0"/>
                </a:cxn>
                <a:cxn ang="0">
                  <a:pos x="14" y="0"/>
                </a:cxn>
                <a:cxn ang="0">
                  <a:pos x="14" y="0"/>
                </a:cxn>
                <a:cxn ang="0">
                  <a:pos x="19" y="0"/>
                </a:cxn>
                <a:cxn ang="0">
                  <a:pos x="19" y="0"/>
                </a:cxn>
                <a:cxn ang="0">
                  <a:pos x="19" y="4"/>
                </a:cxn>
                <a:cxn ang="0">
                  <a:pos x="23" y="4"/>
                </a:cxn>
                <a:cxn ang="0">
                  <a:pos x="23" y="4"/>
                </a:cxn>
                <a:cxn ang="0">
                  <a:pos x="23" y="9"/>
                </a:cxn>
                <a:cxn ang="0">
                  <a:pos x="23" y="9"/>
                </a:cxn>
                <a:cxn ang="0">
                  <a:pos x="23" y="13"/>
                </a:cxn>
                <a:cxn ang="0">
                  <a:pos x="23" y="13"/>
                </a:cxn>
                <a:cxn ang="0">
                  <a:pos x="23" y="13"/>
                </a:cxn>
                <a:cxn ang="0">
                  <a:pos x="19" y="18"/>
                </a:cxn>
                <a:cxn ang="0">
                  <a:pos x="19" y="18"/>
                </a:cxn>
                <a:cxn ang="0">
                  <a:pos x="19" y="18"/>
                </a:cxn>
                <a:cxn ang="0">
                  <a:pos x="14" y="18"/>
                </a:cxn>
                <a:cxn ang="0">
                  <a:pos x="14" y="18"/>
                </a:cxn>
                <a:cxn ang="0">
                  <a:pos x="14" y="18"/>
                </a:cxn>
                <a:cxn ang="0">
                  <a:pos x="9" y="18"/>
                </a:cxn>
                <a:cxn ang="0">
                  <a:pos x="9" y="18"/>
                </a:cxn>
                <a:cxn ang="0">
                  <a:pos x="9" y="18"/>
                </a:cxn>
                <a:cxn ang="0">
                  <a:pos x="5" y="18"/>
                </a:cxn>
                <a:cxn ang="0">
                  <a:pos x="5" y="18"/>
                </a:cxn>
                <a:cxn ang="0">
                  <a:pos x="5" y="13"/>
                </a:cxn>
                <a:cxn ang="0">
                  <a:pos x="5" y="13"/>
                </a:cxn>
                <a:cxn ang="0">
                  <a:pos x="5" y="13"/>
                </a:cxn>
                <a:cxn ang="0">
                  <a:pos x="0" y="9"/>
                </a:cxn>
                <a:cxn ang="0">
                  <a:pos x="5" y="9"/>
                </a:cxn>
                <a:cxn ang="0">
                  <a:pos x="5" y="4"/>
                </a:cxn>
                <a:cxn ang="0">
                  <a:pos x="5" y="4"/>
                </a:cxn>
                <a:cxn ang="0">
                  <a:pos x="5" y="4"/>
                </a:cxn>
                <a:cxn ang="0">
                  <a:pos x="5" y="0"/>
                </a:cxn>
                <a:cxn ang="0">
                  <a:pos x="9" y="0"/>
                </a:cxn>
                <a:cxn ang="0">
                  <a:pos x="9" y="0"/>
                </a:cxn>
                <a:cxn ang="0">
                  <a:pos x="9" y="0"/>
                </a:cxn>
                <a:cxn ang="0">
                  <a:pos x="14" y="0"/>
                </a:cxn>
              </a:cxnLst>
              <a:rect l="0" t="0" r="r" b="b"/>
              <a:pathLst>
                <a:path w="23" h="18">
                  <a:moveTo>
                    <a:pt x="14" y="0"/>
                  </a:moveTo>
                  <a:lnTo>
                    <a:pt x="14" y="0"/>
                  </a:lnTo>
                  <a:lnTo>
                    <a:pt x="14" y="0"/>
                  </a:lnTo>
                  <a:lnTo>
                    <a:pt x="19" y="0"/>
                  </a:lnTo>
                  <a:lnTo>
                    <a:pt x="19" y="0"/>
                  </a:lnTo>
                  <a:lnTo>
                    <a:pt x="19" y="4"/>
                  </a:lnTo>
                  <a:lnTo>
                    <a:pt x="23" y="4"/>
                  </a:lnTo>
                  <a:lnTo>
                    <a:pt x="23" y="4"/>
                  </a:lnTo>
                  <a:lnTo>
                    <a:pt x="23" y="9"/>
                  </a:lnTo>
                  <a:lnTo>
                    <a:pt x="23" y="9"/>
                  </a:lnTo>
                  <a:lnTo>
                    <a:pt x="23" y="13"/>
                  </a:lnTo>
                  <a:lnTo>
                    <a:pt x="23" y="13"/>
                  </a:lnTo>
                  <a:lnTo>
                    <a:pt x="23" y="13"/>
                  </a:lnTo>
                  <a:lnTo>
                    <a:pt x="19" y="18"/>
                  </a:lnTo>
                  <a:lnTo>
                    <a:pt x="19" y="18"/>
                  </a:lnTo>
                  <a:lnTo>
                    <a:pt x="19" y="18"/>
                  </a:lnTo>
                  <a:lnTo>
                    <a:pt x="14" y="18"/>
                  </a:lnTo>
                  <a:lnTo>
                    <a:pt x="14" y="18"/>
                  </a:lnTo>
                  <a:lnTo>
                    <a:pt x="14" y="18"/>
                  </a:lnTo>
                  <a:lnTo>
                    <a:pt x="9" y="18"/>
                  </a:lnTo>
                  <a:lnTo>
                    <a:pt x="9" y="18"/>
                  </a:lnTo>
                  <a:lnTo>
                    <a:pt x="9" y="18"/>
                  </a:lnTo>
                  <a:lnTo>
                    <a:pt x="5" y="18"/>
                  </a:lnTo>
                  <a:lnTo>
                    <a:pt x="5" y="18"/>
                  </a:lnTo>
                  <a:lnTo>
                    <a:pt x="5" y="13"/>
                  </a:lnTo>
                  <a:lnTo>
                    <a:pt x="5" y="13"/>
                  </a:lnTo>
                  <a:lnTo>
                    <a:pt x="5" y="13"/>
                  </a:lnTo>
                  <a:lnTo>
                    <a:pt x="0" y="9"/>
                  </a:lnTo>
                  <a:lnTo>
                    <a:pt x="5" y="9"/>
                  </a:lnTo>
                  <a:lnTo>
                    <a:pt x="5" y="4"/>
                  </a:lnTo>
                  <a:lnTo>
                    <a:pt x="5" y="4"/>
                  </a:lnTo>
                  <a:lnTo>
                    <a:pt x="5" y="4"/>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690" name="Line 109"/>
            <p:cNvSpPr>
              <a:spLocks noChangeShapeType="1"/>
            </p:cNvSpPr>
            <p:nvPr/>
          </p:nvSpPr>
          <p:spPr bwMode="auto">
            <a:xfrm rot="11055630">
              <a:off x="974" y="3518"/>
              <a:ext cx="69" cy="1"/>
            </a:xfrm>
            <a:prstGeom prst="line">
              <a:avLst/>
            </a:prstGeom>
            <a:noFill/>
            <a:ln w="7938">
              <a:solidFill>
                <a:srgbClr val="000000"/>
              </a:solidFill>
              <a:round/>
              <a:headEnd/>
              <a:tailEnd/>
            </a:ln>
          </p:spPr>
          <p:txBody>
            <a:bodyPr/>
            <a:lstStyle/>
            <a:p>
              <a:endParaRPr lang="fr-FR"/>
            </a:p>
          </p:txBody>
        </p:sp>
        <p:sp>
          <p:nvSpPr>
            <p:cNvPr id="1691" name="Line 110"/>
            <p:cNvSpPr>
              <a:spLocks noChangeShapeType="1"/>
            </p:cNvSpPr>
            <p:nvPr/>
          </p:nvSpPr>
          <p:spPr bwMode="auto">
            <a:xfrm rot="11055630">
              <a:off x="1005" y="3488"/>
              <a:ext cx="1" cy="64"/>
            </a:xfrm>
            <a:prstGeom prst="line">
              <a:avLst/>
            </a:prstGeom>
            <a:noFill/>
            <a:ln w="7938">
              <a:solidFill>
                <a:srgbClr val="000000"/>
              </a:solidFill>
              <a:round/>
              <a:headEnd/>
              <a:tailEnd/>
            </a:ln>
          </p:spPr>
          <p:txBody>
            <a:bodyPr/>
            <a:lstStyle/>
            <a:p>
              <a:endParaRPr lang="fr-FR"/>
            </a:p>
          </p:txBody>
        </p:sp>
        <p:sp>
          <p:nvSpPr>
            <p:cNvPr id="1692" name="Freeform 111"/>
            <p:cNvSpPr>
              <a:spLocks/>
            </p:cNvSpPr>
            <p:nvPr/>
          </p:nvSpPr>
          <p:spPr bwMode="auto">
            <a:xfrm rot="11055630">
              <a:off x="1038" y="3476"/>
              <a:ext cx="18" cy="23"/>
            </a:xfrm>
            <a:custGeom>
              <a:avLst/>
              <a:gdLst/>
              <a:ahLst/>
              <a:cxnLst>
                <a:cxn ang="0">
                  <a:pos x="9" y="0"/>
                </a:cxn>
                <a:cxn ang="0">
                  <a:pos x="9" y="0"/>
                </a:cxn>
                <a:cxn ang="0">
                  <a:pos x="14" y="0"/>
                </a:cxn>
                <a:cxn ang="0">
                  <a:pos x="14" y="0"/>
                </a:cxn>
                <a:cxn ang="0">
                  <a:pos x="14" y="4"/>
                </a:cxn>
                <a:cxn ang="0">
                  <a:pos x="18" y="4"/>
                </a:cxn>
                <a:cxn ang="0">
                  <a:pos x="18" y="4"/>
                </a:cxn>
                <a:cxn ang="0">
                  <a:pos x="18" y="9"/>
                </a:cxn>
                <a:cxn ang="0">
                  <a:pos x="18" y="9"/>
                </a:cxn>
                <a:cxn ang="0">
                  <a:pos x="18" y="9"/>
                </a:cxn>
                <a:cxn ang="0">
                  <a:pos x="18" y="14"/>
                </a:cxn>
                <a:cxn ang="0">
                  <a:pos x="18" y="14"/>
                </a:cxn>
                <a:cxn ang="0">
                  <a:pos x="18" y="18"/>
                </a:cxn>
                <a:cxn ang="0">
                  <a:pos x="18" y="18"/>
                </a:cxn>
                <a:cxn ang="0">
                  <a:pos x="14" y="18"/>
                </a:cxn>
                <a:cxn ang="0">
                  <a:pos x="14" y="18"/>
                </a:cxn>
                <a:cxn ang="0">
                  <a:pos x="14" y="23"/>
                </a:cxn>
                <a:cxn ang="0">
                  <a:pos x="9" y="23"/>
                </a:cxn>
                <a:cxn ang="0">
                  <a:pos x="9" y="23"/>
                </a:cxn>
                <a:cxn ang="0">
                  <a:pos x="9" y="23"/>
                </a:cxn>
                <a:cxn ang="0">
                  <a:pos x="4" y="23"/>
                </a:cxn>
                <a:cxn ang="0">
                  <a:pos x="4" y="18"/>
                </a:cxn>
                <a:cxn ang="0">
                  <a:pos x="4" y="18"/>
                </a:cxn>
                <a:cxn ang="0">
                  <a:pos x="0" y="18"/>
                </a:cxn>
                <a:cxn ang="0">
                  <a:pos x="0" y="18"/>
                </a:cxn>
                <a:cxn ang="0">
                  <a:pos x="0" y="14"/>
                </a:cxn>
                <a:cxn ang="0">
                  <a:pos x="0" y="14"/>
                </a:cxn>
                <a:cxn ang="0">
                  <a:pos x="0" y="9"/>
                </a:cxn>
                <a:cxn ang="0">
                  <a:pos x="0" y="9"/>
                </a:cxn>
                <a:cxn ang="0">
                  <a:pos x="0" y="9"/>
                </a:cxn>
                <a:cxn ang="0">
                  <a:pos x="0" y="4"/>
                </a:cxn>
                <a:cxn ang="0">
                  <a:pos x="0" y="4"/>
                </a:cxn>
                <a:cxn ang="0">
                  <a:pos x="4" y="4"/>
                </a:cxn>
                <a:cxn ang="0">
                  <a:pos x="4" y="0"/>
                </a:cxn>
                <a:cxn ang="0">
                  <a:pos x="4" y="0"/>
                </a:cxn>
                <a:cxn ang="0">
                  <a:pos x="9" y="0"/>
                </a:cxn>
                <a:cxn ang="0">
                  <a:pos x="9" y="0"/>
                </a:cxn>
              </a:cxnLst>
              <a:rect l="0" t="0" r="r" b="b"/>
              <a:pathLst>
                <a:path w="18" h="23">
                  <a:moveTo>
                    <a:pt x="9" y="0"/>
                  </a:moveTo>
                  <a:lnTo>
                    <a:pt x="9" y="0"/>
                  </a:lnTo>
                  <a:lnTo>
                    <a:pt x="14" y="0"/>
                  </a:lnTo>
                  <a:lnTo>
                    <a:pt x="14" y="0"/>
                  </a:lnTo>
                  <a:lnTo>
                    <a:pt x="14" y="4"/>
                  </a:lnTo>
                  <a:lnTo>
                    <a:pt x="18" y="4"/>
                  </a:lnTo>
                  <a:lnTo>
                    <a:pt x="18" y="4"/>
                  </a:lnTo>
                  <a:lnTo>
                    <a:pt x="18" y="9"/>
                  </a:lnTo>
                  <a:lnTo>
                    <a:pt x="18" y="9"/>
                  </a:lnTo>
                  <a:lnTo>
                    <a:pt x="18" y="9"/>
                  </a:lnTo>
                  <a:lnTo>
                    <a:pt x="18" y="14"/>
                  </a:lnTo>
                  <a:lnTo>
                    <a:pt x="18" y="14"/>
                  </a:lnTo>
                  <a:lnTo>
                    <a:pt x="18" y="18"/>
                  </a:lnTo>
                  <a:lnTo>
                    <a:pt x="18" y="18"/>
                  </a:lnTo>
                  <a:lnTo>
                    <a:pt x="14" y="18"/>
                  </a:lnTo>
                  <a:lnTo>
                    <a:pt x="14" y="18"/>
                  </a:lnTo>
                  <a:lnTo>
                    <a:pt x="14" y="23"/>
                  </a:lnTo>
                  <a:lnTo>
                    <a:pt x="9" y="23"/>
                  </a:lnTo>
                  <a:lnTo>
                    <a:pt x="9" y="23"/>
                  </a:lnTo>
                  <a:lnTo>
                    <a:pt x="9" y="23"/>
                  </a:lnTo>
                  <a:lnTo>
                    <a:pt x="4" y="23"/>
                  </a:lnTo>
                  <a:lnTo>
                    <a:pt x="4" y="18"/>
                  </a:lnTo>
                  <a:lnTo>
                    <a:pt x="4" y="18"/>
                  </a:lnTo>
                  <a:lnTo>
                    <a:pt x="0" y="18"/>
                  </a:lnTo>
                  <a:lnTo>
                    <a:pt x="0" y="18"/>
                  </a:lnTo>
                  <a:lnTo>
                    <a:pt x="0" y="14"/>
                  </a:lnTo>
                  <a:lnTo>
                    <a:pt x="0" y="14"/>
                  </a:lnTo>
                  <a:lnTo>
                    <a:pt x="0" y="9"/>
                  </a:lnTo>
                  <a:lnTo>
                    <a:pt x="0" y="9"/>
                  </a:lnTo>
                  <a:lnTo>
                    <a:pt x="0" y="9"/>
                  </a:lnTo>
                  <a:lnTo>
                    <a:pt x="0" y="4"/>
                  </a:lnTo>
                  <a:lnTo>
                    <a:pt x="0" y="4"/>
                  </a:lnTo>
                  <a:lnTo>
                    <a:pt x="4" y="4"/>
                  </a:lnTo>
                  <a:lnTo>
                    <a:pt x="4" y="0"/>
                  </a:lnTo>
                  <a:lnTo>
                    <a:pt x="4"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93" name="Line 112"/>
            <p:cNvSpPr>
              <a:spLocks noChangeShapeType="1"/>
            </p:cNvSpPr>
            <p:nvPr/>
          </p:nvSpPr>
          <p:spPr bwMode="auto">
            <a:xfrm rot="11055630">
              <a:off x="1009" y="3489"/>
              <a:ext cx="69" cy="1"/>
            </a:xfrm>
            <a:prstGeom prst="line">
              <a:avLst/>
            </a:prstGeom>
            <a:noFill/>
            <a:ln w="7938">
              <a:solidFill>
                <a:srgbClr val="000000"/>
              </a:solidFill>
              <a:round/>
              <a:headEnd/>
              <a:tailEnd/>
            </a:ln>
          </p:spPr>
          <p:txBody>
            <a:bodyPr/>
            <a:lstStyle/>
            <a:p>
              <a:endParaRPr lang="fr-FR"/>
            </a:p>
          </p:txBody>
        </p:sp>
        <p:sp>
          <p:nvSpPr>
            <p:cNvPr id="1694" name="Line 113"/>
            <p:cNvSpPr>
              <a:spLocks noChangeShapeType="1"/>
            </p:cNvSpPr>
            <p:nvPr/>
          </p:nvSpPr>
          <p:spPr bwMode="auto">
            <a:xfrm rot="11055630">
              <a:off x="1045" y="3453"/>
              <a:ext cx="1" cy="69"/>
            </a:xfrm>
            <a:prstGeom prst="line">
              <a:avLst/>
            </a:prstGeom>
            <a:noFill/>
            <a:ln w="7938">
              <a:solidFill>
                <a:srgbClr val="000000"/>
              </a:solidFill>
              <a:round/>
              <a:headEnd/>
              <a:tailEnd/>
            </a:ln>
          </p:spPr>
          <p:txBody>
            <a:bodyPr/>
            <a:lstStyle/>
            <a:p>
              <a:endParaRPr lang="fr-FR"/>
            </a:p>
          </p:txBody>
        </p:sp>
        <p:sp>
          <p:nvSpPr>
            <p:cNvPr id="1695" name="Oval 114"/>
            <p:cNvSpPr>
              <a:spLocks noChangeArrowheads="1"/>
            </p:cNvSpPr>
            <p:nvPr/>
          </p:nvSpPr>
          <p:spPr bwMode="auto">
            <a:xfrm rot="11055630">
              <a:off x="1114" y="3345"/>
              <a:ext cx="24" cy="19"/>
            </a:xfrm>
            <a:prstGeom prst="ellipse">
              <a:avLst/>
            </a:prstGeom>
            <a:solidFill>
              <a:srgbClr val="000000"/>
            </a:solidFill>
            <a:ln w="7938">
              <a:solidFill>
                <a:srgbClr val="000000"/>
              </a:solidFill>
              <a:round/>
              <a:headEnd/>
              <a:tailEnd/>
            </a:ln>
          </p:spPr>
          <p:txBody>
            <a:bodyPr/>
            <a:lstStyle/>
            <a:p>
              <a:endParaRPr lang="fr-FR"/>
            </a:p>
          </p:txBody>
        </p:sp>
        <p:sp>
          <p:nvSpPr>
            <p:cNvPr id="1696" name="Line 115"/>
            <p:cNvSpPr>
              <a:spLocks noChangeShapeType="1"/>
            </p:cNvSpPr>
            <p:nvPr/>
          </p:nvSpPr>
          <p:spPr bwMode="auto">
            <a:xfrm rot="11055630">
              <a:off x="1124" y="3324"/>
              <a:ext cx="1" cy="65"/>
            </a:xfrm>
            <a:prstGeom prst="line">
              <a:avLst/>
            </a:prstGeom>
            <a:noFill/>
            <a:ln w="7938">
              <a:solidFill>
                <a:srgbClr val="000000"/>
              </a:solidFill>
              <a:round/>
              <a:headEnd/>
              <a:tailEnd/>
            </a:ln>
          </p:spPr>
          <p:txBody>
            <a:bodyPr/>
            <a:lstStyle/>
            <a:p>
              <a:endParaRPr lang="fr-FR"/>
            </a:p>
          </p:txBody>
        </p:sp>
        <p:sp>
          <p:nvSpPr>
            <p:cNvPr id="1697" name="Line 116"/>
            <p:cNvSpPr>
              <a:spLocks noChangeShapeType="1"/>
            </p:cNvSpPr>
            <p:nvPr/>
          </p:nvSpPr>
          <p:spPr bwMode="auto">
            <a:xfrm rot="11055630">
              <a:off x="1093" y="3357"/>
              <a:ext cx="69" cy="1"/>
            </a:xfrm>
            <a:prstGeom prst="line">
              <a:avLst/>
            </a:prstGeom>
            <a:noFill/>
            <a:ln w="7938">
              <a:solidFill>
                <a:srgbClr val="000000"/>
              </a:solidFill>
              <a:round/>
              <a:headEnd/>
              <a:tailEnd/>
            </a:ln>
          </p:spPr>
          <p:txBody>
            <a:bodyPr/>
            <a:lstStyle/>
            <a:p>
              <a:endParaRPr lang="fr-FR"/>
            </a:p>
          </p:txBody>
        </p:sp>
        <p:sp>
          <p:nvSpPr>
            <p:cNvPr id="1698" name="Freeform 117"/>
            <p:cNvSpPr>
              <a:spLocks/>
            </p:cNvSpPr>
            <p:nvPr/>
          </p:nvSpPr>
          <p:spPr bwMode="auto">
            <a:xfrm rot="11055630">
              <a:off x="1156" y="3318"/>
              <a:ext cx="18" cy="19"/>
            </a:xfrm>
            <a:custGeom>
              <a:avLst/>
              <a:gdLst/>
              <a:ahLst/>
              <a:cxnLst>
                <a:cxn ang="0">
                  <a:pos x="9" y="0"/>
                </a:cxn>
                <a:cxn ang="0">
                  <a:pos x="9" y="0"/>
                </a:cxn>
                <a:cxn ang="0">
                  <a:pos x="14" y="0"/>
                </a:cxn>
                <a:cxn ang="0">
                  <a:pos x="14" y="0"/>
                </a:cxn>
                <a:cxn ang="0">
                  <a:pos x="14" y="0"/>
                </a:cxn>
                <a:cxn ang="0">
                  <a:pos x="18" y="5"/>
                </a:cxn>
                <a:cxn ang="0">
                  <a:pos x="18" y="5"/>
                </a:cxn>
                <a:cxn ang="0">
                  <a:pos x="18" y="5"/>
                </a:cxn>
                <a:cxn ang="0">
                  <a:pos x="18" y="10"/>
                </a:cxn>
                <a:cxn ang="0">
                  <a:pos x="18" y="10"/>
                </a:cxn>
                <a:cxn ang="0">
                  <a:pos x="18" y="10"/>
                </a:cxn>
                <a:cxn ang="0">
                  <a:pos x="18" y="14"/>
                </a:cxn>
                <a:cxn ang="0">
                  <a:pos x="18" y="14"/>
                </a:cxn>
                <a:cxn ang="0">
                  <a:pos x="18" y="14"/>
                </a:cxn>
                <a:cxn ang="0">
                  <a:pos x="14" y="19"/>
                </a:cxn>
                <a:cxn ang="0">
                  <a:pos x="14" y="19"/>
                </a:cxn>
                <a:cxn ang="0">
                  <a:pos x="14" y="19"/>
                </a:cxn>
                <a:cxn ang="0">
                  <a:pos x="9" y="19"/>
                </a:cxn>
                <a:cxn ang="0">
                  <a:pos x="9" y="19"/>
                </a:cxn>
                <a:cxn ang="0">
                  <a:pos x="4" y="19"/>
                </a:cxn>
                <a:cxn ang="0">
                  <a:pos x="4" y="19"/>
                </a:cxn>
                <a:cxn ang="0">
                  <a:pos x="4" y="19"/>
                </a:cxn>
                <a:cxn ang="0">
                  <a:pos x="0" y="19"/>
                </a:cxn>
                <a:cxn ang="0">
                  <a:pos x="0" y="14"/>
                </a:cxn>
                <a:cxn ang="0">
                  <a:pos x="0" y="14"/>
                </a:cxn>
                <a:cxn ang="0">
                  <a:pos x="0" y="14"/>
                </a:cxn>
                <a:cxn ang="0">
                  <a:pos x="0" y="10"/>
                </a:cxn>
                <a:cxn ang="0">
                  <a:pos x="0" y="10"/>
                </a:cxn>
                <a:cxn ang="0">
                  <a:pos x="0" y="10"/>
                </a:cxn>
                <a:cxn ang="0">
                  <a:pos x="0" y="5"/>
                </a:cxn>
                <a:cxn ang="0">
                  <a:pos x="0" y="5"/>
                </a:cxn>
                <a:cxn ang="0">
                  <a:pos x="0" y="5"/>
                </a:cxn>
                <a:cxn ang="0">
                  <a:pos x="0" y="0"/>
                </a:cxn>
                <a:cxn ang="0">
                  <a:pos x="4" y="0"/>
                </a:cxn>
                <a:cxn ang="0">
                  <a:pos x="4" y="0"/>
                </a:cxn>
                <a:cxn ang="0">
                  <a:pos x="4" y="0"/>
                </a:cxn>
                <a:cxn ang="0">
                  <a:pos x="9" y="0"/>
                </a:cxn>
              </a:cxnLst>
              <a:rect l="0" t="0" r="r" b="b"/>
              <a:pathLst>
                <a:path w="18" h="19">
                  <a:moveTo>
                    <a:pt x="9" y="0"/>
                  </a:moveTo>
                  <a:lnTo>
                    <a:pt x="9" y="0"/>
                  </a:lnTo>
                  <a:lnTo>
                    <a:pt x="14" y="0"/>
                  </a:lnTo>
                  <a:lnTo>
                    <a:pt x="14" y="0"/>
                  </a:lnTo>
                  <a:lnTo>
                    <a:pt x="14" y="0"/>
                  </a:lnTo>
                  <a:lnTo>
                    <a:pt x="18" y="5"/>
                  </a:lnTo>
                  <a:lnTo>
                    <a:pt x="18" y="5"/>
                  </a:lnTo>
                  <a:lnTo>
                    <a:pt x="18" y="5"/>
                  </a:lnTo>
                  <a:lnTo>
                    <a:pt x="18" y="10"/>
                  </a:lnTo>
                  <a:lnTo>
                    <a:pt x="18" y="10"/>
                  </a:lnTo>
                  <a:lnTo>
                    <a:pt x="18" y="10"/>
                  </a:lnTo>
                  <a:lnTo>
                    <a:pt x="18" y="14"/>
                  </a:lnTo>
                  <a:lnTo>
                    <a:pt x="18" y="14"/>
                  </a:lnTo>
                  <a:lnTo>
                    <a:pt x="18" y="14"/>
                  </a:lnTo>
                  <a:lnTo>
                    <a:pt x="14" y="19"/>
                  </a:lnTo>
                  <a:lnTo>
                    <a:pt x="14" y="19"/>
                  </a:lnTo>
                  <a:lnTo>
                    <a:pt x="14" y="19"/>
                  </a:lnTo>
                  <a:lnTo>
                    <a:pt x="9" y="19"/>
                  </a:lnTo>
                  <a:lnTo>
                    <a:pt x="9" y="19"/>
                  </a:lnTo>
                  <a:lnTo>
                    <a:pt x="4" y="19"/>
                  </a:lnTo>
                  <a:lnTo>
                    <a:pt x="4" y="19"/>
                  </a:lnTo>
                  <a:lnTo>
                    <a:pt x="4" y="19"/>
                  </a:lnTo>
                  <a:lnTo>
                    <a:pt x="0" y="19"/>
                  </a:lnTo>
                  <a:lnTo>
                    <a:pt x="0" y="14"/>
                  </a:lnTo>
                  <a:lnTo>
                    <a:pt x="0" y="14"/>
                  </a:lnTo>
                  <a:lnTo>
                    <a:pt x="0" y="14"/>
                  </a:lnTo>
                  <a:lnTo>
                    <a:pt x="0" y="10"/>
                  </a:lnTo>
                  <a:lnTo>
                    <a:pt x="0" y="10"/>
                  </a:lnTo>
                  <a:lnTo>
                    <a:pt x="0" y="10"/>
                  </a:lnTo>
                  <a:lnTo>
                    <a:pt x="0" y="5"/>
                  </a:lnTo>
                  <a:lnTo>
                    <a:pt x="0" y="5"/>
                  </a:lnTo>
                  <a:lnTo>
                    <a:pt x="0" y="5"/>
                  </a:lnTo>
                  <a:lnTo>
                    <a:pt x="0" y="0"/>
                  </a:lnTo>
                  <a:lnTo>
                    <a:pt x="4" y="0"/>
                  </a:lnTo>
                  <a:lnTo>
                    <a:pt x="4" y="0"/>
                  </a:lnTo>
                  <a:lnTo>
                    <a:pt x="4"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699" name="Line 118"/>
            <p:cNvSpPr>
              <a:spLocks noChangeShapeType="1"/>
            </p:cNvSpPr>
            <p:nvPr/>
          </p:nvSpPr>
          <p:spPr bwMode="auto">
            <a:xfrm rot="11055630">
              <a:off x="1133" y="3326"/>
              <a:ext cx="64" cy="1"/>
            </a:xfrm>
            <a:prstGeom prst="line">
              <a:avLst/>
            </a:prstGeom>
            <a:noFill/>
            <a:ln w="7938">
              <a:solidFill>
                <a:srgbClr val="000000"/>
              </a:solidFill>
              <a:round/>
              <a:headEnd/>
              <a:tailEnd/>
            </a:ln>
          </p:spPr>
          <p:txBody>
            <a:bodyPr/>
            <a:lstStyle/>
            <a:p>
              <a:endParaRPr lang="fr-FR"/>
            </a:p>
          </p:txBody>
        </p:sp>
        <p:sp>
          <p:nvSpPr>
            <p:cNvPr id="1700" name="Line 119"/>
            <p:cNvSpPr>
              <a:spLocks noChangeShapeType="1"/>
            </p:cNvSpPr>
            <p:nvPr/>
          </p:nvSpPr>
          <p:spPr bwMode="auto">
            <a:xfrm rot="11055630" flipV="1">
              <a:off x="1163" y="3295"/>
              <a:ext cx="1" cy="65"/>
            </a:xfrm>
            <a:prstGeom prst="line">
              <a:avLst/>
            </a:prstGeom>
            <a:noFill/>
            <a:ln w="7938">
              <a:solidFill>
                <a:srgbClr val="000000"/>
              </a:solidFill>
              <a:round/>
              <a:headEnd/>
              <a:tailEnd/>
            </a:ln>
          </p:spPr>
          <p:txBody>
            <a:bodyPr/>
            <a:lstStyle/>
            <a:p>
              <a:endParaRPr lang="fr-FR"/>
            </a:p>
          </p:txBody>
        </p:sp>
        <p:sp>
          <p:nvSpPr>
            <p:cNvPr id="1701" name="Freeform 120"/>
            <p:cNvSpPr>
              <a:spLocks/>
            </p:cNvSpPr>
            <p:nvPr/>
          </p:nvSpPr>
          <p:spPr bwMode="auto">
            <a:xfrm rot="11055630">
              <a:off x="1151" y="3383"/>
              <a:ext cx="18" cy="23"/>
            </a:xfrm>
            <a:custGeom>
              <a:avLst/>
              <a:gdLst/>
              <a:ahLst/>
              <a:cxnLst>
                <a:cxn ang="0">
                  <a:pos x="9" y="0"/>
                </a:cxn>
                <a:cxn ang="0">
                  <a:pos x="9" y="0"/>
                </a:cxn>
                <a:cxn ang="0">
                  <a:pos x="14" y="0"/>
                </a:cxn>
                <a:cxn ang="0">
                  <a:pos x="14" y="5"/>
                </a:cxn>
                <a:cxn ang="0">
                  <a:pos x="14" y="5"/>
                </a:cxn>
                <a:cxn ang="0">
                  <a:pos x="18" y="5"/>
                </a:cxn>
                <a:cxn ang="0">
                  <a:pos x="18" y="5"/>
                </a:cxn>
                <a:cxn ang="0">
                  <a:pos x="18" y="9"/>
                </a:cxn>
                <a:cxn ang="0">
                  <a:pos x="18" y="9"/>
                </a:cxn>
                <a:cxn ang="0">
                  <a:pos x="18" y="14"/>
                </a:cxn>
                <a:cxn ang="0">
                  <a:pos x="18" y="14"/>
                </a:cxn>
                <a:cxn ang="0">
                  <a:pos x="18" y="14"/>
                </a:cxn>
                <a:cxn ang="0">
                  <a:pos x="18" y="19"/>
                </a:cxn>
                <a:cxn ang="0">
                  <a:pos x="18" y="19"/>
                </a:cxn>
                <a:cxn ang="0">
                  <a:pos x="14" y="19"/>
                </a:cxn>
                <a:cxn ang="0">
                  <a:pos x="14" y="23"/>
                </a:cxn>
                <a:cxn ang="0">
                  <a:pos x="14" y="23"/>
                </a:cxn>
                <a:cxn ang="0">
                  <a:pos x="9" y="23"/>
                </a:cxn>
                <a:cxn ang="0">
                  <a:pos x="9" y="23"/>
                </a:cxn>
                <a:cxn ang="0">
                  <a:pos x="4" y="23"/>
                </a:cxn>
                <a:cxn ang="0">
                  <a:pos x="4" y="23"/>
                </a:cxn>
                <a:cxn ang="0">
                  <a:pos x="4" y="23"/>
                </a:cxn>
                <a:cxn ang="0">
                  <a:pos x="0" y="19"/>
                </a:cxn>
                <a:cxn ang="0">
                  <a:pos x="0" y="19"/>
                </a:cxn>
                <a:cxn ang="0">
                  <a:pos x="0" y="19"/>
                </a:cxn>
                <a:cxn ang="0">
                  <a:pos x="0" y="14"/>
                </a:cxn>
                <a:cxn ang="0">
                  <a:pos x="0" y="14"/>
                </a:cxn>
                <a:cxn ang="0">
                  <a:pos x="0" y="14"/>
                </a:cxn>
                <a:cxn ang="0">
                  <a:pos x="0" y="9"/>
                </a:cxn>
                <a:cxn ang="0">
                  <a:pos x="0" y="9"/>
                </a:cxn>
                <a:cxn ang="0">
                  <a:pos x="0" y="5"/>
                </a:cxn>
                <a:cxn ang="0">
                  <a:pos x="0" y="5"/>
                </a:cxn>
                <a:cxn ang="0">
                  <a:pos x="0" y="5"/>
                </a:cxn>
                <a:cxn ang="0">
                  <a:pos x="4" y="5"/>
                </a:cxn>
                <a:cxn ang="0">
                  <a:pos x="4" y="0"/>
                </a:cxn>
                <a:cxn ang="0">
                  <a:pos x="4" y="0"/>
                </a:cxn>
                <a:cxn ang="0">
                  <a:pos x="9" y="0"/>
                </a:cxn>
              </a:cxnLst>
              <a:rect l="0" t="0" r="r" b="b"/>
              <a:pathLst>
                <a:path w="18" h="23">
                  <a:moveTo>
                    <a:pt x="9" y="0"/>
                  </a:moveTo>
                  <a:lnTo>
                    <a:pt x="9" y="0"/>
                  </a:lnTo>
                  <a:lnTo>
                    <a:pt x="14" y="0"/>
                  </a:lnTo>
                  <a:lnTo>
                    <a:pt x="14" y="5"/>
                  </a:lnTo>
                  <a:lnTo>
                    <a:pt x="14" y="5"/>
                  </a:lnTo>
                  <a:lnTo>
                    <a:pt x="18" y="5"/>
                  </a:lnTo>
                  <a:lnTo>
                    <a:pt x="18" y="5"/>
                  </a:lnTo>
                  <a:lnTo>
                    <a:pt x="18" y="9"/>
                  </a:lnTo>
                  <a:lnTo>
                    <a:pt x="18" y="9"/>
                  </a:lnTo>
                  <a:lnTo>
                    <a:pt x="18" y="14"/>
                  </a:lnTo>
                  <a:lnTo>
                    <a:pt x="18" y="14"/>
                  </a:lnTo>
                  <a:lnTo>
                    <a:pt x="18" y="14"/>
                  </a:lnTo>
                  <a:lnTo>
                    <a:pt x="18" y="19"/>
                  </a:lnTo>
                  <a:lnTo>
                    <a:pt x="18" y="19"/>
                  </a:lnTo>
                  <a:lnTo>
                    <a:pt x="14" y="19"/>
                  </a:lnTo>
                  <a:lnTo>
                    <a:pt x="14" y="23"/>
                  </a:lnTo>
                  <a:lnTo>
                    <a:pt x="14" y="23"/>
                  </a:lnTo>
                  <a:lnTo>
                    <a:pt x="9" y="23"/>
                  </a:lnTo>
                  <a:lnTo>
                    <a:pt x="9" y="23"/>
                  </a:lnTo>
                  <a:lnTo>
                    <a:pt x="4" y="23"/>
                  </a:lnTo>
                  <a:lnTo>
                    <a:pt x="4" y="23"/>
                  </a:lnTo>
                  <a:lnTo>
                    <a:pt x="4" y="23"/>
                  </a:lnTo>
                  <a:lnTo>
                    <a:pt x="0" y="19"/>
                  </a:lnTo>
                  <a:lnTo>
                    <a:pt x="0" y="19"/>
                  </a:lnTo>
                  <a:lnTo>
                    <a:pt x="0" y="19"/>
                  </a:lnTo>
                  <a:lnTo>
                    <a:pt x="0" y="14"/>
                  </a:lnTo>
                  <a:lnTo>
                    <a:pt x="0" y="14"/>
                  </a:lnTo>
                  <a:lnTo>
                    <a:pt x="0" y="14"/>
                  </a:lnTo>
                  <a:lnTo>
                    <a:pt x="0" y="9"/>
                  </a:lnTo>
                  <a:lnTo>
                    <a:pt x="0" y="9"/>
                  </a:lnTo>
                  <a:lnTo>
                    <a:pt x="0" y="5"/>
                  </a:lnTo>
                  <a:lnTo>
                    <a:pt x="0" y="5"/>
                  </a:lnTo>
                  <a:lnTo>
                    <a:pt x="0" y="5"/>
                  </a:lnTo>
                  <a:lnTo>
                    <a:pt x="4" y="5"/>
                  </a:lnTo>
                  <a:lnTo>
                    <a:pt x="4" y="0"/>
                  </a:lnTo>
                  <a:lnTo>
                    <a:pt x="4"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02" name="Line 121"/>
            <p:cNvSpPr>
              <a:spLocks noChangeShapeType="1"/>
            </p:cNvSpPr>
            <p:nvPr/>
          </p:nvSpPr>
          <p:spPr bwMode="auto">
            <a:xfrm rot="11055630">
              <a:off x="1128" y="3391"/>
              <a:ext cx="64" cy="1"/>
            </a:xfrm>
            <a:prstGeom prst="line">
              <a:avLst/>
            </a:prstGeom>
            <a:noFill/>
            <a:ln w="7938">
              <a:solidFill>
                <a:srgbClr val="000000"/>
              </a:solidFill>
              <a:round/>
              <a:headEnd/>
              <a:tailEnd/>
            </a:ln>
          </p:spPr>
          <p:txBody>
            <a:bodyPr/>
            <a:lstStyle/>
            <a:p>
              <a:endParaRPr lang="fr-FR"/>
            </a:p>
          </p:txBody>
        </p:sp>
        <p:sp>
          <p:nvSpPr>
            <p:cNvPr id="1703" name="Line 122"/>
            <p:cNvSpPr>
              <a:spLocks noChangeShapeType="1"/>
            </p:cNvSpPr>
            <p:nvPr/>
          </p:nvSpPr>
          <p:spPr bwMode="auto">
            <a:xfrm rot="11055630">
              <a:off x="1158" y="3360"/>
              <a:ext cx="1" cy="69"/>
            </a:xfrm>
            <a:prstGeom prst="line">
              <a:avLst/>
            </a:prstGeom>
            <a:noFill/>
            <a:ln w="7938">
              <a:solidFill>
                <a:srgbClr val="000000"/>
              </a:solidFill>
              <a:round/>
              <a:headEnd/>
              <a:tailEnd/>
            </a:ln>
          </p:spPr>
          <p:txBody>
            <a:bodyPr/>
            <a:lstStyle/>
            <a:p>
              <a:endParaRPr lang="fr-FR"/>
            </a:p>
          </p:txBody>
        </p:sp>
        <p:sp>
          <p:nvSpPr>
            <p:cNvPr id="1704" name="Freeform 123"/>
            <p:cNvSpPr>
              <a:spLocks/>
            </p:cNvSpPr>
            <p:nvPr/>
          </p:nvSpPr>
          <p:spPr bwMode="auto">
            <a:xfrm rot="11055630">
              <a:off x="1190" y="3353"/>
              <a:ext cx="18" cy="19"/>
            </a:xfrm>
            <a:custGeom>
              <a:avLst/>
              <a:gdLst/>
              <a:ahLst/>
              <a:cxnLst>
                <a:cxn ang="0">
                  <a:pos x="9" y="0"/>
                </a:cxn>
                <a:cxn ang="0">
                  <a:pos x="14" y="0"/>
                </a:cxn>
                <a:cxn ang="0">
                  <a:pos x="14" y="0"/>
                </a:cxn>
                <a:cxn ang="0">
                  <a:pos x="14" y="0"/>
                </a:cxn>
                <a:cxn ang="0">
                  <a:pos x="18" y="0"/>
                </a:cxn>
                <a:cxn ang="0">
                  <a:pos x="18" y="0"/>
                </a:cxn>
                <a:cxn ang="0">
                  <a:pos x="18" y="5"/>
                </a:cxn>
                <a:cxn ang="0">
                  <a:pos x="18" y="5"/>
                </a:cxn>
                <a:cxn ang="0">
                  <a:pos x="18" y="5"/>
                </a:cxn>
                <a:cxn ang="0">
                  <a:pos x="18" y="9"/>
                </a:cxn>
                <a:cxn ang="0">
                  <a:pos x="18" y="9"/>
                </a:cxn>
                <a:cxn ang="0">
                  <a:pos x="18" y="14"/>
                </a:cxn>
                <a:cxn ang="0">
                  <a:pos x="18" y="14"/>
                </a:cxn>
                <a:cxn ang="0">
                  <a:pos x="18" y="14"/>
                </a:cxn>
                <a:cxn ang="0">
                  <a:pos x="18" y="19"/>
                </a:cxn>
                <a:cxn ang="0">
                  <a:pos x="14" y="19"/>
                </a:cxn>
                <a:cxn ang="0">
                  <a:pos x="14" y="19"/>
                </a:cxn>
                <a:cxn ang="0">
                  <a:pos x="14" y="19"/>
                </a:cxn>
                <a:cxn ang="0">
                  <a:pos x="9" y="19"/>
                </a:cxn>
                <a:cxn ang="0">
                  <a:pos x="9" y="19"/>
                </a:cxn>
                <a:cxn ang="0">
                  <a:pos x="5" y="19"/>
                </a:cxn>
                <a:cxn ang="0">
                  <a:pos x="5" y="19"/>
                </a:cxn>
                <a:cxn ang="0">
                  <a:pos x="5" y="19"/>
                </a:cxn>
                <a:cxn ang="0">
                  <a:pos x="5" y="14"/>
                </a:cxn>
                <a:cxn ang="0">
                  <a:pos x="0" y="14"/>
                </a:cxn>
                <a:cxn ang="0">
                  <a:pos x="0" y="14"/>
                </a:cxn>
                <a:cxn ang="0">
                  <a:pos x="0" y="9"/>
                </a:cxn>
                <a:cxn ang="0">
                  <a:pos x="0" y="9"/>
                </a:cxn>
                <a:cxn ang="0">
                  <a:pos x="0" y="5"/>
                </a:cxn>
                <a:cxn ang="0">
                  <a:pos x="0" y="5"/>
                </a:cxn>
                <a:cxn ang="0">
                  <a:pos x="0" y="5"/>
                </a:cxn>
                <a:cxn ang="0">
                  <a:pos x="5" y="0"/>
                </a:cxn>
                <a:cxn ang="0">
                  <a:pos x="5" y="0"/>
                </a:cxn>
                <a:cxn ang="0">
                  <a:pos x="5" y="0"/>
                </a:cxn>
                <a:cxn ang="0">
                  <a:pos x="5" y="0"/>
                </a:cxn>
                <a:cxn ang="0">
                  <a:pos x="9" y="0"/>
                </a:cxn>
                <a:cxn ang="0">
                  <a:pos x="9" y="0"/>
                </a:cxn>
              </a:cxnLst>
              <a:rect l="0" t="0" r="r" b="b"/>
              <a:pathLst>
                <a:path w="18" h="19">
                  <a:moveTo>
                    <a:pt x="9" y="0"/>
                  </a:moveTo>
                  <a:lnTo>
                    <a:pt x="14" y="0"/>
                  </a:lnTo>
                  <a:lnTo>
                    <a:pt x="14" y="0"/>
                  </a:lnTo>
                  <a:lnTo>
                    <a:pt x="14" y="0"/>
                  </a:lnTo>
                  <a:lnTo>
                    <a:pt x="18" y="0"/>
                  </a:lnTo>
                  <a:lnTo>
                    <a:pt x="18" y="0"/>
                  </a:lnTo>
                  <a:lnTo>
                    <a:pt x="18" y="5"/>
                  </a:lnTo>
                  <a:lnTo>
                    <a:pt x="18" y="5"/>
                  </a:lnTo>
                  <a:lnTo>
                    <a:pt x="18" y="5"/>
                  </a:lnTo>
                  <a:lnTo>
                    <a:pt x="18" y="9"/>
                  </a:lnTo>
                  <a:lnTo>
                    <a:pt x="18" y="9"/>
                  </a:lnTo>
                  <a:lnTo>
                    <a:pt x="18" y="14"/>
                  </a:lnTo>
                  <a:lnTo>
                    <a:pt x="18" y="14"/>
                  </a:lnTo>
                  <a:lnTo>
                    <a:pt x="18" y="14"/>
                  </a:lnTo>
                  <a:lnTo>
                    <a:pt x="18" y="19"/>
                  </a:lnTo>
                  <a:lnTo>
                    <a:pt x="14" y="19"/>
                  </a:lnTo>
                  <a:lnTo>
                    <a:pt x="14" y="19"/>
                  </a:lnTo>
                  <a:lnTo>
                    <a:pt x="14" y="19"/>
                  </a:lnTo>
                  <a:lnTo>
                    <a:pt x="9" y="19"/>
                  </a:lnTo>
                  <a:lnTo>
                    <a:pt x="9" y="19"/>
                  </a:lnTo>
                  <a:lnTo>
                    <a:pt x="5" y="19"/>
                  </a:lnTo>
                  <a:lnTo>
                    <a:pt x="5" y="19"/>
                  </a:lnTo>
                  <a:lnTo>
                    <a:pt x="5" y="19"/>
                  </a:lnTo>
                  <a:lnTo>
                    <a:pt x="5" y="14"/>
                  </a:lnTo>
                  <a:lnTo>
                    <a:pt x="0" y="14"/>
                  </a:lnTo>
                  <a:lnTo>
                    <a:pt x="0" y="14"/>
                  </a:lnTo>
                  <a:lnTo>
                    <a:pt x="0" y="9"/>
                  </a:lnTo>
                  <a:lnTo>
                    <a:pt x="0" y="9"/>
                  </a:lnTo>
                  <a:lnTo>
                    <a:pt x="0" y="5"/>
                  </a:lnTo>
                  <a:lnTo>
                    <a:pt x="0" y="5"/>
                  </a:lnTo>
                  <a:lnTo>
                    <a:pt x="0" y="5"/>
                  </a:lnTo>
                  <a:lnTo>
                    <a:pt x="5" y="0"/>
                  </a:lnTo>
                  <a:lnTo>
                    <a:pt x="5" y="0"/>
                  </a:lnTo>
                  <a:lnTo>
                    <a:pt x="5" y="0"/>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05" name="Line 124"/>
            <p:cNvSpPr>
              <a:spLocks noChangeShapeType="1"/>
            </p:cNvSpPr>
            <p:nvPr/>
          </p:nvSpPr>
          <p:spPr bwMode="auto">
            <a:xfrm rot="11055630">
              <a:off x="1161" y="3362"/>
              <a:ext cx="69" cy="1"/>
            </a:xfrm>
            <a:prstGeom prst="line">
              <a:avLst/>
            </a:prstGeom>
            <a:noFill/>
            <a:ln w="7938">
              <a:solidFill>
                <a:srgbClr val="000000"/>
              </a:solidFill>
              <a:round/>
              <a:headEnd/>
              <a:tailEnd/>
            </a:ln>
          </p:spPr>
          <p:txBody>
            <a:bodyPr/>
            <a:lstStyle/>
            <a:p>
              <a:endParaRPr lang="fr-FR"/>
            </a:p>
          </p:txBody>
        </p:sp>
        <p:sp>
          <p:nvSpPr>
            <p:cNvPr id="1706" name="Line 125"/>
            <p:cNvSpPr>
              <a:spLocks noChangeShapeType="1"/>
            </p:cNvSpPr>
            <p:nvPr/>
          </p:nvSpPr>
          <p:spPr bwMode="auto">
            <a:xfrm rot="11055630">
              <a:off x="1197" y="3330"/>
              <a:ext cx="1" cy="65"/>
            </a:xfrm>
            <a:prstGeom prst="line">
              <a:avLst/>
            </a:prstGeom>
            <a:noFill/>
            <a:ln w="7938">
              <a:solidFill>
                <a:srgbClr val="000000"/>
              </a:solidFill>
              <a:round/>
              <a:headEnd/>
              <a:tailEnd/>
            </a:ln>
          </p:spPr>
          <p:txBody>
            <a:bodyPr/>
            <a:lstStyle/>
            <a:p>
              <a:endParaRPr lang="fr-FR"/>
            </a:p>
          </p:txBody>
        </p:sp>
        <p:sp>
          <p:nvSpPr>
            <p:cNvPr id="1707" name="Oval 126"/>
            <p:cNvSpPr>
              <a:spLocks noChangeArrowheads="1"/>
            </p:cNvSpPr>
            <p:nvPr/>
          </p:nvSpPr>
          <p:spPr bwMode="auto">
            <a:xfrm rot="11055630">
              <a:off x="921" y="3567"/>
              <a:ext cx="19" cy="24"/>
            </a:xfrm>
            <a:prstGeom prst="ellipse">
              <a:avLst/>
            </a:prstGeom>
            <a:solidFill>
              <a:srgbClr val="000000"/>
            </a:solidFill>
            <a:ln w="7938">
              <a:solidFill>
                <a:srgbClr val="000000"/>
              </a:solidFill>
              <a:round/>
              <a:headEnd/>
              <a:tailEnd/>
            </a:ln>
          </p:spPr>
          <p:txBody>
            <a:bodyPr/>
            <a:lstStyle/>
            <a:p>
              <a:endParaRPr lang="fr-FR"/>
            </a:p>
          </p:txBody>
        </p:sp>
        <p:sp>
          <p:nvSpPr>
            <p:cNvPr id="1708" name="Line 127"/>
            <p:cNvSpPr>
              <a:spLocks noChangeShapeType="1"/>
            </p:cNvSpPr>
            <p:nvPr/>
          </p:nvSpPr>
          <p:spPr bwMode="auto">
            <a:xfrm rot="11055630">
              <a:off x="931" y="3547"/>
              <a:ext cx="1" cy="70"/>
            </a:xfrm>
            <a:prstGeom prst="line">
              <a:avLst/>
            </a:prstGeom>
            <a:noFill/>
            <a:ln w="7938">
              <a:solidFill>
                <a:srgbClr val="000000"/>
              </a:solidFill>
              <a:round/>
              <a:headEnd/>
              <a:tailEnd/>
            </a:ln>
          </p:spPr>
          <p:txBody>
            <a:bodyPr/>
            <a:lstStyle/>
            <a:p>
              <a:endParaRPr lang="fr-FR"/>
            </a:p>
          </p:txBody>
        </p:sp>
        <p:sp>
          <p:nvSpPr>
            <p:cNvPr id="1709" name="Line 128"/>
            <p:cNvSpPr>
              <a:spLocks noChangeShapeType="1"/>
            </p:cNvSpPr>
            <p:nvPr/>
          </p:nvSpPr>
          <p:spPr bwMode="auto">
            <a:xfrm rot="11055630">
              <a:off x="902" y="3578"/>
              <a:ext cx="64" cy="1"/>
            </a:xfrm>
            <a:prstGeom prst="line">
              <a:avLst/>
            </a:prstGeom>
            <a:noFill/>
            <a:ln w="7938">
              <a:solidFill>
                <a:srgbClr val="000000"/>
              </a:solidFill>
              <a:round/>
              <a:headEnd/>
              <a:tailEnd/>
            </a:ln>
          </p:spPr>
          <p:txBody>
            <a:bodyPr/>
            <a:lstStyle/>
            <a:p>
              <a:endParaRPr lang="fr-FR"/>
            </a:p>
          </p:txBody>
        </p:sp>
        <p:sp>
          <p:nvSpPr>
            <p:cNvPr id="1710" name="Freeform 129"/>
            <p:cNvSpPr>
              <a:spLocks/>
            </p:cNvSpPr>
            <p:nvPr/>
          </p:nvSpPr>
          <p:spPr bwMode="auto">
            <a:xfrm rot="11055630">
              <a:off x="964" y="3540"/>
              <a:ext cx="18" cy="19"/>
            </a:xfrm>
            <a:custGeom>
              <a:avLst/>
              <a:gdLst/>
              <a:ahLst/>
              <a:cxnLst>
                <a:cxn ang="0">
                  <a:pos x="9" y="0"/>
                </a:cxn>
                <a:cxn ang="0">
                  <a:pos x="14" y="0"/>
                </a:cxn>
                <a:cxn ang="0">
                  <a:pos x="14" y="0"/>
                </a:cxn>
                <a:cxn ang="0">
                  <a:pos x="14" y="0"/>
                </a:cxn>
                <a:cxn ang="0">
                  <a:pos x="18" y="0"/>
                </a:cxn>
                <a:cxn ang="0">
                  <a:pos x="18" y="0"/>
                </a:cxn>
                <a:cxn ang="0">
                  <a:pos x="18" y="5"/>
                </a:cxn>
                <a:cxn ang="0">
                  <a:pos x="18" y="5"/>
                </a:cxn>
                <a:cxn ang="0">
                  <a:pos x="18" y="10"/>
                </a:cxn>
                <a:cxn ang="0">
                  <a:pos x="18" y="10"/>
                </a:cxn>
                <a:cxn ang="0">
                  <a:pos x="18" y="10"/>
                </a:cxn>
                <a:cxn ang="0">
                  <a:pos x="18" y="14"/>
                </a:cxn>
                <a:cxn ang="0">
                  <a:pos x="18" y="14"/>
                </a:cxn>
                <a:cxn ang="0">
                  <a:pos x="18" y="14"/>
                </a:cxn>
                <a:cxn ang="0">
                  <a:pos x="18" y="19"/>
                </a:cxn>
                <a:cxn ang="0">
                  <a:pos x="14" y="19"/>
                </a:cxn>
                <a:cxn ang="0">
                  <a:pos x="14" y="19"/>
                </a:cxn>
                <a:cxn ang="0">
                  <a:pos x="14" y="19"/>
                </a:cxn>
                <a:cxn ang="0">
                  <a:pos x="9" y="19"/>
                </a:cxn>
                <a:cxn ang="0">
                  <a:pos x="9" y="19"/>
                </a:cxn>
                <a:cxn ang="0">
                  <a:pos x="5" y="19"/>
                </a:cxn>
                <a:cxn ang="0">
                  <a:pos x="5" y="19"/>
                </a:cxn>
                <a:cxn ang="0">
                  <a:pos x="5" y="19"/>
                </a:cxn>
                <a:cxn ang="0">
                  <a:pos x="5" y="14"/>
                </a:cxn>
                <a:cxn ang="0">
                  <a:pos x="0" y="14"/>
                </a:cxn>
                <a:cxn ang="0">
                  <a:pos x="0" y="14"/>
                </a:cxn>
                <a:cxn ang="0">
                  <a:pos x="0" y="10"/>
                </a:cxn>
                <a:cxn ang="0">
                  <a:pos x="0" y="10"/>
                </a:cxn>
                <a:cxn ang="0">
                  <a:pos x="0" y="10"/>
                </a:cxn>
                <a:cxn ang="0">
                  <a:pos x="0" y="5"/>
                </a:cxn>
                <a:cxn ang="0">
                  <a:pos x="0" y="5"/>
                </a:cxn>
                <a:cxn ang="0">
                  <a:pos x="5" y="0"/>
                </a:cxn>
                <a:cxn ang="0">
                  <a:pos x="5" y="0"/>
                </a:cxn>
                <a:cxn ang="0">
                  <a:pos x="5" y="0"/>
                </a:cxn>
                <a:cxn ang="0">
                  <a:pos x="5" y="0"/>
                </a:cxn>
                <a:cxn ang="0">
                  <a:pos x="9" y="0"/>
                </a:cxn>
                <a:cxn ang="0">
                  <a:pos x="9" y="0"/>
                </a:cxn>
              </a:cxnLst>
              <a:rect l="0" t="0" r="r" b="b"/>
              <a:pathLst>
                <a:path w="18" h="19">
                  <a:moveTo>
                    <a:pt x="9" y="0"/>
                  </a:moveTo>
                  <a:lnTo>
                    <a:pt x="14" y="0"/>
                  </a:lnTo>
                  <a:lnTo>
                    <a:pt x="14" y="0"/>
                  </a:lnTo>
                  <a:lnTo>
                    <a:pt x="14" y="0"/>
                  </a:lnTo>
                  <a:lnTo>
                    <a:pt x="18" y="0"/>
                  </a:lnTo>
                  <a:lnTo>
                    <a:pt x="18" y="0"/>
                  </a:lnTo>
                  <a:lnTo>
                    <a:pt x="18" y="5"/>
                  </a:lnTo>
                  <a:lnTo>
                    <a:pt x="18" y="5"/>
                  </a:lnTo>
                  <a:lnTo>
                    <a:pt x="18" y="10"/>
                  </a:lnTo>
                  <a:lnTo>
                    <a:pt x="18" y="10"/>
                  </a:lnTo>
                  <a:lnTo>
                    <a:pt x="18" y="10"/>
                  </a:lnTo>
                  <a:lnTo>
                    <a:pt x="18" y="14"/>
                  </a:lnTo>
                  <a:lnTo>
                    <a:pt x="18" y="14"/>
                  </a:lnTo>
                  <a:lnTo>
                    <a:pt x="18" y="14"/>
                  </a:lnTo>
                  <a:lnTo>
                    <a:pt x="18" y="19"/>
                  </a:lnTo>
                  <a:lnTo>
                    <a:pt x="14" y="19"/>
                  </a:lnTo>
                  <a:lnTo>
                    <a:pt x="14" y="19"/>
                  </a:lnTo>
                  <a:lnTo>
                    <a:pt x="14" y="19"/>
                  </a:lnTo>
                  <a:lnTo>
                    <a:pt x="9" y="19"/>
                  </a:lnTo>
                  <a:lnTo>
                    <a:pt x="9" y="19"/>
                  </a:lnTo>
                  <a:lnTo>
                    <a:pt x="5" y="19"/>
                  </a:lnTo>
                  <a:lnTo>
                    <a:pt x="5" y="19"/>
                  </a:lnTo>
                  <a:lnTo>
                    <a:pt x="5" y="19"/>
                  </a:lnTo>
                  <a:lnTo>
                    <a:pt x="5" y="14"/>
                  </a:lnTo>
                  <a:lnTo>
                    <a:pt x="0" y="14"/>
                  </a:lnTo>
                  <a:lnTo>
                    <a:pt x="0" y="14"/>
                  </a:lnTo>
                  <a:lnTo>
                    <a:pt x="0" y="10"/>
                  </a:lnTo>
                  <a:lnTo>
                    <a:pt x="0" y="10"/>
                  </a:lnTo>
                  <a:lnTo>
                    <a:pt x="0" y="10"/>
                  </a:lnTo>
                  <a:lnTo>
                    <a:pt x="0" y="5"/>
                  </a:lnTo>
                  <a:lnTo>
                    <a:pt x="0" y="5"/>
                  </a:lnTo>
                  <a:lnTo>
                    <a:pt x="5" y="0"/>
                  </a:lnTo>
                  <a:lnTo>
                    <a:pt x="5" y="0"/>
                  </a:lnTo>
                  <a:lnTo>
                    <a:pt x="5" y="0"/>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11" name="Line 130"/>
            <p:cNvSpPr>
              <a:spLocks noChangeShapeType="1"/>
            </p:cNvSpPr>
            <p:nvPr/>
          </p:nvSpPr>
          <p:spPr bwMode="auto">
            <a:xfrm rot="11055630">
              <a:off x="935" y="3547"/>
              <a:ext cx="69" cy="1"/>
            </a:xfrm>
            <a:prstGeom prst="line">
              <a:avLst/>
            </a:prstGeom>
            <a:noFill/>
            <a:ln w="7938">
              <a:solidFill>
                <a:srgbClr val="000000"/>
              </a:solidFill>
              <a:round/>
              <a:headEnd/>
              <a:tailEnd/>
            </a:ln>
          </p:spPr>
          <p:txBody>
            <a:bodyPr/>
            <a:lstStyle/>
            <a:p>
              <a:endParaRPr lang="fr-FR"/>
            </a:p>
          </p:txBody>
        </p:sp>
        <p:sp>
          <p:nvSpPr>
            <p:cNvPr id="1712" name="Line 131"/>
            <p:cNvSpPr>
              <a:spLocks noChangeShapeType="1"/>
            </p:cNvSpPr>
            <p:nvPr/>
          </p:nvSpPr>
          <p:spPr bwMode="auto">
            <a:xfrm rot="11055630" flipV="1">
              <a:off x="971" y="3516"/>
              <a:ext cx="1" cy="65"/>
            </a:xfrm>
            <a:prstGeom prst="line">
              <a:avLst/>
            </a:prstGeom>
            <a:noFill/>
            <a:ln w="7938">
              <a:solidFill>
                <a:srgbClr val="000000"/>
              </a:solidFill>
              <a:round/>
              <a:headEnd/>
              <a:tailEnd/>
            </a:ln>
          </p:spPr>
          <p:txBody>
            <a:bodyPr/>
            <a:lstStyle/>
            <a:p>
              <a:endParaRPr lang="fr-FR"/>
            </a:p>
          </p:txBody>
        </p:sp>
        <p:sp>
          <p:nvSpPr>
            <p:cNvPr id="1713" name="Freeform 132"/>
            <p:cNvSpPr>
              <a:spLocks/>
            </p:cNvSpPr>
            <p:nvPr/>
          </p:nvSpPr>
          <p:spPr bwMode="auto">
            <a:xfrm rot="11055630">
              <a:off x="959" y="3604"/>
              <a:ext cx="18" cy="23"/>
            </a:xfrm>
            <a:custGeom>
              <a:avLst/>
              <a:gdLst/>
              <a:ahLst/>
              <a:cxnLst>
                <a:cxn ang="0">
                  <a:pos x="9" y="0"/>
                </a:cxn>
                <a:cxn ang="0">
                  <a:pos x="14" y="0"/>
                </a:cxn>
                <a:cxn ang="0">
                  <a:pos x="14" y="0"/>
                </a:cxn>
                <a:cxn ang="0">
                  <a:pos x="14" y="0"/>
                </a:cxn>
                <a:cxn ang="0">
                  <a:pos x="18" y="5"/>
                </a:cxn>
                <a:cxn ang="0">
                  <a:pos x="18" y="5"/>
                </a:cxn>
                <a:cxn ang="0">
                  <a:pos x="18" y="5"/>
                </a:cxn>
                <a:cxn ang="0">
                  <a:pos x="18" y="9"/>
                </a:cxn>
                <a:cxn ang="0">
                  <a:pos x="18" y="9"/>
                </a:cxn>
                <a:cxn ang="0">
                  <a:pos x="18" y="9"/>
                </a:cxn>
                <a:cxn ang="0">
                  <a:pos x="18" y="14"/>
                </a:cxn>
                <a:cxn ang="0">
                  <a:pos x="18" y="14"/>
                </a:cxn>
                <a:cxn ang="0">
                  <a:pos x="18" y="19"/>
                </a:cxn>
                <a:cxn ang="0">
                  <a:pos x="18" y="19"/>
                </a:cxn>
                <a:cxn ang="0">
                  <a:pos x="18" y="19"/>
                </a:cxn>
                <a:cxn ang="0">
                  <a:pos x="14" y="19"/>
                </a:cxn>
                <a:cxn ang="0">
                  <a:pos x="14" y="23"/>
                </a:cxn>
                <a:cxn ang="0">
                  <a:pos x="14" y="23"/>
                </a:cxn>
                <a:cxn ang="0">
                  <a:pos x="9" y="23"/>
                </a:cxn>
                <a:cxn ang="0">
                  <a:pos x="9" y="23"/>
                </a:cxn>
                <a:cxn ang="0">
                  <a:pos x="5" y="23"/>
                </a:cxn>
                <a:cxn ang="0">
                  <a:pos x="5" y="19"/>
                </a:cxn>
                <a:cxn ang="0">
                  <a:pos x="5" y="19"/>
                </a:cxn>
                <a:cxn ang="0">
                  <a:pos x="5" y="19"/>
                </a:cxn>
                <a:cxn ang="0">
                  <a:pos x="0" y="19"/>
                </a:cxn>
                <a:cxn ang="0">
                  <a:pos x="0" y="14"/>
                </a:cxn>
                <a:cxn ang="0">
                  <a:pos x="0" y="14"/>
                </a:cxn>
                <a:cxn ang="0">
                  <a:pos x="0" y="9"/>
                </a:cxn>
                <a:cxn ang="0">
                  <a:pos x="0" y="9"/>
                </a:cxn>
                <a:cxn ang="0">
                  <a:pos x="0" y="9"/>
                </a:cxn>
                <a:cxn ang="0">
                  <a:pos x="0" y="5"/>
                </a:cxn>
                <a:cxn ang="0">
                  <a:pos x="5" y="5"/>
                </a:cxn>
                <a:cxn ang="0">
                  <a:pos x="5" y="5"/>
                </a:cxn>
                <a:cxn ang="0">
                  <a:pos x="5" y="0"/>
                </a:cxn>
                <a:cxn ang="0">
                  <a:pos x="5" y="0"/>
                </a:cxn>
                <a:cxn ang="0">
                  <a:pos x="9" y="0"/>
                </a:cxn>
                <a:cxn ang="0">
                  <a:pos x="9" y="0"/>
                </a:cxn>
              </a:cxnLst>
              <a:rect l="0" t="0" r="r" b="b"/>
              <a:pathLst>
                <a:path w="18" h="23">
                  <a:moveTo>
                    <a:pt x="9" y="0"/>
                  </a:moveTo>
                  <a:lnTo>
                    <a:pt x="14" y="0"/>
                  </a:lnTo>
                  <a:lnTo>
                    <a:pt x="14" y="0"/>
                  </a:lnTo>
                  <a:lnTo>
                    <a:pt x="14" y="0"/>
                  </a:lnTo>
                  <a:lnTo>
                    <a:pt x="18" y="5"/>
                  </a:lnTo>
                  <a:lnTo>
                    <a:pt x="18" y="5"/>
                  </a:lnTo>
                  <a:lnTo>
                    <a:pt x="18" y="5"/>
                  </a:lnTo>
                  <a:lnTo>
                    <a:pt x="18" y="9"/>
                  </a:lnTo>
                  <a:lnTo>
                    <a:pt x="18" y="9"/>
                  </a:lnTo>
                  <a:lnTo>
                    <a:pt x="18" y="9"/>
                  </a:lnTo>
                  <a:lnTo>
                    <a:pt x="18" y="14"/>
                  </a:lnTo>
                  <a:lnTo>
                    <a:pt x="18" y="14"/>
                  </a:lnTo>
                  <a:lnTo>
                    <a:pt x="18" y="19"/>
                  </a:lnTo>
                  <a:lnTo>
                    <a:pt x="18" y="19"/>
                  </a:lnTo>
                  <a:lnTo>
                    <a:pt x="18" y="19"/>
                  </a:lnTo>
                  <a:lnTo>
                    <a:pt x="14" y="19"/>
                  </a:lnTo>
                  <a:lnTo>
                    <a:pt x="14" y="23"/>
                  </a:lnTo>
                  <a:lnTo>
                    <a:pt x="14" y="23"/>
                  </a:lnTo>
                  <a:lnTo>
                    <a:pt x="9" y="23"/>
                  </a:lnTo>
                  <a:lnTo>
                    <a:pt x="9" y="23"/>
                  </a:lnTo>
                  <a:lnTo>
                    <a:pt x="5" y="23"/>
                  </a:lnTo>
                  <a:lnTo>
                    <a:pt x="5" y="19"/>
                  </a:lnTo>
                  <a:lnTo>
                    <a:pt x="5" y="19"/>
                  </a:lnTo>
                  <a:lnTo>
                    <a:pt x="5" y="19"/>
                  </a:lnTo>
                  <a:lnTo>
                    <a:pt x="0" y="19"/>
                  </a:lnTo>
                  <a:lnTo>
                    <a:pt x="0" y="14"/>
                  </a:lnTo>
                  <a:lnTo>
                    <a:pt x="0" y="14"/>
                  </a:lnTo>
                  <a:lnTo>
                    <a:pt x="0" y="9"/>
                  </a:lnTo>
                  <a:lnTo>
                    <a:pt x="0" y="9"/>
                  </a:lnTo>
                  <a:lnTo>
                    <a:pt x="0" y="9"/>
                  </a:lnTo>
                  <a:lnTo>
                    <a:pt x="0" y="5"/>
                  </a:lnTo>
                  <a:lnTo>
                    <a:pt x="5" y="5"/>
                  </a:lnTo>
                  <a:lnTo>
                    <a:pt x="5" y="5"/>
                  </a:lnTo>
                  <a:lnTo>
                    <a:pt x="5" y="0"/>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14" name="Line 133"/>
            <p:cNvSpPr>
              <a:spLocks noChangeShapeType="1"/>
            </p:cNvSpPr>
            <p:nvPr/>
          </p:nvSpPr>
          <p:spPr bwMode="auto">
            <a:xfrm rot="11055630">
              <a:off x="930" y="3617"/>
              <a:ext cx="69" cy="1"/>
            </a:xfrm>
            <a:prstGeom prst="line">
              <a:avLst/>
            </a:prstGeom>
            <a:noFill/>
            <a:ln w="7938">
              <a:solidFill>
                <a:srgbClr val="000000"/>
              </a:solidFill>
              <a:round/>
              <a:headEnd/>
              <a:tailEnd/>
            </a:ln>
          </p:spPr>
          <p:txBody>
            <a:bodyPr/>
            <a:lstStyle/>
            <a:p>
              <a:endParaRPr lang="fr-FR"/>
            </a:p>
          </p:txBody>
        </p:sp>
        <p:sp>
          <p:nvSpPr>
            <p:cNvPr id="1715" name="Line 134"/>
            <p:cNvSpPr>
              <a:spLocks noChangeShapeType="1"/>
            </p:cNvSpPr>
            <p:nvPr/>
          </p:nvSpPr>
          <p:spPr bwMode="auto">
            <a:xfrm rot="11055630">
              <a:off x="966" y="3581"/>
              <a:ext cx="1" cy="69"/>
            </a:xfrm>
            <a:prstGeom prst="line">
              <a:avLst/>
            </a:prstGeom>
            <a:noFill/>
            <a:ln w="7938">
              <a:solidFill>
                <a:srgbClr val="000000"/>
              </a:solidFill>
              <a:round/>
              <a:headEnd/>
              <a:tailEnd/>
            </a:ln>
          </p:spPr>
          <p:txBody>
            <a:bodyPr/>
            <a:lstStyle/>
            <a:p>
              <a:endParaRPr lang="fr-FR"/>
            </a:p>
          </p:txBody>
        </p:sp>
        <p:sp>
          <p:nvSpPr>
            <p:cNvPr id="1716" name="Freeform 135"/>
            <p:cNvSpPr>
              <a:spLocks/>
            </p:cNvSpPr>
            <p:nvPr/>
          </p:nvSpPr>
          <p:spPr bwMode="auto">
            <a:xfrm rot="11055630">
              <a:off x="992" y="3575"/>
              <a:ext cx="23" cy="23"/>
            </a:xfrm>
            <a:custGeom>
              <a:avLst/>
              <a:gdLst/>
              <a:ahLst/>
              <a:cxnLst>
                <a:cxn ang="0">
                  <a:pos x="14" y="0"/>
                </a:cxn>
                <a:cxn ang="0">
                  <a:pos x="14" y="0"/>
                </a:cxn>
                <a:cxn ang="0">
                  <a:pos x="14" y="5"/>
                </a:cxn>
                <a:cxn ang="0">
                  <a:pos x="19" y="5"/>
                </a:cxn>
                <a:cxn ang="0">
                  <a:pos x="19" y="5"/>
                </a:cxn>
                <a:cxn ang="0">
                  <a:pos x="19" y="5"/>
                </a:cxn>
                <a:cxn ang="0">
                  <a:pos x="19" y="10"/>
                </a:cxn>
                <a:cxn ang="0">
                  <a:pos x="23" y="10"/>
                </a:cxn>
                <a:cxn ang="0">
                  <a:pos x="23" y="10"/>
                </a:cxn>
                <a:cxn ang="0">
                  <a:pos x="23" y="14"/>
                </a:cxn>
                <a:cxn ang="0">
                  <a:pos x="23" y="14"/>
                </a:cxn>
                <a:cxn ang="0">
                  <a:pos x="23" y="14"/>
                </a:cxn>
                <a:cxn ang="0">
                  <a:pos x="19" y="19"/>
                </a:cxn>
                <a:cxn ang="0">
                  <a:pos x="19" y="19"/>
                </a:cxn>
                <a:cxn ang="0">
                  <a:pos x="19" y="19"/>
                </a:cxn>
                <a:cxn ang="0">
                  <a:pos x="19" y="23"/>
                </a:cxn>
                <a:cxn ang="0">
                  <a:pos x="14" y="23"/>
                </a:cxn>
                <a:cxn ang="0">
                  <a:pos x="14" y="23"/>
                </a:cxn>
                <a:cxn ang="0">
                  <a:pos x="14" y="23"/>
                </a:cxn>
                <a:cxn ang="0">
                  <a:pos x="9" y="23"/>
                </a:cxn>
                <a:cxn ang="0">
                  <a:pos x="9" y="23"/>
                </a:cxn>
                <a:cxn ang="0">
                  <a:pos x="5" y="23"/>
                </a:cxn>
                <a:cxn ang="0">
                  <a:pos x="5" y="19"/>
                </a:cxn>
                <a:cxn ang="0">
                  <a:pos x="5" y="19"/>
                </a:cxn>
                <a:cxn ang="0">
                  <a:pos x="5" y="19"/>
                </a:cxn>
                <a:cxn ang="0">
                  <a:pos x="5" y="14"/>
                </a:cxn>
                <a:cxn ang="0">
                  <a:pos x="0" y="14"/>
                </a:cxn>
                <a:cxn ang="0">
                  <a:pos x="0" y="14"/>
                </a:cxn>
                <a:cxn ang="0">
                  <a:pos x="0" y="10"/>
                </a:cxn>
                <a:cxn ang="0">
                  <a:pos x="5" y="10"/>
                </a:cxn>
                <a:cxn ang="0">
                  <a:pos x="5" y="10"/>
                </a:cxn>
                <a:cxn ang="0">
                  <a:pos x="5" y="5"/>
                </a:cxn>
                <a:cxn ang="0">
                  <a:pos x="5" y="5"/>
                </a:cxn>
                <a:cxn ang="0">
                  <a:pos x="5" y="5"/>
                </a:cxn>
                <a:cxn ang="0">
                  <a:pos x="9" y="5"/>
                </a:cxn>
                <a:cxn ang="0">
                  <a:pos x="9" y="0"/>
                </a:cxn>
                <a:cxn ang="0">
                  <a:pos x="14" y="0"/>
                </a:cxn>
              </a:cxnLst>
              <a:rect l="0" t="0" r="r" b="b"/>
              <a:pathLst>
                <a:path w="23" h="23">
                  <a:moveTo>
                    <a:pt x="14" y="0"/>
                  </a:moveTo>
                  <a:lnTo>
                    <a:pt x="14" y="0"/>
                  </a:lnTo>
                  <a:lnTo>
                    <a:pt x="14" y="5"/>
                  </a:lnTo>
                  <a:lnTo>
                    <a:pt x="19" y="5"/>
                  </a:lnTo>
                  <a:lnTo>
                    <a:pt x="19" y="5"/>
                  </a:lnTo>
                  <a:lnTo>
                    <a:pt x="19" y="5"/>
                  </a:lnTo>
                  <a:lnTo>
                    <a:pt x="19" y="10"/>
                  </a:lnTo>
                  <a:lnTo>
                    <a:pt x="23" y="10"/>
                  </a:lnTo>
                  <a:lnTo>
                    <a:pt x="23" y="10"/>
                  </a:lnTo>
                  <a:lnTo>
                    <a:pt x="23" y="14"/>
                  </a:lnTo>
                  <a:lnTo>
                    <a:pt x="23" y="14"/>
                  </a:lnTo>
                  <a:lnTo>
                    <a:pt x="23" y="14"/>
                  </a:lnTo>
                  <a:lnTo>
                    <a:pt x="19" y="19"/>
                  </a:lnTo>
                  <a:lnTo>
                    <a:pt x="19" y="19"/>
                  </a:lnTo>
                  <a:lnTo>
                    <a:pt x="19" y="19"/>
                  </a:lnTo>
                  <a:lnTo>
                    <a:pt x="19" y="23"/>
                  </a:lnTo>
                  <a:lnTo>
                    <a:pt x="14" y="23"/>
                  </a:lnTo>
                  <a:lnTo>
                    <a:pt x="14" y="23"/>
                  </a:lnTo>
                  <a:lnTo>
                    <a:pt x="14" y="23"/>
                  </a:lnTo>
                  <a:lnTo>
                    <a:pt x="9" y="23"/>
                  </a:lnTo>
                  <a:lnTo>
                    <a:pt x="9" y="23"/>
                  </a:lnTo>
                  <a:lnTo>
                    <a:pt x="5" y="23"/>
                  </a:lnTo>
                  <a:lnTo>
                    <a:pt x="5" y="19"/>
                  </a:lnTo>
                  <a:lnTo>
                    <a:pt x="5" y="19"/>
                  </a:lnTo>
                  <a:lnTo>
                    <a:pt x="5" y="19"/>
                  </a:lnTo>
                  <a:lnTo>
                    <a:pt x="5" y="14"/>
                  </a:lnTo>
                  <a:lnTo>
                    <a:pt x="0" y="14"/>
                  </a:lnTo>
                  <a:lnTo>
                    <a:pt x="0" y="14"/>
                  </a:lnTo>
                  <a:lnTo>
                    <a:pt x="0" y="10"/>
                  </a:lnTo>
                  <a:lnTo>
                    <a:pt x="5" y="10"/>
                  </a:lnTo>
                  <a:lnTo>
                    <a:pt x="5" y="10"/>
                  </a:lnTo>
                  <a:lnTo>
                    <a:pt x="5" y="5"/>
                  </a:lnTo>
                  <a:lnTo>
                    <a:pt x="5" y="5"/>
                  </a:lnTo>
                  <a:lnTo>
                    <a:pt x="5" y="5"/>
                  </a:lnTo>
                  <a:lnTo>
                    <a:pt x="9" y="5"/>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717" name="Line 136"/>
            <p:cNvSpPr>
              <a:spLocks noChangeShapeType="1"/>
            </p:cNvSpPr>
            <p:nvPr/>
          </p:nvSpPr>
          <p:spPr bwMode="auto">
            <a:xfrm rot="11055630">
              <a:off x="969" y="3583"/>
              <a:ext cx="69" cy="1"/>
            </a:xfrm>
            <a:prstGeom prst="line">
              <a:avLst/>
            </a:prstGeom>
            <a:noFill/>
            <a:ln w="7938">
              <a:solidFill>
                <a:srgbClr val="000000"/>
              </a:solidFill>
              <a:round/>
              <a:headEnd/>
              <a:tailEnd/>
            </a:ln>
          </p:spPr>
          <p:txBody>
            <a:bodyPr/>
            <a:lstStyle/>
            <a:p>
              <a:endParaRPr lang="fr-FR"/>
            </a:p>
          </p:txBody>
        </p:sp>
        <p:sp>
          <p:nvSpPr>
            <p:cNvPr id="1718" name="Line 137"/>
            <p:cNvSpPr>
              <a:spLocks noChangeShapeType="1"/>
            </p:cNvSpPr>
            <p:nvPr/>
          </p:nvSpPr>
          <p:spPr bwMode="auto">
            <a:xfrm rot="11055630">
              <a:off x="1000" y="3552"/>
              <a:ext cx="1" cy="70"/>
            </a:xfrm>
            <a:prstGeom prst="line">
              <a:avLst/>
            </a:prstGeom>
            <a:noFill/>
            <a:ln w="7938">
              <a:solidFill>
                <a:srgbClr val="000000"/>
              </a:solidFill>
              <a:round/>
              <a:headEnd/>
              <a:tailEnd/>
            </a:ln>
          </p:spPr>
          <p:txBody>
            <a:bodyPr/>
            <a:lstStyle/>
            <a:p>
              <a:endParaRPr lang="fr-FR"/>
            </a:p>
          </p:txBody>
        </p:sp>
        <p:sp>
          <p:nvSpPr>
            <p:cNvPr id="1719" name="Freeform 138"/>
            <p:cNvSpPr>
              <a:spLocks/>
            </p:cNvSpPr>
            <p:nvPr/>
          </p:nvSpPr>
          <p:spPr bwMode="auto">
            <a:xfrm rot="11055630">
              <a:off x="1045" y="3602"/>
              <a:ext cx="19" cy="23"/>
            </a:xfrm>
            <a:custGeom>
              <a:avLst/>
              <a:gdLst/>
              <a:ahLst/>
              <a:cxnLst>
                <a:cxn ang="0">
                  <a:pos x="19" y="19"/>
                </a:cxn>
                <a:cxn ang="0">
                  <a:pos x="14" y="19"/>
                </a:cxn>
                <a:cxn ang="0">
                  <a:pos x="14" y="19"/>
                </a:cxn>
                <a:cxn ang="0">
                  <a:pos x="14" y="23"/>
                </a:cxn>
                <a:cxn ang="0">
                  <a:pos x="10" y="23"/>
                </a:cxn>
                <a:cxn ang="0">
                  <a:pos x="10" y="23"/>
                </a:cxn>
                <a:cxn ang="0">
                  <a:pos x="5" y="19"/>
                </a:cxn>
                <a:cxn ang="0">
                  <a:pos x="5" y="19"/>
                </a:cxn>
                <a:cxn ang="0">
                  <a:pos x="5" y="19"/>
                </a:cxn>
                <a:cxn ang="0">
                  <a:pos x="0" y="19"/>
                </a:cxn>
                <a:cxn ang="0">
                  <a:pos x="0" y="19"/>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0" y="0"/>
                </a:cxn>
                <a:cxn ang="0">
                  <a:pos x="14" y="0"/>
                </a:cxn>
                <a:cxn ang="0">
                  <a:pos x="14" y="0"/>
                </a:cxn>
                <a:cxn ang="0">
                  <a:pos x="14" y="5"/>
                </a:cxn>
                <a:cxn ang="0">
                  <a:pos x="19" y="5"/>
                </a:cxn>
                <a:cxn ang="0">
                  <a:pos x="19" y="5"/>
                </a:cxn>
                <a:cxn ang="0">
                  <a:pos x="19" y="10"/>
                </a:cxn>
                <a:cxn ang="0">
                  <a:pos x="19" y="10"/>
                </a:cxn>
                <a:cxn ang="0">
                  <a:pos x="19" y="10"/>
                </a:cxn>
                <a:cxn ang="0">
                  <a:pos x="19" y="14"/>
                </a:cxn>
                <a:cxn ang="0">
                  <a:pos x="19" y="14"/>
                </a:cxn>
                <a:cxn ang="0">
                  <a:pos x="19" y="14"/>
                </a:cxn>
                <a:cxn ang="0">
                  <a:pos x="19" y="19"/>
                </a:cxn>
                <a:cxn ang="0">
                  <a:pos x="19" y="19"/>
                </a:cxn>
              </a:cxnLst>
              <a:rect l="0" t="0" r="r" b="b"/>
              <a:pathLst>
                <a:path w="19" h="23">
                  <a:moveTo>
                    <a:pt x="19" y="19"/>
                  </a:moveTo>
                  <a:lnTo>
                    <a:pt x="14" y="19"/>
                  </a:lnTo>
                  <a:lnTo>
                    <a:pt x="14" y="19"/>
                  </a:lnTo>
                  <a:lnTo>
                    <a:pt x="14" y="23"/>
                  </a:lnTo>
                  <a:lnTo>
                    <a:pt x="10" y="23"/>
                  </a:lnTo>
                  <a:lnTo>
                    <a:pt x="10" y="23"/>
                  </a:lnTo>
                  <a:lnTo>
                    <a:pt x="5" y="19"/>
                  </a:lnTo>
                  <a:lnTo>
                    <a:pt x="5" y="19"/>
                  </a:lnTo>
                  <a:lnTo>
                    <a:pt x="5" y="19"/>
                  </a:lnTo>
                  <a:lnTo>
                    <a:pt x="0" y="19"/>
                  </a:lnTo>
                  <a:lnTo>
                    <a:pt x="0" y="19"/>
                  </a:lnTo>
                  <a:lnTo>
                    <a:pt x="0" y="14"/>
                  </a:lnTo>
                  <a:lnTo>
                    <a:pt x="0" y="14"/>
                  </a:lnTo>
                  <a:lnTo>
                    <a:pt x="0" y="10"/>
                  </a:lnTo>
                  <a:lnTo>
                    <a:pt x="0" y="10"/>
                  </a:lnTo>
                  <a:lnTo>
                    <a:pt x="0" y="10"/>
                  </a:lnTo>
                  <a:lnTo>
                    <a:pt x="0" y="5"/>
                  </a:lnTo>
                  <a:lnTo>
                    <a:pt x="0" y="5"/>
                  </a:lnTo>
                  <a:lnTo>
                    <a:pt x="5" y="5"/>
                  </a:lnTo>
                  <a:lnTo>
                    <a:pt x="5" y="0"/>
                  </a:lnTo>
                  <a:lnTo>
                    <a:pt x="5" y="0"/>
                  </a:lnTo>
                  <a:lnTo>
                    <a:pt x="10" y="0"/>
                  </a:lnTo>
                  <a:lnTo>
                    <a:pt x="10" y="0"/>
                  </a:lnTo>
                  <a:lnTo>
                    <a:pt x="10" y="0"/>
                  </a:lnTo>
                  <a:lnTo>
                    <a:pt x="14" y="0"/>
                  </a:lnTo>
                  <a:lnTo>
                    <a:pt x="14" y="0"/>
                  </a:lnTo>
                  <a:lnTo>
                    <a:pt x="14" y="5"/>
                  </a:lnTo>
                  <a:lnTo>
                    <a:pt x="19" y="5"/>
                  </a:lnTo>
                  <a:lnTo>
                    <a:pt x="19" y="5"/>
                  </a:lnTo>
                  <a:lnTo>
                    <a:pt x="19" y="10"/>
                  </a:lnTo>
                  <a:lnTo>
                    <a:pt x="19" y="10"/>
                  </a:lnTo>
                  <a:lnTo>
                    <a:pt x="19" y="10"/>
                  </a:lnTo>
                  <a:lnTo>
                    <a:pt x="19" y="14"/>
                  </a:lnTo>
                  <a:lnTo>
                    <a:pt x="19" y="14"/>
                  </a:lnTo>
                  <a:lnTo>
                    <a:pt x="19" y="14"/>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720" name="Line 139"/>
            <p:cNvSpPr>
              <a:spLocks noChangeShapeType="1"/>
            </p:cNvSpPr>
            <p:nvPr/>
          </p:nvSpPr>
          <p:spPr bwMode="auto">
            <a:xfrm rot="11055630" flipV="1">
              <a:off x="1027" y="3593"/>
              <a:ext cx="55" cy="42"/>
            </a:xfrm>
            <a:prstGeom prst="line">
              <a:avLst/>
            </a:prstGeom>
            <a:noFill/>
            <a:ln w="7938">
              <a:solidFill>
                <a:srgbClr val="000000"/>
              </a:solidFill>
              <a:round/>
              <a:headEnd/>
              <a:tailEnd/>
            </a:ln>
          </p:spPr>
          <p:txBody>
            <a:bodyPr/>
            <a:lstStyle/>
            <a:p>
              <a:endParaRPr lang="fr-FR"/>
            </a:p>
          </p:txBody>
        </p:sp>
        <p:sp>
          <p:nvSpPr>
            <p:cNvPr id="1721" name="Line 140"/>
            <p:cNvSpPr>
              <a:spLocks noChangeShapeType="1"/>
            </p:cNvSpPr>
            <p:nvPr/>
          </p:nvSpPr>
          <p:spPr bwMode="auto">
            <a:xfrm rot="11055630">
              <a:off x="1032" y="3589"/>
              <a:ext cx="46" cy="50"/>
            </a:xfrm>
            <a:prstGeom prst="line">
              <a:avLst/>
            </a:prstGeom>
            <a:noFill/>
            <a:ln w="7938">
              <a:solidFill>
                <a:srgbClr val="000000"/>
              </a:solidFill>
              <a:round/>
              <a:headEnd/>
              <a:tailEnd/>
            </a:ln>
          </p:spPr>
          <p:txBody>
            <a:bodyPr/>
            <a:lstStyle/>
            <a:p>
              <a:endParaRPr lang="fr-FR"/>
            </a:p>
          </p:txBody>
        </p:sp>
        <p:sp>
          <p:nvSpPr>
            <p:cNvPr id="1722" name="Freeform 141"/>
            <p:cNvSpPr>
              <a:spLocks/>
            </p:cNvSpPr>
            <p:nvPr/>
          </p:nvSpPr>
          <p:spPr bwMode="auto">
            <a:xfrm rot="11055630">
              <a:off x="1091" y="3609"/>
              <a:ext cx="23" cy="23"/>
            </a:xfrm>
            <a:custGeom>
              <a:avLst/>
              <a:gdLst/>
              <a:ahLst/>
              <a:cxnLst>
                <a:cxn ang="0">
                  <a:pos x="18" y="4"/>
                </a:cxn>
                <a:cxn ang="0">
                  <a:pos x="18" y="4"/>
                </a:cxn>
                <a:cxn ang="0">
                  <a:pos x="18" y="9"/>
                </a:cxn>
                <a:cxn ang="0">
                  <a:pos x="18" y="9"/>
                </a:cxn>
                <a:cxn ang="0">
                  <a:pos x="23" y="9"/>
                </a:cxn>
                <a:cxn ang="0">
                  <a:pos x="23" y="14"/>
                </a:cxn>
                <a:cxn ang="0">
                  <a:pos x="18" y="14"/>
                </a:cxn>
                <a:cxn ang="0">
                  <a:pos x="18" y="18"/>
                </a:cxn>
                <a:cxn ang="0">
                  <a:pos x="18" y="18"/>
                </a:cxn>
                <a:cxn ang="0">
                  <a:pos x="18" y="18"/>
                </a:cxn>
                <a:cxn ang="0">
                  <a:pos x="13" y="18"/>
                </a:cxn>
                <a:cxn ang="0">
                  <a:pos x="13" y="23"/>
                </a:cxn>
                <a:cxn ang="0">
                  <a:pos x="13" y="23"/>
                </a:cxn>
                <a:cxn ang="0">
                  <a:pos x="9" y="23"/>
                </a:cxn>
                <a:cxn ang="0">
                  <a:pos x="9" y="23"/>
                </a:cxn>
                <a:cxn ang="0">
                  <a:pos x="9" y="23"/>
                </a:cxn>
                <a:cxn ang="0">
                  <a:pos x="4" y="18"/>
                </a:cxn>
                <a:cxn ang="0">
                  <a:pos x="4" y="18"/>
                </a:cxn>
                <a:cxn ang="0">
                  <a:pos x="4" y="18"/>
                </a:cxn>
                <a:cxn ang="0">
                  <a:pos x="0" y="18"/>
                </a:cxn>
                <a:cxn ang="0">
                  <a:pos x="0" y="14"/>
                </a:cxn>
                <a:cxn ang="0">
                  <a:pos x="0" y="14"/>
                </a:cxn>
                <a:cxn ang="0">
                  <a:pos x="0" y="14"/>
                </a:cxn>
                <a:cxn ang="0">
                  <a:pos x="0" y="9"/>
                </a:cxn>
                <a:cxn ang="0">
                  <a:pos x="0" y="9"/>
                </a:cxn>
                <a:cxn ang="0">
                  <a:pos x="0" y="4"/>
                </a:cxn>
                <a:cxn ang="0">
                  <a:pos x="4" y="4"/>
                </a:cxn>
                <a:cxn ang="0">
                  <a:pos x="4" y="4"/>
                </a:cxn>
                <a:cxn ang="0">
                  <a:pos x="4" y="4"/>
                </a:cxn>
                <a:cxn ang="0">
                  <a:pos x="9" y="0"/>
                </a:cxn>
                <a:cxn ang="0">
                  <a:pos x="9" y="0"/>
                </a:cxn>
                <a:cxn ang="0">
                  <a:pos x="9" y="0"/>
                </a:cxn>
                <a:cxn ang="0">
                  <a:pos x="13" y="0"/>
                </a:cxn>
                <a:cxn ang="0">
                  <a:pos x="13" y="0"/>
                </a:cxn>
                <a:cxn ang="0">
                  <a:pos x="13" y="4"/>
                </a:cxn>
                <a:cxn ang="0">
                  <a:pos x="18" y="4"/>
                </a:cxn>
                <a:cxn ang="0">
                  <a:pos x="18" y="4"/>
                </a:cxn>
              </a:cxnLst>
              <a:rect l="0" t="0" r="r" b="b"/>
              <a:pathLst>
                <a:path w="23" h="23">
                  <a:moveTo>
                    <a:pt x="18" y="4"/>
                  </a:moveTo>
                  <a:lnTo>
                    <a:pt x="18" y="4"/>
                  </a:lnTo>
                  <a:lnTo>
                    <a:pt x="18" y="9"/>
                  </a:lnTo>
                  <a:lnTo>
                    <a:pt x="18" y="9"/>
                  </a:lnTo>
                  <a:lnTo>
                    <a:pt x="23" y="9"/>
                  </a:lnTo>
                  <a:lnTo>
                    <a:pt x="23" y="14"/>
                  </a:lnTo>
                  <a:lnTo>
                    <a:pt x="18" y="14"/>
                  </a:lnTo>
                  <a:lnTo>
                    <a:pt x="18" y="18"/>
                  </a:lnTo>
                  <a:lnTo>
                    <a:pt x="18" y="18"/>
                  </a:lnTo>
                  <a:lnTo>
                    <a:pt x="18" y="18"/>
                  </a:lnTo>
                  <a:lnTo>
                    <a:pt x="13" y="18"/>
                  </a:lnTo>
                  <a:lnTo>
                    <a:pt x="13" y="23"/>
                  </a:lnTo>
                  <a:lnTo>
                    <a:pt x="13" y="23"/>
                  </a:lnTo>
                  <a:lnTo>
                    <a:pt x="9" y="23"/>
                  </a:lnTo>
                  <a:lnTo>
                    <a:pt x="9" y="23"/>
                  </a:lnTo>
                  <a:lnTo>
                    <a:pt x="9" y="23"/>
                  </a:lnTo>
                  <a:lnTo>
                    <a:pt x="4" y="18"/>
                  </a:lnTo>
                  <a:lnTo>
                    <a:pt x="4" y="18"/>
                  </a:lnTo>
                  <a:lnTo>
                    <a:pt x="4" y="18"/>
                  </a:lnTo>
                  <a:lnTo>
                    <a:pt x="0" y="18"/>
                  </a:lnTo>
                  <a:lnTo>
                    <a:pt x="0" y="14"/>
                  </a:lnTo>
                  <a:lnTo>
                    <a:pt x="0" y="14"/>
                  </a:lnTo>
                  <a:lnTo>
                    <a:pt x="0" y="14"/>
                  </a:lnTo>
                  <a:lnTo>
                    <a:pt x="0" y="9"/>
                  </a:lnTo>
                  <a:lnTo>
                    <a:pt x="0" y="9"/>
                  </a:lnTo>
                  <a:lnTo>
                    <a:pt x="0" y="4"/>
                  </a:lnTo>
                  <a:lnTo>
                    <a:pt x="4" y="4"/>
                  </a:lnTo>
                  <a:lnTo>
                    <a:pt x="4" y="4"/>
                  </a:lnTo>
                  <a:lnTo>
                    <a:pt x="4" y="4"/>
                  </a:lnTo>
                  <a:lnTo>
                    <a:pt x="9" y="0"/>
                  </a:lnTo>
                  <a:lnTo>
                    <a:pt x="9" y="0"/>
                  </a:lnTo>
                  <a:lnTo>
                    <a:pt x="9" y="0"/>
                  </a:lnTo>
                  <a:lnTo>
                    <a:pt x="13" y="0"/>
                  </a:lnTo>
                  <a:lnTo>
                    <a:pt x="13" y="0"/>
                  </a:lnTo>
                  <a:lnTo>
                    <a:pt x="13" y="4"/>
                  </a:lnTo>
                  <a:lnTo>
                    <a:pt x="18" y="4"/>
                  </a:lnTo>
                  <a:lnTo>
                    <a:pt x="18" y="4"/>
                  </a:lnTo>
                  <a:close/>
                </a:path>
              </a:pathLst>
            </a:custGeom>
            <a:solidFill>
              <a:srgbClr val="000000"/>
            </a:solidFill>
            <a:ln w="7938">
              <a:solidFill>
                <a:srgbClr val="000000"/>
              </a:solidFill>
              <a:prstDash val="solid"/>
              <a:round/>
              <a:headEnd/>
              <a:tailEnd/>
            </a:ln>
          </p:spPr>
          <p:txBody>
            <a:bodyPr/>
            <a:lstStyle/>
            <a:p>
              <a:endParaRPr lang="fr-FR"/>
            </a:p>
          </p:txBody>
        </p:sp>
        <p:sp>
          <p:nvSpPr>
            <p:cNvPr id="1723" name="Line 142"/>
            <p:cNvSpPr>
              <a:spLocks noChangeShapeType="1"/>
            </p:cNvSpPr>
            <p:nvPr/>
          </p:nvSpPr>
          <p:spPr bwMode="auto">
            <a:xfrm rot="11055630">
              <a:off x="1083" y="3596"/>
              <a:ext cx="46" cy="51"/>
            </a:xfrm>
            <a:prstGeom prst="line">
              <a:avLst/>
            </a:prstGeom>
            <a:noFill/>
            <a:ln w="7938">
              <a:solidFill>
                <a:srgbClr val="000000"/>
              </a:solidFill>
              <a:round/>
              <a:headEnd/>
              <a:tailEnd/>
            </a:ln>
          </p:spPr>
          <p:txBody>
            <a:bodyPr/>
            <a:lstStyle/>
            <a:p>
              <a:endParaRPr lang="fr-FR"/>
            </a:p>
          </p:txBody>
        </p:sp>
        <p:sp>
          <p:nvSpPr>
            <p:cNvPr id="1724" name="Line 143"/>
            <p:cNvSpPr>
              <a:spLocks noChangeShapeType="1"/>
            </p:cNvSpPr>
            <p:nvPr/>
          </p:nvSpPr>
          <p:spPr bwMode="auto">
            <a:xfrm rot="11055630" flipV="1">
              <a:off x="1077" y="3600"/>
              <a:ext cx="51" cy="41"/>
            </a:xfrm>
            <a:prstGeom prst="line">
              <a:avLst/>
            </a:prstGeom>
            <a:noFill/>
            <a:ln w="7938">
              <a:solidFill>
                <a:srgbClr val="000000"/>
              </a:solidFill>
              <a:round/>
              <a:headEnd/>
              <a:tailEnd/>
            </a:ln>
          </p:spPr>
          <p:txBody>
            <a:bodyPr/>
            <a:lstStyle/>
            <a:p>
              <a:endParaRPr lang="fr-FR"/>
            </a:p>
          </p:txBody>
        </p:sp>
        <p:sp>
          <p:nvSpPr>
            <p:cNvPr id="1725" name="Freeform 144"/>
            <p:cNvSpPr>
              <a:spLocks/>
            </p:cNvSpPr>
            <p:nvPr/>
          </p:nvSpPr>
          <p:spPr bwMode="auto">
            <a:xfrm rot="11055630">
              <a:off x="1038" y="3652"/>
              <a:ext cx="23" cy="19"/>
            </a:xfrm>
            <a:custGeom>
              <a:avLst/>
              <a:gdLst/>
              <a:ahLst/>
              <a:cxnLst>
                <a:cxn ang="0">
                  <a:pos x="19" y="5"/>
                </a:cxn>
                <a:cxn ang="0">
                  <a:pos x="19" y="5"/>
                </a:cxn>
                <a:cxn ang="0">
                  <a:pos x="23" y="5"/>
                </a:cxn>
                <a:cxn ang="0">
                  <a:pos x="23" y="10"/>
                </a:cxn>
                <a:cxn ang="0">
                  <a:pos x="23" y="10"/>
                </a:cxn>
                <a:cxn ang="0">
                  <a:pos x="23" y="10"/>
                </a:cxn>
                <a:cxn ang="0">
                  <a:pos x="23" y="14"/>
                </a:cxn>
                <a:cxn ang="0">
                  <a:pos x="19" y="14"/>
                </a:cxn>
                <a:cxn ang="0">
                  <a:pos x="19" y="14"/>
                </a:cxn>
                <a:cxn ang="0">
                  <a:pos x="19" y="19"/>
                </a:cxn>
                <a:cxn ang="0">
                  <a:pos x="19" y="19"/>
                </a:cxn>
                <a:cxn ang="0">
                  <a:pos x="14" y="19"/>
                </a:cxn>
                <a:cxn ang="0">
                  <a:pos x="14" y="19"/>
                </a:cxn>
                <a:cxn ang="0">
                  <a:pos x="14" y="19"/>
                </a:cxn>
                <a:cxn ang="0">
                  <a:pos x="10" y="19"/>
                </a:cxn>
                <a:cxn ang="0">
                  <a:pos x="10" y="19"/>
                </a:cxn>
                <a:cxn ang="0">
                  <a:pos x="5" y="19"/>
                </a:cxn>
                <a:cxn ang="0">
                  <a:pos x="5" y="19"/>
                </a:cxn>
                <a:cxn ang="0">
                  <a:pos x="5" y="14"/>
                </a:cxn>
                <a:cxn ang="0">
                  <a:pos x="5" y="14"/>
                </a:cxn>
                <a:cxn ang="0">
                  <a:pos x="0" y="14"/>
                </a:cxn>
                <a:cxn ang="0">
                  <a:pos x="0" y="10"/>
                </a:cxn>
                <a:cxn ang="0">
                  <a:pos x="0" y="10"/>
                </a:cxn>
                <a:cxn ang="0">
                  <a:pos x="0" y="10"/>
                </a:cxn>
                <a:cxn ang="0">
                  <a:pos x="0" y="5"/>
                </a:cxn>
                <a:cxn ang="0">
                  <a:pos x="5" y="5"/>
                </a:cxn>
                <a:cxn ang="0">
                  <a:pos x="5" y="5"/>
                </a:cxn>
                <a:cxn ang="0">
                  <a:pos x="5" y="0"/>
                </a:cxn>
                <a:cxn ang="0">
                  <a:pos x="5" y="0"/>
                </a:cxn>
                <a:cxn ang="0">
                  <a:pos x="10" y="0"/>
                </a:cxn>
                <a:cxn ang="0">
                  <a:pos x="10" y="0"/>
                </a:cxn>
                <a:cxn ang="0">
                  <a:pos x="14" y="0"/>
                </a:cxn>
                <a:cxn ang="0">
                  <a:pos x="14" y="0"/>
                </a:cxn>
                <a:cxn ang="0">
                  <a:pos x="14" y="0"/>
                </a:cxn>
                <a:cxn ang="0">
                  <a:pos x="19" y="0"/>
                </a:cxn>
                <a:cxn ang="0">
                  <a:pos x="19" y="0"/>
                </a:cxn>
                <a:cxn ang="0">
                  <a:pos x="19" y="5"/>
                </a:cxn>
              </a:cxnLst>
              <a:rect l="0" t="0" r="r" b="b"/>
              <a:pathLst>
                <a:path w="23" h="19">
                  <a:moveTo>
                    <a:pt x="19" y="5"/>
                  </a:moveTo>
                  <a:lnTo>
                    <a:pt x="19" y="5"/>
                  </a:lnTo>
                  <a:lnTo>
                    <a:pt x="23" y="5"/>
                  </a:lnTo>
                  <a:lnTo>
                    <a:pt x="23" y="10"/>
                  </a:lnTo>
                  <a:lnTo>
                    <a:pt x="23" y="10"/>
                  </a:lnTo>
                  <a:lnTo>
                    <a:pt x="23" y="10"/>
                  </a:lnTo>
                  <a:lnTo>
                    <a:pt x="23" y="14"/>
                  </a:lnTo>
                  <a:lnTo>
                    <a:pt x="19" y="14"/>
                  </a:lnTo>
                  <a:lnTo>
                    <a:pt x="19" y="14"/>
                  </a:lnTo>
                  <a:lnTo>
                    <a:pt x="19" y="19"/>
                  </a:lnTo>
                  <a:lnTo>
                    <a:pt x="19" y="19"/>
                  </a:lnTo>
                  <a:lnTo>
                    <a:pt x="14" y="19"/>
                  </a:lnTo>
                  <a:lnTo>
                    <a:pt x="14" y="19"/>
                  </a:lnTo>
                  <a:lnTo>
                    <a:pt x="14" y="19"/>
                  </a:lnTo>
                  <a:lnTo>
                    <a:pt x="10" y="19"/>
                  </a:lnTo>
                  <a:lnTo>
                    <a:pt x="10" y="19"/>
                  </a:lnTo>
                  <a:lnTo>
                    <a:pt x="5" y="19"/>
                  </a:lnTo>
                  <a:lnTo>
                    <a:pt x="5" y="19"/>
                  </a:lnTo>
                  <a:lnTo>
                    <a:pt x="5" y="14"/>
                  </a:lnTo>
                  <a:lnTo>
                    <a:pt x="5" y="14"/>
                  </a:lnTo>
                  <a:lnTo>
                    <a:pt x="0" y="14"/>
                  </a:lnTo>
                  <a:lnTo>
                    <a:pt x="0" y="10"/>
                  </a:lnTo>
                  <a:lnTo>
                    <a:pt x="0" y="10"/>
                  </a:lnTo>
                  <a:lnTo>
                    <a:pt x="0" y="10"/>
                  </a:lnTo>
                  <a:lnTo>
                    <a:pt x="0" y="5"/>
                  </a:lnTo>
                  <a:lnTo>
                    <a:pt x="5" y="5"/>
                  </a:lnTo>
                  <a:lnTo>
                    <a:pt x="5" y="5"/>
                  </a:lnTo>
                  <a:lnTo>
                    <a:pt x="5" y="0"/>
                  </a:lnTo>
                  <a:lnTo>
                    <a:pt x="5" y="0"/>
                  </a:lnTo>
                  <a:lnTo>
                    <a:pt x="10" y="0"/>
                  </a:lnTo>
                  <a:lnTo>
                    <a:pt x="10" y="0"/>
                  </a:lnTo>
                  <a:lnTo>
                    <a:pt x="14" y="0"/>
                  </a:lnTo>
                  <a:lnTo>
                    <a:pt x="14" y="0"/>
                  </a:lnTo>
                  <a:lnTo>
                    <a:pt x="14" y="0"/>
                  </a:lnTo>
                  <a:lnTo>
                    <a:pt x="19" y="0"/>
                  </a:lnTo>
                  <a:lnTo>
                    <a:pt x="19" y="0"/>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1726" name="Line 145"/>
            <p:cNvSpPr>
              <a:spLocks noChangeShapeType="1"/>
            </p:cNvSpPr>
            <p:nvPr/>
          </p:nvSpPr>
          <p:spPr bwMode="auto">
            <a:xfrm rot="11055630">
              <a:off x="1025" y="3637"/>
              <a:ext cx="46" cy="47"/>
            </a:xfrm>
            <a:prstGeom prst="line">
              <a:avLst/>
            </a:prstGeom>
            <a:noFill/>
            <a:ln w="7938">
              <a:solidFill>
                <a:srgbClr val="000000"/>
              </a:solidFill>
              <a:round/>
              <a:headEnd/>
              <a:tailEnd/>
            </a:ln>
          </p:spPr>
          <p:txBody>
            <a:bodyPr/>
            <a:lstStyle/>
            <a:p>
              <a:endParaRPr lang="fr-FR"/>
            </a:p>
          </p:txBody>
        </p:sp>
        <p:sp>
          <p:nvSpPr>
            <p:cNvPr id="1727" name="Line 146"/>
            <p:cNvSpPr>
              <a:spLocks noChangeShapeType="1"/>
            </p:cNvSpPr>
            <p:nvPr/>
          </p:nvSpPr>
          <p:spPr bwMode="auto">
            <a:xfrm rot="11055630" flipV="1">
              <a:off x="1025" y="3638"/>
              <a:ext cx="50" cy="47"/>
            </a:xfrm>
            <a:prstGeom prst="line">
              <a:avLst/>
            </a:prstGeom>
            <a:noFill/>
            <a:ln w="7938">
              <a:solidFill>
                <a:srgbClr val="000000"/>
              </a:solidFill>
              <a:round/>
              <a:headEnd/>
              <a:tailEnd/>
            </a:ln>
          </p:spPr>
          <p:txBody>
            <a:bodyPr/>
            <a:lstStyle/>
            <a:p>
              <a:endParaRPr lang="fr-FR"/>
            </a:p>
          </p:txBody>
        </p:sp>
        <p:sp>
          <p:nvSpPr>
            <p:cNvPr id="1728" name="Freeform 147"/>
            <p:cNvSpPr>
              <a:spLocks/>
            </p:cNvSpPr>
            <p:nvPr/>
          </p:nvSpPr>
          <p:spPr bwMode="auto">
            <a:xfrm rot="11055630">
              <a:off x="1087" y="3661"/>
              <a:ext cx="19" cy="18"/>
            </a:xfrm>
            <a:custGeom>
              <a:avLst/>
              <a:gdLst/>
              <a:ahLst/>
              <a:cxnLst>
                <a:cxn ang="0">
                  <a:pos x="19" y="4"/>
                </a:cxn>
                <a:cxn ang="0">
                  <a:pos x="19" y="4"/>
                </a:cxn>
                <a:cxn ang="0">
                  <a:pos x="19" y="4"/>
                </a:cxn>
                <a:cxn ang="0">
                  <a:pos x="19" y="9"/>
                </a:cxn>
                <a:cxn ang="0">
                  <a:pos x="19" y="9"/>
                </a:cxn>
                <a:cxn ang="0">
                  <a:pos x="19" y="9"/>
                </a:cxn>
                <a:cxn ang="0">
                  <a:pos x="19" y="14"/>
                </a:cxn>
                <a:cxn ang="0">
                  <a:pos x="19" y="14"/>
                </a:cxn>
                <a:cxn ang="0">
                  <a:pos x="19" y="18"/>
                </a:cxn>
                <a:cxn ang="0">
                  <a:pos x="14" y="18"/>
                </a:cxn>
                <a:cxn ang="0">
                  <a:pos x="14" y="18"/>
                </a:cxn>
                <a:cxn ang="0">
                  <a:pos x="14" y="18"/>
                </a:cxn>
                <a:cxn ang="0">
                  <a:pos x="9" y="18"/>
                </a:cxn>
                <a:cxn ang="0">
                  <a:pos x="9" y="18"/>
                </a:cxn>
                <a:cxn ang="0">
                  <a:pos x="9" y="18"/>
                </a:cxn>
                <a:cxn ang="0">
                  <a:pos x="5" y="18"/>
                </a:cxn>
                <a:cxn ang="0">
                  <a:pos x="5" y="18"/>
                </a:cxn>
                <a:cxn ang="0">
                  <a:pos x="0" y="18"/>
                </a:cxn>
                <a:cxn ang="0">
                  <a:pos x="0" y="18"/>
                </a:cxn>
                <a:cxn ang="0">
                  <a:pos x="0" y="14"/>
                </a:cxn>
                <a:cxn ang="0">
                  <a:pos x="0" y="14"/>
                </a:cxn>
                <a:cxn ang="0">
                  <a:pos x="0" y="14"/>
                </a:cxn>
                <a:cxn ang="0">
                  <a:pos x="0" y="9"/>
                </a:cxn>
                <a:cxn ang="0">
                  <a:pos x="0" y="9"/>
                </a:cxn>
                <a:cxn ang="0">
                  <a:pos x="0" y="4"/>
                </a:cxn>
                <a:cxn ang="0">
                  <a:pos x="0" y="4"/>
                </a:cxn>
                <a:cxn ang="0">
                  <a:pos x="0" y="4"/>
                </a:cxn>
                <a:cxn ang="0">
                  <a:pos x="0" y="0"/>
                </a:cxn>
                <a:cxn ang="0">
                  <a:pos x="5" y="0"/>
                </a:cxn>
                <a:cxn ang="0">
                  <a:pos x="5" y="0"/>
                </a:cxn>
                <a:cxn ang="0">
                  <a:pos x="9" y="0"/>
                </a:cxn>
                <a:cxn ang="0">
                  <a:pos x="9" y="0"/>
                </a:cxn>
                <a:cxn ang="0">
                  <a:pos x="9" y="0"/>
                </a:cxn>
                <a:cxn ang="0">
                  <a:pos x="14" y="0"/>
                </a:cxn>
                <a:cxn ang="0">
                  <a:pos x="14" y="0"/>
                </a:cxn>
                <a:cxn ang="0">
                  <a:pos x="14" y="0"/>
                </a:cxn>
                <a:cxn ang="0">
                  <a:pos x="19" y="4"/>
                </a:cxn>
              </a:cxnLst>
              <a:rect l="0" t="0" r="r" b="b"/>
              <a:pathLst>
                <a:path w="19" h="18">
                  <a:moveTo>
                    <a:pt x="19" y="4"/>
                  </a:moveTo>
                  <a:lnTo>
                    <a:pt x="19" y="4"/>
                  </a:lnTo>
                  <a:lnTo>
                    <a:pt x="19" y="4"/>
                  </a:lnTo>
                  <a:lnTo>
                    <a:pt x="19" y="9"/>
                  </a:lnTo>
                  <a:lnTo>
                    <a:pt x="19" y="9"/>
                  </a:lnTo>
                  <a:lnTo>
                    <a:pt x="19" y="9"/>
                  </a:lnTo>
                  <a:lnTo>
                    <a:pt x="19" y="14"/>
                  </a:lnTo>
                  <a:lnTo>
                    <a:pt x="19" y="14"/>
                  </a:lnTo>
                  <a:lnTo>
                    <a:pt x="19" y="18"/>
                  </a:lnTo>
                  <a:lnTo>
                    <a:pt x="14" y="18"/>
                  </a:lnTo>
                  <a:lnTo>
                    <a:pt x="14" y="18"/>
                  </a:lnTo>
                  <a:lnTo>
                    <a:pt x="14" y="18"/>
                  </a:lnTo>
                  <a:lnTo>
                    <a:pt x="9" y="18"/>
                  </a:lnTo>
                  <a:lnTo>
                    <a:pt x="9" y="18"/>
                  </a:lnTo>
                  <a:lnTo>
                    <a:pt x="9" y="18"/>
                  </a:lnTo>
                  <a:lnTo>
                    <a:pt x="5" y="18"/>
                  </a:lnTo>
                  <a:lnTo>
                    <a:pt x="5" y="18"/>
                  </a:lnTo>
                  <a:lnTo>
                    <a:pt x="0" y="18"/>
                  </a:lnTo>
                  <a:lnTo>
                    <a:pt x="0" y="18"/>
                  </a:lnTo>
                  <a:lnTo>
                    <a:pt x="0" y="14"/>
                  </a:lnTo>
                  <a:lnTo>
                    <a:pt x="0" y="14"/>
                  </a:lnTo>
                  <a:lnTo>
                    <a:pt x="0" y="14"/>
                  </a:lnTo>
                  <a:lnTo>
                    <a:pt x="0" y="9"/>
                  </a:lnTo>
                  <a:lnTo>
                    <a:pt x="0" y="9"/>
                  </a:lnTo>
                  <a:lnTo>
                    <a:pt x="0" y="4"/>
                  </a:lnTo>
                  <a:lnTo>
                    <a:pt x="0" y="4"/>
                  </a:lnTo>
                  <a:lnTo>
                    <a:pt x="0" y="4"/>
                  </a:lnTo>
                  <a:lnTo>
                    <a:pt x="0" y="0"/>
                  </a:lnTo>
                  <a:lnTo>
                    <a:pt x="5" y="0"/>
                  </a:lnTo>
                  <a:lnTo>
                    <a:pt x="5" y="0"/>
                  </a:lnTo>
                  <a:lnTo>
                    <a:pt x="9" y="0"/>
                  </a:lnTo>
                  <a:lnTo>
                    <a:pt x="9" y="0"/>
                  </a:lnTo>
                  <a:lnTo>
                    <a:pt x="9" y="0"/>
                  </a:lnTo>
                  <a:lnTo>
                    <a:pt x="14" y="0"/>
                  </a:lnTo>
                  <a:lnTo>
                    <a:pt x="14" y="0"/>
                  </a:lnTo>
                  <a:lnTo>
                    <a:pt x="14" y="0"/>
                  </a:lnTo>
                  <a:lnTo>
                    <a:pt x="19" y="4"/>
                  </a:lnTo>
                  <a:close/>
                </a:path>
              </a:pathLst>
            </a:custGeom>
            <a:solidFill>
              <a:srgbClr val="000000"/>
            </a:solidFill>
            <a:ln w="7938">
              <a:solidFill>
                <a:srgbClr val="000000"/>
              </a:solidFill>
              <a:prstDash val="solid"/>
              <a:round/>
              <a:headEnd/>
              <a:tailEnd/>
            </a:ln>
          </p:spPr>
          <p:txBody>
            <a:bodyPr/>
            <a:lstStyle/>
            <a:p>
              <a:endParaRPr lang="fr-FR"/>
            </a:p>
          </p:txBody>
        </p:sp>
        <p:sp>
          <p:nvSpPr>
            <p:cNvPr id="1729" name="Line 148"/>
            <p:cNvSpPr>
              <a:spLocks noChangeShapeType="1"/>
            </p:cNvSpPr>
            <p:nvPr/>
          </p:nvSpPr>
          <p:spPr bwMode="auto">
            <a:xfrm rot="11055630">
              <a:off x="1074" y="3641"/>
              <a:ext cx="47" cy="51"/>
            </a:xfrm>
            <a:prstGeom prst="line">
              <a:avLst/>
            </a:prstGeom>
            <a:noFill/>
            <a:ln w="7938">
              <a:solidFill>
                <a:srgbClr val="000000"/>
              </a:solidFill>
              <a:round/>
              <a:headEnd/>
              <a:tailEnd/>
            </a:ln>
          </p:spPr>
          <p:txBody>
            <a:bodyPr/>
            <a:lstStyle/>
            <a:p>
              <a:endParaRPr lang="fr-FR"/>
            </a:p>
          </p:txBody>
        </p:sp>
        <p:sp>
          <p:nvSpPr>
            <p:cNvPr id="1730" name="Line 149"/>
            <p:cNvSpPr>
              <a:spLocks noChangeShapeType="1"/>
            </p:cNvSpPr>
            <p:nvPr/>
          </p:nvSpPr>
          <p:spPr bwMode="auto">
            <a:xfrm rot="11055630" flipV="1">
              <a:off x="1069" y="3647"/>
              <a:ext cx="55" cy="46"/>
            </a:xfrm>
            <a:prstGeom prst="line">
              <a:avLst/>
            </a:prstGeom>
            <a:noFill/>
            <a:ln w="7938">
              <a:solidFill>
                <a:srgbClr val="000000"/>
              </a:solidFill>
              <a:round/>
              <a:headEnd/>
              <a:tailEnd/>
            </a:ln>
          </p:spPr>
          <p:txBody>
            <a:bodyPr/>
            <a:lstStyle/>
            <a:p>
              <a:endParaRPr lang="fr-FR"/>
            </a:p>
          </p:txBody>
        </p:sp>
        <p:sp>
          <p:nvSpPr>
            <p:cNvPr id="1731" name="Oval 150"/>
            <p:cNvSpPr>
              <a:spLocks noChangeArrowheads="1"/>
            </p:cNvSpPr>
            <p:nvPr/>
          </p:nvSpPr>
          <p:spPr bwMode="auto">
            <a:xfrm rot="11055630">
              <a:off x="974" y="3792"/>
              <a:ext cx="24" cy="19"/>
            </a:xfrm>
            <a:prstGeom prst="ellipse">
              <a:avLst/>
            </a:prstGeom>
            <a:solidFill>
              <a:srgbClr val="000000"/>
            </a:solidFill>
            <a:ln w="7938">
              <a:solidFill>
                <a:srgbClr val="000000"/>
              </a:solidFill>
              <a:round/>
              <a:headEnd/>
              <a:tailEnd/>
            </a:ln>
          </p:spPr>
          <p:txBody>
            <a:bodyPr/>
            <a:lstStyle/>
            <a:p>
              <a:endParaRPr lang="fr-FR"/>
            </a:p>
          </p:txBody>
        </p:sp>
        <p:sp>
          <p:nvSpPr>
            <p:cNvPr id="1732" name="Line 151"/>
            <p:cNvSpPr>
              <a:spLocks noChangeShapeType="1"/>
            </p:cNvSpPr>
            <p:nvPr/>
          </p:nvSpPr>
          <p:spPr bwMode="auto">
            <a:xfrm rot="11055630">
              <a:off x="984" y="3773"/>
              <a:ext cx="1" cy="64"/>
            </a:xfrm>
            <a:prstGeom prst="line">
              <a:avLst/>
            </a:prstGeom>
            <a:noFill/>
            <a:ln w="7938">
              <a:solidFill>
                <a:srgbClr val="000000"/>
              </a:solidFill>
              <a:round/>
              <a:headEnd/>
              <a:tailEnd/>
            </a:ln>
          </p:spPr>
          <p:txBody>
            <a:bodyPr/>
            <a:lstStyle/>
            <a:p>
              <a:endParaRPr lang="fr-FR"/>
            </a:p>
          </p:txBody>
        </p:sp>
        <p:sp>
          <p:nvSpPr>
            <p:cNvPr id="1733" name="Line 152"/>
            <p:cNvSpPr>
              <a:spLocks noChangeShapeType="1"/>
            </p:cNvSpPr>
            <p:nvPr/>
          </p:nvSpPr>
          <p:spPr bwMode="auto">
            <a:xfrm rot="11055630">
              <a:off x="953" y="3803"/>
              <a:ext cx="69" cy="1"/>
            </a:xfrm>
            <a:prstGeom prst="line">
              <a:avLst/>
            </a:prstGeom>
            <a:noFill/>
            <a:ln w="7938">
              <a:solidFill>
                <a:srgbClr val="000000"/>
              </a:solidFill>
              <a:round/>
              <a:headEnd/>
              <a:tailEnd/>
            </a:ln>
          </p:spPr>
          <p:txBody>
            <a:bodyPr/>
            <a:lstStyle/>
            <a:p>
              <a:endParaRPr lang="fr-FR"/>
            </a:p>
          </p:txBody>
        </p:sp>
        <p:sp>
          <p:nvSpPr>
            <p:cNvPr id="1734" name="Oval 153"/>
            <p:cNvSpPr>
              <a:spLocks noChangeArrowheads="1"/>
            </p:cNvSpPr>
            <p:nvPr/>
          </p:nvSpPr>
          <p:spPr bwMode="auto">
            <a:xfrm rot="11055630">
              <a:off x="1007" y="3828"/>
              <a:ext cx="19" cy="24"/>
            </a:xfrm>
            <a:prstGeom prst="ellipse">
              <a:avLst/>
            </a:prstGeom>
            <a:solidFill>
              <a:srgbClr val="000000"/>
            </a:solidFill>
            <a:ln w="7938">
              <a:solidFill>
                <a:srgbClr val="000000"/>
              </a:solidFill>
              <a:round/>
              <a:headEnd/>
              <a:tailEnd/>
            </a:ln>
          </p:spPr>
          <p:txBody>
            <a:bodyPr/>
            <a:lstStyle/>
            <a:p>
              <a:endParaRPr lang="fr-FR"/>
            </a:p>
          </p:txBody>
        </p:sp>
        <p:sp>
          <p:nvSpPr>
            <p:cNvPr id="1735" name="Line 154"/>
            <p:cNvSpPr>
              <a:spLocks noChangeShapeType="1"/>
            </p:cNvSpPr>
            <p:nvPr/>
          </p:nvSpPr>
          <p:spPr bwMode="auto">
            <a:xfrm rot="11055630">
              <a:off x="1018" y="3807"/>
              <a:ext cx="1" cy="69"/>
            </a:xfrm>
            <a:prstGeom prst="line">
              <a:avLst/>
            </a:prstGeom>
            <a:noFill/>
            <a:ln w="7938">
              <a:solidFill>
                <a:srgbClr val="000000"/>
              </a:solidFill>
              <a:round/>
              <a:headEnd/>
              <a:tailEnd/>
            </a:ln>
          </p:spPr>
          <p:txBody>
            <a:bodyPr/>
            <a:lstStyle/>
            <a:p>
              <a:endParaRPr lang="fr-FR"/>
            </a:p>
          </p:txBody>
        </p:sp>
        <p:sp>
          <p:nvSpPr>
            <p:cNvPr id="1736" name="Line 155"/>
            <p:cNvSpPr>
              <a:spLocks noChangeShapeType="1"/>
            </p:cNvSpPr>
            <p:nvPr/>
          </p:nvSpPr>
          <p:spPr bwMode="auto">
            <a:xfrm rot="11055630">
              <a:off x="982" y="3843"/>
              <a:ext cx="69" cy="1"/>
            </a:xfrm>
            <a:prstGeom prst="line">
              <a:avLst/>
            </a:prstGeom>
            <a:noFill/>
            <a:ln w="7938">
              <a:solidFill>
                <a:srgbClr val="000000"/>
              </a:solidFill>
              <a:round/>
              <a:headEnd/>
              <a:tailEnd/>
            </a:ln>
          </p:spPr>
          <p:txBody>
            <a:bodyPr/>
            <a:lstStyle/>
            <a:p>
              <a:endParaRPr lang="fr-FR"/>
            </a:p>
          </p:txBody>
        </p:sp>
        <p:sp>
          <p:nvSpPr>
            <p:cNvPr id="1737" name="Freeform 156"/>
            <p:cNvSpPr>
              <a:spLocks/>
            </p:cNvSpPr>
            <p:nvPr/>
          </p:nvSpPr>
          <p:spPr bwMode="auto">
            <a:xfrm rot="11055630">
              <a:off x="912" y="3771"/>
              <a:ext cx="19" cy="23"/>
            </a:xfrm>
            <a:custGeom>
              <a:avLst/>
              <a:gdLst/>
              <a:ahLst/>
              <a:cxnLst>
                <a:cxn ang="0">
                  <a:pos x="19" y="13"/>
                </a:cxn>
                <a:cxn ang="0">
                  <a:pos x="19" y="18"/>
                </a:cxn>
                <a:cxn ang="0">
                  <a:pos x="19" y="18"/>
                </a:cxn>
                <a:cxn ang="0">
                  <a:pos x="14" y="18"/>
                </a:cxn>
                <a:cxn ang="0">
                  <a:pos x="14" y="18"/>
                </a:cxn>
                <a:cxn ang="0">
                  <a:pos x="14" y="18"/>
                </a:cxn>
                <a:cxn ang="0">
                  <a:pos x="9" y="23"/>
                </a:cxn>
                <a:cxn ang="0">
                  <a:pos x="9" y="18"/>
                </a:cxn>
                <a:cxn ang="0">
                  <a:pos x="5" y="18"/>
                </a:cxn>
                <a:cxn ang="0">
                  <a:pos x="5" y="18"/>
                </a:cxn>
                <a:cxn ang="0">
                  <a:pos x="5" y="18"/>
                </a:cxn>
                <a:cxn ang="0">
                  <a:pos x="0" y="18"/>
                </a:cxn>
                <a:cxn ang="0">
                  <a:pos x="0" y="13"/>
                </a:cxn>
                <a:cxn ang="0">
                  <a:pos x="0" y="13"/>
                </a:cxn>
                <a:cxn ang="0">
                  <a:pos x="0" y="13"/>
                </a:cxn>
                <a:cxn ang="0">
                  <a:pos x="0" y="9"/>
                </a:cxn>
                <a:cxn ang="0">
                  <a:pos x="0" y="9"/>
                </a:cxn>
                <a:cxn ang="0">
                  <a:pos x="0" y="9"/>
                </a:cxn>
                <a:cxn ang="0">
                  <a:pos x="0" y="4"/>
                </a:cxn>
                <a:cxn ang="0">
                  <a:pos x="0" y="4"/>
                </a:cxn>
                <a:cxn ang="0">
                  <a:pos x="5" y="4"/>
                </a:cxn>
                <a:cxn ang="0">
                  <a:pos x="5" y="0"/>
                </a:cxn>
                <a:cxn ang="0">
                  <a:pos x="5" y="0"/>
                </a:cxn>
                <a:cxn ang="0">
                  <a:pos x="9" y="0"/>
                </a:cxn>
                <a:cxn ang="0">
                  <a:pos x="9" y="0"/>
                </a:cxn>
                <a:cxn ang="0">
                  <a:pos x="9" y="0"/>
                </a:cxn>
                <a:cxn ang="0">
                  <a:pos x="14" y="0"/>
                </a:cxn>
                <a:cxn ang="0">
                  <a:pos x="14" y="0"/>
                </a:cxn>
                <a:cxn ang="0">
                  <a:pos x="19" y="4"/>
                </a:cxn>
                <a:cxn ang="0">
                  <a:pos x="19" y="4"/>
                </a:cxn>
                <a:cxn ang="0">
                  <a:pos x="19" y="4"/>
                </a:cxn>
                <a:cxn ang="0">
                  <a:pos x="19" y="9"/>
                </a:cxn>
                <a:cxn ang="0">
                  <a:pos x="19" y="9"/>
                </a:cxn>
                <a:cxn ang="0">
                  <a:pos x="19" y="9"/>
                </a:cxn>
                <a:cxn ang="0">
                  <a:pos x="19" y="13"/>
                </a:cxn>
                <a:cxn ang="0">
                  <a:pos x="19" y="13"/>
                </a:cxn>
                <a:cxn ang="0">
                  <a:pos x="19" y="13"/>
                </a:cxn>
              </a:cxnLst>
              <a:rect l="0" t="0" r="r" b="b"/>
              <a:pathLst>
                <a:path w="19" h="23">
                  <a:moveTo>
                    <a:pt x="19" y="13"/>
                  </a:moveTo>
                  <a:lnTo>
                    <a:pt x="19" y="18"/>
                  </a:lnTo>
                  <a:lnTo>
                    <a:pt x="19" y="18"/>
                  </a:lnTo>
                  <a:lnTo>
                    <a:pt x="14" y="18"/>
                  </a:lnTo>
                  <a:lnTo>
                    <a:pt x="14" y="18"/>
                  </a:lnTo>
                  <a:lnTo>
                    <a:pt x="14" y="18"/>
                  </a:lnTo>
                  <a:lnTo>
                    <a:pt x="9" y="23"/>
                  </a:lnTo>
                  <a:lnTo>
                    <a:pt x="9" y="18"/>
                  </a:lnTo>
                  <a:lnTo>
                    <a:pt x="5" y="18"/>
                  </a:lnTo>
                  <a:lnTo>
                    <a:pt x="5" y="18"/>
                  </a:lnTo>
                  <a:lnTo>
                    <a:pt x="5" y="18"/>
                  </a:lnTo>
                  <a:lnTo>
                    <a:pt x="0" y="18"/>
                  </a:lnTo>
                  <a:lnTo>
                    <a:pt x="0" y="13"/>
                  </a:lnTo>
                  <a:lnTo>
                    <a:pt x="0" y="13"/>
                  </a:lnTo>
                  <a:lnTo>
                    <a:pt x="0" y="13"/>
                  </a:lnTo>
                  <a:lnTo>
                    <a:pt x="0" y="9"/>
                  </a:lnTo>
                  <a:lnTo>
                    <a:pt x="0" y="9"/>
                  </a:lnTo>
                  <a:lnTo>
                    <a:pt x="0" y="9"/>
                  </a:lnTo>
                  <a:lnTo>
                    <a:pt x="0" y="4"/>
                  </a:lnTo>
                  <a:lnTo>
                    <a:pt x="0" y="4"/>
                  </a:lnTo>
                  <a:lnTo>
                    <a:pt x="5" y="4"/>
                  </a:lnTo>
                  <a:lnTo>
                    <a:pt x="5" y="0"/>
                  </a:lnTo>
                  <a:lnTo>
                    <a:pt x="5" y="0"/>
                  </a:lnTo>
                  <a:lnTo>
                    <a:pt x="9" y="0"/>
                  </a:lnTo>
                  <a:lnTo>
                    <a:pt x="9" y="0"/>
                  </a:lnTo>
                  <a:lnTo>
                    <a:pt x="9" y="0"/>
                  </a:lnTo>
                  <a:lnTo>
                    <a:pt x="14" y="0"/>
                  </a:lnTo>
                  <a:lnTo>
                    <a:pt x="14" y="0"/>
                  </a:lnTo>
                  <a:lnTo>
                    <a:pt x="19" y="4"/>
                  </a:lnTo>
                  <a:lnTo>
                    <a:pt x="19" y="4"/>
                  </a:lnTo>
                  <a:lnTo>
                    <a:pt x="19" y="4"/>
                  </a:lnTo>
                  <a:lnTo>
                    <a:pt x="19" y="9"/>
                  </a:lnTo>
                  <a:lnTo>
                    <a:pt x="19" y="9"/>
                  </a:lnTo>
                  <a:lnTo>
                    <a:pt x="19" y="9"/>
                  </a:lnTo>
                  <a:lnTo>
                    <a:pt x="19" y="13"/>
                  </a:lnTo>
                  <a:lnTo>
                    <a:pt x="19" y="13"/>
                  </a:lnTo>
                  <a:lnTo>
                    <a:pt x="19" y="13"/>
                  </a:lnTo>
                  <a:close/>
                </a:path>
              </a:pathLst>
            </a:custGeom>
            <a:solidFill>
              <a:srgbClr val="000000"/>
            </a:solidFill>
            <a:ln w="7938">
              <a:solidFill>
                <a:srgbClr val="000000"/>
              </a:solidFill>
              <a:prstDash val="solid"/>
              <a:round/>
              <a:headEnd/>
              <a:tailEnd/>
            </a:ln>
          </p:spPr>
          <p:txBody>
            <a:bodyPr/>
            <a:lstStyle/>
            <a:p>
              <a:endParaRPr lang="fr-FR"/>
            </a:p>
          </p:txBody>
        </p:sp>
        <p:sp>
          <p:nvSpPr>
            <p:cNvPr id="1738" name="Line 157"/>
            <p:cNvSpPr>
              <a:spLocks noChangeShapeType="1"/>
            </p:cNvSpPr>
            <p:nvPr/>
          </p:nvSpPr>
          <p:spPr bwMode="auto">
            <a:xfrm rot="11055630" flipV="1">
              <a:off x="903" y="3754"/>
              <a:ext cx="37" cy="60"/>
            </a:xfrm>
            <a:prstGeom prst="line">
              <a:avLst/>
            </a:prstGeom>
            <a:noFill/>
            <a:ln w="7938">
              <a:solidFill>
                <a:srgbClr val="000000"/>
              </a:solidFill>
              <a:round/>
              <a:headEnd/>
              <a:tailEnd/>
            </a:ln>
          </p:spPr>
          <p:txBody>
            <a:bodyPr/>
            <a:lstStyle/>
            <a:p>
              <a:endParaRPr lang="fr-FR"/>
            </a:p>
          </p:txBody>
        </p:sp>
        <p:sp>
          <p:nvSpPr>
            <p:cNvPr id="1739" name="Line 158"/>
            <p:cNvSpPr>
              <a:spLocks noChangeShapeType="1"/>
            </p:cNvSpPr>
            <p:nvPr/>
          </p:nvSpPr>
          <p:spPr bwMode="auto">
            <a:xfrm rot="11055630">
              <a:off x="890" y="3768"/>
              <a:ext cx="60" cy="32"/>
            </a:xfrm>
            <a:prstGeom prst="line">
              <a:avLst/>
            </a:prstGeom>
            <a:noFill/>
            <a:ln w="7938">
              <a:solidFill>
                <a:srgbClr val="000000"/>
              </a:solidFill>
              <a:round/>
              <a:headEnd/>
              <a:tailEnd/>
            </a:ln>
          </p:spPr>
          <p:txBody>
            <a:bodyPr/>
            <a:lstStyle/>
            <a:p>
              <a:endParaRPr lang="fr-FR"/>
            </a:p>
          </p:txBody>
        </p:sp>
        <p:sp>
          <p:nvSpPr>
            <p:cNvPr id="1740" name="Freeform 159"/>
            <p:cNvSpPr>
              <a:spLocks/>
            </p:cNvSpPr>
            <p:nvPr/>
          </p:nvSpPr>
          <p:spPr bwMode="auto">
            <a:xfrm rot="11055630">
              <a:off x="919" y="3824"/>
              <a:ext cx="23" cy="18"/>
            </a:xfrm>
            <a:custGeom>
              <a:avLst/>
              <a:gdLst/>
              <a:ahLst/>
              <a:cxnLst>
                <a:cxn ang="0">
                  <a:pos x="19" y="13"/>
                </a:cxn>
                <a:cxn ang="0">
                  <a:pos x="19" y="18"/>
                </a:cxn>
                <a:cxn ang="0">
                  <a:pos x="19" y="18"/>
                </a:cxn>
                <a:cxn ang="0">
                  <a:pos x="19" y="18"/>
                </a:cxn>
                <a:cxn ang="0">
                  <a:pos x="14" y="18"/>
                </a:cxn>
                <a:cxn ang="0">
                  <a:pos x="14" y="18"/>
                </a:cxn>
                <a:cxn ang="0">
                  <a:pos x="14" y="18"/>
                </a:cxn>
                <a:cxn ang="0">
                  <a:pos x="10" y="18"/>
                </a:cxn>
                <a:cxn ang="0">
                  <a:pos x="10" y="18"/>
                </a:cxn>
                <a:cxn ang="0">
                  <a:pos x="5" y="18"/>
                </a:cxn>
                <a:cxn ang="0">
                  <a:pos x="5" y="18"/>
                </a:cxn>
                <a:cxn ang="0">
                  <a:pos x="5" y="18"/>
                </a:cxn>
                <a:cxn ang="0">
                  <a:pos x="5" y="13"/>
                </a:cxn>
                <a:cxn ang="0">
                  <a:pos x="0" y="13"/>
                </a:cxn>
                <a:cxn ang="0">
                  <a:pos x="0" y="13"/>
                </a:cxn>
                <a:cxn ang="0">
                  <a:pos x="0" y="9"/>
                </a:cxn>
                <a:cxn ang="0">
                  <a:pos x="0" y="9"/>
                </a:cxn>
                <a:cxn ang="0">
                  <a:pos x="0" y="4"/>
                </a:cxn>
                <a:cxn ang="0">
                  <a:pos x="5" y="4"/>
                </a:cxn>
                <a:cxn ang="0">
                  <a:pos x="5" y="4"/>
                </a:cxn>
                <a:cxn ang="0">
                  <a:pos x="5" y="4"/>
                </a:cxn>
                <a:cxn ang="0">
                  <a:pos x="5" y="0"/>
                </a:cxn>
                <a:cxn ang="0">
                  <a:pos x="10" y="0"/>
                </a:cxn>
                <a:cxn ang="0">
                  <a:pos x="10" y="0"/>
                </a:cxn>
                <a:cxn ang="0">
                  <a:pos x="10" y="0"/>
                </a:cxn>
                <a:cxn ang="0">
                  <a:pos x="14" y="0"/>
                </a:cxn>
                <a:cxn ang="0">
                  <a:pos x="14" y="0"/>
                </a:cxn>
                <a:cxn ang="0">
                  <a:pos x="19" y="0"/>
                </a:cxn>
                <a:cxn ang="0">
                  <a:pos x="19" y="4"/>
                </a:cxn>
                <a:cxn ang="0">
                  <a:pos x="19" y="4"/>
                </a:cxn>
                <a:cxn ang="0">
                  <a:pos x="19" y="4"/>
                </a:cxn>
                <a:cxn ang="0">
                  <a:pos x="23" y="9"/>
                </a:cxn>
                <a:cxn ang="0">
                  <a:pos x="23" y="9"/>
                </a:cxn>
                <a:cxn ang="0">
                  <a:pos x="23" y="9"/>
                </a:cxn>
                <a:cxn ang="0">
                  <a:pos x="23" y="13"/>
                </a:cxn>
                <a:cxn ang="0">
                  <a:pos x="23" y="13"/>
                </a:cxn>
                <a:cxn ang="0">
                  <a:pos x="19" y="13"/>
                </a:cxn>
              </a:cxnLst>
              <a:rect l="0" t="0" r="r" b="b"/>
              <a:pathLst>
                <a:path w="23" h="18">
                  <a:moveTo>
                    <a:pt x="19" y="13"/>
                  </a:moveTo>
                  <a:lnTo>
                    <a:pt x="19" y="18"/>
                  </a:lnTo>
                  <a:lnTo>
                    <a:pt x="19" y="18"/>
                  </a:lnTo>
                  <a:lnTo>
                    <a:pt x="19" y="18"/>
                  </a:lnTo>
                  <a:lnTo>
                    <a:pt x="14" y="18"/>
                  </a:lnTo>
                  <a:lnTo>
                    <a:pt x="14" y="18"/>
                  </a:lnTo>
                  <a:lnTo>
                    <a:pt x="14" y="18"/>
                  </a:lnTo>
                  <a:lnTo>
                    <a:pt x="10" y="18"/>
                  </a:lnTo>
                  <a:lnTo>
                    <a:pt x="10" y="18"/>
                  </a:lnTo>
                  <a:lnTo>
                    <a:pt x="5" y="18"/>
                  </a:lnTo>
                  <a:lnTo>
                    <a:pt x="5" y="18"/>
                  </a:lnTo>
                  <a:lnTo>
                    <a:pt x="5" y="18"/>
                  </a:lnTo>
                  <a:lnTo>
                    <a:pt x="5" y="13"/>
                  </a:lnTo>
                  <a:lnTo>
                    <a:pt x="0" y="13"/>
                  </a:lnTo>
                  <a:lnTo>
                    <a:pt x="0" y="13"/>
                  </a:lnTo>
                  <a:lnTo>
                    <a:pt x="0" y="9"/>
                  </a:lnTo>
                  <a:lnTo>
                    <a:pt x="0" y="9"/>
                  </a:lnTo>
                  <a:lnTo>
                    <a:pt x="0" y="4"/>
                  </a:lnTo>
                  <a:lnTo>
                    <a:pt x="5" y="4"/>
                  </a:lnTo>
                  <a:lnTo>
                    <a:pt x="5" y="4"/>
                  </a:lnTo>
                  <a:lnTo>
                    <a:pt x="5" y="4"/>
                  </a:lnTo>
                  <a:lnTo>
                    <a:pt x="5" y="0"/>
                  </a:lnTo>
                  <a:lnTo>
                    <a:pt x="10" y="0"/>
                  </a:lnTo>
                  <a:lnTo>
                    <a:pt x="10" y="0"/>
                  </a:lnTo>
                  <a:lnTo>
                    <a:pt x="10" y="0"/>
                  </a:lnTo>
                  <a:lnTo>
                    <a:pt x="14" y="0"/>
                  </a:lnTo>
                  <a:lnTo>
                    <a:pt x="14" y="0"/>
                  </a:lnTo>
                  <a:lnTo>
                    <a:pt x="19" y="0"/>
                  </a:lnTo>
                  <a:lnTo>
                    <a:pt x="19" y="4"/>
                  </a:lnTo>
                  <a:lnTo>
                    <a:pt x="19" y="4"/>
                  </a:lnTo>
                  <a:lnTo>
                    <a:pt x="19" y="4"/>
                  </a:lnTo>
                  <a:lnTo>
                    <a:pt x="23" y="9"/>
                  </a:lnTo>
                  <a:lnTo>
                    <a:pt x="23" y="9"/>
                  </a:lnTo>
                  <a:lnTo>
                    <a:pt x="23" y="9"/>
                  </a:lnTo>
                  <a:lnTo>
                    <a:pt x="23" y="13"/>
                  </a:lnTo>
                  <a:lnTo>
                    <a:pt x="23" y="13"/>
                  </a:lnTo>
                  <a:lnTo>
                    <a:pt x="19" y="13"/>
                  </a:lnTo>
                  <a:close/>
                </a:path>
              </a:pathLst>
            </a:custGeom>
            <a:solidFill>
              <a:srgbClr val="000000"/>
            </a:solidFill>
            <a:ln w="7938">
              <a:solidFill>
                <a:srgbClr val="000000"/>
              </a:solidFill>
              <a:prstDash val="solid"/>
              <a:round/>
              <a:headEnd/>
              <a:tailEnd/>
            </a:ln>
          </p:spPr>
          <p:txBody>
            <a:bodyPr/>
            <a:lstStyle/>
            <a:p>
              <a:endParaRPr lang="fr-FR"/>
            </a:p>
          </p:txBody>
        </p:sp>
        <p:sp>
          <p:nvSpPr>
            <p:cNvPr id="1741" name="Line 160"/>
            <p:cNvSpPr>
              <a:spLocks noChangeShapeType="1"/>
            </p:cNvSpPr>
            <p:nvPr/>
          </p:nvSpPr>
          <p:spPr bwMode="auto">
            <a:xfrm rot="11055630" flipV="1">
              <a:off x="915" y="3801"/>
              <a:ext cx="32" cy="60"/>
            </a:xfrm>
            <a:prstGeom prst="line">
              <a:avLst/>
            </a:prstGeom>
            <a:noFill/>
            <a:ln w="7938">
              <a:solidFill>
                <a:srgbClr val="000000"/>
              </a:solidFill>
              <a:round/>
              <a:headEnd/>
              <a:tailEnd/>
            </a:ln>
          </p:spPr>
          <p:txBody>
            <a:bodyPr/>
            <a:lstStyle/>
            <a:p>
              <a:endParaRPr lang="fr-FR"/>
            </a:p>
          </p:txBody>
        </p:sp>
        <p:sp>
          <p:nvSpPr>
            <p:cNvPr id="1742" name="Line 161"/>
            <p:cNvSpPr>
              <a:spLocks noChangeShapeType="1"/>
            </p:cNvSpPr>
            <p:nvPr/>
          </p:nvSpPr>
          <p:spPr bwMode="auto">
            <a:xfrm rot="11055630">
              <a:off x="901" y="3815"/>
              <a:ext cx="60" cy="32"/>
            </a:xfrm>
            <a:prstGeom prst="line">
              <a:avLst/>
            </a:prstGeom>
            <a:noFill/>
            <a:ln w="7938">
              <a:solidFill>
                <a:srgbClr val="000000"/>
              </a:solidFill>
              <a:round/>
              <a:headEnd/>
              <a:tailEnd/>
            </a:ln>
          </p:spPr>
          <p:txBody>
            <a:bodyPr/>
            <a:lstStyle/>
            <a:p>
              <a:endParaRPr lang="fr-FR"/>
            </a:p>
          </p:txBody>
        </p:sp>
        <p:sp>
          <p:nvSpPr>
            <p:cNvPr id="1743" name="Oval 162"/>
            <p:cNvSpPr>
              <a:spLocks noChangeArrowheads="1"/>
            </p:cNvSpPr>
            <p:nvPr/>
          </p:nvSpPr>
          <p:spPr bwMode="auto">
            <a:xfrm rot="11055630">
              <a:off x="842" y="3764"/>
              <a:ext cx="23" cy="23"/>
            </a:xfrm>
            <a:prstGeom prst="ellipse">
              <a:avLst/>
            </a:prstGeom>
            <a:solidFill>
              <a:srgbClr val="000000"/>
            </a:solidFill>
            <a:ln w="7938">
              <a:solidFill>
                <a:srgbClr val="000000"/>
              </a:solidFill>
              <a:round/>
              <a:headEnd/>
              <a:tailEnd/>
            </a:ln>
          </p:spPr>
          <p:txBody>
            <a:bodyPr/>
            <a:lstStyle/>
            <a:p>
              <a:endParaRPr lang="fr-FR"/>
            </a:p>
          </p:txBody>
        </p:sp>
        <p:sp>
          <p:nvSpPr>
            <p:cNvPr id="1744" name="Line 163"/>
            <p:cNvSpPr>
              <a:spLocks noChangeShapeType="1"/>
            </p:cNvSpPr>
            <p:nvPr/>
          </p:nvSpPr>
          <p:spPr bwMode="auto">
            <a:xfrm rot="11055630" flipV="1">
              <a:off x="857" y="3744"/>
              <a:ext cx="1" cy="69"/>
            </a:xfrm>
            <a:prstGeom prst="line">
              <a:avLst/>
            </a:prstGeom>
            <a:noFill/>
            <a:ln w="7938">
              <a:solidFill>
                <a:srgbClr val="000000"/>
              </a:solidFill>
              <a:round/>
              <a:headEnd/>
              <a:tailEnd/>
            </a:ln>
          </p:spPr>
          <p:txBody>
            <a:bodyPr/>
            <a:lstStyle/>
            <a:p>
              <a:endParaRPr lang="fr-FR"/>
            </a:p>
          </p:txBody>
        </p:sp>
        <p:sp>
          <p:nvSpPr>
            <p:cNvPr id="1745" name="Line 164"/>
            <p:cNvSpPr>
              <a:spLocks noChangeShapeType="1"/>
            </p:cNvSpPr>
            <p:nvPr/>
          </p:nvSpPr>
          <p:spPr bwMode="auto">
            <a:xfrm rot="11055630">
              <a:off x="820" y="3779"/>
              <a:ext cx="69" cy="1"/>
            </a:xfrm>
            <a:prstGeom prst="line">
              <a:avLst/>
            </a:prstGeom>
            <a:noFill/>
            <a:ln w="7938">
              <a:solidFill>
                <a:srgbClr val="000000"/>
              </a:solidFill>
              <a:round/>
              <a:headEnd/>
              <a:tailEnd/>
            </a:ln>
          </p:spPr>
          <p:txBody>
            <a:bodyPr/>
            <a:lstStyle/>
            <a:p>
              <a:endParaRPr lang="fr-FR"/>
            </a:p>
          </p:txBody>
        </p:sp>
        <p:sp>
          <p:nvSpPr>
            <p:cNvPr id="1746" name="Oval 165"/>
            <p:cNvSpPr>
              <a:spLocks noChangeArrowheads="1"/>
            </p:cNvSpPr>
            <p:nvPr/>
          </p:nvSpPr>
          <p:spPr bwMode="auto">
            <a:xfrm rot="11055630">
              <a:off x="806" y="3799"/>
              <a:ext cx="19" cy="19"/>
            </a:xfrm>
            <a:prstGeom prst="ellipse">
              <a:avLst/>
            </a:prstGeom>
            <a:solidFill>
              <a:srgbClr val="000000"/>
            </a:solidFill>
            <a:ln w="7938">
              <a:solidFill>
                <a:srgbClr val="000000"/>
              </a:solidFill>
              <a:round/>
              <a:headEnd/>
              <a:tailEnd/>
            </a:ln>
          </p:spPr>
          <p:txBody>
            <a:bodyPr/>
            <a:lstStyle/>
            <a:p>
              <a:endParaRPr lang="fr-FR"/>
            </a:p>
          </p:txBody>
        </p:sp>
        <p:sp>
          <p:nvSpPr>
            <p:cNvPr id="1747" name="Line 166"/>
            <p:cNvSpPr>
              <a:spLocks noChangeShapeType="1"/>
            </p:cNvSpPr>
            <p:nvPr/>
          </p:nvSpPr>
          <p:spPr bwMode="auto">
            <a:xfrm rot="11055630" flipV="1">
              <a:off x="817" y="3778"/>
              <a:ext cx="1" cy="65"/>
            </a:xfrm>
            <a:prstGeom prst="line">
              <a:avLst/>
            </a:prstGeom>
            <a:noFill/>
            <a:ln w="7938">
              <a:solidFill>
                <a:srgbClr val="000000"/>
              </a:solidFill>
              <a:round/>
              <a:headEnd/>
              <a:tailEnd/>
            </a:ln>
          </p:spPr>
          <p:txBody>
            <a:bodyPr/>
            <a:lstStyle/>
            <a:p>
              <a:endParaRPr lang="fr-FR"/>
            </a:p>
          </p:txBody>
        </p:sp>
        <p:sp>
          <p:nvSpPr>
            <p:cNvPr id="1748" name="Line 167"/>
            <p:cNvSpPr>
              <a:spLocks noChangeShapeType="1"/>
            </p:cNvSpPr>
            <p:nvPr/>
          </p:nvSpPr>
          <p:spPr bwMode="auto">
            <a:xfrm rot="11055630">
              <a:off x="786" y="3809"/>
              <a:ext cx="69" cy="1"/>
            </a:xfrm>
            <a:prstGeom prst="line">
              <a:avLst/>
            </a:prstGeom>
            <a:noFill/>
            <a:ln w="7938">
              <a:solidFill>
                <a:srgbClr val="000000"/>
              </a:solidFill>
              <a:round/>
              <a:headEnd/>
              <a:tailEnd/>
            </a:ln>
          </p:spPr>
          <p:txBody>
            <a:bodyPr/>
            <a:lstStyle/>
            <a:p>
              <a:endParaRPr lang="fr-FR"/>
            </a:p>
          </p:txBody>
        </p:sp>
        <p:sp>
          <p:nvSpPr>
            <p:cNvPr id="1749" name="Freeform 168"/>
            <p:cNvSpPr>
              <a:spLocks/>
            </p:cNvSpPr>
            <p:nvPr/>
          </p:nvSpPr>
          <p:spPr bwMode="auto">
            <a:xfrm rot="11055630">
              <a:off x="1490" y="2978"/>
              <a:ext cx="23" cy="23"/>
            </a:xfrm>
            <a:custGeom>
              <a:avLst/>
              <a:gdLst/>
              <a:ahLst/>
              <a:cxnLst>
                <a:cxn ang="0">
                  <a:pos x="5" y="4"/>
                </a:cxn>
                <a:cxn ang="0">
                  <a:pos x="5" y="4"/>
                </a:cxn>
                <a:cxn ang="0">
                  <a:pos x="5" y="0"/>
                </a:cxn>
                <a:cxn ang="0">
                  <a:pos x="10" y="0"/>
                </a:cxn>
                <a:cxn ang="0">
                  <a:pos x="10" y="0"/>
                </a:cxn>
                <a:cxn ang="0">
                  <a:pos x="14" y="0"/>
                </a:cxn>
                <a:cxn ang="0">
                  <a:pos x="14" y="0"/>
                </a:cxn>
                <a:cxn ang="0">
                  <a:pos x="14" y="0"/>
                </a:cxn>
                <a:cxn ang="0">
                  <a:pos x="19" y="0"/>
                </a:cxn>
                <a:cxn ang="0">
                  <a:pos x="19" y="4"/>
                </a:cxn>
                <a:cxn ang="0">
                  <a:pos x="19" y="4"/>
                </a:cxn>
                <a:cxn ang="0">
                  <a:pos x="19" y="4"/>
                </a:cxn>
                <a:cxn ang="0">
                  <a:pos x="23" y="9"/>
                </a:cxn>
                <a:cxn ang="0">
                  <a:pos x="23" y="9"/>
                </a:cxn>
                <a:cxn ang="0">
                  <a:pos x="23" y="9"/>
                </a:cxn>
                <a:cxn ang="0">
                  <a:pos x="23" y="14"/>
                </a:cxn>
                <a:cxn ang="0">
                  <a:pos x="23" y="14"/>
                </a:cxn>
                <a:cxn ang="0">
                  <a:pos x="23" y="14"/>
                </a:cxn>
                <a:cxn ang="0">
                  <a:pos x="19" y="18"/>
                </a:cxn>
                <a:cxn ang="0">
                  <a:pos x="19" y="18"/>
                </a:cxn>
                <a:cxn ang="0">
                  <a:pos x="19" y="18"/>
                </a:cxn>
                <a:cxn ang="0">
                  <a:pos x="14" y="18"/>
                </a:cxn>
                <a:cxn ang="0">
                  <a:pos x="14" y="18"/>
                </a:cxn>
                <a:cxn ang="0">
                  <a:pos x="14" y="23"/>
                </a:cxn>
                <a:cxn ang="0">
                  <a:pos x="10" y="18"/>
                </a:cxn>
                <a:cxn ang="0">
                  <a:pos x="10" y="18"/>
                </a:cxn>
                <a:cxn ang="0">
                  <a:pos x="5" y="18"/>
                </a:cxn>
                <a:cxn ang="0">
                  <a:pos x="5" y="18"/>
                </a:cxn>
                <a:cxn ang="0">
                  <a:pos x="5" y="18"/>
                </a:cxn>
                <a:cxn ang="0">
                  <a:pos x="5" y="14"/>
                </a:cxn>
                <a:cxn ang="0">
                  <a:pos x="0" y="14"/>
                </a:cxn>
                <a:cxn ang="0">
                  <a:pos x="0" y="14"/>
                </a:cxn>
                <a:cxn ang="0">
                  <a:pos x="0" y="9"/>
                </a:cxn>
                <a:cxn ang="0">
                  <a:pos x="0" y="9"/>
                </a:cxn>
                <a:cxn ang="0">
                  <a:pos x="0" y="9"/>
                </a:cxn>
                <a:cxn ang="0">
                  <a:pos x="5" y="4"/>
                </a:cxn>
                <a:cxn ang="0">
                  <a:pos x="5" y="4"/>
                </a:cxn>
              </a:cxnLst>
              <a:rect l="0" t="0" r="r" b="b"/>
              <a:pathLst>
                <a:path w="23" h="23">
                  <a:moveTo>
                    <a:pt x="5" y="4"/>
                  </a:moveTo>
                  <a:lnTo>
                    <a:pt x="5" y="4"/>
                  </a:lnTo>
                  <a:lnTo>
                    <a:pt x="5" y="0"/>
                  </a:lnTo>
                  <a:lnTo>
                    <a:pt x="10" y="0"/>
                  </a:lnTo>
                  <a:lnTo>
                    <a:pt x="10" y="0"/>
                  </a:lnTo>
                  <a:lnTo>
                    <a:pt x="14" y="0"/>
                  </a:lnTo>
                  <a:lnTo>
                    <a:pt x="14" y="0"/>
                  </a:lnTo>
                  <a:lnTo>
                    <a:pt x="14" y="0"/>
                  </a:lnTo>
                  <a:lnTo>
                    <a:pt x="19" y="0"/>
                  </a:lnTo>
                  <a:lnTo>
                    <a:pt x="19" y="4"/>
                  </a:lnTo>
                  <a:lnTo>
                    <a:pt x="19" y="4"/>
                  </a:lnTo>
                  <a:lnTo>
                    <a:pt x="19" y="4"/>
                  </a:lnTo>
                  <a:lnTo>
                    <a:pt x="23" y="9"/>
                  </a:lnTo>
                  <a:lnTo>
                    <a:pt x="23" y="9"/>
                  </a:lnTo>
                  <a:lnTo>
                    <a:pt x="23" y="9"/>
                  </a:lnTo>
                  <a:lnTo>
                    <a:pt x="23" y="14"/>
                  </a:lnTo>
                  <a:lnTo>
                    <a:pt x="23" y="14"/>
                  </a:lnTo>
                  <a:lnTo>
                    <a:pt x="23" y="14"/>
                  </a:lnTo>
                  <a:lnTo>
                    <a:pt x="19" y="18"/>
                  </a:lnTo>
                  <a:lnTo>
                    <a:pt x="19" y="18"/>
                  </a:lnTo>
                  <a:lnTo>
                    <a:pt x="19" y="18"/>
                  </a:lnTo>
                  <a:lnTo>
                    <a:pt x="14" y="18"/>
                  </a:lnTo>
                  <a:lnTo>
                    <a:pt x="14" y="18"/>
                  </a:lnTo>
                  <a:lnTo>
                    <a:pt x="14" y="23"/>
                  </a:lnTo>
                  <a:lnTo>
                    <a:pt x="10" y="18"/>
                  </a:lnTo>
                  <a:lnTo>
                    <a:pt x="10" y="18"/>
                  </a:lnTo>
                  <a:lnTo>
                    <a:pt x="5" y="18"/>
                  </a:lnTo>
                  <a:lnTo>
                    <a:pt x="5" y="18"/>
                  </a:lnTo>
                  <a:lnTo>
                    <a:pt x="5" y="18"/>
                  </a:lnTo>
                  <a:lnTo>
                    <a:pt x="5" y="14"/>
                  </a:lnTo>
                  <a:lnTo>
                    <a:pt x="0" y="14"/>
                  </a:lnTo>
                  <a:lnTo>
                    <a:pt x="0" y="14"/>
                  </a:lnTo>
                  <a:lnTo>
                    <a:pt x="0" y="9"/>
                  </a:lnTo>
                  <a:lnTo>
                    <a:pt x="0" y="9"/>
                  </a:lnTo>
                  <a:lnTo>
                    <a:pt x="0" y="9"/>
                  </a:lnTo>
                  <a:lnTo>
                    <a:pt x="5" y="4"/>
                  </a:lnTo>
                  <a:lnTo>
                    <a:pt x="5" y="4"/>
                  </a:lnTo>
                  <a:close/>
                </a:path>
              </a:pathLst>
            </a:custGeom>
            <a:solidFill>
              <a:srgbClr val="000000"/>
            </a:solidFill>
            <a:ln w="7938">
              <a:solidFill>
                <a:srgbClr val="000000"/>
              </a:solidFill>
              <a:prstDash val="solid"/>
              <a:round/>
              <a:headEnd/>
              <a:tailEnd/>
            </a:ln>
          </p:spPr>
          <p:txBody>
            <a:bodyPr/>
            <a:lstStyle/>
            <a:p>
              <a:endParaRPr lang="fr-FR"/>
            </a:p>
          </p:txBody>
        </p:sp>
        <p:sp>
          <p:nvSpPr>
            <p:cNvPr id="1750" name="Line 169"/>
            <p:cNvSpPr>
              <a:spLocks noChangeShapeType="1"/>
            </p:cNvSpPr>
            <p:nvPr/>
          </p:nvSpPr>
          <p:spPr bwMode="auto">
            <a:xfrm rot="11055630" flipV="1">
              <a:off x="1481" y="2964"/>
              <a:ext cx="42" cy="51"/>
            </a:xfrm>
            <a:prstGeom prst="line">
              <a:avLst/>
            </a:prstGeom>
            <a:noFill/>
            <a:ln w="7938">
              <a:solidFill>
                <a:srgbClr val="000000"/>
              </a:solidFill>
              <a:round/>
              <a:headEnd/>
              <a:tailEnd/>
            </a:ln>
          </p:spPr>
          <p:txBody>
            <a:bodyPr/>
            <a:lstStyle/>
            <a:p>
              <a:endParaRPr lang="fr-FR"/>
            </a:p>
          </p:txBody>
        </p:sp>
        <p:sp>
          <p:nvSpPr>
            <p:cNvPr id="1751" name="Line 170"/>
            <p:cNvSpPr>
              <a:spLocks noChangeShapeType="1"/>
            </p:cNvSpPr>
            <p:nvPr/>
          </p:nvSpPr>
          <p:spPr bwMode="auto">
            <a:xfrm rot="11055630">
              <a:off x="1477" y="2969"/>
              <a:ext cx="50" cy="41"/>
            </a:xfrm>
            <a:prstGeom prst="line">
              <a:avLst/>
            </a:prstGeom>
            <a:noFill/>
            <a:ln w="7938">
              <a:solidFill>
                <a:srgbClr val="000000"/>
              </a:solidFill>
              <a:round/>
              <a:headEnd/>
              <a:tailEnd/>
            </a:ln>
          </p:spPr>
          <p:txBody>
            <a:bodyPr/>
            <a:lstStyle/>
            <a:p>
              <a:endParaRPr lang="fr-FR"/>
            </a:p>
          </p:txBody>
        </p:sp>
        <p:sp>
          <p:nvSpPr>
            <p:cNvPr id="1752" name="Freeform 171"/>
            <p:cNvSpPr>
              <a:spLocks/>
            </p:cNvSpPr>
            <p:nvPr/>
          </p:nvSpPr>
          <p:spPr bwMode="auto">
            <a:xfrm rot="11055630">
              <a:off x="1489" y="2932"/>
              <a:ext cx="23" cy="19"/>
            </a:xfrm>
            <a:custGeom>
              <a:avLst/>
              <a:gdLst/>
              <a:ahLst/>
              <a:cxnLst>
                <a:cxn ang="0">
                  <a:pos x="18" y="0"/>
                </a:cxn>
                <a:cxn ang="0">
                  <a:pos x="18" y="0"/>
                </a:cxn>
                <a:cxn ang="0">
                  <a:pos x="23" y="5"/>
                </a:cxn>
                <a:cxn ang="0">
                  <a:pos x="23" y="5"/>
                </a:cxn>
                <a:cxn ang="0">
                  <a:pos x="23" y="5"/>
                </a:cxn>
                <a:cxn ang="0">
                  <a:pos x="23" y="10"/>
                </a:cxn>
                <a:cxn ang="0">
                  <a:pos x="23" y="10"/>
                </a:cxn>
                <a:cxn ang="0">
                  <a:pos x="23" y="10"/>
                </a:cxn>
                <a:cxn ang="0">
                  <a:pos x="23" y="14"/>
                </a:cxn>
                <a:cxn ang="0">
                  <a:pos x="18" y="14"/>
                </a:cxn>
                <a:cxn ang="0">
                  <a:pos x="18" y="14"/>
                </a:cxn>
                <a:cxn ang="0">
                  <a:pos x="18" y="19"/>
                </a:cxn>
                <a:cxn ang="0">
                  <a:pos x="14" y="19"/>
                </a:cxn>
                <a:cxn ang="0">
                  <a:pos x="14" y="19"/>
                </a:cxn>
                <a:cxn ang="0">
                  <a:pos x="14" y="19"/>
                </a:cxn>
                <a:cxn ang="0">
                  <a:pos x="9" y="19"/>
                </a:cxn>
                <a:cxn ang="0">
                  <a:pos x="9" y="19"/>
                </a:cxn>
                <a:cxn ang="0">
                  <a:pos x="9" y="19"/>
                </a:cxn>
                <a:cxn ang="0">
                  <a:pos x="5" y="14"/>
                </a:cxn>
                <a:cxn ang="0">
                  <a:pos x="5" y="14"/>
                </a:cxn>
                <a:cxn ang="0">
                  <a:pos x="5" y="14"/>
                </a:cxn>
                <a:cxn ang="0">
                  <a:pos x="5" y="14"/>
                </a:cxn>
                <a:cxn ang="0">
                  <a:pos x="0" y="10"/>
                </a:cxn>
                <a:cxn ang="0">
                  <a:pos x="0" y="10"/>
                </a:cxn>
                <a:cxn ang="0">
                  <a:pos x="0" y="5"/>
                </a:cxn>
                <a:cxn ang="0">
                  <a:pos x="5" y="5"/>
                </a:cxn>
                <a:cxn ang="0">
                  <a:pos x="5" y="5"/>
                </a:cxn>
                <a:cxn ang="0">
                  <a:pos x="5" y="0"/>
                </a:cxn>
                <a:cxn ang="0">
                  <a:pos x="5" y="0"/>
                </a:cxn>
                <a:cxn ang="0">
                  <a:pos x="9" y="0"/>
                </a:cxn>
                <a:cxn ang="0">
                  <a:pos x="9" y="0"/>
                </a:cxn>
                <a:cxn ang="0">
                  <a:pos x="9" y="0"/>
                </a:cxn>
                <a:cxn ang="0">
                  <a:pos x="14" y="0"/>
                </a:cxn>
                <a:cxn ang="0">
                  <a:pos x="14" y="0"/>
                </a:cxn>
                <a:cxn ang="0">
                  <a:pos x="14" y="0"/>
                </a:cxn>
                <a:cxn ang="0">
                  <a:pos x="18" y="0"/>
                </a:cxn>
                <a:cxn ang="0">
                  <a:pos x="18" y="0"/>
                </a:cxn>
              </a:cxnLst>
              <a:rect l="0" t="0" r="r" b="b"/>
              <a:pathLst>
                <a:path w="23" h="19">
                  <a:moveTo>
                    <a:pt x="18" y="0"/>
                  </a:moveTo>
                  <a:lnTo>
                    <a:pt x="18" y="0"/>
                  </a:lnTo>
                  <a:lnTo>
                    <a:pt x="23" y="5"/>
                  </a:lnTo>
                  <a:lnTo>
                    <a:pt x="23" y="5"/>
                  </a:lnTo>
                  <a:lnTo>
                    <a:pt x="23" y="5"/>
                  </a:lnTo>
                  <a:lnTo>
                    <a:pt x="23" y="10"/>
                  </a:lnTo>
                  <a:lnTo>
                    <a:pt x="23" y="10"/>
                  </a:lnTo>
                  <a:lnTo>
                    <a:pt x="23" y="10"/>
                  </a:lnTo>
                  <a:lnTo>
                    <a:pt x="23" y="14"/>
                  </a:lnTo>
                  <a:lnTo>
                    <a:pt x="18" y="14"/>
                  </a:lnTo>
                  <a:lnTo>
                    <a:pt x="18" y="14"/>
                  </a:lnTo>
                  <a:lnTo>
                    <a:pt x="18" y="19"/>
                  </a:lnTo>
                  <a:lnTo>
                    <a:pt x="14" y="19"/>
                  </a:lnTo>
                  <a:lnTo>
                    <a:pt x="14" y="19"/>
                  </a:lnTo>
                  <a:lnTo>
                    <a:pt x="14" y="19"/>
                  </a:lnTo>
                  <a:lnTo>
                    <a:pt x="9" y="19"/>
                  </a:lnTo>
                  <a:lnTo>
                    <a:pt x="9" y="19"/>
                  </a:lnTo>
                  <a:lnTo>
                    <a:pt x="9" y="19"/>
                  </a:lnTo>
                  <a:lnTo>
                    <a:pt x="5" y="14"/>
                  </a:lnTo>
                  <a:lnTo>
                    <a:pt x="5" y="14"/>
                  </a:lnTo>
                  <a:lnTo>
                    <a:pt x="5" y="14"/>
                  </a:lnTo>
                  <a:lnTo>
                    <a:pt x="5" y="14"/>
                  </a:lnTo>
                  <a:lnTo>
                    <a:pt x="0" y="10"/>
                  </a:lnTo>
                  <a:lnTo>
                    <a:pt x="0" y="10"/>
                  </a:lnTo>
                  <a:lnTo>
                    <a:pt x="0" y="5"/>
                  </a:lnTo>
                  <a:lnTo>
                    <a:pt x="5" y="5"/>
                  </a:lnTo>
                  <a:lnTo>
                    <a:pt x="5" y="5"/>
                  </a:lnTo>
                  <a:lnTo>
                    <a:pt x="5" y="0"/>
                  </a:lnTo>
                  <a:lnTo>
                    <a:pt x="5" y="0"/>
                  </a:lnTo>
                  <a:lnTo>
                    <a:pt x="9" y="0"/>
                  </a:lnTo>
                  <a:lnTo>
                    <a:pt x="9" y="0"/>
                  </a:lnTo>
                  <a:lnTo>
                    <a:pt x="9" y="0"/>
                  </a:lnTo>
                  <a:lnTo>
                    <a:pt x="14" y="0"/>
                  </a:lnTo>
                  <a:lnTo>
                    <a:pt x="14" y="0"/>
                  </a:lnTo>
                  <a:lnTo>
                    <a:pt x="14"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753" name="Line 172"/>
            <p:cNvSpPr>
              <a:spLocks noChangeShapeType="1"/>
            </p:cNvSpPr>
            <p:nvPr/>
          </p:nvSpPr>
          <p:spPr bwMode="auto">
            <a:xfrm rot="11055630">
              <a:off x="1474" y="2923"/>
              <a:ext cx="51" cy="41"/>
            </a:xfrm>
            <a:prstGeom prst="line">
              <a:avLst/>
            </a:prstGeom>
            <a:noFill/>
            <a:ln w="7938">
              <a:solidFill>
                <a:srgbClr val="000000"/>
              </a:solidFill>
              <a:round/>
              <a:headEnd/>
              <a:tailEnd/>
            </a:ln>
          </p:spPr>
          <p:txBody>
            <a:bodyPr/>
            <a:lstStyle/>
            <a:p>
              <a:endParaRPr lang="fr-FR"/>
            </a:p>
          </p:txBody>
        </p:sp>
        <p:sp>
          <p:nvSpPr>
            <p:cNvPr id="1754" name="Line 173"/>
            <p:cNvSpPr>
              <a:spLocks noChangeShapeType="1"/>
            </p:cNvSpPr>
            <p:nvPr/>
          </p:nvSpPr>
          <p:spPr bwMode="auto">
            <a:xfrm rot="11055630" flipV="1">
              <a:off x="1479" y="2918"/>
              <a:ext cx="41" cy="51"/>
            </a:xfrm>
            <a:prstGeom prst="line">
              <a:avLst/>
            </a:prstGeom>
            <a:noFill/>
            <a:ln w="7938">
              <a:solidFill>
                <a:srgbClr val="000000"/>
              </a:solidFill>
              <a:round/>
              <a:headEnd/>
              <a:tailEnd/>
            </a:ln>
          </p:spPr>
          <p:txBody>
            <a:bodyPr/>
            <a:lstStyle/>
            <a:p>
              <a:endParaRPr lang="fr-FR"/>
            </a:p>
          </p:txBody>
        </p:sp>
        <p:sp>
          <p:nvSpPr>
            <p:cNvPr id="1755" name="Freeform 174"/>
            <p:cNvSpPr>
              <a:spLocks/>
            </p:cNvSpPr>
            <p:nvPr/>
          </p:nvSpPr>
          <p:spPr bwMode="auto">
            <a:xfrm rot="11055630">
              <a:off x="1445" y="2980"/>
              <a:ext cx="18" cy="23"/>
            </a:xfrm>
            <a:custGeom>
              <a:avLst/>
              <a:gdLst/>
              <a:ahLst/>
              <a:cxnLst>
                <a:cxn ang="0">
                  <a:pos x="18" y="5"/>
                </a:cxn>
                <a:cxn ang="0">
                  <a:pos x="18" y="5"/>
                </a:cxn>
                <a:cxn ang="0">
                  <a:pos x="18" y="9"/>
                </a:cxn>
                <a:cxn ang="0">
                  <a:pos x="18" y="9"/>
                </a:cxn>
                <a:cxn ang="0">
                  <a:pos x="18" y="9"/>
                </a:cxn>
                <a:cxn ang="0">
                  <a:pos x="18" y="14"/>
                </a:cxn>
                <a:cxn ang="0">
                  <a:pos x="18" y="14"/>
                </a:cxn>
                <a:cxn ang="0">
                  <a:pos x="18" y="14"/>
                </a:cxn>
                <a:cxn ang="0">
                  <a:pos x="18" y="19"/>
                </a:cxn>
                <a:cxn ang="0">
                  <a:pos x="18" y="19"/>
                </a:cxn>
                <a:cxn ang="0">
                  <a:pos x="18" y="19"/>
                </a:cxn>
                <a:cxn ang="0">
                  <a:pos x="14" y="23"/>
                </a:cxn>
                <a:cxn ang="0">
                  <a:pos x="14" y="23"/>
                </a:cxn>
                <a:cxn ang="0">
                  <a:pos x="14" y="23"/>
                </a:cxn>
                <a:cxn ang="0">
                  <a:pos x="9" y="23"/>
                </a:cxn>
                <a:cxn ang="0">
                  <a:pos x="9" y="23"/>
                </a:cxn>
                <a:cxn ang="0">
                  <a:pos x="5" y="23"/>
                </a:cxn>
                <a:cxn ang="0">
                  <a:pos x="5" y="23"/>
                </a:cxn>
                <a:cxn ang="0">
                  <a:pos x="5" y="19"/>
                </a:cxn>
                <a:cxn ang="0">
                  <a:pos x="5" y="19"/>
                </a:cxn>
                <a:cxn ang="0">
                  <a:pos x="0" y="19"/>
                </a:cxn>
                <a:cxn ang="0">
                  <a:pos x="0" y="14"/>
                </a:cxn>
                <a:cxn ang="0">
                  <a:pos x="0" y="14"/>
                </a:cxn>
                <a:cxn ang="0">
                  <a:pos x="0" y="14"/>
                </a:cxn>
                <a:cxn ang="0">
                  <a:pos x="0" y="9"/>
                </a:cxn>
                <a:cxn ang="0">
                  <a:pos x="0" y="9"/>
                </a:cxn>
                <a:cxn ang="0">
                  <a:pos x="0" y="9"/>
                </a:cxn>
                <a:cxn ang="0">
                  <a:pos x="5" y="5"/>
                </a:cxn>
                <a:cxn ang="0">
                  <a:pos x="5" y="5"/>
                </a:cxn>
                <a:cxn ang="0">
                  <a:pos x="5" y="5"/>
                </a:cxn>
                <a:cxn ang="0">
                  <a:pos x="9" y="5"/>
                </a:cxn>
                <a:cxn ang="0">
                  <a:pos x="9" y="0"/>
                </a:cxn>
                <a:cxn ang="0">
                  <a:pos x="9" y="0"/>
                </a:cxn>
                <a:cxn ang="0">
                  <a:pos x="14" y="0"/>
                </a:cxn>
                <a:cxn ang="0">
                  <a:pos x="14" y="5"/>
                </a:cxn>
                <a:cxn ang="0">
                  <a:pos x="14" y="5"/>
                </a:cxn>
                <a:cxn ang="0">
                  <a:pos x="18" y="5"/>
                </a:cxn>
              </a:cxnLst>
              <a:rect l="0" t="0" r="r" b="b"/>
              <a:pathLst>
                <a:path w="18" h="23">
                  <a:moveTo>
                    <a:pt x="18" y="5"/>
                  </a:moveTo>
                  <a:lnTo>
                    <a:pt x="18" y="5"/>
                  </a:lnTo>
                  <a:lnTo>
                    <a:pt x="18" y="9"/>
                  </a:lnTo>
                  <a:lnTo>
                    <a:pt x="18" y="9"/>
                  </a:lnTo>
                  <a:lnTo>
                    <a:pt x="18" y="9"/>
                  </a:lnTo>
                  <a:lnTo>
                    <a:pt x="18" y="14"/>
                  </a:lnTo>
                  <a:lnTo>
                    <a:pt x="18" y="14"/>
                  </a:lnTo>
                  <a:lnTo>
                    <a:pt x="18" y="14"/>
                  </a:lnTo>
                  <a:lnTo>
                    <a:pt x="18" y="19"/>
                  </a:lnTo>
                  <a:lnTo>
                    <a:pt x="18" y="19"/>
                  </a:lnTo>
                  <a:lnTo>
                    <a:pt x="18" y="19"/>
                  </a:lnTo>
                  <a:lnTo>
                    <a:pt x="14" y="23"/>
                  </a:lnTo>
                  <a:lnTo>
                    <a:pt x="14" y="23"/>
                  </a:lnTo>
                  <a:lnTo>
                    <a:pt x="14" y="23"/>
                  </a:lnTo>
                  <a:lnTo>
                    <a:pt x="9" y="23"/>
                  </a:lnTo>
                  <a:lnTo>
                    <a:pt x="9" y="23"/>
                  </a:lnTo>
                  <a:lnTo>
                    <a:pt x="5" y="23"/>
                  </a:lnTo>
                  <a:lnTo>
                    <a:pt x="5" y="23"/>
                  </a:lnTo>
                  <a:lnTo>
                    <a:pt x="5" y="19"/>
                  </a:lnTo>
                  <a:lnTo>
                    <a:pt x="5" y="19"/>
                  </a:lnTo>
                  <a:lnTo>
                    <a:pt x="0" y="19"/>
                  </a:lnTo>
                  <a:lnTo>
                    <a:pt x="0" y="14"/>
                  </a:lnTo>
                  <a:lnTo>
                    <a:pt x="0" y="14"/>
                  </a:lnTo>
                  <a:lnTo>
                    <a:pt x="0" y="14"/>
                  </a:lnTo>
                  <a:lnTo>
                    <a:pt x="0" y="9"/>
                  </a:lnTo>
                  <a:lnTo>
                    <a:pt x="0" y="9"/>
                  </a:lnTo>
                  <a:lnTo>
                    <a:pt x="0" y="9"/>
                  </a:lnTo>
                  <a:lnTo>
                    <a:pt x="5" y="5"/>
                  </a:lnTo>
                  <a:lnTo>
                    <a:pt x="5" y="5"/>
                  </a:lnTo>
                  <a:lnTo>
                    <a:pt x="5" y="5"/>
                  </a:lnTo>
                  <a:lnTo>
                    <a:pt x="9" y="5"/>
                  </a:lnTo>
                  <a:lnTo>
                    <a:pt x="9" y="0"/>
                  </a:lnTo>
                  <a:lnTo>
                    <a:pt x="9" y="0"/>
                  </a:lnTo>
                  <a:lnTo>
                    <a:pt x="14" y="0"/>
                  </a:lnTo>
                  <a:lnTo>
                    <a:pt x="14" y="5"/>
                  </a:lnTo>
                  <a:lnTo>
                    <a:pt x="14" y="5"/>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1756" name="Line 175"/>
            <p:cNvSpPr>
              <a:spLocks noChangeShapeType="1"/>
            </p:cNvSpPr>
            <p:nvPr/>
          </p:nvSpPr>
          <p:spPr bwMode="auto">
            <a:xfrm rot="11055630">
              <a:off x="1425" y="2971"/>
              <a:ext cx="51" cy="41"/>
            </a:xfrm>
            <a:prstGeom prst="line">
              <a:avLst/>
            </a:prstGeom>
            <a:noFill/>
            <a:ln w="7938">
              <a:solidFill>
                <a:srgbClr val="000000"/>
              </a:solidFill>
              <a:round/>
              <a:headEnd/>
              <a:tailEnd/>
            </a:ln>
          </p:spPr>
          <p:txBody>
            <a:bodyPr/>
            <a:lstStyle/>
            <a:p>
              <a:endParaRPr lang="fr-FR"/>
            </a:p>
          </p:txBody>
        </p:sp>
        <p:sp>
          <p:nvSpPr>
            <p:cNvPr id="1757" name="Line 176"/>
            <p:cNvSpPr>
              <a:spLocks noChangeShapeType="1"/>
            </p:cNvSpPr>
            <p:nvPr/>
          </p:nvSpPr>
          <p:spPr bwMode="auto">
            <a:xfrm rot="11055630" flipV="1">
              <a:off x="1431" y="2966"/>
              <a:ext cx="46" cy="51"/>
            </a:xfrm>
            <a:prstGeom prst="line">
              <a:avLst/>
            </a:prstGeom>
            <a:noFill/>
            <a:ln w="7938">
              <a:solidFill>
                <a:srgbClr val="000000"/>
              </a:solidFill>
              <a:round/>
              <a:headEnd/>
              <a:tailEnd/>
            </a:ln>
          </p:spPr>
          <p:txBody>
            <a:bodyPr/>
            <a:lstStyle/>
            <a:p>
              <a:endParaRPr lang="fr-FR"/>
            </a:p>
          </p:txBody>
        </p:sp>
        <p:sp>
          <p:nvSpPr>
            <p:cNvPr id="1758" name="Freeform 177"/>
            <p:cNvSpPr>
              <a:spLocks/>
            </p:cNvSpPr>
            <p:nvPr/>
          </p:nvSpPr>
          <p:spPr bwMode="auto">
            <a:xfrm rot="11055630">
              <a:off x="1437" y="2934"/>
              <a:ext cx="23" cy="18"/>
            </a:xfrm>
            <a:custGeom>
              <a:avLst/>
              <a:gdLst/>
              <a:ahLst/>
              <a:cxnLst>
                <a:cxn ang="0">
                  <a:pos x="18" y="0"/>
                </a:cxn>
                <a:cxn ang="0">
                  <a:pos x="18" y="4"/>
                </a:cxn>
                <a:cxn ang="0">
                  <a:pos x="18" y="4"/>
                </a:cxn>
                <a:cxn ang="0">
                  <a:pos x="18" y="4"/>
                </a:cxn>
                <a:cxn ang="0">
                  <a:pos x="18" y="9"/>
                </a:cxn>
                <a:cxn ang="0">
                  <a:pos x="23" y="9"/>
                </a:cxn>
                <a:cxn ang="0">
                  <a:pos x="18" y="9"/>
                </a:cxn>
                <a:cxn ang="0">
                  <a:pos x="18" y="14"/>
                </a:cxn>
                <a:cxn ang="0">
                  <a:pos x="18" y="14"/>
                </a:cxn>
                <a:cxn ang="0">
                  <a:pos x="18" y="14"/>
                </a:cxn>
                <a:cxn ang="0">
                  <a:pos x="18" y="18"/>
                </a:cxn>
                <a:cxn ang="0">
                  <a:pos x="13" y="18"/>
                </a:cxn>
                <a:cxn ang="0">
                  <a:pos x="13" y="18"/>
                </a:cxn>
                <a:cxn ang="0">
                  <a:pos x="13" y="18"/>
                </a:cxn>
                <a:cxn ang="0">
                  <a:pos x="9" y="18"/>
                </a:cxn>
                <a:cxn ang="0">
                  <a:pos x="9" y="18"/>
                </a:cxn>
                <a:cxn ang="0">
                  <a:pos x="9" y="18"/>
                </a:cxn>
                <a:cxn ang="0">
                  <a:pos x="4" y="18"/>
                </a:cxn>
                <a:cxn ang="0">
                  <a:pos x="4" y="18"/>
                </a:cxn>
                <a:cxn ang="0">
                  <a:pos x="4" y="14"/>
                </a:cxn>
                <a:cxn ang="0">
                  <a:pos x="0" y="14"/>
                </a:cxn>
                <a:cxn ang="0">
                  <a:pos x="0" y="14"/>
                </a:cxn>
                <a:cxn ang="0">
                  <a:pos x="0" y="9"/>
                </a:cxn>
                <a:cxn ang="0">
                  <a:pos x="0" y="9"/>
                </a:cxn>
                <a:cxn ang="0">
                  <a:pos x="0" y="9"/>
                </a:cxn>
                <a:cxn ang="0">
                  <a:pos x="0" y="4"/>
                </a:cxn>
                <a:cxn ang="0">
                  <a:pos x="0" y="4"/>
                </a:cxn>
                <a:cxn ang="0">
                  <a:pos x="4" y="4"/>
                </a:cxn>
                <a:cxn ang="0">
                  <a:pos x="4" y="0"/>
                </a:cxn>
                <a:cxn ang="0">
                  <a:pos x="4" y="0"/>
                </a:cxn>
                <a:cxn ang="0">
                  <a:pos x="9" y="0"/>
                </a:cxn>
                <a:cxn ang="0">
                  <a:pos x="9" y="0"/>
                </a:cxn>
                <a:cxn ang="0">
                  <a:pos x="9" y="0"/>
                </a:cxn>
                <a:cxn ang="0">
                  <a:pos x="13" y="0"/>
                </a:cxn>
                <a:cxn ang="0">
                  <a:pos x="13" y="0"/>
                </a:cxn>
                <a:cxn ang="0">
                  <a:pos x="13" y="0"/>
                </a:cxn>
                <a:cxn ang="0">
                  <a:pos x="18" y="0"/>
                </a:cxn>
              </a:cxnLst>
              <a:rect l="0" t="0" r="r" b="b"/>
              <a:pathLst>
                <a:path w="23" h="18">
                  <a:moveTo>
                    <a:pt x="18" y="0"/>
                  </a:moveTo>
                  <a:lnTo>
                    <a:pt x="18" y="4"/>
                  </a:lnTo>
                  <a:lnTo>
                    <a:pt x="18" y="4"/>
                  </a:lnTo>
                  <a:lnTo>
                    <a:pt x="18" y="4"/>
                  </a:lnTo>
                  <a:lnTo>
                    <a:pt x="18" y="9"/>
                  </a:lnTo>
                  <a:lnTo>
                    <a:pt x="23" y="9"/>
                  </a:lnTo>
                  <a:lnTo>
                    <a:pt x="18" y="9"/>
                  </a:lnTo>
                  <a:lnTo>
                    <a:pt x="18" y="14"/>
                  </a:lnTo>
                  <a:lnTo>
                    <a:pt x="18" y="14"/>
                  </a:lnTo>
                  <a:lnTo>
                    <a:pt x="18" y="14"/>
                  </a:lnTo>
                  <a:lnTo>
                    <a:pt x="18" y="18"/>
                  </a:lnTo>
                  <a:lnTo>
                    <a:pt x="13" y="18"/>
                  </a:lnTo>
                  <a:lnTo>
                    <a:pt x="13" y="18"/>
                  </a:lnTo>
                  <a:lnTo>
                    <a:pt x="13" y="18"/>
                  </a:lnTo>
                  <a:lnTo>
                    <a:pt x="9" y="18"/>
                  </a:lnTo>
                  <a:lnTo>
                    <a:pt x="9" y="18"/>
                  </a:lnTo>
                  <a:lnTo>
                    <a:pt x="9" y="18"/>
                  </a:lnTo>
                  <a:lnTo>
                    <a:pt x="4" y="18"/>
                  </a:lnTo>
                  <a:lnTo>
                    <a:pt x="4" y="18"/>
                  </a:lnTo>
                  <a:lnTo>
                    <a:pt x="4" y="14"/>
                  </a:lnTo>
                  <a:lnTo>
                    <a:pt x="0" y="14"/>
                  </a:lnTo>
                  <a:lnTo>
                    <a:pt x="0" y="14"/>
                  </a:lnTo>
                  <a:lnTo>
                    <a:pt x="0" y="9"/>
                  </a:lnTo>
                  <a:lnTo>
                    <a:pt x="0" y="9"/>
                  </a:lnTo>
                  <a:lnTo>
                    <a:pt x="0" y="9"/>
                  </a:lnTo>
                  <a:lnTo>
                    <a:pt x="0" y="4"/>
                  </a:lnTo>
                  <a:lnTo>
                    <a:pt x="0" y="4"/>
                  </a:lnTo>
                  <a:lnTo>
                    <a:pt x="4" y="4"/>
                  </a:lnTo>
                  <a:lnTo>
                    <a:pt x="4" y="0"/>
                  </a:lnTo>
                  <a:lnTo>
                    <a:pt x="4" y="0"/>
                  </a:lnTo>
                  <a:lnTo>
                    <a:pt x="9" y="0"/>
                  </a:lnTo>
                  <a:lnTo>
                    <a:pt x="9" y="0"/>
                  </a:lnTo>
                  <a:lnTo>
                    <a:pt x="9" y="0"/>
                  </a:lnTo>
                  <a:lnTo>
                    <a:pt x="13" y="0"/>
                  </a:lnTo>
                  <a:lnTo>
                    <a:pt x="13" y="0"/>
                  </a:lnTo>
                  <a:lnTo>
                    <a:pt x="13"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759" name="Line 178"/>
            <p:cNvSpPr>
              <a:spLocks noChangeShapeType="1"/>
            </p:cNvSpPr>
            <p:nvPr/>
          </p:nvSpPr>
          <p:spPr bwMode="auto">
            <a:xfrm rot="11055630">
              <a:off x="1423" y="2920"/>
              <a:ext cx="51" cy="46"/>
            </a:xfrm>
            <a:prstGeom prst="line">
              <a:avLst/>
            </a:prstGeom>
            <a:noFill/>
            <a:ln w="7938">
              <a:solidFill>
                <a:srgbClr val="000000"/>
              </a:solidFill>
              <a:round/>
              <a:headEnd/>
              <a:tailEnd/>
            </a:ln>
          </p:spPr>
          <p:txBody>
            <a:bodyPr/>
            <a:lstStyle/>
            <a:p>
              <a:endParaRPr lang="fr-FR"/>
            </a:p>
          </p:txBody>
        </p:sp>
        <p:sp>
          <p:nvSpPr>
            <p:cNvPr id="1760" name="Line 179"/>
            <p:cNvSpPr>
              <a:spLocks noChangeShapeType="1"/>
            </p:cNvSpPr>
            <p:nvPr/>
          </p:nvSpPr>
          <p:spPr bwMode="auto">
            <a:xfrm rot="11055630" flipV="1">
              <a:off x="1429" y="2919"/>
              <a:ext cx="42" cy="51"/>
            </a:xfrm>
            <a:prstGeom prst="line">
              <a:avLst/>
            </a:prstGeom>
            <a:noFill/>
            <a:ln w="7938">
              <a:solidFill>
                <a:srgbClr val="000000"/>
              </a:solidFill>
              <a:round/>
              <a:headEnd/>
              <a:tailEnd/>
            </a:ln>
          </p:spPr>
          <p:txBody>
            <a:bodyPr/>
            <a:lstStyle/>
            <a:p>
              <a:endParaRPr lang="fr-FR"/>
            </a:p>
          </p:txBody>
        </p:sp>
        <p:sp>
          <p:nvSpPr>
            <p:cNvPr id="1761" name="Freeform 180"/>
            <p:cNvSpPr>
              <a:spLocks/>
            </p:cNvSpPr>
            <p:nvPr/>
          </p:nvSpPr>
          <p:spPr bwMode="auto">
            <a:xfrm rot="11055630">
              <a:off x="668" y="3699"/>
              <a:ext cx="19" cy="18"/>
            </a:xfrm>
            <a:custGeom>
              <a:avLst/>
              <a:gdLst/>
              <a:ahLst/>
              <a:cxnLst>
                <a:cxn ang="0">
                  <a:pos x="19" y="13"/>
                </a:cxn>
                <a:cxn ang="0">
                  <a:pos x="19" y="18"/>
                </a:cxn>
                <a:cxn ang="0">
                  <a:pos x="14" y="18"/>
                </a:cxn>
                <a:cxn ang="0">
                  <a:pos x="14" y="18"/>
                </a:cxn>
                <a:cxn ang="0">
                  <a:pos x="14" y="18"/>
                </a:cxn>
                <a:cxn ang="0">
                  <a:pos x="9" y="18"/>
                </a:cxn>
                <a:cxn ang="0">
                  <a:pos x="9" y="18"/>
                </a:cxn>
                <a:cxn ang="0">
                  <a:pos x="5" y="18"/>
                </a:cxn>
                <a:cxn ang="0">
                  <a:pos x="5" y="18"/>
                </a:cxn>
                <a:cxn ang="0">
                  <a:pos x="5" y="18"/>
                </a:cxn>
                <a:cxn ang="0">
                  <a:pos x="0" y="18"/>
                </a:cxn>
                <a:cxn ang="0">
                  <a:pos x="0" y="13"/>
                </a:cxn>
                <a:cxn ang="0">
                  <a:pos x="0" y="13"/>
                </a:cxn>
                <a:cxn ang="0">
                  <a:pos x="0" y="13"/>
                </a:cxn>
                <a:cxn ang="0">
                  <a:pos x="0" y="9"/>
                </a:cxn>
                <a:cxn ang="0">
                  <a:pos x="0" y="9"/>
                </a:cxn>
                <a:cxn ang="0">
                  <a:pos x="0" y="9"/>
                </a:cxn>
                <a:cxn ang="0">
                  <a:pos x="0" y="4"/>
                </a:cxn>
                <a:cxn ang="0">
                  <a:pos x="0" y="4"/>
                </a:cxn>
                <a:cxn ang="0">
                  <a:pos x="0" y="4"/>
                </a:cxn>
                <a:cxn ang="0">
                  <a:pos x="0" y="0"/>
                </a:cxn>
                <a:cxn ang="0">
                  <a:pos x="5" y="0"/>
                </a:cxn>
                <a:cxn ang="0">
                  <a:pos x="5" y="0"/>
                </a:cxn>
                <a:cxn ang="0">
                  <a:pos x="9" y="0"/>
                </a:cxn>
                <a:cxn ang="0">
                  <a:pos x="9" y="0"/>
                </a:cxn>
                <a:cxn ang="0">
                  <a:pos x="9" y="0"/>
                </a:cxn>
                <a:cxn ang="0">
                  <a:pos x="14" y="0"/>
                </a:cxn>
                <a:cxn ang="0">
                  <a:pos x="14" y="0"/>
                </a:cxn>
                <a:cxn ang="0">
                  <a:pos x="14" y="0"/>
                </a:cxn>
                <a:cxn ang="0">
                  <a:pos x="19" y="4"/>
                </a:cxn>
                <a:cxn ang="0">
                  <a:pos x="19" y="4"/>
                </a:cxn>
                <a:cxn ang="0">
                  <a:pos x="19" y="4"/>
                </a:cxn>
                <a:cxn ang="0">
                  <a:pos x="19" y="9"/>
                </a:cxn>
                <a:cxn ang="0">
                  <a:pos x="19" y="9"/>
                </a:cxn>
                <a:cxn ang="0">
                  <a:pos x="19" y="13"/>
                </a:cxn>
                <a:cxn ang="0">
                  <a:pos x="19" y="13"/>
                </a:cxn>
                <a:cxn ang="0">
                  <a:pos x="19" y="13"/>
                </a:cxn>
              </a:cxnLst>
              <a:rect l="0" t="0" r="r" b="b"/>
              <a:pathLst>
                <a:path w="19" h="18">
                  <a:moveTo>
                    <a:pt x="19" y="13"/>
                  </a:moveTo>
                  <a:lnTo>
                    <a:pt x="19" y="18"/>
                  </a:lnTo>
                  <a:lnTo>
                    <a:pt x="14" y="18"/>
                  </a:lnTo>
                  <a:lnTo>
                    <a:pt x="14" y="18"/>
                  </a:lnTo>
                  <a:lnTo>
                    <a:pt x="14" y="18"/>
                  </a:lnTo>
                  <a:lnTo>
                    <a:pt x="9" y="18"/>
                  </a:lnTo>
                  <a:lnTo>
                    <a:pt x="9" y="18"/>
                  </a:lnTo>
                  <a:lnTo>
                    <a:pt x="5" y="18"/>
                  </a:lnTo>
                  <a:lnTo>
                    <a:pt x="5" y="18"/>
                  </a:lnTo>
                  <a:lnTo>
                    <a:pt x="5" y="18"/>
                  </a:lnTo>
                  <a:lnTo>
                    <a:pt x="0" y="18"/>
                  </a:lnTo>
                  <a:lnTo>
                    <a:pt x="0" y="13"/>
                  </a:lnTo>
                  <a:lnTo>
                    <a:pt x="0" y="13"/>
                  </a:lnTo>
                  <a:lnTo>
                    <a:pt x="0" y="13"/>
                  </a:lnTo>
                  <a:lnTo>
                    <a:pt x="0" y="9"/>
                  </a:lnTo>
                  <a:lnTo>
                    <a:pt x="0" y="9"/>
                  </a:lnTo>
                  <a:lnTo>
                    <a:pt x="0" y="9"/>
                  </a:lnTo>
                  <a:lnTo>
                    <a:pt x="0" y="4"/>
                  </a:lnTo>
                  <a:lnTo>
                    <a:pt x="0" y="4"/>
                  </a:lnTo>
                  <a:lnTo>
                    <a:pt x="0" y="4"/>
                  </a:lnTo>
                  <a:lnTo>
                    <a:pt x="0" y="0"/>
                  </a:lnTo>
                  <a:lnTo>
                    <a:pt x="5" y="0"/>
                  </a:lnTo>
                  <a:lnTo>
                    <a:pt x="5" y="0"/>
                  </a:lnTo>
                  <a:lnTo>
                    <a:pt x="9" y="0"/>
                  </a:lnTo>
                  <a:lnTo>
                    <a:pt x="9" y="0"/>
                  </a:lnTo>
                  <a:lnTo>
                    <a:pt x="9" y="0"/>
                  </a:lnTo>
                  <a:lnTo>
                    <a:pt x="14" y="0"/>
                  </a:lnTo>
                  <a:lnTo>
                    <a:pt x="14" y="0"/>
                  </a:lnTo>
                  <a:lnTo>
                    <a:pt x="14" y="0"/>
                  </a:lnTo>
                  <a:lnTo>
                    <a:pt x="19" y="4"/>
                  </a:lnTo>
                  <a:lnTo>
                    <a:pt x="19" y="4"/>
                  </a:lnTo>
                  <a:lnTo>
                    <a:pt x="19" y="4"/>
                  </a:lnTo>
                  <a:lnTo>
                    <a:pt x="19" y="9"/>
                  </a:lnTo>
                  <a:lnTo>
                    <a:pt x="19" y="9"/>
                  </a:lnTo>
                  <a:lnTo>
                    <a:pt x="19" y="13"/>
                  </a:lnTo>
                  <a:lnTo>
                    <a:pt x="19" y="13"/>
                  </a:lnTo>
                  <a:lnTo>
                    <a:pt x="19" y="13"/>
                  </a:lnTo>
                  <a:close/>
                </a:path>
              </a:pathLst>
            </a:custGeom>
            <a:solidFill>
              <a:srgbClr val="000000"/>
            </a:solidFill>
            <a:ln w="7938">
              <a:solidFill>
                <a:srgbClr val="000000"/>
              </a:solidFill>
              <a:prstDash val="solid"/>
              <a:round/>
              <a:headEnd/>
              <a:tailEnd/>
            </a:ln>
          </p:spPr>
          <p:txBody>
            <a:bodyPr/>
            <a:lstStyle/>
            <a:p>
              <a:endParaRPr lang="fr-FR"/>
            </a:p>
          </p:txBody>
        </p:sp>
        <p:sp>
          <p:nvSpPr>
            <p:cNvPr id="1762" name="Line 181"/>
            <p:cNvSpPr>
              <a:spLocks noChangeShapeType="1"/>
            </p:cNvSpPr>
            <p:nvPr/>
          </p:nvSpPr>
          <p:spPr bwMode="auto">
            <a:xfrm rot="11055630" flipV="1">
              <a:off x="659" y="3680"/>
              <a:ext cx="37" cy="55"/>
            </a:xfrm>
            <a:prstGeom prst="line">
              <a:avLst/>
            </a:prstGeom>
            <a:noFill/>
            <a:ln w="7938">
              <a:solidFill>
                <a:srgbClr val="000000"/>
              </a:solidFill>
              <a:round/>
              <a:headEnd/>
              <a:tailEnd/>
            </a:ln>
          </p:spPr>
          <p:txBody>
            <a:bodyPr/>
            <a:lstStyle/>
            <a:p>
              <a:endParaRPr lang="fr-FR"/>
            </a:p>
          </p:txBody>
        </p:sp>
        <p:sp>
          <p:nvSpPr>
            <p:cNvPr id="1763" name="Line 182"/>
            <p:cNvSpPr>
              <a:spLocks noChangeShapeType="1"/>
            </p:cNvSpPr>
            <p:nvPr/>
          </p:nvSpPr>
          <p:spPr bwMode="auto">
            <a:xfrm rot="11055630">
              <a:off x="650" y="3689"/>
              <a:ext cx="55" cy="37"/>
            </a:xfrm>
            <a:prstGeom prst="line">
              <a:avLst/>
            </a:prstGeom>
            <a:noFill/>
            <a:ln w="7938">
              <a:solidFill>
                <a:srgbClr val="000000"/>
              </a:solidFill>
              <a:round/>
              <a:headEnd/>
              <a:tailEnd/>
            </a:ln>
          </p:spPr>
          <p:txBody>
            <a:bodyPr/>
            <a:lstStyle/>
            <a:p>
              <a:endParaRPr lang="fr-FR"/>
            </a:p>
          </p:txBody>
        </p:sp>
        <p:sp>
          <p:nvSpPr>
            <p:cNvPr id="1764" name="Freeform 183"/>
            <p:cNvSpPr>
              <a:spLocks/>
            </p:cNvSpPr>
            <p:nvPr/>
          </p:nvSpPr>
          <p:spPr bwMode="auto">
            <a:xfrm rot="11055630">
              <a:off x="726" y="3734"/>
              <a:ext cx="19" cy="23"/>
            </a:xfrm>
            <a:custGeom>
              <a:avLst/>
              <a:gdLst/>
              <a:ahLst/>
              <a:cxnLst>
                <a:cxn ang="0">
                  <a:pos x="19" y="18"/>
                </a:cxn>
                <a:cxn ang="0">
                  <a:pos x="19" y="18"/>
                </a:cxn>
                <a:cxn ang="0">
                  <a:pos x="19" y="18"/>
                </a:cxn>
                <a:cxn ang="0">
                  <a:pos x="14" y="18"/>
                </a:cxn>
                <a:cxn ang="0">
                  <a:pos x="14" y="23"/>
                </a:cxn>
                <a:cxn ang="0">
                  <a:pos x="14" y="23"/>
                </a:cxn>
                <a:cxn ang="0">
                  <a:pos x="9" y="23"/>
                </a:cxn>
                <a:cxn ang="0">
                  <a:pos x="9" y="23"/>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4"/>
                </a:cxn>
                <a:cxn ang="0">
                  <a:pos x="5" y="4"/>
                </a:cxn>
                <a:cxn ang="0">
                  <a:pos x="5" y="4"/>
                </a:cxn>
                <a:cxn ang="0">
                  <a:pos x="5" y="0"/>
                </a:cxn>
                <a:cxn ang="0">
                  <a:pos x="5" y="0"/>
                </a:cxn>
                <a:cxn ang="0">
                  <a:pos x="9" y="0"/>
                </a:cxn>
                <a:cxn ang="0">
                  <a:pos x="9" y="0"/>
                </a:cxn>
                <a:cxn ang="0">
                  <a:pos x="14" y="0"/>
                </a:cxn>
                <a:cxn ang="0">
                  <a:pos x="14" y="0"/>
                </a:cxn>
                <a:cxn ang="0">
                  <a:pos x="14" y="4"/>
                </a:cxn>
                <a:cxn ang="0">
                  <a:pos x="19" y="4"/>
                </a:cxn>
                <a:cxn ang="0">
                  <a:pos x="19" y="4"/>
                </a:cxn>
                <a:cxn ang="0">
                  <a:pos x="19" y="4"/>
                </a:cxn>
                <a:cxn ang="0">
                  <a:pos x="19" y="9"/>
                </a:cxn>
                <a:cxn ang="0">
                  <a:pos x="19" y="9"/>
                </a:cxn>
                <a:cxn ang="0">
                  <a:pos x="19" y="14"/>
                </a:cxn>
                <a:cxn ang="0">
                  <a:pos x="19" y="14"/>
                </a:cxn>
                <a:cxn ang="0">
                  <a:pos x="19" y="14"/>
                </a:cxn>
                <a:cxn ang="0">
                  <a:pos x="19" y="18"/>
                </a:cxn>
              </a:cxnLst>
              <a:rect l="0" t="0" r="r" b="b"/>
              <a:pathLst>
                <a:path w="19" h="23">
                  <a:moveTo>
                    <a:pt x="19" y="18"/>
                  </a:moveTo>
                  <a:lnTo>
                    <a:pt x="19" y="18"/>
                  </a:lnTo>
                  <a:lnTo>
                    <a:pt x="19" y="18"/>
                  </a:lnTo>
                  <a:lnTo>
                    <a:pt x="14" y="18"/>
                  </a:lnTo>
                  <a:lnTo>
                    <a:pt x="14" y="23"/>
                  </a:lnTo>
                  <a:lnTo>
                    <a:pt x="14" y="23"/>
                  </a:lnTo>
                  <a:lnTo>
                    <a:pt x="9" y="23"/>
                  </a:lnTo>
                  <a:lnTo>
                    <a:pt x="9" y="23"/>
                  </a:lnTo>
                  <a:lnTo>
                    <a:pt x="5" y="18"/>
                  </a:lnTo>
                  <a:lnTo>
                    <a:pt x="5" y="18"/>
                  </a:lnTo>
                  <a:lnTo>
                    <a:pt x="5" y="18"/>
                  </a:lnTo>
                  <a:lnTo>
                    <a:pt x="0" y="18"/>
                  </a:lnTo>
                  <a:lnTo>
                    <a:pt x="0" y="14"/>
                  </a:lnTo>
                  <a:lnTo>
                    <a:pt x="0" y="14"/>
                  </a:lnTo>
                  <a:lnTo>
                    <a:pt x="0" y="14"/>
                  </a:lnTo>
                  <a:lnTo>
                    <a:pt x="0" y="9"/>
                  </a:lnTo>
                  <a:lnTo>
                    <a:pt x="0" y="9"/>
                  </a:lnTo>
                  <a:lnTo>
                    <a:pt x="0" y="9"/>
                  </a:lnTo>
                  <a:lnTo>
                    <a:pt x="0" y="4"/>
                  </a:lnTo>
                  <a:lnTo>
                    <a:pt x="5" y="4"/>
                  </a:lnTo>
                  <a:lnTo>
                    <a:pt x="5" y="4"/>
                  </a:lnTo>
                  <a:lnTo>
                    <a:pt x="5" y="0"/>
                  </a:lnTo>
                  <a:lnTo>
                    <a:pt x="5" y="0"/>
                  </a:lnTo>
                  <a:lnTo>
                    <a:pt x="9" y="0"/>
                  </a:lnTo>
                  <a:lnTo>
                    <a:pt x="9" y="0"/>
                  </a:lnTo>
                  <a:lnTo>
                    <a:pt x="14" y="0"/>
                  </a:lnTo>
                  <a:lnTo>
                    <a:pt x="14" y="0"/>
                  </a:lnTo>
                  <a:lnTo>
                    <a:pt x="14" y="4"/>
                  </a:lnTo>
                  <a:lnTo>
                    <a:pt x="19" y="4"/>
                  </a:lnTo>
                  <a:lnTo>
                    <a:pt x="19" y="4"/>
                  </a:lnTo>
                  <a:lnTo>
                    <a:pt x="19" y="4"/>
                  </a:lnTo>
                  <a:lnTo>
                    <a:pt x="19" y="9"/>
                  </a:lnTo>
                  <a:lnTo>
                    <a:pt x="19" y="9"/>
                  </a:lnTo>
                  <a:lnTo>
                    <a:pt x="19" y="14"/>
                  </a:lnTo>
                  <a:lnTo>
                    <a:pt x="19" y="14"/>
                  </a:lnTo>
                  <a:lnTo>
                    <a:pt x="19" y="14"/>
                  </a:lnTo>
                  <a:lnTo>
                    <a:pt x="19" y="18"/>
                  </a:lnTo>
                  <a:close/>
                </a:path>
              </a:pathLst>
            </a:custGeom>
            <a:solidFill>
              <a:srgbClr val="000000"/>
            </a:solidFill>
            <a:ln w="7938">
              <a:solidFill>
                <a:srgbClr val="000000"/>
              </a:solidFill>
              <a:prstDash val="solid"/>
              <a:round/>
              <a:headEnd/>
              <a:tailEnd/>
            </a:ln>
          </p:spPr>
          <p:txBody>
            <a:bodyPr/>
            <a:lstStyle/>
            <a:p>
              <a:endParaRPr lang="fr-FR"/>
            </a:p>
          </p:txBody>
        </p:sp>
        <p:sp>
          <p:nvSpPr>
            <p:cNvPr id="1765" name="Line 184"/>
            <p:cNvSpPr>
              <a:spLocks noChangeShapeType="1"/>
            </p:cNvSpPr>
            <p:nvPr/>
          </p:nvSpPr>
          <p:spPr bwMode="auto">
            <a:xfrm rot="11055630" flipV="1">
              <a:off x="717" y="3717"/>
              <a:ext cx="37" cy="60"/>
            </a:xfrm>
            <a:prstGeom prst="line">
              <a:avLst/>
            </a:prstGeom>
            <a:noFill/>
            <a:ln w="7938">
              <a:solidFill>
                <a:srgbClr val="000000"/>
              </a:solidFill>
              <a:round/>
              <a:headEnd/>
              <a:tailEnd/>
            </a:ln>
          </p:spPr>
          <p:txBody>
            <a:bodyPr/>
            <a:lstStyle/>
            <a:p>
              <a:endParaRPr lang="fr-FR"/>
            </a:p>
          </p:txBody>
        </p:sp>
        <p:sp>
          <p:nvSpPr>
            <p:cNvPr id="1766" name="Line 185"/>
            <p:cNvSpPr>
              <a:spLocks noChangeShapeType="1"/>
            </p:cNvSpPr>
            <p:nvPr/>
          </p:nvSpPr>
          <p:spPr bwMode="auto">
            <a:xfrm rot="11055630">
              <a:off x="708" y="3731"/>
              <a:ext cx="55" cy="32"/>
            </a:xfrm>
            <a:prstGeom prst="line">
              <a:avLst/>
            </a:prstGeom>
            <a:noFill/>
            <a:ln w="7938">
              <a:solidFill>
                <a:srgbClr val="000000"/>
              </a:solidFill>
              <a:round/>
              <a:headEnd/>
              <a:tailEnd/>
            </a:ln>
          </p:spPr>
          <p:txBody>
            <a:bodyPr/>
            <a:lstStyle/>
            <a:p>
              <a:endParaRPr lang="fr-FR"/>
            </a:p>
          </p:txBody>
        </p:sp>
        <p:sp>
          <p:nvSpPr>
            <p:cNvPr id="1767" name="Freeform 186"/>
            <p:cNvSpPr>
              <a:spLocks/>
            </p:cNvSpPr>
            <p:nvPr/>
          </p:nvSpPr>
          <p:spPr bwMode="auto">
            <a:xfrm rot="11055630">
              <a:off x="675" y="3745"/>
              <a:ext cx="23" cy="19"/>
            </a:xfrm>
            <a:custGeom>
              <a:avLst/>
              <a:gdLst/>
              <a:ahLst/>
              <a:cxnLst>
                <a:cxn ang="0">
                  <a:pos x="19" y="14"/>
                </a:cxn>
                <a:cxn ang="0">
                  <a:pos x="19" y="14"/>
                </a:cxn>
                <a:cxn ang="0">
                  <a:pos x="19" y="19"/>
                </a:cxn>
                <a:cxn ang="0">
                  <a:pos x="19" y="19"/>
                </a:cxn>
                <a:cxn ang="0">
                  <a:pos x="14" y="19"/>
                </a:cxn>
                <a:cxn ang="0">
                  <a:pos x="14" y="19"/>
                </a:cxn>
                <a:cxn ang="0">
                  <a:pos x="14" y="19"/>
                </a:cxn>
                <a:cxn ang="0">
                  <a:pos x="10" y="19"/>
                </a:cxn>
                <a:cxn ang="0">
                  <a:pos x="10" y="19"/>
                </a:cxn>
                <a:cxn ang="0">
                  <a:pos x="5" y="19"/>
                </a:cxn>
                <a:cxn ang="0">
                  <a:pos x="5" y="19"/>
                </a:cxn>
                <a:cxn ang="0">
                  <a:pos x="5" y="14"/>
                </a:cxn>
                <a:cxn ang="0">
                  <a:pos x="5" y="14"/>
                </a:cxn>
                <a:cxn ang="0">
                  <a:pos x="0" y="14"/>
                </a:cxn>
                <a:cxn ang="0">
                  <a:pos x="0" y="10"/>
                </a:cxn>
                <a:cxn ang="0">
                  <a:pos x="0" y="10"/>
                </a:cxn>
                <a:cxn ang="0">
                  <a:pos x="0" y="10"/>
                </a:cxn>
                <a:cxn ang="0">
                  <a:pos x="0" y="5"/>
                </a:cxn>
                <a:cxn ang="0">
                  <a:pos x="5" y="5"/>
                </a:cxn>
                <a:cxn ang="0">
                  <a:pos x="5" y="0"/>
                </a:cxn>
                <a:cxn ang="0">
                  <a:pos x="5" y="0"/>
                </a:cxn>
                <a:cxn ang="0">
                  <a:pos x="10" y="0"/>
                </a:cxn>
                <a:cxn ang="0">
                  <a:pos x="10" y="0"/>
                </a:cxn>
                <a:cxn ang="0">
                  <a:pos x="10" y="0"/>
                </a:cxn>
                <a:cxn ang="0">
                  <a:pos x="14" y="0"/>
                </a:cxn>
                <a:cxn ang="0">
                  <a:pos x="14" y="0"/>
                </a:cxn>
                <a:cxn ang="0">
                  <a:pos x="14" y="0"/>
                </a:cxn>
                <a:cxn ang="0">
                  <a:pos x="19" y="0"/>
                </a:cxn>
                <a:cxn ang="0">
                  <a:pos x="19" y="0"/>
                </a:cxn>
                <a:cxn ang="0">
                  <a:pos x="19" y="5"/>
                </a:cxn>
                <a:cxn ang="0">
                  <a:pos x="23" y="5"/>
                </a:cxn>
                <a:cxn ang="0">
                  <a:pos x="23" y="5"/>
                </a:cxn>
                <a:cxn ang="0">
                  <a:pos x="23" y="10"/>
                </a:cxn>
                <a:cxn ang="0">
                  <a:pos x="23" y="10"/>
                </a:cxn>
                <a:cxn ang="0">
                  <a:pos x="23" y="10"/>
                </a:cxn>
                <a:cxn ang="0">
                  <a:pos x="23" y="14"/>
                </a:cxn>
                <a:cxn ang="0">
                  <a:pos x="19" y="14"/>
                </a:cxn>
              </a:cxnLst>
              <a:rect l="0" t="0" r="r" b="b"/>
              <a:pathLst>
                <a:path w="23" h="19">
                  <a:moveTo>
                    <a:pt x="19" y="14"/>
                  </a:moveTo>
                  <a:lnTo>
                    <a:pt x="19" y="14"/>
                  </a:lnTo>
                  <a:lnTo>
                    <a:pt x="19" y="19"/>
                  </a:lnTo>
                  <a:lnTo>
                    <a:pt x="19" y="19"/>
                  </a:lnTo>
                  <a:lnTo>
                    <a:pt x="14" y="19"/>
                  </a:lnTo>
                  <a:lnTo>
                    <a:pt x="14" y="19"/>
                  </a:lnTo>
                  <a:lnTo>
                    <a:pt x="14" y="19"/>
                  </a:lnTo>
                  <a:lnTo>
                    <a:pt x="10" y="19"/>
                  </a:lnTo>
                  <a:lnTo>
                    <a:pt x="10" y="19"/>
                  </a:lnTo>
                  <a:lnTo>
                    <a:pt x="5" y="19"/>
                  </a:lnTo>
                  <a:lnTo>
                    <a:pt x="5" y="19"/>
                  </a:lnTo>
                  <a:lnTo>
                    <a:pt x="5" y="14"/>
                  </a:lnTo>
                  <a:lnTo>
                    <a:pt x="5" y="14"/>
                  </a:lnTo>
                  <a:lnTo>
                    <a:pt x="0" y="14"/>
                  </a:lnTo>
                  <a:lnTo>
                    <a:pt x="0" y="10"/>
                  </a:lnTo>
                  <a:lnTo>
                    <a:pt x="0" y="10"/>
                  </a:lnTo>
                  <a:lnTo>
                    <a:pt x="0" y="10"/>
                  </a:lnTo>
                  <a:lnTo>
                    <a:pt x="0" y="5"/>
                  </a:lnTo>
                  <a:lnTo>
                    <a:pt x="5" y="5"/>
                  </a:lnTo>
                  <a:lnTo>
                    <a:pt x="5" y="0"/>
                  </a:lnTo>
                  <a:lnTo>
                    <a:pt x="5" y="0"/>
                  </a:lnTo>
                  <a:lnTo>
                    <a:pt x="10" y="0"/>
                  </a:lnTo>
                  <a:lnTo>
                    <a:pt x="10" y="0"/>
                  </a:lnTo>
                  <a:lnTo>
                    <a:pt x="10" y="0"/>
                  </a:lnTo>
                  <a:lnTo>
                    <a:pt x="14" y="0"/>
                  </a:lnTo>
                  <a:lnTo>
                    <a:pt x="14" y="0"/>
                  </a:lnTo>
                  <a:lnTo>
                    <a:pt x="14" y="0"/>
                  </a:lnTo>
                  <a:lnTo>
                    <a:pt x="19" y="0"/>
                  </a:lnTo>
                  <a:lnTo>
                    <a:pt x="19" y="0"/>
                  </a:lnTo>
                  <a:lnTo>
                    <a:pt x="19" y="5"/>
                  </a:lnTo>
                  <a:lnTo>
                    <a:pt x="23" y="5"/>
                  </a:lnTo>
                  <a:lnTo>
                    <a:pt x="23" y="5"/>
                  </a:lnTo>
                  <a:lnTo>
                    <a:pt x="23" y="10"/>
                  </a:lnTo>
                  <a:lnTo>
                    <a:pt x="23" y="10"/>
                  </a:lnTo>
                  <a:lnTo>
                    <a:pt x="23" y="10"/>
                  </a:lnTo>
                  <a:lnTo>
                    <a:pt x="23"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768" name="Line 187"/>
            <p:cNvSpPr>
              <a:spLocks noChangeShapeType="1"/>
            </p:cNvSpPr>
            <p:nvPr/>
          </p:nvSpPr>
          <p:spPr bwMode="auto">
            <a:xfrm rot="11055630" flipV="1">
              <a:off x="671" y="3727"/>
              <a:ext cx="32" cy="55"/>
            </a:xfrm>
            <a:prstGeom prst="line">
              <a:avLst/>
            </a:prstGeom>
            <a:noFill/>
            <a:ln w="7938">
              <a:solidFill>
                <a:srgbClr val="000000"/>
              </a:solidFill>
              <a:round/>
              <a:headEnd/>
              <a:tailEnd/>
            </a:ln>
          </p:spPr>
          <p:txBody>
            <a:bodyPr/>
            <a:lstStyle/>
            <a:p>
              <a:endParaRPr lang="fr-FR"/>
            </a:p>
          </p:txBody>
        </p:sp>
        <p:sp>
          <p:nvSpPr>
            <p:cNvPr id="1769" name="Line 188"/>
            <p:cNvSpPr>
              <a:spLocks noChangeShapeType="1"/>
            </p:cNvSpPr>
            <p:nvPr/>
          </p:nvSpPr>
          <p:spPr bwMode="auto">
            <a:xfrm rot="11055630">
              <a:off x="657" y="3736"/>
              <a:ext cx="60" cy="37"/>
            </a:xfrm>
            <a:prstGeom prst="line">
              <a:avLst/>
            </a:prstGeom>
            <a:noFill/>
            <a:ln w="7938">
              <a:solidFill>
                <a:srgbClr val="000000"/>
              </a:solidFill>
              <a:round/>
              <a:headEnd/>
              <a:tailEnd/>
            </a:ln>
          </p:spPr>
          <p:txBody>
            <a:bodyPr/>
            <a:lstStyle/>
            <a:p>
              <a:endParaRPr lang="fr-FR"/>
            </a:p>
          </p:txBody>
        </p:sp>
        <p:sp>
          <p:nvSpPr>
            <p:cNvPr id="1770" name="Oval 189"/>
            <p:cNvSpPr>
              <a:spLocks noChangeArrowheads="1"/>
            </p:cNvSpPr>
            <p:nvPr/>
          </p:nvSpPr>
          <p:spPr bwMode="auto">
            <a:xfrm rot="11055630">
              <a:off x="816" y="3670"/>
              <a:ext cx="19" cy="19"/>
            </a:xfrm>
            <a:prstGeom prst="ellipse">
              <a:avLst/>
            </a:prstGeom>
            <a:solidFill>
              <a:srgbClr val="000000"/>
            </a:solidFill>
            <a:ln w="7938">
              <a:solidFill>
                <a:srgbClr val="000000"/>
              </a:solidFill>
              <a:round/>
              <a:headEnd/>
              <a:tailEnd/>
            </a:ln>
          </p:spPr>
          <p:txBody>
            <a:bodyPr/>
            <a:lstStyle/>
            <a:p>
              <a:endParaRPr lang="fr-FR"/>
            </a:p>
          </p:txBody>
        </p:sp>
        <p:sp>
          <p:nvSpPr>
            <p:cNvPr id="1771" name="Line 190"/>
            <p:cNvSpPr>
              <a:spLocks noChangeShapeType="1"/>
            </p:cNvSpPr>
            <p:nvPr/>
          </p:nvSpPr>
          <p:spPr bwMode="auto">
            <a:xfrm rot="11055630" flipV="1">
              <a:off x="827" y="3649"/>
              <a:ext cx="1" cy="65"/>
            </a:xfrm>
            <a:prstGeom prst="line">
              <a:avLst/>
            </a:prstGeom>
            <a:noFill/>
            <a:ln w="7938">
              <a:solidFill>
                <a:srgbClr val="000000"/>
              </a:solidFill>
              <a:round/>
              <a:headEnd/>
              <a:tailEnd/>
            </a:ln>
          </p:spPr>
          <p:txBody>
            <a:bodyPr/>
            <a:lstStyle/>
            <a:p>
              <a:endParaRPr lang="fr-FR"/>
            </a:p>
          </p:txBody>
        </p:sp>
        <p:sp>
          <p:nvSpPr>
            <p:cNvPr id="1772" name="Line 191"/>
            <p:cNvSpPr>
              <a:spLocks noChangeShapeType="1"/>
            </p:cNvSpPr>
            <p:nvPr/>
          </p:nvSpPr>
          <p:spPr bwMode="auto">
            <a:xfrm rot="11055630">
              <a:off x="791" y="3680"/>
              <a:ext cx="69" cy="1"/>
            </a:xfrm>
            <a:prstGeom prst="line">
              <a:avLst/>
            </a:prstGeom>
            <a:noFill/>
            <a:ln w="7938">
              <a:solidFill>
                <a:srgbClr val="000000"/>
              </a:solidFill>
              <a:round/>
              <a:headEnd/>
              <a:tailEnd/>
            </a:ln>
          </p:spPr>
          <p:txBody>
            <a:bodyPr/>
            <a:lstStyle/>
            <a:p>
              <a:endParaRPr lang="fr-FR"/>
            </a:p>
          </p:txBody>
        </p:sp>
        <p:sp>
          <p:nvSpPr>
            <p:cNvPr id="1773" name="Oval 192"/>
            <p:cNvSpPr>
              <a:spLocks noChangeArrowheads="1"/>
            </p:cNvSpPr>
            <p:nvPr/>
          </p:nvSpPr>
          <p:spPr bwMode="auto">
            <a:xfrm rot="11055630">
              <a:off x="851" y="3636"/>
              <a:ext cx="23" cy="23"/>
            </a:xfrm>
            <a:prstGeom prst="ellipse">
              <a:avLst/>
            </a:prstGeom>
            <a:solidFill>
              <a:srgbClr val="000000"/>
            </a:solidFill>
            <a:ln w="7938">
              <a:solidFill>
                <a:srgbClr val="000000"/>
              </a:solidFill>
              <a:round/>
              <a:headEnd/>
              <a:tailEnd/>
            </a:ln>
          </p:spPr>
          <p:txBody>
            <a:bodyPr/>
            <a:lstStyle/>
            <a:p>
              <a:endParaRPr lang="fr-FR"/>
            </a:p>
          </p:txBody>
        </p:sp>
        <p:sp>
          <p:nvSpPr>
            <p:cNvPr id="1774" name="Line 193"/>
            <p:cNvSpPr>
              <a:spLocks noChangeShapeType="1"/>
            </p:cNvSpPr>
            <p:nvPr/>
          </p:nvSpPr>
          <p:spPr bwMode="auto">
            <a:xfrm rot="11055630" flipV="1">
              <a:off x="861" y="3615"/>
              <a:ext cx="1" cy="69"/>
            </a:xfrm>
            <a:prstGeom prst="line">
              <a:avLst/>
            </a:prstGeom>
            <a:noFill/>
            <a:ln w="7938">
              <a:solidFill>
                <a:srgbClr val="000000"/>
              </a:solidFill>
              <a:round/>
              <a:headEnd/>
              <a:tailEnd/>
            </a:ln>
          </p:spPr>
          <p:txBody>
            <a:bodyPr/>
            <a:lstStyle/>
            <a:p>
              <a:endParaRPr lang="fr-FR"/>
            </a:p>
          </p:txBody>
        </p:sp>
        <p:sp>
          <p:nvSpPr>
            <p:cNvPr id="1775" name="Line 194"/>
            <p:cNvSpPr>
              <a:spLocks noChangeShapeType="1"/>
            </p:cNvSpPr>
            <p:nvPr/>
          </p:nvSpPr>
          <p:spPr bwMode="auto">
            <a:xfrm rot="11055630">
              <a:off x="830" y="3646"/>
              <a:ext cx="69" cy="1"/>
            </a:xfrm>
            <a:prstGeom prst="line">
              <a:avLst/>
            </a:prstGeom>
            <a:noFill/>
            <a:ln w="7938">
              <a:solidFill>
                <a:srgbClr val="000000"/>
              </a:solidFill>
              <a:round/>
              <a:headEnd/>
              <a:tailEnd/>
            </a:ln>
          </p:spPr>
          <p:txBody>
            <a:bodyPr/>
            <a:lstStyle/>
            <a:p>
              <a:endParaRPr lang="fr-FR"/>
            </a:p>
          </p:txBody>
        </p:sp>
        <p:sp>
          <p:nvSpPr>
            <p:cNvPr id="1776" name="Oval 195"/>
            <p:cNvSpPr>
              <a:spLocks noChangeArrowheads="1"/>
            </p:cNvSpPr>
            <p:nvPr/>
          </p:nvSpPr>
          <p:spPr bwMode="auto">
            <a:xfrm rot="11055630">
              <a:off x="897" y="3398"/>
              <a:ext cx="24" cy="19"/>
            </a:xfrm>
            <a:prstGeom prst="ellipse">
              <a:avLst/>
            </a:prstGeom>
            <a:solidFill>
              <a:srgbClr val="000000"/>
            </a:solidFill>
            <a:ln w="7938">
              <a:solidFill>
                <a:srgbClr val="000000"/>
              </a:solidFill>
              <a:round/>
              <a:headEnd/>
              <a:tailEnd/>
            </a:ln>
          </p:spPr>
          <p:txBody>
            <a:bodyPr/>
            <a:lstStyle/>
            <a:p>
              <a:endParaRPr lang="fr-FR"/>
            </a:p>
          </p:txBody>
        </p:sp>
        <p:sp>
          <p:nvSpPr>
            <p:cNvPr id="1777" name="Line 196"/>
            <p:cNvSpPr>
              <a:spLocks noChangeShapeType="1"/>
            </p:cNvSpPr>
            <p:nvPr/>
          </p:nvSpPr>
          <p:spPr bwMode="auto">
            <a:xfrm rot="11055630">
              <a:off x="907" y="3379"/>
              <a:ext cx="1" cy="64"/>
            </a:xfrm>
            <a:prstGeom prst="line">
              <a:avLst/>
            </a:prstGeom>
            <a:noFill/>
            <a:ln w="7938">
              <a:solidFill>
                <a:srgbClr val="000000"/>
              </a:solidFill>
              <a:round/>
              <a:headEnd/>
              <a:tailEnd/>
            </a:ln>
          </p:spPr>
          <p:txBody>
            <a:bodyPr/>
            <a:lstStyle/>
            <a:p>
              <a:endParaRPr lang="fr-FR"/>
            </a:p>
          </p:txBody>
        </p:sp>
        <p:sp>
          <p:nvSpPr>
            <p:cNvPr id="1778" name="Line 197"/>
            <p:cNvSpPr>
              <a:spLocks noChangeShapeType="1"/>
            </p:cNvSpPr>
            <p:nvPr/>
          </p:nvSpPr>
          <p:spPr bwMode="auto">
            <a:xfrm rot="11055630">
              <a:off x="876" y="3410"/>
              <a:ext cx="69" cy="1"/>
            </a:xfrm>
            <a:prstGeom prst="line">
              <a:avLst/>
            </a:prstGeom>
            <a:noFill/>
            <a:ln w="7938">
              <a:solidFill>
                <a:srgbClr val="000000"/>
              </a:solidFill>
              <a:round/>
              <a:headEnd/>
              <a:tailEnd/>
            </a:ln>
          </p:spPr>
          <p:txBody>
            <a:bodyPr/>
            <a:lstStyle/>
            <a:p>
              <a:endParaRPr lang="fr-FR"/>
            </a:p>
          </p:txBody>
        </p:sp>
        <p:sp>
          <p:nvSpPr>
            <p:cNvPr id="1779" name="Freeform 198"/>
            <p:cNvSpPr>
              <a:spLocks/>
            </p:cNvSpPr>
            <p:nvPr/>
          </p:nvSpPr>
          <p:spPr bwMode="auto">
            <a:xfrm rot="11055630">
              <a:off x="939" y="3371"/>
              <a:ext cx="18" cy="19"/>
            </a:xfrm>
            <a:custGeom>
              <a:avLst/>
              <a:gdLst/>
              <a:ahLst/>
              <a:cxnLst>
                <a:cxn ang="0">
                  <a:pos x="9" y="0"/>
                </a:cxn>
                <a:cxn ang="0">
                  <a:pos x="9" y="0"/>
                </a:cxn>
                <a:cxn ang="0">
                  <a:pos x="14" y="0"/>
                </a:cxn>
                <a:cxn ang="0">
                  <a:pos x="14" y="0"/>
                </a:cxn>
                <a:cxn ang="0">
                  <a:pos x="14" y="0"/>
                </a:cxn>
                <a:cxn ang="0">
                  <a:pos x="18" y="5"/>
                </a:cxn>
                <a:cxn ang="0">
                  <a:pos x="18" y="5"/>
                </a:cxn>
                <a:cxn ang="0">
                  <a:pos x="18" y="5"/>
                </a:cxn>
                <a:cxn ang="0">
                  <a:pos x="18" y="9"/>
                </a:cxn>
                <a:cxn ang="0">
                  <a:pos x="18" y="9"/>
                </a:cxn>
                <a:cxn ang="0">
                  <a:pos x="18" y="9"/>
                </a:cxn>
                <a:cxn ang="0">
                  <a:pos x="18" y="14"/>
                </a:cxn>
                <a:cxn ang="0">
                  <a:pos x="18" y="14"/>
                </a:cxn>
                <a:cxn ang="0">
                  <a:pos x="18" y="19"/>
                </a:cxn>
                <a:cxn ang="0">
                  <a:pos x="14" y="19"/>
                </a:cxn>
                <a:cxn ang="0">
                  <a:pos x="14" y="19"/>
                </a:cxn>
                <a:cxn ang="0">
                  <a:pos x="14" y="19"/>
                </a:cxn>
                <a:cxn ang="0">
                  <a:pos x="9" y="19"/>
                </a:cxn>
                <a:cxn ang="0">
                  <a:pos x="9" y="19"/>
                </a:cxn>
                <a:cxn ang="0">
                  <a:pos x="9" y="19"/>
                </a:cxn>
                <a:cxn ang="0">
                  <a:pos x="4" y="19"/>
                </a:cxn>
                <a:cxn ang="0">
                  <a:pos x="4" y="19"/>
                </a:cxn>
                <a:cxn ang="0">
                  <a:pos x="0" y="19"/>
                </a:cxn>
                <a:cxn ang="0">
                  <a:pos x="0" y="19"/>
                </a:cxn>
                <a:cxn ang="0">
                  <a:pos x="0" y="14"/>
                </a:cxn>
                <a:cxn ang="0">
                  <a:pos x="0" y="14"/>
                </a:cxn>
                <a:cxn ang="0">
                  <a:pos x="0" y="9"/>
                </a:cxn>
                <a:cxn ang="0">
                  <a:pos x="0" y="9"/>
                </a:cxn>
                <a:cxn ang="0">
                  <a:pos x="0" y="9"/>
                </a:cxn>
                <a:cxn ang="0">
                  <a:pos x="0" y="5"/>
                </a:cxn>
                <a:cxn ang="0">
                  <a:pos x="0" y="5"/>
                </a:cxn>
                <a:cxn ang="0">
                  <a:pos x="0" y="5"/>
                </a:cxn>
                <a:cxn ang="0">
                  <a:pos x="0" y="0"/>
                </a:cxn>
                <a:cxn ang="0">
                  <a:pos x="4" y="0"/>
                </a:cxn>
                <a:cxn ang="0">
                  <a:pos x="4" y="0"/>
                </a:cxn>
                <a:cxn ang="0">
                  <a:pos x="9" y="0"/>
                </a:cxn>
                <a:cxn ang="0">
                  <a:pos x="9" y="0"/>
                </a:cxn>
              </a:cxnLst>
              <a:rect l="0" t="0" r="r" b="b"/>
              <a:pathLst>
                <a:path w="18" h="19">
                  <a:moveTo>
                    <a:pt x="9" y="0"/>
                  </a:moveTo>
                  <a:lnTo>
                    <a:pt x="9" y="0"/>
                  </a:lnTo>
                  <a:lnTo>
                    <a:pt x="14" y="0"/>
                  </a:lnTo>
                  <a:lnTo>
                    <a:pt x="14" y="0"/>
                  </a:lnTo>
                  <a:lnTo>
                    <a:pt x="14" y="0"/>
                  </a:lnTo>
                  <a:lnTo>
                    <a:pt x="18" y="5"/>
                  </a:lnTo>
                  <a:lnTo>
                    <a:pt x="18" y="5"/>
                  </a:lnTo>
                  <a:lnTo>
                    <a:pt x="18" y="5"/>
                  </a:lnTo>
                  <a:lnTo>
                    <a:pt x="18" y="9"/>
                  </a:lnTo>
                  <a:lnTo>
                    <a:pt x="18" y="9"/>
                  </a:lnTo>
                  <a:lnTo>
                    <a:pt x="18" y="9"/>
                  </a:lnTo>
                  <a:lnTo>
                    <a:pt x="18" y="14"/>
                  </a:lnTo>
                  <a:lnTo>
                    <a:pt x="18" y="14"/>
                  </a:lnTo>
                  <a:lnTo>
                    <a:pt x="18" y="19"/>
                  </a:lnTo>
                  <a:lnTo>
                    <a:pt x="14" y="19"/>
                  </a:lnTo>
                  <a:lnTo>
                    <a:pt x="14" y="19"/>
                  </a:lnTo>
                  <a:lnTo>
                    <a:pt x="14" y="19"/>
                  </a:lnTo>
                  <a:lnTo>
                    <a:pt x="9" y="19"/>
                  </a:lnTo>
                  <a:lnTo>
                    <a:pt x="9" y="19"/>
                  </a:lnTo>
                  <a:lnTo>
                    <a:pt x="9" y="19"/>
                  </a:lnTo>
                  <a:lnTo>
                    <a:pt x="4" y="19"/>
                  </a:lnTo>
                  <a:lnTo>
                    <a:pt x="4" y="19"/>
                  </a:lnTo>
                  <a:lnTo>
                    <a:pt x="0" y="19"/>
                  </a:lnTo>
                  <a:lnTo>
                    <a:pt x="0" y="19"/>
                  </a:lnTo>
                  <a:lnTo>
                    <a:pt x="0" y="14"/>
                  </a:lnTo>
                  <a:lnTo>
                    <a:pt x="0" y="14"/>
                  </a:lnTo>
                  <a:lnTo>
                    <a:pt x="0" y="9"/>
                  </a:lnTo>
                  <a:lnTo>
                    <a:pt x="0" y="9"/>
                  </a:lnTo>
                  <a:lnTo>
                    <a:pt x="0" y="9"/>
                  </a:lnTo>
                  <a:lnTo>
                    <a:pt x="0" y="5"/>
                  </a:lnTo>
                  <a:lnTo>
                    <a:pt x="0" y="5"/>
                  </a:lnTo>
                  <a:lnTo>
                    <a:pt x="0" y="5"/>
                  </a:lnTo>
                  <a:lnTo>
                    <a:pt x="0" y="0"/>
                  </a:lnTo>
                  <a:lnTo>
                    <a:pt x="4" y="0"/>
                  </a:lnTo>
                  <a:lnTo>
                    <a:pt x="4"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80" name="Line 199"/>
            <p:cNvSpPr>
              <a:spLocks noChangeShapeType="1"/>
            </p:cNvSpPr>
            <p:nvPr/>
          </p:nvSpPr>
          <p:spPr bwMode="auto">
            <a:xfrm rot="11055630">
              <a:off x="916" y="3380"/>
              <a:ext cx="64" cy="1"/>
            </a:xfrm>
            <a:prstGeom prst="line">
              <a:avLst/>
            </a:prstGeom>
            <a:noFill/>
            <a:ln w="7938">
              <a:solidFill>
                <a:srgbClr val="000000"/>
              </a:solidFill>
              <a:round/>
              <a:headEnd/>
              <a:tailEnd/>
            </a:ln>
          </p:spPr>
          <p:txBody>
            <a:bodyPr/>
            <a:lstStyle/>
            <a:p>
              <a:endParaRPr lang="fr-FR"/>
            </a:p>
          </p:txBody>
        </p:sp>
        <p:sp>
          <p:nvSpPr>
            <p:cNvPr id="1781" name="Line 200"/>
            <p:cNvSpPr>
              <a:spLocks noChangeShapeType="1"/>
            </p:cNvSpPr>
            <p:nvPr/>
          </p:nvSpPr>
          <p:spPr bwMode="auto">
            <a:xfrm rot="11055630" flipV="1">
              <a:off x="946" y="3348"/>
              <a:ext cx="1" cy="65"/>
            </a:xfrm>
            <a:prstGeom prst="line">
              <a:avLst/>
            </a:prstGeom>
            <a:noFill/>
            <a:ln w="7938">
              <a:solidFill>
                <a:srgbClr val="000000"/>
              </a:solidFill>
              <a:round/>
              <a:headEnd/>
              <a:tailEnd/>
            </a:ln>
          </p:spPr>
          <p:txBody>
            <a:bodyPr/>
            <a:lstStyle/>
            <a:p>
              <a:endParaRPr lang="fr-FR"/>
            </a:p>
          </p:txBody>
        </p:sp>
        <p:sp>
          <p:nvSpPr>
            <p:cNvPr id="1782" name="Freeform 201"/>
            <p:cNvSpPr>
              <a:spLocks/>
            </p:cNvSpPr>
            <p:nvPr/>
          </p:nvSpPr>
          <p:spPr bwMode="auto">
            <a:xfrm rot="11055630">
              <a:off x="934" y="3436"/>
              <a:ext cx="18" cy="23"/>
            </a:xfrm>
            <a:custGeom>
              <a:avLst/>
              <a:gdLst/>
              <a:ahLst/>
              <a:cxnLst>
                <a:cxn ang="0">
                  <a:pos x="9" y="0"/>
                </a:cxn>
                <a:cxn ang="0">
                  <a:pos x="9" y="0"/>
                </a:cxn>
                <a:cxn ang="0">
                  <a:pos x="14" y="0"/>
                </a:cxn>
                <a:cxn ang="0">
                  <a:pos x="14" y="5"/>
                </a:cxn>
                <a:cxn ang="0">
                  <a:pos x="14" y="5"/>
                </a:cxn>
                <a:cxn ang="0">
                  <a:pos x="18" y="5"/>
                </a:cxn>
                <a:cxn ang="0">
                  <a:pos x="18" y="5"/>
                </a:cxn>
                <a:cxn ang="0">
                  <a:pos x="18" y="9"/>
                </a:cxn>
                <a:cxn ang="0">
                  <a:pos x="18" y="9"/>
                </a:cxn>
                <a:cxn ang="0">
                  <a:pos x="18" y="14"/>
                </a:cxn>
                <a:cxn ang="0">
                  <a:pos x="18" y="14"/>
                </a:cxn>
                <a:cxn ang="0">
                  <a:pos x="18" y="14"/>
                </a:cxn>
                <a:cxn ang="0">
                  <a:pos x="18" y="19"/>
                </a:cxn>
                <a:cxn ang="0">
                  <a:pos x="18" y="19"/>
                </a:cxn>
                <a:cxn ang="0">
                  <a:pos x="14" y="19"/>
                </a:cxn>
                <a:cxn ang="0">
                  <a:pos x="14" y="23"/>
                </a:cxn>
                <a:cxn ang="0">
                  <a:pos x="14" y="23"/>
                </a:cxn>
                <a:cxn ang="0">
                  <a:pos x="9" y="23"/>
                </a:cxn>
                <a:cxn ang="0">
                  <a:pos x="9" y="23"/>
                </a:cxn>
                <a:cxn ang="0">
                  <a:pos x="9" y="23"/>
                </a:cxn>
                <a:cxn ang="0">
                  <a:pos x="4" y="23"/>
                </a:cxn>
                <a:cxn ang="0">
                  <a:pos x="4" y="23"/>
                </a:cxn>
                <a:cxn ang="0">
                  <a:pos x="0" y="19"/>
                </a:cxn>
                <a:cxn ang="0">
                  <a:pos x="0" y="19"/>
                </a:cxn>
                <a:cxn ang="0">
                  <a:pos x="0" y="19"/>
                </a:cxn>
                <a:cxn ang="0">
                  <a:pos x="0" y="14"/>
                </a:cxn>
                <a:cxn ang="0">
                  <a:pos x="0" y="14"/>
                </a:cxn>
                <a:cxn ang="0">
                  <a:pos x="0" y="14"/>
                </a:cxn>
                <a:cxn ang="0">
                  <a:pos x="0" y="9"/>
                </a:cxn>
                <a:cxn ang="0">
                  <a:pos x="0" y="9"/>
                </a:cxn>
                <a:cxn ang="0">
                  <a:pos x="0" y="5"/>
                </a:cxn>
                <a:cxn ang="0">
                  <a:pos x="0" y="5"/>
                </a:cxn>
                <a:cxn ang="0">
                  <a:pos x="0" y="5"/>
                </a:cxn>
                <a:cxn ang="0">
                  <a:pos x="4" y="5"/>
                </a:cxn>
                <a:cxn ang="0">
                  <a:pos x="4" y="0"/>
                </a:cxn>
                <a:cxn ang="0">
                  <a:pos x="9" y="0"/>
                </a:cxn>
                <a:cxn ang="0">
                  <a:pos x="9" y="0"/>
                </a:cxn>
              </a:cxnLst>
              <a:rect l="0" t="0" r="r" b="b"/>
              <a:pathLst>
                <a:path w="18" h="23">
                  <a:moveTo>
                    <a:pt x="9" y="0"/>
                  </a:moveTo>
                  <a:lnTo>
                    <a:pt x="9" y="0"/>
                  </a:lnTo>
                  <a:lnTo>
                    <a:pt x="14" y="0"/>
                  </a:lnTo>
                  <a:lnTo>
                    <a:pt x="14" y="5"/>
                  </a:lnTo>
                  <a:lnTo>
                    <a:pt x="14" y="5"/>
                  </a:lnTo>
                  <a:lnTo>
                    <a:pt x="18" y="5"/>
                  </a:lnTo>
                  <a:lnTo>
                    <a:pt x="18" y="5"/>
                  </a:lnTo>
                  <a:lnTo>
                    <a:pt x="18" y="9"/>
                  </a:lnTo>
                  <a:lnTo>
                    <a:pt x="18" y="9"/>
                  </a:lnTo>
                  <a:lnTo>
                    <a:pt x="18" y="14"/>
                  </a:lnTo>
                  <a:lnTo>
                    <a:pt x="18" y="14"/>
                  </a:lnTo>
                  <a:lnTo>
                    <a:pt x="18" y="14"/>
                  </a:lnTo>
                  <a:lnTo>
                    <a:pt x="18" y="19"/>
                  </a:lnTo>
                  <a:lnTo>
                    <a:pt x="18" y="19"/>
                  </a:lnTo>
                  <a:lnTo>
                    <a:pt x="14" y="19"/>
                  </a:lnTo>
                  <a:lnTo>
                    <a:pt x="14" y="23"/>
                  </a:lnTo>
                  <a:lnTo>
                    <a:pt x="14" y="23"/>
                  </a:lnTo>
                  <a:lnTo>
                    <a:pt x="9" y="23"/>
                  </a:lnTo>
                  <a:lnTo>
                    <a:pt x="9" y="23"/>
                  </a:lnTo>
                  <a:lnTo>
                    <a:pt x="9" y="23"/>
                  </a:lnTo>
                  <a:lnTo>
                    <a:pt x="4" y="23"/>
                  </a:lnTo>
                  <a:lnTo>
                    <a:pt x="4" y="23"/>
                  </a:lnTo>
                  <a:lnTo>
                    <a:pt x="0" y="19"/>
                  </a:lnTo>
                  <a:lnTo>
                    <a:pt x="0" y="19"/>
                  </a:lnTo>
                  <a:lnTo>
                    <a:pt x="0" y="19"/>
                  </a:lnTo>
                  <a:lnTo>
                    <a:pt x="0" y="14"/>
                  </a:lnTo>
                  <a:lnTo>
                    <a:pt x="0" y="14"/>
                  </a:lnTo>
                  <a:lnTo>
                    <a:pt x="0" y="14"/>
                  </a:lnTo>
                  <a:lnTo>
                    <a:pt x="0" y="9"/>
                  </a:lnTo>
                  <a:lnTo>
                    <a:pt x="0" y="9"/>
                  </a:lnTo>
                  <a:lnTo>
                    <a:pt x="0" y="5"/>
                  </a:lnTo>
                  <a:lnTo>
                    <a:pt x="0" y="5"/>
                  </a:lnTo>
                  <a:lnTo>
                    <a:pt x="0" y="5"/>
                  </a:lnTo>
                  <a:lnTo>
                    <a:pt x="4" y="5"/>
                  </a:lnTo>
                  <a:lnTo>
                    <a:pt x="4"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83" name="Line 202"/>
            <p:cNvSpPr>
              <a:spLocks noChangeShapeType="1"/>
            </p:cNvSpPr>
            <p:nvPr/>
          </p:nvSpPr>
          <p:spPr bwMode="auto">
            <a:xfrm rot="11055630">
              <a:off x="912" y="3444"/>
              <a:ext cx="64" cy="1"/>
            </a:xfrm>
            <a:prstGeom prst="line">
              <a:avLst/>
            </a:prstGeom>
            <a:noFill/>
            <a:ln w="7938">
              <a:solidFill>
                <a:srgbClr val="000000"/>
              </a:solidFill>
              <a:round/>
              <a:headEnd/>
              <a:tailEnd/>
            </a:ln>
          </p:spPr>
          <p:txBody>
            <a:bodyPr/>
            <a:lstStyle/>
            <a:p>
              <a:endParaRPr lang="fr-FR"/>
            </a:p>
          </p:txBody>
        </p:sp>
        <p:sp>
          <p:nvSpPr>
            <p:cNvPr id="1784" name="Line 203"/>
            <p:cNvSpPr>
              <a:spLocks noChangeShapeType="1"/>
            </p:cNvSpPr>
            <p:nvPr/>
          </p:nvSpPr>
          <p:spPr bwMode="auto">
            <a:xfrm rot="11055630">
              <a:off x="941" y="3413"/>
              <a:ext cx="1" cy="69"/>
            </a:xfrm>
            <a:prstGeom prst="line">
              <a:avLst/>
            </a:prstGeom>
            <a:noFill/>
            <a:ln w="7938">
              <a:solidFill>
                <a:srgbClr val="000000"/>
              </a:solidFill>
              <a:round/>
              <a:headEnd/>
              <a:tailEnd/>
            </a:ln>
          </p:spPr>
          <p:txBody>
            <a:bodyPr/>
            <a:lstStyle/>
            <a:p>
              <a:endParaRPr lang="fr-FR"/>
            </a:p>
          </p:txBody>
        </p:sp>
        <p:sp>
          <p:nvSpPr>
            <p:cNvPr id="1785" name="Freeform 204"/>
            <p:cNvSpPr>
              <a:spLocks/>
            </p:cNvSpPr>
            <p:nvPr/>
          </p:nvSpPr>
          <p:spPr bwMode="auto">
            <a:xfrm rot="11055630">
              <a:off x="974" y="3408"/>
              <a:ext cx="18" cy="18"/>
            </a:xfrm>
            <a:custGeom>
              <a:avLst/>
              <a:gdLst/>
              <a:ahLst/>
              <a:cxnLst>
                <a:cxn ang="0">
                  <a:pos x="9" y="0"/>
                </a:cxn>
                <a:cxn ang="0">
                  <a:pos x="14" y="0"/>
                </a:cxn>
                <a:cxn ang="0">
                  <a:pos x="14" y="0"/>
                </a:cxn>
                <a:cxn ang="0">
                  <a:pos x="14" y="0"/>
                </a:cxn>
                <a:cxn ang="0">
                  <a:pos x="18" y="0"/>
                </a:cxn>
                <a:cxn ang="0">
                  <a:pos x="18" y="0"/>
                </a:cxn>
                <a:cxn ang="0">
                  <a:pos x="18" y="5"/>
                </a:cxn>
                <a:cxn ang="0">
                  <a:pos x="18" y="5"/>
                </a:cxn>
                <a:cxn ang="0">
                  <a:pos x="18" y="5"/>
                </a:cxn>
                <a:cxn ang="0">
                  <a:pos x="18" y="9"/>
                </a:cxn>
                <a:cxn ang="0">
                  <a:pos x="18" y="9"/>
                </a:cxn>
                <a:cxn ang="0">
                  <a:pos x="18" y="14"/>
                </a:cxn>
                <a:cxn ang="0">
                  <a:pos x="18" y="14"/>
                </a:cxn>
                <a:cxn ang="0">
                  <a:pos x="18" y="14"/>
                </a:cxn>
                <a:cxn ang="0">
                  <a:pos x="18" y="18"/>
                </a:cxn>
                <a:cxn ang="0">
                  <a:pos x="14" y="18"/>
                </a:cxn>
                <a:cxn ang="0">
                  <a:pos x="14" y="18"/>
                </a:cxn>
                <a:cxn ang="0">
                  <a:pos x="14" y="18"/>
                </a:cxn>
                <a:cxn ang="0">
                  <a:pos x="9" y="18"/>
                </a:cxn>
                <a:cxn ang="0">
                  <a:pos x="9" y="18"/>
                </a:cxn>
                <a:cxn ang="0">
                  <a:pos x="9" y="18"/>
                </a:cxn>
                <a:cxn ang="0">
                  <a:pos x="5" y="18"/>
                </a:cxn>
                <a:cxn ang="0">
                  <a:pos x="5" y="18"/>
                </a:cxn>
                <a:cxn ang="0">
                  <a:pos x="5" y="14"/>
                </a:cxn>
                <a:cxn ang="0">
                  <a:pos x="0" y="14"/>
                </a:cxn>
                <a:cxn ang="0">
                  <a:pos x="0" y="14"/>
                </a:cxn>
                <a:cxn ang="0">
                  <a:pos x="0" y="9"/>
                </a:cxn>
                <a:cxn ang="0">
                  <a:pos x="0" y="9"/>
                </a:cxn>
                <a:cxn ang="0">
                  <a:pos x="0" y="5"/>
                </a:cxn>
                <a:cxn ang="0">
                  <a:pos x="0" y="5"/>
                </a:cxn>
                <a:cxn ang="0">
                  <a:pos x="0" y="5"/>
                </a:cxn>
                <a:cxn ang="0">
                  <a:pos x="5" y="0"/>
                </a:cxn>
                <a:cxn ang="0">
                  <a:pos x="5" y="0"/>
                </a:cxn>
                <a:cxn ang="0">
                  <a:pos x="5" y="0"/>
                </a:cxn>
                <a:cxn ang="0">
                  <a:pos x="9" y="0"/>
                </a:cxn>
                <a:cxn ang="0">
                  <a:pos x="9" y="0"/>
                </a:cxn>
                <a:cxn ang="0">
                  <a:pos x="9" y="0"/>
                </a:cxn>
              </a:cxnLst>
              <a:rect l="0" t="0" r="r" b="b"/>
              <a:pathLst>
                <a:path w="18" h="18">
                  <a:moveTo>
                    <a:pt x="9" y="0"/>
                  </a:moveTo>
                  <a:lnTo>
                    <a:pt x="14" y="0"/>
                  </a:lnTo>
                  <a:lnTo>
                    <a:pt x="14" y="0"/>
                  </a:lnTo>
                  <a:lnTo>
                    <a:pt x="14" y="0"/>
                  </a:lnTo>
                  <a:lnTo>
                    <a:pt x="18" y="0"/>
                  </a:lnTo>
                  <a:lnTo>
                    <a:pt x="18" y="0"/>
                  </a:lnTo>
                  <a:lnTo>
                    <a:pt x="18" y="5"/>
                  </a:lnTo>
                  <a:lnTo>
                    <a:pt x="18" y="5"/>
                  </a:lnTo>
                  <a:lnTo>
                    <a:pt x="18" y="5"/>
                  </a:lnTo>
                  <a:lnTo>
                    <a:pt x="18" y="9"/>
                  </a:lnTo>
                  <a:lnTo>
                    <a:pt x="18" y="9"/>
                  </a:lnTo>
                  <a:lnTo>
                    <a:pt x="18" y="14"/>
                  </a:lnTo>
                  <a:lnTo>
                    <a:pt x="18" y="14"/>
                  </a:lnTo>
                  <a:lnTo>
                    <a:pt x="18" y="14"/>
                  </a:lnTo>
                  <a:lnTo>
                    <a:pt x="18" y="18"/>
                  </a:lnTo>
                  <a:lnTo>
                    <a:pt x="14" y="18"/>
                  </a:lnTo>
                  <a:lnTo>
                    <a:pt x="14" y="18"/>
                  </a:lnTo>
                  <a:lnTo>
                    <a:pt x="14" y="18"/>
                  </a:lnTo>
                  <a:lnTo>
                    <a:pt x="9" y="18"/>
                  </a:lnTo>
                  <a:lnTo>
                    <a:pt x="9" y="18"/>
                  </a:lnTo>
                  <a:lnTo>
                    <a:pt x="9" y="18"/>
                  </a:lnTo>
                  <a:lnTo>
                    <a:pt x="5" y="18"/>
                  </a:lnTo>
                  <a:lnTo>
                    <a:pt x="5" y="18"/>
                  </a:lnTo>
                  <a:lnTo>
                    <a:pt x="5" y="14"/>
                  </a:lnTo>
                  <a:lnTo>
                    <a:pt x="0" y="14"/>
                  </a:lnTo>
                  <a:lnTo>
                    <a:pt x="0" y="14"/>
                  </a:lnTo>
                  <a:lnTo>
                    <a:pt x="0" y="9"/>
                  </a:lnTo>
                  <a:lnTo>
                    <a:pt x="0" y="9"/>
                  </a:lnTo>
                  <a:lnTo>
                    <a:pt x="0" y="5"/>
                  </a:lnTo>
                  <a:lnTo>
                    <a:pt x="0" y="5"/>
                  </a:lnTo>
                  <a:lnTo>
                    <a:pt x="0" y="5"/>
                  </a:lnTo>
                  <a:lnTo>
                    <a:pt x="5" y="0"/>
                  </a:lnTo>
                  <a:lnTo>
                    <a:pt x="5" y="0"/>
                  </a:lnTo>
                  <a:lnTo>
                    <a:pt x="5" y="0"/>
                  </a:lnTo>
                  <a:lnTo>
                    <a:pt x="9"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86" name="Line 205"/>
            <p:cNvSpPr>
              <a:spLocks noChangeShapeType="1"/>
            </p:cNvSpPr>
            <p:nvPr/>
          </p:nvSpPr>
          <p:spPr bwMode="auto">
            <a:xfrm rot="11055630">
              <a:off x="945" y="3415"/>
              <a:ext cx="69" cy="1"/>
            </a:xfrm>
            <a:prstGeom prst="line">
              <a:avLst/>
            </a:prstGeom>
            <a:noFill/>
            <a:ln w="7938">
              <a:solidFill>
                <a:srgbClr val="000000"/>
              </a:solidFill>
              <a:round/>
              <a:headEnd/>
              <a:tailEnd/>
            </a:ln>
          </p:spPr>
          <p:txBody>
            <a:bodyPr/>
            <a:lstStyle/>
            <a:p>
              <a:endParaRPr lang="fr-FR"/>
            </a:p>
          </p:txBody>
        </p:sp>
        <p:sp>
          <p:nvSpPr>
            <p:cNvPr id="1787" name="Line 206"/>
            <p:cNvSpPr>
              <a:spLocks noChangeShapeType="1"/>
            </p:cNvSpPr>
            <p:nvPr/>
          </p:nvSpPr>
          <p:spPr bwMode="auto">
            <a:xfrm rot="11055630">
              <a:off x="981" y="3385"/>
              <a:ext cx="1" cy="64"/>
            </a:xfrm>
            <a:prstGeom prst="line">
              <a:avLst/>
            </a:prstGeom>
            <a:noFill/>
            <a:ln w="7938">
              <a:solidFill>
                <a:srgbClr val="000000"/>
              </a:solidFill>
              <a:round/>
              <a:headEnd/>
              <a:tailEnd/>
            </a:ln>
          </p:spPr>
          <p:txBody>
            <a:bodyPr/>
            <a:lstStyle/>
            <a:p>
              <a:endParaRPr lang="fr-FR"/>
            </a:p>
          </p:txBody>
        </p:sp>
        <p:sp>
          <p:nvSpPr>
            <p:cNvPr id="1788" name="Oval 207"/>
            <p:cNvSpPr>
              <a:spLocks noChangeArrowheads="1"/>
            </p:cNvSpPr>
            <p:nvPr/>
          </p:nvSpPr>
          <p:spPr bwMode="auto">
            <a:xfrm rot="11055630">
              <a:off x="975" y="3335"/>
              <a:ext cx="19" cy="19"/>
            </a:xfrm>
            <a:prstGeom prst="ellipse">
              <a:avLst/>
            </a:prstGeom>
            <a:solidFill>
              <a:srgbClr val="000000"/>
            </a:solidFill>
            <a:ln w="7938">
              <a:solidFill>
                <a:srgbClr val="000000"/>
              </a:solidFill>
              <a:round/>
              <a:headEnd/>
              <a:tailEnd/>
            </a:ln>
          </p:spPr>
          <p:txBody>
            <a:bodyPr/>
            <a:lstStyle/>
            <a:p>
              <a:endParaRPr lang="fr-FR"/>
            </a:p>
          </p:txBody>
        </p:sp>
        <p:sp>
          <p:nvSpPr>
            <p:cNvPr id="1789" name="Line 208"/>
            <p:cNvSpPr>
              <a:spLocks noChangeShapeType="1"/>
            </p:cNvSpPr>
            <p:nvPr/>
          </p:nvSpPr>
          <p:spPr bwMode="auto">
            <a:xfrm rot="11055630">
              <a:off x="986" y="3314"/>
              <a:ext cx="1" cy="65"/>
            </a:xfrm>
            <a:prstGeom prst="line">
              <a:avLst/>
            </a:prstGeom>
            <a:noFill/>
            <a:ln w="7938">
              <a:solidFill>
                <a:srgbClr val="000000"/>
              </a:solidFill>
              <a:round/>
              <a:headEnd/>
              <a:tailEnd/>
            </a:ln>
          </p:spPr>
          <p:txBody>
            <a:bodyPr/>
            <a:lstStyle/>
            <a:p>
              <a:endParaRPr lang="fr-FR"/>
            </a:p>
          </p:txBody>
        </p:sp>
        <p:sp>
          <p:nvSpPr>
            <p:cNvPr id="1790" name="Line 209"/>
            <p:cNvSpPr>
              <a:spLocks noChangeShapeType="1"/>
            </p:cNvSpPr>
            <p:nvPr/>
          </p:nvSpPr>
          <p:spPr bwMode="auto">
            <a:xfrm rot="11055630">
              <a:off x="950" y="3346"/>
              <a:ext cx="69" cy="1"/>
            </a:xfrm>
            <a:prstGeom prst="line">
              <a:avLst/>
            </a:prstGeom>
            <a:noFill/>
            <a:ln w="7938">
              <a:solidFill>
                <a:srgbClr val="000000"/>
              </a:solidFill>
              <a:round/>
              <a:headEnd/>
              <a:tailEnd/>
            </a:ln>
          </p:spPr>
          <p:txBody>
            <a:bodyPr/>
            <a:lstStyle/>
            <a:p>
              <a:endParaRPr lang="fr-FR"/>
            </a:p>
          </p:txBody>
        </p:sp>
        <p:sp>
          <p:nvSpPr>
            <p:cNvPr id="1791" name="Freeform 210"/>
            <p:cNvSpPr>
              <a:spLocks/>
            </p:cNvSpPr>
            <p:nvPr/>
          </p:nvSpPr>
          <p:spPr bwMode="auto">
            <a:xfrm rot="11055630">
              <a:off x="1012" y="3308"/>
              <a:ext cx="23" cy="19"/>
            </a:xfrm>
            <a:custGeom>
              <a:avLst/>
              <a:gdLst/>
              <a:ahLst/>
              <a:cxnLst>
                <a:cxn ang="0">
                  <a:pos x="9" y="0"/>
                </a:cxn>
                <a:cxn ang="0">
                  <a:pos x="14" y="0"/>
                </a:cxn>
                <a:cxn ang="0">
                  <a:pos x="14" y="0"/>
                </a:cxn>
                <a:cxn ang="0">
                  <a:pos x="19" y="0"/>
                </a:cxn>
                <a:cxn ang="0">
                  <a:pos x="19" y="0"/>
                </a:cxn>
                <a:cxn ang="0">
                  <a:pos x="19" y="5"/>
                </a:cxn>
                <a:cxn ang="0">
                  <a:pos x="19" y="5"/>
                </a:cxn>
                <a:cxn ang="0">
                  <a:pos x="23" y="5"/>
                </a:cxn>
                <a:cxn ang="0">
                  <a:pos x="23" y="10"/>
                </a:cxn>
                <a:cxn ang="0">
                  <a:pos x="23" y="10"/>
                </a:cxn>
                <a:cxn ang="0">
                  <a:pos x="23" y="10"/>
                </a:cxn>
                <a:cxn ang="0">
                  <a:pos x="23" y="14"/>
                </a:cxn>
                <a:cxn ang="0">
                  <a:pos x="19" y="14"/>
                </a:cxn>
                <a:cxn ang="0">
                  <a:pos x="19" y="14"/>
                </a:cxn>
                <a:cxn ang="0">
                  <a:pos x="19" y="19"/>
                </a:cxn>
                <a:cxn ang="0">
                  <a:pos x="19" y="19"/>
                </a:cxn>
                <a:cxn ang="0">
                  <a:pos x="14" y="19"/>
                </a:cxn>
                <a:cxn ang="0">
                  <a:pos x="14" y="19"/>
                </a:cxn>
                <a:cxn ang="0">
                  <a:pos x="9" y="19"/>
                </a:cxn>
                <a:cxn ang="0">
                  <a:pos x="9" y="19"/>
                </a:cxn>
                <a:cxn ang="0">
                  <a:pos x="9" y="19"/>
                </a:cxn>
                <a:cxn ang="0">
                  <a:pos x="5" y="19"/>
                </a:cxn>
                <a:cxn ang="0">
                  <a:pos x="5" y="19"/>
                </a:cxn>
                <a:cxn ang="0">
                  <a:pos x="5" y="14"/>
                </a:cxn>
                <a:cxn ang="0">
                  <a:pos x="5" y="14"/>
                </a:cxn>
                <a:cxn ang="0">
                  <a:pos x="0" y="14"/>
                </a:cxn>
                <a:cxn ang="0">
                  <a:pos x="0" y="10"/>
                </a:cxn>
                <a:cxn ang="0">
                  <a:pos x="0" y="10"/>
                </a:cxn>
                <a:cxn ang="0">
                  <a:pos x="0" y="10"/>
                </a:cxn>
                <a:cxn ang="0">
                  <a:pos x="0" y="5"/>
                </a:cxn>
                <a:cxn ang="0">
                  <a:pos x="5" y="5"/>
                </a:cxn>
                <a:cxn ang="0">
                  <a:pos x="5" y="5"/>
                </a:cxn>
                <a:cxn ang="0">
                  <a:pos x="5" y="0"/>
                </a:cxn>
                <a:cxn ang="0">
                  <a:pos x="5" y="0"/>
                </a:cxn>
                <a:cxn ang="0">
                  <a:pos x="9" y="0"/>
                </a:cxn>
                <a:cxn ang="0">
                  <a:pos x="9" y="0"/>
                </a:cxn>
                <a:cxn ang="0">
                  <a:pos x="9" y="0"/>
                </a:cxn>
              </a:cxnLst>
              <a:rect l="0" t="0" r="r" b="b"/>
              <a:pathLst>
                <a:path w="23" h="19">
                  <a:moveTo>
                    <a:pt x="9" y="0"/>
                  </a:moveTo>
                  <a:lnTo>
                    <a:pt x="14" y="0"/>
                  </a:lnTo>
                  <a:lnTo>
                    <a:pt x="14" y="0"/>
                  </a:lnTo>
                  <a:lnTo>
                    <a:pt x="19" y="0"/>
                  </a:lnTo>
                  <a:lnTo>
                    <a:pt x="19" y="0"/>
                  </a:lnTo>
                  <a:lnTo>
                    <a:pt x="19" y="5"/>
                  </a:lnTo>
                  <a:lnTo>
                    <a:pt x="19" y="5"/>
                  </a:lnTo>
                  <a:lnTo>
                    <a:pt x="23" y="5"/>
                  </a:lnTo>
                  <a:lnTo>
                    <a:pt x="23" y="10"/>
                  </a:lnTo>
                  <a:lnTo>
                    <a:pt x="23" y="10"/>
                  </a:lnTo>
                  <a:lnTo>
                    <a:pt x="23" y="10"/>
                  </a:lnTo>
                  <a:lnTo>
                    <a:pt x="23" y="14"/>
                  </a:lnTo>
                  <a:lnTo>
                    <a:pt x="19" y="14"/>
                  </a:lnTo>
                  <a:lnTo>
                    <a:pt x="19" y="14"/>
                  </a:lnTo>
                  <a:lnTo>
                    <a:pt x="19" y="19"/>
                  </a:lnTo>
                  <a:lnTo>
                    <a:pt x="19" y="19"/>
                  </a:lnTo>
                  <a:lnTo>
                    <a:pt x="14" y="19"/>
                  </a:lnTo>
                  <a:lnTo>
                    <a:pt x="14" y="19"/>
                  </a:lnTo>
                  <a:lnTo>
                    <a:pt x="9" y="19"/>
                  </a:lnTo>
                  <a:lnTo>
                    <a:pt x="9" y="19"/>
                  </a:lnTo>
                  <a:lnTo>
                    <a:pt x="9" y="19"/>
                  </a:lnTo>
                  <a:lnTo>
                    <a:pt x="5" y="19"/>
                  </a:lnTo>
                  <a:lnTo>
                    <a:pt x="5" y="19"/>
                  </a:lnTo>
                  <a:lnTo>
                    <a:pt x="5" y="14"/>
                  </a:lnTo>
                  <a:lnTo>
                    <a:pt x="5" y="14"/>
                  </a:lnTo>
                  <a:lnTo>
                    <a:pt x="0" y="14"/>
                  </a:lnTo>
                  <a:lnTo>
                    <a:pt x="0" y="10"/>
                  </a:lnTo>
                  <a:lnTo>
                    <a:pt x="0" y="10"/>
                  </a:lnTo>
                  <a:lnTo>
                    <a:pt x="0" y="10"/>
                  </a:lnTo>
                  <a:lnTo>
                    <a:pt x="0" y="5"/>
                  </a:lnTo>
                  <a:lnTo>
                    <a:pt x="5" y="5"/>
                  </a:lnTo>
                  <a:lnTo>
                    <a:pt x="5" y="5"/>
                  </a:lnTo>
                  <a:lnTo>
                    <a:pt x="5" y="0"/>
                  </a:lnTo>
                  <a:lnTo>
                    <a:pt x="5" y="0"/>
                  </a:lnTo>
                  <a:lnTo>
                    <a:pt x="9"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92" name="Line 211"/>
            <p:cNvSpPr>
              <a:spLocks noChangeShapeType="1"/>
            </p:cNvSpPr>
            <p:nvPr/>
          </p:nvSpPr>
          <p:spPr bwMode="auto">
            <a:xfrm rot="11055630">
              <a:off x="989" y="3316"/>
              <a:ext cx="69" cy="1"/>
            </a:xfrm>
            <a:prstGeom prst="line">
              <a:avLst/>
            </a:prstGeom>
            <a:noFill/>
            <a:ln w="7938">
              <a:solidFill>
                <a:srgbClr val="000000"/>
              </a:solidFill>
              <a:round/>
              <a:headEnd/>
              <a:tailEnd/>
            </a:ln>
          </p:spPr>
          <p:txBody>
            <a:bodyPr/>
            <a:lstStyle/>
            <a:p>
              <a:endParaRPr lang="fr-FR"/>
            </a:p>
          </p:txBody>
        </p:sp>
        <p:sp>
          <p:nvSpPr>
            <p:cNvPr id="1793" name="Line 212"/>
            <p:cNvSpPr>
              <a:spLocks noChangeShapeType="1"/>
            </p:cNvSpPr>
            <p:nvPr/>
          </p:nvSpPr>
          <p:spPr bwMode="auto">
            <a:xfrm rot="11055630" flipV="1">
              <a:off x="1020" y="3285"/>
              <a:ext cx="1" cy="65"/>
            </a:xfrm>
            <a:prstGeom prst="line">
              <a:avLst/>
            </a:prstGeom>
            <a:noFill/>
            <a:ln w="7938">
              <a:solidFill>
                <a:srgbClr val="000000"/>
              </a:solidFill>
              <a:round/>
              <a:headEnd/>
              <a:tailEnd/>
            </a:ln>
          </p:spPr>
          <p:txBody>
            <a:bodyPr/>
            <a:lstStyle/>
            <a:p>
              <a:endParaRPr lang="fr-FR"/>
            </a:p>
          </p:txBody>
        </p:sp>
        <p:sp>
          <p:nvSpPr>
            <p:cNvPr id="1794" name="Freeform 213"/>
            <p:cNvSpPr>
              <a:spLocks/>
            </p:cNvSpPr>
            <p:nvPr/>
          </p:nvSpPr>
          <p:spPr bwMode="auto">
            <a:xfrm rot="11055630">
              <a:off x="1007" y="3373"/>
              <a:ext cx="23" cy="23"/>
            </a:xfrm>
            <a:custGeom>
              <a:avLst/>
              <a:gdLst/>
              <a:ahLst/>
              <a:cxnLst>
                <a:cxn ang="0">
                  <a:pos x="9" y="0"/>
                </a:cxn>
                <a:cxn ang="0">
                  <a:pos x="14" y="0"/>
                </a:cxn>
                <a:cxn ang="0">
                  <a:pos x="14" y="0"/>
                </a:cxn>
                <a:cxn ang="0">
                  <a:pos x="19" y="5"/>
                </a:cxn>
                <a:cxn ang="0">
                  <a:pos x="19" y="5"/>
                </a:cxn>
                <a:cxn ang="0">
                  <a:pos x="19" y="5"/>
                </a:cxn>
                <a:cxn ang="0">
                  <a:pos x="19" y="5"/>
                </a:cxn>
                <a:cxn ang="0">
                  <a:pos x="23" y="9"/>
                </a:cxn>
                <a:cxn ang="0">
                  <a:pos x="23" y="9"/>
                </a:cxn>
                <a:cxn ang="0">
                  <a:pos x="23" y="14"/>
                </a:cxn>
                <a:cxn ang="0">
                  <a:pos x="23" y="14"/>
                </a:cxn>
                <a:cxn ang="0">
                  <a:pos x="23" y="14"/>
                </a:cxn>
                <a:cxn ang="0">
                  <a:pos x="19" y="19"/>
                </a:cxn>
                <a:cxn ang="0">
                  <a:pos x="19" y="19"/>
                </a:cxn>
                <a:cxn ang="0">
                  <a:pos x="19" y="19"/>
                </a:cxn>
                <a:cxn ang="0">
                  <a:pos x="19" y="23"/>
                </a:cxn>
                <a:cxn ang="0">
                  <a:pos x="14" y="23"/>
                </a:cxn>
                <a:cxn ang="0">
                  <a:pos x="14" y="23"/>
                </a:cxn>
                <a:cxn ang="0">
                  <a:pos x="9" y="23"/>
                </a:cxn>
                <a:cxn ang="0">
                  <a:pos x="9" y="23"/>
                </a:cxn>
                <a:cxn ang="0">
                  <a:pos x="9" y="23"/>
                </a:cxn>
                <a:cxn ang="0">
                  <a:pos x="5" y="23"/>
                </a:cxn>
                <a:cxn ang="0">
                  <a:pos x="5" y="19"/>
                </a:cxn>
                <a:cxn ang="0">
                  <a:pos x="5" y="19"/>
                </a:cxn>
                <a:cxn ang="0">
                  <a:pos x="5" y="19"/>
                </a:cxn>
                <a:cxn ang="0">
                  <a:pos x="0" y="14"/>
                </a:cxn>
                <a:cxn ang="0">
                  <a:pos x="0" y="14"/>
                </a:cxn>
                <a:cxn ang="0">
                  <a:pos x="0" y="14"/>
                </a:cxn>
                <a:cxn ang="0">
                  <a:pos x="0" y="9"/>
                </a:cxn>
                <a:cxn ang="0">
                  <a:pos x="0" y="9"/>
                </a:cxn>
                <a:cxn ang="0">
                  <a:pos x="5" y="5"/>
                </a:cxn>
                <a:cxn ang="0">
                  <a:pos x="5" y="5"/>
                </a:cxn>
                <a:cxn ang="0">
                  <a:pos x="5" y="5"/>
                </a:cxn>
                <a:cxn ang="0">
                  <a:pos x="5" y="5"/>
                </a:cxn>
                <a:cxn ang="0">
                  <a:pos x="9" y="0"/>
                </a:cxn>
                <a:cxn ang="0">
                  <a:pos x="9" y="0"/>
                </a:cxn>
                <a:cxn ang="0">
                  <a:pos x="9" y="0"/>
                </a:cxn>
              </a:cxnLst>
              <a:rect l="0" t="0" r="r" b="b"/>
              <a:pathLst>
                <a:path w="23" h="23">
                  <a:moveTo>
                    <a:pt x="9" y="0"/>
                  </a:moveTo>
                  <a:lnTo>
                    <a:pt x="14" y="0"/>
                  </a:lnTo>
                  <a:lnTo>
                    <a:pt x="14" y="0"/>
                  </a:lnTo>
                  <a:lnTo>
                    <a:pt x="19" y="5"/>
                  </a:lnTo>
                  <a:lnTo>
                    <a:pt x="19" y="5"/>
                  </a:lnTo>
                  <a:lnTo>
                    <a:pt x="19" y="5"/>
                  </a:lnTo>
                  <a:lnTo>
                    <a:pt x="19" y="5"/>
                  </a:lnTo>
                  <a:lnTo>
                    <a:pt x="23" y="9"/>
                  </a:lnTo>
                  <a:lnTo>
                    <a:pt x="23" y="9"/>
                  </a:lnTo>
                  <a:lnTo>
                    <a:pt x="23" y="14"/>
                  </a:lnTo>
                  <a:lnTo>
                    <a:pt x="23" y="14"/>
                  </a:lnTo>
                  <a:lnTo>
                    <a:pt x="23" y="14"/>
                  </a:lnTo>
                  <a:lnTo>
                    <a:pt x="19" y="19"/>
                  </a:lnTo>
                  <a:lnTo>
                    <a:pt x="19" y="19"/>
                  </a:lnTo>
                  <a:lnTo>
                    <a:pt x="19" y="19"/>
                  </a:lnTo>
                  <a:lnTo>
                    <a:pt x="19" y="23"/>
                  </a:lnTo>
                  <a:lnTo>
                    <a:pt x="14" y="23"/>
                  </a:lnTo>
                  <a:lnTo>
                    <a:pt x="14" y="23"/>
                  </a:lnTo>
                  <a:lnTo>
                    <a:pt x="9" y="23"/>
                  </a:lnTo>
                  <a:lnTo>
                    <a:pt x="9" y="23"/>
                  </a:lnTo>
                  <a:lnTo>
                    <a:pt x="9" y="23"/>
                  </a:lnTo>
                  <a:lnTo>
                    <a:pt x="5" y="23"/>
                  </a:lnTo>
                  <a:lnTo>
                    <a:pt x="5" y="19"/>
                  </a:lnTo>
                  <a:lnTo>
                    <a:pt x="5" y="19"/>
                  </a:lnTo>
                  <a:lnTo>
                    <a:pt x="5" y="19"/>
                  </a:lnTo>
                  <a:lnTo>
                    <a:pt x="0" y="14"/>
                  </a:lnTo>
                  <a:lnTo>
                    <a:pt x="0" y="14"/>
                  </a:lnTo>
                  <a:lnTo>
                    <a:pt x="0" y="14"/>
                  </a:lnTo>
                  <a:lnTo>
                    <a:pt x="0" y="9"/>
                  </a:lnTo>
                  <a:lnTo>
                    <a:pt x="0" y="9"/>
                  </a:lnTo>
                  <a:lnTo>
                    <a:pt x="5" y="5"/>
                  </a:lnTo>
                  <a:lnTo>
                    <a:pt x="5" y="5"/>
                  </a:lnTo>
                  <a:lnTo>
                    <a:pt x="5" y="5"/>
                  </a:lnTo>
                  <a:lnTo>
                    <a:pt x="5" y="5"/>
                  </a:lnTo>
                  <a:lnTo>
                    <a:pt x="9"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95" name="Line 214"/>
            <p:cNvSpPr>
              <a:spLocks noChangeShapeType="1"/>
            </p:cNvSpPr>
            <p:nvPr/>
          </p:nvSpPr>
          <p:spPr bwMode="auto">
            <a:xfrm rot="11055630">
              <a:off x="985" y="3381"/>
              <a:ext cx="69" cy="1"/>
            </a:xfrm>
            <a:prstGeom prst="line">
              <a:avLst/>
            </a:prstGeom>
            <a:noFill/>
            <a:ln w="7938">
              <a:solidFill>
                <a:srgbClr val="000000"/>
              </a:solidFill>
              <a:round/>
              <a:headEnd/>
              <a:tailEnd/>
            </a:ln>
          </p:spPr>
          <p:txBody>
            <a:bodyPr/>
            <a:lstStyle/>
            <a:p>
              <a:endParaRPr lang="fr-FR"/>
            </a:p>
          </p:txBody>
        </p:sp>
        <p:sp>
          <p:nvSpPr>
            <p:cNvPr id="1796" name="Line 215"/>
            <p:cNvSpPr>
              <a:spLocks noChangeShapeType="1"/>
            </p:cNvSpPr>
            <p:nvPr/>
          </p:nvSpPr>
          <p:spPr bwMode="auto">
            <a:xfrm rot="11055630">
              <a:off x="1015" y="3349"/>
              <a:ext cx="1" cy="69"/>
            </a:xfrm>
            <a:prstGeom prst="line">
              <a:avLst/>
            </a:prstGeom>
            <a:noFill/>
            <a:ln w="7938">
              <a:solidFill>
                <a:srgbClr val="000000"/>
              </a:solidFill>
              <a:round/>
              <a:headEnd/>
              <a:tailEnd/>
            </a:ln>
          </p:spPr>
          <p:txBody>
            <a:bodyPr/>
            <a:lstStyle/>
            <a:p>
              <a:endParaRPr lang="fr-FR"/>
            </a:p>
          </p:txBody>
        </p:sp>
        <p:sp>
          <p:nvSpPr>
            <p:cNvPr id="1797" name="Freeform 216"/>
            <p:cNvSpPr>
              <a:spLocks/>
            </p:cNvSpPr>
            <p:nvPr/>
          </p:nvSpPr>
          <p:spPr bwMode="auto">
            <a:xfrm rot="11055630">
              <a:off x="1048" y="3342"/>
              <a:ext cx="18" cy="19"/>
            </a:xfrm>
            <a:custGeom>
              <a:avLst/>
              <a:gdLst/>
              <a:ahLst/>
              <a:cxnLst>
                <a:cxn ang="0">
                  <a:pos x="9" y="0"/>
                </a:cxn>
                <a:cxn ang="0">
                  <a:pos x="9" y="0"/>
                </a:cxn>
                <a:cxn ang="0">
                  <a:pos x="14" y="0"/>
                </a:cxn>
                <a:cxn ang="0">
                  <a:pos x="14" y="0"/>
                </a:cxn>
                <a:cxn ang="0">
                  <a:pos x="14" y="0"/>
                </a:cxn>
                <a:cxn ang="0">
                  <a:pos x="18" y="0"/>
                </a:cxn>
                <a:cxn ang="0">
                  <a:pos x="18" y="5"/>
                </a:cxn>
                <a:cxn ang="0">
                  <a:pos x="18" y="5"/>
                </a:cxn>
                <a:cxn ang="0">
                  <a:pos x="18" y="5"/>
                </a:cxn>
                <a:cxn ang="0">
                  <a:pos x="18" y="9"/>
                </a:cxn>
                <a:cxn ang="0">
                  <a:pos x="18" y="9"/>
                </a:cxn>
                <a:cxn ang="0">
                  <a:pos x="18" y="14"/>
                </a:cxn>
                <a:cxn ang="0">
                  <a:pos x="18" y="14"/>
                </a:cxn>
                <a:cxn ang="0">
                  <a:pos x="18" y="14"/>
                </a:cxn>
                <a:cxn ang="0">
                  <a:pos x="14" y="19"/>
                </a:cxn>
                <a:cxn ang="0">
                  <a:pos x="14" y="19"/>
                </a:cxn>
                <a:cxn ang="0">
                  <a:pos x="14" y="19"/>
                </a:cxn>
                <a:cxn ang="0">
                  <a:pos x="9" y="19"/>
                </a:cxn>
                <a:cxn ang="0">
                  <a:pos x="9" y="19"/>
                </a:cxn>
                <a:cxn ang="0">
                  <a:pos x="4" y="19"/>
                </a:cxn>
                <a:cxn ang="0">
                  <a:pos x="4" y="19"/>
                </a:cxn>
                <a:cxn ang="0">
                  <a:pos x="4" y="19"/>
                </a:cxn>
                <a:cxn ang="0">
                  <a:pos x="0" y="19"/>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4" y="0"/>
                </a:cxn>
                <a:cxn ang="0">
                  <a:pos x="4" y="0"/>
                </a:cxn>
                <a:cxn ang="0">
                  <a:pos x="4" y="0"/>
                </a:cxn>
                <a:cxn ang="0">
                  <a:pos x="9" y="0"/>
                </a:cxn>
              </a:cxnLst>
              <a:rect l="0" t="0" r="r" b="b"/>
              <a:pathLst>
                <a:path w="18" h="19">
                  <a:moveTo>
                    <a:pt x="9" y="0"/>
                  </a:moveTo>
                  <a:lnTo>
                    <a:pt x="9" y="0"/>
                  </a:lnTo>
                  <a:lnTo>
                    <a:pt x="14" y="0"/>
                  </a:lnTo>
                  <a:lnTo>
                    <a:pt x="14" y="0"/>
                  </a:lnTo>
                  <a:lnTo>
                    <a:pt x="14" y="0"/>
                  </a:lnTo>
                  <a:lnTo>
                    <a:pt x="18" y="0"/>
                  </a:lnTo>
                  <a:lnTo>
                    <a:pt x="18" y="5"/>
                  </a:lnTo>
                  <a:lnTo>
                    <a:pt x="18" y="5"/>
                  </a:lnTo>
                  <a:lnTo>
                    <a:pt x="18" y="5"/>
                  </a:lnTo>
                  <a:lnTo>
                    <a:pt x="18" y="9"/>
                  </a:lnTo>
                  <a:lnTo>
                    <a:pt x="18" y="9"/>
                  </a:lnTo>
                  <a:lnTo>
                    <a:pt x="18" y="14"/>
                  </a:lnTo>
                  <a:lnTo>
                    <a:pt x="18" y="14"/>
                  </a:lnTo>
                  <a:lnTo>
                    <a:pt x="18" y="14"/>
                  </a:lnTo>
                  <a:lnTo>
                    <a:pt x="14" y="19"/>
                  </a:lnTo>
                  <a:lnTo>
                    <a:pt x="14" y="19"/>
                  </a:lnTo>
                  <a:lnTo>
                    <a:pt x="14" y="19"/>
                  </a:lnTo>
                  <a:lnTo>
                    <a:pt x="9" y="19"/>
                  </a:lnTo>
                  <a:lnTo>
                    <a:pt x="9" y="19"/>
                  </a:lnTo>
                  <a:lnTo>
                    <a:pt x="4" y="19"/>
                  </a:lnTo>
                  <a:lnTo>
                    <a:pt x="4" y="19"/>
                  </a:lnTo>
                  <a:lnTo>
                    <a:pt x="4" y="19"/>
                  </a:lnTo>
                  <a:lnTo>
                    <a:pt x="0" y="19"/>
                  </a:lnTo>
                  <a:lnTo>
                    <a:pt x="0" y="14"/>
                  </a:lnTo>
                  <a:lnTo>
                    <a:pt x="0" y="14"/>
                  </a:lnTo>
                  <a:lnTo>
                    <a:pt x="0" y="14"/>
                  </a:lnTo>
                  <a:lnTo>
                    <a:pt x="0" y="9"/>
                  </a:lnTo>
                  <a:lnTo>
                    <a:pt x="0" y="9"/>
                  </a:lnTo>
                  <a:lnTo>
                    <a:pt x="0" y="5"/>
                  </a:lnTo>
                  <a:lnTo>
                    <a:pt x="0" y="5"/>
                  </a:lnTo>
                  <a:lnTo>
                    <a:pt x="0" y="5"/>
                  </a:lnTo>
                  <a:lnTo>
                    <a:pt x="0" y="0"/>
                  </a:lnTo>
                  <a:lnTo>
                    <a:pt x="0" y="0"/>
                  </a:lnTo>
                  <a:lnTo>
                    <a:pt x="4" y="0"/>
                  </a:lnTo>
                  <a:lnTo>
                    <a:pt x="4" y="0"/>
                  </a:lnTo>
                  <a:lnTo>
                    <a:pt x="4"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798" name="Line 217"/>
            <p:cNvSpPr>
              <a:spLocks noChangeShapeType="1"/>
            </p:cNvSpPr>
            <p:nvPr/>
          </p:nvSpPr>
          <p:spPr bwMode="auto">
            <a:xfrm rot="11055630">
              <a:off x="1024" y="3351"/>
              <a:ext cx="69" cy="1"/>
            </a:xfrm>
            <a:prstGeom prst="line">
              <a:avLst/>
            </a:prstGeom>
            <a:noFill/>
            <a:ln w="7938">
              <a:solidFill>
                <a:srgbClr val="000000"/>
              </a:solidFill>
              <a:round/>
              <a:headEnd/>
              <a:tailEnd/>
            </a:ln>
          </p:spPr>
          <p:txBody>
            <a:bodyPr/>
            <a:lstStyle/>
            <a:p>
              <a:endParaRPr lang="fr-FR"/>
            </a:p>
          </p:txBody>
        </p:sp>
        <p:sp>
          <p:nvSpPr>
            <p:cNvPr id="1799" name="Line 218"/>
            <p:cNvSpPr>
              <a:spLocks noChangeShapeType="1"/>
            </p:cNvSpPr>
            <p:nvPr/>
          </p:nvSpPr>
          <p:spPr bwMode="auto">
            <a:xfrm rot="11055630">
              <a:off x="1055" y="3319"/>
              <a:ext cx="1" cy="65"/>
            </a:xfrm>
            <a:prstGeom prst="line">
              <a:avLst/>
            </a:prstGeom>
            <a:noFill/>
            <a:ln w="7938">
              <a:solidFill>
                <a:srgbClr val="000000"/>
              </a:solidFill>
              <a:round/>
              <a:headEnd/>
              <a:tailEnd/>
            </a:ln>
          </p:spPr>
          <p:txBody>
            <a:bodyPr/>
            <a:lstStyle/>
            <a:p>
              <a:endParaRPr lang="fr-FR"/>
            </a:p>
          </p:txBody>
        </p:sp>
        <p:sp>
          <p:nvSpPr>
            <p:cNvPr id="1800" name="Freeform 219"/>
            <p:cNvSpPr>
              <a:spLocks/>
            </p:cNvSpPr>
            <p:nvPr/>
          </p:nvSpPr>
          <p:spPr bwMode="auto">
            <a:xfrm rot="11055630">
              <a:off x="1314" y="3160"/>
              <a:ext cx="23" cy="23"/>
            </a:xfrm>
            <a:custGeom>
              <a:avLst/>
              <a:gdLst/>
              <a:ahLst/>
              <a:cxnLst>
                <a:cxn ang="0">
                  <a:pos x="23" y="5"/>
                </a:cxn>
                <a:cxn ang="0">
                  <a:pos x="23" y="9"/>
                </a:cxn>
                <a:cxn ang="0">
                  <a:pos x="23" y="9"/>
                </a:cxn>
                <a:cxn ang="0">
                  <a:pos x="23" y="9"/>
                </a:cxn>
                <a:cxn ang="0">
                  <a:pos x="23" y="14"/>
                </a:cxn>
                <a:cxn ang="0">
                  <a:pos x="23" y="14"/>
                </a:cxn>
                <a:cxn ang="0">
                  <a:pos x="23" y="14"/>
                </a:cxn>
                <a:cxn ang="0">
                  <a:pos x="18" y="19"/>
                </a:cxn>
                <a:cxn ang="0">
                  <a:pos x="18" y="19"/>
                </a:cxn>
                <a:cxn ang="0">
                  <a:pos x="18" y="19"/>
                </a:cxn>
                <a:cxn ang="0">
                  <a:pos x="14" y="19"/>
                </a:cxn>
                <a:cxn ang="0">
                  <a:pos x="14" y="23"/>
                </a:cxn>
                <a:cxn ang="0">
                  <a:pos x="14" y="23"/>
                </a:cxn>
                <a:cxn ang="0">
                  <a:pos x="9" y="23"/>
                </a:cxn>
                <a:cxn ang="0">
                  <a:pos x="9" y="23"/>
                </a:cxn>
                <a:cxn ang="0">
                  <a:pos x="9" y="19"/>
                </a:cxn>
                <a:cxn ang="0">
                  <a:pos x="4" y="19"/>
                </a:cxn>
                <a:cxn ang="0">
                  <a:pos x="4" y="19"/>
                </a:cxn>
                <a:cxn ang="0">
                  <a:pos x="4" y="19"/>
                </a:cxn>
                <a:cxn ang="0">
                  <a:pos x="4" y="14"/>
                </a:cxn>
                <a:cxn ang="0">
                  <a:pos x="0" y="14"/>
                </a:cxn>
                <a:cxn ang="0">
                  <a:pos x="0" y="14"/>
                </a:cxn>
                <a:cxn ang="0">
                  <a:pos x="0" y="9"/>
                </a:cxn>
                <a:cxn ang="0">
                  <a:pos x="4" y="9"/>
                </a:cxn>
                <a:cxn ang="0">
                  <a:pos x="4" y="5"/>
                </a:cxn>
                <a:cxn ang="0">
                  <a:pos x="4" y="5"/>
                </a:cxn>
                <a:cxn ang="0">
                  <a:pos x="4" y="5"/>
                </a:cxn>
                <a:cxn ang="0">
                  <a:pos x="9" y="5"/>
                </a:cxn>
                <a:cxn ang="0">
                  <a:pos x="9" y="0"/>
                </a:cxn>
                <a:cxn ang="0">
                  <a:pos x="9" y="0"/>
                </a:cxn>
                <a:cxn ang="0">
                  <a:pos x="14" y="0"/>
                </a:cxn>
                <a:cxn ang="0">
                  <a:pos x="14" y="0"/>
                </a:cxn>
                <a:cxn ang="0">
                  <a:pos x="14" y="0"/>
                </a:cxn>
                <a:cxn ang="0">
                  <a:pos x="18" y="0"/>
                </a:cxn>
                <a:cxn ang="0">
                  <a:pos x="18" y="5"/>
                </a:cxn>
                <a:cxn ang="0">
                  <a:pos x="18" y="5"/>
                </a:cxn>
                <a:cxn ang="0">
                  <a:pos x="23" y="5"/>
                </a:cxn>
              </a:cxnLst>
              <a:rect l="0" t="0" r="r" b="b"/>
              <a:pathLst>
                <a:path w="23" h="23">
                  <a:moveTo>
                    <a:pt x="23" y="5"/>
                  </a:moveTo>
                  <a:lnTo>
                    <a:pt x="23" y="9"/>
                  </a:lnTo>
                  <a:lnTo>
                    <a:pt x="23" y="9"/>
                  </a:lnTo>
                  <a:lnTo>
                    <a:pt x="23" y="9"/>
                  </a:lnTo>
                  <a:lnTo>
                    <a:pt x="23" y="14"/>
                  </a:lnTo>
                  <a:lnTo>
                    <a:pt x="23" y="14"/>
                  </a:lnTo>
                  <a:lnTo>
                    <a:pt x="23" y="14"/>
                  </a:lnTo>
                  <a:lnTo>
                    <a:pt x="18" y="19"/>
                  </a:lnTo>
                  <a:lnTo>
                    <a:pt x="18" y="19"/>
                  </a:lnTo>
                  <a:lnTo>
                    <a:pt x="18" y="19"/>
                  </a:lnTo>
                  <a:lnTo>
                    <a:pt x="14" y="19"/>
                  </a:lnTo>
                  <a:lnTo>
                    <a:pt x="14" y="23"/>
                  </a:lnTo>
                  <a:lnTo>
                    <a:pt x="14" y="23"/>
                  </a:lnTo>
                  <a:lnTo>
                    <a:pt x="9" y="23"/>
                  </a:lnTo>
                  <a:lnTo>
                    <a:pt x="9" y="23"/>
                  </a:lnTo>
                  <a:lnTo>
                    <a:pt x="9" y="19"/>
                  </a:lnTo>
                  <a:lnTo>
                    <a:pt x="4" y="19"/>
                  </a:lnTo>
                  <a:lnTo>
                    <a:pt x="4" y="19"/>
                  </a:lnTo>
                  <a:lnTo>
                    <a:pt x="4" y="19"/>
                  </a:lnTo>
                  <a:lnTo>
                    <a:pt x="4" y="14"/>
                  </a:lnTo>
                  <a:lnTo>
                    <a:pt x="0" y="14"/>
                  </a:lnTo>
                  <a:lnTo>
                    <a:pt x="0" y="14"/>
                  </a:lnTo>
                  <a:lnTo>
                    <a:pt x="0" y="9"/>
                  </a:lnTo>
                  <a:lnTo>
                    <a:pt x="4" y="9"/>
                  </a:lnTo>
                  <a:lnTo>
                    <a:pt x="4" y="5"/>
                  </a:lnTo>
                  <a:lnTo>
                    <a:pt x="4" y="5"/>
                  </a:lnTo>
                  <a:lnTo>
                    <a:pt x="4" y="5"/>
                  </a:lnTo>
                  <a:lnTo>
                    <a:pt x="9" y="5"/>
                  </a:lnTo>
                  <a:lnTo>
                    <a:pt x="9" y="0"/>
                  </a:lnTo>
                  <a:lnTo>
                    <a:pt x="9" y="0"/>
                  </a:lnTo>
                  <a:lnTo>
                    <a:pt x="14" y="0"/>
                  </a:lnTo>
                  <a:lnTo>
                    <a:pt x="14" y="0"/>
                  </a:lnTo>
                  <a:lnTo>
                    <a:pt x="14" y="0"/>
                  </a:lnTo>
                  <a:lnTo>
                    <a:pt x="18" y="0"/>
                  </a:lnTo>
                  <a:lnTo>
                    <a:pt x="18" y="5"/>
                  </a:lnTo>
                  <a:lnTo>
                    <a:pt x="18" y="5"/>
                  </a:lnTo>
                  <a:lnTo>
                    <a:pt x="23" y="5"/>
                  </a:lnTo>
                  <a:close/>
                </a:path>
              </a:pathLst>
            </a:custGeom>
            <a:solidFill>
              <a:srgbClr val="000000"/>
            </a:solidFill>
            <a:ln w="7938">
              <a:solidFill>
                <a:srgbClr val="000000"/>
              </a:solidFill>
              <a:prstDash val="solid"/>
              <a:round/>
              <a:headEnd/>
              <a:tailEnd/>
            </a:ln>
          </p:spPr>
          <p:txBody>
            <a:bodyPr/>
            <a:lstStyle/>
            <a:p>
              <a:endParaRPr lang="fr-FR"/>
            </a:p>
          </p:txBody>
        </p:sp>
        <p:sp>
          <p:nvSpPr>
            <p:cNvPr id="1801" name="Line 220"/>
            <p:cNvSpPr>
              <a:spLocks noChangeShapeType="1"/>
            </p:cNvSpPr>
            <p:nvPr/>
          </p:nvSpPr>
          <p:spPr bwMode="auto">
            <a:xfrm rot="11055630">
              <a:off x="1305" y="3142"/>
              <a:ext cx="37" cy="60"/>
            </a:xfrm>
            <a:prstGeom prst="line">
              <a:avLst/>
            </a:prstGeom>
            <a:noFill/>
            <a:ln w="7938">
              <a:solidFill>
                <a:srgbClr val="000000"/>
              </a:solidFill>
              <a:round/>
              <a:headEnd/>
              <a:tailEnd/>
            </a:ln>
          </p:spPr>
          <p:txBody>
            <a:bodyPr/>
            <a:lstStyle/>
            <a:p>
              <a:endParaRPr lang="fr-FR"/>
            </a:p>
          </p:txBody>
        </p:sp>
        <p:sp>
          <p:nvSpPr>
            <p:cNvPr id="1802" name="Line 221"/>
            <p:cNvSpPr>
              <a:spLocks noChangeShapeType="1"/>
            </p:cNvSpPr>
            <p:nvPr/>
          </p:nvSpPr>
          <p:spPr bwMode="auto">
            <a:xfrm rot="11055630" flipV="1">
              <a:off x="1297" y="3156"/>
              <a:ext cx="60" cy="32"/>
            </a:xfrm>
            <a:prstGeom prst="line">
              <a:avLst/>
            </a:prstGeom>
            <a:noFill/>
            <a:ln w="7938">
              <a:solidFill>
                <a:srgbClr val="000000"/>
              </a:solidFill>
              <a:round/>
              <a:headEnd/>
              <a:tailEnd/>
            </a:ln>
          </p:spPr>
          <p:txBody>
            <a:bodyPr/>
            <a:lstStyle/>
            <a:p>
              <a:endParaRPr lang="fr-FR"/>
            </a:p>
          </p:txBody>
        </p:sp>
        <p:sp>
          <p:nvSpPr>
            <p:cNvPr id="1803" name="Freeform 222"/>
            <p:cNvSpPr>
              <a:spLocks/>
            </p:cNvSpPr>
            <p:nvPr/>
          </p:nvSpPr>
          <p:spPr bwMode="auto">
            <a:xfrm rot="11055630">
              <a:off x="1359" y="3178"/>
              <a:ext cx="23" cy="18"/>
            </a:xfrm>
            <a:custGeom>
              <a:avLst/>
              <a:gdLst/>
              <a:ahLst/>
              <a:cxnLst>
                <a:cxn ang="0">
                  <a:pos x="18" y="5"/>
                </a:cxn>
                <a:cxn ang="0">
                  <a:pos x="18" y="5"/>
                </a:cxn>
                <a:cxn ang="0">
                  <a:pos x="18" y="5"/>
                </a:cxn>
                <a:cxn ang="0">
                  <a:pos x="23" y="9"/>
                </a:cxn>
                <a:cxn ang="0">
                  <a:pos x="23" y="9"/>
                </a:cxn>
                <a:cxn ang="0">
                  <a:pos x="18" y="14"/>
                </a:cxn>
                <a:cxn ang="0">
                  <a:pos x="18" y="14"/>
                </a:cxn>
                <a:cxn ang="0">
                  <a:pos x="18" y="14"/>
                </a:cxn>
                <a:cxn ang="0">
                  <a:pos x="18" y="18"/>
                </a:cxn>
                <a:cxn ang="0">
                  <a:pos x="13" y="18"/>
                </a:cxn>
                <a:cxn ang="0">
                  <a:pos x="13" y="18"/>
                </a:cxn>
                <a:cxn ang="0">
                  <a:pos x="13" y="18"/>
                </a:cxn>
                <a:cxn ang="0">
                  <a:pos x="9" y="18"/>
                </a:cxn>
                <a:cxn ang="0">
                  <a:pos x="9" y="18"/>
                </a:cxn>
                <a:cxn ang="0">
                  <a:pos x="9" y="18"/>
                </a:cxn>
                <a:cxn ang="0">
                  <a:pos x="4" y="18"/>
                </a:cxn>
                <a:cxn ang="0">
                  <a:pos x="4" y="18"/>
                </a:cxn>
                <a:cxn ang="0">
                  <a:pos x="4" y="14"/>
                </a:cxn>
                <a:cxn ang="0">
                  <a:pos x="0" y="14"/>
                </a:cxn>
                <a:cxn ang="0">
                  <a:pos x="0" y="14"/>
                </a:cxn>
                <a:cxn ang="0">
                  <a:pos x="0" y="9"/>
                </a:cxn>
                <a:cxn ang="0">
                  <a:pos x="0" y="9"/>
                </a:cxn>
                <a:cxn ang="0">
                  <a:pos x="0" y="9"/>
                </a:cxn>
                <a:cxn ang="0">
                  <a:pos x="0" y="5"/>
                </a:cxn>
                <a:cxn ang="0">
                  <a:pos x="0" y="5"/>
                </a:cxn>
                <a:cxn ang="0">
                  <a:pos x="4" y="5"/>
                </a:cxn>
                <a:cxn ang="0">
                  <a:pos x="4" y="0"/>
                </a:cxn>
                <a:cxn ang="0">
                  <a:pos x="4" y="0"/>
                </a:cxn>
                <a:cxn ang="0">
                  <a:pos x="4" y="0"/>
                </a:cxn>
                <a:cxn ang="0">
                  <a:pos x="9" y="0"/>
                </a:cxn>
                <a:cxn ang="0">
                  <a:pos x="9" y="0"/>
                </a:cxn>
                <a:cxn ang="0">
                  <a:pos x="13" y="0"/>
                </a:cxn>
                <a:cxn ang="0">
                  <a:pos x="13" y="0"/>
                </a:cxn>
                <a:cxn ang="0">
                  <a:pos x="13" y="0"/>
                </a:cxn>
                <a:cxn ang="0">
                  <a:pos x="18" y="0"/>
                </a:cxn>
                <a:cxn ang="0">
                  <a:pos x="18" y="0"/>
                </a:cxn>
                <a:cxn ang="0">
                  <a:pos x="18" y="5"/>
                </a:cxn>
              </a:cxnLst>
              <a:rect l="0" t="0" r="r" b="b"/>
              <a:pathLst>
                <a:path w="23" h="18">
                  <a:moveTo>
                    <a:pt x="18" y="5"/>
                  </a:moveTo>
                  <a:lnTo>
                    <a:pt x="18" y="5"/>
                  </a:lnTo>
                  <a:lnTo>
                    <a:pt x="18" y="5"/>
                  </a:lnTo>
                  <a:lnTo>
                    <a:pt x="23" y="9"/>
                  </a:lnTo>
                  <a:lnTo>
                    <a:pt x="23" y="9"/>
                  </a:lnTo>
                  <a:lnTo>
                    <a:pt x="18" y="14"/>
                  </a:lnTo>
                  <a:lnTo>
                    <a:pt x="18" y="14"/>
                  </a:lnTo>
                  <a:lnTo>
                    <a:pt x="18" y="14"/>
                  </a:lnTo>
                  <a:lnTo>
                    <a:pt x="18" y="18"/>
                  </a:lnTo>
                  <a:lnTo>
                    <a:pt x="13" y="18"/>
                  </a:lnTo>
                  <a:lnTo>
                    <a:pt x="13" y="18"/>
                  </a:lnTo>
                  <a:lnTo>
                    <a:pt x="13" y="18"/>
                  </a:lnTo>
                  <a:lnTo>
                    <a:pt x="9" y="18"/>
                  </a:lnTo>
                  <a:lnTo>
                    <a:pt x="9" y="18"/>
                  </a:lnTo>
                  <a:lnTo>
                    <a:pt x="9" y="18"/>
                  </a:lnTo>
                  <a:lnTo>
                    <a:pt x="4" y="18"/>
                  </a:lnTo>
                  <a:lnTo>
                    <a:pt x="4" y="18"/>
                  </a:lnTo>
                  <a:lnTo>
                    <a:pt x="4" y="14"/>
                  </a:lnTo>
                  <a:lnTo>
                    <a:pt x="0" y="14"/>
                  </a:lnTo>
                  <a:lnTo>
                    <a:pt x="0" y="14"/>
                  </a:lnTo>
                  <a:lnTo>
                    <a:pt x="0" y="9"/>
                  </a:lnTo>
                  <a:lnTo>
                    <a:pt x="0" y="9"/>
                  </a:lnTo>
                  <a:lnTo>
                    <a:pt x="0" y="9"/>
                  </a:lnTo>
                  <a:lnTo>
                    <a:pt x="0" y="5"/>
                  </a:lnTo>
                  <a:lnTo>
                    <a:pt x="0" y="5"/>
                  </a:lnTo>
                  <a:lnTo>
                    <a:pt x="4" y="5"/>
                  </a:lnTo>
                  <a:lnTo>
                    <a:pt x="4" y="0"/>
                  </a:lnTo>
                  <a:lnTo>
                    <a:pt x="4" y="0"/>
                  </a:lnTo>
                  <a:lnTo>
                    <a:pt x="4" y="0"/>
                  </a:lnTo>
                  <a:lnTo>
                    <a:pt x="9" y="0"/>
                  </a:lnTo>
                  <a:lnTo>
                    <a:pt x="9" y="0"/>
                  </a:lnTo>
                  <a:lnTo>
                    <a:pt x="13" y="0"/>
                  </a:lnTo>
                  <a:lnTo>
                    <a:pt x="13" y="0"/>
                  </a:lnTo>
                  <a:lnTo>
                    <a:pt x="13" y="0"/>
                  </a:lnTo>
                  <a:lnTo>
                    <a:pt x="18" y="0"/>
                  </a:lnTo>
                  <a:lnTo>
                    <a:pt x="18" y="0"/>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1804" name="Line 223"/>
            <p:cNvSpPr>
              <a:spLocks noChangeShapeType="1"/>
            </p:cNvSpPr>
            <p:nvPr/>
          </p:nvSpPr>
          <p:spPr bwMode="auto">
            <a:xfrm rot="11055630">
              <a:off x="1355" y="3158"/>
              <a:ext cx="37" cy="55"/>
            </a:xfrm>
            <a:prstGeom prst="line">
              <a:avLst/>
            </a:prstGeom>
            <a:noFill/>
            <a:ln w="7938">
              <a:solidFill>
                <a:srgbClr val="000000"/>
              </a:solidFill>
              <a:round/>
              <a:headEnd/>
              <a:tailEnd/>
            </a:ln>
          </p:spPr>
          <p:txBody>
            <a:bodyPr/>
            <a:lstStyle/>
            <a:p>
              <a:endParaRPr lang="fr-FR"/>
            </a:p>
          </p:txBody>
        </p:sp>
        <p:sp>
          <p:nvSpPr>
            <p:cNvPr id="1805" name="Line 224"/>
            <p:cNvSpPr>
              <a:spLocks noChangeShapeType="1"/>
            </p:cNvSpPr>
            <p:nvPr/>
          </p:nvSpPr>
          <p:spPr bwMode="auto">
            <a:xfrm rot="11055630" flipV="1">
              <a:off x="1342" y="3167"/>
              <a:ext cx="60" cy="37"/>
            </a:xfrm>
            <a:prstGeom prst="line">
              <a:avLst/>
            </a:prstGeom>
            <a:noFill/>
            <a:ln w="7938">
              <a:solidFill>
                <a:srgbClr val="000000"/>
              </a:solidFill>
              <a:round/>
              <a:headEnd/>
              <a:tailEnd/>
            </a:ln>
          </p:spPr>
          <p:txBody>
            <a:bodyPr/>
            <a:lstStyle/>
            <a:p>
              <a:endParaRPr lang="fr-FR"/>
            </a:p>
          </p:txBody>
        </p:sp>
        <p:sp>
          <p:nvSpPr>
            <p:cNvPr id="1806" name="Freeform 225"/>
            <p:cNvSpPr>
              <a:spLocks/>
            </p:cNvSpPr>
            <p:nvPr/>
          </p:nvSpPr>
          <p:spPr bwMode="auto">
            <a:xfrm rot="11055630">
              <a:off x="984" y="3268"/>
              <a:ext cx="18" cy="19"/>
            </a:xfrm>
            <a:custGeom>
              <a:avLst/>
              <a:gdLst/>
              <a:ahLst/>
              <a:cxnLst>
                <a:cxn ang="0">
                  <a:pos x="9" y="0"/>
                </a:cxn>
                <a:cxn ang="0">
                  <a:pos x="14" y="0"/>
                </a:cxn>
                <a:cxn ang="0">
                  <a:pos x="14" y="0"/>
                </a:cxn>
                <a:cxn ang="0">
                  <a:pos x="14" y="0"/>
                </a:cxn>
                <a:cxn ang="0">
                  <a:pos x="18" y="0"/>
                </a:cxn>
                <a:cxn ang="0">
                  <a:pos x="18" y="5"/>
                </a:cxn>
                <a:cxn ang="0">
                  <a:pos x="18" y="5"/>
                </a:cxn>
                <a:cxn ang="0">
                  <a:pos x="18" y="5"/>
                </a:cxn>
                <a:cxn ang="0">
                  <a:pos x="18" y="9"/>
                </a:cxn>
                <a:cxn ang="0">
                  <a:pos x="18" y="9"/>
                </a:cxn>
                <a:cxn ang="0">
                  <a:pos x="18" y="9"/>
                </a:cxn>
                <a:cxn ang="0">
                  <a:pos x="18" y="14"/>
                </a:cxn>
                <a:cxn ang="0">
                  <a:pos x="18" y="14"/>
                </a:cxn>
                <a:cxn ang="0">
                  <a:pos x="18" y="19"/>
                </a:cxn>
                <a:cxn ang="0">
                  <a:pos x="18" y="19"/>
                </a:cxn>
                <a:cxn ang="0">
                  <a:pos x="14" y="19"/>
                </a:cxn>
                <a:cxn ang="0">
                  <a:pos x="14" y="19"/>
                </a:cxn>
                <a:cxn ang="0">
                  <a:pos x="14" y="19"/>
                </a:cxn>
                <a:cxn ang="0">
                  <a:pos x="9" y="19"/>
                </a:cxn>
                <a:cxn ang="0">
                  <a:pos x="9" y="19"/>
                </a:cxn>
                <a:cxn ang="0">
                  <a:pos x="5" y="19"/>
                </a:cxn>
                <a:cxn ang="0">
                  <a:pos x="5" y="19"/>
                </a:cxn>
                <a:cxn ang="0">
                  <a:pos x="5" y="19"/>
                </a:cxn>
                <a:cxn ang="0">
                  <a:pos x="0" y="19"/>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9" y="0"/>
                </a:cxn>
                <a:cxn ang="0">
                  <a:pos x="9" y="0"/>
                </a:cxn>
              </a:cxnLst>
              <a:rect l="0" t="0" r="r" b="b"/>
              <a:pathLst>
                <a:path w="18" h="19">
                  <a:moveTo>
                    <a:pt x="9" y="0"/>
                  </a:moveTo>
                  <a:lnTo>
                    <a:pt x="14" y="0"/>
                  </a:lnTo>
                  <a:lnTo>
                    <a:pt x="14" y="0"/>
                  </a:lnTo>
                  <a:lnTo>
                    <a:pt x="14" y="0"/>
                  </a:lnTo>
                  <a:lnTo>
                    <a:pt x="18" y="0"/>
                  </a:lnTo>
                  <a:lnTo>
                    <a:pt x="18" y="5"/>
                  </a:lnTo>
                  <a:lnTo>
                    <a:pt x="18" y="5"/>
                  </a:lnTo>
                  <a:lnTo>
                    <a:pt x="18" y="5"/>
                  </a:lnTo>
                  <a:lnTo>
                    <a:pt x="18" y="9"/>
                  </a:lnTo>
                  <a:lnTo>
                    <a:pt x="18" y="9"/>
                  </a:lnTo>
                  <a:lnTo>
                    <a:pt x="18" y="9"/>
                  </a:lnTo>
                  <a:lnTo>
                    <a:pt x="18" y="14"/>
                  </a:lnTo>
                  <a:lnTo>
                    <a:pt x="18" y="14"/>
                  </a:lnTo>
                  <a:lnTo>
                    <a:pt x="18" y="19"/>
                  </a:lnTo>
                  <a:lnTo>
                    <a:pt x="18" y="19"/>
                  </a:lnTo>
                  <a:lnTo>
                    <a:pt x="14" y="19"/>
                  </a:lnTo>
                  <a:lnTo>
                    <a:pt x="14" y="19"/>
                  </a:lnTo>
                  <a:lnTo>
                    <a:pt x="14" y="19"/>
                  </a:lnTo>
                  <a:lnTo>
                    <a:pt x="9" y="19"/>
                  </a:lnTo>
                  <a:lnTo>
                    <a:pt x="9" y="19"/>
                  </a:lnTo>
                  <a:lnTo>
                    <a:pt x="5" y="19"/>
                  </a:lnTo>
                  <a:lnTo>
                    <a:pt x="5" y="19"/>
                  </a:lnTo>
                  <a:lnTo>
                    <a:pt x="5" y="19"/>
                  </a:lnTo>
                  <a:lnTo>
                    <a:pt x="0" y="19"/>
                  </a:lnTo>
                  <a:lnTo>
                    <a:pt x="0" y="14"/>
                  </a:lnTo>
                  <a:lnTo>
                    <a:pt x="0" y="14"/>
                  </a:lnTo>
                  <a:lnTo>
                    <a:pt x="0" y="9"/>
                  </a:lnTo>
                  <a:lnTo>
                    <a:pt x="0" y="9"/>
                  </a:lnTo>
                  <a:lnTo>
                    <a:pt x="0" y="9"/>
                  </a:lnTo>
                  <a:lnTo>
                    <a:pt x="0" y="5"/>
                  </a:lnTo>
                  <a:lnTo>
                    <a:pt x="0" y="5"/>
                  </a:lnTo>
                  <a:lnTo>
                    <a:pt x="0" y="5"/>
                  </a:lnTo>
                  <a:lnTo>
                    <a:pt x="5" y="0"/>
                  </a:lnTo>
                  <a:lnTo>
                    <a:pt x="5" y="0"/>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807" name="Line 226"/>
            <p:cNvSpPr>
              <a:spLocks noChangeShapeType="1"/>
            </p:cNvSpPr>
            <p:nvPr/>
          </p:nvSpPr>
          <p:spPr bwMode="auto">
            <a:xfrm rot="11055630">
              <a:off x="955" y="3277"/>
              <a:ext cx="69" cy="1"/>
            </a:xfrm>
            <a:prstGeom prst="line">
              <a:avLst/>
            </a:prstGeom>
            <a:noFill/>
            <a:ln w="7938">
              <a:solidFill>
                <a:srgbClr val="000000"/>
              </a:solidFill>
              <a:round/>
              <a:headEnd/>
              <a:tailEnd/>
            </a:ln>
          </p:spPr>
          <p:txBody>
            <a:bodyPr/>
            <a:lstStyle/>
            <a:p>
              <a:endParaRPr lang="fr-FR"/>
            </a:p>
          </p:txBody>
        </p:sp>
        <p:sp>
          <p:nvSpPr>
            <p:cNvPr id="1808" name="Line 227"/>
            <p:cNvSpPr>
              <a:spLocks noChangeShapeType="1"/>
            </p:cNvSpPr>
            <p:nvPr/>
          </p:nvSpPr>
          <p:spPr bwMode="auto">
            <a:xfrm rot="11055630">
              <a:off x="991" y="3245"/>
              <a:ext cx="1" cy="65"/>
            </a:xfrm>
            <a:prstGeom prst="line">
              <a:avLst/>
            </a:prstGeom>
            <a:noFill/>
            <a:ln w="7938">
              <a:solidFill>
                <a:srgbClr val="000000"/>
              </a:solidFill>
              <a:round/>
              <a:headEnd/>
              <a:tailEnd/>
            </a:ln>
          </p:spPr>
          <p:txBody>
            <a:bodyPr/>
            <a:lstStyle/>
            <a:p>
              <a:endParaRPr lang="fr-FR"/>
            </a:p>
          </p:txBody>
        </p:sp>
        <p:sp>
          <p:nvSpPr>
            <p:cNvPr id="1809" name="Freeform 228"/>
            <p:cNvSpPr>
              <a:spLocks/>
            </p:cNvSpPr>
            <p:nvPr/>
          </p:nvSpPr>
          <p:spPr bwMode="auto">
            <a:xfrm rot="11055630">
              <a:off x="1018" y="3235"/>
              <a:ext cx="23" cy="23"/>
            </a:xfrm>
            <a:custGeom>
              <a:avLst/>
              <a:gdLst/>
              <a:ahLst/>
              <a:cxnLst>
                <a:cxn ang="0">
                  <a:pos x="14" y="0"/>
                </a:cxn>
                <a:cxn ang="0">
                  <a:pos x="14" y="0"/>
                </a:cxn>
                <a:cxn ang="0">
                  <a:pos x="14" y="0"/>
                </a:cxn>
                <a:cxn ang="0">
                  <a:pos x="19" y="0"/>
                </a:cxn>
                <a:cxn ang="0">
                  <a:pos x="19" y="5"/>
                </a:cxn>
                <a:cxn ang="0">
                  <a:pos x="19" y="5"/>
                </a:cxn>
                <a:cxn ang="0">
                  <a:pos x="19" y="5"/>
                </a:cxn>
                <a:cxn ang="0">
                  <a:pos x="23" y="10"/>
                </a:cxn>
                <a:cxn ang="0">
                  <a:pos x="23" y="10"/>
                </a:cxn>
                <a:cxn ang="0">
                  <a:pos x="23" y="10"/>
                </a:cxn>
                <a:cxn ang="0">
                  <a:pos x="23" y="14"/>
                </a:cxn>
                <a:cxn ang="0">
                  <a:pos x="23" y="14"/>
                </a:cxn>
                <a:cxn ang="0">
                  <a:pos x="19" y="14"/>
                </a:cxn>
                <a:cxn ang="0">
                  <a:pos x="19" y="19"/>
                </a:cxn>
                <a:cxn ang="0">
                  <a:pos x="19" y="19"/>
                </a:cxn>
                <a:cxn ang="0">
                  <a:pos x="19" y="19"/>
                </a:cxn>
                <a:cxn ang="0">
                  <a:pos x="14" y="19"/>
                </a:cxn>
                <a:cxn ang="0">
                  <a:pos x="14" y="23"/>
                </a:cxn>
                <a:cxn ang="0">
                  <a:pos x="14" y="23"/>
                </a:cxn>
                <a:cxn ang="0">
                  <a:pos x="9" y="23"/>
                </a:cxn>
                <a:cxn ang="0">
                  <a:pos x="9" y="19"/>
                </a:cxn>
                <a:cxn ang="0">
                  <a:pos x="5" y="19"/>
                </a:cxn>
                <a:cxn ang="0">
                  <a:pos x="5" y="19"/>
                </a:cxn>
                <a:cxn ang="0">
                  <a:pos x="5" y="19"/>
                </a:cxn>
                <a:cxn ang="0">
                  <a:pos x="5" y="14"/>
                </a:cxn>
                <a:cxn ang="0">
                  <a:pos x="0" y="14"/>
                </a:cxn>
                <a:cxn ang="0">
                  <a:pos x="0" y="14"/>
                </a:cxn>
                <a:cxn ang="0">
                  <a:pos x="0" y="10"/>
                </a:cxn>
                <a:cxn ang="0">
                  <a:pos x="0" y="10"/>
                </a:cxn>
                <a:cxn ang="0">
                  <a:pos x="0" y="10"/>
                </a:cxn>
                <a:cxn ang="0">
                  <a:pos x="5" y="5"/>
                </a:cxn>
                <a:cxn ang="0">
                  <a:pos x="5" y="5"/>
                </a:cxn>
                <a:cxn ang="0">
                  <a:pos x="5" y="5"/>
                </a:cxn>
                <a:cxn ang="0">
                  <a:pos x="5" y="0"/>
                </a:cxn>
                <a:cxn ang="0">
                  <a:pos x="9" y="0"/>
                </a:cxn>
                <a:cxn ang="0">
                  <a:pos x="9" y="0"/>
                </a:cxn>
                <a:cxn ang="0">
                  <a:pos x="14" y="0"/>
                </a:cxn>
              </a:cxnLst>
              <a:rect l="0" t="0" r="r" b="b"/>
              <a:pathLst>
                <a:path w="23" h="23">
                  <a:moveTo>
                    <a:pt x="14" y="0"/>
                  </a:moveTo>
                  <a:lnTo>
                    <a:pt x="14" y="0"/>
                  </a:lnTo>
                  <a:lnTo>
                    <a:pt x="14" y="0"/>
                  </a:lnTo>
                  <a:lnTo>
                    <a:pt x="19" y="0"/>
                  </a:lnTo>
                  <a:lnTo>
                    <a:pt x="19" y="5"/>
                  </a:lnTo>
                  <a:lnTo>
                    <a:pt x="19" y="5"/>
                  </a:lnTo>
                  <a:lnTo>
                    <a:pt x="19" y="5"/>
                  </a:lnTo>
                  <a:lnTo>
                    <a:pt x="23" y="10"/>
                  </a:lnTo>
                  <a:lnTo>
                    <a:pt x="23" y="10"/>
                  </a:lnTo>
                  <a:lnTo>
                    <a:pt x="23" y="10"/>
                  </a:lnTo>
                  <a:lnTo>
                    <a:pt x="23" y="14"/>
                  </a:lnTo>
                  <a:lnTo>
                    <a:pt x="23" y="14"/>
                  </a:lnTo>
                  <a:lnTo>
                    <a:pt x="19" y="14"/>
                  </a:lnTo>
                  <a:lnTo>
                    <a:pt x="19" y="19"/>
                  </a:lnTo>
                  <a:lnTo>
                    <a:pt x="19" y="19"/>
                  </a:lnTo>
                  <a:lnTo>
                    <a:pt x="19" y="19"/>
                  </a:lnTo>
                  <a:lnTo>
                    <a:pt x="14" y="19"/>
                  </a:lnTo>
                  <a:lnTo>
                    <a:pt x="14" y="23"/>
                  </a:lnTo>
                  <a:lnTo>
                    <a:pt x="14" y="23"/>
                  </a:lnTo>
                  <a:lnTo>
                    <a:pt x="9" y="23"/>
                  </a:lnTo>
                  <a:lnTo>
                    <a:pt x="9" y="19"/>
                  </a:lnTo>
                  <a:lnTo>
                    <a:pt x="5" y="19"/>
                  </a:lnTo>
                  <a:lnTo>
                    <a:pt x="5" y="19"/>
                  </a:lnTo>
                  <a:lnTo>
                    <a:pt x="5" y="19"/>
                  </a:lnTo>
                  <a:lnTo>
                    <a:pt x="5" y="14"/>
                  </a:lnTo>
                  <a:lnTo>
                    <a:pt x="0" y="14"/>
                  </a:lnTo>
                  <a:lnTo>
                    <a:pt x="0" y="14"/>
                  </a:lnTo>
                  <a:lnTo>
                    <a:pt x="0" y="10"/>
                  </a:lnTo>
                  <a:lnTo>
                    <a:pt x="0" y="10"/>
                  </a:lnTo>
                  <a:lnTo>
                    <a:pt x="0" y="10"/>
                  </a:lnTo>
                  <a:lnTo>
                    <a:pt x="5" y="5"/>
                  </a:lnTo>
                  <a:lnTo>
                    <a:pt x="5" y="5"/>
                  </a:lnTo>
                  <a:lnTo>
                    <a:pt x="5" y="5"/>
                  </a:lnTo>
                  <a:lnTo>
                    <a:pt x="5"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810" name="Line 229"/>
            <p:cNvSpPr>
              <a:spLocks noChangeShapeType="1"/>
            </p:cNvSpPr>
            <p:nvPr/>
          </p:nvSpPr>
          <p:spPr bwMode="auto">
            <a:xfrm rot="11055630">
              <a:off x="994" y="3247"/>
              <a:ext cx="69" cy="1"/>
            </a:xfrm>
            <a:prstGeom prst="line">
              <a:avLst/>
            </a:prstGeom>
            <a:noFill/>
            <a:ln w="7938">
              <a:solidFill>
                <a:srgbClr val="000000"/>
              </a:solidFill>
              <a:round/>
              <a:headEnd/>
              <a:tailEnd/>
            </a:ln>
          </p:spPr>
          <p:txBody>
            <a:bodyPr/>
            <a:lstStyle/>
            <a:p>
              <a:endParaRPr lang="fr-FR"/>
            </a:p>
          </p:txBody>
        </p:sp>
        <p:sp>
          <p:nvSpPr>
            <p:cNvPr id="1812" name="Line 230"/>
            <p:cNvSpPr>
              <a:spLocks noChangeShapeType="1"/>
            </p:cNvSpPr>
            <p:nvPr/>
          </p:nvSpPr>
          <p:spPr bwMode="auto">
            <a:xfrm rot="11055630">
              <a:off x="1026" y="3212"/>
              <a:ext cx="1" cy="70"/>
            </a:xfrm>
            <a:prstGeom prst="line">
              <a:avLst/>
            </a:prstGeom>
            <a:noFill/>
            <a:ln w="7938">
              <a:solidFill>
                <a:srgbClr val="000000"/>
              </a:solidFill>
              <a:round/>
              <a:headEnd/>
              <a:tailEnd/>
            </a:ln>
          </p:spPr>
          <p:txBody>
            <a:bodyPr/>
            <a:lstStyle/>
            <a:p>
              <a:endParaRPr lang="fr-FR"/>
            </a:p>
          </p:txBody>
        </p:sp>
        <p:sp>
          <p:nvSpPr>
            <p:cNvPr id="1813" name="Oval 231"/>
            <p:cNvSpPr>
              <a:spLocks noChangeArrowheads="1"/>
            </p:cNvSpPr>
            <p:nvPr/>
          </p:nvSpPr>
          <p:spPr bwMode="auto">
            <a:xfrm rot="11055630">
              <a:off x="1226" y="3252"/>
              <a:ext cx="19" cy="19"/>
            </a:xfrm>
            <a:prstGeom prst="ellipse">
              <a:avLst/>
            </a:prstGeom>
            <a:solidFill>
              <a:srgbClr val="000000"/>
            </a:solidFill>
            <a:ln w="7938">
              <a:solidFill>
                <a:srgbClr val="000000"/>
              </a:solidFill>
              <a:round/>
              <a:headEnd/>
              <a:tailEnd/>
            </a:ln>
          </p:spPr>
          <p:txBody>
            <a:bodyPr/>
            <a:lstStyle/>
            <a:p>
              <a:endParaRPr lang="fr-FR"/>
            </a:p>
          </p:txBody>
        </p:sp>
        <p:sp>
          <p:nvSpPr>
            <p:cNvPr id="1814" name="Line 232"/>
            <p:cNvSpPr>
              <a:spLocks noChangeShapeType="1"/>
            </p:cNvSpPr>
            <p:nvPr/>
          </p:nvSpPr>
          <p:spPr bwMode="auto">
            <a:xfrm rot="11055630" flipV="1">
              <a:off x="1237" y="3231"/>
              <a:ext cx="1" cy="65"/>
            </a:xfrm>
            <a:prstGeom prst="line">
              <a:avLst/>
            </a:prstGeom>
            <a:noFill/>
            <a:ln w="7938">
              <a:solidFill>
                <a:srgbClr val="000000"/>
              </a:solidFill>
              <a:round/>
              <a:headEnd/>
              <a:tailEnd/>
            </a:ln>
          </p:spPr>
          <p:txBody>
            <a:bodyPr/>
            <a:lstStyle/>
            <a:p>
              <a:endParaRPr lang="fr-FR"/>
            </a:p>
          </p:txBody>
        </p:sp>
        <p:sp>
          <p:nvSpPr>
            <p:cNvPr id="1815" name="Line 233"/>
            <p:cNvSpPr>
              <a:spLocks noChangeShapeType="1"/>
            </p:cNvSpPr>
            <p:nvPr/>
          </p:nvSpPr>
          <p:spPr bwMode="auto">
            <a:xfrm rot="11055630">
              <a:off x="1206" y="3263"/>
              <a:ext cx="69" cy="1"/>
            </a:xfrm>
            <a:prstGeom prst="line">
              <a:avLst/>
            </a:prstGeom>
            <a:noFill/>
            <a:ln w="7938">
              <a:solidFill>
                <a:srgbClr val="000000"/>
              </a:solidFill>
              <a:round/>
              <a:headEnd/>
              <a:tailEnd/>
            </a:ln>
          </p:spPr>
          <p:txBody>
            <a:bodyPr/>
            <a:lstStyle/>
            <a:p>
              <a:endParaRPr lang="fr-FR"/>
            </a:p>
          </p:txBody>
        </p:sp>
        <p:sp>
          <p:nvSpPr>
            <p:cNvPr id="1816" name="Oval 234"/>
            <p:cNvSpPr>
              <a:spLocks noChangeArrowheads="1"/>
            </p:cNvSpPr>
            <p:nvPr/>
          </p:nvSpPr>
          <p:spPr bwMode="auto">
            <a:xfrm rot="11055630">
              <a:off x="1187" y="3286"/>
              <a:ext cx="24" cy="19"/>
            </a:xfrm>
            <a:prstGeom prst="ellipse">
              <a:avLst/>
            </a:prstGeom>
            <a:solidFill>
              <a:srgbClr val="000000"/>
            </a:solidFill>
            <a:ln w="7938">
              <a:solidFill>
                <a:srgbClr val="000000"/>
              </a:solidFill>
              <a:round/>
              <a:headEnd/>
              <a:tailEnd/>
            </a:ln>
          </p:spPr>
          <p:txBody>
            <a:bodyPr/>
            <a:lstStyle/>
            <a:p>
              <a:endParaRPr lang="fr-FR"/>
            </a:p>
          </p:txBody>
        </p:sp>
        <p:sp>
          <p:nvSpPr>
            <p:cNvPr id="1817" name="Line 235"/>
            <p:cNvSpPr>
              <a:spLocks noChangeShapeType="1"/>
            </p:cNvSpPr>
            <p:nvPr/>
          </p:nvSpPr>
          <p:spPr bwMode="auto">
            <a:xfrm rot="11055630" flipV="1">
              <a:off x="1202" y="3261"/>
              <a:ext cx="1" cy="69"/>
            </a:xfrm>
            <a:prstGeom prst="line">
              <a:avLst/>
            </a:prstGeom>
            <a:noFill/>
            <a:ln w="7938">
              <a:solidFill>
                <a:srgbClr val="000000"/>
              </a:solidFill>
              <a:round/>
              <a:headEnd/>
              <a:tailEnd/>
            </a:ln>
          </p:spPr>
          <p:txBody>
            <a:bodyPr/>
            <a:lstStyle/>
            <a:p>
              <a:endParaRPr lang="fr-FR"/>
            </a:p>
          </p:txBody>
        </p:sp>
        <p:sp>
          <p:nvSpPr>
            <p:cNvPr id="1818" name="Line 236"/>
            <p:cNvSpPr>
              <a:spLocks noChangeShapeType="1"/>
            </p:cNvSpPr>
            <p:nvPr/>
          </p:nvSpPr>
          <p:spPr bwMode="auto">
            <a:xfrm rot="11055630">
              <a:off x="1166" y="3297"/>
              <a:ext cx="69" cy="1"/>
            </a:xfrm>
            <a:prstGeom prst="line">
              <a:avLst/>
            </a:prstGeom>
            <a:noFill/>
            <a:ln w="7938">
              <a:solidFill>
                <a:srgbClr val="000000"/>
              </a:solidFill>
              <a:round/>
              <a:headEnd/>
              <a:tailEnd/>
            </a:ln>
          </p:spPr>
          <p:txBody>
            <a:bodyPr/>
            <a:lstStyle/>
            <a:p>
              <a:endParaRPr lang="fr-FR"/>
            </a:p>
          </p:txBody>
        </p:sp>
        <p:sp>
          <p:nvSpPr>
            <p:cNvPr id="1819" name="Freeform 237"/>
            <p:cNvSpPr>
              <a:spLocks/>
            </p:cNvSpPr>
            <p:nvPr/>
          </p:nvSpPr>
          <p:spPr bwMode="auto">
            <a:xfrm rot="11055630">
              <a:off x="1248" y="3428"/>
              <a:ext cx="19" cy="18"/>
            </a:xfrm>
            <a:custGeom>
              <a:avLst/>
              <a:gdLst/>
              <a:ahLst/>
              <a:cxnLst>
                <a:cxn ang="0">
                  <a:pos x="19" y="9"/>
                </a:cxn>
                <a:cxn ang="0">
                  <a:pos x="19" y="9"/>
                </a:cxn>
                <a:cxn ang="0">
                  <a:pos x="19" y="14"/>
                </a:cxn>
                <a:cxn ang="0">
                  <a:pos x="19" y="14"/>
                </a:cxn>
                <a:cxn ang="0">
                  <a:pos x="14" y="14"/>
                </a:cxn>
                <a:cxn ang="0">
                  <a:pos x="14" y="18"/>
                </a:cxn>
                <a:cxn ang="0">
                  <a:pos x="14" y="18"/>
                </a:cxn>
                <a:cxn ang="0">
                  <a:pos x="14" y="18"/>
                </a:cxn>
                <a:cxn ang="0">
                  <a:pos x="10" y="18"/>
                </a:cxn>
                <a:cxn ang="0">
                  <a:pos x="10"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5"/>
                </a:cxn>
                <a:cxn ang="0">
                  <a:pos x="0" y="5"/>
                </a:cxn>
                <a:cxn ang="0">
                  <a:pos x="0" y="5"/>
                </a:cxn>
                <a:cxn ang="0">
                  <a:pos x="0" y="0"/>
                </a:cxn>
                <a:cxn ang="0">
                  <a:pos x="5" y="0"/>
                </a:cxn>
                <a:cxn ang="0">
                  <a:pos x="5" y="0"/>
                </a:cxn>
                <a:cxn ang="0">
                  <a:pos x="5" y="0"/>
                </a:cxn>
                <a:cxn ang="0">
                  <a:pos x="10" y="0"/>
                </a:cxn>
                <a:cxn ang="0">
                  <a:pos x="10" y="0"/>
                </a:cxn>
                <a:cxn ang="0">
                  <a:pos x="14" y="0"/>
                </a:cxn>
                <a:cxn ang="0">
                  <a:pos x="14" y="0"/>
                </a:cxn>
                <a:cxn ang="0">
                  <a:pos x="14" y="0"/>
                </a:cxn>
                <a:cxn ang="0">
                  <a:pos x="19" y="5"/>
                </a:cxn>
                <a:cxn ang="0">
                  <a:pos x="19" y="5"/>
                </a:cxn>
                <a:cxn ang="0">
                  <a:pos x="19" y="5"/>
                </a:cxn>
                <a:cxn ang="0">
                  <a:pos x="19" y="9"/>
                </a:cxn>
                <a:cxn ang="0">
                  <a:pos x="19" y="9"/>
                </a:cxn>
              </a:cxnLst>
              <a:rect l="0" t="0" r="r" b="b"/>
              <a:pathLst>
                <a:path w="19" h="18">
                  <a:moveTo>
                    <a:pt x="19" y="9"/>
                  </a:moveTo>
                  <a:lnTo>
                    <a:pt x="19" y="9"/>
                  </a:lnTo>
                  <a:lnTo>
                    <a:pt x="19" y="14"/>
                  </a:lnTo>
                  <a:lnTo>
                    <a:pt x="19" y="14"/>
                  </a:lnTo>
                  <a:lnTo>
                    <a:pt x="14" y="14"/>
                  </a:lnTo>
                  <a:lnTo>
                    <a:pt x="14" y="18"/>
                  </a:lnTo>
                  <a:lnTo>
                    <a:pt x="14" y="18"/>
                  </a:lnTo>
                  <a:lnTo>
                    <a:pt x="14" y="18"/>
                  </a:lnTo>
                  <a:lnTo>
                    <a:pt x="10" y="18"/>
                  </a:lnTo>
                  <a:lnTo>
                    <a:pt x="10" y="18"/>
                  </a:lnTo>
                  <a:lnTo>
                    <a:pt x="5" y="18"/>
                  </a:lnTo>
                  <a:lnTo>
                    <a:pt x="5" y="18"/>
                  </a:lnTo>
                  <a:lnTo>
                    <a:pt x="5" y="18"/>
                  </a:lnTo>
                  <a:lnTo>
                    <a:pt x="0" y="18"/>
                  </a:lnTo>
                  <a:lnTo>
                    <a:pt x="0" y="14"/>
                  </a:lnTo>
                  <a:lnTo>
                    <a:pt x="0" y="14"/>
                  </a:lnTo>
                  <a:lnTo>
                    <a:pt x="0" y="14"/>
                  </a:lnTo>
                  <a:lnTo>
                    <a:pt x="0" y="9"/>
                  </a:lnTo>
                  <a:lnTo>
                    <a:pt x="0" y="9"/>
                  </a:lnTo>
                  <a:lnTo>
                    <a:pt x="0" y="9"/>
                  </a:lnTo>
                  <a:lnTo>
                    <a:pt x="0" y="5"/>
                  </a:lnTo>
                  <a:lnTo>
                    <a:pt x="0" y="5"/>
                  </a:lnTo>
                  <a:lnTo>
                    <a:pt x="0" y="5"/>
                  </a:lnTo>
                  <a:lnTo>
                    <a:pt x="0" y="0"/>
                  </a:lnTo>
                  <a:lnTo>
                    <a:pt x="5" y="0"/>
                  </a:lnTo>
                  <a:lnTo>
                    <a:pt x="5" y="0"/>
                  </a:lnTo>
                  <a:lnTo>
                    <a:pt x="5" y="0"/>
                  </a:lnTo>
                  <a:lnTo>
                    <a:pt x="10" y="0"/>
                  </a:lnTo>
                  <a:lnTo>
                    <a:pt x="10" y="0"/>
                  </a:lnTo>
                  <a:lnTo>
                    <a:pt x="14" y="0"/>
                  </a:lnTo>
                  <a:lnTo>
                    <a:pt x="14" y="0"/>
                  </a:lnTo>
                  <a:lnTo>
                    <a:pt x="14" y="0"/>
                  </a:lnTo>
                  <a:lnTo>
                    <a:pt x="19" y="5"/>
                  </a:lnTo>
                  <a:lnTo>
                    <a:pt x="19" y="5"/>
                  </a:lnTo>
                  <a:lnTo>
                    <a:pt x="19" y="5"/>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820" name="Line 238"/>
            <p:cNvSpPr>
              <a:spLocks noChangeShapeType="1"/>
            </p:cNvSpPr>
            <p:nvPr/>
          </p:nvSpPr>
          <p:spPr bwMode="auto">
            <a:xfrm rot="11055630" flipV="1">
              <a:off x="1256" y="3405"/>
              <a:ext cx="1" cy="64"/>
            </a:xfrm>
            <a:prstGeom prst="line">
              <a:avLst/>
            </a:prstGeom>
            <a:noFill/>
            <a:ln w="7938">
              <a:solidFill>
                <a:srgbClr val="000000"/>
              </a:solidFill>
              <a:round/>
              <a:headEnd/>
              <a:tailEnd/>
            </a:ln>
          </p:spPr>
          <p:txBody>
            <a:bodyPr/>
            <a:lstStyle/>
            <a:p>
              <a:endParaRPr lang="fr-FR"/>
            </a:p>
          </p:txBody>
        </p:sp>
        <p:sp>
          <p:nvSpPr>
            <p:cNvPr id="1821" name="Line 239"/>
            <p:cNvSpPr>
              <a:spLocks noChangeShapeType="1"/>
            </p:cNvSpPr>
            <p:nvPr/>
          </p:nvSpPr>
          <p:spPr bwMode="auto">
            <a:xfrm rot="11055630">
              <a:off x="1225" y="3436"/>
              <a:ext cx="69" cy="1"/>
            </a:xfrm>
            <a:prstGeom prst="line">
              <a:avLst/>
            </a:prstGeom>
            <a:noFill/>
            <a:ln w="7938">
              <a:solidFill>
                <a:srgbClr val="000000"/>
              </a:solidFill>
              <a:round/>
              <a:headEnd/>
              <a:tailEnd/>
            </a:ln>
          </p:spPr>
          <p:txBody>
            <a:bodyPr/>
            <a:lstStyle/>
            <a:p>
              <a:endParaRPr lang="fr-FR"/>
            </a:p>
          </p:txBody>
        </p:sp>
        <p:sp>
          <p:nvSpPr>
            <p:cNvPr id="1822" name="Freeform 240"/>
            <p:cNvSpPr>
              <a:spLocks/>
            </p:cNvSpPr>
            <p:nvPr/>
          </p:nvSpPr>
          <p:spPr bwMode="auto">
            <a:xfrm rot="11055630">
              <a:off x="1220" y="3388"/>
              <a:ext cx="18" cy="23"/>
            </a:xfrm>
            <a:custGeom>
              <a:avLst/>
              <a:gdLst/>
              <a:ahLst/>
              <a:cxnLst>
                <a:cxn ang="0">
                  <a:pos x="18" y="14"/>
                </a:cxn>
                <a:cxn ang="0">
                  <a:pos x="18" y="14"/>
                </a:cxn>
                <a:cxn ang="0">
                  <a:pos x="18" y="14"/>
                </a:cxn>
                <a:cxn ang="0">
                  <a:pos x="18" y="19"/>
                </a:cxn>
                <a:cxn ang="0">
                  <a:pos x="18" y="19"/>
                </a:cxn>
                <a:cxn ang="0">
                  <a:pos x="18" y="19"/>
                </a:cxn>
                <a:cxn ang="0">
                  <a:pos x="13" y="19"/>
                </a:cxn>
                <a:cxn ang="0">
                  <a:pos x="13" y="23"/>
                </a:cxn>
                <a:cxn ang="0">
                  <a:pos x="9" y="23"/>
                </a:cxn>
                <a:cxn ang="0">
                  <a:pos x="9" y="23"/>
                </a:cxn>
                <a:cxn ang="0">
                  <a:pos x="9" y="23"/>
                </a:cxn>
                <a:cxn ang="0">
                  <a:pos x="4" y="23"/>
                </a:cxn>
                <a:cxn ang="0">
                  <a:pos x="4" y="19"/>
                </a:cxn>
                <a:cxn ang="0">
                  <a:pos x="4" y="19"/>
                </a:cxn>
                <a:cxn ang="0">
                  <a:pos x="0" y="19"/>
                </a:cxn>
                <a:cxn ang="0">
                  <a:pos x="0" y="19"/>
                </a:cxn>
                <a:cxn ang="0">
                  <a:pos x="0" y="14"/>
                </a:cxn>
                <a:cxn ang="0">
                  <a:pos x="0" y="14"/>
                </a:cxn>
                <a:cxn ang="0">
                  <a:pos x="0" y="9"/>
                </a:cxn>
                <a:cxn ang="0">
                  <a:pos x="0" y="9"/>
                </a:cxn>
                <a:cxn ang="0">
                  <a:pos x="0" y="9"/>
                </a:cxn>
                <a:cxn ang="0">
                  <a:pos x="0" y="5"/>
                </a:cxn>
                <a:cxn ang="0">
                  <a:pos x="0" y="5"/>
                </a:cxn>
                <a:cxn ang="0">
                  <a:pos x="4" y="5"/>
                </a:cxn>
                <a:cxn ang="0">
                  <a:pos x="4" y="5"/>
                </a:cxn>
                <a:cxn ang="0">
                  <a:pos x="4" y="0"/>
                </a:cxn>
                <a:cxn ang="0">
                  <a:pos x="9" y="0"/>
                </a:cxn>
                <a:cxn ang="0">
                  <a:pos x="9" y="0"/>
                </a:cxn>
                <a:cxn ang="0">
                  <a:pos x="13" y="0"/>
                </a:cxn>
                <a:cxn ang="0">
                  <a:pos x="13" y="0"/>
                </a:cxn>
                <a:cxn ang="0">
                  <a:pos x="13" y="5"/>
                </a:cxn>
                <a:cxn ang="0">
                  <a:pos x="18" y="5"/>
                </a:cxn>
                <a:cxn ang="0">
                  <a:pos x="18" y="5"/>
                </a:cxn>
                <a:cxn ang="0">
                  <a:pos x="18" y="5"/>
                </a:cxn>
                <a:cxn ang="0">
                  <a:pos x="18" y="9"/>
                </a:cxn>
                <a:cxn ang="0">
                  <a:pos x="18" y="9"/>
                </a:cxn>
                <a:cxn ang="0">
                  <a:pos x="18" y="14"/>
                </a:cxn>
              </a:cxnLst>
              <a:rect l="0" t="0" r="r" b="b"/>
              <a:pathLst>
                <a:path w="18" h="23">
                  <a:moveTo>
                    <a:pt x="18" y="14"/>
                  </a:moveTo>
                  <a:lnTo>
                    <a:pt x="18" y="14"/>
                  </a:lnTo>
                  <a:lnTo>
                    <a:pt x="18" y="14"/>
                  </a:lnTo>
                  <a:lnTo>
                    <a:pt x="18" y="19"/>
                  </a:lnTo>
                  <a:lnTo>
                    <a:pt x="18" y="19"/>
                  </a:lnTo>
                  <a:lnTo>
                    <a:pt x="18" y="19"/>
                  </a:lnTo>
                  <a:lnTo>
                    <a:pt x="13" y="19"/>
                  </a:lnTo>
                  <a:lnTo>
                    <a:pt x="13" y="23"/>
                  </a:lnTo>
                  <a:lnTo>
                    <a:pt x="9" y="23"/>
                  </a:lnTo>
                  <a:lnTo>
                    <a:pt x="9" y="23"/>
                  </a:lnTo>
                  <a:lnTo>
                    <a:pt x="9" y="23"/>
                  </a:lnTo>
                  <a:lnTo>
                    <a:pt x="4" y="23"/>
                  </a:lnTo>
                  <a:lnTo>
                    <a:pt x="4" y="19"/>
                  </a:lnTo>
                  <a:lnTo>
                    <a:pt x="4" y="19"/>
                  </a:lnTo>
                  <a:lnTo>
                    <a:pt x="0" y="19"/>
                  </a:lnTo>
                  <a:lnTo>
                    <a:pt x="0" y="19"/>
                  </a:lnTo>
                  <a:lnTo>
                    <a:pt x="0" y="14"/>
                  </a:lnTo>
                  <a:lnTo>
                    <a:pt x="0" y="14"/>
                  </a:lnTo>
                  <a:lnTo>
                    <a:pt x="0" y="9"/>
                  </a:lnTo>
                  <a:lnTo>
                    <a:pt x="0" y="9"/>
                  </a:lnTo>
                  <a:lnTo>
                    <a:pt x="0" y="9"/>
                  </a:lnTo>
                  <a:lnTo>
                    <a:pt x="0" y="5"/>
                  </a:lnTo>
                  <a:lnTo>
                    <a:pt x="0" y="5"/>
                  </a:lnTo>
                  <a:lnTo>
                    <a:pt x="4" y="5"/>
                  </a:lnTo>
                  <a:lnTo>
                    <a:pt x="4" y="5"/>
                  </a:lnTo>
                  <a:lnTo>
                    <a:pt x="4" y="0"/>
                  </a:lnTo>
                  <a:lnTo>
                    <a:pt x="9" y="0"/>
                  </a:lnTo>
                  <a:lnTo>
                    <a:pt x="9" y="0"/>
                  </a:lnTo>
                  <a:lnTo>
                    <a:pt x="13" y="0"/>
                  </a:lnTo>
                  <a:lnTo>
                    <a:pt x="13" y="0"/>
                  </a:lnTo>
                  <a:lnTo>
                    <a:pt x="13" y="5"/>
                  </a:lnTo>
                  <a:lnTo>
                    <a:pt x="18" y="5"/>
                  </a:lnTo>
                  <a:lnTo>
                    <a:pt x="18" y="5"/>
                  </a:lnTo>
                  <a:lnTo>
                    <a:pt x="18" y="5"/>
                  </a:lnTo>
                  <a:lnTo>
                    <a:pt x="18" y="9"/>
                  </a:lnTo>
                  <a:lnTo>
                    <a:pt x="18" y="9"/>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1823" name="Line 241"/>
            <p:cNvSpPr>
              <a:spLocks noChangeShapeType="1"/>
            </p:cNvSpPr>
            <p:nvPr/>
          </p:nvSpPr>
          <p:spPr bwMode="auto">
            <a:xfrm rot="11055630" flipV="1">
              <a:off x="1227" y="3365"/>
              <a:ext cx="1" cy="69"/>
            </a:xfrm>
            <a:prstGeom prst="line">
              <a:avLst/>
            </a:prstGeom>
            <a:noFill/>
            <a:ln w="7938">
              <a:solidFill>
                <a:srgbClr val="000000"/>
              </a:solidFill>
              <a:round/>
              <a:headEnd/>
              <a:tailEnd/>
            </a:ln>
          </p:spPr>
          <p:txBody>
            <a:bodyPr/>
            <a:lstStyle/>
            <a:p>
              <a:endParaRPr lang="fr-FR"/>
            </a:p>
          </p:txBody>
        </p:sp>
        <p:sp>
          <p:nvSpPr>
            <p:cNvPr id="1824" name="Line 242"/>
            <p:cNvSpPr>
              <a:spLocks noChangeShapeType="1"/>
            </p:cNvSpPr>
            <p:nvPr/>
          </p:nvSpPr>
          <p:spPr bwMode="auto">
            <a:xfrm rot="11055630">
              <a:off x="1191" y="3397"/>
              <a:ext cx="69" cy="5"/>
            </a:xfrm>
            <a:prstGeom prst="line">
              <a:avLst/>
            </a:prstGeom>
            <a:noFill/>
            <a:ln w="7938">
              <a:solidFill>
                <a:srgbClr val="000000"/>
              </a:solidFill>
              <a:round/>
              <a:headEnd/>
              <a:tailEnd/>
            </a:ln>
          </p:spPr>
          <p:txBody>
            <a:bodyPr/>
            <a:lstStyle/>
            <a:p>
              <a:endParaRPr lang="fr-FR"/>
            </a:p>
          </p:txBody>
        </p:sp>
        <p:sp>
          <p:nvSpPr>
            <p:cNvPr id="1825" name="Freeform 243"/>
            <p:cNvSpPr>
              <a:spLocks/>
            </p:cNvSpPr>
            <p:nvPr/>
          </p:nvSpPr>
          <p:spPr bwMode="auto">
            <a:xfrm rot="11055630">
              <a:off x="1217" y="3107"/>
              <a:ext cx="23" cy="18"/>
            </a:xfrm>
            <a:custGeom>
              <a:avLst/>
              <a:gdLst/>
              <a:ahLst/>
              <a:cxnLst>
                <a:cxn ang="0">
                  <a:pos x="0" y="14"/>
                </a:cxn>
                <a:cxn ang="0">
                  <a:pos x="0" y="9"/>
                </a:cxn>
                <a:cxn ang="0">
                  <a:pos x="0" y="9"/>
                </a:cxn>
                <a:cxn ang="0">
                  <a:pos x="0" y="9"/>
                </a:cxn>
                <a:cxn ang="0">
                  <a:pos x="0" y="5"/>
                </a:cxn>
                <a:cxn ang="0">
                  <a:pos x="0" y="5"/>
                </a:cxn>
                <a:cxn ang="0">
                  <a:pos x="5" y="5"/>
                </a:cxn>
                <a:cxn ang="0">
                  <a:pos x="5" y="0"/>
                </a:cxn>
                <a:cxn ang="0">
                  <a:pos x="5" y="0"/>
                </a:cxn>
                <a:cxn ang="0">
                  <a:pos x="9" y="0"/>
                </a:cxn>
                <a:cxn ang="0">
                  <a:pos x="9" y="0"/>
                </a:cxn>
                <a:cxn ang="0">
                  <a:pos x="9" y="0"/>
                </a:cxn>
                <a:cxn ang="0">
                  <a:pos x="14" y="0"/>
                </a:cxn>
                <a:cxn ang="0">
                  <a:pos x="14" y="0"/>
                </a:cxn>
                <a:cxn ang="0">
                  <a:pos x="19" y="0"/>
                </a:cxn>
                <a:cxn ang="0">
                  <a:pos x="19" y="0"/>
                </a:cxn>
                <a:cxn ang="0">
                  <a:pos x="19" y="5"/>
                </a:cxn>
                <a:cxn ang="0">
                  <a:pos x="19" y="5"/>
                </a:cxn>
                <a:cxn ang="0">
                  <a:pos x="23" y="5"/>
                </a:cxn>
                <a:cxn ang="0">
                  <a:pos x="23" y="9"/>
                </a:cxn>
                <a:cxn ang="0">
                  <a:pos x="23" y="9"/>
                </a:cxn>
                <a:cxn ang="0">
                  <a:pos x="23" y="9"/>
                </a:cxn>
                <a:cxn ang="0">
                  <a:pos x="23" y="14"/>
                </a:cxn>
                <a:cxn ang="0">
                  <a:pos x="19" y="14"/>
                </a:cxn>
                <a:cxn ang="0">
                  <a:pos x="19" y="14"/>
                </a:cxn>
                <a:cxn ang="0">
                  <a:pos x="19" y="18"/>
                </a:cxn>
                <a:cxn ang="0">
                  <a:pos x="19" y="18"/>
                </a:cxn>
                <a:cxn ang="0">
                  <a:pos x="14" y="18"/>
                </a:cxn>
                <a:cxn ang="0">
                  <a:pos x="14" y="18"/>
                </a:cxn>
                <a:cxn ang="0">
                  <a:pos x="9" y="18"/>
                </a:cxn>
                <a:cxn ang="0">
                  <a:pos x="9" y="18"/>
                </a:cxn>
                <a:cxn ang="0">
                  <a:pos x="9" y="18"/>
                </a:cxn>
                <a:cxn ang="0">
                  <a:pos x="5" y="18"/>
                </a:cxn>
                <a:cxn ang="0">
                  <a:pos x="5" y="18"/>
                </a:cxn>
                <a:cxn ang="0">
                  <a:pos x="5" y="14"/>
                </a:cxn>
                <a:cxn ang="0">
                  <a:pos x="0" y="14"/>
                </a:cxn>
                <a:cxn ang="0">
                  <a:pos x="0" y="14"/>
                </a:cxn>
              </a:cxnLst>
              <a:rect l="0" t="0" r="r" b="b"/>
              <a:pathLst>
                <a:path w="23" h="18">
                  <a:moveTo>
                    <a:pt x="0" y="14"/>
                  </a:moveTo>
                  <a:lnTo>
                    <a:pt x="0" y="9"/>
                  </a:lnTo>
                  <a:lnTo>
                    <a:pt x="0" y="9"/>
                  </a:lnTo>
                  <a:lnTo>
                    <a:pt x="0" y="9"/>
                  </a:lnTo>
                  <a:lnTo>
                    <a:pt x="0" y="5"/>
                  </a:lnTo>
                  <a:lnTo>
                    <a:pt x="0" y="5"/>
                  </a:lnTo>
                  <a:lnTo>
                    <a:pt x="5" y="5"/>
                  </a:lnTo>
                  <a:lnTo>
                    <a:pt x="5" y="0"/>
                  </a:lnTo>
                  <a:lnTo>
                    <a:pt x="5" y="0"/>
                  </a:lnTo>
                  <a:lnTo>
                    <a:pt x="9" y="0"/>
                  </a:lnTo>
                  <a:lnTo>
                    <a:pt x="9" y="0"/>
                  </a:lnTo>
                  <a:lnTo>
                    <a:pt x="9" y="0"/>
                  </a:lnTo>
                  <a:lnTo>
                    <a:pt x="14" y="0"/>
                  </a:lnTo>
                  <a:lnTo>
                    <a:pt x="14" y="0"/>
                  </a:lnTo>
                  <a:lnTo>
                    <a:pt x="19" y="0"/>
                  </a:lnTo>
                  <a:lnTo>
                    <a:pt x="19" y="0"/>
                  </a:lnTo>
                  <a:lnTo>
                    <a:pt x="19" y="5"/>
                  </a:lnTo>
                  <a:lnTo>
                    <a:pt x="19" y="5"/>
                  </a:lnTo>
                  <a:lnTo>
                    <a:pt x="23" y="5"/>
                  </a:lnTo>
                  <a:lnTo>
                    <a:pt x="23" y="9"/>
                  </a:lnTo>
                  <a:lnTo>
                    <a:pt x="23" y="9"/>
                  </a:lnTo>
                  <a:lnTo>
                    <a:pt x="23" y="9"/>
                  </a:lnTo>
                  <a:lnTo>
                    <a:pt x="23" y="14"/>
                  </a:lnTo>
                  <a:lnTo>
                    <a:pt x="19" y="14"/>
                  </a:lnTo>
                  <a:lnTo>
                    <a:pt x="19" y="14"/>
                  </a:lnTo>
                  <a:lnTo>
                    <a:pt x="19" y="18"/>
                  </a:lnTo>
                  <a:lnTo>
                    <a:pt x="19" y="18"/>
                  </a:lnTo>
                  <a:lnTo>
                    <a:pt x="14" y="18"/>
                  </a:lnTo>
                  <a:lnTo>
                    <a:pt x="14" y="18"/>
                  </a:lnTo>
                  <a:lnTo>
                    <a:pt x="9" y="18"/>
                  </a:lnTo>
                  <a:lnTo>
                    <a:pt x="9" y="18"/>
                  </a:lnTo>
                  <a:lnTo>
                    <a:pt x="9" y="18"/>
                  </a:lnTo>
                  <a:lnTo>
                    <a:pt x="5" y="18"/>
                  </a:lnTo>
                  <a:lnTo>
                    <a:pt x="5" y="18"/>
                  </a:lnTo>
                  <a:lnTo>
                    <a:pt x="5" y="14"/>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826" name="Line 244"/>
            <p:cNvSpPr>
              <a:spLocks noChangeShapeType="1"/>
            </p:cNvSpPr>
            <p:nvPr/>
          </p:nvSpPr>
          <p:spPr bwMode="auto">
            <a:xfrm rot="11055630">
              <a:off x="1217" y="3084"/>
              <a:ext cx="23" cy="64"/>
            </a:xfrm>
            <a:prstGeom prst="line">
              <a:avLst/>
            </a:prstGeom>
            <a:noFill/>
            <a:ln w="7938">
              <a:solidFill>
                <a:srgbClr val="000000"/>
              </a:solidFill>
              <a:round/>
              <a:headEnd/>
              <a:tailEnd/>
            </a:ln>
          </p:spPr>
          <p:txBody>
            <a:bodyPr/>
            <a:lstStyle/>
            <a:p>
              <a:endParaRPr lang="fr-FR"/>
            </a:p>
          </p:txBody>
        </p:sp>
        <p:sp>
          <p:nvSpPr>
            <p:cNvPr id="1827" name="Line 245"/>
            <p:cNvSpPr>
              <a:spLocks noChangeShapeType="1"/>
            </p:cNvSpPr>
            <p:nvPr/>
          </p:nvSpPr>
          <p:spPr bwMode="auto">
            <a:xfrm rot="11055630" flipV="1">
              <a:off x="1198" y="3103"/>
              <a:ext cx="65" cy="28"/>
            </a:xfrm>
            <a:prstGeom prst="line">
              <a:avLst/>
            </a:prstGeom>
            <a:noFill/>
            <a:ln w="7938">
              <a:solidFill>
                <a:srgbClr val="000000"/>
              </a:solidFill>
              <a:round/>
              <a:headEnd/>
              <a:tailEnd/>
            </a:ln>
          </p:spPr>
          <p:txBody>
            <a:bodyPr/>
            <a:lstStyle/>
            <a:p>
              <a:endParaRPr lang="fr-FR"/>
            </a:p>
          </p:txBody>
        </p:sp>
        <p:sp>
          <p:nvSpPr>
            <p:cNvPr id="1828" name="Freeform 246"/>
            <p:cNvSpPr>
              <a:spLocks/>
            </p:cNvSpPr>
            <p:nvPr/>
          </p:nvSpPr>
          <p:spPr bwMode="auto">
            <a:xfrm rot="11055630">
              <a:off x="1176" y="3080"/>
              <a:ext cx="19" cy="23"/>
            </a:xfrm>
            <a:custGeom>
              <a:avLst/>
              <a:gdLst/>
              <a:ahLst/>
              <a:cxnLst>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9" y="0"/>
                </a:cxn>
                <a:cxn ang="0">
                  <a:pos x="9" y="0"/>
                </a:cxn>
                <a:cxn ang="0">
                  <a:pos x="9" y="0"/>
                </a:cxn>
                <a:cxn ang="0">
                  <a:pos x="14" y="0"/>
                </a:cxn>
                <a:cxn ang="0">
                  <a:pos x="14" y="0"/>
                </a:cxn>
                <a:cxn ang="0">
                  <a:pos x="19" y="5"/>
                </a:cxn>
                <a:cxn ang="0">
                  <a:pos x="19" y="5"/>
                </a:cxn>
                <a:cxn ang="0">
                  <a:pos x="19" y="5"/>
                </a:cxn>
                <a:cxn ang="0">
                  <a:pos x="19" y="10"/>
                </a:cxn>
                <a:cxn ang="0">
                  <a:pos x="19" y="10"/>
                </a:cxn>
                <a:cxn ang="0">
                  <a:pos x="19" y="10"/>
                </a:cxn>
                <a:cxn ang="0">
                  <a:pos x="19" y="14"/>
                </a:cxn>
                <a:cxn ang="0">
                  <a:pos x="19" y="14"/>
                </a:cxn>
                <a:cxn ang="0">
                  <a:pos x="19" y="14"/>
                </a:cxn>
                <a:cxn ang="0">
                  <a:pos x="19" y="19"/>
                </a:cxn>
                <a:cxn ang="0">
                  <a:pos x="19" y="19"/>
                </a:cxn>
                <a:cxn ang="0">
                  <a:pos x="14" y="19"/>
                </a:cxn>
                <a:cxn ang="0">
                  <a:pos x="14" y="19"/>
                </a:cxn>
                <a:cxn ang="0">
                  <a:pos x="14" y="19"/>
                </a:cxn>
                <a:cxn ang="0">
                  <a:pos x="9" y="23"/>
                </a:cxn>
                <a:cxn ang="0">
                  <a:pos x="9" y="23"/>
                </a:cxn>
                <a:cxn ang="0">
                  <a:pos x="5" y="19"/>
                </a:cxn>
                <a:cxn ang="0">
                  <a:pos x="5" y="19"/>
                </a:cxn>
                <a:cxn ang="0">
                  <a:pos x="5" y="19"/>
                </a:cxn>
                <a:cxn ang="0">
                  <a:pos x="0" y="19"/>
                </a:cxn>
                <a:cxn ang="0">
                  <a:pos x="0" y="14"/>
                </a:cxn>
                <a:cxn ang="0">
                  <a:pos x="0" y="14"/>
                </a:cxn>
              </a:cxnLst>
              <a:rect l="0" t="0" r="r" b="b"/>
              <a:pathLst>
                <a:path w="19" h="23">
                  <a:moveTo>
                    <a:pt x="0" y="14"/>
                  </a:moveTo>
                  <a:lnTo>
                    <a:pt x="0" y="14"/>
                  </a:lnTo>
                  <a:lnTo>
                    <a:pt x="0" y="10"/>
                  </a:lnTo>
                  <a:lnTo>
                    <a:pt x="0" y="10"/>
                  </a:lnTo>
                  <a:lnTo>
                    <a:pt x="0" y="10"/>
                  </a:lnTo>
                  <a:lnTo>
                    <a:pt x="0" y="5"/>
                  </a:lnTo>
                  <a:lnTo>
                    <a:pt x="0" y="5"/>
                  </a:lnTo>
                  <a:lnTo>
                    <a:pt x="5" y="5"/>
                  </a:lnTo>
                  <a:lnTo>
                    <a:pt x="5" y="0"/>
                  </a:lnTo>
                  <a:lnTo>
                    <a:pt x="5" y="0"/>
                  </a:lnTo>
                  <a:lnTo>
                    <a:pt x="9" y="0"/>
                  </a:lnTo>
                  <a:lnTo>
                    <a:pt x="9" y="0"/>
                  </a:lnTo>
                  <a:lnTo>
                    <a:pt x="9" y="0"/>
                  </a:lnTo>
                  <a:lnTo>
                    <a:pt x="14" y="0"/>
                  </a:lnTo>
                  <a:lnTo>
                    <a:pt x="14" y="0"/>
                  </a:lnTo>
                  <a:lnTo>
                    <a:pt x="19" y="5"/>
                  </a:lnTo>
                  <a:lnTo>
                    <a:pt x="19" y="5"/>
                  </a:lnTo>
                  <a:lnTo>
                    <a:pt x="19" y="5"/>
                  </a:lnTo>
                  <a:lnTo>
                    <a:pt x="19" y="10"/>
                  </a:lnTo>
                  <a:lnTo>
                    <a:pt x="19" y="10"/>
                  </a:lnTo>
                  <a:lnTo>
                    <a:pt x="19" y="10"/>
                  </a:lnTo>
                  <a:lnTo>
                    <a:pt x="19" y="14"/>
                  </a:lnTo>
                  <a:lnTo>
                    <a:pt x="19" y="14"/>
                  </a:lnTo>
                  <a:lnTo>
                    <a:pt x="19" y="14"/>
                  </a:lnTo>
                  <a:lnTo>
                    <a:pt x="19" y="19"/>
                  </a:lnTo>
                  <a:lnTo>
                    <a:pt x="19" y="19"/>
                  </a:lnTo>
                  <a:lnTo>
                    <a:pt x="14" y="19"/>
                  </a:lnTo>
                  <a:lnTo>
                    <a:pt x="14" y="19"/>
                  </a:lnTo>
                  <a:lnTo>
                    <a:pt x="14" y="19"/>
                  </a:lnTo>
                  <a:lnTo>
                    <a:pt x="9" y="23"/>
                  </a:lnTo>
                  <a:lnTo>
                    <a:pt x="9" y="23"/>
                  </a:lnTo>
                  <a:lnTo>
                    <a:pt x="5" y="19"/>
                  </a:lnTo>
                  <a:lnTo>
                    <a:pt x="5" y="19"/>
                  </a:lnTo>
                  <a:lnTo>
                    <a:pt x="5" y="19"/>
                  </a:lnTo>
                  <a:lnTo>
                    <a:pt x="0" y="19"/>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829" name="Line 247"/>
            <p:cNvSpPr>
              <a:spLocks noChangeShapeType="1"/>
            </p:cNvSpPr>
            <p:nvPr/>
          </p:nvSpPr>
          <p:spPr bwMode="auto">
            <a:xfrm rot="11055630">
              <a:off x="1172" y="3062"/>
              <a:ext cx="27" cy="60"/>
            </a:xfrm>
            <a:prstGeom prst="line">
              <a:avLst/>
            </a:prstGeom>
            <a:noFill/>
            <a:ln w="7938">
              <a:solidFill>
                <a:srgbClr val="000000"/>
              </a:solidFill>
              <a:round/>
              <a:headEnd/>
              <a:tailEnd/>
            </a:ln>
          </p:spPr>
          <p:txBody>
            <a:bodyPr/>
            <a:lstStyle/>
            <a:p>
              <a:endParaRPr lang="fr-FR"/>
            </a:p>
          </p:txBody>
        </p:sp>
        <p:sp>
          <p:nvSpPr>
            <p:cNvPr id="1830" name="Line 248"/>
            <p:cNvSpPr>
              <a:spLocks noChangeShapeType="1"/>
            </p:cNvSpPr>
            <p:nvPr/>
          </p:nvSpPr>
          <p:spPr bwMode="auto">
            <a:xfrm rot="11055630" flipV="1">
              <a:off x="1153" y="3080"/>
              <a:ext cx="65" cy="23"/>
            </a:xfrm>
            <a:prstGeom prst="line">
              <a:avLst/>
            </a:prstGeom>
            <a:noFill/>
            <a:ln w="7938">
              <a:solidFill>
                <a:srgbClr val="000000"/>
              </a:solidFill>
              <a:round/>
              <a:headEnd/>
              <a:tailEnd/>
            </a:ln>
          </p:spPr>
          <p:txBody>
            <a:bodyPr/>
            <a:lstStyle/>
            <a:p>
              <a:endParaRPr lang="fr-FR"/>
            </a:p>
          </p:txBody>
        </p:sp>
        <p:sp>
          <p:nvSpPr>
            <p:cNvPr id="1831" name="Freeform 249"/>
            <p:cNvSpPr>
              <a:spLocks/>
            </p:cNvSpPr>
            <p:nvPr/>
          </p:nvSpPr>
          <p:spPr bwMode="auto">
            <a:xfrm rot="11055630">
              <a:off x="1348" y="3020"/>
              <a:ext cx="19" cy="18"/>
            </a:xfrm>
            <a:custGeom>
              <a:avLst/>
              <a:gdLst/>
              <a:ahLst/>
              <a:cxnLst>
                <a:cxn ang="0">
                  <a:pos x="19" y="9"/>
                </a:cxn>
                <a:cxn ang="0">
                  <a:pos x="19" y="9"/>
                </a:cxn>
                <a:cxn ang="0">
                  <a:pos x="19" y="14"/>
                </a:cxn>
                <a:cxn ang="0">
                  <a:pos x="19" y="14"/>
                </a:cxn>
                <a:cxn ang="0">
                  <a:pos x="19" y="14"/>
                </a:cxn>
                <a:cxn ang="0">
                  <a:pos x="19" y="18"/>
                </a:cxn>
                <a:cxn ang="0">
                  <a:pos x="14" y="18"/>
                </a:cxn>
                <a:cxn ang="0">
                  <a:pos x="14" y="18"/>
                </a:cxn>
                <a:cxn ang="0">
                  <a:pos x="14" y="18"/>
                </a:cxn>
                <a:cxn ang="0">
                  <a:pos x="9" y="18"/>
                </a:cxn>
                <a:cxn ang="0">
                  <a:pos x="9" y="18"/>
                </a:cxn>
                <a:cxn ang="0">
                  <a:pos x="5" y="18"/>
                </a:cxn>
                <a:cxn ang="0">
                  <a:pos x="5" y="18"/>
                </a:cxn>
                <a:cxn ang="0">
                  <a:pos x="5" y="18"/>
                </a:cxn>
                <a:cxn ang="0">
                  <a:pos x="0" y="18"/>
                </a:cxn>
                <a:cxn ang="0">
                  <a:pos x="0" y="18"/>
                </a:cxn>
                <a:cxn ang="0">
                  <a:pos x="0" y="14"/>
                </a:cxn>
                <a:cxn ang="0">
                  <a:pos x="0" y="14"/>
                </a:cxn>
                <a:cxn ang="0">
                  <a:pos x="0" y="14"/>
                </a:cxn>
                <a:cxn ang="0">
                  <a:pos x="0" y="9"/>
                </a:cxn>
                <a:cxn ang="0">
                  <a:pos x="0" y="9"/>
                </a:cxn>
                <a:cxn ang="0">
                  <a:pos x="0" y="4"/>
                </a:cxn>
                <a:cxn ang="0">
                  <a:pos x="0" y="4"/>
                </a:cxn>
                <a:cxn ang="0">
                  <a:pos x="0" y="4"/>
                </a:cxn>
                <a:cxn ang="0">
                  <a:pos x="0" y="0"/>
                </a:cxn>
                <a:cxn ang="0">
                  <a:pos x="5" y="0"/>
                </a:cxn>
                <a:cxn ang="0">
                  <a:pos x="5" y="0"/>
                </a:cxn>
                <a:cxn ang="0">
                  <a:pos x="5" y="0"/>
                </a:cxn>
                <a:cxn ang="0">
                  <a:pos x="9" y="0"/>
                </a:cxn>
                <a:cxn ang="0">
                  <a:pos x="9" y="0"/>
                </a:cxn>
                <a:cxn ang="0">
                  <a:pos x="14" y="0"/>
                </a:cxn>
                <a:cxn ang="0">
                  <a:pos x="14" y="0"/>
                </a:cxn>
                <a:cxn ang="0">
                  <a:pos x="14" y="4"/>
                </a:cxn>
                <a:cxn ang="0">
                  <a:pos x="19" y="4"/>
                </a:cxn>
                <a:cxn ang="0">
                  <a:pos x="19" y="4"/>
                </a:cxn>
                <a:cxn ang="0">
                  <a:pos x="19" y="4"/>
                </a:cxn>
                <a:cxn ang="0">
                  <a:pos x="19" y="9"/>
                </a:cxn>
              </a:cxnLst>
              <a:rect l="0" t="0" r="r" b="b"/>
              <a:pathLst>
                <a:path w="19" h="18">
                  <a:moveTo>
                    <a:pt x="19" y="9"/>
                  </a:moveTo>
                  <a:lnTo>
                    <a:pt x="19" y="9"/>
                  </a:lnTo>
                  <a:lnTo>
                    <a:pt x="19" y="14"/>
                  </a:lnTo>
                  <a:lnTo>
                    <a:pt x="19" y="14"/>
                  </a:lnTo>
                  <a:lnTo>
                    <a:pt x="19" y="14"/>
                  </a:lnTo>
                  <a:lnTo>
                    <a:pt x="19" y="18"/>
                  </a:lnTo>
                  <a:lnTo>
                    <a:pt x="14" y="18"/>
                  </a:lnTo>
                  <a:lnTo>
                    <a:pt x="14" y="18"/>
                  </a:lnTo>
                  <a:lnTo>
                    <a:pt x="14" y="18"/>
                  </a:lnTo>
                  <a:lnTo>
                    <a:pt x="9" y="18"/>
                  </a:lnTo>
                  <a:lnTo>
                    <a:pt x="9" y="18"/>
                  </a:lnTo>
                  <a:lnTo>
                    <a:pt x="5" y="18"/>
                  </a:lnTo>
                  <a:lnTo>
                    <a:pt x="5" y="18"/>
                  </a:lnTo>
                  <a:lnTo>
                    <a:pt x="5" y="18"/>
                  </a:lnTo>
                  <a:lnTo>
                    <a:pt x="0" y="18"/>
                  </a:lnTo>
                  <a:lnTo>
                    <a:pt x="0" y="18"/>
                  </a:lnTo>
                  <a:lnTo>
                    <a:pt x="0" y="14"/>
                  </a:lnTo>
                  <a:lnTo>
                    <a:pt x="0" y="14"/>
                  </a:lnTo>
                  <a:lnTo>
                    <a:pt x="0" y="14"/>
                  </a:lnTo>
                  <a:lnTo>
                    <a:pt x="0" y="9"/>
                  </a:lnTo>
                  <a:lnTo>
                    <a:pt x="0" y="9"/>
                  </a:lnTo>
                  <a:lnTo>
                    <a:pt x="0" y="4"/>
                  </a:lnTo>
                  <a:lnTo>
                    <a:pt x="0" y="4"/>
                  </a:lnTo>
                  <a:lnTo>
                    <a:pt x="0" y="4"/>
                  </a:lnTo>
                  <a:lnTo>
                    <a:pt x="0" y="0"/>
                  </a:lnTo>
                  <a:lnTo>
                    <a:pt x="5" y="0"/>
                  </a:lnTo>
                  <a:lnTo>
                    <a:pt x="5" y="0"/>
                  </a:lnTo>
                  <a:lnTo>
                    <a:pt x="5" y="0"/>
                  </a:lnTo>
                  <a:lnTo>
                    <a:pt x="9" y="0"/>
                  </a:lnTo>
                  <a:lnTo>
                    <a:pt x="9" y="0"/>
                  </a:lnTo>
                  <a:lnTo>
                    <a:pt x="14" y="0"/>
                  </a:lnTo>
                  <a:lnTo>
                    <a:pt x="14" y="0"/>
                  </a:lnTo>
                  <a:lnTo>
                    <a:pt x="14" y="4"/>
                  </a:lnTo>
                  <a:lnTo>
                    <a:pt x="19" y="4"/>
                  </a:lnTo>
                  <a:lnTo>
                    <a:pt x="19" y="4"/>
                  </a:lnTo>
                  <a:lnTo>
                    <a:pt x="19" y="4"/>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832" name="Line 250"/>
            <p:cNvSpPr>
              <a:spLocks noChangeShapeType="1"/>
            </p:cNvSpPr>
            <p:nvPr/>
          </p:nvSpPr>
          <p:spPr bwMode="auto">
            <a:xfrm rot="11055630">
              <a:off x="1353" y="2997"/>
              <a:ext cx="9" cy="64"/>
            </a:xfrm>
            <a:prstGeom prst="line">
              <a:avLst/>
            </a:prstGeom>
            <a:noFill/>
            <a:ln w="7938">
              <a:solidFill>
                <a:srgbClr val="000000"/>
              </a:solidFill>
              <a:round/>
              <a:headEnd/>
              <a:tailEnd/>
            </a:ln>
          </p:spPr>
          <p:txBody>
            <a:bodyPr/>
            <a:lstStyle/>
            <a:p>
              <a:endParaRPr lang="fr-FR"/>
            </a:p>
          </p:txBody>
        </p:sp>
        <p:sp>
          <p:nvSpPr>
            <p:cNvPr id="1833" name="Line 251"/>
            <p:cNvSpPr>
              <a:spLocks noChangeShapeType="1"/>
            </p:cNvSpPr>
            <p:nvPr/>
          </p:nvSpPr>
          <p:spPr bwMode="auto">
            <a:xfrm rot="11055630" flipV="1">
              <a:off x="1325" y="3024"/>
              <a:ext cx="69" cy="10"/>
            </a:xfrm>
            <a:prstGeom prst="line">
              <a:avLst/>
            </a:prstGeom>
            <a:noFill/>
            <a:ln w="7938">
              <a:solidFill>
                <a:srgbClr val="000000"/>
              </a:solidFill>
              <a:round/>
              <a:headEnd/>
              <a:tailEnd/>
            </a:ln>
          </p:spPr>
          <p:txBody>
            <a:bodyPr/>
            <a:lstStyle/>
            <a:p>
              <a:endParaRPr lang="fr-FR"/>
            </a:p>
          </p:txBody>
        </p:sp>
        <p:sp>
          <p:nvSpPr>
            <p:cNvPr id="1834" name="Freeform 252"/>
            <p:cNvSpPr>
              <a:spLocks/>
            </p:cNvSpPr>
            <p:nvPr/>
          </p:nvSpPr>
          <p:spPr bwMode="auto">
            <a:xfrm rot="11055630">
              <a:off x="1309" y="2984"/>
              <a:ext cx="23" cy="23"/>
            </a:xfrm>
            <a:custGeom>
              <a:avLst/>
              <a:gdLst/>
              <a:ahLst/>
              <a:cxnLst>
                <a:cxn ang="0">
                  <a:pos x="23" y="10"/>
                </a:cxn>
                <a:cxn ang="0">
                  <a:pos x="23" y="10"/>
                </a:cxn>
                <a:cxn ang="0">
                  <a:pos x="23" y="14"/>
                </a:cxn>
                <a:cxn ang="0">
                  <a:pos x="19" y="14"/>
                </a:cxn>
                <a:cxn ang="0">
                  <a:pos x="19" y="14"/>
                </a:cxn>
                <a:cxn ang="0">
                  <a:pos x="19" y="19"/>
                </a:cxn>
                <a:cxn ang="0">
                  <a:pos x="19" y="19"/>
                </a:cxn>
                <a:cxn ang="0">
                  <a:pos x="14" y="19"/>
                </a:cxn>
                <a:cxn ang="0">
                  <a:pos x="14" y="19"/>
                </a:cxn>
                <a:cxn ang="0">
                  <a:pos x="14" y="23"/>
                </a:cxn>
                <a:cxn ang="0">
                  <a:pos x="9" y="23"/>
                </a:cxn>
                <a:cxn ang="0">
                  <a:pos x="9" y="23"/>
                </a:cxn>
                <a:cxn ang="0">
                  <a:pos x="9" y="19"/>
                </a:cxn>
                <a:cxn ang="0">
                  <a:pos x="5" y="19"/>
                </a:cxn>
                <a:cxn ang="0">
                  <a:pos x="5" y="19"/>
                </a:cxn>
                <a:cxn ang="0">
                  <a:pos x="5" y="19"/>
                </a:cxn>
                <a:cxn ang="0">
                  <a:pos x="0" y="14"/>
                </a:cxn>
                <a:cxn ang="0">
                  <a:pos x="0" y="14"/>
                </a:cxn>
                <a:cxn ang="0">
                  <a:pos x="0" y="14"/>
                </a:cxn>
                <a:cxn ang="0">
                  <a:pos x="0" y="10"/>
                </a:cxn>
                <a:cxn ang="0">
                  <a:pos x="0" y="10"/>
                </a:cxn>
                <a:cxn ang="0">
                  <a:pos x="0" y="10"/>
                </a:cxn>
                <a:cxn ang="0">
                  <a:pos x="0" y="5"/>
                </a:cxn>
                <a:cxn ang="0">
                  <a:pos x="5" y="5"/>
                </a:cxn>
                <a:cxn ang="0">
                  <a:pos x="5" y="5"/>
                </a:cxn>
                <a:cxn ang="0">
                  <a:pos x="5" y="0"/>
                </a:cxn>
                <a:cxn ang="0">
                  <a:pos x="9" y="0"/>
                </a:cxn>
                <a:cxn ang="0">
                  <a:pos x="9" y="0"/>
                </a:cxn>
                <a:cxn ang="0">
                  <a:pos x="9" y="0"/>
                </a:cxn>
                <a:cxn ang="0">
                  <a:pos x="14" y="0"/>
                </a:cxn>
                <a:cxn ang="0">
                  <a:pos x="14" y="0"/>
                </a:cxn>
                <a:cxn ang="0">
                  <a:pos x="19" y="0"/>
                </a:cxn>
                <a:cxn ang="0">
                  <a:pos x="19" y="5"/>
                </a:cxn>
                <a:cxn ang="0">
                  <a:pos x="19" y="5"/>
                </a:cxn>
                <a:cxn ang="0">
                  <a:pos x="19" y="5"/>
                </a:cxn>
                <a:cxn ang="0">
                  <a:pos x="23" y="10"/>
                </a:cxn>
                <a:cxn ang="0">
                  <a:pos x="23" y="10"/>
                </a:cxn>
              </a:cxnLst>
              <a:rect l="0" t="0" r="r" b="b"/>
              <a:pathLst>
                <a:path w="23" h="23">
                  <a:moveTo>
                    <a:pt x="23" y="10"/>
                  </a:moveTo>
                  <a:lnTo>
                    <a:pt x="23" y="10"/>
                  </a:lnTo>
                  <a:lnTo>
                    <a:pt x="23" y="14"/>
                  </a:lnTo>
                  <a:lnTo>
                    <a:pt x="19" y="14"/>
                  </a:lnTo>
                  <a:lnTo>
                    <a:pt x="19" y="14"/>
                  </a:lnTo>
                  <a:lnTo>
                    <a:pt x="19" y="19"/>
                  </a:lnTo>
                  <a:lnTo>
                    <a:pt x="19" y="19"/>
                  </a:lnTo>
                  <a:lnTo>
                    <a:pt x="14" y="19"/>
                  </a:lnTo>
                  <a:lnTo>
                    <a:pt x="14" y="19"/>
                  </a:lnTo>
                  <a:lnTo>
                    <a:pt x="14" y="23"/>
                  </a:lnTo>
                  <a:lnTo>
                    <a:pt x="9" y="23"/>
                  </a:lnTo>
                  <a:lnTo>
                    <a:pt x="9" y="23"/>
                  </a:lnTo>
                  <a:lnTo>
                    <a:pt x="9" y="19"/>
                  </a:lnTo>
                  <a:lnTo>
                    <a:pt x="5" y="19"/>
                  </a:lnTo>
                  <a:lnTo>
                    <a:pt x="5" y="19"/>
                  </a:lnTo>
                  <a:lnTo>
                    <a:pt x="5" y="19"/>
                  </a:lnTo>
                  <a:lnTo>
                    <a:pt x="0" y="14"/>
                  </a:lnTo>
                  <a:lnTo>
                    <a:pt x="0" y="14"/>
                  </a:lnTo>
                  <a:lnTo>
                    <a:pt x="0" y="14"/>
                  </a:lnTo>
                  <a:lnTo>
                    <a:pt x="0" y="10"/>
                  </a:lnTo>
                  <a:lnTo>
                    <a:pt x="0" y="10"/>
                  </a:lnTo>
                  <a:lnTo>
                    <a:pt x="0" y="10"/>
                  </a:lnTo>
                  <a:lnTo>
                    <a:pt x="0" y="5"/>
                  </a:lnTo>
                  <a:lnTo>
                    <a:pt x="5" y="5"/>
                  </a:lnTo>
                  <a:lnTo>
                    <a:pt x="5" y="5"/>
                  </a:lnTo>
                  <a:lnTo>
                    <a:pt x="5" y="0"/>
                  </a:lnTo>
                  <a:lnTo>
                    <a:pt x="9" y="0"/>
                  </a:lnTo>
                  <a:lnTo>
                    <a:pt x="9" y="0"/>
                  </a:lnTo>
                  <a:lnTo>
                    <a:pt x="9" y="0"/>
                  </a:lnTo>
                  <a:lnTo>
                    <a:pt x="14" y="0"/>
                  </a:lnTo>
                  <a:lnTo>
                    <a:pt x="14" y="0"/>
                  </a:lnTo>
                  <a:lnTo>
                    <a:pt x="19" y="0"/>
                  </a:lnTo>
                  <a:lnTo>
                    <a:pt x="19" y="5"/>
                  </a:lnTo>
                  <a:lnTo>
                    <a:pt x="19" y="5"/>
                  </a:lnTo>
                  <a:lnTo>
                    <a:pt x="19" y="5"/>
                  </a:lnTo>
                  <a:lnTo>
                    <a:pt x="23" y="10"/>
                  </a:lnTo>
                  <a:lnTo>
                    <a:pt x="23" y="10"/>
                  </a:lnTo>
                  <a:close/>
                </a:path>
              </a:pathLst>
            </a:custGeom>
            <a:solidFill>
              <a:srgbClr val="000000"/>
            </a:solidFill>
            <a:ln w="7938">
              <a:solidFill>
                <a:srgbClr val="000000"/>
              </a:solidFill>
              <a:prstDash val="solid"/>
              <a:round/>
              <a:headEnd/>
              <a:tailEnd/>
            </a:ln>
          </p:spPr>
          <p:txBody>
            <a:bodyPr/>
            <a:lstStyle/>
            <a:p>
              <a:endParaRPr lang="fr-FR"/>
            </a:p>
          </p:txBody>
        </p:sp>
        <p:sp>
          <p:nvSpPr>
            <p:cNvPr id="1835" name="Line 253"/>
            <p:cNvSpPr>
              <a:spLocks noChangeShapeType="1"/>
            </p:cNvSpPr>
            <p:nvPr/>
          </p:nvSpPr>
          <p:spPr bwMode="auto">
            <a:xfrm rot="11055630">
              <a:off x="1314" y="2965"/>
              <a:ext cx="14" cy="65"/>
            </a:xfrm>
            <a:prstGeom prst="line">
              <a:avLst/>
            </a:prstGeom>
            <a:noFill/>
            <a:ln w="7938">
              <a:solidFill>
                <a:srgbClr val="000000"/>
              </a:solidFill>
              <a:round/>
              <a:headEnd/>
              <a:tailEnd/>
            </a:ln>
          </p:spPr>
          <p:txBody>
            <a:bodyPr/>
            <a:lstStyle/>
            <a:p>
              <a:endParaRPr lang="fr-FR"/>
            </a:p>
          </p:txBody>
        </p:sp>
        <p:sp>
          <p:nvSpPr>
            <p:cNvPr id="1836" name="Line 254"/>
            <p:cNvSpPr>
              <a:spLocks noChangeShapeType="1"/>
            </p:cNvSpPr>
            <p:nvPr/>
          </p:nvSpPr>
          <p:spPr bwMode="auto">
            <a:xfrm rot="11055630" flipV="1">
              <a:off x="1286" y="2993"/>
              <a:ext cx="69" cy="9"/>
            </a:xfrm>
            <a:prstGeom prst="line">
              <a:avLst/>
            </a:prstGeom>
            <a:noFill/>
            <a:ln w="7938">
              <a:solidFill>
                <a:srgbClr val="000000"/>
              </a:solidFill>
              <a:round/>
              <a:headEnd/>
              <a:tailEnd/>
            </a:ln>
          </p:spPr>
          <p:txBody>
            <a:bodyPr/>
            <a:lstStyle/>
            <a:p>
              <a:endParaRPr lang="fr-FR"/>
            </a:p>
          </p:txBody>
        </p:sp>
        <p:sp>
          <p:nvSpPr>
            <p:cNvPr id="1837" name="Freeform 255"/>
            <p:cNvSpPr>
              <a:spLocks/>
            </p:cNvSpPr>
            <p:nvPr/>
          </p:nvSpPr>
          <p:spPr bwMode="auto">
            <a:xfrm rot="11055630">
              <a:off x="1462" y="3059"/>
              <a:ext cx="18" cy="23"/>
            </a:xfrm>
            <a:custGeom>
              <a:avLst/>
              <a:gdLst/>
              <a:ahLst/>
              <a:cxnLst>
                <a:cxn ang="0">
                  <a:pos x="9" y="0"/>
                </a:cxn>
                <a:cxn ang="0">
                  <a:pos x="14" y="0"/>
                </a:cxn>
                <a:cxn ang="0">
                  <a:pos x="14" y="4"/>
                </a:cxn>
                <a:cxn ang="0">
                  <a:pos x="14" y="4"/>
                </a:cxn>
                <a:cxn ang="0">
                  <a:pos x="18" y="4"/>
                </a:cxn>
                <a:cxn ang="0">
                  <a:pos x="18" y="4"/>
                </a:cxn>
                <a:cxn ang="0">
                  <a:pos x="18" y="9"/>
                </a:cxn>
                <a:cxn ang="0">
                  <a:pos x="18" y="9"/>
                </a:cxn>
                <a:cxn ang="0">
                  <a:pos x="18" y="9"/>
                </a:cxn>
                <a:cxn ang="0">
                  <a:pos x="18" y="14"/>
                </a:cxn>
                <a:cxn ang="0">
                  <a:pos x="18" y="14"/>
                </a:cxn>
                <a:cxn ang="0">
                  <a:pos x="18" y="18"/>
                </a:cxn>
                <a:cxn ang="0">
                  <a:pos x="18" y="18"/>
                </a:cxn>
                <a:cxn ang="0">
                  <a:pos x="18" y="18"/>
                </a:cxn>
                <a:cxn ang="0">
                  <a:pos x="14" y="23"/>
                </a:cxn>
                <a:cxn ang="0">
                  <a:pos x="14" y="23"/>
                </a:cxn>
                <a:cxn ang="0">
                  <a:pos x="14" y="23"/>
                </a:cxn>
                <a:cxn ang="0">
                  <a:pos x="9" y="23"/>
                </a:cxn>
                <a:cxn ang="0">
                  <a:pos x="9" y="23"/>
                </a:cxn>
                <a:cxn ang="0">
                  <a:pos x="5" y="23"/>
                </a:cxn>
                <a:cxn ang="0">
                  <a:pos x="5" y="23"/>
                </a:cxn>
                <a:cxn ang="0">
                  <a:pos x="5" y="18"/>
                </a:cxn>
                <a:cxn ang="0">
                  <a:pos x="0" y="18"/>
                </a:cxn>
                <a:cxn ang="0">
                  <a:pos x="0" y="18"/>
                </a:cxn>
                <a:cxn ang="0">
                  <a:pos x="0" y="18"/>
                </a:cxn>
                <a:cxn ang="0">
                  <a:pos x="0" y="14"/>
                </a:cxn>
                <a:cxn ang="0">
                  <a:pos x="0" y="14"/>
                </a:cxn>
                <a:cxn ang="0">
                  <a:pos x="0" y="9"/>
                </a:cxn>
                <a:cxn ang="0">
                  <a:pos x="0" y="9"/>
                </a:cxn>
                <a:cxn ang="0">
                  <a:pos x="0" y="9"/>
                </a:cxn>
                <a:cxn ang="0">
                  <a:pos x="0" y="4"/>
                </a:cxn>
                <a:cxn ang="0">
                  <a:pos x="5" y="4"/>
                </a:cxn>
                <a:cxn ang="0">
                  <a:pos x="5" y="4"/>
                </a:cxn>
                <a:cxn ang="0">
                  <a:pos x="5" y="4"/>
                </a:cxn>
                <a:cxn ang="0">
                  <a:pos x="5" y="0"/>
                </a:cxn>
                <a:cxn ang="0">
                  <a:pos x="9" y="0"/>
                </a:cxn>
                <a:cxn ang="0">
                  <a:pos x="9" y="0"/>
                </a:cxn>
              </a:cxnLst>
              <a:rect l="0" t="0" r="r" b="b"/>
              <a:pathLst>
                <a:path w="18" h="23">
                  <a:moveTo>
                    <a:pt x="9" y="0"/>
                  </a:moveTo>
                  <a:lnTo>
                    <a:pt x="14" y="0"/>
                  </a:lnTo>
                  <a:lnTo>
                    <a:pt x="14" y="4"/>
                  </a:lnTo>
                  <a:lnTo>
                    <a:pt x="14" y="4"/>
                  </a:lnTo>
                  <a:lnTo>
                    <a:pt x="18" y="4"/>
                  </a:lnTo>
                  <a:lnTo>
                    <a:pt x="18" y="4"/>
                  </a:lnTo>
                  <a:lnTo>
                    <a:pt x="18" y="9"/>
                  </a:lnTo>
                  <a:lnTo>
                    <a:pt x="18" y="9"/>
                  </a:lnTo>
                  <a:lnTo>
                    <a:pt x="18" y="9"/>
                  </a:lnTo>
                  <a:lnTo>
                    <a:pt x="18" y="14"/>
                  </a:lnTo>
                  <a:lnTo>
                    <a:pt x="18" y="14"/>
                  </a:lnTo>
                  <a:lnTo>
                    <a:pt x="18" y="18"/>
                  </a:lnTo>
                  <a:lnTo>
                    <a:pt x="18" y="18"/>
                  </a:lnTo>
                  <a:lnTo>
                    <a:pt x="18" y="18"/>
                  </a:lnTo>
                  <a:lnTo>
                    <a:pt x="14" y="23"/>
                  </a:lnTo>
                  <a:lnTo>
                    <a:pt x="14" y="23"/>
                  </a:lnTo>
                  <a:lnTo>
                    <a:pt x="14" y="23"/>
                  </a:lnTo>
                  <a:lnTo>
                    <a:pt x="9" y="23"/>
                  </a:lnTo>
                  <a:lnTo>
                    <a:pt x="9" y="23"/>
                  </a:lnTo>
                  <a:lnTo>
                    <a:pt x="5" y="23"/>
                  </a:lnTo>
                  <a:lnTo>
                    <a:pt x="5" y="23"/>
                  </a:lnTo>
                  <a:lnTo>
                    <a:pt x="5" y="18"/>
                  </a:lnTo>
                  <a:lnTo>
                    <a:pt x="0" y="18"/>
                  </a:lnTo>
                  <a:lnTo>
                    <a:pt x="0" y="18"/>
                  </a:lnTo>
                  <a:lnTo>
                    <a:pt x="0" y="18"/>
                  </a:lnTo>
                  <a:lnTo>
                    <a:pt x="0" y="14"/>
                  </a:lnTo>
                  <a:lnTo>
                    <a:pt x="0" y="14"/>
                  </a:lnTo>
                  <a:lnTo>
                    <a:pt x="0" y="9"/>
                  </a:lnTo>
                  <a:lnTo>
                    <a:pt x="0" y="9"/>
                  </a:lnTo>
                  <a:lnTo>
                    <a:pt x="0" y="9"/>
                  </a:lnTo>
                  <a:lnTo>
                    <a:pt x="0" y="4"/>
                  </a:lnTo>
                  <a:lnTo>
                    <a:pt x="5" y="4"/>
                  </a:lnTo>
                  <a:lnTo>
                    <a:pt x="5" y="4"/>
                  </a:lnTo>
                  <a:lnTo>
                    <a:pt x="5" y="4"/>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838" name="Line 256"/>
            <p:cNvSpPr>
              <a:spLocks noChangeShapeType="1"/>
            </p:cNvSpPr>
            <p:nvPr/>
          </p:nvSpPr>
          <p:spPr bwMode="auto">
            <a:xfrm rot="11055630">
              <a:off x="1439" y="3068"/>
              <a:ext cx="64" cy="5"/>
            </a:xfrm>
            <a:prstGeom prst="line">
              <a:avLst/>
            </a:prstGeom>
            <a:noFill/>
            <a:ln w="7938">
              <a:solidFill>
                <a:srgbClr val="000000"/>
              </a:solidFill>
              <a:round/>
              <a:headEnd/>
              <a:tailEnd/>
            </a:ln>
          </p:spPr>
          <p:txBody>
            <a:bodyPr/>
            <a:lstStyle/>
            <a:p>
              <a:endParaRPr lang="fr-FR"/>
            </a:p>
          </p:txBody>
        </p:sp>
        <p:sp>
          <p:nvSpPr>
            <p:cNvPr id="1839" name="Line 257"/>
            <p:cNvSpPr>
              <a:spLocks noChangeShapeType="1"/>
            </p:cNvSpPr>
            <p:nvPr/>
          </p:nvSpPr>
          <p:spPr bwMode="auto">
            <a:xfrm rot="11055630" flipV="1">
              <a:off x="1465" y="3036"/>
              <a:ext cx="9" cy="69"/>
            </a:xfrm>
            <a:prstGeom prst="line">
              <a:avLst/>
            </a:prstGeom>
            <a:noFill/>
            <a:ln w="7938">
              <a:solidFill>
                <a:srgbClr val="000000"/>
              </a:solidFill>
              <a:round/>
              <a:headEnd/>
              <a:tailEnd/>
            </a:ln>
          </p:spPr>
          <p:txBody>
            <a:bodyPr/>
            <a:lstStyle/>
            <a:p>
              <a:endParaRPr lang="fr-FR"/>
            </a:p>
          </p:txBody>
        </p:sp>
        <p:sp>
          <p:nvSpPr>
            <p:cNvPr id="1840" name="Freeform 258"/>
            <p:cNvSpPr>
              <a:spLocks/>
            </p:cNvSpPr>
            <p:nvPr/>
          </p:nvSpPr>
          <p:spPr bwMode="auto">
            <a:xfrm rot="11055630">
              <a:off x="1491" y="3098"/>
              <a:ext cx="18" cy="23"/>
            </a:xfrm>
            <a:custGeom>
              <a:avLst/>
              <a:gdLst/>
              <a:ahLst/>
              <a:cxnLst>
                <a:cxn ang="0">
                  <a:pos x="9" y="0"/>
                </a:cxn>
                <a:cxn ang="0">
                  <a:pos x="14" y="5"/>
                </a:cxn>
                <a:cxn ang="0">
                  <a:pos x="14" y="5"/>
                </a:cxn>
                <a:cxn ang="0">
                  <a:pos x="14" y="5"/>
                </a:cxn>
                <a:cxn ang="0">
                  <a:pos x="18" y="5"/>
                </a:cxn>
                <a:cxn ang="0">
                  <a:pos x="18" y="5"/>
                </a:cxn>
                <a:cxn ang="0">
                  <a:pos x="18" y="9"/>
                </a:cxn>
                <a:cxn ang="0">
                  <a:pos x="18" y="9"/>
                </a:cxn>
                <a:cxn ang="0">
                  <a:pos x="18" y="14"/>
                </a:cxn>
                <a:cxn ang="0">
                  <a:pos x="18" y="14"/>
                </a:cxn>
                <a:cxn ang="0">
                  <a:pos x="18" y="14"/>
                </a:cxn>
                <a:cxn ang="0">
                  <a:pos x="18" y="18"/>
                </a:cxn>
                <a:cxn ang="0">
                  <a:pos x="18" y="18"/>
                </a:cxn>
                <a:cxn ang="0">
                  <a:pos x="18" y="18"/>
                </a:cxn>
                <a:cxn ang="0">
                  <a:pos x="14" y="23"/>
                </a:cxn>
                <a:cxn ang="0">
                  <a:pos x="14" y="23"/>
                </a:cxn>
                <a:cxn ang="0">
                  <a:pos x="14" y="23"/>
                </a:cxn>
                <a:cxn ang="0">
                  <a:pos x="9" y="23"/>
                </a:cxn>
                <a:cxn ang="0">
                  <a:pos x="9" y="23"/>
                </a:cxn>
                <a:cxn ang="0">
                  <a:pos x="9" y="23"/>
                </a:cxn>
                <a:cxn ang="0">
                  <a:pos x="4" y="23"/>
                </a:cxn>
                <a:cxn ang="0">
                  <a:pos x="4" y="18"/>
                </a:cxn>
                <a:cxn ang="0">
                  <a:pos x="4" y="18"/>
                </a:cxn>
                <a:cxn ang="0">
                  <a:pos x="0" y="18"/>
                </a:cxn>
                <a:cxn ang="0">
                  <a:pos x="0" y="18"/>
                </a:cxn>
                <a:cxn ang="0">
                  <a:pos x="0" y="14"/>
                </a:cxn>
                <a:cxn ang="0">
                  <a:pos x="0" y="14"/>
                </a:cxn>
                <a:cxn ang="0">
                  <a:pos x="0" y="9"/>
                </a:cxn>
                <a:cxn ang="0">
                  <a:pos x="0" y="9"/>
                </a:cxn>
                <a:cxn ang="0">
                  <a:pos x="0" y="9"/>
                </a:cxn>
                <a:cxn ang="0">
                  <a:pos x="0" y="5"/>
                </a:cxn>
                <a:cxn ang="0">
                  <a:pos x="4" y="5"/>
                </a:cxn>
                <a:cxn ang="0">
                  <a:pos x="4" y="5"/>
                </a:cxn>
                <a:cxn ang="0">
                  <a:pos x="4" y="5"/>
                </a:cxn>
                <a:cxn ang="0">
                  <a:pos x="9" y="0"/>
                </a:cxn>
                <a:cxn ang="0">
                  <a:pos x="9" y="0"/>
                </a:cxn>
                <a:cxn ang="0">
                  <a:pos x="9" y="0"/>
                </a:cxn>
              </a:cxnLst>
              <a:rect l="0" t="0" r="r" b="b"/>
              <a:pathLst>
                <a:path w="18" h="23">
                  <a:moveTo>
                    <a:pt x="9" y="0"/>
                  </a:moveTo>
                  <a:lnTo>
                    <a:pt x="14" y="5"/>
                  </a:lnTo>
                  <a:lnTo>
                    <a:pt x="14" y="5"/>
                  </a:lnTo>
                  <a:lnTo>
                    <a:pt x="14" y="5"/>
                  </a:lnTo>
                  <a:lnTo>
                    <a:pt x="18" y="5"/>
                  </a:lnTo>
                  <a:lnTo>
                    <a:pt x="18" y="5"/>
                  </a:lnTo>
                  <a:lnTo>
                    <a:pt x="18" y="9"/>
                  </a:lnTo>
                  <a:lnTo>
                    <a:pt x="18" y="9"/>
                  </a:lnTo>
                  <a:lnTo>
                    <a:pt x="18" y="14"/>
                  </a:lnTo>
                  <a:lnTo>
                    <a:pt x="18" y="14"/>
                  </a:lnTo>
                  <a:lnTo>
                    <a:pt x="18" y="14"/>
                  </a:lnTo>
                  <a:lnTo>
                    <a:pt x="18" y="18"/>
                  </a:lnTo>
                  <a:lnTo>
                    <a:pt x="18" y="18"/>
                  </a:lnTo>
                  <a:lnTo>
                    <a:pt x="18" y="18"/>
                  </a:lnTo>
                  <a:lnTo>
                    <a:pt x="14" y="23"/>
                  </a:lnTo>
                  <a:lnTo>
                    <a:pt x="14" y="23"/>
                  </a:lnTo>
                  <a:lnTo>
                    <a:pt x="14" y="23"/>
                  </a:lnTo>
                  <a:lnTo>
                    <a:pt x="9" y="23"/>
                  </a:lnTo>
                  <a:lnTo>
                    <a:pt x="9" y="23"/>
                  </a:lnTo>
                  <a:lnTo>
                    <a:pt x="9" y="23"/>
                  </a:lnTo>
                  <a:lnTo>
                    <a:pt x="4" y="23"/>
                  </a:lnTo>
                  <a:lnTo>
                    <a:pt x="4" y="18"/>
                  </a:lnTo>
                  <a:lnTo>
                    <a:pt x="4" y="18"/>
                  </a:lnTo>
                  <a:lnTo>
                    <a:pt x="0" y="18"/>
                  </a:lnTo>
                  <a:lnTo>
                    <a:pt x="0" y="18"/>
                  </a:lnTo>
                  <a:lnTo>
                    <a:pt x="0" y="14"/>
                  </a:lnTo>
                  <a:lnTo>
                    <a:pt x="0" y="14"/>
                  </a:lnTo>
                  <a:lnTo>
                    <a:pt x="0" y="9"/>
                  </a:lnTo>
                  <a:lnTo>
                    <a:pt x="0" y="9"/>
                  </a:lnTo>
                  <a:lnTo>
                    <a:pt x="0" y="9"/>
                  </a:lnTo>
                  <a:lnTo>
                    <a:pt x="0" y="5"/>
                  </a:lnTo>
                  <a:lnTo>
                    <a:pt x="4" y="5"/>
                  </a:lnTo>
                  <a:lnTo>
                    <a:pt x="4" y="5"/>
                  </a:lnTo>
                  <a:lnTo>
                    <a:pt x="4" y="5"/>
                  </a:lnTo>
                  <a:lnTo>
                    <a:pt x="9"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1841" name="Line 259"/>
            <p:cNvSpPr>
              <a:spLocks noChangeShapeType="1"/>
            </p:cNvSpPr>
            <p:nvPr/>
          </p:nvSpPr>
          <p:spPr bwMode="auto">
            <a:xfrm rot="11055630">
              <a:off x="1462" y="3107"/>
              <a:ext cx="69" cy="5"/>
            </a:xfrm>
            <a:prstGeom prst="line">
              <a:avLst/>
            </a:prstGeom>
            <a:noFill/>
            <a:ln w="7938">
              <a:solidFill>
                <a:srgbClr val="000000"/>
              </a:solidFill>
              <a:round/>
              <a:headEnd/>
              <a:tailEnd/>
            </a:ln>
          </p:spPr>
          <p:txBody>
            <a:bodyPr/>
            <a:lstStyle/>
            <a:p>
              <a:endParaRPr lang="fr-FR"/>
            </a:p>
          </p:txBody>
        </p:sp>
        <p:sp>
          <p:nvSpPr>
            <p:cNvPr id="1842" name="Line 260"/>
            <p:cNvSpPr>
              <a:spLocks noChangeShapeType="1"/>
            </p:cNvSpPr>
            <p:nvPr/>
          </p:nvSpPr>
          <p:spPr bwMode="auto">
            <a:xfrm rot="11055630" flipV="1">
              <a:off x="1495" y="3076"/>
              <a:ext cx="10" cy="64"/>
            </a:xfrm>
            <a:prstGeom prst="line">
              <a:avLst/>
            </a:prstGeom>
            <a:noFill/>
            <a:ln w="7938">
              <a:solidFill>
                <a:srgbClr val="000000"/>
              </a:solidFill>
              <a:round/>
              <a:headEnd/>
              <a:tailEnd/>
            </a:ln>
          </p:spPr>
          <p:txBody>
            <a:bodyPr/>
            <a:lstStyle/>
            <a:p>
              <a:endParaRPr lang="fr-FR"/>
            </a:p>
          </p:txBody>
        </p:sp>
        <p:sp>
          <p:nvSpPr>
            <p:cNvPr id="1843" name="Freeform 261"/>
            <p:cNvSpPr>
              <a:spLocks/>
            </p:cNvSpPr>
            <p:nvPr/>
          </p:nvSpPr>
          <p:spPr bwMode="auto">
            <a:xfrm rot="11055630">
              <a:off x="1540" y="2932"/>
              <a:ext cx="23" cy="24"/>
            </a:xfrm>
            <a:custGeom>
              <a:avLst/>
              <a:gdLst/>
              <a:ahLst/>
              <a:cxnLst>
                <a:cxn ang="0">
                  <a:pos x="19" y="19"/>
                </a:cxn>
                <a:cxn ang="0">
                  <a:pos x="19" y="19"/>
                </a:cxn>
                <a:cxn ang="0">
                  <a:pos x="19" y="19"/>
                </a:cxn>
                <a:cxn ang="0">
                  <a:pos x="14" y="19"/>
                </a:cxn>
                <a:cxn ang="0">
                  <a:pos x="14" y="24"/>
                </a:cxn>
                <a:cxn ang="0">
                  <a:pos x="14" y="24"/>
                </a:cxn>
                <a:cxn ang="0">
                  <a:pos x="9" y="24"/>
                </a:cxn>
                <a:cxn ang="0">
                  <a:pos x="9" y="19"/>
                </a:cxn>
                <a:cxn ang="0">
                  <a:pos x="9" y="19"/>
                </a:cxn>
                <a:cxn ang="0">
                  <a:pos x="5" y="19"/>
                </a:cxn>
                <a:cxn ang="0">
                  <a:pos x="5" y="19"/>
                </a:cxn>
                <a:cxn ang="0">
                  <a:pos x="5" y="14"/>
                </a:cxn>
                <a:cxn ang="0">
                  <a:pos x="5" y="14"/>
                </a:cxn>
                <a:cxn ang="0">
                  <a:pos x="0" y="14"/>
                </a:cxn>
                <a:cxn ang="0">
                  <a:pos x="0" y="10"/>
                </a:cxn>
                <a:cxn ang="0">
                  <a:pos x="0" y="10"/>
                </a:cxn>
                <a:cxn ang="0">
                  <a:pos x="5" y="10"/>
                </a:cxn>
                <a:cxn ang="0">
                  <a:pos x="5" y="5"/>
                </a:cxn>
                <a:cxn ang="0">
                  <a:pos x="5" y="5"/>
                </a:cxn>
                <a:cxn ang="0">
                  <a:pos x="5" y="5"/>
                </a:cxn>
                <a:cxn ang="0">
                  <a:pos x="9" y="0"/>
                </a:cxn>
                <a:cxn ang="0">
                  <a:pos x="9" y="0"/>
                </a:cxn>
                <a:cxn ang="0">
                  <a:pos x="9" y="0"/>
                </a:cxn>
                <a:cxn ang="0">
                  <a:pos x="14" y="0"/>
                </a:cxn>
                <a:cxn ang="0">
                  <a:pos x="14" y="0"/>
                </a:cxn>
                <a:cxn ang="0">
                  <a:pos x="14" y="0"/>
                </a:cxn>
                <a:cxn ang="0">
                  <a:pos x="19" y="0"/>
                </a:cxn>
                <a:cxn ang="0">
                  <a:pos x="19" y="5"/>
                </a:cxn>
                <a:cxn ang="0">
                  <a:pos x="19" y="5"/>
                </a:cxn>
                <a:cxn ang="0">
                  <a:pos x="23" y="5"/>
                </a:cxn>
                <a:cxn ang="0">
                  <a:pos x="23" y="10"/>
                </a:cxn>
                <a:cxn ang="0">
                  <a:pos x="23" y="10"/>
                </a:cxn>
                <a:cxn ang="0">
                  <a:pos x="23" y="10"/>
                </a:cxn>
                <a:cxn ang="0">
                  <a:pos x="23" y="14"/>
                </a:cxn>
                <a:cxn ang="0">
                  <a:pos x="23" y="14"/>
                </a:cxn>
                <a:cxn ang="0">
                  <a:pos x="23" y="19"/>
                </a:cxn>
                <a:cxn ang="0">
                  <a:pos x="19" y="19"/>
                </a:cxn>
              </a:cxnLst>
              <a:rect l="0" t="0" r="r" b="b"/>
              <a:pathLst>
                <a:path w="23" h="24">
                  <a:moveTo>
                    <a:pt x="19" y="19"/>
                  </a:moveTo>
                  <a:lnTo>
                    <a:pt x="19" y="19"/>
                  </a:lnTo>
                  <a:lnTo>
                    <a:pt x="19" y="19"/>
                  </a:lnTo>
                  <a:lnTo>
                    <a:pt x="14" y="19"/>
                  </a:lnTo>
                  <a:lnTo>
                    <a:pt x="14" y="24"/>
                  </a:lnTo>
                  <a:lnTo>
                    <a:pt x="14" y="24"/>
                  </a:lnTo>
                  <a:lnTo>
                    <a:pt x="9" y="24"/>
                  </a:lnTo>
                  <a:lnTo>
                    <a:pt x="9" y="19"/>
                  </a:lnTo>
                  <a:lnTo>
                    <a:pt x="9" y="19"/>
                  </a:lnTo>
                  <a:lnTo>
                    <a:pt x="5" y="19"/>
                  </a:lnTo>
                  <a:lnTo>
                    <a:pt x="5" y="19"/>
                  </a:lnTo>
                  <a:lnTo>
                    <a:pt x="5" y="14"/>
                  </a:lnTo>
                  <a:lnTo>
                    <a:pt x="5" y="14"/>
                  </a:lnTo>
                  <a:lnTo>
                    <a:pt x="0" y="14"/>
                  </a:lnTo>
                  <a:lnTo>
                    <a:pt x="0" y="10"/>
                  </a:lnTo>
                  <a:lnTo>
                    <a:pt x="0" y="10"/>
                  </a:lnTo>
                  <a:lnTo>
                    <a:pt x="5" y="10"/>
                  </a:lnTo>
                  <a:lnTo>
                    <a:pt x="5" y="5"/>
                  </a:lnTo>
                  <a:lnTo>
                    <a:pt x="5" y="5"/>
                  </a:lnTo>
                  <a:lnTo>
                    <a:pt x="5" y="5"/>
                  </a:lnTo>
                  <a:lnTo>
                    <a:pt x="9" y="0"/>
                  </a:lnTo>
                  <a:lnTo>
                    <a:pt x="9" y="0"/>
                  </a:lnTo>
                  <a:lnTo>
                    <a:pt x="9" y="0"/>
                  </a:lnTo>
                  <a:lnTo>
                    <a:pt x="14" y="0"/>
                  </a:lnTo>
                  <a:lnTo>
                    <a:pt x="14" y="0"/>
                  </a:lnTo>
                  <a:lnTo>
                    <a:pt x="14" y="0"/>
                  </a:lnTo>
                  <a:lnTo>
                    <a:pt x="19" y="0"/>
                  </a:lnTo>
                  <a:lnTo>
                    <a:pt x="19" y="5"/>
                  </a:lnTo>
                  <a:lnTo>
                    <a:pt x="19" y="5"/>
                  </a:lnTo>
                  <a:lnTo>
                    <a:pt x="23" y="5"/>
                  </a:lnTo>
                  <a:lnTo>
                    <a:pt x="23" y="10"/>
                  </a:lnTo>
                  <a:lnTo>
                    <a:pt x="23" y="10"/>
                  </a:lnTo>
                  <a:lnTo>
                    <a:pt x="23" y="10"/>
                  </a:lnTo>
                  <a:lnTo>
                    <a:pt x="23" y="14"/>
                  </a:lnTo>
                  <a:lnTo>
                    <a:pt x="23" y="14"/>
                  </a:lnTo>
                  <a:lnTo>
                    <a:pt x="23"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844" name="Line 262"/>
            <p:cNvSpPr>
              <a:spLocks noChangeShapeType="1"/>
            </p:cNvSpPr>
            <p:nvPr/>
          </p:nvSpPr>
          <p:spPr bwMode="auto">
            <a:xfrm rot="11055630" flipV="1">
              <a:off x="1531" y="2919"/>
              <a:ext cx="42" cy="50"/>
            </a:xfrm>
            <a:prstGeom prst="line">
              <a:avLst/>
            </a:prstGeom>
            <a:noFill/>
            <a:ln w="7938">
              <a:solidFill>
                <a:srgbClr val="000000"/>
              </a:solidFill>
              <a:round/>
              <a:headEnd/>
              <a:tailEnd/>
            </a:ln>
          </p:spPr>
          <p:txBody>
            <a:bodyPr/>
            <a:lstStyle/>
            <a:p>
              <a:endParaRPr lang="fr-FR"/>
            </a:p>
          </p:txBody>
        </p:sp>
        <p:sp>
          <p:nvSpPr>
            <p:cNvPr id="1845" name="Line 263"/>
            <p:cNvSpPr>
              <a:spLocks noChangeShapeType="1"/>
            </p:cNvSpPr>
            <p:nvPr/>
          </p:nvSpPr>
          <p:spPr bwMode="auto">
            <a:xfrm rot="11055630">
              <a:off x="1526" y="2923"/>
              <a:ext cx="51" cy="42"/>
            </a:xfrm>
            <a:prstGeom prst="line">
              <a:avLst/>
            </a:prstGeom>
            <a:noFill/>
            <a:ln w="7938">
              <a:solidFill>
                <a:srgbClr val="000000"/>
              </a:solidFill>
              <a:round/>
              <a:headEnd/>
              <a:tailEnd/>
            </a:ln>
          </p:spPr>
          <p:txBody>
            <a:bodyPr/>
            <a:lstStyle/>
            <a:p>
              <a:endParaRPr lang="fr-FR"/>
            </a:p>
          </p:txBody>
        </p:sp>
        <p:sp>
          <p:nvSpPr>
            <p:cNvPr id="1846" name="Freeform 264"/>
            <p:cNvSpPr>
              <a:spLocks/>
            </p:cNvSpPr>
            <p:nvPr/>
          </p:nvSpPr>
          <p:spPr bwMode="auto">
            <a:xfrm rot="11055630">
              <a:off x="1590" y="2934"/>
              <a:ext cx="19" cy="19"/>
            </a:xfrm>
            <a:custGeom>
              <a:avLst/>
              <a:gdLst/>
              <a:ahLst/>
              <a:cxnLst>
                <a:cxn ang="0">
                  <a:pos x="14" y="0"/>
                </a:cxn>
                <a:cxn ang="0">
                  <a:pos x="19" y="5"/>
                </a:cxn>
                <a:cxn ang="0">
                  <a:pos x="19" y="5"/>
                </a:cxn>
                <a:cxn ang="0">
                  <a:pos x="19" y="5"/>
                </a:cxn>
                <a:cxn ang="0">
                  <a:pos x="19" y="9"/>
                </a:cxn>
                <a:cxn ang="0">
                  <a:pos x="19" y="9"/>
                </a:cxn>
                <a:cxn ang="0">
                  <a:pos x="19" y="14"/>
                </a:cxn>
                <a:cxn ang="0">
                  <a:pos x="19" y="14"/>
                </a:cxn>
                <a:cxn ang="0">
                  <a:pos x="19" y="14"/>
                </a:cxn>
                <a:cxn ang="0">
                  <a:pos x="19" y="19"/>
                </a:cxn>
                <a:cxn ang="0">
                  <a:pos x="14" y="19"/>
                </a:cxn>
                <a:cxn ang="0">
                  <a:pos x="14" y="19"/>
                </a:cxn>
                <a:cxn ang="0">
                  <a:pos x="14" y="19"/>
                </a:cxn>
                <a:cxn ang="0">
                  <a:pos x="9" y="19"/>
                </a:cxn>
                <a:cxn ang="0">
                  <a:pos x="9" y="19"/>
                </a:cxn>
                <a:cxn ang="0">
                  <a:pos x="5" y="19"/>
                </a:cxn>
                <a:cxn ang="0">
                  <a:pos x="5" y="19"/>
                </a:cxn>
                <a:cxn ang="0">
                  <a:pos x="5" y="19"/>
                </a:cxn>
                <a:cxn ang="0">
                  <a:pos x="0" y="19"/>
                </a:cxn>
                <a:cxn ang="0">
                  <a:pos x="0" y="19"/>
                </a:cxn>
                <a:cxn ang="0">
                  <a:pos x="0" y="14"/>
                </a:cxn>
                <a:cxn ang="0">
                  <a:pos x="0" y="14"/>
                </a:cxn>
                <a:cxn ang="0">
                  <a:pos x="0" y="14"/>
                </a:cxn>
                <a:cxn ang="0">
                  <a:pos x="0" y="9"/>
                </a:cxn>
                <a:cxn ang="0">
                  <a:pos x="0" y="9"/>
                </a:cxn>
                <a:cxn ang="0">
                  <a:pos x="0" y="5"/>
                </a:cxn>
                <a:cxn ang="0">
                  <a:pos x="0" y="5"/>
                </a:cxn>
                <a:cxn ang="0">
                  <a:pos x="0" y="5"/>
                </a:cxn>
                <a:cxn ang="0">
                  <a:pos x="0" y="0"/>
                </a:cxn>
                <a:cxn ang="0">
                  <a:pos x="5" y="0"/>
                </a:cxn>
                <a:cxn ang="0">
                  <a:pos x="5" y="0"/>
                </a:cxn>
                <a:cxn ang="0">
                  <a:pos x="9" y="0"/>
                </a:cxn>
                <a:cxn ang="0">
                  <a:pos x="9" y="0"/>
                </a:cxn>
                <a:cxn ang="0">
                  <a:pos x="9" y="0"/>
                </a:cxn>
                <a:cxn ang="0">
                  <a:pos x="14" y="0"/>
                </a:cxn>
                <a:cxn ang="0">
                  <a:pos x="14" y="0"/>
                </a:cxn>
                <a:cxn ang="0">
                  <a:pos x="14" y="0"/>
                </a:cxn>
              </a:cxnLst>
              <a:rect l="0" t="0" r="r" b="b"/>
              <a:pathLst>
                <a:path w="19" h="19">
                  <a:moveTo>
                    <a:pt x="14" y="0"/>
                  </a:moveTo>
                  <a:lnTo>
                    <a:pt x="19" y="5"/>
                  </a:lnTo>
                  <a:lnTo>
                    <a:pt x="19" y="5"/>
                  </a:lnTo>
                  <a:lnTo>
                    <a:pt x="19" y="5"/>
                  </a:lnTo>
                  <a:lnTo>
                    <a:pt x="19" y="9"/>
                  </a:lnTo>
                  <a:lnTo>
                    <a:pt x="19" y="9"/>
                  </a:lnTo>
                  <a:lnTo>
                    <a:pt x="19" y="14"/>
                  </a:lnTo>
                  <a:lnTo>
                    <a:pt x="19" y="14"/>
                  </a:lnTo>
                  <a:lnTo>
                    <a:pt x="19" y="14"/>
                  </a:lnTo>
                  <a:lnTo>
                    <a:pt x="19" y="19"/>
                  </a:lnTo>
                  <a:lnTo>
                    <a:pt x="14" y="19"/>
                  </a:lnTo>
                  <a:lnTo>
                    <a:pt x="14" y="19"/>
                  </a:lnTo>
                  <a:lnTo>
                    <a:pt x="14" y="19"/>
                  </a:lnTo>
                  <a:lnTo>
                    <a:pt x="9" y="19"/>
                  </a:lnTo>
                  <a:lnTo>
                    <a:pt x="9" y="19"/>
                  </a:lnTo>
                  <a:lnTo>
                    <a:pt x="5" y="19"/>
                  </a:lnTo>
                  <a:lnTo>
                    <a:pt x="5" y="19"/>
                  </a:lnTo>
                  <a:lnTo>
                    <a:pt x="5" y="19"/>
                  </a:lnTo>
                  <a:lnTo>
                    <a:pt x="0" y="19"/>
                  </a:lnTo>
                  <a:lnTo>
                    <a:pt x="0" y="19"/>
                  </a:lnTo>
                  <a:lnTo>
                    <a:pt x="0" y="14"/>
                  </a:lnTo>
                  <a:lnTo>
                    <a:pt x="0" y="14"/>
                  </a:lnTo>
                  <a:lnTo>
                    <a:pt x="0" y="14"/>
                  </a:lnTo>
                  <a:lnTo>
                    <a:pt x="0" y="9"/>
                  </a:lnTo>
                  <a:lnTo>
                    <a:pt x="0" y="9"/>
                  </a:lnTo>
                  <a:lnTo>
                    <a:pt x="0" y="5"/>
                  </a:lnTo>
                  <a:lnTo>
                    <a:pt x="0" y="5"/>
                  </a:lnTo>
                  <a:lnTo>
                    <a:pt x="0" y="5"/>
                  </a:lnTo>
                  <a:lnTo>
                    <a:pt x="0" y="0"/>
                  </a:lnTo>
                  <a:lnTo>
                    <a:pt x="5" y="0"/>
                  </a:lnTo>
                  <a:lnTo>
                    <a:pt x="5" y="0"/>
                  </a:lnTo>
                  <a:lnTo>
                    <a:pt x="9"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847" name="Line 265"/>
            <p:cNvSpPr>
              <a:spLocks noChangeShapeType="1"/>
            </p:cNvSpPr>
            <p:nvPr/>
          </p:nvSpPr>
          <p:spPr bwMode="auto">
            <a:xfrm rot="11055630">
              <a:off x="1572" y="2921"/>
              <a:ext cx="55" cy="41"/>
            </a:xfrm>
            <a:prstGeom prst="line">
              <a:avLst/>
            </a:prstGeom>
            <a:noFill/>
            <a:ln w="7938">
              <a:solidFill>
                <a:srgbClr val="000000"/>
              </a:solidFill>
              <a:round/>
              <a:headEnd/>
              <a:tailEnd/>
            </a:ln>
          </p:spPr>
          <p:txBody>
            <a:bodyPr/>
            <a:lstStyle/>
            <a:p>
              <a:endParaRPr lang="fr-FR"/>
            </a:p>
          </p:txBody>
        </p:sp>
        <p:sp>
          <p:nvSpPr>
            <p:cNvPr id="1848" name="Line 266"/>
            <p:cNvSpPr>
              <a:spLocks noChangeShapeType="1"/>
            </p:cNvSpPr>
            <p:nvPr/>
          </p:nvSpPr>
          <p:spPr bwMode="auto">
            <a:xfrm rot="11055630" flipV="1">
              <a:off x="1578" y="2917"/>
              <a:ext cx="46" cy="51"/>
            </a:xfrm>
            <a:prstGeom prst="line">
              <a:avLst/>
            </a:prstGeom>
            <a:noFill/>
            <a:ln w="7938">
              <a:solidFill>
                <a:srgbClr val="000000"/>
              </a:solidFill>
              <a:round/>
              <a:headEnd/>
              <a:tailEnd/>
            </a:ln>
          </p:spPr>
          <p:txBody>
            <a:bodyPr/>
            <a:lstStyle/>
            <a:p>
              <a:endParaRPr lang="fr-FR"/>
            </a:p>
          </p:txBody>
        </p:sp>
        <p:sp>
          <p:nvSpPr>
            <p:cNvPr id="1849" name="Freeform 267"/>
            <p:cNvSpPr>
              <a:spLocks/>
            </p:cNvSpPr>
            <p:nvPr/>
          </p:nvSpPr>
          <p:spPr bwMode="auto">
            <a:xfrm rot="11055630">
              <a:off x="1540" y="2982"/>
              <a:ext cx="23" cy="19"/>
            </a:xfrm>
            <a:custGeom>
              <a:avLst/>
              <a:gdLst/>
              <a:ahLst/>
              <a:cxnLst>
                <a:cxn ang="0">
                  <a:pos x="18" y="0"/>
                </a:cxn>
                <a:cxn ang="0">
                  <a:pos x="18" y="5"/>
                </a:cxn>
                <a:cxn ang="0">
                  <a:pos x="18" y="5"/>
                </a:cxn>
                <a:cxn ang="0">
                  <a:pos x="23" y="5"/>
                </a:cxn>
                <a:cxn ang="0">
                  <a:pos x="23" y="10"/>
                </a:cxn>
                <a:cxn ang="0">
                  <a:pos x="23" y="10"/>
                </a:cxn>
                <a:cxn ang="0">
                  <a:pos x="23" y="10"/>
                </a:cxn>
                <a:cxn ang="0">
                  <a:pos x="23" y="14"/>
                </a:cxn>
                <a:cxn ang="0">
                  <a:pos x="18" y="14"/>
                </a:cxn>
                <a:cxn ang="0">
                  <a:pos x="18" y="14"/>
                </a:cxn>
                <a:cxn ang="0">
                  <a:pos x="18" y="19"/>
                </a:cxn>
                <a:cxn ang="0">
                  <a:pos x="18" y="19"/>
                </a:cxn>
                <a:cxn ang="0">
                  <a:pos x="13" y="19"/>
                </a:cxn>
                <a:cxn ang="0">
                  <a:pos x="13" y="19"/>
                </a:cxn>
                <a:cxn ang="0">
                  <a:pos x="9" y="19"/>
                </a:cxn>
                <a:cxn ang="0">
                  <a:pos x="9" y="19"/>
                </a:cxn>
                <a:cxn ang="0">
                  <a:pos x="9" y="19"/>
                </a:cxn>
                <a:cxn ang="0">
                  <a:pos x="4" y="19"/>
                </a:cxn>
                <a:cxn ang="0">
                  <a:pos x="4" y="19"/>
                </a:cxn>
                <a:cxn ang="0">
                  <a:pos x="4" y="19"/>
                </a:cxn>
                <a:cxn ang="0">
                  <a:pos x="4" y="14"/>
                </a:cxn>
                <a:cxn ang="0">
                  <a:pos x="0" y="14"/>
                </a:cxn>
                <a:cxn ang="0">
                  <a:pos x="0" y="10"/>
                </a:cxn>
                <a:cxn ang="0">
                  <a:pos x="0" y="10"/>
                </a:cxn>
                <a:cxn ang="0">
                  <a:pos x="0" y="10"/>
                </a:cxn>
                <a:cxn ang="0">
                  <a:pos x="0" y="5"/>
                </a:cxn>
                <a:cxn ang="0">
                  <a:pos x="4" y="5"/>
                </a:cxn>
                <a:cxn ang="0">
                  <a:pos x="4" y="5"/>
                </a:cxn>
                <a:cxn ang="0">
                  <a:pos x="4" y="0"/>
                </a:cxn>
                <a:cxn ang="0">
                  <a:pos x="4" y="0"/>
                </a:cxn>
                <a:cxn ang="0">
                  <a:pos x="9" y="0"/>
                </a:cxn>
                <a:cxn ang="0">
                  <a:pos x="9" y="0"/>
                </a:cxn>
                <a:cxn ang="0">
                  <a:pos x="9" y="0"/>
                </a:cxn>
                <a:cxn ang="0">
                  <a:pos x="13" y="0"/>
                </a:cxn>
                <a:cxn ang="0">
                  <a:pos x="13" y="0"/>
                </a:cxn>
                <a:cxn ang="0">
                  <a:pos x="18" y="0"/>
                </a:cxn>
                <a:cxn ang="0">
                  <a:pos x="18" y="0"/>
                </a:cxn>
              </a:cxnLst>
              <a:rect l="0" t="0" r="r" b="b"/>
              <a:pathLst>
                <a:path w="23" h="19">
                  <a:moveTo>
                    <a:pt x="18" y="0"/>
                  </a:moveTo>
                  <a:lnTo>
                    <a:pt x="18" y="5"/>
                  </a:lnTo>
                  <a:lnTo>
                    <a:pt x="18" y="5"/>
                  </a:lnTo>
                  <a:lnTo>
                    <a:pt x="23" y="5"/>
                  </a:lnTo>
                  <a:lnTo>
                    <a:pt x="23" y="10"/>
                  </a:lnTo>
                  <a:lnTo>
                    <a:pt x="23" y="10"/>
                  </a:lnTo>
                  <a:lnTo>
                    <a:pt x="23" y="10"/>
                  </a:lnTo>
                  <a:lnTo>
                    <a:pt x="23" y="14"/>
                  </a:lnTo>
                  <a:lnTo>
                    <a:pt x="18" y="14"/>
                  </a:lnTo>
                  <a:lnTo>
                    <a:pt x="18" y="14"/>
                  </a:lnTo>
                  <a:lnTo>
                    <a:pt x="18" y="19"/>
                  </a:lnTo>
                  <a:lnTo>
                    <a:pt x="18" y="19"/>
                  </a:lnTo>
                  <a:lnTo>
                    <a:pt x="13" y="19"/>
                  </a:lnTo>
                  <a:lnTo>
                    <a:pt x="13" y="19"/>
                  </a:lnTo>
                  <a:lnTo>
                    <a:pt x="9" y="19"/>
                  </a:lnTo>
                  <a:lnTo>
                    <a:pt x="9" y="19"/>
                  </a:lnTo>
                  <a:lnTo>
                    <a:pt x="9" y="19"/>
                  </a:lnTo>
                  <a:lnTo>
                    <a:pt x="4" y="19"/>
                  </a:lnTo>
                  <a:lnTo>
                    <a:pt x="4" y="19"/>
                  </a:lnTo>
                  <a:lnTo>
                    <a:pt x="4" y="19"/>
                  </a:lnTo>
                  <a:lnTo>
                    <a:pt x="4" y="14"/>
                  </a:lnTo>
                  <a:lnTo>
                    <a:pt x="0" y="14"/>
                  </a:lnTo>
                  <a:lnTo>
                    <a:pt x="0" y="10"/>
                  </a:lnTo>
                  <a:lnTo>
                    <a:pt x="0" y="10"/>
                  </a:lnTo>
                  <a:lnTo>
                    <a:pt x="0" y="10"/>
                  </a:lnTo>
                  <a:lnTo>
                    <a:pt x="0" y="5"/>
                  </a:lnTo>
                  <a:lnTo>
                    <a:pt x="4" y="5"/>
                  </a:lnTo>
                  <a:lnTo>
                    <a:pt x="4" y="5"/>
                  </a:lnTo>
                  <a:lnTo>
                    <a:pt x="4" y="0"/>
                  </a:lnTo>
                  <a:lnTo>
                    <a:pt x="4" y="0"/>
                  </a:lnTo>
                  <a:lnTo>
                    <a:pt x="9" y="0"/>
                  </a:lnTo>
                  <a:lnTo>
                    <a:pt x="9" y="0"/>
                  </a:lnTo>
                  <a:lnTo>
                    <a:pt x="9" y="0"/>
                  </a:lnTo>
                  <a:lnTo>
                    <a:pt x="13" y="0"/>
                  </a:lnTo>
                  <a:lnTo>
                    <a:pt x="13"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850" name="Line 268"/>
            <p:cNvSpPr>
              <a:spLocks noChangeShapeType="1"/>
            </p:cNvSpPr>
            <p:nvPr/>
          </p:nvSpPr>
          <p:spPr bwMode="auto">
            <a:xfrm rot="11055630">
              <a:off x="1526" y="2969"/>
              <a:ext cx="51" cy="46"/>
            </a:xfrm>
            <a:prstGeom prst="line">
              <a:avLst/>
            </a:prstGeom>
            <a:noFill/>
            <a:ln w="7938">
              <a:solidFill>
                <a:srgbClr val="000000"/>
              </a:solidFill>
              <a:round/>
              <a:headEnd/>
              <a:tailEnd/>
            </a:ln>
          </p:spPr>
          <p:txBody>
            <a:bodyPr/>
            <a:lstStyle/>
            <a:p>
              <a:endParaRPr lang="fr-FR"/>
            </a:p>
          </p:txBody>
        </p:sp>
        <p:sp>
          <p:nvSpPr>
            <p:cNvPr id="1851" name="Line 269"/>
            <p:cNvSpPr>
              <a:spLocks noChangeShapeType="1"/>
            </p:cNvSpPr>
            <p:nvPr/>
          </p:nvSpPr>
          <p:spPr bwMode="auto">
            <a:xfrm rot="11055630" flipV="1">
              <a:off x="1532" y="2965"/>
              <a:ext cx="42" cy="50"/>
            </a:xfrm>
            <a:prstGeom prst="line">
              <a:avLst/>
            </a:prstGeom>
            <a:noFill/>
            <a:ln w="7938">
              <a:solidFill>
                <a:srgbClr val="000000"/>
              </a:solidFill>
              <a:round/>
              <a:headEnd/>
              <a:tailEnd/>
            </a:ln>
          </p:spPr>
          <p:txBody>
            <a:bodyPr/>
            <a:lstStyle/>
            <a:p>
              <a:endParaRPr lang="fr-FR"/>
            </a:p>
          </p:txBody>
        </p:sp>
        <p:sp>
          <p:nvSpPr>
            <p:cNvPr id="1852" name="Freeform 270"/>
            <p:cNvSpPr>
              <a:spLocks/>
            </p:cNvSpPr>
            <p:nvPr/>
          </p:nvSpPr>
          <p:spPr bwMode="auto">
            <a:xfrm rot="11055630">
              <a:off x="1592" y="2983"/>
              <a:ext cx="18" cy="18"/>
            </a:xfrm>
            <a:custGeom>
              <a:avLst/>
              <a:gdLst/>
              <a:ahLst/>
              <a:cxnLst>
                <a:cxn ang="0">
                  <a:pos x="13" y="0"/>
                </a:cxn>
                <a:cxn ang="0">
                  <a:pos x="18" y="0"/>
                </a:cxn>
                <a:cxn ang="0">
                  <a:pos x="18" y="5"/>
                </a:cxn>
                <a:cxn ang="0">
                  <a:pos x="18" y="5"/>
                </a:cxn>
                <a:cxn ang="0">
                  <a:pos x="18" y="5"/>
                </a:cxn>
                <a:cxn ang="0">
                  <a:pos x="18" y="9"/>
                </a:cxn>
                <a:cxn ang="0">
                  <a:pos x="18" y="9"/>
                </a:cxn>
                <a:cxn ang="0">
                  <a:pos x="18" y="14"/>
                </a:cxn>
                <a:cxn ang="0">
                  <a:pos x="18" y="14"/>
                </a:cxn>
                <a:cxn ang="0">
                  <a:pos x="13" y="14"/>
                </a:cxn>
                <a:cxn ang="0">
                  <a:pos x="13" y="18"/>
                </a:cxn>
                <a:cxn ang="0">
                  <a:pos x="13" y="18"/>
                </a:cxn>
                <a:cxn ang="0">
                  <a:pos x="13" y="18"/>
                </a:cxn>
                <a:cxn ang="0">
                  <a:pos x="9" y="18"/>
                </a:cxn>
                <a:cxn ang="0">
                  <a:pos x="9" y="18"/>
                </a:cxn>
                <a:cxn ang="0">
                  <a:pos x="4" y="18"/>
                </a:cxn>
                <a:cxn ang="0">
                  <a:pos x="4" y="18"/>
                </a:cxn>
                <a:cxn ang="0">
                  <a:pos x="4" y="18"/>
                </a:cxn>
                <a:cxn ang="0">
                  <a:pos x="0" y="18"/>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4" y="0"/>
                </a:cxn>
                <a:cxn ang="0">
                  <a:pos x="4" y="0"/>
                </a:cxn>
                <a:cxn ang="0">
                  <a:pos x="4" y="0"/>
                </a:cxn>
                <a:cxn ang="0">
                  <a:pos x="9" y="0"/>
                </a:cxn>
                <a:cxn ang="0">
                  <a:pos x="9" y="0"/>
                </a:cxn>
                <a:cxn ang="0">
                  <a:pos x="13" y="0"/>
                </a:cxn>
                <a:cxn ang="0">
                  <a:pos x="13" y="0"/>
                </a:cxn>
                <a:cxn ang="0">
                  <a:pos x="13" y="0"/>
                </a:cxn>
              </a:cxnLst>
              <a:rect l="0" t="0" r="r" b="b"/>
              <a:pathLst>
                <a:path w="18" h="18">
                  <a:moveTo>
                    <a:pt x="13" y="0"/>
                  </a:moveTo>
                  <a:lnTo>
                    <a:pt x="18" y="0"/>
                  </a:lnTo>
                  <a:lnTo>
                    <a:pt x="18" y="5"/>
                  </a:lnTo>
                  <a:lnTo>
                    <a:pt x="18" y="5"/>
                  </a:lnTo>
                  <a:lnTo>
                    <a:pt x="18" y="5"/>
                  </a:lnTo>
                  <a:lnTo>
                    <a:pt x="18" y="9"/>
                  </a:lnTo>
                  <a:lnTo>
                    <a:pt x="18" y="9"/>
                  </a:lnTo>
                  <a:lnTo>
                    <a:pt x="18" y="14"/>
                  </a:lnTo>
                  <a:lnTo>
                    <a:pt x="18" y="14"/>
                  </a:lnTo>
                  <a:lnTo>
                    <a:pt x="13" y="14"/>
                  </a:lnTo>
                  <a:lnTo>
                    <a:pt x="13" y="18"/>
                  </a:lnTo>
                  <a:lnTo>
                    <a:pt x="13" y="18"/>
                  </a:lnTo>
                  <a:lnTo>
                    <a:pt x="13" y="18"/>
                  </a:lnTo>
                  <a:lnTo>
                    <a:pt x="9" y="18"/>
                  </a:lnTo>
                  <a:lnTo>
                    <a:pt x="9" y="18"/>
                  </a:lnTo>
                  <a:lnTo>
                    <a:pt x="4" y="18"/>
                  </a:lnTo>
                  <a:lnTo>
                    <a:pt x="4" y="18"/>
                  </a:lnTo>
                  <a:lnTo>
                    <a:pt x="4" y="18"/>
                  </a:lnTo>
                  <a:lnTo>
                    <a:pt x="0" y="18"/>
                  </a:lnTo>
                  <a:lnTo>
                    <a:pt x="0" y="14"/>
                  </a:lnTo>
                  <a:lnTo>
                    <a:pt x="0" y="14"/>
                  </a:lnTo>
                  <a:lnTo>
                    <a:pt x="0" y="14"/>
                  </a:lnTo>
                  <a:lnTo>
                    <a:pt x="0" y="9"/>
                  </a:lnTo>
                  <a:lnTo>
                    <a:pt x="0" y="9"/>
                  </a:lnTo>
                  <a:lnTo>
                    <a:pt x="0" y="5"/>
                  </a:lnTo>
                  <a:lnTo>
                    <a:pt x="0" y="5"/>
                  </a:lnTo>
                  <a:lnTo>
                    <a:pt x="0" y="5"/>
                  </a:lnTo>
                  <a:lnTo>
                    <a:pt x="0" y="0"/>
                  </a:lnTo>
                  <a:lnTo>
                    <a:pt x="0" y="0"/>
                  </a:lnTo>
                  <a:lnTo>
                    <a:pt x="4" y="0"/>
                  </a:lnTo>
                  <a:lnTo>
                    <a:pt x="4" y="0"/>
                  </a:lnTo>
                  <a:lnTo>
                    <a:pt x="4" y="0"/>
                  </a:lnTo>
                  <a:lnTo>
                    <a:pt x="9" y="0"/>
                  </a:lnTo>
                  <a:lnTo>
                    <a:pt x="9" y="0"/>
                  </a:lnTo>
                  <a:lnTo>
                    <a:pt x="13" y="0"/>
                  </a:lnTo>
                  <a:lnTo>
                    <a:pt x="13"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1853" name="Line 271"/>
            <p:cNvSpPr>
              <a:spLocks noChangeShapeType="1"/>
            </p:cNvSpPr>
            <p:nvPr/>
          </p:nvSpPr>
          <p:spPr bwMode="auto">
            <a:xfrm rot="11055630">
              <a:off x="1573" y="2969"/>
              <a:ext cx="55" cy="46"/>
            </a:xfrm>
            <a:prstGeom prst="line">
              <a:avLst/>
            </a:prstGeom>
            <a:noFill/>
            <a:ln w="7938">
              <a:solidFill>
                <a:srgbClr val="000000"/>
              </a:solidFill>
              <a:round/>
              <a:headEnd/>
              <a:tailEnd/>
            </a:ln>
          </p:spPr>
          <p:txBody>
            <a:bodyPr/>
            <a:lstStyle/>
            <a:p>
              <a:endParaRPr lang="fr-FR"/>
            </a:p>
          </p:txBody>
        </p:sp>
        <p:sp>
          <p:nvSpPr>
            <p:cNvPr id="1854" name="Line 272"/>
            <p:cNvSpPr>
              <a:spLocks noChangeShapeType="1"/>
            </p:cNvSpPr>
            <p:nvPr/>
          </p:nvSpPr>
          <p:spPr bwMode="auto">
            <a:xfrm rot="11055630" flipV="1">
              <a:off x="1578" y="2969"/>
              <a:ext cx="46" cy="50"/>
            </a:xfrm>
            <a:prstGeom prst="line">
              <a:avLst/>
            </a:prstGeom>
            <a:noFill/>
            <a:ln w="7938">
              <a:solidFill>
                <a:srgbClr val="000000"/>
              </a:solidFill>
              <a:round/>
              <a:headEnd/>
              <a:tailEnd/>
            </a:ln>
          </p:spPr>
          <p:txBody>
            <a:bodyPr/>
            <a:lstStyle/>
            <a:p>
              <a:endParaRPr lang="fr-FR"/>
            </a:p>
          </p:txBody>
        </p:sp>
        <p:sp>
          <p:nvSpPr>
            <p:cNvPr id="1855" name="Freeform 273"/>
            <p:cNvSpPr>
              <a:spLocks/>
            </p:cNvSpPr>
            <p:nvPr/>
          </p:nvSpPr>
          <p:spPr bwMode="auto">
            <a:xfrm rot="11055630">
              <a:off x="1275" y="2954"/>
              <a:ext cx="18" cy="18"/>
            </a:xfrm>
            <a:custGeom>
              <a:avLst/>
              <a:gdLst/>
              <a:ahLst/>
              <a:cxnLst>
                <a:cxn ang="0">
                  <a:pos x="0" y="9"/>
                </a:cxn>
                <a:cxn ang="0">
                  <a:pos x="0" y="9"/>
                </a:cxn>
                <a:cxn ang="0">
                  <a:pos x="0" y="4"/>
                </a:cxn>
                <a:cxn ang="0">
                  <a:pos x="0" y="4"/>
                </a:cxn>
                <a:cxn ang="0">
                  <a:pos x="0" y="4"/>
                </a:cxn>
                <a:cxn ang="0">
                  <a:pos x="0" y="0"/>
                </a:cxn>
                <a:cxn ang="0">
                  <a:pos x="4" y="0"/>
                </a:cxn>
                <a:cxn ang="0">
                  <a:pos x="4" y="0"/>
                </a:cxn>
                <a:cxn ang="0">
                  <a:pos x="4" y="0"/>
                </a:cxn>
                <a:cxn ang="0">
                  <a:pos x="9" y="0"/>
                </a:cxn>
                <a:cxn ang="0">
                  <a:pos x="9" y="0"/>
                </a:cxn>
                <a:cxn ang="0">
                  <a:pos x="13" y="0"/>
                </a:cxn>
                <a:cxn ang="0">
                  <a:pos x="13" y="0"/>
                </a:cxn>
                <a:cxn ang="0">
                  <a:pos x="13" y="0"/>
                </a:cxn>
                <a:cxn ang="0">
                  <a:pos x="18" y="0"/>
                </a:cxn>
                <a:cxn ang="0">
                  <a:pos x="18" y="0"/>
                </a:cxn>
                <a:cxn ang="0">
                  <a:pos x="18" y="4"/>
                </a:cxn>
                <a:cxn ang="0">
                  <a:pos x="18" y="4"/>
                </a:cxn>
                <a:cxn ang="0">
                  <a:pos x="18" y="4"/>
                </a:cxn>
                <a:cxn ang="0">
                  <a:pos x="18" y="9"/>
                </a:cxn>
                <a:cxn ang="0">
                  <a:pos x="18" y="9"/>
                </a:cxn>
                <a:cxn ang="0">
                  <a:pos x="18" y="13"/>
                </a:cxn>
                <a:cxn ang="0">
                  <a:pos x="18" y="13"/>
                </a:cxn>
                <a:cxn ang="0">
                  <a:pos x="18" y="13"/>
                </a:cxn>
                <a:cxn ang="0">
                  <a:pos x="13" y="18"/>
                </a:cxn>
                <a:cxn ang="0">
                  <a:pos x="13" y="18"/>
                </a:cxn>
                <a:cxn ang="0">
                  <a:pos x="13" y="18"/>
                </a:cxn>
                <a:cxn ang="0">
                  <a:pos x="9" y="18"/>
                </a:cxn>
                <a:cxn ang="0">
                  <a:pos x="9" y="18"/>
                </a:cxn>
                <a:cxn ang="0">
                  <a:pos x="9" y="18"/>
                </a:cxn>
                <a:cxn ang="0">
                  <a:pos x="4" y="18"/>
                </a:cxn>
                <a:cxn ang="0">
                  <a:pos x="4" y="18"/>
                </a:cxn>
                <a:cxn ang="0">
                  <a:pos x="4" y="13"/>
                </a:cxn>
                <a:cxn ang="0">
                  <a:pos x="0" y="13"/>
                </a:cxn>
                <a:cxn ang="0">
                  <a:pos x="0" y="13"/>
                </a:cxn>
                <a:cxn ang="0">
                  <a:pos x="0" y="13"/>
                </a:cxn>
                <a:cxn ang="0">
                  <a:pos x="0" y="9"/>
                </a:cxn>
              </a:cxnLst>
              <a:rect l="0" t="0" r="r" b="b"/>
              <a:pathLst>
                <a:path w="18" h="18">
                  <a:moveTo>
                    <a:pt x="0" y="9"/>
                  </a:moveTo>
                  <a:lnTo>
                    <a:pt x="0" y="9"/>
                  </a:lnTo>
                  <a:lnTo>
                    <a:pt x="0" y="4"/>
                  </a:lnTo>
                  <a:lnTo>
                    <a:pt x="0" y="4"/>
                  </a:lnTo>
                  <a:lnTo>
                    <a:pt x="0" y="4"/>
                  </a:lnTo>
                  <a:lnTo>
                    <a:pt x="0" y="0"/>
                  </a:lnTo>
                  <a:lnTo>
                    <a:pt x="4" y="0"/>
                  </a:lnTo>
                  <a:lnTo>
                    <a:pt x="4" y="0"/>
                  </a:lnTo>
                  <a:lnTo>
                    <a:pt x="4" y="0"/>
                  </a:lnTo>
                  <a:lnTo>
                    <a:pt x="9" y="0"/>
                  </a:lnTo>
                  <a:lnTo>
                    <a:pt x="9" y="0"/>
                  </a:lnTo>
                  <a:lnTo>
                    <a:pt x="13" y="0"/>
                  </a:lnTo>
                  <a:lnTo>
                    <a:pt x="13" y="0"/>
                  </a:lnTo>
                  <a:lnTo>
                    <a:pt x="13" y="0"/>
                  </a:lnTo>
                  <a:lnTo>
                    <a:pt x="18" y="0"/>
                  </a:lnTo>
                  <a:lnTo>
                    <a:pt x="18" y="0"/>
                  </a:lnTo>
                  <a:lnTo>
                    <a:pt x="18" y="4"/>
                  </a:lnTo>
                  <a:lnTo>
                    <a:pt x="18" y="4"/>
                  </a:lnTo>
                  <a:lnTo>
                    <a:pt x="18" y="4"/>
                  </a:lnTo>
                  <a:lnTo>
                    <a:pt x="18" y="9"/>
                  </a:lnTo>
                  <a:lnTo>
                    <a:pt x="18" y="9"/>
                  </a:lnTo>
                  <a:lnTo>
                    <a:pt x="18" y="13"/>
                  </a:lnTo>
                  <a:lnTo>
                    <a:pt x="18" y="13"/>
                  </a:lnTo>
                  <a:lnTo>
                    <a:pt x="18" y="13"/>
                  </a:lnTo>
                  <a:lnTo>
                    <a:pt x="13" y="18"/>
                  </a:lnTo>
                  <a:lnTo>
                    <a:pt x="13" y="18"/>
                  </a:lnTo>
                  <a:lnTo>
                    <a:pt x="13" y="18"/>
                  </a:lnTo>
                  <a:lnTo>
                    <a:pt x="9" y="18"/>
                  </a:lnTo>
                  <a:lnTo>
                    <a:pt x="9" y="18"/>
                  </a:lnTo>
                  <a:lnTo>
                    <a:pt x="9" y="18"/>
                  </a:lnTo>
                  <a:lnTo>
                    <a:pt x="4" y="18"/>
                  </a:lnTo>
                  <a:lnTo>
                    <a:pt x="4" y="18"/>
                  </a:lnTo>
                  <a:lnTo>
                    <a:pt x="4" y="13"/>
                  </a:lnTo>
                  <a:lnTo>
                    <a:pt x="0" y="13"/>
                  </a:lnTo>
                  <a:lnTo>
                    <a:pt x="0" y="13"/>
                  </a:lnTo>
                  <a:lnTo>
                    <a:pt x="0" y="13"/>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1856" name="Line 274"/>
            <p:cNvSpPr>
              <a:spLocks noChangeShapeType="1"/>
            </p:cNvSpPr>
            <p:nvPr/>
          </p:nvSpPr>
          <p:spPr bwMode="auto">
            <a:xfrm rot="11055630">
              <a:off x="1279" y="2931"/>
              <a:ext cx="9" cy="64"/>
            </a:xfrm>
            <a:prstGeom prst="line">
              <a:avLst/>
            </a:prstGeom>
            <a:noFill/>
            <a:ln w="7938">
              <a:solidFill>
                <a:srgbClr val="000000"/>
              </a:solidFill>
              <a:round/>
              <a:headEnd/>
              <a:tailEnd/>
            </a:ln>
          </p:spPr>
          <p:txBody>
            <a:bodyPr/>
            <a:lstStyle/>
            <a:p>
              <a:endParaRPr lang="fr-FR"/>
            </a:p>
          </p:txBody>
        </p:sp>
        <p:sp>
          <p:nvSpPr>
            <p:cNvPr id="1857" name="Line 275"/>
            <p:cNvSpPr>
              <a:spLocks noChangeShapeType="1"/>
            </p:cNvSpPr>
            <p:nvPr/>
          </p:nvSpPr>
          <p:spPr bwMode="auto">
            <a:xfrm rot="11055630" flipV="1">
              <a:off x="1252" y="2958"/>
              <a:ext cx="64" cy="9"/>
            </a:xfrm>
            <a:prstGeom prst="line">
              <a:avLst/>
            </a:prstGeom>
            <a:noFill/>
            <a:ln w="7938">
              <a:solidFill>
                <a:srgbClr val="000000"/>
              </a:solidFill>
              <a:round/>
              <a:headEnd/>
              <a:tailEnd/>
            </a:ln>
          </p:spPr>
          <p:txBody>
            <a:bodyPr/>
            <a:lstStyle/>
            <a:p>
              <a:endParaRPr lang="fr-FR"/>
            </a:p>
          </p:txBody>
        </p:sp>
        <p:sp>
          <p:nvSpPr>
            <p:cNvPr id="1858" name="Freeform 276"/>
            <p:cNvSpPr>
              <a:spLocks/>
            </p:cNvSpPr>
            <p:nvPr/>
          </p:nvSpPr>
          <p:spPr bwMode="auto">
            <a:xfrm rot="11055630">
              <a:off x="1206" y="2957"/>
              <a:ext cx="18" cy="23"/>
            </a:xfrm>
            <a:custGeom>
              <a:avLst/>
              <a:gdLst/>
              <a:ahLst/>
              <a:cxnLst>
                <a:cxn ang="0">
                  <a:pos x="0" y="14"/>
                </a:cxn>
                <a:cxn ang="0">
                  <a:pos x="0" y="14"/>
                </a:cxn>
                <a:cxn ang="0">
                  <a:pos x="0" y="9"/>
                </a:cxn>
                <a:cxn ang="0">
                  <a:pos x="0" y="9"/>
                </a:cxn>
                <a:cxn ang="0">
                  <a:pos x="0" y="9"/>
                </a:cxn>
                <a:cxn ang="0">
                  <a:pos x="0" y="4"/>
                </a:cxn>
                <a:cxn ang="0">
                  <a:pos x="0" y="4"/>
                </a:cxn>
                <a:cxn ang="0">
                  <a:pos x="4" y="4"/>
                </a:cxn>
                <a:cxn ang="0">
                  <a:pos x="4" y="4"/>
                </a:cxn>
                <a:cxn ang="0">
                  <a:pos x="4" y="4"/>
                </a:cxn>
                <a:cxn ang="0">
                  <a:pos x="9" y="0"/>
                </a:cxn>
                <a:cxn ang="0">
                  <a:pos x="9" y="4"/>
                </a:cxn>
                <a:cxn ang="0">
                  <a:pos x="14" y="4"/>
                </a:cxn>
                <a:cxn ang="0">
                  <a:pos x="14" y="4"/>
                </a:cxn>
                <a:cxn ang="0">
                  <a:pos x="14" y="4"/>
                </a:cxn>
                <a:cxn ang="0">
                  <a:pos x="18" y="4"/>
                </a:cxn>
                <a:cxn ang="0">
                  <a:pos x="18" y="9"/>
                </a:cxn>
                <a:cxn ang="0">
                  <a:pos x="18" y="9"/>
                </a:cxn>
                <a:cxn ang="0">
                  <a:pos x="18" y="9"/>
                </a:cxn>
                <a:cxn ang="0">
                  <a:pos x="18" y="14"/>
                </a:cxn>
                <a:cxn ang="0">
                  <a:pos x="18" y="14"/>
                </a:cxn>
                <a:cxn ang="0">
                  <a:pos x="18" y="14"/>
                </a:cxn>
                <a:cxn ang="0">
                  <a:pos x="18" y="18"/>
                </a:cxn>
                <a:cxn ang="0">
                  <a:pos x="14" y="18"/>
                </a:cxn>
                <a:cxn ang="0">
                  <a:pos x="14" y="18"/>
                </a:cxn>
                <a:cxn ang="0">
                  <a:pos x="14" y="23"/>
                </a:cxn>
                <a:cxn ang="0">
                  <a:pos x="14" y="23"/>
                </a:cxn>
                <a:cxn ang="0">
                  <a:pos x="9" y="23"/>
                </a:cxn>
                <a:cxn ang="0">
                  <a:pos x="9" y="23"/>
                </a:cxn>
                <a:cxn ang="0">
                  <a:pos x="4" y="23"/>
                </a:cxn>
                <a:cxn ang="0">
                  <a:pos x="4" y="23"/>
                </a:cxn>
                <a:cxn ang="0">
                  <a:pos x="4" y="23"/>
                </a:cxn>
                <a:cxn ang="0">
                  <a:pos x="0" y="18"/>
                </a:cxn>
                <a:cxn ang="0">
                  <a:pos x="0" y="18"/>
                </a:cxn>
                <a:cxn ang="0">
                  <a:pos x="0" y="18"/>
                </a:cxn>
                <a:cxn ang="0">
                  <a:pos x="0" y="14"/>
                </a:cxn>
                <a:cxn ang="0">
                  <a:pos x="0" y="14"/>
                </a:cxn>
              </a:cxnLst>
              <a:rect l="0" t="0" r="r" b="b"/>
              <a:pathLst>
                <a:path w="18" h="23">
                  <a:moveTo>
                    <a:pt x="0" y="14"/>
                  </a:moveTo>
                  <a:lnTo>
                    <a:pt x="0" y="14"/>
                  </a:lnTo>
                  <a:lnTo>
                    <a:pt x="0" y="9"/>
                  </a:lnTo>
                  <a:lnTo>
                    <a:pt x="0" y="9"/>
                  </a:lnTo>
                  <a:lnTo>
                    <a:pt x="0" y="9"/>
                  </a:lnTo>
                  <a:lnTo>
                    <a:pt x="0" y="4"/>
                  </a:lnTo>
                  <a:lnTo>
                    <a:pt x="0" y="4"/>
                  </a:lnTo>
                  <a:lnTo>
                    <a:pt x="4" y="4"/>
                  </a:lnTo>
                  <a:lnTo>
                    <a:pt x="4" y="4"/>
                  </a:lnTo>
                  <a:lnTo>
                    <a:pt x="4" y="4"/>
                  </a:lnTo>
                  <a:lnTo>
                    <a:pt x="9" y="0"/>
                  </a:lnTo>
                  <a:lnTo>
                    <a:pt x="9" y="4"/>
                  </a:lnTo>
                  <a:lnTo>
                    <a:pt x="14" y="4"/>
                  </a:lnTo>
                  <a:lnTo>
                    <a:pt x="14" y="4"/>
                  </a:lnTo>
                  <a:lnTo>
                    <a:pt x="14" y="4"/>
                  </a:lnTo>
                  <a:lnTo>
                    <a:pt x="18" y="4"/>
                  </a:lnTo>
                  <a:lnTo>
                    <a:pt x="18" y="9"/>
                  </a:lnTo>
                  <a:lnTo>
                    <a:pt x="18" y="9"/>
                  </a:lnTo>
                  <a:lnTo>
                    <a:pt x="18" y="9"/>
                  </a:lnTo>
                  <a:lnTo>
                    <a:pt x="18" y="14"/>
                  </a:lnTo>
                  <a:lnTo>
                    <a:pt x="18" y="14"/>
                  </a:lnTo>
                  <a:lnTo>
                    <a:pt x="18" y="14"/>
                  </a:lnTo>
                  <a:lnTo>
                    <a:pt x="18" y="18"/>
                  </a:lnTo>
                  <a:lnTo>
                    <a:pt x="14" y="18"/>
                  </a:lnTo>
                  <a:lnTo>
                    <a:pt x="14" y="18"/>
                  </a:lnTo>
                  <a:lnTo>
                    <a:pt x="14" y="23"/>
                  </a:lnTo>
                  <a:lnTo>
                    <a:pt x="14" y="23"/>
                  </a:lnTo>
                  <a:lnTo>
                    <a:pt x="9" y="23"/>
                  </a:lnTo>
                  <a:lnTo>
                    <a:pt x="9" y="23"/>
                  </a:lnTo>
                  <a:lnTo>
                    <a:pt x="4" y="23"/>
                  </a:lnTo>
                  <a:lnTo>
                    <a:pt x="4" y="23"/>
                  </a:lnTo>
                  <a:lnTo>
                    <a:pt x="4" y="23"/>
                  </a:lnTo>
                  <a:lnTo>
                    <a:pt x="0" y="18"/>
                  </a:lnTo>
                  <a:lnTo>
                    <a:pt x="0" y="18"/>
                  </a:lnTo>
                  <a:lnTo>
                    <a:pt x="0" y="18"/>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859" name="Line 277"/>
            <p:cNvSpPr>
              <a:spLocks noChangeShapeType="1"/>
            </p:cNvSpPr>
            <p:nvPr/>
          </p:nvSpPr>
          <p:spPr bwMode="auto">
            <a:xfrm rot="11055630">
              <a:off x="1210" y="2934"/>
              <a:ext cx="10" cy="69"/>
            </a:xfrm>
            <a:prstGeom prst="line">
              <a:avLst/>
            </a:prstGeom>
            <a:noFill/>
            <a:ln w="7938">
              <a:solidFill>
                <a:srgbClr val="000000"/>
              </a:solidFill>
              <a:round/>
              <a:headEnd/>
              <a:tailEnd/>
            </a:ln>
          </p:spPr>
          <p:txBody>
            <a:bodyPr/>
            <a:lstStyle/>
            <a:p>
              <a:endParaRPr lang="fr-FR"/>
            </a:p>
          </p:txBody>
        </p:sp>
        <p:sp>
          <p:nvSpPr>
            <p:cNvPr id="1860" name="Line 278"/>
            <p:cNvSpPr>
              <a:spLocks noChangeShapeType="1"/>
            </p:cNvSpPr>
            <p:nvPr/>
          </p:nvSpPr>
          <p:spPr bwMode="auto">
            <a:xfrm rot="11055630" flipV="1">
              <a:off x="1182" y="2962"/>
              <a:ext cx="69" cy="9"/>
            </a:xfrm>
            <a:prstGeom prst="line">
              <a:avLst/>
            </a:prstGeom>
            <a:noFill/>
            <a:ln w="7938">
              <a:solidFill>
                <a:srgbClr val="000000"/>
              </a:solidFill>
              <a:round/>
              <a:headEnd/>
              <a:tailEnd/>
            </a:ln>
          </p:spPr>
          <p:txBody>
            <a:bodyPr/>
            <a:lstStyle/>
            <a:p>
              <a:endParaRPr lang="fr-FR"/>
            </a:p>
          </p:txBody>
        </p:sp>
        <p:sp>
          <p:nvSpPr>
            <p:cNvPr id="1861" name="Freeform 279"/>
            <p:cNvSpPr>
              <a:spLocks/>
            </p:cNvSpPr>
            <p:nvPr/>
          </p:nvSpPr>
          <p:spPr bwMode="auto">
            <a:xfrm rot="11055630">
              <a:off x="1236" y="2922"/>
              <a:ext cx="24" cy="19"/>
            </a:xfrm>
            <a:custGeom>
              <a:avLst/>
              <a:gdLst/>
              <a:ahLst/>
              <a:cxnLst>
                <a:cxn ang="0">
                  <a:pos x="0" y="9"/>
                </a:cxn>
                <a:cxn ang="0">
                  <a:pos x="0" y="9"/>
                </a:cxn>
                <a:cxn ang="0">
                  <a:pos x="0" y="9"/>
                </a:cxn>
                <a:cxn ang="0">
                  <a:pos x="0" y="5"/>
                </a:cxn>
                <a:cxn ang="0">
                  <a:pos x="5" y="5"/>
                </a:cxn>
                <a:cxn ang="0">
                  <a:pos x="5" y="5"/>
                </a:cxn>
                <a:cxn ang="0">
                  <a:pos x="5" y="0"/>
                </a:cxn>
                <a:cxn ang="0">
                  <a:pos x="10" y="0"/>
                </a:cxn>
                <a:cxn ang="0">
                  <a:pos x="10" y="0"/>
                </a:cxn>
                <a:cxn ang="0">
                  <a:pos x="10" y="0"/>
                </a:cxn>
                <a:cxn ang="0">
                  <a:pos x="14" y="0"/>
                </a:cxn>
                <a:cxn ang="0">
                  <a:pos x="14" y="0"/>
                </a:cxn>
                <a:cxn ang="0">
                  <a:pos x="14" y="0"/>
                </a:cxn>
                <a:cxn ang="0">
                  <a:pos x="19" y="0"/>
                </a:cxn>
                <a:cxn ang="0">
                  <a:pos x="19" y="0"/>
                </a:cxn>
                <a:cxn ang="0">
                  <a:pos x="19" y="5"/>
                </a:cxn>
                <a:cxn ang="0">
                  <a:pos x="24" y="5"/>
                </a:cxn>
                <a:cxn ang="0">
                  <a:pos x="24" y="5"/>
                </a:cxn>
                <a:cxn ang="0">
                  <a:pos x="24" y="9"/>
                </a:cxn>
                <a:cxn ang="0">
                  <a:pos x="24" y="9"/>
                </a:cxn>
                <a:cxn ang="0">
                  <a:pos x="24" y="14"/>
                </a:cxn>
                <a:cxn ang="0">
                  <a:pos x="24" y="14"/>
                </a:cxn>
                <a:cxn ang="0">
                  <a:pos x="19" y="14"/>
                </a:cxn>
                <a:cxn ang="0">
                  <a:pos x="19" y="19"/>
                </a:cxn>
                <a:cxn ang="0">
                  <a:pos x="19" y="19"/>
                </a:cxn>
                <a:cxn ang="0">
                  <a:pos x="19" y="19"/>
                </a:cxn>
                <a:cxn ang="0">
                  <a:pos x="14" y="19"/>
                </a:cxn>
                <a:cxn ang="0">
                  <a:pos x="14" y="19"/>
                </a:cxn>
                <a:cxn ang="0">
                  <a:pos x="14" y="19"/>
                </a:cxn>
                <a:cxn ang="0">
                  <a:pos x="10" y="19"/>
                </a:cxn>
                <a:cxn ang="0">
                  <a:pos x="10" y="19"/>
                </a:cxn>
                <a:cxn ang="0">
                  <a:pos x="5" y="19"/>
                </a:cxn>
                <a:cxn ang="0">
                  <a:pos x="5" y="19"/>
                </a:cxn>
                <a:cxn ang="0">
                  <a:pos x="5" y="14"/>
                </a:cxn>
                <a:cxn ang="0">
                  <a:pos x="5" y="14"/>
                </a:cxn>
                <a:cxn ang="0">
                  <a:pos x="0" y="14"/>
                </a:cxn>
                <a:cxn ang="0">
                  <a:pos x="0" y="9"/>
                </a:cxn>
              </a:cxnLst>
              <a:rect l="0" t="0" r="r" b="b"/>
              <a:pathLst>
                <a:path w="24" h="19">
                  <a:moveTo>
                    <a:pt x="0" y="9"/>
                  </a:moveTo>
                  <a:lnTo>
                    <a:pt x="0" y="9"/>
                  </a:lnTo>
                  <a:lnTo>
                    <a:pt x="0" y="9"/>
                  </a:lnTo>
                  <a:lnTo>
                    <a:pt x="0" y="5"/>
                  </a:lnTo>
                  <a:lnTo>
                    <a:pt x="5" y="5"/>
                  </a:lnTo>
                  <a:lnTo>
                    <a:pt x="5" y="5"/>
                  </a:lnTo>
                  <a:lnTo>
                    <a:pt x="5" y="0"/>
                  </a:lnTo>
                  <a:lnTo>
                    <a:pt x="10" y="0"/>
                  </a:lnTo>
                  <a:lnTo>
                    <a:pt x="10" y="0"/>
                  </a:lnTo>
                  <a:lnTo>
                    <a:pt x="10" y="0"/>
                  </a:lnTo>
                  <a:lnTo>
                    <a:pt x="14" y="0"/>
                  </a:lnTo>
                  <a:lnTo>
                    <a:pt x="14" y="0"/>
                  </a:lnTo>
                  <a:lnTo>
                    <a:pt x="14" y="0"/>
                  </a:lnTo>
                  <a:lnTo>
                    <a:pt x="19" y="0"/>
                  </a:lnTo>
                  <a:lnTo>
                    <a:pt x="19" y="0"/>
                  </a:lnTo>
                  <a:lnTo>
                    <a:pt x="19" y="5"/>
                  </a:lnTo>
                  <a:lnTo>
                    <a:pt x="24" y="5"/>
                  </a:lnTo>
                  <a:lnTo>
                    <a:pt x="24" y="5"/>
                  </a:lnTo>
                  <a:lnTo>
                    <a:pt x="24" y="9"/>
                  </a:lnTo>
                  <a:lnTo>
                    <a:pt x="24" y="9"/>
                  </a:lnTo>
                  <a:lnTo>
                    <a:pt x="24" y="14"/>
                  </a:lnTo>
                  <a:lnTo>
                    <a:pt x="24" y="14"/>
                  </a:lnTo>
                  <a:lnTo>
                    <a:pt x="19" y="14"/>
                  </a:lnTo>
                  <a:lnTo>
                    <a:pt x="19" y="19"/>
                  </a:lnTo>
                  <a:lnTo>
                    <a:pt x="19" y="19"/>
                  </a:lnTo>
                  <a:lnTo>
                    <a:pt x="19" y="19"/>
                  </a:lnTo>
                  <a:lnTo>
                    <a:pt x="14" y="19"/>
                  </a:lnTo>
                  <a:lnTo>
                    <a:pt x="14" y="19"/>
                  </a:lnTo>
                  <a:lnTo>
                    <a:pt x="14" y="19"/>
                  </a:lnTo>
                  <a:lnTo>
                    <a:pt x="10" y="19"/>
                  </a:lnTo>
                  <a:lnTo>
                    <a:pt x="10" y="19"/>
                  </a:lnTo>
                  <a:lnTo>
                    <a:pt x="5" y="19"/>
                  </a:lnTo>
                  <a:lnTo>
                    <a:pt x="5" y="19"/>
                  </a:lnTo>
                  <a:lnTo>
                    <a:pt x="5" y="14"/>
                  </a:lnTo>
                  <a:lnTo>
                    <a:pt x="5" y="14"/>
                  </a:lnTo>
                  <a:lnTo>
                    <a:pt x="0" y="14"/>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1862" name="Line 280"/>
            <p:cNvSpPr>
              <a:spLocks noChangeShapeType="1"/>
            </p:cNvSpPr>
            <p:nvPr/>
          </p:nvSpPr>
          <p:spPr bwMode="auto">
            <a:xfrm rot="11055630">
              <a:off x="1241" y="2899"/>
              <a:ext cx="14" cy="65"/>
            </a:xfrm>
            <a:prstGeom prst="line">
              <a:avLst/>
            </a:prstGeom>
            <a:noFill/>
            <a:ln w="7938">
              <a:solidFill>
                <a:srgbClr val="000000"/>
              </a:solidFill>
              <a:round/>
              <a:headEnd/>
              <a:tailEnd/>
            </a:ln>
          </p:spPr>
          <p:txBody>
            <a:bodyPr/>
            <a:lstStyle/>
            <a:p>
              <a:endParaRPr lang="fr-FR"/>
            </a:p>
          </p:txBody>
        </p:sp>
        <p:sp>
          <p:nvSpPr>
            <p:cNvPr id="1863" name="Line 281"/>
            <p:cNvSpPr>
              <a:spLocks noChangeShapeType="1"/>
            </p:cNvSpPr>
            <p:nvPr/>
          </p:nvSpPr>
          <p:spPr bwMode="auto">
            <a:xfrm rot="11055630" flipV="1">
              <a:off x="1213" y="2927"/>
              <a:ext cx="70" cy="9"/>
            </a:xfrm>
            <a:prstGeom prst="line">
              <a:avLst/>
            </a:prstGeom>
            <a:noFill/>
            <a:ln w="7938">
              <a:solidFill>
                <a:srgbClr val="000000"/>
              </a:solidFill>
              <a:round/>
              <a:headEnd/>
              <a:tailEnd/>
            </a:ln>
          </p:spPr>
          <p:txBody>
            <a:bodyPr/>
            <a:lstStyle/>
            <a:p>
              <a:endParaRPr lang="fr-FR"/>
            </a:p>
          </p:txBody>
        </p:sp>
        <p:sp>
          <p:nvSpPr>
            <p:cNvPr id="1864" name="Freeform 282"/>
            <p:cNvSpPr>
              <a:spLocks/>
            </p:cNvSpPr>
            <p:nvPr/>
          </p:nvSpPr>
          <p:spPr bwMode="auto">
            <a:xfrm rot="11055630">
              <a:off x="1537" y="2835"/>
              <a:ext cx="19" cy="18"/>
            </a:xfrm>
            <a:custGeom>
              <a:avLst/>
              <a:gdLst/>
              <a:ahLst/>
              <a:cxnLst>
                <a:cxn ang="0">
                  <a:pos x="14" y="18"/>
                </a:cxn>
                <a:cxn ang="0">
                  <a:pos x="14" y="18"/>
                </a:cxn>
                <a:cxn ang="0">
                  <a:pos x="14" y="18"/>
                </a:cxn>
                <a:cxn ang="0">
                  <a:pos x="14" y="18"/>
                </a:cxn>
                <a:cxn ang="0">
                  <a:pos x="9" y="18"/>
                </a:cxn>
                <a:cxn ang="0">
                  <a:pos x="9" y="18"/>
                </a:cxn>
                <a:cxn ang="0">
                  <a:pos x="5" y="18"/>
                </a:cxn>
                <a:cxn ang="0">
                  <a:pos x="5" y="18"/>
                </a:cxn>
                <a:cxn ang="0">
                  <a:pos x="5" y="18"/>
                </a:cxn>
                <a:cxn ang="0">
                  <a:pos x="0" y="18"/>
                </a:cxn>
                <a:cxn ang="0">
                  <a:pos x="0" y="18"/>
                </a:cxn>
                <a:cxn ang="0">
                  <a:pos x="0" y="14"/>
                </a:cxn>
                <a:cxn ang="0">
                  <a:pos x="0" y="14"/>
                </a:cxn>
                <a:cxn ang="0">
                  <a:pos x="0" y="14"/>
                </a:cxn>
                <a:cxn ang="0">
                  <a:pos x="0" y="9"/>
                </a:cxn>
                <a:cxn ang="0">
                  <a:pos x="0" y="9"/>
                </a:cxn>
                <a:cxn ang="0">
                  <a:pos x="0" y="4"/>
                </a:cxn>
                <a:cxn ang="0">
                  <a:pos x="0" y="4"/>
                </a:cxn>
                <a:cxn ang="0">
                  <a:pos x="0" y="4"/>
                </a:cxn>
                <a:cxn ang="0">
                  <a:pos x="0" y="0"/>
                </a:cxn>
                <a:cxn ang="0">
                  <a:pos x="5" y="0"/>
                </a:cxn>
                <a:cxn ang="0">
                  <a:pos x="5" y="0"/>
                </a:cxn>
                <a:cxn ang="0">
                  <a:pos x="5" y="0"/>
                </a:cxn>
                <a:cxn ang="0">
                  <a:pos x="9" y="0"/>
                </a:cxn>
                <a:cxn ang="0">
                  <a:pos x="9" y="0"/>
                </a:cxn>
                <a:cxn ang="0">
                  <a:pos x="14" y="0"/>
                </a:cxn>
                <a:cxn ang="0">
                  <a:pos x="14" y="0"/>
                </a:cxn>
                <a:cxn ang="0">
                  <a:pos x="14" y="0"/>
                </a:cxn>
                <a:cxn ang="0">
                  <a:pos x="14" y="4"/>
                </a:cxn>
                <a:cxn ang="0">
                  <a:pos x="19" y="4"/>
                </a:cxn>
                <a:cxn ang="0">
                  <a:pos x="19" y="4"/>
                </a:cxn>
                <a:cxn ang="0">
                  <a:pos x="19" y="9"/>
                </a:cxn>
                <a:cxn ang="0">
                  <a:pos x="19" y="9"/>
                </a:cxn>
                <a:cxn ang="0">
                  <a:pos x="19" y="14"/>
                </a:cxn>
                <a:cxn ang="0">
                  <a:pos x="19" y="14"/>
                </a:cxn>
                <a:cxn ang="0">
                  <a:pos x="19" y="14"/>
                </a:cxn>
                <a:cxn ang="0">
                  <a:pos x="14" y="18"/>
                </a:cxn>
              </a:cxnLst>
              <a:rect l="0" t="0" r="r" b="b"/>
              <a:pathLst>
                <a:path w="19" h="18">
                  <a:moveTo>
                    <a:pt x="14" y="18"/>
                  </a:moveTo>
                  <a:lnTo>
                    <a:pt x="14" y="18"/>
                  </a:lnTo>
                  <a:lnTo>
                    <a:pt x="14" y="18"/>
                  </a:lnTo>
                  <a:lnTo>
                    <a:pt x="14" y="18"/>
                  </a:lnTo>
                  <a:lnTo>
                    <a:pt x="9" y="18"/>
                  </a:lnTo>
                  <a:lnTo>
                    <a:pt x="9" y="18"/>
                  </a:lnTo>
                  <a:lnTo>
                    <a:pt x="5" y="18"/>
                  </a:lnTo>
                  <a:lnTo>
                    <a:pt x="5" y="18"/>
                  </a:lnTo>
                  <a:lnTo>
                    <a:pt x="5" y="18"/>
                  </a:lnTo>
                  <a:lnTo>
                    <a:pt x="0" y="18"/>
                  </a:lnTo>
                  <a:lnTo>
                    <a:pt x="0" y="18"/>
                  </a:lnTo>
                  <a:lnTo>
                    <a:pt x="0" y="14"/>
                  </a:lnTo>
                  <a:lnTo>
                    <a:pt x="0" y="14"/>
                  </a:lnTo>
                  <a:lnTo>
                    <a:pt x="0" y="14"/>
                  </a:lnTo>
                  <a:lnTo>
                    <a:pt x="0" y="9"/>
                  </a:lnTo>
                  <a:lnTo>
                    <a:pt x="0" y="9"/>
                  </a:lnTo>
                  <a:lnTo>
                    <a:pt x="0" y="4"/>
                  </a:lnTo>
                  <a:lnTo>
                    <a:pt x="0" y="4"/>
                  </a:lnTo>
                  <a:lnTo>
                    <a:pt x="0" y="4"/>
                  </a:lnTo>
                  <a:lnTo>
                    <a:pt x="0" y="0"/>
                  </a:lnTo>
                  <a:lnTo>
                    <a:pt x="5" y="0"/>
                  </a:lnTo>
                  <a:lnTo>
                    <a:pt x="5" y="0"/>
                  </a:lnTo>
                  <a:lnTo>
                    <a:pt x="5" y="0"/>
                  </a:lnTo>
                  <a:lnTo>
                    <a:pt x="9" y="0"/>
                  </a:lnTo>
                  <a:lnTo>
                    <a:pt x="9" y="0"/>
                  </a:lnTo>
                  <a:lnTo>
                    <a:pt x="14" y="0"/>
                  </a:lnTo>
                  <a:lnTo>
                    <a:pt x="14" y="0"/>
                  </a:lnTo>
                  <a:lnTo>
                    <a:pt x="14" y="0"/>
                  </a:lnTo>
                  <a:lnTo>
                    <a:pt x="14" y="4"/>
                  </a:lnTo>
                  <a:lnTo>
                    <a:pt x="19" y="4"/>
                  </a:lnTo>
                  <a:lnTo>
                    <a:pt x="19" y="4"/>
                  </a:lnTo>
                  <a:lnTo>
                    <a:pt x="19" y="9"/>
                  </a:lnTo>
                  <a:lnTo>
                    <a:pt x="19" y="9"/>
                  </a:lnTo>
                  <a:lnTo>
                    <a:pt x="19" y="14"/>
                  </a:lnTo>
                  <a:lnTo>
                    <a:pt x="19" y="14"/>
                  </a:lnTo>
                  <a:lnTo>
                    <a:pt x="19" y="14"/>
                  </a:lnTo>
                  <a:lnTo>
                    <a:pt x="14" y="18"/>
                  </a:lnTo>
                  <a:close/>
                </a:path>
              </a:pathLst>
            </a:custGeom>
            <a:solidFill>
              <a:srgbClr val="000000"/>
            </a:solidFill>
            <a:ln w="7938">
              <a:solidFill>
                <a:srgbClr val="000000"/>
              </a:solidFill>
              <a:prstDash val="solid"/>
              <a:round/>
              <a:headEnd/>
              <a:tailEnd/>
            </a:ln>
          </p:spPr>
          <p:txBody>
            <a:bodyPr/>
            <a:lstStyle/>
            <a:p>
              <a:endParaRPr lang="fr-FR"/>
            </a:p>
          </p:txBody>
        </p:sp>
        <p:sp>
          <p:nvSpPr>
            <p:cNvPr id="1865" name="Line 283"/>
            <p:cNvSpPr>
              <a:spLocks noChangeShapeType="1"/>
            </p:cNvSpPr>
            <p:nvPr/>
          </p:nvSpPr>
          <p:spPr bwMode="auto">
            <a:xfrm rot="11055630" flipV="1">
              <a:off x="1525" y="2815"/>
              <a:ext cx="46" cy="51"/>
            </a:xfrm>
            <a:prstGeom prst="line">
              <a:avLst/>
            </a:prstGeom>
            <a:noFill/>
            <a:ln w="7938">
              <a:solidFill>
                <a:srgbClr val="000000"/>
              </a:solidFill>
              <a:round/>
              <a:headEnd/>
              <a:tailEnd/>
            </a:ln>
          </p:spPr>
          <p:txBody>
            <a:bodyPr/>
            <a:lstStyle/>
            <a:p>
              <a:endParaRPr lang="fr-FR"/>
            </a:p>
          </p:txBody>
        </p:sp>
        <p:sp>
          <p:nvSpPr>
            <p:cNvPr id="1866" name="Line 284"/>
            <p:cNvSpPr>
              <a:spLocks noChangeShapeType="1"/>
            </p:cNvSpPr>
            <p:nvPr/>
          </p:nvSpPr>
          <p:spPr bwMode="auto">
            <a:xfrm rot="11055630">
              <a:off x="1525" y="2820"/>
              <a:ext cx="50" cy="41"/>
            </a:xfrm>
            <a:prstGeom prst="line">
              <a:avLst/>
            </a:prstGeom>
            <a:noFill/>
            <a:ln w="7938">
              <a:solidFill>
                <a:srgbClr val="000000"/>
              </a:solidFill>
              <a:round/>
              <a:headEnd/>
              <a:tailEnd/>
            </a:ln>
          </p:spPr>
          <p:txBody>
            <a:bodyPr/>
            <a:lstStyle/>
            <a:p>
              <a:endParaRPr lang="fr-FR"/>
            </a:p>
          </p:txBody>
        </p:sp>
        <p:sp>
          <p:nvSpPr>
            <p:cNvPr id="1867" name="Freeform 285"/>
            <p:cNvSpPr>
              <a:spLocks/>
            </p:cNvSpPr>
            <p:nvPr/>
          </p:nvSpPr>
          <p:spPr bwMode="auto">
            <a:xfrm rot="11055630">
              <a:off x="1588" y="2833"/>
              <a:ext cx="19" cy="19"/>
            </a:xfrm>
            <a:custGeom>
              <a:avLst/>
              <a:gdLst/>
              <a:ahLst/>
              <a:cxnLst>
                <a:cxn ang="0">
                  <a:pos x="14" y="0"/>
                </a:cxn>
                <a:cxn ang="0">
                  <a:pos x="19" y="0"/>
                </a:cxn>
                <a:cxn ang="0">
                  <a:pos x="19" y="5"/>
                </a:cxn>
                <a:cxn ang="0">
                  <a:pos x="19" y="5"/>
                </a:cxn>
                <a:cxn ang="0">
                  <a:pos x="19" y="10"/>
                </a:cxn>
                <a:cxn ang="0">
                  <a:pos x="19" y="10"/>
                </a:cxn>
                <a:cxn ang="0">
                  <a:pos x="19" y="10"/>
                </a:cxn>
                <a:cxn ang="0">
                  <a:pos x="19" y="14"/>
                </a:cxn>
                <a:cxn ang="0">
                  <a:pos x="19" y="14"/>
                </a:cxn>
                <a:cxn ang="0">
                  <a:pos x="19" y="14"/>
                </a:cxn>
                <a:cxn ang="0">
                  <a:pos x="14" y="19"/>
                </a:cxn>
                <a:cxn ang="0">
                  <a:pos x="14" y="19"/>
                </a:cxn>
                <a:cxn ang="0">
                  <a:pos x="14" y="19"/>
                </a:cxn>
                <a:cxn ang="0">
                  <a:pos x="10" y="19"/>
                </a:cxn>
                <a:cxn ang="0">
                  <a:pos x="10" y="19"/>
                </a:cxn>
                <a:cxn ang="0">
                  <a:pos x="10" y="19"/>
                </a:cxn>
                <a:cxn ang="0">
                  <a:pos x="5" y="19"/>
                </a:cxn>
                <a:cxn ang="0">
                  <a:pos x="5" y="19"/>
                </a:cxn>
                <a:cxn ang="0">
                  <a:pos x="5" y="19"/>
                </a:cxn>
                <a:cxn ang="0">
                  <a:pos x="0" y="14"/>
                </a:cxn>
                <a:cxn ang="0">
                  <a:pos x="0" y="14"/>
                </a:cxn>
                <a:cxn ang="0">
                  <a:pos x="0" y="14"/>
                </a:cxn>
                <a:cxn ang="0">
                  <a:pos x="0" y="10"/>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0" y="0"/>
                </a:cxn>
                <a:cxn ang="0">
                  <a:pos x="14" y="0"/>
                </a:cxn>
                <a:cxn ang="0">
                  <a:pos x="14" y="0"/>
                </a:cxn>
                <a:cxn ang="0">
                  <a:pos x="14" y="0"/>
                </a:cxn>
              </a:cxnLst>
              <a:rect l="0" t="0" r="r" b="b"/>
              <a:pathLst>
                <a:path w="19" h="19">
                  <a:moveTo>
                    <a:pt x="14" y="0"/>
                  </a:moveTo>
                  <a:lnTo>
                    <a:pt x="19" y="0"/>
                  </a:lnTo>
                  <a:lnTo>
                    <a:pt x="19" y="5"/>
                  </a:lnTo>
                  <a:lnTo>
                    <a:pt x="19" y="5"/>
                  </a:lnTo>
                  <a:lnTo>
                    <a:pt x="19" y="10"/>
                  </a:lnTo>
                  <a:lnTo>
                    <a:pt x="19" y="10"/>
                  </a:lnTo>
                  <a:lnTo>
                    <a:pt x="19" y="10"/>
                  </a:lnTo>
                  <a:lnTo>
                    <a:pt x="19" y="14"/>
                  </a:lnTo>
                  <a:lnTo>
                    <a:pt x="19" y="14"/>
                  </a:lnTo>
                  <a:lnTo>
                    <a:pt x="19" y="14"/>
                  </a:lnTo>
                  <a:lnTo>
                    <a:pt x="14" y="19"/>
                  </a:lnTo>
                  <a:lnTo>
                    <a:pt x="14" y="19"/>
                  </a:lnTo>
                  <a:lnTo>
                    <a:pt x="14" y="19"/>
                  </a:lnTo>
                  <a:lnTo>
                    <a:pt x="10" y="19"/>
                  </a:lnTo>
                  <a:lnTo>
                    <a:pt x="10" y="19"/>
                  </a:lnTo>
                  <a:lnTo>
                    <a:pt x="10" y="19"/>
                  </a:lnTo>
                  <a:lnTo>
                    <a:pt x="5" y="19"/>
                  </a:lnTo>
                  <a:lnTo>
                    <a:pt x="5" y="19"/>
                  </a:lnTo>
                  <a:lnTo>
                    <a:pt x="5" y="19"/>
                  </a:lnTo>
                  <a:lnTo>
                    <a:pt x="0" y="14"/>
                  </a:lnTo>
                  <a:lnTo>
                    <a:pt x="0" y="14"/>
                  </a:lnTo>
                  <a:lnTo>
                    <a:pt x="0" y="14"/>
                  </a:lnTo>
                  <a:lnTo>
                    <a:pt x="0" y="10"/>
                  </a:lnTo>
                  <a:lnTo>
                    <a:pt x="0" y="10"/>
                  </a:lnTo>
                  <a:lnTo>
                    <a:pt x="0" y="10"/>
                  </a:lnTo>
                  <a:lnTo>
                    <a:pt x="0" y="5"/>
                  </a:lnTo>
                  <a:lnTo>
                    <a:pt x="0" y="5"/>
                  </a:lnTo>
                  <a:lnTo>
                    <a:pt x="0" y="5"/>
                  </a:lnTo>
                  <a:lnTo>
                    <a:pt x="5" y="0"/>
                  </a:lnTo>
                  <a:lnTo>
                    <a:pt x="5" y="0"/>
                  </a:lnTo>
                  <a:lnTo>
                    <a:pt x="5" y="0"/>
                  </a:lnTo>
                  <a:lnTo>
                    <a:pt x="10" y="0"/>
                  </a:lnTo>
                  <a:lnTo>
                    <a:pt x="10" y="0"/>
                  </a:lnTo>
                  <a:lnTo>
                    <a:pt x="10"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870" name="Line 286"/>
            <p:cNvSpPr>
              <a:spLocks noChangeShapeType="1"/>
            </p:cNvSpPr>
            <p:nvPr/>
          </p:nvSpPr>
          <p:spPr bwMode="auto">
            <a:xfrm rot="11055630">
              <a:off x="1570" y="2820"/>
              <a:ext cx="55" cy="46"/>
            </a:xfrm>
            <a:prstGeom prst="line">
              <a:avLst/>
            </a:prstGeom>
            <a:noFill/>
            <a:ln w="7938">
              <a:solidFill>
                <a:srgbClr val="000000"/>
              </a:solidFill>
              <a:round/>
              <a:headEnd/>
              <a:tailEnd/>
            </a:ln>
          </p:spPr>
          <p:txBody>
            <a:bodyPr/>
            <a:lstStyle/>
            <a:p>
              <a:endParaRPr lang="fr-FR"/>
            </a:p>
          </p:txBody>
        </p:sp>
        <p:sp>
          <p:nvSpPr>
            <p:cNvPr id="1871" name="Line 287"/>
            <p:cNvSpPr>
              <a:spLocks noChangeShapeType="1"/>
            </p:cNvSpPr>
            <p:nvPr/>
          </p:nvSpPr>
          <p:spPr bwMode="auto">
            <a:xfrm rot="11055630" flipV="1">
              <a:off x="1575" y="2815"/>
              <a:ext cx="46" cy="55"/>
            </a:xfrm>
            <a:prstGeom prst="line">
              <a:avLst/>
            </a:prstGeom>
            <a:noFill/>
            <a:ln w="7938">
              <a:solidFill>
                <a:srgbClr val="000000"/>
              </a:solidFill>
              <a:round/>
              <a:headEnd/>
              <a:tailEnd/>
            </a:ln>
          </p:spPr>
          <p:txBody>
            <a:bodyPr/>
            <a:lstStyle/>
            <a:p>
              <a:endParaRPr lang="fr-FR"/>
            </a:p>
          </p:txBody>
        </p:sp>
        <p:sp>
          <p:nvSpPr>
            <p:cNvPr id="1872" name="Freeform 288"/>
            <p:cNvSpPr>
              <a:spLocks/>
            </p:cNvSpPr>
            <p:nvPr/>
          </p:nvSpPr>
          <p:spPr bwMode="auto">
            <a:xfrm rot="11055630">
              <a:off x="1538" y="2882"/>
              <a:ext cx="23" cy="18"/>
            </a:xfrm>
            <a:custGeom>
              <a:avLst/>
              <a:gdLst/>
              <a:ahLst/>
              <a:cxnLst>
                <a:cxn ang="0">
                  <a:pos x="18" y="0"/>
                </a:cxn>
                <a:cxn ang="0">
                  <a:pos x="18" y="0"/>
                </a:cxn>
                <a:cxn ang="0">
                  <a:pos x="23" y="4"/>
                </a:cxn>
                <a:cxn ang="0">
                  <a:pos x="23" y="4"/>
                </a:cxn>
                <a:cxn ang="0">
                  <a:pos x="23" y="4"/>
                </a:cxn>
                <a:cxn ang="0">
                  <a:pos x="23" y="9"/>
                </a:cxn>
                <a:cxn ang="0">
                  <a:pos x="23" y="9"/>
                </a:cxn>
                <a:cxn ang="0">
                  <a:pos x="23" y="14"/>
                </a:cxn>
                <a:cxn ang="0">
                  <a:pos x="18" y="14"/>
                </a:cxn>
                <a:cxn ang="0">
                  <a:pos x="18" y="14"/>
                </a:cxn>
                <a:cxn ang="0">
                  <a:pos x="18" y="18"/>
                </a:cxn>
                <a:cxn ang="0">
                  <a:pos x="18" y="18"/>
                </a:cxn>
                <a:cxn ang="0">
                  <a:pos x="14" y="18"/>
                </a:cxn>
                <a:cxn ang="0">
                  <a:pos x="14" y="18"/>
                </a:cxn>
                <a:cxn ang="0">
                  <a:pos x="14" y="18"/>
                </a:cxn>
                <a:cxn ang="0">
                  <a:pos x="9" y="18"/>
                </a:cxn>
                <a:cxn ang="0">
                  <a:pos x="9" y="18"/>
                </a:cxn>
                <a:cxn ang="0">
                  <a:pos x="4" y="18"/>
                </a:cxn>
                <a:cxn ang="0">
                  <a:pos x="4" y="18"/>
                </a:cxn>
                <a:cxn ang="0">
                  <a:pos x="4" y="14"/>
                </a:cxn>
                <a:cxn ang="0">
                  <a:pos x="4" y="14"/>
                </a:cxn>
                <a:cxn ang="0">
                  <a:pos x="0" y="14"/>
                </a:cxn>
                <a:cxn ang="0">
                  <a:pos x="0" y="9"/>
                </a:cxn>
                <a:cxn ang="0">
                  <a:pos x="0" y="9"/>
                </a:cxn>
                <a:cxn ang="0">
                  <a:pos x="0" y="4"/>
                </a:cxn>
                <a:cxn ang="0">
                  <a:pos x="4" y="4"/>
                </a:cxn>
                <a:cxn ang="0">
                  <a:pos x="4" y="4"/>
                </a:cxn>
                <a:cxn ang="0">
                  <a:pos x="4" y="0"/>
                </a:cxn>
                <a:cxn ang="0">
                  <a:pos x="4" y="0"/>
                </a:cxn>
                <a:cxn ang="0">
                  <a:pos x="9" y="0"/>
                </a:cxn>
                <a:cxn ang="0">
                  <a:pos x="9" y="0"/>
                </a:cxn>
                <a:cxn ang="0">
                  <a:pos x="9" y="0"/>
                </a:cxn>
                <a:cxn ang="0">
                  <a:pos x="14" y="0"/>
                </a:cxn>
                <a:cxn ang="0">
                  <a:pos x="14" y="0"/>
                </a:cxn>
                <a:cxn ang="0">
                  <a:pos x="14" y="0"/>
                </a:cxn>
                <a:cxn ang="0">
                  <a:pos x="18" y="0"/>
                </a:cxn>
                <a:cxn ang="0">
                  <a:pos x="18" y="0"/>
                </a:cxn>
              </a:cxnLst>
              <a:rect l="0" t="0" r="r" b="b"/>
              <a:pathLst>
                <a:path w="23" h="18">
                  <a:moveTo>
                    <a:pt x="18" y="0"/>
                  </a:moveTo>
                  <a:lnTo>
                    <a:pt x="18" y="0"/>
                  </a:lnTo>
                  <a:lnTo>
                    <a:pt x="23" y="4"/>
                  </a:lnTo>
                  <a:lnTo>
                    <a:pt x="23" y="4"/>
                  </a:lnTo>
                  <a:lnTo>
                    <a:pt x="23" y="4"/>
                  </a:lnTo>
                  <a:lnTo>
                    <a:pt x="23" y="9"/>
                  </a:lnTo>
                  <a:lnTo>
                    <a:pt x="23" y="9"/>
                  </a:lnTo>
                  <a:lnTo>
                    <a:pt x="23" y="14"/>
                  </a:lnTo>
                  <a:lnTo>
                    <a:pt x="18" y="14"/>
                  </a:lnTo>
                  <a:lnTo>
                    <a:pt x="18" y="14"/>
                  </a:lnTo>
                  <a:lnTo>
                    <a:pt x="18" y="18"/>
                  </a:lnTo>
                  <a:lnTo>
                    <a:pt x="18" y="18"/>
                  </a:lnTo>
                  <a:lnTo>
                    <a:pt x="14" y="18"/>
                  </a:lnTo>
                  <a:lnTo>
                    <a:pt x="14" y="18"/>
                  </a:lnTo>
                  <a:lnTo>
                    <a:pt x="14" y="18"/>
                  </a:lnTo>
                  <a:lnTo>
                    <a:pt x="9" y="18"/>
                  </a:lnTo>
                  <a:lnTo>
                    <a:pt x="9" y="18"/>
                  </a:lnTo>
                  <a:lnTo>
                    <a:pt x="4" y="18"/>
                  </a:lnTo>
                  <a:lnTo>
                    <a:pt x="4" y="18"/>
                  </a:lnTo>
                  <a:lnTo>
                    <a:pt x="4" y="14"/>
                  </a:lnTo>
                  <a:lnTo>
                    <a:pt x="4" y="14"/>
                  </a:lnTo>
                  <a:lnTo>
                    <a:pt x="0" y="14"/>
                  </a:lnTo>
                  <a:lnTo>
                    <a:pt x="0" y="9"/>
                  </a:lnTo>
                  <a:lnTo>
                    <a:pt x="0" y="9"/>
                  </a:lnTo>
                  <a:lnTo>
                    <a:pt x="0" y="4"/>
                  </a:lnTo>
                  <a:lnTo>
                    <a:pt x="4" y="4"/>
                  </a:lnTo>
                  <a:lnTo>
                    <a:pt x="4" y="4"/>
                  </a:lnTo>
                  <a:lnTo>
                    <a:pt x="4" y="0"/>
                  </a:lnTo>
                  <a:lnTo>
                    <a:pt x="4" y="0"/>
                  </a:lnTo>
                  <a:lnTo>
                    <a:pt x="9" y="0"/>
                  </a:lnTo>
                  <a:lnTo>
                    <a:pt x="9" y="0"/>
                  </a:lnTo>
                  <a:lnTo>
                    <a:pt x="9" y="0"/>
                  </a:lnTo>
                  <a:lnTo>
                    <a:pt x="14" y="0"/>
                  </a:lnTo>
                  <a:lnTo>
                    <a:pt x="14" y="0"/>
                  </a:lnTo>
                  <a:lnTo>
                    <a:pt x="14"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873" name="Line 289"/>
            <p:cNvSpPr>
              <a:spLocks noChangeShapeType="1"/>
            </p:cNvSpPr>
            <p:nvPr/>
          </p:nvSpPr>
          <p:spPr bwMode="auto">
            <a:xfrm rot="11055630">
              <a:off x="1524" y="2868"/>
              <a:ext cx="51" cy="46"/>
            </a:xfrm>
            <a:prstGeom prst="line">
              <a:avLst/>
            </a:prstGeom>
            <a:noFill/>
            <a:ln w="7938">
              <a:solidFill>
                <a:srgbClr val="000000"/>
              </a:solidFill>
              <a:round/>
              <a:headEnd/>
              <a:tailEnd/>
            </a:ln>
          </p:spPr>
          <p:txBody>
            <a:bodyPr/>
            <a:lstStyle/>
            <a:p>
              <a:endParaRPr lang="fr-FR"/>
            </a:p>
          </p:txBody>
        </p:sp>
        <p:sp>
          <p:nvSpPr>
            <p:cNvPr id="1874" name="Line 290"/>
            <p:cNvSpPr>
              <a:spLocks noChangeShapeType="1"/>
            </p:cNvSpPr>
            <p:nvPr/>
          </p:nvSpPr>
          <p:spPr bwMode="auto">
            <a:xfrm rot="11055630" flipV="1">
              <a:off x="1529" y="2867"/>
              <a:ext cx="41" cy="51"/>
            </a:xfrm>
            <a:prstGeom prst="line">
              <a:avLst/>
            </a:prstGeom>
            <a:noFill/>
            <a:ln w="7938">
              <a:solidFill>
                <a:srgbClr val="000000"/>
              </a:solidFill>
              <a:round/>
              <a:headEnd/>
              <a:tailEnd/>
            </a:ln>
          </p:spPr>
          <p:txBody>
            <a:bodyPr/>
            <a:lstStyle/>
            <a:p>
              <a:endParaRPr lang="fr-FR"/>
            </a:p>
          </p:txBody>
        </p:sp>
        <p:sp>
          <p:nvSpPr>
            <p:cNvPr id="1875" name="Freeform 291"/>
            <p:cNvSpPr>
              <a:spLocks/>
            </p:cNvSpPr>
            <p:nvPr/>
          </p:nvSpPr>
          <p:spPr bwMode="auto">
            <a:xfrm rot="11055630">
              <a:off x="1591" y="2879"/>
              <a:ext cx="18" cy="23"/>
            </a:xfrm>
            <a:custGeom>
              <a:avLst/>
              <a:gdLst/>
              <a:ahLst/>
              <a:cxnLst>
                <a:cxn ang="0">
                  <a:pos x="14" y="4"/>
                </a:cxn>
                <a:cxn ang="0">
                  <a:pos x="18" y="4"/>
                </a:cxn>
                <a:cxn ang="0">
                  <a:pos x="18" y="4"/>
                </a:cxn>
                <a:cxn ang="0">
                  <a:pos x="18" y="9"/>
                </a:cxn>
                <a:cxn ang="0">
                  <a:pos x="18" y="9"/>
                </a:cxn>
                <a:cxn ang="0">
                  <a:pos x="18" y="14"/>
                </a:cxn>
                <a:cxn ang="0">
                  <a:pos x="18" y="14"/>
                </a:cxn>
                <a:cxn ang="0">
                  <a:pos x="18" y="14"/>
                </a:cxn>
                <a:cxn ang="0">
                  <a:pos x="18" y="18"/>
                </a:cxn>
                <a:cxn ang="0">
                  <a:pos x="18" y="18"/>
                </a:cxn>
                <a:cxn ang="0">
                  <a:pos x="14" y="18"/>
                </a:cxn>
                <a:cxn ang="0">
                  <a:pos x="14" y="23"/>
                </a:cxn>
                <a:cxn ang="0">
                  <a:pos x="14" y="23"/>
                </a:cxn>
                <a:cxn ang="0">
                  <a:pos x="9" y="23"/>
                </a:cxn>
                <a:cxn ang="0">
                  <a:pos x="9" y="23"/>
                </a:cxn>
                <a:cxn ang="0">
                  <a:pos x="9" y="23"/>
                </a:cxn>
                <a:cxn ang="0">
                  <a:pos x="4" y="23"/>
                </a:cxn>
                <a:cxn ang="0">
                  <a:pos x="4" y="23"/>
                </a:cxn>
                <a:cxn ang="0">
                  <a:pos x="0" y="18"/>
                </a:cxn>
                <a:cxn ang="0">
                  <a:pos x="0" y="18"/>
                </a:cxn>
                <a:cxn ang="0">
                  <a:pos x="0" y="18"/>
                </a:cxn>
                <a:cxn ang="0">
                  <a:pos x="0" y="14"/>
                </a:cxn>
                <a:cxn ang="0">
                  <a:pos x="0" y="14"/>
                </a:cxn>
                <a:cxn ang="0">
                  <a:pos x="0" y="14"/>
                </a:cxn>
                <a:cxn ang="0">
                  <a:pos x="0" y="9"/>
                </a:cxn>
                <a:cxn ang="0">
                  <a:pos x="0" y="9"/>
                </a:cxn>
                <a:cxn ang="0">
                  <a:pos x="0" y="9"/>
                </a:cxn>
                <a:cxn ang="0">
                  <a:pos x="0" y="4"/>
                </a:cxn>
                <a:cxn ang="0">
                  <a:pos x="4" y="4"/>
                </a:cxn>
                <a:cxn ang="0">
                  <a:pos x="4" y="4"/>
                </a:cxn>
                <a:cxn ang="0">
                  <a:pos x="4" y="4"/>
                </a:cxn>
                <a:cxn ang="0">
                  <a:pos x="9" y="0"/>
                </a:cxn>
                <a:cxn ang="0">
                  <a:pos x="9" y="0"/>
                </a:cxn>
                <a:cxn ang="0">
                  <a:pos x="9" y="0"/>
                </a:cxn>
                <a:cxn ang="0">
                  <a:pos x="14" y="4"/>
                </a:cxn>
                <a:cxn ang="0">
                  <a:pos x="14" y="4"/>
                </a:cxn>
                <a:cxn ang="0">
                  <a:pos x="14" y="4"/>
                </a:cxn>
              </a:cxnLst>
              <a:rect l="0" t="0" r="r" b="b"/>
              <a:pathLst>
                <a:path w="18" h="23">
                  <a:moveTo>
                    <a:pt x="14" y="4"/>
                  </a:moveTo>
                  <a:lnTo>
                    <a:pt x="18" y="4"/>
                  </a:lnTo>
                  <a:lnTo>
                    <a:pt x="18" y="4"/>
                  </a:lnTo>
                  <a:lnTo>
                    <a:pt x="18" y="9"/>
                  </a:lnTo>
                  <a:lnTo>
                    <a:pt x="18" y="9"/>
                  </a:lnTo>
                  <a:lnTo>
                    <a:pt x="18" y="14"/>
                  </a:lnTo>
                  <a:lnTo>
                    <a:pt x="18" y="14"/>
                  </a:lnTo>
                  <a:lnTo>
                    <a:pt x="18" y="14"/>
                  </a:lnTo>
                  <a:lnTo>
                    <a:pt x="18" y="18"/>
                  </a:lnTo>
                  <a:lnTo>
                    <a:pt x="18" y="18"/>
                  </a:lnTo>
                  <a:lnTo>
                    <a:pt x="14" y="18"/>
                  </a:lnTo>
                  <a:lnTo>
                    <a:pt x="14" y="23"/>
                  </a:lnTo>
                  <a:lnTo>
                    <a:pt x="14" y="23"/>
                  </a:lnTo>
                  <a:lnTo>
                    <a:pt x="9" y="23"/>
                  </a:lnTo>
                  <a:lnTo>
                    <a:pt x="9" y="23"/>
                  </a:lnTo>
                  <a:lnTo>
                    <a:pt x="9" y="23"/>
                  </a:lnTo>
                  <a:lnTo>
                    <a:pt x="4" y="23"/>
                  </a:lnTo>
                  <a:lnTo>
                    <a:pt x="4" y="23"/>
                  </a:lnTo>
                  <a:lnTo>
                    <a:pt x="0" y="18"/>
                  </a:lnTo>
                  <a:lnTo>
                    <a:pt x="0" y="18"/>
                  </a:lnTo>
                  <a:lnTo>
                    <a:pt x="0" y="18"/>
                  </a:lnTo>
                  <a:lnTo>
                    <a:pt x="0" y="14"/>
                  </a:lnTo>
                  <a:lnTo>
                    <a:pt x="0" y="14"/>
                  </a:lnTo>
                  <a:lnTo>
                    <a:pt x="0" y="14"/>
                  </a:lnTo>
                  <a:lnTo>
                    <a:pt x="0" y="9"/>
                  </a:lnTo>
                  <a:lnTo>
                    <a:pt x="0" y="9"/>
                  </a:lnTo>
                  <a:lnTo>
                    <a:pt x="0" y="9"/>
                  </a:lnTo>
                  <a:lnTo>
                    <a:pt x="0" y="4"/>
                  </a:lnTo>
                  <a:lnTo>
                    <a:pt x="4" y="4"/>
                  </a:lnTo>
                  <a:lnTo>
                    <a:pt x="4" y="4"/>
                  </a:lnTo>
                  <a:lnTo>
                    <a:pt x="4" y="4"/>
                  </a:lnTo>
                  <a:lnTo>
                    <a:pt x="9" y="0"/>
                  </a:lnTo>
                  <a:lnTo>
                    <a:pt x="9" y="0"/>
                  </a:lnTo>
                  <a:lnTo>
                    <a:pt x="9" y="0"/>
                  </a:lnTo>
                  <a:lnTo>
                    <a:pt x="14" y="4"/>
                  </a:lnTo>
                  <a:lnTo>
                    <a:pt x="14" y="4"/>
                  </a:lnTo>
                  <a:lnTo>
                    <a:pt x="14" y="4"/>
                  </a:lnTo>
                  <a:close/>
                </a:path>
              </a:pathLst>
            </a:custGeom>
            <a:solidFill>
              <a:srgbClr val="000000"/>
            </a:solidFill>
            <a:ln w="7938">
              <a:solidFill>
                <a:srgbClr val="000000"/>
              </a:solidFill>
              <a:prstDash val="solid"/>
              <a:round/>
              <a:headEnd/>
              <a:tailEnd/>
            </a:ln>
          </p:spPr>
          <p:txBody>
            <a:bodyPr/>
            <a:lstStyle/>
            <a:p>
              <a:endParaRPr lang="fr-FR"/>
            </a:p>
          </p:txBody>
        </p:sp>
        <p:sp>
          <p:nvSpPr>
            <p:cNvPr id="1876" name="Line 292"/>
            <p:cNvSpPr>
              <a:spLocks noChangeShapeType="1"/>
            </p:cNvSpPr>
            <p:nvPr/>
          </p:nvSpPr>
          <p:spPr bwMode="auto">
            <a:xfrm rot="11055630">
              <a:off x="1572" y="2870"/>
              <a:ext cx="56" cy="41"/>
            </a:xfrm>
            <a:prstGeom prst="line">
              <a:avLst/>
            </a:prstGeom>
            <a:noFill/>
            <a:ln w="7938">
              <a:solidFill>
                <a:srgbClr val="000000"/>
              </a:solidFill>
              <a:round/>
              <a:headEnd/>
              <a:tailEnd/>
            </a:ln>
          </p:spPr>
          <p:txBody>
            <a:bodyPr/>
            <a:lstStyle/>
            <a:p>
              <a:endParaRPr lang="fr-FR"/>
            </a:p>
          </p:txBody>
        </p:sp>
        <p:sp>
          <p:nvSpPr>
            <p:cNvPr id="1877" name="Line 293"/>
            <p:cNvSpPr>
              <a:spLocks noChangeShapeType="1"/>
            </p:cNvSpPr>
            <p:nvPr/>
          </p:nvSpPr>
          <p:spPr bwMode="auto">
            <a:xfrm rot="11055630" flipV="1">
              <a:off x="1577" y="2865"/>
              <a:ext cx="46" cy="51"/>
            </a:xfrm>
            <a:prstGeom prst="line">
              <a:avLst/>
            </a:prstGeom>
            <a:noFill/>
            <a:ln w="7938">
              <a:solidFill>
                <a:srgbClr val="000000"/>
              </a:solidFill>
              <a:round/>
              <a:headEnd/>
              <a:tailEnd/>
            </a:ln>
          </p:spPr>
          <p:txBody>
            <a:bodyPr/>
            <a:lstStyle/>
            <a:p>
              <a:endParaRPr lang="fr-FR"/>
            </a:p>
          </p:txBody>
        </p:sp>
        <p:sp>
          <p:nvSpPr>
            <p:cNvPr id="1878" name="Freeform 294"/>
            <p:cNvSpPr>
              <a:spLocks/>
            </p:cNvSpPr>
            <p:nvPr/>
          </p:nvSpPr>
          <p:spPr bwMode="auto">
            <a:xfrm rot="11055630">
              <a:off x="1691" y="3132"/>
              <a:ext cx="23" cy="19"/>
            </a:xfrm>
            <a:custGeom>
              <a:avLst/>
              <a:gdLst/>
              <a:ahLst/>
              <a:cxnLst>
                <a:cxn ang="0">
                  <a:pos x="19" y="14"/>
                </a:cxn>
                <a:cxn ang="0">
                  <a:pos x="19" y="19"/>
                </a:cxn>
                <a:cxn ang="0">
                  <a:pos x="19" y="19"/>
                </a:cxn>
                <a:cxn ang="0">
                  <a:pos x="14" y="19"/>
                </a:cxn>
                <a:cxn ang="0">
                  <a:pos x="14" y="19"/>
                </a:cxn>
                <a:cxn ang="0">
                  <a:pos x="14" y="19"/>
                </a:cxn>
                <a:cxn ang="0">
                  <a:pos x="10" y="19"/>
                </a:cxn>
                <a:cxn ang="0">
                  <a:pos x="10" y="19"/>
                </a:cxn>
                <a:cxn ang="0">
                  <a:pos x="5" y="19"/>
                </a:cxn>
                <a:cxn ang="0">
                  <a:pos x="5" y="19"/>
                </a:cxn>
                <a:cxn ang="0">
                  <a:pos x="5" y="14"/>
                </a:cxn>
                <a:cxn ang="0">
                  <a:pos x="5" y="14"/>
                </a:cxn>
                <a:cxn ang="0">
                  <a:pos x="0" y="14"/>
                </a:cxn>
                <a:cxn ang="0">
                  <a:pos x="0" y="9"/>
                </a:cxn>
                <a:cxn ang="0">
                  <a:pos x="0" y="9"/>
                </a:cxn>
                <a:cxn ang="0">
                  <a:pos x="0" y="9"/>
                </a:cxn>
                <a:cxn ang="0">
                  <a:pos x="0" y="5"/>
                </a:cxn>
                <a:cxn ang="0">
                  <a:pos x="5" y="5"/>
                </a:cxn>
                <a:cxn ang="0">
                  <a:pos x="5" y="5"/>
                </a:cxn>
                <a:cxn ang="0">
                  <a:pos x="5" y="0"/>
                </a:cxn>
                <a:cxn ang="0">
                  <a:pos x="5" y="0"/>
                </a:cxn>
                <a:cxn ang="0">
                  <a:pos x="10" y="0"/>
                </a:cxn>
                <a:cxn ang="0">
                  <a:pos x="10" y="0"/>
                </a:cxn>
                <a:cxn ang="0">
                  <a:pos x="10" y="0"/>
                </a:cxn>
                <a:cxn ang="0">
                  <a:pos x="14" y="0"/>
                </a:cxn>
                <a:cxn ang="0">
                  <a:pos x="14" y="0"/>
                </a:cxn>
                <a:cxn ang="0">
                  <a:pos x="19" y="0"/>
                </a:cxn>
                <a:cxn ang="0">
                  <a:pos x="19" y="0"/>
                </a:cxn>
                <a:cxn ang="0">
                  <a:pos x="19" y="5"/>
                </a:cxn>
                <a:cxn ang="0">
                  <a:pos x="19" y="5"/>
                </a:cxn>
                <a:cxn ang="0">
                  <a:pos x="23" y="5"/>
                </a:cxn>
                <a:cxn ang="0">
                  <a:pos x="23" y="9"/>
                </a:cxn>
                <a:cxn ang="0">
                  <a:pos x="23" y="9"/>
                </a:cxn>
                <a:cxn ang="0">
                  <a:pos x="23" y="9"/>
                </a:cxn>
                <a:cxn ang="0">
                  <a:pos x="23" y="14"/>
                </a:cxn>
                <a:cxn ang="0">
                  <a:pos x="19" y="14"/>
                </a:cxn>
                <a:cxn ang="0">
                  <a:pos x="19" y="14"/>
                </a:cxn>
              </a:cxnLst>
              <a:rect l="0" t="0" r="r" b="b"/>
              <a:pathLst>
                <a:path w="23" h="19">
                  <a:moveTo>
                    <a:pt x="19" y="14"/>
                  </a:moveTo>
                  <a:lnTo>
                    <a:pt x="19" y="19"/>
                  </a:lnTo>
                  <a:lnTo>
                    <a:pt x="19" y="19"/>
                  </a:lnTo>
                  <a:lnTo>
                    <a:pt x="14" y="19"/>
                  </a:lnTo>
                  <a:lnTo>
                    <a:pt x="14" y="19"/>
                  </a:lnTo>
                  <a:lnTo>
                    <a:pt x="14" y="19"/>
                  </a:lnTo>
                  <a:lnTo>
                    <a:pt x="10" y="19"/>
                  </a:lnTo>
                  <a:lnTo>
                    <a:pt x="10" y="19"/>
                  </a:lnTo>
                  <a:lnTo>
                    <a:pt x="5" y="19"/>
                  </a:lnTo>
                  <a:lnTo>
                    <a:pt x="5" y="19"/>
                  </a:lnTo>
                  <a:lnTo>
                    <a:pt x="5" y="14"/>
                  </a:lnTo>
                  <a:lnTo>
                    <a:pt x="5" y="14"/>
                  </a:lnTo>
                  <a:lnTo>
                    <a:pt x="0" y="14"/>
                  </a:lnTo>
                  <a:lnTo>
                    <a:pt x="0" y="9"/>
                  </a:lnTo>
                  <a:lnTo>
                    <a:pt x="0" y="9"/>
                  </a:lnTo>
                  <a:lnTo>
                    <a:pt x="0" y="9"/>
                  </a:lnTo>
                  <a:lnTo>
                    <a:pt x="0" y="5"/>
                  </a:lnTo>
                  <a:lnTo>
                    <a:pt x="5" y="5"/>
                  </a:lnTo>
                  <a:lnTo>
                    <a:pt x="5" y="5"/>
                  </a:lnTo>
                  <a:lnTo>
                    <a:pt x="5" y="0"/>
                  </a:lnTo>
                  <a:lnTo>
                    <a:pt x="5" y="0"/>
                  </a:lnTo>
                  <a:lnTo>
                    <a:pt x="10" y="0"/>
                  </a:lnTo>
                  <a:lnTo>
                    <a:pt x="10" y="0"/>
                  </a:lnTo>
                  <a:lnTo>
                    <a:pt x="10" y="0"/>
                  </a:lnTo>
                  <a:lnTo>
                    <a:pt x="14" y="0"/>
                  </a:lnTo>
                  <a:lnTo>
                    <a:pt x="14" y="0"/>
                  </a:lnTo>
                  <a:lnTo>
                    <a:pt x="19" y="0"/>
                  </a:lnTo>
                  <a:lnTo>
                    <a:pt x="19" y="0"/>
                  </a:lnTo>
                  <a:lnTo>
                    <a:pt x="19" y="5"/>
                  </a:lnTo>
                  <a:lnTo>
                    <a:pt x="19" y="5"/>
                  </a:lnTo>
                  <a:lnTo>
                    <a:pt x="23" y="5"/>
                  </a:lnTo>
                  <a:lnTo>
                    <a:pt x="23" y="9"/>
                  </a:lnTo>
                  <a:lnTo>
                    <a:pt x="23" y="9"/>
                  </a:lnTo>
                  <a:lnTo>
                    <a:pt x="23" y="9"/>
                  </a:lnTo>
                  <a:lnTo>
                    <a:pt x="23" y="14"/>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879" name="Line 295"/>
            <p:cNvSpPr>
              <a:spLocks noChangeShapeType="1"/>
            </p:cNvSpPr>
            <p:nvPr/>
          </p:nvSpPr>
          <p:spPr bwMode="auto">
            <a:xfrm rot="11055630" flipV="1">
              <a:off x="1682" y="3114"/>
              <a:ext cx="42" cy="51"/>
            </a:xfrm>
            <a:prstGeom prst="line">
              <a:avLst/>
            </a:prstGeom>
            <a:noFill/>
            <a:ln w="7938">
              <a:solidFill>
                <a:srgbClr val="000000"/>
              </a:solidFill>
              <a:round/>
              <a:headEnd/>
              <a:tailEnd/>
            </a:ln>
          </p:spPr>
          <p:txBody>
            <a:bodyPr/>
            <a:lstStyle/>
            <a:p>
              <a:endParaRPr lang="fr-FR"/>
            </a:p>
          </p:txBody>
        </p:sp>
        <p:sp>
          <p:nvSpPr>
            <p:cNvPr id="1880" name="Line 296"/>
            <p:cNvSpPr>
              <a:spLocks noChangeShapeType="1"/>
            </p:cNvSpPr>
            <p:nvPr/>
          </p:nvSpPr>
          <p:spPr bwMode="auto">
            <a:xfrm rot="11055630">
              <a:off x="1677" y="3120"/>
              <a:ext cx="51" cy="46"/>
            </a:xfrm>
            <a:prstGeom prst="line">
              <a:avLst/>
            </a:prstGeom>
            <a:noFill/>
            <a:ln w="7938">
              <a:solidFill>
                <a:srgbClr val="000000"/>
              </a:solidFill>
              <a:round/>
              <a:headEnd/>
              <a:tailEnd/>
            </a:ln>
          </p:spPr>
          <p:txBody>
            <a:bodyPr/>
            <a:lstStyle/>
            <a:p>
              <a:endParaRPr lang="fr-FR"/>
            </a:p>
          </p:txBody>
        </p:sp>
        <p:sp>
          <p:nvSpPr>
            <p:cNvPr id="1881" name="Freeform 297"/>
            <p:cNvSpPr>
              <a:spLocks/>
            </p:cNvSpPr>
            <p:nvPr/>
          </p:nvSpPr>
          <p:spPr bwMode="auto">
            <a:xfrm rot="11055630">
              <a:off x="1741" y="3132"/>
              <a:ext cx="19" cy="18"/>
            </a:xfrm>
            <a:custGeom>
              <a:avLst/>
              <a:gdLst/>
              <a:ahLst/>
              <a:cxnLst>
                <a:cxn ang="0">
                  <a:pos x="14" y="0"/>
                </a:cxn>
                <a:cxn ang="0">
                  <a:pos x="14" y="0"/>
                </a:cxn>
                <a:cxn ang="0">
                  <a:pos x="19" y="4"/>
                </a:cxn>
                <a:cxn ang="0">
                  <a:pos x="19" y="4"/>
                </a:cxn>
                <a:cxn ang="0">
                  <a:pos x="19" y="4"/>
                </a:cxn>
                <a:cxn ang="0">
                  <a:pos x="19" y="9"/>
                </a:cxn>
                <a:cxn ang="0">
                  <a:pos x="19" y="9"/>
                </a:cxn>
                <a:cxn ang="0">
                  <a:pos x="19" y="9"/>
                </a:cxn>
                <a:cxn ang="0">
                  <a:pos x="19" y="14"/>
                </a:cxn>
                <a:cxn ang="0">
                  <a:pos x="14" y="14"/>
                </a:cxn>
                <a:cxn ang="0">
                  <a:pos x="14" y="14"/>
                </a:cxn>
                <a:cxn ang="0">
                  <a:pos x="14" y="18"/>
                </a:cxn>
                <a:cxn ang="0">
                  <a:pos x="9" y="18"/>
                </a:cxn>
                <a:cxn ang="0">
                  <a:pos x="9" y="18"/>
                </a:cxn>
                <a:cxn ang="0">
                  <a:pos x="9" y="18"/>
                </a:cxn>
                <a:cxn ang="0">
                  <a:pos x="5" y="18"/>
                </a:cxn>
                <a:cxn ang="0">
                  <a:pos x="5" y="18"/>
                </a:cxn>
                <a:cxn ang="0">
                  <a:pos x="5" y="18"/>
                </a:cxn>
                <a:cxn ang="0">
                  <a:pos x="0" y="14"/>
                </a:cxn>
                <a:cxn ang="0">
                  <a:pos x="0" y="14"/>
                </a:cxn>
                <a:cxn ang="0">
                  <a:pos x="0" y="14"/>
                </a:cxn>
                <a:cxn ang="0">
                  <a:pos x="0" y="14"/>
                </a:cxn>
                <a:cxn ang="0">
                  <a:pos x="0" y="9"/>
                </a:cxn>
                <a:cxn ang="0">
                  <a:pos x="0" y="9"/>
                </a:cxn>
                <a:cxn ang="0">
                  <a:pos x="0" y="4"/>
                </a:cxn>
                <a:cxn ang="0">
                  <a:pos x="0" y="4"/>
                </a:cxn>
                <a:cxn ang="0">
                  <a:pos x="0" y="4"/>
                </a:cxn>
                <a:cxn ang="0">
                  <a:pos x="0" y="0"/>
                </a:cxn>
                <a:cxn ang="0">
                  <a:pos x="0" y="0"/>
                </a:cxn>
                <a:cxn ang="0">
                  <a:pos x="5" y="0"/>
                </a:cxn>
                <a:cxn ang="0">
                  <a:pos x="5" y="0"/>
                </a:cxn>
                <a:cxn ang="0">
                  <a:pos x="5" y="0"/>
                </a:cxn>
                <a:cxn ang="0">
                  <a:pos x="9" y="0"/>
                </a:cxn>
                <a:cxn ang="0">
                  <a:pos x="9" y="0"/>
                </a:cxn>
                <a:cxn ang="0">
                  <a:pos x="14" y="0"/>
                </a:cxn>
                <a:cxn ang="0">
                  <a:pos x="14" y="0"/>
                </a:cxn>
                <a:cxn ang="0">
                  <a:pos x="14" y="0"/>
                </a:cxn>
              </a:cxnLst>
              <a:rect l="0" t="0" r="r" b="b"/>
              <a:pathLst>
                <a:path w="19" h="18">
                  <a:moveTo>
                    <a:pt x="14" y="0"/>
                  </a:moveTo>
                  <a:lnTo>
                    <a:pt x="14" y="0"/>
                  </a:lnTo>
                  <a:lnTo>
                    <a:pt x="19" y="4"/>
                  </a:lnTo>
                  <a:lnTo>
                    <a:pt x="19" y="4"/>
                  </a:lnTo>
                  <a:lnTo>
                    <a:pt x="19" y="4"/>
                  </a:lnTo>
                  <a:lnTo>
                    <a:pt x="19" y="9"/>
                  </a:lnTo>
                  <a:lnTo>
                    <a:pt x="19" y="9"/>
                  </a:lnTo>
                  <a:lnTo>
                    <a:pt x="19" y="9"/>
                  </a:lnTo>
                  <a:lnTo>
                    <a:pt x="19" y="14"/>
                  </a:lnTo>
                  <a:lnTo>
                    <a:pt x="14" y="14"/>
                  </a:lnTo>
                  <a:lnTo>
                    <a:pt x="14" y="14"/>
                  </a:lnTo>
                  <a:lnTo>
                    <a:pt x="14" y="18"/>
                  </a:lnTo>
                  <a:lnTo>
                    <a:pt x="9" y="18"/>
                  </a:lnTo>
                  <a:lnTo>
                    <a:pt x="9" y="18"/>
                  </a:lnTo>
                  <a:lnTo>
                    <a:pt x="9" y="18"/>
                  </a:lnTo>
                  <a:lnTo>
                    <a:pt x="5" y="18"/>
                  </a:lnTo>
                  <a:lnTo>
                    <a:pt x="5" y="18"/>
                  </a:lnTo>
                  <a:lnTo>
                    <a:pt x="5" y="18"/>
                  </a:lnTo>
                  <a:lnTo>
                    <a:pt x="0" y="14"/>
                  </a:lnTo>
                  <a:lnTo>
                    <a:pt x="0" y="14"/>
                  </a:lnTo>
                  <a:lnTo>
                    <a:pt x="0" y="14"/>
                  </a:lnTo>
                  <a:lnTo>
                    <a:pt x="0" y="14"/>
                  </a:lnTo>
                  <a:lnTo>
                    <a:pt x="0" y="9"/>
                  </a:lnTo>
                  <a:lnTo>
                    <a:pt x="0" y="9"/>
                  </a:lnTo>
                  <a:lnTo>
                    <a:pt x="0" y="4"/>
                  </a:lnTo>
                  <a:lnTo>
                    <a:pt x="0" y="4"/>
                  </a:lnTo>
                  <a:lnTo>
                    <a:pt x="0" y="4"/>
                  </a:lnTo>
                  <a:lnTo>
                    <a:pt x="0" y="0"/>
                  </a:lnTo>
                  <a:lnTo>
                    <a:pt x="0" y="0"/>
                  </a:lnTo>
                  <a:lnTo>
                    <a:pt x="5" y="0"/>
                  </a:lnTo>
                  <a:lnTo>
                    <a:pt x="5" y="0"/>
                  </a:lnTo>
                  <a:lnTo>
                    <a:pt x="5"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882" name="Line 298"/>
            <p:cNvSpPr>
              <a:spLocks noChangeShapeType="1"/>
            </p:cNvSpPr>
            <p:nvPr/>
          </p:nvSpPr>
          <p:spPr bwMode="auto">
            <a:xfrm rot="11055630">
              <a:off x="1729" y="3122"/>
              <a:ext cx="50" cy="41"/>
            </a:xfrm>
            <a:prstGeom prst="line">
              <a:avLst/>
            </a:prstGeom>
            <a:noFill/>
            <a:ln w="7938">
              <a:solidFill>
                <a:srgbClr val="000000"/>
              </a:solidFill>
              <a:round/>
              <a:headEnd/>
              <a:tailEnd/>
            </a:ln>
          </p:spPr>
          <p:txBody>
            <a:bodyPr/>
            <a:lstStyle/>
            <a:p>
              <a:endParaRPr lang="fr-FR"/>
            </a:p>
          </p:txBody>
        </p:sp>
        <p:sp>
          <p:nvSpPr>
            <p:cNvPr id="1883" name="Line 299"/>
            <p:cNvSpPr>
              <a:spLocks noChangeShapeType="1"/>
            </p:cNvSpPr>
            <p:nvPr/>
          </p:nvSpPr>
          <p:spPr bwMode="auto">
            <a:xfrm rot="11055630" flipV="1">
              <a:off x="1729" y="3117"/>
              <a:ext cx="46" cy="51"/>
            </a:xfrm>
            <a:prstGeom prst="line">
              <a:avLst/>
            </a:prstGeom>
            <a:noFill/>
            <a:ln w="7938">
              <a:solidFill>
                <a:srgbClr val="000000"/>
              </a:solidFill>
              <a:round/>
              <a:headEnd/>
              <a:tailEnd/>
            </a:ln>
          </p:spPr>
          <p:txBody>
            <a:bodyPr/>
            <a:lstStyle/>
            <a:p>
              <a:endParaRPr lang="fr-FR"/>
            </a:p>
          </p:txBody>
        </p:sp>
        <p:sp>
          <p:nvSpPr>
            <p:cNvPr id="1884" name="Freeform 300"/>
            <p:cNvSpPr>
              <a:spLocks/>
            </p:cNvSpPr>
            <p:nvPr/>
          </p:nvSpPr>
          <p:spPr bwMode="auto">
            <a:xfrm rot="11055630">
              <a:off x="1692" y="3179"/>
              <a:ext cx="23" cy="23"/>
            </a:xfrm>
            <a:custGeom>
              <a:avLst/>
              <a:gdLst/>
              <a:ahLst/>
              <a:cxnLst>
                <a:cxn ang="0">
                  <a:pos x="18" y="5"/>
                </a:cxn>
                <a:cxn ang="0">
                  <a:pos x="18" y="5"/>
                </a:cxn>
                <a:cxn ang="0">
                  <a:pos x="18" y="10"/>
                </a:cxn>
                <a:cxn ang="0">
                  <a:pos x="18" y="10"/>
                </a:cxn>
                <a:cxn ang="0">
                  <a:pos x="23" y="10"/>
                </a:cxn>
                <a:cxn ang="0">
                  <a:pos x="23" y="14"/>
                </a:cxn>
                <a:cxn ang="0">
                  <a:pos x="23" y="14"/>
                </a:cxn>
                <a:cxn ang="0">
                  <a:pos x="18" y="14"/>
                </a:cxn>
                <a:cxn ang="0">
                  <a:pos x="18" y="19"/>
                </a:cxn>
                <a:cxn ang="0">
                  <a:pos x="18" y="19"/>
                </a:cxn>
                <a:cxn ang="0">
                  <a:pos x="18" y="19"/>
                </a:cxn>
                <a:cxn ang="0">
                  <a:pos x="14" y="23"/>
                </a:cxn>
                <a:cxn ang="0">
                  <a:pos x="14" y="23"/>
                </a:cxn>
                <a:cxn ang="0">
                  <a:pos x="14" y="23"/>
                </a:cxn>
                <a:cxn ang="0">
                  <a:pos x="9" y="23"/>
                </a:cxn>
                <a:cxn ang="0">
                  <a:pos x="9" y="23"/>
                </a:cxn>
                <a:cxn ang="0">
                  <a:pos x="9" y="23"/>
                </a:cxn>
                <a:cxn ang="0">
                  <a:pos x="4" y="23"/>
                </a:cxn>
                <a:cxn ang="0">
                  <a:pos x="4" y="19"/>
                </a:cxn>
                <a:cxn ang="0">
                  <a:pos x="4" y="19"/>
                </a:cxn>
                <a:cxn ang="0">
                  <a:pos x="0" y="19"/>
                </a:cxn>
                <a:cxn ang="0">
                  <a:pos x="0" y="14"/>
                </a:cxn>
                <a:cxn ang="0">
                  <a:pos x="0" y="14"/>
                </a:cxn>
                <a:cxn ang="0">
                  <a:pos x="0" y="14"/>
                </a:cxn>
                <a:cxn ang="0">
                  <a:pos x="0" y="10"/>
                </a:cxn>
                <a:cxn ang="0">
                  <a:pos x="0" y="10"/>
                </a:cxn>
                <a:cxn ang="0">
                  <a:pos x="0" y="10"/>
                </a:cxn>
                <a:cxn ang="0">
                  <a:pos x="4" y="5"/>
                </a:cxn>
                <a:cxn ang="0">
                  <a:pos x="4" y="5"/>
                </a:cxn>
                <a:cxn ang="0">
                  <a:pos x="4" y="5"/>
                </a:cxn>
                <a:cxn ang="0">
                  <a:pos x="9" y="5"/>
                </a:cxn>
                <a:cxn ang="0">
                  <a:pos x="9" y="0"/>
                </a:cxn>
                <a:cxn ang="0">
                  <a:pos x="9" y="0"/>
                </a:cxn>
                <a:cxn ang="0">
                  <a:pos x="14" y="0"/>
                </a:cxn>
                <a:cxn ang="0">
                  <a:pos x="14" y="5"/>
                </a:cxn>
                <a:cxn ang="0">
                  <a:pos x="14" y="5"/>
                </a:cxn>
                <a:cxn ang="0">
                  <a:pos x="18" y="5"/>
                </a:cxn>
              </a:cxnLst>
              <a:rect l="0" t="0" r="r" b="b"/>
              <a:pathLst>
                <a:path w="23" h="23">
                  <a:moveTo>
                    <a:pt x="18" y="5"/>
                  </a:moveTo>
                  <a:lnTo>
                    <a:pt x="18" y="5"/>
                  </a:lnTo>
                  <a:lnTo>
                    <a:pt x="18" y="10"/>
                  </a:lnTo>
                  <a:lnTo>
                    <a:pt x="18" y="10"/>
                  </a:lnTo>
                  <a:lnTo>
                    <a:pt x="23" y="10"/>
                  </a:lnTo>
                  <a:lnTo>
                    <a:pt x="23" y="14"/>
                  </a:lnTo>
                  <a:lnTo>
                    <a:pt x="23" y="14"/>
                  </a:lnTo>
                  <a:lnTo>
                    <a:pt x="18" y="14"/>
                  </a:lnTo>
                  <a:lnTo>
                    <a:pt x="18" y="19"/>
                  </a:lnTo>
                  <a:lnTo>
                    <a:pt x="18" y="19"/>
                  </a:lnTo>
                  <a:lnTo>
                    <a:pt x="18" y="19"/>
                  </a:lnTo>
                  <a:lnTo>
                    <a:pt x="14" y="23"/>
                  </a:lnTo>
                  <a:lnTo>
                    <a:pt x="14" y="23"/>
                  </a:lnTo>
                  <a:lnTo>
                    <a:pt x="14" y="23"/>
                  </a:lnTo>
                  <a:lnTo>
                    <a:pt x="9" y="23"/>
                  </a:lnTo>
                  <a:lnTo>
                    <a:pt x="9" y="23"/>
                  </a:lnTo>
                  <a:lnTo>
                    <a:pt x="9" y="23"/>
                  </a:lnTo>
                  <a:lnTo>
                    <a:pt x="4" y="23"/>
                  </a:lnTo>
                  <a:lnTo>
                    <a:pt x="4" y="19"/>
                  </a:lnTo>
                  <a:lnTo>
                    <a:pt x="4" y="19"/>
                  </a:lnTo>
                  <a:lnTo>
                    <a:pt x="0" y="19"/>
                  </a:lnTo>
                  <a:lnTo>
                    <a:pt x="0" y="14"/>
                  </a:lnTo>
                  <a:lnTo>
                    <a:pt x="0" y="14"/>
                  </a:lnTo>
                  <a:lnTo>
                    <a:pt x="0" y="14"/>
                  </a:lnTo>
                  <a:lnTo>
                    <a:pt x="0" y="10"/>
                  </a:lnTo>
                  <a:lnTo>
                    <a:pt x="0" y="10"/>
                  </a:lnTo>
                  <a:lnTo>
                    <a:pt x="0" y="10"/>
                  </a:lnTo>
                  <a:lnTo>
                    <a:pt x="4" y="5"/>
                  </a:lnTo>
                  <a:lnTo>
                    <a:pt x="4" y="5"/>
                  </a:lnTo>
                  <a:lnTo>
                    <a:pt x="4" y="5"/>
                  </a:lnTo>
                  <a:lnTo>
                    <a:pt x="9" y="5"/>
                  </a:lnTo>
                  <a:lnTo>
                    <a:pt x="9" y="0"/>
                  </a:lnTo>
                  <a:lnTo>
                    <a:pt x="9" y="0"/>
                  </a:lnTo>
                  <a:lnTo>
                    <a:pt x="14" y="0"/>
                  </a:lnTo>
                  <a:lnTo>
                    <a:pt x="14" y="5"/>
                  </a:lnTo>
                  <a:lnTo>
                    <a:pt x="14" y="5"/>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1885" name="Line 301"/>
            <p:cNvSpPr>
              <a:spLocks noChangeShapeType="1"/>
            </p:cNvSpPr>
            <p:nvPr/>
          </p:nvSpPr>
          <p:spPr bwMode="auto">
            <a:xfrm rot="11055630">
              <a:off x="1678" y="3170"/>
              <a:ext cx="51" cy="42"/>
            </a:xfrm>
            <a:prstGeom prst="line">
              <a:avLst/>
            </a:prstGeom>
            <a:noFill/>
            <a:ln w="7938">
              <a:solidFill>
                <a:srgbClr val="000000"/>
              </a:solidFill>
              <a:round/>
              <a:headEnd/>
              <a:tailEnd/>
            </a:ln>
          </p:spPr>
          <p:txBody>
            <a:bodyPr/>
            <a:lstStyle/>
            <a:p>
              <a:endParaRPr lang="fr-FR"/>
            </a:p>
          </p:txBody>
        </p:sp>
        <p:sp>
          <p:nvSpPr>
            <p:cNvPr id="1886" name="Line 302"/>
            <p:cNvSpPr>
              <a:spLocks noChangeShapeType="1"/>
            </p:cNvSpPr>
            <p:nvPr/>
          </p:nvSpPr>
          <p:spPr bwMode="auto">
            <a:xfrm rot="11055630" flipV="1">
              <a:off x="1684" y="3166"/>
              <a:ext cx="42" cy="50"/>
            </a:xfrm>
            <a:prstGeom prst="line">
              <a:avLst/>
            </a:prstGeom>
            <a:noFill/>
            <a:ln w="7938">
              <a:solidFill>
                <a:srgbClr val="000000"/>
              </a:solidFill>
              <a:round/>
              <a:headEnd/>
              <a:tailEnd/>
            </a:ln>
          </p:spPr>
          <p:txBody>
            <a:bodyPr/>
            <a:lstStyle/>
            <a:p>
              <a:endParaRPr lang="fr-FR"/>
            </a:p>
          </p:txBody>
        </p:sp>
        <p:sp>
          <p:nvSpPr>
            <p:cNvPr id="1887" name="Freeform 303"/>
            <p:cNvSpPr>
              <a:spLocks/>
            </p:cNvSpPr>
            <p:nvPr/>
          </p:nvSpPr>
          <p:spPr bwMode="auto">
            <a:xfrm rot="11055630">
              <a:off x="1743" y="3178"/>
              <a:ext cx="23" cy="23"/>
            </a:xfrm>
            <a:custGeom>
              <a:avLst/>
              <a:gdLst/>
              <a:ahLst/>
              <a:cxnLst>
                <a:cxn ang="0">
                  <a:pos x="18" y="5"/>
                </a:cxn>
                <a:cxn ang="0">
                  <a:pos x="18" y="5"/>
                </a:cxn>
                <a:cxn ang="0">
                  <a:pos x="23" y="5"/>
                </a:cxn>
                <a:cxn ang="0">
                  <a:pos x="23" y="9"/>
                </a:cxn>
                <a:cxn ang="0">
                  <a:pos x="23" y="9"/>
                </a:cxn>
                <a:cxn ang="0">
                  <a:pos x="23" y="9"/>
                </a:cxn>
                <a:cxn ang="0">
                  <a:pos x="23" y="14"/>
                </a:cxn>
                <a:cxn ang="0">
                  <a:pos x="23" y="14"/>
                </a:cxn>
                <a:cxn ang="0">
                  <a:pos x="23" y="18"/>
                </a:cxn>
                <a:cxn ang="0">
                  <a:pos x="18" y="18"/>
                </a:cxn>
                <a:cxn ang="0">
                  <a:pos x="18" y="18"/>
                </a:cxn>
                <a:cxn ang="0">
                  <a:pos x="18" y="18"/>
                </a:cxn>
                <a:cxn ang="0">
                  <a:pos x="14" y="23"/>
                </a:cxn>
                <a:cxn ang="0">
                  <a:pos x="14" y="23"/>
                </a:cxn>
                <a:cxn ang="0">
                  <a:pos x="14" y="23"/>
                </a:cxn>
                <a:cxn ang="0">
                  <a:pos x="9" y="23"/>
                </a:cxn>
                <a:cxn ang="0">
                  <a:pos x="9" y="23"/>
                </a:cxn>
                <a:cxn ang="0">
                  <a:pos x="9" y="18"/>
                </a:cxn>
                <a:cxn ang="0">
                  <a:pos x="5" y="18"/>
                </a:cxn>
                <a:cxn ang="0">
                  <a:pos x="5" y="18"/>
                </a:cxn>
                <a:cxn ang="0">
                  <a:pos x="5" y="18"/>
                </a:cxn>
                <a:cxn ang="0">
                  <a:pos x="5" y="14"/>
                </a:cxn>
                <a:cxn ang="0">
                  <a:pos x="5" y="14"/>
                </a:cxn>
                <a:cxn ang="0">
                  <a:pos x="0" y="9"/>
                </a:cxn>
                <a:cxn ang="0">
                  <a:pos x="5" y="9"/>
                </a:cxn>
                <a:cxn ang="0">
                  <a:pos x="5" y="9"/>
                </a:cxn>
                <a:cxn ang="0">
                  <a:pos x="5" y="5"/>
                </a:cxn>
                <a:cxn ang="0">
                  <a:pos x="5" y="5"/>
                </a:cxn>
                <a:cxn ang="0">
                  <a:pos x="5" y="5"/>
                </a:cxn>
                <a:cxn ang="0">
                  <a:pos x="9" y="5"/>
                </a:cxn>
                <a:cxn ang="0">
                  <a:pos x="9" y="0"/>
                </a:cxn>
                <a:cxn ang="0">
                  <a:pos x="9" y="0"/>
                </a:cxn>
                <a:cxn ang="0">
                  <a:pos x="14" y="0"/>
                </a:cxn>
                <a:cxn ang="0">
                  <a:pos x="14" y="0"/>
                </a:cxn>
                <a:cxn ang="0">
                  <a:pos x="14" y="0"/>
                </a:cxn>
                <a:cxn ang="0">
                  <a:pos x="18" y="0"/>
                </a:cxn>
                <a:cxn ang="0">
                  <a:pos x="18" y="5"/>
                </a:cxn>
              </a:cxnLst>
              <a:rect l="0" t="0" r="r" b="b"/>
              <a:pathLst>
                <a:path w="23" h="23">
                  <a:moveTo>
                    <a:pt x="18" y="5"/>
                  </a:moveTo>
                  <a:lnTo>
                    <a:pt x="18" y="5"/>
                  </a:lnTo>
                  <a:lnTo>
                    <a:pt x="23" y="5"/>
                  </a:lnTo>
                  <a:lnTo>
                    <a:pt x="23" y="9"/>
                  </a:lnTo>
                  <a:lnTo>
                    <a:pt x="23" y="9"/>
                  </a:lnTo>
                  <a:lnTo>
                    <a:pt x="23" y="9"/>
                  </a:lnTo>
                  <a:lnTo>
                    <a:pt x="23" y="14"/>
                  </a:lnTo>
                  <a:lnTo>
                    <a:pt x="23" y="14"/>
                  </a:lnTo>
                  <a:lnTo>
                    <a:pt x="23" y="18"/>
                  </a:lnTo>
                  <a:lnTo>
                    <a:pt x="18" y="18"/>
                  </a:lnTo>
                  <a:lnTo>
                    <a:pt x="18" y="18"/>
                  </a:lnTo>
                  <a:lnTo>
                    <a:pt x="18" y="18"/>
                  </a:lnTo>
                  <a:lnTo>
                    <a:pt x="14" y="23"/>
                  </a:lnTo>
                  <a:lnTo>
                    <a:pt x="14" y="23"/>
                  </a:lnTo>
                  <a:lnTo>
                    <a:pt x="14" y="23"/>
                  </a:lnTo>
                  <a:lnTo>
                    <a:pt x="9" y="23"/>
                  </a:lnTo>
                  <a:lnTo>
                    <a:pt x="9" y="23"/>
                  </a:lnTo>
                  <a:lnTo>
                    <a:pt x="9" y="18"/>
                  </a:lnTo>
                  <a:lnTo>
                    <a:pt x="5" y="18"/>
                  </a:lnTo>
                  <a:lnTo>
                    <a:pt x="5" y="18"/>
                  </a:lnTo>
                  <a:lnTo>
                    <a:pt x="5" y="18"/>
                  </a:lnTo>
                  <a:lnTo>
                    <a:pt x="5" y="14"/>
                  </a:lnTo>
                  <a:lnTo>
                    <a:pt x="5" y="14"/>
                  </a:lnTo>
                  <a:lnTo>
                    <a:pt x="0" y="9"/>
                  </a:lnTo>
                  <a:lnTo>
                    <a:pt x="5" y="9"/>
                  </a:lnTo>
                  <a:lnTo>
                    <a:pt x="5" y="9"/>
                  </a:lnTo>
                  <a:lnTo>
                    <a:pt x="5" y="5"/>
                  </a:lnTo>
                  <a:lnTo>
                    <a:pt x="5" y="5"/>
                  </a:lnTo>
                  <a:lnTo>
                    <a:pt x="5" y="5"/>
                  </a:lnTo>
                  <a:lnTo>
                    <a:pt x="9" y="5"/>
                  </a:lnTo>
                  <a:lnTo>
                    <a:pt x="9" y="0"/>
                  </a:lnTo>
                  <a:lnTo>
                    <a:pt x="9" y="0"/>
                  </a:lnTo>
                  <a:lnTo>
                    <a:pt x="14" y="0"/>
                  </a:lnTo>
                  <a:lnTo>
                    <a:pt x="14" y="0"/>
                  </a:lnTo>
                  <a:lnTo>
                    <a:pt x="14" y="0"/>
                  </a:lnTo>
                  <a:lnTo>
                    <a:pt x="18" y="0"/>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1888" name="Line 304"/>
            <p:cNvSpPr>
              <a:spLocks noChangeShapeType="1"/>
            </p:cNvSpPr>
            <p:nvPr/>
          </p:nvSpPr>
          <p:spPr bwMode="auto">
            <a:xfrm rot="11055630">
              <a:off x="1729" y="3169"/>
              <a:ext cx="51" cy="41"/>
            </a:xfrm>
            <a:prstGeom prst="line">
              <a:avLst/>
            </a:prstGeom>
            <a:noFill/>
            <a:ln w="7938">
              <a:solidFill>
                <a:srgbClr val="000000"/>
              </a:solidFill>
              <a:round/>
              <a:headEnd/>
              <a:tailEnd/>
            </a:ln>
          </p:spPr>
          <p:txBody>
            <a:bodyPr/>
            <a:lstStyle/>
            <a:p>
              <a:endParaRPr lang="fr-FR"/>
            </a:p>
          </p:txBody>
        </p:sp>
        <p:sp>
          <p:nvSpPr>
            <p:cNvPr id="1889" name="Line 305"/>
            <p:cNvSpPr>
              <a:spLocks noChangeShapeType="1"/>
            </p:cNvSpPr>
            <p:nvPr/>
          </p:nvSpPr>
          <p:spPr bwMode="auto">
            <a:xfrm rot="11055630" flipV="1">
              <a:off x="1730" y="3163"/>
              <a:ext cx="46" cy="51"/>
            </a:xfrm>
            <a:prstGeom prst="line">
              <a:avLst/>
            </a:prstGeom>
            <a:noFill/>
            <a:ln w="7938">
              <a:solidFill>
                <a:srgbClr val="000000"/>
              </a:solidFill>
              <a:round/>
              <a:headEnd/>
              <a:tailEnd/>
            </a:ln>
          </p:spPr>
          <p:txBody>
            <a:bodyPr/>
            <a:lstStyle/>
            <a:p>
              <a:endParaRPr lang="fr-FR"/>
            </a:p>
          </p:txBody>
        </p:sp>
        <p:sp>
          <p:nvSpPr>
            <p:cNvPr id="1890" name="Freeform 306"/>
            <p:cNvSpPr>
              <a:spLocks/>
            </p:cNvSpPr>
            <p:nvPr/>
          </p:nvSpPr>
          <p:spPr bwMode="auto">
            <a:xfrm rot="11055630">
              <a:off x="1641" y="2934"/>
              <a:ext cx="19" cy="23"/>
            </a:xfrm>
            <a:custGeom>
              <a:avLst/>
              <a:gdLst/>
              <a:ahLst/>
              <a:cxnLst>
                <a:cxn ang="0">
                  <a:pos x="19" y="19"/>
                </a:cxn>
                <a:cxn ang="0">
                  <a:pos x="19" y="19"/>
                </a:cxn>
                <a:cxn ang="0">
                  <a:pos x="14" y="19"/>
                </a:cxn>
                <a:cxn ang="0">
                  <a:pos x="14" y="23"/>
                </a:cxn>
                <a:cxn ang="0">
                  <a:pos x="14" y="23"/>
                </a:cxn>
                <a:cxn ang="0">
                  <a:pos x="10" y="23"/>
                </a:cxn>
                <a:cxn ang="0">
                  <a:pos x="10" y="23"/>
                </a:cxn>
                <a:cxn ang="0">
                  <a:pos x="10" y="23"/>
                </a:cxn>
                <a:cxn ang="0">
                  <a:pos x="5" y="19"/>
                </a:cxn>
                <a:cxn ang="0">
                  <a:pos x="5" y="19"/>
                </a:cxn>
                <a:cxn ang="0">
                  <a:pos x="5" y="19"/>
                </a:cxn>
                <a:cxn ang="0">
                  <a:pos x="0" y="19"/>
                </a:cxn>
                <a:cxn ang="0">
                  <a:pos x="0" y="14"/>
                </a:cxn>
                <a:cxn ang="0">
                  <a:pos x="0" y="14"/>
                </a:cxn>
                <a:cxn ang="0">
                  <a:pos x="0" y="9"/>
                </a:cxn>
                <a:cxn ang="0">
                  <a:pos x="0" y="9"/>
                </a:cxn>
                <a:cxn ang="0">
                  <a:pos x="0" y="9"/>
                </a:cxn>
                <a:cxn ang="0">
                  <a:pos x="0" y="5"/>
                </a:cxn>
                <a:cxn ang="0">
                  <a:pos x="5" y="5"/>
                </a:cxn>
                <a:cxn ang="0">
                  <a:pos x="5" y="5"/>
                </a:cxn>
                <a:cxn ang="0">
                  <a:pos x="5" y="5"/>
                </a:cxn>
                <a:cxn ang="0">
                  <a:pos x="5" y="0"/>
                </a:cxn>
                <a:cxn ang="0">
                  <a:pos x="10" y="0"/>
                </a:cxn>
                <a:cxn ang="0">
                  <a:pos x="10" y="0"/>
                </a:cxn>
                <a:cxn ang="0">
                  <a:pos x="14" y="0"/>
                </a:cxn>
                <a:cxn ang="0">
                  <a:pos x="14" y="0"/>
                </a:cxn>
                <a:cxn ang="0">
                  <a:pos x="14" y="5"/>
                </a:cxn>
                <a:cxn ang="0">
                  <a:pos x="19" y="5"/>
                </a:cxn>
                <a:cxn ang="0">
                  <a:pos x="19" y="5"/>
                </a:cxn>
                <a:cxn ang="0">
                  <a:pos x="19" y="5"/>
                </a:cxn>
                <a:cxn ang="0">
                  <a:pos x="19" y="9"/>
                </a:cxn>
                <a:cxn ang="0">
                  <a:pos x="19" y="9"/>
                </a:cxn>
                <a:cxn ang="0">
                  <a:pos x="19" y="14"/>
                </a:cxn>
                <a:cxn ang="0">
                  <a:pos x="19" y="14"/>
                </a:cxn>
                <a:cxn ang="0">
                  <a:pos x="19" y="14"/>
                </a:cxn>
                <a:cxn ang="0">
                  <a:pos x="19" y="19"/>
                </a:cxn>
                <a:cxn ang="0">
                  <a:pos x="19" y="19"/>
                </a:cxn>
              </a:cxnLst>
              <a:rect l="0" t="0" r="r" b="b"/>
              <a:pathLst>
                <a:path w="19" h="23">
                  <a:moveTo>
                    <a:pt x="19" y="19"/>
                  </a:moveTo>
                  <a:lnTo>
                    <a:pt x="19" y="19"/>
                  </a:lnTo>
                  <a:lnTo>
                    <a:pt x="14" y="19"/>
                  </a:lnTo>
                  <a:lnTo>
                    <a:pt x="14" y="23"/>
                  </a:lnTo>
                  <a:lnTo>
                    <a:pt x="14" y="23"/>
                  </a:lnTo>
                  <a:lnTo>
                    <a:pt x="10" y="23"/>
                  </a:lnTo>
                  <a:lnTo>
                    <a:pt x="10" y="23"/>
                  </a:lnTo>
                  <a:lnTo>
                    <a:pt x="10" y="23"/>
                  </a:lnTo>
                  <a:lnTo>
                    <a:pt x="5" y="19"/>
                  </a:lnTo>
                  <a:lnTo>
                    <a:pt x="5" y="19"/>
                  </a:lnTo>
                  <a:lnTo>
                    <a:pt x="5" y="19"/>
                  </a:lnTo>
                  <a:lnTo>
                    <a:pt x="0" y="19"/>
                  </a:lnTo>
                  <a:lnTo>
                    <a:pt x="0" y="14"/>
                  </a:lnTo>
                  <a:lnTo>
                    <a:pt x="0" y="14"/>
                  </a:lnTo>
                  <a:lnTo>
                    <a:pt x="0" y="9"/>
                  </a:lnTo>
                  <a:lnTo>
                    <a:pt x="0" y="9"/>
                  </a:lnTo>
                  <a:lnTo>
                    <a:pt x="0" y="9"/>
                  </a:lnTo>
                  <a:lnTo>
                    <a:pt x="0" y="5"/>
                  </a:lnTo>
                  <a:lnTo>
                    <a:pt x="5" y="5"/>
                  </a:lnTo>
                  <a:lnTo>
                    <a:pt x="5" y="5"/>
                  </a:lnTo>
                  <a:lnTo>
                    <a:pt x="5" y="5"/>
                  </a:lnTo>
                  <a:lnTo>
                    <a:pt x="5" y="0"/>
                  </a:lnTo>
                  <a:lnTo>
                    <a:pt x="10" y="0"/>
                  </a:lnTo>
                  <a:lnTo>
                    <a:pt x="10" y="0"/>
                  </a:lnTo>
                  <a:lnTo>
                    <a:pt x="14" y="0"/>
                  </a:lnTo>
                  <a:lnTo>
                    <a:pt x="14" y="0"/>
                  </a:lnTo>
                  <a:lnTo>
                    <a:pt x="14" y="5"/>
                  </a:lnTo>
                  <a:lnTo>
                    <a:pt x="19" y="5"/>
                  </a:lnTo>
                  <a:lnTo>
                    <a:pt x="19" y="5"/>
                  </a:lnTo>
                  <a:lnTo>
                    <a:pt x="19" y="5"/>
                  </a:lnTo>
                  <a:lnTo>
                    <a:pt x="19" y="9"/>
                  </a:lnTo>
                  <a:lnTo>
                    <a:pt x="19" y="9"/>
                  </a:lnTo>
                  <a:lnTo>
                    <a:pt x="19" y="14"/>
                  </a:lnTo>
                  <a:lnTo>
                    <a:pt x="19" y="14"/>
                  </a:lnTo>
                  <a:lnTo>
                    <a:pt x="19" y="14"/>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891" name="Line 307"/>
            <p:cNvSpPr>
              <a:spLocks noChangeShapeType="1"/>
            </p:cNvSpPr>
            <p:nvPr/>
          </p:nvSpPr>
          <p:spPr bwMode="auto">
            <a:xfrm rot="11055630" flipV="1">
              <a:off x="1628" y="2920"/>
              <a:ext cx="46" cy="51"/>
            </a:xfrm>
            <a:prstGeom prst="line">
              <a:avLst/>
            </a:prstGeom>
            <a:noFill/>
            <a:ln w="7938">
              <a:solidFill>
                <a:srgbClr val="000000"/>
              </a:solidFill>
              <a:round/>
              <a:headEnd/>
              <a:tailEnd/>
            </a:ln>
          </p:spPr>
          <p:txBody>
            <a:bodyPr/>
            <a:lstStyle/>
            <a:p>
              <a:endParaRPr lang="fr-FR"/>
            </a:p>
          </p:txBody>
        </p:sp>
        <p:sp>
          <p:nvSpPr>
            <p:cNvPr id="1892" name="Line 308"/>
            <p:cNvSpPr>
              <a:spLocks noChangeShapeType="1"/>
            </p:cNvSpPr>
            <p:nvPr/>
          </p:nvSpPr>
          <p:spPr bwMode="auto">
            <a:xfrm rot="11055630">
              <a:off x="1624" y="2925"/>
              <a:ext cx="50" cy="41"/>
            </a:xfrm>
            <a:prstGeom prst="line">
              <a:avLst/>
            </a:prstGeom>
            <a:noFill/>
            <a:ln w="7938">
              <a:solidFill>
                <a:srgbClr val="000000"/>
              </a:solidFill>
              <a:round/>
              <a:headEnd/>
              <a:tailEnd/>
            </a:ln>
          </p:spPr>
          <p:txBody>
            <a:bodyPr/>
            <a:lstStyle/>
            <a:p>
              <a:endParaRPr lang="fr-FR"/>
            </a:p>
          </p:txBody>
        </p:sp>
        <p:sp>
          <p:nvSpPr>
            <p:cNvPr id="1893" name="Freeform 309"/>
            <p:cNvSpPr>
              <a:spLocks/>
            </p:cNvSpPr>
            <p:nvPr/>
          </p:nvSpPr>
          <p:spPr bwMode="auto">
            <a:xfrm rot="11055630">
              <a:off x="1687" y="2939"/>
              <a:ext cx="23" cy="18"/>
            </a:xfrm>
            <a:custGeom>
              <a:avLst/>
              <a:gdLst/>
              <a:ahLst/>
              <a:cxnLst>
                <a:cxn ang="0">
                  <a:pos x="18" y="4"/>
                </a:cxn>
                <a:cxn ang="0">
                  <a:pos x="18" y="4"/>
                </a:cxn>
                <a:cxn ang="0">
                  <a:pos x="18" y="4"/>
                </a:cxn>
                <a:cxn ang="0">
                  <a:pos x="23" y="4"/>
                </a:cxn>
                <a:cxn ang="0">
                  <a:pos x="23" y="9"/>
                </a:cxn>
                <a:cxn ang="0">
                  <a:pos x="23" y="9"/>
                </a:cxn>
                <a:cxn ang="0">
                  <a:pos x="23" y="14"/>
                </a:cxn>
                <a:cxn ang="0">
                  <a:pos x="23" y="14"/>
                </a:cxn>
                <a:cxn ang="0">
                  <a:pos x="18" y="14"/>
                </a:cxn>
                <a:cxn ang="0">
                  <a:pos x="18" y="18"/>
                </a:cxn>
                <a:cxn ang="0">
                  <a:pos x="18" y="18"/>
                </a:cxn>
                <a:cxn ang="0">
                  <a:pos x="18" y="18"/>
                </a:cxn>
                <a:cxn ang="0">
                  <a:pos x="14" y="18"/>
                </a:cxn>
                <a:cxn ang="0">
                  <a:pos x="14" y="18"/>
                </a:cxn>
                <a:cxn ang="0">
                  <a:pos x="9" y="18"/>
                </a:cxn>
                <a:cxn ang="0">
                  <a:pos x="9" y="18"/>
                </a:cxn>
                <a:cxn ang="0">
                  <a:pos x="9" y="18"/>
                </a:cxn>
                <a:cxn ang="0">
                  <a:pos x="4" y="18"/>
                </a:cxn>
                <a:cxn ang="0">
                  <a:pos x="4" y="18"/>
                </a:cxn>
                <a:cxn ang="0">
                  <a:pos x="4" y="18"/>
                </a:cxn>
                <a:cxn ang="0">
                  <a:pos x="4" y="14"/>
                </a:cxn>
                <a:cxn ang="0">
                  <a:pos x="0" y="14"/>
                </a:cxn>
                <a:cxn ang="0">
                  <a:pos x="0" y="14"/>
                </a:cxn>
                <a:cxn ang="0">
                  <a:pos x="0" y="9"/>
                </a:cxn>
                <a:cxn ang="0">
                  <a:pos x="0" y="9"/>
                </a:cxn>
                <a:cxn ang="0">
                  <a:pos x="0" y="9"/>
                </a:cxn>
                <a:cxn ang="0">
                  <a:pos x="4" y="4"/>
                </a:cxn>
                <a:cxn ang="0">
                  <a:pos x="4" y="4"/>
                </a:cxn>
                <a:cxn ang="0">
                  <a:pos x="4" y="4"/>
                </a:cxn>
                <a:cxn ang="0">
                  <a:pos x="4" y="0"/>
                </a:cxn>
                <a:cxn ang="0">
                  <a:pos x="9" y="0"/>
                </a:cxn>
                <a:cxn ang="0">
                  <a:pos x="9" y="0"/>
                </a:cxn>
                <a:cxn ang="0">
                  <a:pos x="9" y="0"/>
                </a:cxn>
                <a:cxn ang="0">
                  <a:pos x="14" y="0"/>
                </a:cxn>
                <a:cxn ang="0">
                  <a:pos x="14" y="0"/>
                </a:cxn>
                <a:cxn ang="0">
                  <a:pos x="18" y="0"/>
                </a:cxn>
                <a:cxn ang="0">
                  <a:pos x="18" y="4"/>
                </a:cxn>
              </a:cxnLst>
              <a:rect l="0" t="0" r="r" b="b"/>
              <a:pathLst>
                <a:path w="23" h="18">
                  <a:moveTo>
                    <a:pt x="18" y="4"/>
                  </a:moveTo>
                  <a:lnTo>
                    <a:pt x="18" y="4"/>
                  </a:lnTo>
                  <a:lnTo>
                    <a:pt x="18" y="4"/>
                  </a:lnTo>
                  <a:lnTo>
                    <a:pt x="23" y="4"/>
                  </a:lnTo>
                  <a:lnTo>
                    <a:pt x="23" y="9"/>
                  </a:lnTo>
                  <a:lnTo>
                    <a:pt x="23" y="9"/>
                  </a:lnTo>
                  <a:lnTo>
                    <a:pt x="23" y="14"/>
                  </a:lnTo>
                  <a:lnTo>
                    <a:pt x="23" y="14"/>
                  </a:lnTo>
                  <a:lnTo>
                    <a:pt x="18" y="14"/>
                  </a:lnTo>
                  <a:lnTo>
                    <a:pt x="18" y="18"/>
                  </a:lnTo>
                  <a:lnTo>
                    <a:pt x="18" y="18"/>
                  </a:lnTo>
                  <a:lnTo>
                    <a:pt x="18" y="18"/>
                  </a:lnTo>
                  <a:lnTo>
                    <a:pt x="14" y="18"/>
                  </a:lnTo>
                  <a:lnTo>
                    <a:pt x="14" y="18"/>
                  </a:lnTo>
                  <a:lnTo>
                    <a:pt x="9" y="18"/>
                  </a:lnTo>
                  <a:lnTo>
                    <a:pt x="9" y="18"/>
                  </a:lnTo>
                  <a:lnTo>
                    <a:pt x="9" y="18"/>
                  </a:lnTo>
                  <a:lnTo>
                    <a:pt x="4" y="18"/>
                  </a:lnTo>
                  <a:lnTo>
                    <a:pt x="4" y="18"/>
                  </a:lnTo>
                  <a:lnTo>
                    <a:pt x="4" y="18"/>
                  </a:lnTo>
                  <a:lnTo>
                    <a:pt x="4" y="14"/>
                  </a:lnTo>
                  <a:lnTo>
                    <a:pt x="0" y="14"/>
                  </a:lnTo>
                  <a:lnTo>
                    <a:pt x="0" y="14"/>
                  </a:lnTo>
                  <a:lnTo>
                    <a:pt x="0" y="9"/>
                  </a:lnTo>
                  <a:lnTo>
                    <a:pt x="0" y="9"/>
                  </a:lnTo>
                  <a:lnTo>
                    <a:pt x="0" y="9"/>
                  </a:lnTo>
                  <a:lnTo>
                    <a:pt x="4" y="4"/>
                  </a:lnTo>
                  <a:lnTo>
                    <a:pt x="4" y="4"/>
                  </a:lnTo>
                  <a:lnTo>
                    <a:pt x="4" y="4"/>
                  </a:lnTo>
                  <a:lnTo>
                    <a:pt x="4" y="0"/>
                  </a:lnTo>
                  <a:lnTo>
                    <a:pt x="9" y="0"/>
                  </a:lnTo>
                  <a:lnTo>
                    <a:pt x="9" y="0"/>
                  </a:lnTo>
                  <a:lnTo>
                    <a:pt x="9" y="0"/>
                  </a:lnTo>
                  <a:lnTo>
                    <a:pt x="14" y="0"/>
                  </a:lnTo>
                  <a:lnTo>
                    <a:pt x="14" y="0"/>
                  </a:lnTo>
                  <a:lnTo>
                    <a:pt x="18" y="0"/>
                  </a:lnTo>
                  <a:lnTo>
                    <a:pt x="18" y="4"/>
                  </a:lnTo>
                  <a:close/>
                </a:path>
              </a:pathLst>
            </a:custGeom>
            <a:solidFill>
              <a:srgbClr val="000000"/>
            </a:solidFill>
            <a:ln w="7938">
              <a:solidFill>
                <a:srgbClr val="000000"/>
              </a:solidFill>
              <a:prstDash val="solid"/>
              <a:round/>
              <a:headEnd/>
              <a:tailEnd/>
            </a:ln>
          </p:spPr>
          <p:txBody>
            <a:bodyPr/>
            <a:lstStyle/>
            <a:p>
              <a:endParaRPr lang="fr-FR"/>
            </a:p>
          </p:txBody>
        </p:sp>
        <p:sp>
          <p:nvSpPr>
            <p:cNvPr id="1894" name="Line 310"/>
            <p:cNvSpPr>
              <a:spLocks noChangeShapeType="1"/>
            </p:cNvSpPr>
            <p:nvPr/>
          </p:nvSpPr>
          <p:spPr bwMode="auto">
            <a:xfrm rot="11055630">
              <a:off x="1673" y="2925"/>
              <a:ext cx="51" cy="42"/>
            </a:xfrm>
            <a:prstGeom prst="line">
              <a:avLst/>
            </a:prstGeom>
            <a:noFill/>
            <a:ln w="7938">
              <a:solidFill>
                <a:srgbClr val="000000"/>
              </a:solidFill>
              <a:round/>
              <a:headEnd/>
              <a:tailEnd/>
            </a:ln>
          </p:spPr>
          <p:txBody>
            <a:bodyPr/>
            <a:lstStyle/>
            <a:p>
              <a:endParaRPr lang="fr-FR"/>
            </a:p>
          </p:txBody>
        </p:sp>
        <p:sp>
          <p:nvSpPr>
            <p:cNvPr id="1895" name="Line 311"/>
            <p:cNvSpPr>
              <a:spLocks noChangeShapeType="1"/>
            </p:cNvSpPr>
            <p:nvPr/>
          </p:nvSpPr>
          <p:spPr bwMode="auto">
            <a:xfrm rot="11055630" flipV="1">
              <a:off x="1678" y="2919"/>
              <a:ext cx="41" cy="51"/>
            </a:xfrm>
            <a:prstGeom prst="line">
              <a:avLst/>
            </a:prstGeom>
            <a:noFill/>
            <a:ln w="7938">
              <a:solidFill>
                <a:srgbClr val="000000"/>
              </a:solidFill>
              <a:round/>
              <a:headEnd/>
              <a:tailEnd/>
            </a:ln>
          </p:spPr>
          <p:txBody>
            <a:bodyPr/>
            <a:lstStyle/>
            <a:p>
              <a:endParaRPr lang="fr-FR"/>
            </a:p>
          </p:txBody>
        </p:sp>
        <p:sp>
          <p:nvSpPr>
            <p:cNvPr id="1896" name="Freeform 312"/>
            <p:cNvSpPr>
              <a:spLocks/>
            </p:cNvSpPr>
            <p:nvPr/>
          </p:nvSpPr>
          <p:spPr bwMode="auto">
            <a:xfrm rot="11055630">
              <a:off x="1643" y="2986"/>
              <a:ext cx="18" cy="18"/>
            </a:xfrm>
            <a:custGeom>
              <a:avLst/>
              <a:gdLst/>
              <a:ahLst/>
              <a:cxnLst>
                <a:cxn ang="0">
                  <a:pos x="14" y="0"/>
                </a:cxn>
                <a:cxn ang="0">
                  <a:pos x="18" y="5"/>
                </a:cxn>
                <a:cxn ang="0">
                  <a:pos x="18" y="5"/>
                </a:cxn>
                <a:cxn ang="0">
                  <a:pos x="18" y="5"/>
                </a:cxn>
                <a:cxn ang="0">
                  <a:pos x="18" y="9"/>
                </a:cxn>
                <a:cxn ang="0">
                  <a:pos x="18" y="9"/>
                </a:cxn>
                <a:cxn ang="0">
                  <a:pos x="18" y="14"/>
                </a:cxn>
                <a:cxn ang="0">
                  <a:pos x="18" y="14"/>
                </a:cxn>
                <a:cxn ang="0">
                  <a:pos x="18" y="14"/>
                </a:cxn>
                <a:cxn ang="0">
                  <a:pos x="18" y="18"/>
                </a:cxn>
                <a:cxn ang="0">
                  <a:pos x="14" y="18"/>
                </a:cxn>
                <a:cxn ang="0">
                  <a:pos x="14" y="18"/>
                </a:cxn>
                <a:cxn ang="0">
                  <a:pos x="14" y="18"/>
                </a:cxn>
                <a:cxn ang="0">
                  <a:pos x="9" y="18"/>
                </a:cxn>
                <a:cxn ang="0">
                  <a:pos x="9" y="18"/>
                </a:cxn>
                <a:cxn ang="0">
                  <a:pos x="9" y="18"/>
                </a:cxn>
                <a:cxn ang="0">
                  <a:pos x="4" y="18"/>
                </a:cxn>
                <a:cxn ang="0">
                  <a:pos x="4" y="18"/>
                </a:cxn>
                <a:cxn ang="0">
                  <a:pos x="4" y="18"/>
                </a:cxn>
                <a:cxn ang="0">
                  <a:pos x="0" y="18"/>
                </a:cxn>
                <a:cxn ang="0">
                  <a:pos x="0" y="14"/>
                </a:cxn>
                <a:cxn ang="0">
                  <a:pos x="0" y="14"/>
                </a:cxn>
                <a:cxn ang="0">
                  <a:pos x="0" y="14"/>
                </a:cxn>
                <a:cxn ang="0">
                  <a:pos x="0" y="9"/>
                </a:cxn>
                <a:cxn ang="0">
                  <a:pos x="0" y="9"/>
                </a:cxn>
                <a:cxn ang="0">
                  <a:pos x="0" y="5"/>
                </a:cxn>
                <a:cxn ang="0">
                  <a:pos x="0" y="5"/>
                </a:cxn>
                <a:cxn ang="0">
                  <a:pos x="0" y="5"/>
                </a:cxn>
                <a:cxn ang="0">
                  <a:pos x="4" y="0"/>
                </a:cxn>
                <a:cxn ang="0">
                  <a:pos x="4" y="0"/>
                </a:cxn>
                <a:cxn ang="0">
                  <a:pos x="4" y="0"/>
                </a:cxn>
                <a:cxn ang="0">
                  <a:pos x="9" y="0"/>
                </a:cxn>
                <a:cxn ang="0">
                  <a:pos x="9" y="0"/>
                </a:cxn>
                <a:cxn ang="0">
                  <a:pos x="9" y="0"/>
                </a:cxn>
                <a:cxn ang="0">
                  <a:pos x="14" y="0"/>
                </a:cxn>
                <a:cxn ang="0">
                  <a:pos x="14" y="0"/>
                </a:cxn>
                <a:cxn ang="0">
                  <a:pos x="14" y="0"/>
                </a:cxn>
              </a:cxnLst>
              <a:rect l="0" t="0" r="r" b="b"/>
              <a:pathLst>
                <a:path w="18" h="18">
                  <a:moveTo>
                    <a:pt x="14" y="0"/>
                  </a:moveTo>
                  <a:lnTo>
                    <a:pt x="18" y="5"/>
                  </a:lnTo>
                  <a:lnTo>
                    <a:pt x="18" y="5"/>
                  </a:lnTo>
                  <a:lnTo>
                    <a:pt x="18" y="5"/>
                  </a:lnTo>
                  <a:lnTo>
                    <a:pt x="18" y="9"/>
                  </a:lnTo>
                  <a:lnTo>
                    <a:pt x="18" y="9"/>
                  </a:lnTo>
                  <a:lnTo>
                    <a:pt x="18" y="14"/>
                  </a:lnTo>
                  <a:lnTo>
                    <a:pt x="18" y="14"/>
                  </a:lnTo>
                  <a:lnTo>
                    <a:pt x="18" y="14"/>
                  </a:lnTo>
                  <a:lnTo>
                    <a:pt x="18" y="18"/>
                  </a:lnTo>
                  <a:lnTo>
                    <a:pt x="14" y="18"/>
                  </a:lnTo>
                  <a:lnTo>
                    <a:pt x="14" y="18"/>
                  </a:lnTo>
                  <a:lnTo>
                    <a:pt x="14" y="18"/>
                  </a:lnTo>
                  <a:lnTo>
                    <a:pt x="9" y="18"/>
                  </a:lnTo>
                  <a:lnTo>
                    <a:pt x="9" y="18"/>
                  </a:lnTo>
                  <a:lnTo>
                    <a:pt x="9" y="18"/>
                  </a:lnTo>
                  <a:lnTo>
                    <a:pt x="4" y="18"/>
                  </a:lnTo>
                  <a:lnTo>
                    <a:pt x="4" y="18"/>
                  </a:lnTo>
                  <a:lnTo>
                    <a:pt x="4" y="18"/>
                  </a:lnTo>
                  <a:lnTo>
                    <a:pt x="0" y="18"/>
                  </a:lnTo>
                  <a:lnTo>
                    <a:pt x="0" y="14"/>
                  </a:lnTo>
                  <a:lnTo>
                    <a:pt x="0" y="14"/>
                  </a:lnTo>
                  <a:lnTo>
                    <a:pt x="0" y="14"/>
                  </a:lnTo>
                  <a:lnTo>
                    <a:pt x="0" y="9"/>
                  </a:lnTo>
                  <a:lnTo>
                    <a:pt x="0" y="9"/>
                  </a:lnTo>
                  <a:lnTo>
                    <a:pt x="0" y="5"/>
                  </a:lnTo>
                  <a:lnTo>
                    <a:pt x="0" y="5"/>
                  </a:lnTo>
                  <a:lnTo>
                    <a:pt x="0" y="5"/>
                  </a:lnTo>
                  <a:lnTo>
                    <a:pt x="4" y="0"/>
                  </a:lnTo>
                  <a:lnTo>
                    <a:pt x="4" y="0"/>
                  </a:lnTo>
                  <a:lnTo>
                    <a:pt x="4" y="0"/>
                  </a:lnTo>
                  <a:lnTo>
                    <a:pt x="9"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897" name="Line 313"/>
            <p:cNvSpPr>
              <a:spLocks noChangeShapeType="1"/>
            </p:cNvSpPr>
            <p:nvPr/>
          </p:nvSpPr>
          <p:spPr bwMode="auto">
            <a:xfrm rot="11055630">
              <a:off x="1624" y="2971"/>
              <a:ext cx="56" cy="41"/>
            </a:xfrm>
            <a:prstGeom prst="line">
              <a:avLst/>
            </a:prstGeom>
            <a:noFill/>
            <a:ln w="7938">
              <a:solidFill>
                <a:srgbClr val="000000"/>
              </a:solidFill>
              <a:round/>
              <a:headEnd/>
              <a:tailEnd/>
            </a:ln>
          </p:spPr>
          <p:txBody>
            <a:bodyPr/>
            <a:lstStyle/>
            <a:p>
              <a:endParaRPr lang="fr-FR"/>
            </a:p>
          </p:txBody>
        </p:sp>
        <p:sp>
          <p:nvSpPr>
            <p:cNvPr id="1898" name="Line 314"/>
            <p:cNvSpPr>
              <a:spLocks noChangeShapeType="1"/>
            </p:cNvSpPr>
            <p:nvPr/>
          </p:nvSpPr>
          <p:spPr bwMode="auto">
            <a:xfrm rot="11055630" flipV="1">
              <a:off x="1629" y="2966"/>
              <a:ext cx="46" cy="51"/>
            </a:xfrm>
            <a:prstGeom prst="line">
              <a:avLst/>
            </a:prstGeom>
            <a:noFill/>
            <a:ln w="7938">
              <a:solidFill>
                <a:srgbClr val="000000"/>
              </a:solidFill>
              <a:round/>
              <a:headEnd/>
              <a:tailEnd/>
            </a:ln>
          </p:spPr>
          <p:txBody>
            <a:bodyPr/>
            <a:lstStyle/>
            <a:p>
              <a:endParaRPr lang="fr-FR"/>
            </a:p>
          </p:txBody>
        </p:sp>
        <p:sp>
          <p:nvSpPr>
            <p:cNvPr id="1899" name="Freeform 315"/>
            <p:cNvSpPr>
              <a:spLocks/>
            </p:cNvSpPr>
            <p:nvPr/>
          </p:nvSpPr>
          <p:spPr bwMode="auto">
            <a:xfrm rot="11055630">
              <a:off x="1688" y="2985"/>
              <a:ext cx="23" cy="18"/>
            </a:xfrm>
            <a:custGeom>
              <a:avLst/>
              <a:gdLst/>
              <a:ahLst/>
              <a:cxnLst>
                <a:cxn ang="0">
                  <a:pos x="19" y="0"/>
                </a:cxn>
                <a:cxn ang="0">
                  <a:pos x="19" y="0"/>
                </a:cxn>
                <a:cxn ang="0">
                  <a:pos x="19" y="4"/>
                </a:cxn>
                <a:cxn ang="0">
                  <a:pos x="19" y="4"/>
                </a:cxn>
                <a:cxn ang="0">
                  <a:pos x="23" y="9"/>
                </a:cxn>
                <a:cxn ang="0">
                  <a:pos x="23" y="9"/>
                </a:cxn>
                <a:cxn ang="0">
                  <a:pos x="23" y="9"/>
                </a:cxn>
                <a:cxn ang="0">
                  <a:pos x="19" y="13"/>
                </a:cxn>
                <a:cxn ang="0">
                  <a:pos x="19" y="13"/>
                </a:cxn>
                <a:cxn ang="0">
                  <a:pos x="19" y="13"/>
                </a:cxn>
                <a:cxn ang="0">
                  <a:pos x="19" y="18"/>
                </a:cxn>
                <a:cxn ang="0">
                  <a:pos x="14" y="18"/>
                </a:cxn>
                <a:cxn ang="0">
                  <a:pos x="14" y="18"/>
                </a:cxn>
                <a:cxn ang="0">
                  <a:pos x="14" y="18"/>
                </a:cxn>
                <a:cxn ang="0">
                  <a:pos x="9" y="18"/>
                </a:cxn>
                <a:cxn ang="0">
                  <a:pos x="9" y="18"/>
                </a:cxn>
                <a:cxn ang="0">
                  <a:pos x="9" y="18"/>
                </a:cxn>
                <a:cxn ang="0">
                  <a:pos x="5" y="18"/>
                </a:cxn>
                <a:cxn ang="0">
                  <a:pos x="5" y="18"/>
                </a:cxn>
                <a:cxn ang="0">
                  <a:pos x="5" y="13"/>
                </a:cxn>
                <a:cxn ang="0">
                  <a:pos x="0" y="13"/>
                </a:cxn>
                <a:cxn ang="0">
                  <a:pos x="0" y="13"/>
                </a:cxn>
                <a:cxn ang="0">
                  <a:pos x="0" y="9"/>
                </a:cxn>
                <a:cxn ang="0">
                  <a:pos x="0" y="9"/>
                </a:cxn>
                <a:cxn ang="0">
                  <a:pos x="0" y="9"/>
                </a:cxn>
                <a:cxn ang="0">
                  <a:pos x="0" y="4"/>
                </a:cxn>
                <a:cxn ang="0">
                  <a:pos x="0" y="4"/>
                </a:cxn>
                <a:cxn ang="0">
                  <a:pos x="5" y="4"/>
                </a:cxn>
                <a:cxn ang="0">
                  <a:pos x="5" y="0"/>
                </a:cxn>
                <a:cxn ang="0">
                  <a:pos x="5" y="0"/>
                </a:cxn>
                <a:cxn ang="0">
                  <a:pos x="9" y="0"/>
                </a:cxn>
                <a:cxn ang="0">
                  <a:pos x="9" y="0"/>
                </a:cxn>
                <a:cxn ang="0">
                  <a:pos x="9" y="0"/>
                </a:cxn>
                <a:cxn ang="0">
                  <a:pos x="14" y="0"/>
                </a:cxn>
                <a:cxn ang="0">
                  <a:pos x="14" y="0"/>
                </a:cxn>
                <a:cxn ang="0">
                  <a:pos x="19" y="0"/>
                </a:cxn>
                <a:cxn ang="0">
                  <a:pos x="19" y="0"/>
                </a:cxn>
              </a:cxnLst>
              <a:rect l="0" t="0" r="r" b="b"/>
              <a:pathLst>
                <a:path w="23" h="18">
                  <a:moveTo>
                    <a:pt x="19" y="0"/>
                  </a:moveTo>
                  <a:lnTo>
                    <a:pt x="19" y="0"/>
                  </a:lnTo>
                  <a:lnTo>
                    <a:pt x="19" y="4"/>
                  </a:lnTo>
                  <a:lnTo>
                    <a:pt x="19" y="4"/>
                  </a:lnTo>
                  <a:lnTo>
                    <a:pt x="23" y="9"/>
                  </a:lnTo>
                  <a:lnTo>
                    <a:pt x="23" y="9"/>
                  </a:lnTo>
                  <a:lnTo>
                    <a:pt x="23" y="9"/>
                  </a:lnTo>
                  <a:lnTo>
                    <a:pt x="19" y="13"/>
                  </a:lnTo>
                  <a:lnTo>
                    <a:pt x="19" y="13"/>
                  </a:lnTo>
                  <a:lnTo>
                    <a:pt x="19" y="13"/>
                  </a:lnTo>
                  <a:lnTo>
                    <a:pt x="19" y="18"/>
                  </a:lnTo>
                  <a:lnTo>
                    <a:pt x="14" y="18"/>
                  </a:lnTo>
                  <a:lnTo>
                    <a:pt x="14" y="18"/>
                  </a:lnTo>
                  <a:lnTo>
                    <a:pt x="14" y="18"/>
                  </a:lnTo>
                  <a:lnTo>
                    <a:pt x="9" y="18"/>
                  </a:lnTo>
                  <a:lnTo>
                    <a:pt x="9" y="18"/>
                  </a:lnTo>
                  <a:lnTo>
                    <a:pt x="9" y="18"/>
                  </a:lnTo>
                  <a:lnTo>
                    <a:pt x="5" y="18"/>
                  </a:lnTo>
                  <a:lnTo>
                    <a:pt x="5" y="18"/>
                  </a:lnTo>
                  <a:lnTo>
                    <a:pt x="5" y="13"/>
                  </a:lnTo>
                  <a:lnTo>
                    <a:pt x="0" y="13"/>
                  </a:lnTo>
                  <a:lnTo>
                    <a:pt x="0" y="13"/>
                  </a:lnTo>
                  <a:lnTo>
                    <a:pt x="0" y="9"/>
                  </a:lnTo>
                  <a:lnTo>
                    <a:pt x="0" y="9"/>
                  </a:lnTo>
                  <a:lnTo>
                    <a:pt x="0" y="9"/>
                  </a:lnTo>
                  <a:lnTo>
                    <a:pt x="0" y="4"/>
                  </a:lnTo>
                  <a:lnTo>
                    <a:pt x="0" y="4"/>
                  </a:lnTo>
                  <a:lnTo>
                    <a:pt x="5" y="4"/>
                  </a:lnTo>
                  <a:lnTo>
                    <a:pt x="5" y="0"/>
                  </a:lnTo>
                  <a:lnTo>
                    <a:pt x="5" y="0"/>
                  </a:lnTo>
                  <a:lnTo>
                    <a:pt x="9" y="0"/>
                  </a:lnTo>
                  <a:lnTo>
                    <a:pt x="9" y="0"/>
                  </a:lnTo>
                  <a:lnTo>
                    <a:pt x="9" y="0"/>
                  </a:lnTo>
                  <a:lnTo>
                    <a:pt x="14" y="0"/>
                  </a:lnTo>
                  <a:lnTo>
                    <a:pt x="14" y="0"/>
                  </a:lnTo>
                  <a:lnTo>
                    <a:pt x="19"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1900" name="Line 316"/>
            <p:cNvSpPr>
              <a:spLocks noChangeShapeType="1"/>
            </p:cNvSpPr>
            <p:nvPr/>
          </p:nvSpPr>
          <p:spPr bwMode="auto">
            <a:xfrm rot="11055630">
              <a:off x="1674" y="2971"/>
              <a:ext cx="51" cy="46"/>
            </a:xfrm>
            <a:prstGeom prst="line">
              <a:avLst/>
            </a:prstGeom>
            <a:noFill/>
            <a:ln w="7938">
              <a:solidFill>
                <a:srgbClr val="000000"/>
              </a:solidFill>
              <a:round/>
              <a:headEnd/>
              <a:tailEnd/>
            </a:ln>
          </p:spPr>
          <p:txBody>
            <a:bodyPr/>
            <a:lstStyle/>
            <a:p>
              <a:endParaRPr lang="fr-FR"/>
            </a:p>
          </p:txBody>
        </p:sp>
        <p:sp>
          <p:nvSpPr>
            <p:cNvPr id="1901" name="Line 317"/>
            <p:cNvSpPr>
              <a:spLocks noChangeShapeType="1"/>
            </p:cNvSpPr>
            <p:nvPr/>
          </p:nvSpPr>
          <p:spPr bwMode="auto">
            <a:xfrm rot="11055630" flipV="1">
              <a:off x="1679" y="2970"/>
              <a:ext cx="41" cy="51"/>
            </a:xfrm>
            <a:prstGeom prst="line">
              <a:avLst/>
            </a:prstGeom>
            <a:noFill/>
            <a:ln w="7938">
              <a:solidFill>
                <a:srgbClr val="000000"/>
              </a:solidFill>
              <a:round/>
              <a:headEnd/>
              <a:tailEnd/>
            </a:ln>
          </p:spPr>
          <p:txBody>
            <a:bodyPr/>
            <a:lstStyle/>
            <a:p>
              <a:endParaRPr lang="fr-FR"/>
            </a:p>
          </p:txBody>
        </p:sp>
        <p:sp>
          <p:nvSpPr>
            <p:cNvPr id="1902" name="Freeform 318"/>
            <p:cNvSpPr>
              <a:spLocks/>
            </p:cNvSpPr>
            <p:nvPr/>
          </p:nvSpPr>
          <p:spPr bwMode="auto">
            <a:xfrm rot="11055630">
              <a:off x="1736" y="2886"/>
              <a:ext cx="23" cy="23"/>
            </a:xfrm>
            <a:custGeom>
              <a:avLst/>
              <a:gdLst/>
              <a:ahLst/>
              <a:cxnLst>
                <a:cxn ang="0">
                  <a:pos x="18" y="19"/>
                </a:cxn>
                <a:cxn ang="0">
                  <a:pos x="18" y="19"/>
                </a:cxn>
                <a:cxn ang="0">
                  <a:pos x="18" y="19"/>
                </a:cxn>
                <a:cxn ang="0">
                  <a:pos x="13" y="23"/>
                </a:cxn>
                <a:cxn ang="0">
                  <a:pos x="13" y="23"/>
                </a:cxn>
                <a:cxn ang="0">
                  <a:pos x="13" y="23"/>
                </a:cxn>
                <a:cxn ang="0">
                  <a:pos x="9" y="23"/>
                </a:cxn>
                <a:cxn ang="0">
                  <a:pos x="9" y="23"/>
                </a:cxn>
                <a:cxn ang="0">
                  <a:pos x="4" y="19"/>
                </a:cxn>
                <a:cxn ang="0">
                  <a:pos x="4" y="19"/>
                </a:cxn>
                <a:cxn ang="0">
                  <a:pos x="4" y="19"/>
                </a:cxn>
                <a:cxn ang="0">
                  <a:pos x="4" y="19"/>
                </a:cxn>
                <a:cxn ang="0">
                  <a:pos x="0" y="14"/>
                </a:cxn>
                <a:cxn ang="0">
                  <a:pos x="0" y="14"/>
                </a:cxn>
                <a:cxn ang="0">
                  <a:pos x="0" y="14"/>
                </a:cxn>
                <a:cxn ang="0">
                  <a:pos x="0" y="10"/>
                </a:cxn>
                <a:cxn ang="0">
                  <a:pos x="0" y="10"/>
                </a:cxn>
                <a:cxn ang="0">
                  <a:pos x="4" y="5"/>
                </a:cxn>
                <a:cxn ang="0">
                  <a:pos x="4" y="5"/>
                </a:cxn>
                <a:cxn ang="0">
                  <a:pos x="4" y="5"/>
                </a:cxn>
                <a:cxn ang="0">
                  <a:pos x="4" y="5"/>
                </a:cxn>
                <a:cxn ang="0">
                  <a:pos x="9" y="0"/>
                </a:cxn>
                <a:cxn ang="0">
                  <a:pos x="9" y="0"/>
                </a:cxn>
                <a:cxn ang="0">
                  <a:pos x="13" y="0"/>
                </a:cxn>
                <a:cxn ang="0">
                  <a:pos x="13" y="0"/>
                </a:cxn>
                <a:cxn ang="0">
                  <a:pos x="13" y="0"/>
                </a:cxn>
                <a:cxn ang="0">
                  <a:pos x="18" y="5"/>
                </a:cxn>
                <a:cxn ang="0">
                  <a:pos x="18" y="5"/>
                </a:cxn>
                <a:cxn ang="0">
                  <a:pos x="18" y="5"/>
                </a:cxn>
                <a:cxn ang="0">
                  <a:pos x="18" y="5"/>
                </a:cxn>
                <a:cxn ang="0">
                  <a:pos x="23" y="10"/>
                </a:cxn>
                <a:cxn ang="0">
                  <a:pos x="23" y="10"/>
                </a:cxn>
                <a:cxn ang="0">
                  <a:pos x="23" y="14"/>
                </a:cxn>
                <a:cxn ang="0">
                  <a:pos x="23" y="14"/>
                </a:cxn>
                <a:cxn ang="0">
                  <a:pos x="23" y="14"/>
                </a:cxn>
                <a:cxn ang="0">
                  <a:pos x="23" y="19"/>
                </a:cxn>
                <a:cxn ang="0">
                  <a:pos x="18" y="19"/>
                </a:cxn>
              </a:cxnLst>
              <a:rect l="0" t="0" r="r" b="b"/>
              <a:pathLst>
                <a:path w="23" h="23">
                  <a:moveTo>
                    <a:pt x="18" y="19"/>
                  </a:moveTo>
                  <a:lnTo>
                    <a:pt x="18" y="19"/>
                  </a:lnTo>
                  <a:lnTo>
                    <a:pt x="18" y="19"/>
                  </a:lnTo>
                  <a:lnTo>
                    <a:pt x="13" y="23"/>
                  </a:lnTo>
                  <a:lnTo>
                    <a:pt x="13" y="23"/>
                  </a:lnTo>
                  <a:lnTo>
                    <a:pt x="13" y="23"/>
                  </a:lnTo>
                  <a:lnTo>
                    <a:pt x="9" y="23"/>
                  </a:lnTo>
                  <a:lnTo>
                    <a:pt x="9" y="23"/>
                  </a:lnTo>
                  <a:lnTo>
                    <a:pt x="4" y="19"/>
                  </a:lnTo>
                  <a:lnTo>
                    <a:pt x="4" y="19"/>
                  </a:lnTo>
                  <a:lnTo>
                    <a:pt x="4" y="19"/>
                  </a:lnTo>
                  <a:lnTo>
                    <a:pt x="4" y="19"/>
                  </a:lnTo>
                  <a:lnTo>
                    <a:pt x="0" y="14"/>
                  </a:lnTo>
                  <a:lnTo>
                    <a:pt x="0" y="14"/>
                  </a:lnTo>
                  <a:lnTo>
                    <a:pt x="0" y="14"/>
                  </a:lnTo>
                  <a:lnTo>
                    <a:pt x="0" y="10"/>
                  </a:lnTo>
                  <a:lnTo>
                    <a:pt x="0" y="10"/>
                  </a:lnTo>
                  <a:lnTo>
                    <a:pt x="4" y="5"/>
                  </a:lnTo>
                  <a:lnTo>
                    <a:pt x="4" y="5"/>
                  </a:lnTo>
                  <a:lnTo>
                    <a:pt x="4" y="5"/>
                  </a:lnTo>
                  <a:lnTo>
                    <a:pt x="4" y="5"/>
                  </a:lnTo>
                  <a:lnTo>
                    <a:pt x="9" y="0"/>
                  </a:lnTo>
                  <a:lnTo>
                    <a:pt x="9" y="0"/>
                  </a:lnTo>
                  <a:lnTo>
                    <a:pt x="13" y="0"/>
                  </a:lnTo>
                  <a:lnTo>
                    <a:pt x="13" y="0"/>
                  </a:lnTo>
                  <a:lnTo>
                    <a:pt x="13" y="0"/>
                  </a:lnTo>
                  <a:lnTo>
                    <a:pt x="18" y="5"/>
                  </a:lnTo>
                  <a:lnTo>
                    <a:pt x="18" y="5"/>
                  </a:lnTo>
                  <a:lnTo>
                    <a:pt x="18" y="5"/>
                  </a:lnTo>
                  <a:lnTo>
                    <a:pt x="18" y="5"/>
                  </a:lnTo>
                  <a:lnTo>
                    <a:pt x="23" y="10"/>
                  </a:lnTo>
                  <a:lnTo>
                    <a:pt x="23" y="10"/>
                  </a:lnTo>
                  <a:lnTo>
                    <a:pt x="23" y="14"/>
                  </a:lnTo>
                  <a:lnTo>
                    <a:pt x="23" y="14"/>
                  </a:lnTo>
                  <a:lnTo>
                    <a:pt x="23" y="14"/>
                  </a:lnTo>
                  <a:lnTo>
                    <a:pt x="23" y="19"/>
                  </a:lnTo>
                  <a:lnTo>
                    <a:pt x="18" y="19"/>
                  </a:lnTo>
                  <a:close/>
                </a:path>
              </a:pathLst>
            </a:custGeom>
            <a:solidFill>
              <a:srgbClr val="000000"/>
            </a:solidFill>
            <a:ln w="7938">
              <a:solidFill>
                <a:srgbClr val="000000"/>
              </a:solidFill>
              <a:prstDash val="solid"/>
              <a:round/>
              <a:headEnd/>
              <a:tailEnd/>
            </a:ln>
          </p:spPr>
          <p:txBody>
            <a:bodyPr/>
            <a:lstStyle/>
            <a:p>
              <a:endParaRPr lang="fr-FR"/>
            </a:p>
          </p:txBody>
        </p:sp>
        <p:sp>
          <p:nvSpPr>
            <p:cNvPr id="1903" name="Line 319"/>
            <p:cNvSpPr>
              <a:spLocks noChangeShapeType="1"/>
            </p:cNvSpPr>
            <p:nvPr/>
          </p:nvSpPr>
          <p:spPr bwMode="auto">
            <a:xfrm rot="11055630" flipV="1">
              <a:off x="1728" y="2873"/>
              <a:ext cx="42" cy="50"/>
            </a:xfrm>
            <a:prstGeom prst="line">
              <a:avLst/>
            </a:prstGeom>
            <a:noFill/>
            <a:ln w="7938">
              <a:solidFill>
                <a:srgbClr val="000000"/>
              </a:solidFill>
              <a:round/>
              <a:headEnd/>
              <a:tailEnd/>
            </a:ln>
          </p:spPr>
          <p:txBody>
            <a:bodyPr/>
            <a:lstStyle/>
            <a:p>
              <a:endParaRPr lang="fr-FR"/>
            </a:p>
          </p:txBody>
        </p:sp>
        <p:sp>
          <p:nvSpPr>
            <p:cNvPr id="1904" name="Line 320"/>
            <p:cNvSpPr>
              <a:spLocks noChangeShapeType="1"/>
            </p:cNvSpPr>
            <p:nvPr/>
          </p:nvSpPr>
          <p:spPr bwMode="auto">
            <a:xfrm rot="11055630">
              <a:off x="1722" y="2877"/>
              <a:ext cx="51" cy="42"/>
            </a:xfrm>
            <a:prstGeom prst="line">
              <a:avLst/>
            </a:prstGeom>
            <a:noFill/>
            <a:ln w="7938">
              <a:solidFill>
                <a:srgbClr val="000000"/>
              </a:solidFill>
              <a:round/>
              <a:headEnd/>
              <a:tailEnd/>
            </a:ln>
          </p:spPr>
          <p:txBody>
            <a:bodyPr/>
            <a:lstStyle/>
            <a:p>
              <a:endParaRPr lang="fr-FR"/>
            </a:p>
          </p:txBody>
        </p:sp>
        <p:sp>
          <p:nvSpPr>
            <p:cNvPr id="1905" name="Freeform 321"/>
            <p:cNvSpPr>
              <a:spLocks/>
            </p:cNvSpPr>
            <p:nvPr/>
          </p:nvSpPr>
          <p:spPr bwMode="auto">
            <a:xfrm rot="11055630">
              <a:off x="1789" y="2885"/>
              <a:ext cx="18" cy="23"/>
            </a:xfrm>
            <a:custGeom>
              <a:avLst/>
              <a:gdLst/>
              <a:ahLst/>
              <a:cxnLst>
                <a:cxn ang="0">
                  <a:pos x="13" y="5"/>
                </a:cxn>
                <a:cxn ang="0">
                  <a:pos x="18" y="5"/>
                </a:cxn>
                <a:cxn ang="0">
                  <a:pos x="18" y="5"/>
                </a:cxn>
                <a:cxn ang="0">
                  <a:pos x="18" y="9"/>
                </a:cxn>
                <a:cxn ang="0">
                  <a:pos x="18" y="9"/>
                </a:cxn>
                <a:cxn ang="0">
                  <a:pos x="18" y="9"/>
                </a:cxn>
                <a:cxn ang="0">
                  <a:pos x="18" y="14"/>
                </a:cxn>
                <a:cxn ang="0">
                  <a:pos x="18" y="14"/>
                </a:cxn>
                <a:cxn ang="0">
                  <a:pos x="18" y="14"/>
                </a:cxn>
                <a:cxn ang="0">
                  <a:pos x="13" y="18"/>
                </a:cxn>
                <a:cxn ang="0">
                  <a:pos x="13" y="18"/>
                </a:cxn>
                <a:cxn ang="0">
                  <a:pos x="13" y="18"/>
                </a:cxn>
                <a:cxn ang="0">
                  <a:pos x="13" y="18"/>
                </a:cxn>
                <a:cxn ang="0">
                  <a:pos x="9" y="18"/>
                </a:cxn>
                <a:cxn ang="0">
                  <a:pos x="9" y="23"/>
                </a:cxn>
                <a:cxn ang="0">
                  <a:pos x="4" y="23"/>
                </a:cxn>
                <a:cxn ang="0">
                  <a:pos x="4" y="18"/>
                </a:cxn>
                <a:cxn ang="0">
                  <a:pos x="4" y="18"/>
                </a:cxn>
                <a:cxn ang="0">
                  <a:pos x="0" y="18"/>
                </a:cxn>
                <a:cxn ang="0">
                  <a:pos x="0" y="18"/>
                </a:cxn>
                <a:cxn ang="0">
                  <a:pos x="0" y="14"/>
                </a:cxn>
                <a:cxn ang="0">
                  <a:pos x="0" y="14"/>
                </a:cxn>
                <a:cxn ang="0">
                  <a:pos x="0" y="14"/>
                </a:cxn>
                <a:cxn ang="0">
                  <a:pos x="0" y="9"/>
                </a:cxn>
                <a:cxn ang="0">
                  <a:pos x="0" y="9"/>
                </a:cxn>
                <a:cxn ang="0">
                  <a:pos x="0" y="9"/>
                </a:cxn>
                <a:cxn ang="0">
                  <a:pos x="0" y="5"/>
                </a:cxn>
                <a:cxn ang="0">
                  <a:pos x="0" y="5"/>
                </a:cxn>
                <a:cxn ang="0">
                  <a:pos x="0" y="5"/>
                </a:cxn>
                <a:cxn ang="0">
                  <a:pos x="4" y="0"/>
                </a:cxn>
                <a:cxn ang="0">
                  <a:pos x="4" y="0"/>
                </a:cxn>
                <a:cxn ang="0">
                  <a:pos x="4" y="0"/>
                </a:cxn>
                <a:cxn ang="0">
                  <a:pos x="9" y="0"/>
                </a:cxn>
                <a:cxn ang="0">
                  <a:pos x="9" y="0"/>
                </a:cxn>
                <a:cxn ang="0">
                  <a:pos x="13" y="0"/>
                </a:cxn>
                <a:cxn ang="0">
                  <a:pos x="13" y="0"/>
                </a:cxn>
                <a:cxn ang="0">
                  <a:pos x="13" y="5"/>
                </a:cxn>
              </a:cxnLst>
              <a:rect l="0" t="0" r="r" b="b"/>
              <a:pathLst>
                <a:path w="18" h="23">
                  <a:moveTo>
                    <a:pt x="13" y="5"/>
                  </a:moveTo>
                  <a:lnTo>
                    <a:pt x="18" y="5"/>
                  </a:lnTo>
                  <a:lnTo>
                    <a:pt x="18" y="5"/>
                  </a:lnTo>
                  <a:lnTo>
                    <a:pt x="18" y="9"/>
                  </a:lnTo>
                  <a:lnTo>
                    <a:pt x="18" y="9"/>
                  </a:lnTo>
                  <a:lnTo>
                    <a:pt x="18" y="9"/>
                  </a:lnTo>
                  <a:lnTo>
                    <a:pt x="18" y="14"/>
                  </a:lnTo>
                  <a:lnTo>
                    <a:pt x="18" y="14"/>
                  </a:lnTo>
                  <a:lnTo>
                    <a:pt x="18" y="14"/>
                  </a:lnTo>
                  <a:lnTo>
                    <a:pt x="13" y="18"/>
                  </a:lnTo>
                  <a:lnTo>
                    <a:pt x="13" y="18"/>
                  </a:lnTo>
                  <a:lnTo>
                    <a:pt x="13" y="18"/>
                  </a:lnTo>
                  <a:lnTo>
                    <a:pt x="13" y="18"/>
                  </a:lnTo>
                  <a:lnTo>
                    <a:pt x="9" y="18"/>
                  </a:lnTo>
                  <a:lnTo>
                    <a:pt x="9" y="23"/>
                  </a:lnTo>
                  <a:lnTo>
                    <a:pt x="4" y="23"/>
                  </a:lnTo>
                  <a:lnTo>
                    <a:pt x="4" y="18"/>
                  </a:lnTo>
                  <a:lnTo>
                    <a:pt x="4" y="18"/>
                  </a:lnTo>
                  <a:lnTo>
                    <a:pt x="0" y="18"/>
                  </a:lnTo>
                  <a:lnTo>
                    <a:pt x="0" y="18"/>
                  </a:lnTo>
                  <a:lnTo>
                    <a:pt x="0" y="14"/>
                  </a:lnTo>
                  <a:lnTo>
                    <a:pt x="0" y="14"/>
                  </a:lnTo>
                  <a:lnTo>
                    <a:pt x="0" y="14"/>
                  </a:lnTo>
                  <a:lnTo>
                    <a:pt x="0" y="9"/>
                  </a:lnTo>
                  <a:lnTo>
                    <a:pt x="0" y="9"/>
                  </a:lnTo>
                  <a:lnTo>
                    <a:pt x="0" y="9"/>
                  </a:lnTo>
                  <a:lnTo>
                    <a:pt x="0" y="5"/>
                  </a:lnTo>
                  <a:lnTo>
                    <a:pt x="0" y="5"/>
                  </a:lnTo>
                  <a:lnTo>
                    <a:pt x="0" y="5"/>
                  </a:lnTo>
                  <a:lnTo>
                    <a:pt x="4" y="0"/>
                  </a:lnTo>
                  <a:lnTo>
                    <a:pt x="4" y="0"/>
                  </a:lnTo>
                  <a:lnTo>
                    <a:pt x="4" y="0"/>
                  </a:lnTo>
                  <a:lnTo>
                    <a:pt x="9" y="0"/>
                  </a:lnTo>
                  <a:lnTo>
                    <a:pt x="9" y="0"/>
                  </a:lnTo>
                  <a:lnTo>
                    <a:pt x="13" y="0"/>
                  </a:lnTo>
                  <a:lnTo>
                    <a:pt x="13" y="0"/>
                  </a:lnTo>
                  <a:lnTo>
                    <a:pt x="13" y="5"/>
                  </a:lnTo>
                  <a:close/>
                </a:path>
              </a:pathLst>
            </a:custGeom>
            <a:solidFill>
              <a:srgbClr val="000000"/>
            </a:solidFill>
            <a:ln w="7938">
              <a:solidFill>
                <a:srgbClr val="000000"/>
              </a:solidFill>
              <a:prstDash val="solid"/>
              <a:round/>
              <a:headEnd/>
              <a:tailEnd/>
            </a:ln>
          </p:spPr>
          <p:txBody>
            <a:bodyPr/>
            <a:lstStyle/>
            <a:p>
              <a:endParaRPr lang="fr-FR"/>
            </a:p>
          </p:txBody>
        </p:sp>
        <p:sp>
          <p:nvSpPr>
            <p:cNvPr id="1906" name="Line 322"/>
            <p:cNvSpPr>
              <a:spLocks noChangeShapeType="1"/>
            </p:cNvSpPr>
            <p:nvPr/>
          </p:nvSpPr>
          <p:spPr bwMode="auto">
            <a:xfrm rot="11055630">
              <a:off x="1770" y="2876"/>
              <a:ext cx="55" cy="41"/>
            </a:xfrm>
            <a:prstGeom prst="line">
              <a:avLst/>
            </a:prstGeom>
            <a:noFill/>
            <a:ln w="7938">
              <a:solidFill>
                <a:srgbClr val="000000"/>
              </a:solidFill>
              <a:round/>
              <a:headEnd/>
              <a:tailEnd/>
            </a:ln>
          </p:spPr>
          <p:txBody>
            <a:bodyPr/>
            <a:lstStyle/>
            <a:p>
              <a:endParaRPr lang="fr-FR"/>
            </a:p>
          </p:txBody>
        </p:sp>
        <p:sp>
          <p:nvSpPr>
            <p:cNvPr id="1907" name="Line 323"/>
            <p:cNvSpPr>
              <a:spLocks noChangeShapeType="1"/>
            </p:cNvSpPr>
            <p:nvPr/>
          </p:nvSpPr>
          <p:spPr bwMode="auto">
            <a:xfrm rot="11055630" flipV="1">
              <a:off x="1775" y="2871"/>
              <a:ext cx="46" cy="51"/>
            </a:xfrm>
            <a:prstGeom prst="line">
              <a:avLst/>
            </a:prstGeom>
            <a:noFill/>
            <a:ln w="7938">
              <a:solidFill>
                <a:srgbClr val="000000"/>
              </a:solidFill>
              <a:round/>
              <a:headEnd/>
              <a:tailEnd/>
            </a:ln>
          </p:spPr>
          <p:txBody>
            <a:bodyPr/>
            <a:lstStyle/>
            <a:p>
              <a:endParaRPr lang="fr-FR"/>
            </a:p>
          </p:txBody>
        </p:sp>
        <p:sp>
          <p:nvSpPr>
            <p:cNvPr id="1908" name="Freeform 324"/>
            <p:cNvSpPr>
              <a:spLocks/>
            </p:cNvSpPr>
            <p:nvPr/>
          </p:nvSpPr>
          <p:spPr bwMode="auto">
            <a:xfrm rot="11055630">
              <a:off x="1738" y="2937"/>
              <a:ext cx="23" cy="19"/>
            </a:xfrm>
            <a:custGeom>
              <a:avLst/>
              <a:gdLst/>
              <a:ahLst/>
              <a:cxnLst>
                <a:cxn ang="0">
                  <a:pos x="18" y="0"/>
                </a:cxn>
                <a:cxn ang="0">
                  <a:pos x="18" y="5"/>
                </a:cxn>
                <a:cxn ang="0">
                  <a:pos x="18" y="5"/>
                </a:cxn>
                <a:cxn ang="0">
                  <a:pos x="18" y="5"/>
                </a:cxn>
                <a:cxn ang="0">
                  <a:pos x="23" y="10"/>
                </a:cxn>
                <a:cxn ang="0">
                  <a:pos x="23" y="10"/>
                </a:cxn>
                <a:cxn ang="0">
                  <a:pos x="23" y="14"/>
                </a:cxn>
                <a:cxn ang="0">
                  <a:pos x="18" y="14"/>
                </a:cxn>
                <a:cxn ang="0">
                  <a:pos x="18" y="14"/>
                </a:cxn>
                <a:cxn ang="0">
                  <a:pos x="18" y="19"/>
                </a:cxn>
                <a:cxn ang="0">
                  <a:pos x="18" y="19"/>
                </a:cxn>
                <a:cxn ang="0">
                  <a:pos x="14" y="19"/>
                </a:cxn>
                <a:cxn ang="0">
                  <a:pos x="14" y="19"/>
                </a:cxn>
                <a:cxn ang="0">
                  <a:pos x="14" y="19"/>
                </a:cxn>
                <a:cxn ang="0">
                  <a:pos x="9" y="19"/>
                </a:cxn>
                <a:cxn ang="0">
                  <a:pos x="9" y="19"/>
                </a:cxn>
                <a:cxn ang="0">
                  <a:pos x="9" y="19"/>
                </a:cxn>
                <a:cxn ang="0">
                  <a:pos x="5" y="19"/>
                </a:cxn>
                <a:cxn ang="0">
                  <a:pos x="5" y="19"/>
                </a:cxn>
                <a:cxn ang="0">
                  <a:pos x="5" y="19"/>
                </a:cxn>
                <a:cxn ang="0">
                  <a:pos x="0" y="14"/>
                </a:cxn>
                <a:cxn ang="0">
                  <a:pos x="0" y="14"/>
                </a:cxn>
                <a:cxn ang="0">
                  <a:pos x="0" y="14"/>
                </a:cxn>
                <a:cxn ang="0">
                  <a:pos x="0" y="10"/>
                </a:cxn>
                <a:cxn ang="0">
                  <a:pos x="0" y="10"/>
                </a:cxn>
                <a:cxn ang="0">
                  <a:pos x="0" y="5"/>
                </a:cxn>
                <a:cxn ang="0">
                  <a:pos x="0" y="5"/>
                </a:cxn>
                <a:cxn ang="0">
                  <a:pos x="5" y="5"/>
                </a:cxn>
                <a:cxn ang="0">
                  <a:pos x="5" y="5"/>
                </a:cxn>
                <a:cxn ang="0">
                  <a:pos x="5" y="0"/>
                </a:cxn>
                <a:cxn ang="0">
                  <a:pos x="9" y="0"/>
                </a:cxn>
                <a:cxn ang="0">
                  <a:pos x="9" y="0"/>
                </a:cxn>
                <a:cxn ang="0">
                  <a:pos x="9" y="0"/>
                </a:cxn>
                <a:cxn ang="0">
                  <a:pos x="14" y="0"/>
                </a:cxn>
                <a:cxn ang="0">
                  <a:pos x="14" y="0"/>
                </a:cxn>
                <a:cxn ang="0">
                  <a:pos x="18" y="0"/>
                </a:cxn>
                <a:cxn ang="0">
                  <a:pos x="18" y="0"/>
                </a:cxn>
              </a:cxnLst>
              <a:rect l="0" t="0" r="r" b="b"/>
              <a:pathLst>
                <a:path w="23" h="19">
                  <a:moveTo>
                    <a:pt x="18" y="0"/>
                  </a:moveTo>
                  <a:lnTo>
                    <a:pt x="18" y="5"/>
                  </a:lnTo>
                  <a:lnTo>
                    <a:pt x="18" y="5"/>
                  </a:lnTo>
                  <a:lnTo>
                    <a:pt x="18" y="5"/>
                  </a:lnTo>
                  <a:lnTo>
                    <a:pt x="23" y="10"/>
                  </a:lnTo>
                  <a:lnTo>
                    <a:pt x="23" y="10"/>
                  </a:lnTo>
                  <a:lnTo>
                    <a:pt x="23" y="14"/>
                  </a:lnTo>
                  <a:lnTo>
                    <a:pt x="18" y="14"/>
                  </a:lnTo>
                  <a:lnTo>
                    <a:pt x="18" y="14"/>
                  </a:lnTo>
                  <a:lnTo>
                    <a:pt x="18" y="19"/>
                  </a:lnTo>
                  <a:lnTo>
                    <a:pt x="18" y="19"/>
                  </a:lnTo>
                  <a:lnTo>
                    <a:pt x="14" y="19"/>
                  </a:lnTo>
                  <a:lnTo>
                    <a:pt x="14" y="19"/>
                  </a:lnTo>
                  <a:lnTo>
                    <a:pt x="14" y="19"/>
                  </a:lnTo>
                  <a:lnTo>
                    <a:pt x="9" y="19"/>
                  </a:lnTo>
                  <a:lnTo>
                    <a:pt x="9" y="19"/>
                  </a:lnTo>
                  <a:lnTo>
                    <a:pt x="9" y="19"/>
                  </a:lnTo>
                  <a:lnTo>
                    <a:pt x="5" y="19"/>
                  </a:lnTo>
                  <a:lnTo>
                    <a:pt x="5" y="19"/>
                  </a:lnTo>
                  <a:lnTo>
                    <a:pt x="5" y="19"/>
                  </a:lnTo>
                  <a:lnTo>
                    <a:pt x="0" y="14"/>
                  </a:lnTo>
                  <a:lnTo>
                    <a:pt x="0" y="14"/>
                  </a:lnTo>
                  <a:lnTo>
                    <a:pt x="0" y="14"/>
                  </a:lnTo>
                  <a:lnTo>
                    <a:pt x="0" y="10"/>
                  </a:lnTo>
                  <a:lnTo>
                    <a:pt x="0" y="10"/>
                  </a:lnTo>
                  <a:lnTo>
                    <a:pt x="0" y="5"/>
                  </a:lnTo>
                  <a:lnTo>
                    <a:pt x="0" y="5"/>
                  </a:lnTo>
                  <a:lnTo>
                    <a:pt x="5" y="5"/>
                  </a:lnTo>
                  <a:lnTo>
                    <a:pt x="5" y="5"/>
                  </a:lnTo>
                  <a:lnTo>
                    <a:pt x="5" y="0"/>
                  </a:lnTo>
                  <a:lnTo>
                    <a:pt x="9" y="0"/>
                  </a:lnTo>
                  <a:lnTo>
                    <a:pt x="9" y="0"/>
                  </a:lnTo>
                  <a:lnTo>
                    <a:pt x="9" y="0"/>
                  </a:lnTo>
                  <a:lnTo>
                    <a:pt x="14" y="0"/>
                  </a:lnTo>
                  <a:lnTo>
                    <a:pt x="14"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909" name="Line 325"/>
            <p:cNvSpPr>
              <a:spLocks noChangeShapeType="1"/>
            </p:cNvSpPr>
            <p:nvPr/>
          </p:nvSpPr>
          <p:spPr bwMode="auto">
            <a:xfrm rot="11055630">
              <a:off x="1724" y="2924"/>
              <a:ext cx="51" cy="42"/>
            </a:xfrm>
            <a:prstGeom prst="line">
              <a:avLst/>
            </a:prstGeom>
            <a:noFill/>
            <a:ln w="7938">
              <a:solidFill>
                <a:srgbClr val="000000"/>
              </a:solidFill>
              <a:round/>
              <a:headEnd/>
              <a:tailEnd/>
            </a:ln>
          </p:spPr>
          <p:txBody>
            <a:bodyPr/>
            <a:lstStyle/>
            <a:p>
              <a:endParaRPr lang="fr-FR"/>
            </a:p>
          </p:txBody>
        </p:sp>
        <p:sp>
          <p:nvSpPr>
            <p:cNvPr id="1910" name="Line 326"/>
            <p:cNvSpPr>
              <a:spLocks noChangeShapeType="1"/>
            </p:cNvSpPr>
            <p:nvPr/>
          </p:nvSpPr>
          <p:spPr bwMode="auto">
            <a:xfrm rot="11055630" flipV="1">
              <a:off x="1729" y="2919"/>
              <a:ext cx="41" cy="51"/>
            </a:xfrm>
            <a:prstGeom prst="line">
              <a:avLst/>
            </a:prstGeom>
            <a:noFill/>
            <a:ln w="7938">
              <a:solidFill>
                <a:srgbClr val="000000"/>
              </a:solidFill>
              <a:round/>
              <a:headEnd/>
              <a:tailEnd/>
            </a:ln>
          </p:spPr>
          <p:txBody>
            <a:bodyPr/>
            <a:lstStyle/>
            <a:p>
              <a:endParaRPr lang="fr-FR"/>
            </a:p>
          </p:txBody>
        </p:sp>
        <p:sp>
          <p:nvSpPr>
            <p:cNvPr id="1911" name="Freeform 327"/>
            <p:cNvSpPr>
              <a:spLocks/>
            </p:cNvSpPr>
            <p:nvPr/>
          </p:nvSpPr>
          <p:spPr bwMode="auto">
            <a:xfrm rot="11055630">
              <a:off x="1790" y="2937"/>
              <a:ext cx="18" cy="18"/>
            </a:xfrm>
            <a:custGeom>
              <a:avLst/>
              <a:gdLst/>
              <a:ahLst/>
              <a:cxnLst>
                <a:cxn ang="0">
                  <a:pos x="14" y="0"/>
                </a:cxn>
                <a:cxn ang="0">
                  <a:pos x="14" y="5"/>
                </a:cxn>
                <a:cxn ang="0">
                  <a:pos x="18" y="5"/>
                </a:cxn>
                <a:cxn ang="0">
                  <a:pos x="18" y="5"/>
                </a:cxn>
                <a:cxn ang="0">
                  <a:pos x="18" y="9"/>
                </a:cxn>
                <a:cxn ang="0">
                  <a:pos x="18" y="9"/>
                </a:cxn>
                <a:cxn ang="0">
                  <a:pos x="18" y="9"/>
                </a:cxn>
                <a:cxn ang="0">
                  <a:pos x="18" y="14"/>
                </a:cxn>
                <a:cxn ang="0">
                  <a:pos x="18" y="14"/>
                </a:cxn>
                <a:cxn ang="0">
                  <a:pos x="14" y="14"/>
                </a:cxn>
                <a:cxn ang="0">
                  <a:pos x="14" y="18"/>
                </a:cxn>
                <a:cxn ang="0">
                  <a:pos x="14" y="18"/>
                </a:cxn>
                <a:cxn ang="0">
                  <a:pos x="9" y="18"/>
                </a:cxn>
                <a:cxn ang="0">
                  <a:pos x="9" y="18"/>
                </a:cxn>
                <a:cxn ang="0">
                  <a:pos x="9"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5"/>
                </a:cxn>
                <a:cxn ang="0">
                  <a:pos x="0" y="5"/>
                </a:cxn>
                <a:cxn ang="0">
                  <a:pos x="0" y="5"/>
                </a:cxn>
                <a:cxn ang="0">
                  <a:pos x="0" y="0"/>
                </a:cxn>
                <a:cxn ang="0">
                  <a:pos x="5" y="0"/>
                </a:cxn>
                <a:cxn ang="0">
                  <a:pos x="5" y="0"/>
                </a:cxn>
                <a:cxn ang="0">
                  <a:pos x="5" y="0"/>
                </a:cxn>
                <a:cxn ang="0">
                  <a:pos x="9" y="0"/>
                </a:cxn>
                <a:cxn ang="0">
                  <a:pos x="9" y="0"/>
                </a:cxn>
                <a:cxn ang="0">
                  <a:pos x="14" y="0"/>
                </a:cxn>
                <a:cxn ang="0">
                  <a:pos x="14" y="0"/>
                </a:cxn>
                <a:cxn ang="0">
                  <a:pos x="14" y="0"/>
                </a:cxn>
              </a:cxnLst>
              <a:rect l="0" t="0" r="r" b="b"/>
              <a:pathLst>
                <a:path w="18" h="18">
                  <a:moveTo>
                    <a:pt x="14" y="0"/>
                  </a:moveTo>
                  <a:lnTo>
                    <a:pt x="14" y="5"/>
                  </a:lnTo>
                  <a:lnTo>
                    <a:pt x="18" y="5"/>
                  </a:lnTo>
                  <a:lnTo>
                    <a:pt x="18" y="5"/>
                  </a:lnTo>
                  <a:lnTo>
                    <a:pt x="18" y="9"/>
                  </a:lnTo>
                  <a:lnTo>
                    <a:pt x="18" y="9"/>
                  </a:lnTo>
                  <a:lnTo>
                    <a:pt x="18" y="9"/>
                  </a:lnTo>
                  <a:lnTo>
                    <a:pt x="18" y="14"/>
                  </a:lnTo>
                  <a:lnTo>
                    <a:pt x="18" y="14"/>
                  </a:lnTo>
                  <a:lnTo>
                    <a:pt x="14" y="14"/>
                  </a:lnTo>
                  <a:lnTo>
                    <a:pt x="14" y="18"/>
                  </a:lnTo>
                  <a:lnTo>
                    <a:pt x="14" y="18"/>
                  </a:lnTo>
                  <a:lnTo>
                    <a:pt x="9" y="18"/>
                  </a:lnTo>
                  <a:lnTo>
                    <a:pt x="9" y="18"/>
                  </a:lnTo>
                  <a:lnTo>
                    <a:pt x="9" y="18"/>
                  </a:lnTo>
                  <a:lnTo>
                    <a:pt x="5" y="18"/>
                  </a:lnTo>
                  <a:lnTo>
                    <a:pt x="5" y="18"/>
                  </a:lnTo>
                  <a:lnTo>
                    <a:pt x="5" y="18"/>
                  </a:lnTo>
                  <a:lnTo>
                    <a:pt x="0" y="18"/>
                  </a:lnTo>
                  <a:lnTo>
                    <a:pt x="0" y="14"/>
                  </a:lnTo>
                  <a:lnTo>
                    <a:pt x="0" y="14"/>
                  </a:lnTo>
                  <a:lnTo>
                    <a:pt x="0" y="14"/>
                  </a:lnTo>
                  <a:lnTo>
                    <a:pt x="0" y="9"/>
                  </a:lnTo>
                  <a:lnTo>
                    <a:pt x="0" y="9"/>
                  </a:lnTo>
                  <a:lnTo>
                    <a:pt x="0" y="9"/>
                  </a:lnTo>
                  <a:lnTo>
                    <a:pt x="0" y="5"/>
                  </a:lnTo>
                  <a:lnTo>
                    <a:pt x="0" y="5"/>
                  </a:lnTo>
                  <a:lnTo>
                    <a:pt x="0" y="5"/>
                  </a:lnTo>
                  <a:lnTo>
                    <a:pt x="0" y="0"/>
                  </a:lnTo>
                  <a:lnTo>
                    <a:pt x="5" y="0"/>
                  </a:lnTo>
                  <a:lnTo>
                    <a:pt x="5" y="0"/>
                  </a:lnTo>
                  <a:lnTo>
                    <a:pt x="5"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912" name="Line 328"/>
            <p:cNvSpPr>
              <a:spLocks noChangeShapeType="1"/>
            </p:cNvSpPr>
            <p:nvPr/>
          </p:nvSpPr>
          <p:spPr bwMode="auto">
            <a:xfrm rot="11055630">
              <a:off x="1770" y="2923"/>
              <a:ext cx="55" cy="46"/>
            </a:xfrm>
            <a:prstGeom prst="line">
              <a:avLst/>
            </a:prstGeom>
            <a:noFill/>
            <a:ln w="7938">
              <a:solidFill>
                <a:srgbClr val="000000"/>
              </a:solidFill>
              <a:round/>
              <a:headEnd/>
              <a:tailEnd/>
            </a:ln>
          </p:spPr>
          <p:txBody>
            <a:bodyPr/>
            <a:lstStyle/>
            <a:p>
              <a:endParaRPr lang="fr-FR"/>
            </a:p>
          </p:txBody>
        </p:sp>
        <p:sp>
          <p:nvSpPr>
            <p:cNvPr id="1913" name="Line 329"/>
            <p:cNvSpPr>
              <a:spLocks noChangeShapeType="1"/>
            </p:cNvSpPr>
            <p:nvPr/>
          </p:nvSpPr>
          <p:spPr bwMode="auto">
            <a:xfrm rot="11055630" flipV="1">
              <a:off x="1776" y="2918"/>
              <a:ext cx="46" cy="56"/>
            </a:xfrm>
            <a:prstGeom prst="line">
              <a:avLst/>
            </a:prstGeom>
            <a:noFill/>
            <a:ln w="7938">
              <a:solidFill>
                <a:srgbClr val="000000"/>
              </a:solidFill>
              <a:round/>
              <a:headEnd/>
              <a:tailEnd/>
            </a:ln>
          </p:spPr>
          <p:txBody>
            <a:bodyPr/>
            <a:lstStyle/>
            <a:p>
              <a:endParaRPr lang="fr-FR"/>
            </a:p>
          </p:txBody>
        </p:sp>
        <p:sp>
          <p:nvSpPr>
            <p:cNvPr id="1914" name="Freeform 330"/>
            <p:cNvSpPr>
              <a:spLocks/>
            </p:cNvSpPr>
            <p:nvPr/>
          </p:nvSpPr>
          <p:spPr bwMode="auto">
            <a:xfrm rot="11055630">
              <a:off x="1688" y="3036"/>
              <a:ext cx="23" cy="18"/>
            </a:xfrm>
            <a:custGeom>
              <a:avLst/>
              <a:gdLst/>
              <a:ahLst/>
              <a:cxnLst>
                <a:cxn ang="0">
                  <a:pos x="18" y="18"/>
                </a:cxn>
                <a:cxn ang="0">
                  <a:pos x="18" y="18"/>
                </a:cxn>
                <a:cxn ang="0">
                  <a:pos x="18" y="18"/>
                </a:cxn>
                <a:cxn ang="0">
                  <a:pos x="13" y="18"/>
                </a:cxn>
                <a:cxn ang="0">
                  <a:pos x="13" y="18"/>
                </a:cxn>
                <a:cxn ang="0">
                  <a:pos x="9" y="18"/>
                </a:cxn>
                <a:cxn ang="0">
                  <a:pos x="9" y="18"/>
                </a:cxn>
                <a:cxn ang="0">
                  <a:pos x="9" y="18"/>
                </a:cxn>
                <a:cxn ang="0">
                  <a:pos x="4" y="18"/>
                </a:cxn>
                <a:cxn ang="0">
                  <a:pos x="4" y="18"/>
                </a:cxn>
                <a:cxn ang="0">
                  <a:pos x="4" y="18"/>
                </a:cxn>
                <a:cxn ang="0">
                  <a:pos x="4" y="14"/>
                </a:cxn>
                <a:cxn ang="0">
                  <a:pos x="0" y="14"/>
                </a:cxn>
                <a:cxn ang="0">
                  <a:pos x="0" y="14"/>
                </a:cxn>
                <a:cxn ang="0">
                  <a:pos x="0" y="9"/>
                </a:cxn>
                <a:cxn ang="0">
                  <a:pos x="0" y="9"/>
                </a:cxn>
                <a:cxn ang="0">
                  <a:pos x="0" y="5"/>
                </a:cxn>
                <a:cxn ang="0">
                  <a:pos x="4" y="5"/>
                </a:cxn>
                <a:cxn ang="0">
                  <a:pos x="4" y="5"/>
                </a:cxn>
                <a:cxn ang="0">
                  <a:pos x="4" y="0"/>
                </a:cxn>
                <a:cxn ang="0">
                  <a:pos x="4" y="0"/>
                </a:cxn>
                <a:cxn ang="0">
                  <a:pos x="9" y="0"/>
                </a:cxn>
                <a:cxn ang="0">
                  <a:pos x="9" y="0"/>
                </a:cxn>
                <a:cxn ang="0">
                  <a:pos x="9" y="0"/>
                </a:cxn>
                <a:cxn ang="0">
                  <a:pos x="13" y="0"/>
                </a:cxn>
                <a:cxn ang="0">
                  <a:pos x="13" y="0"/>
                </a:cxn>
                <a:cxn ang="0">
                  <a:pos x="18" y="0"/>
                </a:cxn>
                <a:cxn ang="0">
                  <a:pos x="18" y="5"/>
                </a:cxn>
                <a:cxn ang="0">
                  <a:pos x="18" y="5"/>
                </a:cxn>
                <a:cxn ang="0">
                  <a:pos x="18" y="5"/>
                </a:cxn>
                <a:cxn ang="0">
                  <a:pos x="23" y="5"/>
                </a:cxn>
                <a:cxn ang="0">
                  <a:pos x="23" y="9"/>
                </a:cxn>
                <a:cxn ang="0">
                  <a:pos x="23" y="9"/>
                </a:cxn>
                <a:cxn ang="0">
                  <a:pos x="23" y="14"/>
                </a:cxn>
                <a:cxn ang="0">
                  <a:pos x="23" y="14"/>
                </a:cxn>
                <a:cxn ang="0">
                  <a:pos x="18" y="14"/>
                </a:cxn>
                <a:cxn ang="0">
                  <a:pos x="18" y="18"/>
                </a:cxn>
              </a:cxnLst>
              <a:rect l="0" t="0" r="r" b="b"/>
              <a:pathLst>
                <a:path w="23" h="18">
                  <a:moveTo>
                    <a:pt x="18" y="18"/>
                  </a:moveTo>
                  <a:lnTo>
                    <a:pt x="18" y="18"/>
                  </a:lnTo>
                  <a:lnTo>
                    <a:pt x="18" y="18"/>
                  </a:lnTo>
                  <a:lnTo>
                    <a:pt x="13" y="18"/>
                  </a:lnTo>
                  <a:lnTo>
                    <a:pt x="13" y="18"/>
                  </a:lnTo>
                  <a:lnTo>
                    <a:pt x="9" y="18"/>
                  </a:lnTo>
                  <a:lnTo>
                    <a:pt x="9" y="18"/>
                  </a:lnTo>
                  <a:lnTo>
                    <a:pt x="9" y="18"/>
                  </a:lnTo>
                  <a:lnTo>
                    <a:pt x="4" y="18"/>
                  </a:lnTo>
                  <a:lnTo>
                    <a:pt x="4" y="18"/>
                  </a:lnTo>
                  <a:lnTo>
                    <a:pt x="4" y="18"/>
                  </a:lnTo>
                  <a:lnTo>
                    <a:pt x="4" y="14"/>
                  </a:lnTo>
                  <a:lnTo>
                    <a:pt x="0" y="14"/>
                  </a:lnTo>
                  <a:lnTo>
                    <a:pt x="0" y="14"/>
                  </a:lnTo>
                  <a:lnTo>
                    <a:pt x="0" y="9"/>
                  </a:lnTo>
                  <a:lnTo>
                    <a:pt x="0" y="9"/>
                  </a:lnTo>
                  <a:lnTo>
                    <a:pt x="0" y="5"/>
                  </a:lnTo>
                  <a:lnTo>
                    <a:pt x="4" y="5"/>
                  </a:lnTo>
                  <a:lnTo>
                    <a:pt x="4" y="5"/>
                  </a:lnTo>
                  <a:lnTo>
                    <a:pt x="4" y="0"/>
                  </a:lnTo>
                  <a:lnTo>
                    <a:pt x="4" y="0"/>
                  </a:lnTo>
                  <a:lnTo>
                    <a:pt x="9" y="0"/>
                  </a:lnTo>
                  <a:lnTo>
                    <a:pt x="9" y="0"/>
                  </a:lnTo>
                  <a:lnTo>
                    <a:pt x="9" y="0"/>
                  </a:lnTo>
                  <a:lnTo>
                    <a:pt x="13" y="0"/>
                  </a:lnTo>
                  <a:lnTo>
                    <a:pt x="13" y="0"/>
                  </a:lnTo>
                  <a:lnTo>
                    <a:pt x="18" y="0"/>
                  </a:lnTo>
                  <a:lnTo>
                    <a:pt x="18" y="5"/>
                  </a:lnTo>
                  <a:lnTo>
                    <a:pt x="18" y="5"/>
                  </a:lnTo>
                  <a:lnTo>
                    <a:pt x="18" y="5"/>
                  </a:lnTo>
                  <a:lnTo>
                    <a:pt x="23" y="5"/>
                  </a:lnTo>
                  <a:lnTo>
                    <a:pt x="23" y="9"/>
                  </a:lnTo>
                  <a:lnTo>
                    <a:pt x="23" y="9"/>
                  </a:lnTo>
                  <a:lnTo>
                    <a:pt x="23" y="14"/>
                  </a:lnTo>
                  <a:lnTo>
                    <a:pt x="23" y="14"/>
                  </a:lnTo>
                  <a:lnTo>
                    <a:pt x="18" y="14"/>
                  </a:lnTo>
                  <a:lnTo>
                    <a:pt x="18" y="18"/>
                  </a:lnTo>
                  <a:close/>
                </a:path>
              </a:pathLst>
            </a:custGeom>
            <a:solidFill>
              <a:srgbClr val="000000"/>
            </a:solidFill>
            <a:ln w="7938">
              <a:solidFill>
                <a:srgbClr val="000000"/>
              </a:solidFill>
              <a:prstDash val="solid"/>
              <a:round/>
              <a:headEnd/>
              <a:tailEnd/>
            </a:ln>
          </p:spPr>
          <p:txBody>
            <a:bodyPr/>
            <a:lstStyle/>
            <a:p>
              <a:endParaRPr lang="fr-FR"/>
            </a:p>
          </p:txBody>
        </p:sp>
        <p:sp>
          <p:nvSpPr>
            <p:cNvPr id="1915" name="Line 331"/>
            <p:cNvSpPr>
              <a:spLocks noChangeShapeType="1"/>
            </p:cNvSpPr>
            <p:nvPr/>
          </p:nvSpPr>
          <p:spPr bwMode="auto">
            <a:xfrm rot="11055630" flipV="1">
              <a:off x="1681" y="3016"/>
              <a:ext cx="42" cy="51"/>
            </a:xfrm>
            <a:prstGeom prst="line">
              <a:avLst/>
            </a:prstGeom>
            <a:noFill/>
            <a:ln w="7938">
              <a:solidFill>
                <a:srgbClr val="000000"/>
              </a:solidFill>
              <a:round/>
              <a:headEnd/>
              <a:tailEnd/>
            </a:ln>
          </p:spPr>
          <p:txBody>
            <a:bodyPr/>
            <a:lstStyle/>
            <a:p>
              <a:endParaRPr lang="fr-FR"/>
            </a:p>
          </p:txBody>
        </p:sp>
        <p:sp>
          <p:nvSpPr>
            <p:cNvPr id="1916" name="Line 332"/>
            <p:cNvSpPr>
              <a:spLocks noChangeShapeType="1"/>
            </p:cNvSpPr>
            <p:nvPr/>
          </p:nvSpPr>
          <p:spPr bwMode="auto">
            <a:xfrm rot="11055630">
              <a:off x="1677" y="3021"/>
              <a:ext cx="50" cy="41"/>
            </a:xfrm>
            <a:prstGeom prst="line">
              <a:avLst/>
            </a:prstGeom>
            <a:noFill/>
            <a:ln w="7938">
              <a:solidFill>
                <a:srgbClr val="000000"/>
              </a:solidFill>
              <a:round/>
              <a:headEnd/>
              <a:tailEnd/>
            </a:ln>
          </p:spPr>
          <p:txBody>
            <a:bodyPr/>
            <a:lstStyle/>
            <a:p>
              <a:endParaRPr lang="fr-FR"/>
            </a:p>
          </p:txBody>
        </p:sp>
        <p:sp>
          <p:nvSpPr>
            <p:cNvPr id="1917" name="Freeform 333"/>
            <p:cNvSpPr>
              <a:spLocks/>
            </p:cNvSpPr>
            <p:nvPr/>
          </p:nvSpPr>
          <p:spPr bwMode="auto">
            <a:xfrm rot="11055630">
              <a:off x="1740" y="3035"/>
              <a:ext cx="23" cy="18"/>
            </a:xfrm>
            <a:custGeom>
              <a:avLst/>
              <a:gdLst/>
              <a:ahLst/>
              <a:cxnLst>
                <a:cxn ang="0">
                  <a:pos x="18" y="0"/>
                </a:cxn>
                <a:cxn ang="0">
                  <a:pos x="18" y="4"/>
                </a:cxn>
                <a:cxn ang="0">
                  <a:pos x="23" y="4"/>
                </a:cxn>
                <a:cxn ang="0">
                  <a:pos x="23" y="4"/>
                </a:cxn>
                <a:cxn ang="0">
                  <a:pos x="23" y="9"/>
                </a:cxn>
                <a:cxn ang="0">
                  <a:pos x="23" y="9"/>
                </a:cxn>
                <a:cxn ang="0">
                  <a:pos x="23" y="9"/>
                </a:cxn>
                <a:cxn ang="0">
                  <a:pos x="23" y="13"/>
                </a:cxn>
                <a:cxn ang="0">
                  <a:pos x="23" y="13"/>
                </a:cxn>
                <a:cxn ang="0">
                  <a:pos x="18" y="13"/>
                </a:cxn>
                <a:cxn ang="0">
                  <a:pos x="18" y="18"/>
                </a:cxn>
                <a:cxn ang="0">
                  <a:pos x="18" y="18"/>
                </a:cxn>
                <a:cxn ang="0">
                  <a:pos x="14" y="18"/>
                </a:cxn>
                <a:cxn ang="0">
                  <a:pos x="14" y="18"/>
                </a:cxn>
                <a:cxn ang="0">
                  <a:pos x="14" y="18"/>
                </a:cxn>
                <a:cxn ang="0">
                  <a:pos x="9" y="18"/>
                </a:cxn>
                <a:cxn ang="0">
                  <a:pos x="9" y="18"/>
                </a:cxn>
                <a:cxn ang="0">
                  <a:pos x="9" y="18"/>
                </a:cxn>
                <a:cxn ang="0">
                  <a:pos x="4" y="18"/>
                </a:cxn>
                <a:cxn ang="0">
                  <a:pos x="4" y="13"/>
                </a:cxn>
                <a:cxn ang="0">
                  <a:pos x="4" y="13"/>
                </a:cxn>
                <a:cxn ang="0">
                  <a:pos x="4" y="13"/>
                </a:cxn>
                <a:cxn ang="0">
                  <a:pos x="4" y="9"/>
                </a:cxn>
                <a:cxn ang="0">
                  <a:pos x="0" y="9"/>
                </a:cxn>
                <a:cxn ang="0">
                  <a:pos x="4" y="9"/>
                </a:cxn>
                <a:cxn ang="0">
                  <a:pos x="4" y="4"/>
                </a:cxn>
                <a:cxn ang="0">
                  <a:pos x="4" y="4"/>
                </a:cxn>
                <a:cxn ang="0">
                  <a:pos x="4" y="4"/>
                </a:cxn>
                <a:cxn ang="0">
                  <a:pos x="4" y="0"/>
                </a:cxn>
                <a:cxn ang="0">
                  <a:pos x="9" y="0"/>
                </a:cxn>
                <a:cxn ang="0">
                  <a:pos x="9" y="0"/>
                </a:cxn>
                <a:cxn ang="0">
                  <a:pos x="9" y="0"/>
                </a:cxn>
                <a:cxn ang="0">
                  <a:pos x="14" y="0"/>
                </a:cxn>
                <a:cxn ang="0">
                  <a:pos x="14" y="0"/>
                </a:cxn>
                <a:cxn ang="0">
                  <a:pos x="14" y="0"/>
                </a:cxn>
                <a:cxn ang="0">
                  <a:pos x="18" y="0"/>
                </a:cxn>
                <a:cxn ang="0">
                  <a:pos x="18" y="0"/>
                </a:cxn>
              </a:cxnLst>
              <a:rect l="0" t="0" r="r" b="b"/>
              <a:pathLst>
                <a:path w="23" h="18">
                  <a:moveTo>
                    <a:pt x="18" y="0"/>
                  </a:moveTo>
                  <a:lnTo>
                    <a:pt x="18" y="4"/>
                  </a:lnTo>
                  <a:lnTo>
                    <a:pt x="23" y="4"/>
                  </a:lnTo>
                  <a:lnTo>
                    <a:pt x="23" y="4"/>
                  </a:lnTo>
                  <a:lnTo>
                    <a:pt x="23" y="9"/>
                  </a:lnTo>
                  <a:lnTo>
                    <a:pt x="23" y="9"/>
                  </a:lnTo>
                  <a:lnTo>
                    <a:pt x="23" y="9"/>
                  </a:lnTo>
                  <a:lnTo>
                    <a:pt x="23" y="13"/>
                  </a:lnTo>
                  <a:lnTo>
                    <a:pt x="23" y="13"/>
                  </a:lnTo>
                  <a:lnTo>
                    <a:pt x="18" y="13"/>
                  </a:lnTo>
                  <a:lnTo>
                    <a:pt x="18" y="18"/>
                  </a:lnTo>
                  <a:lnTo>
                    <a:pt x="18" y="18"/>
                  </a:lnTo>
                  <a:lnTo>
                    <a:pt x="14" y="18"/>
                  </a:lnTo>
                  <a:lnTo>
                    <a:pt x="14" y="18"/>
                  </a:lnTo>
                  <a:lnTo>
                    <a:pt x="14" y="18"/>
                  </a:lnTo>
                  <a:lnTo>
                    <a:pt x="9" y="18"/>
                  </a:lnTo>
                  <a:lnTo>
                    <a:pt x="9" y="18"/>
                  </a:lnTo>
                  <a:lnTo>
                    <a:pt x="9" y="18"/>
                  </a:lnTo>
                  <a:lnTo>
                    <a:pt x="4" y="18"/>
                  </a:lnTo>
                  <a:lnTo>
                    <a:pt x="4" y="13"/>
                  </a:lnTo>
                  <a:lnTo>
                    <a:pt x="4" y="13"/>
                  </a:lnTo>
                  <a:lnTo>
                    <a:pt x="4" y="13"/>
                  </a:lnTo>
                  <a:lnTo>
                    <a:pt x="4" y="9"/>
                  </a:lnTo>
                  <a:lnTo>
                    <a:pt x="0" y="9"/>
                  </a:lnTo>
                  <a:lnTo>
                    <a:pt x="4" y="9"/>
                  </a:lnTo>
                  <a:lnTo>
                    <a:pt x="4" y="4"/>
                  </a:lnTo>
                  <a:lnTo>
                    <a:pt x="4" y="4"/>
                  </a:lnTo>
                  <a:lnTo>
                    <a:pt x="4" y="4"/>
                  </a:lnTo>
                  <a:lnTo>
                    <a:pt x="4" y="0"/>
                  </a:lnTo>
                  <a:lnTo>
                    <a:pt x="9" y="0"/>
                  </a:lnTo>
                  <a:lnTo>
                    <a:pt x="9" y="0"/>
                  </a:lnTo>
                  <a:lnTo>
                    <a:pt x="9" y="0"/>
                  </a:lnTo>
                  <a:lnTo>
                    <a:pt x="14" y="0"/>
                  </a:lnTo>
                  <a:lnTo>
                    <a:pt x="14" y="0"/>
                  </a:lnTo>
                  <a:lnTo>
                    <a:pt x="14"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918" name="Line 334"/>
            <p:cNvSpPr>
              <a:spLocks noChangeShapeType="1"/>
            </p:cNvSpPr>
            <p:nvPr/>
          </p:nvSpPr>
          <p:spPr bwMode="auto">
            <a:xfrm rot="11055630">
              <a:off x="1726" y="3021"/>
              <a:ext cx="51" cy="46"/>
            </a:xfrm>
            <a:prstGeom prst="line">
              <a:avLst/>
            </a:prstGeom>
            <a:noFill/>
            <a:ln w="7938">
              <a:solidFill>
                <a:srgbClr val="000000"/>
              </a:solidFill>
              <a:round/>
              <a:headEnd/>
              <a:tailEnd/>
            </a:ln>
          </p:spPr>
          <p:txBody>
            <a:bodyPr/>
            <a:lstStyle/>
            <a:p>
              <a:endParaRPr lang="fr-FR"/>
            </a:p>
          </p:txBody>
        </p:sp>
        <p:sp>
          <p:nvSpPr>
            <p:cNvPr id="1919" name="Line 335"/>
            <p:cNvSpPr>
              <a:spLocks noChangeShapeType="1"/>
            </p:cNvSpPr>
            <p:nvPr/>
          </p:nvSpPr>
          <p:spPr bwMode="auto">
            <a:xfrm rot="11055630" flipV="1">
              <a:off x="1731" y="3016"/>
              <a:ext cx="41" cy="55"/>
            </a:xfrm>
            <a:prstGeom prst="line">
              <a:avLst/>
            </a:prstGeom>
            <a:noFill/>
            <a:ln w="7938">
              <a:solidFill>
                <a:srgbClr val="000000"/>
              </a:solidFill>
              <a:round/>
              <a:headEnd/>
              <a:tailEnd/>
            </a:ln>
          </p:spPr>
          <p:txBody>
            <a:bodyPr/>
            <a:lstStyle/>
            <a:p>
              <a:endParaRPr lang="fr-FR"/>
            </a:p>
          </p:txBody>
        </p:sp>
        <p:sp>
          <p:nvSpPr>
            <p:cNvPr id="1920" name="Freeform 336"/>
            <p:cNvSpPr>
              <a:spLocks/>
            </p:cNvSpPr>
            <p:nvPr/>
          </p:nvSpPr>
          <p:spPr bwMode="auto">
            <a:xfrm rot="11055630">
              <a:off x="1696" y="3083"/>
              <a:ext cx="18" cy="18"/>
            </a:xfrm>
            <a:custGeom>
              <a:avLst/>
              <a:gdLst/>
              <a:ahLst/>
              <a:cxnLst>
                <a:cxn ang="0">
                  <a:pos x="18" y="0"/>
                </a:cxn>
                <a:cxn ang="0">
                  <a:pos x="18" y="0"/>
                </a:cxn>
                <a:cxn ang="0">
                  <a:pos x="18" y="4"/>
                </a:cxn>
                <a:cxn ang="0">
                  <a:pos x="18" y="4"/>
                </a:cxn>
                <a:cxn ang="0">
                  <a:pos x="18" y="4"/>
                </a:cxn>
                <a:cxn ang="0">
                  <a:pos x="18" y="9"/>
                </a:cxn>
                <a:cxn ang="0">
                  <a:pos x="18" y="9"/>
                </a:cxn>
                <a:cxn ang="0">
                  <a:pos x="18" y="14"/>
                </a:cxn>
                <a:cxn ang="0">
                  <a:pos x="18" y="14"/>
                </a:cxn>
                <a:cxn ang="0">
                  <a:pos x="18" y="14"/>
                </a:cxn>
                <a:cxn ang="0">
                  <a:pos x="18" y="18"/>
                </a:cxn>
                <a:cxn ang="0">
                  <a:pos x="14" y="18"/>
                </a:cxn>
                <a:cxn ang="0">
                  <a:pos x="14" y="18"/>
                </a:cxn>
                <a:cxn ang="0">
                  <a:pos x="14" y="18"/>
                </a:cxn>
                <a:cxn ang="0">
                  <a:pos x="9" y="18"/>
                </a:cxn>
                <a:cxn ang="0">
                  <a:pos x="9" y="18"/>
                </a:cxn>
                <a:cxn ang="0">
                  <a:pos x="5" y="18"/>
                </a:cxn>
                <a:cxn ang="0">
                  <a:pos x="5" y="18"/>
                </a:cxn>
                <a:cxn ang="0">
                  <a:pos x="5" y="18"/>
                </a:cxn>
                <a:cxn ang="0">
                  <a:pos x="5" y="14"/>
                </a:cxn>
                <a:cxn ang="0">
                  <a:pos x="0" y="14"/>
                </a:cxn>
                <a:cxn ang="0">
                  <a:pos x="0" y="14"/>
                </a:cxn>
                <a:cxn ang="0">
                  <a:pos x="0" y="9"/>
                </a:cxn>
                <a:cxn ang="0">
                  <a:pos x="0" y="9"/>
                </a:cxn>
                <a:cxn ang="0">
                  <a:pos x="0" y="9"/>
                </a:cxn>
                <a:cxn ang="0">
                  <a:pos x="0" y="4"/>
                </a:cxn>
                <a:cxn ang="0">
                  <a:pos x="0" y="4"/>
                </a:cxn>
                <a:cxn ang="0">
                  <a:pos x="5" y="0"/>
                </a:cxn>
                <a:cxn ang="0">
                  <a:pos x="5" y="0"/>
                </a:cxn>
                <a:cxn ang="0">
                  <a:pos x="5" y="0"/>
                </a:cxn>
                <a:cxn ang="0">
                  <a:pos x="9" y="0"/>
                </a:cxn>
                <a:cxn ang="0">
                  <a:pos x="9" y="0"/>
                </a:cxn>
                <a:cxn ang="0">
                  <a:pos x="9" y="0"/>
                </a:cxn>
                <a:cxn ang="0">
                  <a:pos x="14" y="0"/>
                </a:cxn>
                <a:cxn ang="0">
                  <a:pos x="14" y="0"/>
                </a:cxn>
                <a:cxn ang="0">
                  <a:pos x="14" y="0"/>
                </a:cxn>
                <a:cxn ang="0">
                  <a:pos x="18" y="0"/>
                </a:cxn>
              </a:cxnLst>
              <a:rect l="0" t="0" r="r" b="b"/>
              <a:pathLst>
                <a:path w="18" h="18">
                  <a:moveTo>
                    <a:pt x="18" y="0"/>
                  </a:moveTo>
                  <a:lnTo>
                    <a:pt x="18" y="0"/>
                  </a:lnTo>
                  <a:lnTo>
                    <a:pt x="18" y="4"/>
                  </a:lnTo>
                  <a:lnTo>
                    <a:pt x="18" y="4"/>
                  </a:lnTo>
                  <a:lnTo>
                    <a:pt x="18" y="4"/>
                  </a:lnTo>
                  <a:lnTo>
                    <a:pt x="18" y="9"/>
                  </a:lnTo>
                  <a:lnTo>
                    <a:pt x="18" y="9"/>
                  </a:lnTo>
                  <a:lnTo>
                    <a:pt x="18" y="14"/>
                  </a:lnTo>
                  <a:lnTo>
                    <a:pt x="18" y="14"/>
                  </a:lnTo>
                  <a:lnTo>
                    <a:pt x="18" y="14"/>
                  </a:lnTo>
                  <a:lnTo>
                    <a:pt x="18" y="18"/>
                  </a:lnTo>
                  <a:lnTo>
                    <a:pt x="14" y="18"/>
                  </a:lnTo>
                  <a:lnTo>
                    <a:pt x="14" y="18"/>
                  </a:lnTo>
                  <a:lnTo>
                    <a:pt x="14" y="18"/>
                  </a:lnTo>
                  <a:lnTo>
                    <a:pt x="9" y="18"/>
                  </a:lnTo>
                  <a:lnTo>
                    <a:pt x="9" y="18"/>
                  </a:lnTo>
                  <a:lnTo>
                    <a:pt x="5" y="18"/>
                  </a:lnTo>
                  <a:lnTo>
                    <a:pt x="5" y="18"/>
                  </a:lnTo>
                  <a:lnTo>
                    <a:pt x="5" y="18"/>
                  </a:lnTo>
                  <a:lnTo>
                    <a:pt x="5" y="14"/>
                  </a:lnTo>
                  <a:lnTo>
                    <a:pt x="0" y="14"/>
                  </a:lnTo>
                  <a:lnTo>
                    <a:pt x="0" y="14"/>
                  </a:lnTo>
                  <a:lnTo>
                    <a:pt x="0" y="9"/>
                  </a:lnTo>
                  <a:lnTo>
                    <a:pt x="0" y="9"/>
                  </a:lnTo>
                  <a:lnTo>
                    <a:pt x="0" y="9"/>
                  </a:lnTo>
                  <a:lnTo>
                    <a:pt x="0" y="4"/>
                  </a:lnTo>
                  <a:lnTo>
                    <a:pt x="0" y="4"/>
                  </a:lnTo>
                  <a:lnTo>
                    <a:pt x="5" y="0"/>
                  </a:lnTo>
                  <a:lnTo>
                    <a:pt x="5" y="0"/>
                  </a:lnTo>
                  <a:lnTo>
                    <a:pt x="5" y="0"/>
                  </a:lnTo>
                  <a:lnTo>
                    <a:pt x="9" y="0"/>
                  </a:lnTo>
                  <a:lnTo>
                    <a:pt x="9" y="0"/>
                  </a:lnTo>
                  <a:lnTo>
                    <a:pt x="9" y="0"/>
                  </a:lnTo>
                  <a:lnTo>
                    <a:pt x="14" y="0"/>
                  </a:lnTo>
                  <a:lnTo>
                    <a:pt x="14" y="0"/>
                  </a:lnTo>
                  <a:lnTo>
                    <a:pt x="14"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921" name="Line 337"/>
            <p:cNvSpPr>
              <a:spLocks noChangeShapeType="1"/>
            </p:cNvSpPr>
            <p:nvPr/>
          </p:nvSpPr>
          <p:spPr bwMode="auto">
            <a:xfrm rot="11055630">
              <a:off x="1676" y="3068"/>
              <a:ext cx="51" cy="46"/>
            </a:xfrm>
            <a:prstGeom prst="line">
              <a:avLst/>
            </a:prstGeom>
            <a:noFill/>
            <a:ln w="7938">
              <a:solidFill>
                <a:srgbClr val="000000"/>
              </a:solidFill>
              <a:round/>
              <a:headEnd/>
              <a:tailEnd/>
            </a:ln>
          </p:spPr>
          <p:txBody>
            <a:bodyPr/>
            <a:lstStyle/>
            <a:p>
              <a:endParaRPr lang="fr-FR"/>
            </a:p>
          </p:txBody>
        </p:sp>
        <p:sp>
          <p:nvSpPr>
            <p:cNvPr id="1922" name="Line 338"/>
            <p:cNvSpPr>
              <a:spLocks noChangeShapeType="1"/>
            </p:cNvSpPr>
            <p:nvPr/>
          </p:nvSpPr>
          <p:spPr bwMode="auto">
            <a:xfrm rot="11055630" flipV="1">
              <a:off x="1681" y="3067"/>
              <a:ext cx="41" cy="51"/>
            </a:xfrm>
            <a:prstGeom prst="line">
              <a:avLst/>
            </a:prstGeom>
            <a:noFill/>
            <a:ln w="7938">
              <a:solidFill>
                <a:srgbClr val="000000"/>
              </a:solidFill>
              <a:round/>
              <a:headEnd/>
              <a:tailEnd/>
            </a:ln>
          </p:spPr>
          <p:txBody>
            <a:bodyPr/>
            <a:lstStyle/>
            <a:p>
              <a:endParaRPr lang="fr-FR"/>
            </a:p>
          </p:txBody>
        </p:sp>
        <p:sp>
          <p:nvSpPr>
            <p:cNvPr id="1923" name="Freeform 339"/>
            <p:cNvSpPr>
              <a:spLocks/>
            </p:cNvSpPr>
            <p:nvPr/>
          </p:nvSpPr>
          <p:spPr bwMode="auto">
            <a:xfrm rot="11055630">
              <a:off x="1741" y="3080"/>
              <a:ext cx="23" cy="23"/>
            </a:xfrm>
            <a:custGeom>
              <a:avLst/>
              <a:gdLst/>
              <a:ahLst/>
              <a:cxnLst>
                <a:cxn ang="0">
                  <a:pos x="19" y="4"/>
                </a:cxn>
                <a:cxn ang="0">
                  <a:pos x="19" y="4"/>
                </a:cxn>
                <a:cxn ang="0">
                  <a:pos x="23" y="9"/>
                </a:cxn>
                <a:cxn ang="0">
                  <a:pos x="23" y="9"/>
                </a:cxn>
                <a:cxn ang="0">
                  <a:pos x="23" y="9"/>
                </a:cxn>
                <a:cxn ang="0">
                  <a:pos x="23" y="14"/>
                </a:cxn>
                <a:cxn ang="0">
                  <a:pos x="23" y="14"/>
                </a:cxn>
                <a:cxn ang="0">
                  <a:pos x="23" y="14"/>
                </a:cxn>
                <a:cxn ang="0">
                  <a:pos x="23" y="18"/>
                </a:cxn>
                <a:cxn ang="0">
                  <a:pos x="19" y="18"/>
                </a:cxn>
                <a:cxn ang="0">
                  <a:pos x="19" y="18"/>
                </a:cxn>
                <a:cxn ang="0">
                  <a:pos x="19" y="23"/>
                </a:cxn>
                <a:cxn ang="0">
                  <a:pos x="14" y="23"/>
                </a:cxn>
                <a:cxn ang="0">
                  <a:pos x="14" y="23"/>
                </a:cxn>
                <a:cxn ang="0">
                  <a:pos x="14" y="23"/>
                </a:cxn>
                <a:cxn ang="0">
                  <a:pos x="9" y="23"/>
                </a:cxn>
                <a:cxn ang="0">
                  <a:pos x="9" y="23"/>
                </a:cxn>
                <a:cxn ang="0">
                  <a:pos x="5" y="23"/>
                </a:cxn>
                <a:cxn ang="0">
                  <a:pos x="5" y="18"/>
                </a:cxn>
                <a:cxn ang="0">
                  <a:pos x="5" y="18"/>
                </a:cxn>
                <a:cxn ang="0">
                  <a:pos x="5" y="18"/>
                </a:cxn>
                <a:cxn ang="0">
                  <a:pos x="5" y="14"/>
                </a:cxn>
                <a:cxn ang="0">
                  <a:pos x="0" y="14"/>
                </a:cxn>
                <a:cxn ang="0">
                  <a:pos x="0" y="14"/>
                </a:cxn>
                <a:cxn ang="0">
                  <a:pos x="0" y="9"/>
                </a:cxn>
                <a:cxn ang="0">
                  <a:pos x="5" y="9"/>
                </a:cxn>
                <a:cxn ang="0">
                  <a:pos x="5" y="9"/>
                </a:cxn>
                <a:cxn ang="0">
                  <a:pos x="5" y="4"/>
                </a:cxn>
                <a:cxn ang="0">
                  <a:pos x="5" y="4"/>
                </a:cxn>
                <a:cxn ang="0">
                  <a:pos x="9" y="4"/>
                </a:cxn>
                <a:cxn ang="0">
                  <a:pos x="9" y="4"/>
                </a:cxn>
                <a:cxn ang="0">
                  <a:pos x="9" y="0"/>
                </a:cxn>
                <a:cxn ang="0">
                  <a:pos x="14" y="0"/>
                </a:cxn>
                <a:cxn ang="0">
                  <a:pos x="14" y="0"/>
                </a:cxn>
                <a:cxn ang="0">
                  <a:pos x="14" y="4"/>
                </a:cxn>
                <a:cxn ang="0">
                  <a:pos x="19" y="4"/>
                </a:cxn>
                <a:cxn ang="0">
                  <a:pos x="19" y="4"/>
                </a:cxn>
              </a:cxnLst>
              <a:rect l="0" t="0" r="r" b="b"/>
              <a:pathLst>
                <a:path w="23" h="23">
                  <a:moveTo>
                    <a:pt x="19" y="4"/>
                  </a:moveTo>
                  <a:lnTo>
                    <a:pt x="19" y="4"/>
                  </a:lnTo>
                  <a:lnTo>
                    <a:pt x="23" y="9"/>
                  </a:lnTo>
                  <a:lnTo>
                    <a:pt x="23" y="9"/>
                  </a:lnTo>
                  <a:lnTo>
                    <a:pt x="23" y="9"/>
                  </a:lnTo>
                  <a:lnTo>
                    <a:pt x="23" y="14"/>
                  </a:lnTo>
                  <a:lnTo>
                    <a:pt x="23" y="14"/>
                  </a:lnTo>
                  <a:lnTo>
                    <a:pt x="23" y="14"/>
                  </a:lnTo>
                  <a:lnTo>
                    <a:pt x="23" y="18"/>
                  </a:lnTo>
                  <a:lnTo>
                    <a:pt x="19" y="18"/>
                  </a:lnTo>
                  <a:lnTo>
                    <a:pt x="19" y="18"/>
                  </a:lnTo>
                  <a:lnTo>
                    <a:pt x="19" y="23"/>
                  </a:lnTo>
                  <a:lnTo>
                    <a:pt x="14" y="23"/>
                  </a:lnTo>
                  <a:lnTo>
                    <a:pt x="14" y="23"/>
                  </a:lnTo>
                  <a:lnTo>
                    <a:pt x="14" y="23"/>
                  </a:lnTo>
                  <a:lnTo>
                    <a:pt x="9" y="23"/>
                  </a:lnTo>
                  <a:lnTo>
                    <a:pt x="9" y="23"/>
                  </a:lnTo>
                  <a:lnTo>
                    <a:pt x="5" y="23"/>
                  </a:lnTo>
                  <a:lnTo>
                    <a:pt x="5" y="18"/>
                  </a:lnTo>
                  <a:lnTo>
                    <a:pt x="5" y="18"/>
                  </a:lnTo>
                  <a:lnTo>
                    <a:pt x="5" y="18"/>
                  </a:lnTo>
                  <a:lnTo>
                    <a:pt x="5" y="14"/>
                  </a:lnTo>
                  <a:lnTo>
                    <a:pt x="0" y="14"/>
                  </a:lnTo>
                  <a:lnTo>
                    <a:pt x="0" y="14"/>
                  </a:lnTo>
                  <a:lnTo>
                    <a:pt x="0" y="9"/>
                  </a:lnTo>
                  <a:lnTo>
                    <a:pt x="5" y="9"/>
                  </a:lnTo>
                  <a:lnTo>
                    <a:pt x="5" y="9"/>
                  </a:lnTo>
                  <a:lnTo>
                    <a:pt x="5" y="4"/>
                  </a:lnTo>
                  <a:lnTo>
                    <a:pt x="5" y="4"/>
                  </a:lnTo>
                  <a:lnTo>
                    <a:pt x="9" y="4"/>
                  </a:lnTo>
                  <a:lnTo>
                    <a:pt x="9" y="4"/>
                  </a:lnTo>
                  <a:lnTo>
                    <a:pt x="9" y="0"/>
                  </a:lnTo>
                  <a:lnTo>
                    <a:pt x="14" y="0"/>
                  </a:lnTo>
                  <a:lnTo>
                    <a:pt x="14" y="0"/>
                  </a:lnTo>
                  <a:lnTo>
                    <a:pt x="14" y="4"/>
                  </a:lnTo>
                  <a:lnTo>
                    <a:pt x="19" y="4"/>
                  </a:lnTo>
                  <a:lnTo>
                    <a:pt x="19" y="4"/>
                  </a:lnTo>
                  <a:close/>
                </a:path>
              </a:pathLst>
            </a:custGeom>
            <a:solidFill>
              <a:srgbClr val="000000"/>
            </a:solidFill>
            <a:ln w="7938">
              <a:solidFill>
                <a:srgbClr val="000000"/>
              </a:solidFill>
              <a:prstDash val="solid"/>
              <a:round/>
              <a:headEnd/>
              <a:tailEnd/>
            </a:ln>
          </p:spPr>
          <p:txBody>
            <a:bodyPr/>
            <a:lstStyle/>
            <a:p>
              <a:endParaRPr lang="fr-FR"/>
            </a:p>
          </p:txBody>
        </p:sp>
        <p:sp>
          <p:nvSpPr>
            <p:cNvPr id="1924" name="Line 340"/>
            <p:cNvSpPr>
              <a:spLocks noChangeShapeType="1"/>
            </p:cNvSpPr>
            <p:nvPr/>
          </p:nvSpPr>
          <p:spPr bwMode="auto">
            <a:xfrm rot="11055630">
              <a:off x="1727" y="3071"/>
              <a:ext cx="51" cy="41"/>
            </a:xfrm>
            <a:prstGeom prst="line">
              <a:avLst/>
            </a:prstGeom>
            <a:noFill/>
            <a:ln w="7938">
              <a:solidFill>
                <a:srgbClr val="000000"/>
              </a:solidFill>
              <a:round/>
              <a:headEnd/>
              <a:tailEnd/>
            </a:ln>
          </p:spPr>
          <p:txBody>
            <a:bodyPr/>
            <a:lstStyle/>
            <a:p>
              <a:endParaRPr lang="fr-FR"/>
            </a:p>
          </p:txBody>
        </p:sp>
        <p:sp>
          <p:nvSpPr>
            <p:cNvPr id="1925" name="Line 341"/>
            <p:cNvSpPr>
              <a:spLocks noChangeShapeType="1"/>
            </p:cNvSpPr>
            <p:nvPr/>
          </p:nvSpPr>
          <p:spPr bwMode="auto">
            <a:xfrm rot="11055630" flipV="1">
              <a:off x="1732" y="3066"/>
              <a:ext cx="41" cy="51"/>
            </a:xfrm>
            <a:prstGeom prst="line">
              <a:avLst/>
            </a:prstGeom>
            <a:noFill/>
            <a:ln w="7938">
              <a:solidFill>
                <a:srgbClr val="000000"/>
              </a:solidFill>
              <a:round/>
              <a:headEnd/>
              <a:tailEnd/>
            </a:ln>
          </p:spPr>
          <p:txBody>
            <a:bodyPr/>
            <a:lstStyle/>
            <a:p>
              <a:endParaRPr lang="fr-FR"/>
            </a:p>
          </p:txBody>
        </p:sp>
        <p:sp>
          <p:nvSpPr>
            <p:cNvPr id="1926" name="Freeform 342"/>
            <p:cNvSpPr>
              <a:spLocks/>
            </p:cNvSpPr>
            <p:nvPr/>
          </p:nvSpPr>
          <p:spPr bwMode="auto">
            <a:xfrm rot="11055630">
              <a:off x="1130" y="2897"/>
              <a:ext cx="19" cy="18"/>
            </a:xfrm>
            <a:custGeom>
              <a:avLst/>
              <a:gdLst/>
              <a:ahLst/>
              <a:cxnLst>
                <a:cxn ang="0">
                  <a:pos x="14" y="18"/>
                </a:cxn>
                <a:cxn ang="0">
                  <a:pos x="9" y="18"/>
                </a:cxn>
                <a:cxn ang="0">
                  <a:pos x="9" y="18"/>
                </a:cxn>
                <a:cxn ang="0">
                  <a:pos x="5" y="18"/>
                </a:cxn>
                <a:cxn ang="0">
                  <a:pos x="5" y="18"/>
                </a:cxn>
                <a:cxn ang="0">
                  <a:pos x="5" y="18"/>
                </a:cxn>
                <a:cxn ang="0">
                  <a:pos x="5" y="18"/>
                </a:cxn>
                <a:cxn ang="0">
                  <a:pos x="0" y="14"/>
                </a:cxn>
                <a:cxn ang="0">
                  <a:pos x="0" y="14"/>
                </a:cxn>
                <a:cxn ang="0">
                  <a:pos x="0" y="14"/>
                </a:cxn>
                <a:cxn ang="0">
                  <a:pos x="0" y="9"/>
                </a:cxn>
                <a:cxn ang="0">
                  <a:pos x="0" y="9"/>
                </a:cxn>
                <a:cxn ang="0">
                  <a:pos x="0" y="4"/>
                </a:cxn>
                <a:cxn ang="0">
                  <a:pos x="0" y="4"/>
                </a:cxn>
                <a:cxn ang="0">
                  <a:pos x="5" y="4"/>
                </a:cxn>
                <a:cxn ang="0">
                  <a:pos x="5" y="0"/>
                </a:cxn>
                <a:cxn ang="0">
                  <a:pos x="5" y="0"/>
                </a:cxn>
                <a:cxn ang="0">
                  <a:pos x="9" y="0"/>
                </a:cxn>
                <a:cxn ang="0">
                  <a:pos x="9" y="0"/>
                </a:cxn>
                <a:cxn ang="0">
                  <a:pos x="9" y="0"/>
                </a:cxn>
                <a:cxn ang="0">
                  <a:pos x="14" y="0"/>
                </a:cxn>
                <a:cxn ang="0">
                  <a:pos x="14" y="0"/>
                </a:cxn>
                <a:cxn ang="0">
                  <a:pos x="14" y="0"/>
                </a:cxn>
                <a:cxn ang="0">
                  <a:pos x="19" y="4"/>
                </a:cxn>
                <a:cxn ang="0">
                  <a:pos x="19" y="4"/>
                </a:cxn>
                <a:cxn ang="0">
                  <a:pos x="19" y="4"/>
                </a:cxn>
                <a:cxn ang="0">
                  <a:pos x="19" y="4"/>
                </a:cxn>
                <a:cxn ang="0">
                  <a:pos x="19" y="9"/>
                </a:cxn>
                <a:cxn ang="0">
                  <a:pos x="19" y="9"/>
                </a:cxn>
                <a:cxn ang="0">
                  <a:pos x="19" y="14"/>
                </a:cxn>
                <a:cxn ang="0">
                  <a:pos x="19" y="14"/>
                </a:cxn>
                <a:cxn ang="0">
                  <a:pos x="19" y="14"/>
                </a:cxn>
                <a:cxn ang="0">
                  <a:pos x="19" y="18"/>
                </a:cxn>
                <a:cxn ang="0">
                  <a:pos x="19" y="18"/>
                </a:cxn>
                <a:cxn ang="0">
                  <a:pos x="14" y="18"/>
                </a:cxn>
                <a:cxn ang="0">
                  <a:pos x="14" y="18"/>
                </a:cxn>
                <a:cxn ang="0">
                  <a:pos x="14" y="18"/>
                </a:cxn>
              </a:cxnLst>
              <a:rect l="0" t="0" r="r" b="b"/>
              <a:pathLst>
                <a:path w="19" h="18">
                  <a:moveTo>
                    <a:pt x="14" y="18"/>
                  </a:moveTo>
                  <a:lnTo>
                    <a:pt x="9" y="18"/>
                  </a:lnTo>
                  <a:lnTo>
                    <a:pt x="9" y="18"/>
                  </a:lnTo>
                  <a:lnTo>
                    <a:pt x="5" y="18"/>
                  </a:lnTo>
                  <a:lnTo>
                    <a:pt x="5" y="18"/>
                  </a:lnTo>
                  <a:lnTo>
                    <a:pt x="5" y="18"/>
                  </a:lnTo>
                  <a:lnTo>
                    <a:pt x="5" y="18"/>
                  </a:lnTo>
                  <a:lnTo>
                    <a:pt x="0" y="14"/>
                  </a:lnTo>
                  <a:lnTo>
                    <a:pt x="0" y="14"/>
                  </a:lnTo>
                  <a:lnTo>
                    <a:pt x="0" y="14"/>
                  </a:lnTo>
                  <a:lnTo>
                    <a:pt x="0" y="9"/>
                  </a:lnTo>
                  <a:lnTo>
                    <a:pt x="0" y="9"/>
                  </a:lnTo>
                  <a:lnTo>
                    <a:pt x="0" y="4"/>
                  </a:lnTo>
                  <a:lnTo>
                    <a:pt x="0" y="4"/>
                  </a:lnTo>
                  <a:lnTo>
                    <a:pt x="5" y="4"/>
                  </a:lnTo>
                  <a:lnTo>
                    <a:pt x="5" y="0"/>
                  </a:lnTo>
                  <a:lnTo>
                    <a:pt x="5" y="0"/>
                  </a:lnTo>
                  <a:lnTo>
                    <a:pt x="9" y="0"/>
                  </a:lnTo>
                  <a:lnTo>
                    <a:pt x="9" y="0"/>
                  </a:lnTo>
                  <a:lnTo>
                    <a:pt x="9" y="0"/>
                  </a:lnTo>
                  <a:lnTo>
                    <a:pt x="14" y="0"/>
                  </a:lnTo>
                  <a:lnTo>
                    <a:pt x="14" y="0"/>
                  </a:lnTo>
                  <a:lnTo>
                    <a:pt x="14" y="0"/>
                  </a:lnTo>
                  <a:lnTo>
                    <a:pt x="19" y="4"/>
                  </a:lnTo>
                  <a:lnTo>
                    <a:pt x="19" y="4"/>
                  </a:lnTo>
                  <a:lnTo>
                    <a:pt x="19" y="4"/>
                  </a:lnTo>
                  <a:lnTo>
                    <a:pt x="19" y="4"/>
                  </a:lnTo>
                  <a:lnTo>
                    <a:pt x="19" y="9"/>
                  </a:lnTo>
                  <a:lnTo>
                    <a:pt x="19" y="9"/>
                  </a:lnTo>
                  <a:lnTo>
                    <a:pt x="19" y="14"/>
                  </a:lnTo>
                  <a:lnTo>
                    <a:pt x="19" y="14"/>
                  </a:lnTo>
                  <a:lnTo>
                    <a:pt x="19" y="14"/>
                  </a:lnTo>
                  <a:lnTo>
                    <a:pt x="19" y="18"/>
                  </a:lnTo>
                  <a:lnTo>
                    <a:pt x="19" y="18"/>
                  </a:lnTo>
                  <a:lnTo>
                    <a:pt x="14" y="18"/>
                  </a:lnTo>
                  <a:lnTo>
                    <a:pt x="14" y="18"/>
                  </a:lnTo>
                  <a:lnTo>
                    <a:pt x="14" y="18"/>
                  </a:lnTo>
                  <a:close/>
                </a:path>
              </a:pathLst>
            </a:custGeom>
            <a:solidFill>
              <a:srgbClr val="000000"/>
            </a:solidFill>
            <a:ln w="7938">
              <a:solidFill>
                <a:srgbClr val="000000"/>
              </a:solidFill>
              <a:prstDash val="solid"/>
              <a:round/>
              <a:headEnd/>
              <a:tailEnd/>
            </a:ln>
          </p:spPr>
          <p:txBody>
            <a:bodyPr/>
            <a:lstStyle/>
            <a:p>
              <a:endParaRPr lang="fr-FR"/>
            </a:p>
          </p:txBody>
        </p:sp>
        <p:sp>
          <p:nvSpPr>
            <p:cNvPr id="1927" name="Line 343"/>
            <p:cNvSpPr>
              <a:spLocks noChangeShapeType="1"/>
            </p:cNvSpPr>
            <p:nvPr/>
          </p:nvSpPr>
          <p:spPr bwMode="auto">
            <a:xfrm rot="11055630" flipV="1">
              <a:off x="1103" y="2901"/>
              <a:ext cx="69" cy="10"/>
            </a:xfrm>
            <a:prstGeom prst="line">
              <a:avLst/>
            </a:prstGeom>
            <a:noFill/>
            <a:ln w="7938">
              <a:solidFill>
                <a:srgbClr val="000000"/>
              </a:solidFill>
              <a:round/>
              <a:headEnd/>
              <a:tailEnd/>
            </a:ln>
          </p:spPr>
          <p:txBody>
            <a:bodyPr/>
            <a:lstStyle/>
            <a:p>
              <a:endParaRPr lang="fr-FR"/>
            </a:p>
          </p:txBody>
        </p:sp>
        <p:sp>
          <p:nvSpPr>
            <p:cNvPr id="1928" name="Line 344"/>
            <p:cNvSpPr>
              <a:spLocks noChangeShapeType="1"/>
            </p:cNvSpPr>
            <p:nvPr/>
          </p:nvSpPr>
          <p:spPr bwMode="auto">
            <a:xfrm rot="11055630">
              <a:off x="1135" y="2874"/>
              <a:ext cx="9" cy="64"/>
            </a:xfrm>
            <a:prstGeom prst="line">
              <a:avLst/>
            </a:prstGeom>
            <a:noFill/>
            <a:ln w="7938">
              <a:solidFill>
                <a:srgbClr val="000000"/>
              </a:solidFill>
              <a:round/>
              <a:headEnd/>
              <a:tailEnd/>
            </a:ln>
          </p:spPr>
          <p:txBody>
            <a:bodyPr/>
            <a:lstStyle/>
            <a:p>
              <a:endParaRPr lang="fr-FR"/>
            </a:p>
          </p:txBody>
        </p:sp>
        <p:sp>
          <p:nvSpPr>
            <p:cNvPr id="1929" name="Freeform 345"/>
            <p:cNvSpPr>
              <a:spLocks/>
            </p:cNvSpPr>
            <p:nvPr/>
          </p:nvSpPr>
          <p:spPr bwMode="auto">
            <a:xfrm rot="11055630">
              <a:off x="1165" y="2928"/>
              <a:ext cx="23" cy="18"/>
            </a:xfrm>
            <a:custGeom>
              <a:avLst/>
              <a:gdLst/>
              <a:ahLst/>
              <a:cxnLst>
                <a:cxn ang="0">
                  <a:pos x="23" y="9"/>
                </a:cxn>
                <a:cxn ang="0">
                  <a:pos x="23" y="9"/>
                </a:cxn>
                <a:cxn ang="0">
                  <a:pos x="23" y="9"/>
                </a:cxn>
                <a:cxn ang="0">
                  <a:pos x="23" y="14"/>
                </a:cxn>
                <a:cxn ang="0">
                  <a:pos x="23" y="14"/>
                </a:cxn>
                <a:cxn ang="0">
                  <a:pos x="18" y="14"/>
                </a:cxn>
                <a:cxn ang="0">
                  <a:pos x="18" y="18"/>
                </a:cxn>
                <a:cxn ang="0">
                  <a:pos x="18" y="18"/>
                </a:cxn>
                <a:cxn ang="0">
                  <a:pos x="13" y="18"/>
                </a:cxn>
                <a:cxn ang="0">
                  <a:pos x="13" y="18"/>
                </a:cxn>
                <a:cxn ang="0">
                  <a:pos x="13" y="18"/>
                </a:cxn>
                <a:cxn ang="0">
                  <a:pos x="9" y="18"/>
                </a:cxn>
                <a:cxn ang="0">
                  <a:pos x="9" y="18"/>
                </a:cxn>
                <a:cxn ang="0">
                  <a:pos x="4" y="18"/>
                </a:cxn>
                <a:cxn ang="0">
                  <a:pos x="4" y="14"/>
                </a:cxn>
                <a:cxn ang="0">
                  <a:pos x="4" y="14"/>
                </a:cxn>
                <a:cxn ang="0">
                  <a:pos x="4" y="14"/>
                </a:cxn>
                <a:cxn ang="0">
                  <a:pos x="4" y="14"/>
                </a:cxn>
                <a:cxn ang="0">
                  <a:pos x="0" y="9"/>
                </a:cxn>
                <a:cxn ang="0">
                  <a:pos x="0" y="9"/>
                </a:cxn>
                <a:cxn ang="0">
                  <a:pos x="0" y="5"/>
                </a:cxn>
                <a:cxn ang="0">
                  <a:pos x="4" y="5"/>
                </a:cxn>
                <a:cxn ang="0">
                  <a:pos x="4" y="5"/>
                </a:cxn>
                <a:cxn ang="0">
                  <a:pos x="4" y="0"/>
                </a:cxn>
                <a:cxn ang="0">
                  <a:pos x="4" y="0"/>
                </a:cxn>
                <a:cxn ang="0">
                  <a:pos x="9" y="0"/>
                </a:cxn>
                <a:cxn ang="0">
                  <a:pos x="9" y="0"/>
                </a:cxn>
                <a:cxn ang="0">
                  <a:pos x="9" y="0"/>
                </a:cxn>
                <a:cxn ang="0">
                  <a:pos x="13" y="0"/>
                </a:cxn>
                <a:cxn ang="0">
                  <a:pos x="13" y="0"/>
                </a:cxn>
                <a:cxn ang="0">
                  <a:pos x="18" y="0"/>
                </a:cxn>
                <a:cxn ang="0">
                  <a:pos x="18" y="0"/>
                </a:cxn>
                <a:cxn ang="0">
                  <a:pos x="18" y="0"/>
                </a:cxn>
                <a:cxn ang="0">
                  <a:pos x="18" y="0"/>
                </a:cxn>
                <a:cxn ang="0">
                  <a:pos x="23" y="5"/>
                </a:cxn>
                <a:cxn ang="0">
                  <a:pos x="23" y="5"/>
                </a:cxn>
                <a:cxn ang="0">
                  <a:pos x="23" y="9"/>
                </a:cxn>
              </a:cxnLst>
              <a:rect l="0" t="0" r="r" b="b"/>
              <a:pathLst>
                <a:path w="23" h="18">
                  <a:moveTo>
                    <a:pt x="23" y="9"/>
                  </a:moveTo>
                  <a:lnTo>
                    <a:pt x="23" y="9"/>
                  </a:lnTo>
                  <a:lnTo>
                    <a:pt x="23" y="9"/>
                  </a:lnTo>
                  <a:lnTo>
                    <a:pt x="23" y="14"/>
                  </a:lnTo>
                  <a:lnTo>
                    <a:pt x="23" y="14"/>
                  </a:lnTo>
                  <a:lnTo>
                    <a:pt x="18" y="14"/>
                  </a:lnTo>
                  <a:lnTo>
                    <a:pt x="18" y="18"/>
                  </a:lnTo>
                  <a:lnTo>
                    <a:pt x="18" y="18"/>
                  </a:lnTo>
                  <a:lnTo>
                    <a:pt x="13" y="18"/>
                  </a:lnTo>
                  <a:lnTo>
                    <a:pt x="13" y="18"/>
                  </a:lnTo>
                  <a:lnTo>
                    <a:pt x="13" y="18"/>
                  </a:lnTo>
                  <a:lnTo>
                    <a:pt x="9" y="18"/>
                  </a:lnTo>
                  <a:lnTo>
                    <a:pt x="9" y="18"/>
                  </a:lnTo>
                  <a:lnTo>
                    <a:pt x="4" y="18"/>
                  </a:lnTo>
                  <a:lnTo>
                    <a:pt x="4" y="14"/>
                  </a:lnTo>
                  <a:lnTo>
                    <a:pt x="4" y="14"/>
                  </a:lnTo>
                  <a:lnTo>
                    <a:pt x="4" y="14"/>
                  </a:lnTo>
                  <a:lnTo>
                    <a:pt x="4" y="14"/>
                  </a:lnTo>
                  <a:lnTo>
                    <a:pt x="0" y="9"/>
                  </a:lnTo>
                  <a:lnTo>
                    <a:pt x="0" y="9"/>
                  </a:lnTo>
                  <a:lnTo>
                    <a:pt x="0" y="5"/>
                  </a:lnTo>
                  <a:lnTo>
                    <a:pt x="4" y="5"/>
                  </a:lnTo>
                  <a:lnTo>
                    <a:pt x="4" y="5"/>
                  </a:lnTo>
                  <a:lnTo>
                    <a:pt x="4" y="0"/>
                  </a:lnTo>
                  <a:lnTo>
                    <a:pt x="4" y="0"/>
                  </a:lnTo>
                  <a:lnTo>
                    <a:pt x="9" y="0"/>
                  </a:lnTo>
                  <a:lnTo>
                    <a:pt x="9" y="0"/>
                  </a:lnTo>
                  <a:lnTo>
                    <a:pt x="9" y="0"/>
                  </a:lnTo>
                  <a:lnTo>
                    <a:pt x="13" y="0"/>
                  </a:lnTo>
                  <a:lnTo>
                    <a:pt x="13" y="0"/>
                  </a:lnTo>
                  <a:lnTo>
                    <a:pt x="18" y="0"/>
                  </a:lnTo>
                  <a:lnTo>
                    <a:pt x="18" y="0"/>
                  </a:lnTo>
                  <a:lnTo>
                    <a:pt x="18" y="0"/>
                  </a:lnTo>
                  <a:lnTo>
                    <a:pt x="18" y="0"/>
                  </a:lnTo>
                  <a:lnTo>
                    <a:pt x="23" y="5"/>
                  </a:lnTo>
                  <a:lnTo>
                    <a:pt x="23" y="5"/>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1930" name="Line 346"/>
            <p:cNvSpPr>
              <a:spLocks noChangeShapeType="1"/>
            </p:cNvSpPr>
            <p:nvPr/>
          </p:nvSpPr>
          <p:spPr bwMode="auto">
            <a:xfrm rot="11055630">
              <a:off x="1170" y="2903"/>
              <a:ext cx="9" cy="65"/>
            </a:xfrm>
            <a:prstGeom prst="line">
              <a:avLst/>
            </a:prstGeom>
            <a:noFill/>
            <a:ln w="7938">
              <a:solidFill>
                <a:srgbClr val="000000"/>
              </a:solidFill>
              <a:round/>
              <a:headEnd/>
              <a:tailEnd/>
            </a:ln>
          </p:spPr>
          <p:txBody>
            <a:bodyPr/>
            <a:lstStyle/>
            <a:p>
              <a:endParaRPr lang="fr-FR"/>
            </a:p>
          </p:txBody>
        </p:sp>
        <p:sp>
          <p:nvSpPr>
            <p:cNvPr id="1931" name="Line 347"/>
            <p:cNvSpPr>
              <a:spLocks noChangeShapeType="1"/>
            </p:cNvSpPr>
            <p:nvPr/>
          </p:nvSpPr>
          <p:spPr bwMode="auto">
            <a:xfrm rot="11055630" flipV="1">
              <a:off x="1142" y="2931"/>
              <a:ext cx="69" cy="9"/>
            </a:xfrm>
            <a:prstGeom prst="line">
              <a:avLst/>
            </a:prstGeom>
            <a:noFill/>
            <a:ln w="7938">
              <a:solidFill>
                <a:srgbClr val="000000"/>
              </a:solidFill>
              <a:round/>
              <a:headEnd/>
              <a:tailEnd/>
            </a:ln>
          </p:spPr>
          <p:txBody>
            <a:bodyPr/>
            <a:lstStyle/>
            <a:p>
              <a:endParaRPr lang="fr-FR"/>
            </a:p>
          </p:txBody>
        </p:sp>
        <p:sp>
          <p:nvSpPr>
            <p:cNvPr id="1932" name="Freeform 348"/>
            <p:cNvSpPr>
              <a:spLocks/>
            </p:cNvSpPr>
            <p:nvPr/>
          </p:nvSpPr>
          <p:spPr bwMode="auto">
            <a:xfrm rot="11055630">
              <a:off x="1096" y="2932"/>
              <a:ext cx="23" cy="18"/>
            </a:xfrm>
            <a:custGeom>
              <a:avLst/>
              <a:gdLst/>
              <a:ahLst/>
              <a:cxnLst>
                <a:cxn ang="0">
                  <a:pos x="23" y="4"/>
                </a:cxn>
                <a:cxn ang="0">
                  <a:pos x="23" y="9"/>
                </a:cxn>
                <a:cxn ang="0">
                  <a:pos x="23" y="9"/>
                </a:cxn>
                <a:cxn ang="0">
                  <a:pos x="23" y="14"/>
                </a:cxn>
                <a:cxn ang="0">
                  <a:pos x="18" y="14"/>
                </a:cxn>
                <a:cxn ang="0">
                  <a:pos x="18" y="14"/>
                </a:cxn>
                <a:cxn ang="0">
                  <a:pos x="18" y="14"/>
                </a:cxn>
                <a:cxn ang="0">
                  <a:pos x="14" y="18"/>
                </a:cxn>
                <a:cxn ang="0">
                  <a:pos x="14" y="18"/>
                </a:cxn>
                <a:cxn ang="0">
                  <a:pos x="14" y="18"/>
                </a:cxn>
                <a:cxn ang="0">
                  <a:pos x="9" y="18"/>
                </a:cxn>
                <a:cxn ang="0">
                  <a:pos x="9" y="18"/>
                </a:cxn>
                <a:cxn ang="0">
                  <a:pos x="9" y="18"/>
                </a:cxn>
                <a:cxn ang="0">
                  <a:pos x="4" y="18"/>
                </a:cxn>
                <a:cxn ang="0">
                  <a:pos x="4" y="14"/>
                </a:cxn>
                <a:cxn ang="0">
                  <a:pos x="4" y="14"/>
                </a:cxn>
                <a:cxn ang="0">
                  <a:pos x="0" y="14"/>
                </a:cxn>
                <a:cxn ang="0">
                  <a:pos x="0" y="9"/>
                </a:cxn>
                <a:cxn ang="0">
                  <a:pos x="0" y="9"/>
                </a:cxn>
                <a:cxn ang="0">
                  <a:pos x="0" y="9"/>
                </a:cxn>
                <a:cxn ang="0">
                  <a:pos x="0" y="4"/>
                </a:cxn>
                <a:cxn ang="0">
                  <a:pos x="0" y="4"/>
                </a:cxn>
                <a:cxn ang="0">
                  <a:pos x="0" y="4"/>
                </a:cxn>
                <a:cxn ang="0">
                  <a:pos x="4" y="0"/>
                </a:cxn>
                <a:cxn ang="0">
                  <a:pos x="4" y="0"/>
                </a:cxn>
                <a:cxn ang="0">
                  <a:pos x="4" y="0"/>
                </a:cxn>
                <a:cxn ang="0">
                  <a:pos x="9" y="0"/>
                </a:cxn>
                <a:cxn ang="0">
                  <a:pos x="9" y="0"/>
                </a:cxn>
                <a:cxn ang="0">
                  <a:pos x="9" y="0"/>
                </a:cxn>
                <a:cxn ang="0">
                  <a:pos x="14" y="0"/>
                </a:cxn>
                <a:cxn ang="0">
                  <a:pos x="14" y="0"/>
                </a:cxn>
                <a:cxn ang="0">
                  <a:pos x="18" y="0"/>
                </a:cxn>
                <a:cxn ang="0">
                  <a:pos x="18" y="0"/>
                </a:cxn>
                <a:cxn ang="0">
                  <a:pos x="18" y="0"/>
                </a:cxn>
                <a:cxn ang="0">
                  <a:pos x="18" y="4"/>
                </a:cxn>
                <a:cxn ang="0">
                  <a:pos x="23" y="4"/>
                </a:cxn>
                <a:cxn ang="0">
                  <a:pos x="23" y="4"/>
                </a:cxn>
              </a:cxnLst>
              <a:rect l="0" t="0" r="r" b="b"/>
              <a:pathLst>
                <a:path w="23" h="18">
                  <a:moveTo>
                    <a:pt x="23" y="4"/>
                  </a:moveTo>
                  <a:lnTo>
                    <a:pt x="23" y="9"/>
                  </a:lnTo>
                  <a:lnTo>
                    <a:pt x="23" y="9"/>
                  </a:lnTo>
                  <a:lnTo>
                    <a:pt x="23" y="14"/>
                  </a:lnTo>
                  <a:lnTo>
                    <a:pt x="18" y="14"/>
                  </a:lnTo>
                  <a:lnTo>
                    <a:pt x="18" y="14"/>
                  </a:lnTo>
                  <a:lnTo>
                    <a:pt x="18" y="14"/>
                  </a:lnTo>
                  <a:lnTo>
                    <a:pt x="14" y="18"/>
                  </a:lnTo>
                  <a:lnTo>
                    <a:pt x="14" y="18"/>
                  </a:lnTo>
                  <a:lnTo>
                    <a:pt x="14" y="18"/>
                  </a:lnTo>
                  <a:lnTo>
                    <a:pt x="9" y="18"/>
                  </a:lnTo>
                  <a:lnTo>
                    <a:pt x="9" y="18"/>
                  </a:lnTo>
                  <a:lnTo>
                    <a:pt x="9" y="18"/>
                  </a:lnTo>
                  <a:lnTo>
                    <a:pt x="4" y="18"/>
                  </a:lnTo>
                  <a:lnTo>
                    <a:pt x="4" y="14"/>
                  </a:lnTo>
                  <a:lnTo>
                    <a:pt x="4" y="14"/>
                  </a:lnTo>
                  <a:lnTo>
                    <a:pt x="0" y="14"/>
                  </a:lnTo>
                  <a:lnTo>
                    <a:pt x="0" y="9"/>
                  </a:lnTo>
                  <a:lnTo>
                    <a:pt x="0" y="9"/>
                  </a:lnTo>
                  <a:lnTo>
                    <a:pt x="0" y="9"/>
                  </a:lnTo>
                  <a:lnTo>
                    <a:pt x="0" y="4"/>
                  </a:lnTo>
                  <a:lnTo>
                    <a:pt x="0" y="4"/>
                  </a:lnTo>
                  <a:lnTo>
                    <a:pt x="0" y="4"/>
                  </a:lnTo>
                  <a:lnTo>
                    <a:pt x="4" y="0"/>
                  </a:lnTo>
                  <a:lnTo>
                    <a:pt x="4" y="0"/>
                  </a:lnTo>
                  <a:lnTo>
                    <a:pt x="4" y="0"/>
                  </a:lnTo>
                  <a:lnTo>
                    <a:pt x="9" y="0"/>
                  </a:lnTo>
                  <a:lnTo>
                    <a:pt x="9" y="0"/>
                  </a:lnTo>
                  <a:lnTo>
                    <a:pt x="9" y="0"/>
                  </a:lnTo>
                  <a:lnTo>
                    <a:pt x="14" y="0"/>
                  </a:lnTo>
                  <a:lnTo>
                    <a:pt x="14" y="0"/>
                  </a:lnTo>
                  <a:lnTo>
                    <a:pt x="18" y="0"/>
                  </a:lnTo>
                  <a:lnTo>
                    <a:pt x="18" y="0"/>
                  </a:lnTo>
                  <a:lnTo>
                    <a:pt x="18" y="0"/>
                  </a:lnTo>
                  <a:lnTo>
                    <a:pt x="18" y="4"/>
                  </a:lnTo>
                  <a:lnTo>
                    <a:pt x="23" y="4"/>
                  </a:lnTo>
                  <a:lnTo>
                    <a:pt x="23" y="4"/>
                  </a:lnTo>
                  <a:close/>
                </a:path>
              </a:pathLst>
            </a:custGeom>
            <a:solidFill>
              <a:srgbClr val="000000"/>
            </a:solidFill>
            <a:ln w="7938">
              <a:solidFill>
                <a:srgbClr val="000000"/>
              </a:solidFill>
              <a:prstDash val="solid"/>
              <a:round/>
              <a:headEnd/>
              <a:tailEnd/>
            </a:ln>
          </p:spPr>
          <p:txBody>
            <a:bodyPr/>
            <a:lstStyle/>
            <a:p>
              <a:endParaRPr lang="fr-FR"/>
            </a:p>
          </p:txBody>
        </p:sp>
        <p:sp>
          <p:nvSpPr>
            <p:cNvPr id="1933" name="Line 349"/>
            <p:cNvSpPr>
              <a:spLocks noChangeShapeType="1"/>
            </p:cNvSpPr>
            <p:nvPr/>
          </p:nvSpPr>
          <p:spPr bwMode="auto">
            <a:xfrm rot="11055630">
              <a:off x="1102" y="2909"/>
              <a:ext cx="14" cy="64"/>
            </a:xfrm>
            <a:prstGeom prst="line">
              <a:avLst/>
            </a:prstGeom>
            <a:noFill/>
            <a:ln w="7938">
              <a:solidFill>
                <a:srgbClr val="000000"/>
              </a:solidFill>
              <a:round/>
              <a:headEnd/>
              <a:tailEnd/>
            </a:ln>
          </p:spPr>
          <p:txBody>
            <a:bodyPr/>
            <a:lstStyle/>
            <a:p>
              <a:endParaRPr lang="fr-FR"/>
            </a:p>
          </p:txBody>
        </p:sp>
        <p:sp>
          <p:nvSpPr>
            <p:cNvPr id="1934" name="Line 350"/>
            <p:cNvSpPr>
              <a:spLocks noChangeShapeType="1"/>
            </p:cNvSpPr>
            <p:nvPr/>
          </p:nvSpPr>
          <p:spPr bwMode="auto">
            <a:xfrm rot="11055630" flipV="1">
              <a:off x="1073" y="2936"/>
              <a:ext cx="69" cy="10"/>
            </a:xfrm>
            <a:prstGeom prst="line">
              <a:avLst/>
            </a:prstGeom>
            <a:noFill/>
            <a:ln w="7938">
              <a:solidFill>
                <a:srgbClr val="000000"/>
              </a:solidFill>
              <a:round/>
              <a:headEnd/>
              <a:tailEnd/>
            </a:ln>
          </p:spPr>
          <p:txBody>
            <a:bodyPr/>
            <a:lstStyle/>
            <a:p>
              <a:endParaRPr lang="fr-FR"/>
            </a:p>
          </p:txBody>
        </p:sp>
        <p:sp>
          <p:nvSpPr>
            <p:cNvPr id="1935" name="Freeform 351"/>
            <p:cNvSpPr>
              <a:spLocks/>
            </p:cNvSpPr>
            <p:nvPr/>
          </p:nvSpPr>
          <p:spPr bwMode="auto">
            <a:xfrm rot="11055630">
              <a:off x="1136" y="2961"/>
              <a:ext cx="18" cy="23"/>
            </a:xfrm>
            <a:custGeom>
              <a:avLst/>
              <a:gdLst/>
              <a:ahLst/>
              <a:cxnLst>
                <a:cxn ang="0">
                  <a:pos x="18" y="9"/>
                </a:cxn>
                <a:cxn ang="0">
                  <a:pos x="18" y="9"/>
                </a:cxn>
                <a:cxn ang="0">
                  <a:pos x="18" y="13"/>
                </a:cxn>
                <a:cxn ang="0">
                  <a:pos x="18" y="13"/>
                </a:cxn>
                <a:cxn ang="0">
                  <a:pos x="18" y="18"/>
                </a:cxn>
                <a:cxn ang="0">
                  <a:pos x="18" y="18"/>
                </a:cxn>
                <a:cxn ang="0">
                  <a:pos x="14" y="18"/>
                </a:cxn>
                <a:cxn ang="0">
                  <a:pos x="14" y="18"/>
                </a:cxn>
                <a:cxn ang="0">
                  <a:pos x="14" y="23"/>
                </a:cxn>
                <a:cxn ang="0">
                  <a:pos x="9" y="23"/>
                </a:cxn>
                <a:cxn ang="0">
                  <a:pos x="9" y="23"/>
                </a:cxn>
                <a:cxn ang="0">
                  <a:pos x="4" y="23"/>
                </a:cxn>
                <a:cxn ang="0">
                  <a:pos x="4" y="18"/>
                </a:cxn>
                <a:cxn ang="0">
                  <a:pos x="4" y="18"/>
                </a:cxn>
                <a:cxn ang="0">
                  <a:pos x="0" y="18"/>
                </a:cxn>
                <a:cxn ang="0">
                  <a:pos x="0" y="18"/>
                </a:cxn>
                <a:cxn ang="0">
                  <a:pos x="0" y="13"/>
                </a:cxn>
                <a:cxn ang="0">
                  <a:pos x="0" y="13"/>
                </a:cxn>
                <a:cxn ang="0">
                  <a:pos x="0" y="13"/>
                </a:cxn>
                <a:cxn ang="0">
                  <a:pos x="0" y="9"/>
                </a:cxn>
                <a:cxn ang="0">
                  <a:pos x="0" y="9"/>
                </a:cxn>
                <a:cxn ang="0">
                  <a:pos x="0" y="9"/>
                </a:cxn>
                <a:cxn ang="0">
                  <a:pos x="0" y="4"/>
                </a:cxn>
                <a:cxn ang="0">
                  <a:pos x="0" y="4"/>
                </a:cxn>
                <a:cxn ang="0">
                  <a:pos x="4" y="4"/>
                </a:cxn>
                <a:cxn ang="0">
                  <a:pos x="4" y="4"/>
                </a:cxn>
                <a:cxn ang="0">
                  <a:pos x="4" y="0"/>
                </a:cxn>
                <a:cxn ang="0">
                  <a:pos x="9" y="0"/>
                </a:cxn>
                <a:cxn ang="0">
                  <a:pos x="9" y="0"/>
                </a:cxn>
                <a:cxn ang="0">
                  <a:pos x="9" y="0"/>
                </a:cxn>
                <a:cxn ang="0">
                  <a:pos x="14" y="0"/>
                </a:cxn>
                <a:cxn ang="0">
                  <a:pos x="14" y="4"/>
                </a:cxn>
                <a:cxn ang="0">
                  <a:pos x="14" y="4"/>
                </a:cxn>
                <a:cxn ang="0">
                  <a:pos x="18" y="4"/>
                </a:cxn>
                <a:cxn ang="0">
                  <a:pos x="18" y="4"/>
                </a:cxn>
                <a:cxn ang="0">
                  <a:pos x="18" y="9"/>
                </a:cxn>
                <a:cxn ang="0">
                  <a:pos x="18" y="9"/>
                </a:cxn>
              </a:cxnLst>
              <a:rect l="0" t="0" r="r" b="b"/>
              <a:pathLst>
                <a:path w="18" h="23">
                  <a:moveTo>
                    <a:pt x="18" y="9"/>
                  </a:moveTo>
                  <a:lnTo>
                    <a:pt x="18" y="9"/>
                  </a:lnTo>
                  <a:lnTo>
                    <a:pt x="18" y="13"/>
                  </a:lnTo>
                  <a:lnTo>
                    <a:pt x="18" y="13"/>
                  </a:lnTo>
                  <a:lnTo>
                    <a:pt x="18" y="18"/>
                  </a:lnTo>
                  <a:lnTo>
                    <a:pt x="18" y="18"/>
                  </a:lnTo>
                  <a:lnTo>
                    <a:pt x="14" y="18"/>
                  </a:lnTo>
                  <a:lnTo>
                    <a:pt x="14" y="18"/>
                  </a:lnTo>
                  <a:lnTo>
                    <a:pt x="14" y="23"/>
                  </a:lnTo>
                  <a:lnTo>
                    <a:pt x="9" y="23"/>
                  </a:lnTo>
                  <a:lnTo>
                    <a:pt x="9" y="23"/>
                  </a:lnTo>
                  <a:lnTo>
                    <a:pt x="4" y="23"/>
                  </a:lnTo>
                  <a:lnTo>
                    <a:pt x="4" y="18"/>
                  </a:lnTo>
                  <a:lnTo>
                    <a:pt x="4" y="18"/>
                  </a:lnTo>
                  <a:lnTo>
                    <a:pt x="0" y="18"/>
                  </a:lnTo>
                  <a:lnTo>
                    <a:pt x="0" y="18"/>
                  </a:lnTo>
                  <a:lnTo>
                    <a:pt x="0" y="13"/>
                  </a:lnTo>
                  <a:lnTo>
                    <a:pt x="0" y="13"/>
                  </a:lnTo>
                  <a:lnTo>
                    <a:pt x="0" y="13"/>
                  </a:lnTo>
                  <a:lnTo>
                    <a:pt x="0" y="9"/>
                  </a:lnTo>
                  <a:lnTo>
                    <a:pt x="0" y="9"/>
                  </a:lnTo>
                  <a:lnTo>
                    <a:pt x="0" y="9"/>
                  </a:lnTo>
                  <a:lnTo>
                    <a:pt x="0" y="4"/>
                  </a:lnTo>
                  <a:lnTo>
                    <a:pt x="0" y="4"/>
                  </a:lnTo>
                  <a:lnTo>
                    <a:pt x="4" y="4"/>
                  </a:lnTo>
                  <a:lnTo>
                    <a:pt x="4" y="4"/>
                  </a:lnTo>
                  <a:lnTo>
                    <a:pt x="4" y="0"/>
                  </a:lnTo>
                  <a:lnTo>
                    <a:pt x="9" y="0"/>
                  </a:lnTo>
                  <a:lnTo>
                    <a:pt x="9" y="0"/>
                  </a:lnTo>
                  <a:lnTo>
                    <a:pt x="9" y="0"/>
                  </a:lnTo>
                  <a:lnTo>
                    <a:pt x="14" y="0"/>
                  </a:lnTo>
                  <a:lnTo>
                    <a:pt x="14" y="4"/>
                  </a:lnTo>
                  <a:lnTo>
                    <a:pt x="14" y="4"/>
                  </a:lnTo>
                  <a:lnTo>
                    <a:pt x="18" y="4"/>
                  </a:lnTo>
                  <a:lnTo>
                    <a:pt x="18" y="4"/>
                  </a:lnTo>
                  <a:lnTo>
                    <a:pt x="18" y="9"/>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1936" name="Line 352"/>
            <p:cNvSpPr>
              <a:spLocks noChangeShapeType="1"/>
            </p:cNvSpPr>
            <p:nvPr/>
          </p:nvSpPr>
          <p:spPr bwMode="auto">
            <a:xfrm rot="11055630">
              <a:off x="1140" y="2938"/>
              <a:ext cx="10" cy="69"/>
            </a:xfrm>
            <a:prstGeom prst="line">
              <a:avLst/>
            </a:prstGeom>
            <a:noFill/>
            <a:ln w="7938">
              <a:solidFill>
                <a:srgbClr val="000000"/>
              </a:solidFill>
              <a:round/>
              <a:headEnd/>
              <a:tailEnd/>
            </a:ln>
          </p:spPr>
          <p:txBody>
            <a:bodyPr/>
            <a:lstStyle/>
            <a:p>
              <a:endParaRPr lang="fr-FR"/>
            </a:p>
          </p:txBody>
        </p:sp>
        <p:sp>
          <p:nvSpPr>
            <p:cNvPr id="1937" name="Line 353"/>
            <p:cNvSpPr>
              <a:spLocks noChangeShapeType="1"/>
            </p:cNvSpPr>
            <p:nvPr/>
          </p:nvSpPr>
          <p:spPr bwMode="auto">
            <a:xfrm rot="11055630" flipV="1">
              <a:off x="1113" y="2967"/>
              <a:ext cx="64" cy="14"/>
            </a:xfrm>
            <a:prstGeom prst="line">
              <a:avLst/>
            </a:prstGeom>
            <a:noFill/>
            <a:ln w="7938">
              <a:solidFill>
                <a:srgbClr val="000000"/>
              </a:solidFill>
              <a:round/>
              <a:headEnd/>
              <a:tailEnd/>
            </a:ln>
          </p:spPr>
          <p:txBody>
            <a:bodyPr/>
            <a:lstStyle/>
            <a:p>
              <a:endParaRPr lang="fr-FR"/>
            </a:p>
          </p:txBody>
        </p:sp>
        <p:sp>
          <p:nvSpPr>
            <p:cNvPr id="1938" name="Freeform 354"/>
            <p:cNvSpPr>
              <a:spLocks/>
            </p:cNvSpPr>
            <p:nvPr/>
          </p:nvSpPr>
          <p:spPr bwMode="auto">
            <a:xfrm rot="11055630">
              <a:off x="1789" y="2983"/>
              <a:ext cx="23" cy="23"/>
            </a:xfrm>
            <a:custGeom>
              <a:avLst/>
              <a:gdLst/>
              <a:ahLst/>
              <a:cxnLst>
                <a:cxn ang="0">
                  <a:pos x="18" y="19"/>
                </a:cxn>
                <a:cxn ang="0">
                  <a:pos x="18" y="19"/>
                </a:cxn>
                <a:cxn ang="0">
                  <a:pos x="18" y="19"/>
                </a:cxn>
                <a:cxn ang="0">
                  <a:pos x="14" y="19"/>
                </a:cxn>
                <a:cxn ang="0">
                  <a:pos x="14" y="23"/>
                </a:cxn>
                <a:cxn ang="0">
                  <a:pos x="14" y="23"/>
                </a:cxn>
                <a:cxn ang="0">
                  <a:pos x="9" y="23"/>
                </a:cxn>
                <a:cxn ang="0">
                  <a:pos x="9" y="19"/>
                </a:cxn>
                <a:cxn ang="0">
                  <a:pos x="4" y="19"/>
                </a:cxn>
                <a:cxn ang="0">
                  <a:pos x="4" y="19"/>
                </a:cxn>
                <a:cxn ang="0">
                  <a:pos x="4" y="19"/>
                </a:cxn>
                <a:cxn ang="0">
                  <a:pos x="4" y="14"/>
                </a:cxn>
                <a:cxn ang="0">
                  <a:pos x="0" y="14"/>
                </a:cxn>
                <a:cxn ang="0">
                  <a:pos x="0" y="14"/>
                </a:cxn>
                <a:cxn ang="0">
                  <a:pos x="0" y="9"/>
                </a:cxn>
                <a:cxn ang="0">
                  <a:pos x="0" y="9"/>
                </a:cxn>
                <a:cxn ang="0">
                  <a:pos x="0" y="9"/>
                </a:cxn>
                <a:cxn ang="0">
                  <a:pos x="4" y="5"/>
                </a:cxn>
                <a:cxn ang="0">
                  <a:pos x="4" y="5"/>
                </a:cxn>
                <a:cxn ang="0">
                  <a:pos x="4" y="5"/>
                </a:cxn>
                <a:cxn ang="0">
                  <a:pos x="4" y="0"/>
                </a:cxn>
                <a:cxn ang="0">
                  <a:pos x="9" y="0"/>
                </a:cxn>
                <a:cxn ang="0">
                  <a:pos x="9" y="0"/>
                </a:cxn>
                <a:cxn ang="0">
                  <a:pos x="9" y="0"/>
                </a:cxn>
                <a:cxn ang="0">
                  <a:pos x="14" y="0"/>
                </a:cxn>
                <a:cxn ang="0">
                  <a:pos x="14" y="0"/>
                </a:cxn>
                <a:cxn ang="0">
                  <a:pos x="18" y="0"/>
                </a:cxn>
                <a:cxn ang="0">
                  <a:pos x="18" y="5"/>
                </a:cxn>
                <a:cxn ang="0">
                  <a:pos x="18" y="5"/>
                </a:cxn>
                <a:cxn ang="0">
                  <a:pos x="18" y="5"/>
                </a:cxn>
                <a:cxn ang="0">
                  <a:pos x="23" y="9"/>
                </a:cxn>
                <a:cxn ang="0">
                  <a:pos x="23" y="9"/>
                </a:cxn>
                <a:cxn ang="0">
                  <a:pos x="23" y="9"/>
                </a:cxn>
                <a:cxn ang="0">
                  <a:pos x="23" y="14"/>
                </a:cxn>
                <a:cxn ang="0">
                  <a:pos x="23" y="14"/>
                </a:cxn>
                <a:cxn ang="0">
                  <a:pos x="18" y="14"/>
                </a:cxn>
                <a:cxn ang="0">
                  <a:pos x="18" y="19"/>
                </a:cxn>
              </a:cxnLst>
              <a:rect l="0" t="0" r="r" b="b"/>
              <a:pathLst>
                <a:path w="23" h="23">
                  <a:moveTo>
                    <a:pt x="18" y="19"/>
                  </a:moveTo>
                  <a:lnTo>
                    <a:pt x="18" y="19"/>
                  </a:lnTo>
                  <a:lnTo>
                    <a:pt x="18" y="19"/>
                  </a:lnTo>
                  <a:lnTo>
                    <a:pt x="14" y="19"/>
                  </a:lnTo>
                  <a:lnTo>
                    <a:pt x="14" y="23"/>
                  </a:lnTo>
                  <a:lnTo>
                    <a:pt x="14" y="23"/>
                  </a:lnTo>
                  <a:lnTo>
                    <a:pt x="9" y="23"/>
                  </a:lnTo>
                  <a:lnTo>
                    <a:pt x="9" y="19"/>
                  </a:lnTo>
                  <a:lnTo>
                    <a:pt x="4" y="19"/>
                  </a:lnTo>
                  <a:lnTo>
                    <a:pt x="4" y="19"/>
                  </a:lnTo>
                  <a:lnTo>
                    <a:pt x="4" y="19"/>
                  </a:lnTo>
                  <a:lnTo>
                    <a:pt x="4" y="14"/>
                  </a:lnTo>
                  <a:lnTo>
                    <a:pt x="0" y="14"/>
                  </a:lnTo>
                  <a:lnTo>
                    <a:pt x="0" y="14"/>
                  </a:lnTo>
                  <a:lnTo>
                    <a:pt x="0" y="9"/>
                  </a:lnTo>
                  <a:lnTo>
                    <a:pt x="0" y="9"/>
                  </a:lnTo>
                  <a:lnTo>
                    <a:pt x="0" y="9"/>
                  </a:lnTo>
                  <a:lnTo>
                    <a:pt x="4" y="5"/>
                  </a:lnTo>
                  <a:lnTo>
                    <a:pt x="4" y="5"/>
                  </a:lnTo>
                  <a:lnTo>
                    <a:pt x="4" y="5"/>
                  </a:lnTo>
                  <a:lnTo>
                    <a:pt x="4" y="0"/>
                  </a:lnTo>
                  <a:lnTo>
                    <a:pt x="9" y="0"/>
                  </a:lnTo>
                  <a:lnTo>
                    <a:pt x="9" y="0"/>
                  </a:lnTo>
                  <a:lnTo>
                    <a:pt x="9" y="0"/>
                  </a:lnTo>
                  <a:lnTo>
                    <a:pt x="14" y="0"/>
                  </a:lnTo>
                  <a:lnTo>
                    <a:pt x="14" y="0"/>
                  </a:lnTo>
                  <a:lnTo>
                    <a:pt x="18" y="0"/>
                  </a:lnTo>
                  <a:lnTo>
                    <a:pt x="18" y="5"/>
                  </a:lnTo>
                  <a:lnTo>
                    <a:pt x="18" y="5"/>
                  </a:lnTo>
                  <a:lnTo>
                    <a:pt x="18" y="5"/>
                  </a:lnTo>
                  <a:lnTo>
                    <a:pt x="23" y="9"/>
                  </a:lnTo>
                  <a:lnTo>
                    <a:pt x="23" y="9"/>
                  </a:lnTo>
                  <a:lnTo>
                    <a:pt x="23" y="9"/>
                  </a:lnTo>
                  <a:lnTo>
                    <a:pt x="23" y="14"/>
                  </a:lnTo>
                  <a:lnTo>
                    <a:pt x="23" y="14"/>
                  </a:lnTo>
                  <a:lnTo>
                    <a:pt x="18" y="14"/>
                  </a:lnTo>
                  <a:lnTo>
                    <a:pt x="18" y="19"/>
                  </a:lnTo>
                  <a:close/>
                </a:path>
              </a:pathLst>
            </a:custGeom>
            <a:solidFill>
              <a:srgbClr val="000000"/>
            </a:solidFill>
            <a:ln w="7938">
              <a:solidFill>
                <a:srgbClr val="000000"/>
              </a:solidFill>
              <a:prstDash val="solid"/>
              <a:round/>
              <a:headEnd/>
              <a:tailEnd/>
            </a:ln>
          </p:spPr>
          <p:txBody>
            <a:bodyPr/>
            <a:lstStyle/>
            <a:p>
              <a:endParaRPr lang="fr-FR"/>
            </a:p>
          </p:txBody>
        </p:sp>
        <p:sp>
          <p:nvSpPr>
            <p:cNvPr id="1939" name="Line 355"/>
            <p:cNvSpPr>
              <a:spLocks noChangeShapeType="1"/>
            </p:cNvSpPr>
            <p:nvPr/>
          </p:nvSpPr>
          <p:spPr bwMode="auto">
            <a:xfrm rot="11055630" flipV="1">
              <a:off x="1780" y="2969"/>
              <a:ext cx="41" cy="51"/>
            </a:xfrm>
            <a:prstGeom prst="line">
              <a:avLst/>
            </a:prstGeom>
            <a:noFill/>
            <a:ln w="7938">
              <a:solidFill>
                <a:srgbClr val="000000"/>
              </a:solidFill>
              <a:round/>
              <a:headEnd/>
              <a:tailEnd/>
            </a:ln>
          </p:spPr>
          <p:txBody>
            <a:bodyPr/>
            <a:lstStyle/>
            <a:p>
              <a:endParaRPr lang="fr-FR"/>
            </a:p>
          </p:txBody>
        </p:sp>
        <p:sp>
          <p:nvSpPr>
            <p:cNvPr id="1940" name="Line 356"/>
            <p:cNvSpPr>
              <a:spLocks noChangeShapeType="1"/>
            </p:cNvSpPr>
            <p:nvPr/>
          </p:nvSpPr>
          <p:spPr bwMode="auto">
            <a:xfrm rot="11055630">
              <a:off x="1775" y="2974"/>
              <a:ext cx="51" cy="41"/>
            </a:xfrm>
            <a:prstGeom prst="line">
              <a:avLst/>
            </a:prstGeom>
            <a:noFill/>
            <a:ln w="7938">
              <a:solidFill>
                <a:srgbClr val="000000"/>
              </a:solidFill>
              <a:round/>
              <a:headEnd/>
              <a:tailEnd/>
            </a:ln>
          </p:spPr>
          <p:txBody>
            <a:bodyPr/>
            <a:lstStyle/>
            <a:p>
              <a:endParaRPr lang="fr-FR"/>
            </a:p>
          </p:txBody>
        </p:sp>
        <p:sp>
          <p:nvSpPr>
            <p:cNvPr id="1941" name="Freeform 357"/>
            <p:cNvSpPr>
              <a:spLocks/>
            </p:cNvSpPr>
            <p:nvPr/>
          </p:nvSpPr>
          <p:spPr bwMode="auto">
            <a:xfrm rot="11055630">
              <a:off x="1840" y="2987"/>
              <a:ext cx="23" cy="18"/>
            </a:xfrm>
            <a:custGeom>
              <a:avLst/>
              <a:gdLst/>
              <a:ahLst/>
              <a:cxnLst>
                <a:cxn ang="0">
                  <a:pos x="18" y="0"/>
                </a:cxn>
                <a:cxn ang="0">
                  <a:pos x="18" y="4"/>
                </a:cxn>
                <a:cxn ang="0">
                  <a:pos x="23" y="4"/>
                </a:cxn>
                <a:cxn ang="0">
                  <a:pos x="23" y="4"/>
                </a:cxn>
                <a:cxn ang="0">
                  <a:pos x="23" y="9"/>
                </a:cxn>
                <a:cxn ang="0">
                  <a:pos x="23" y="9"/>
                </a:cxn>
                <a:cxn ang="0">
                  <a:pos x="23" y="9"/>
                </a:cxn>
                <a:cxn ang="0">
                  <a:pos x="23" y="14"/>
                </a:cxn>
                <a:cxn ang="0">
                  <a:pos x="23" y="14"/>
                </a:cxn>
                <a:cxn ang="0">
                  <a:pos x="18" y="18"/>
                </a:cxn>
                <a:cxn ang="0">
                  <a:pos x="18" y="18"/>
                </a:cxn>
                <a:cxn ang="0">
                  <a:pos x="18" y="18"/>
                </a:cxn>
                <a:cxn ang="0">
                  <a:pos x="14" y="18"/>
                </a:cxn>
                <a:cxn ang="0">
                  <a:pos x="14" y="18"/>
                </a:cxn>
                <a:cxn ang="0">
                  <a:pos x="14" y="18"/>
                </a:cxn>
                <a:cxn ang="0">
                  <a:pos x="9" y="18"/>
                </a:cxn>
                <a:cxn ang="0">
                  <a:pos x="9" y="18"/>
                </a:cxn>
                <a:cxn ang="0">
                  <a:pos x="9" y="18"/>
                </a:cxn>
                <a:cxn ang="0">
                  <a:pos x="5" y="18"/>
                </a:cxn>
                <a:cxn ang="0">
                  <a:pos x="5" y="18"/>
                </a:cxn>
                <a:cxn ang="0">
                  <a:pos x="5" y="14"/>
                </a:cxn>
                <a:cxn ang="0">
                  <a:pos x="5" y="14"/>
                </a:cxn>
                <a:cxn ang="0">
                  <a:pos x="5" y="14"/>
                </a:cxn>
                <a:cxn ang="0">
                  <a:pos x="0" y="9"/>
                </a:cxn>
                <a:cxn ang="0">
                  <a:pos x="5" y="9"/>
                </a:cxn>
                <a:cxn ang="0">
                  <a:pos x="5" y="4"/>
                </a:cxn>
                <a:cxn ang="0">
                  <a:pos x="5" y="4"/>
                </a:cxn>
                <a:cxn ang="0">
                  <a:pos x="5" y="4"/>
                </a:cxn>
                <a:cxn ang="0">
                  <a:pos x="5" y="0"/>
                </a:cxn>
                <a:cxn ang="0">
                  <a:pos x="9" y="0"/>
                </a:cxn>
                <a:cxn ang="0">
                  <a:pos x="9" y="0"/>
                </a:cxn>
                <a:cxn ang="0">
                  <a:pos x="9" y="0"/>
                </a:cxn>
                <a:cxn ang="0">
                  <a:pos x="14" y="0"/>
                </a:cxn>
                <a:cxn ang="0">
                  <a:pos x="14" y="0"/>
                </a:cxn>
                <a:cxn ang="0">
                  <a:pos x="18" y="0"/>
                </a:cxn>
                <a:cxn ang="0">
                  <a:pos x="18" y="0"/>
                </a:cxn>
                <a:cxn ang="0">
                  <a:pos x="18" y="0"/>
                </a:cxn>
              </a:cxnLst>
              <a:rect l="0" t="0" r="r" b="b"/>
              <a:pathLst>
                <a:path w="23" h="18">
                  <a:moveTo>
                    <a:pt x="18" y="0"/>
                  </a:moveTo>
                  <a:lnTo>
                    <a:pt x="18" y="4"/>
                  </a:lnTo>
                  <a:lnTo>
                    <a:pt x="23" y="4"/>
                  </a:lnTo>
                  <a:lnTo>
                    <a:pt x="23" y="4"/>
                  </a:lnTo>
                  <a:lnTo>
                    <a:pt x="23" y="9"/>
                  </a:lnTo>
                  <a:lnTo>
                    <a:pt x="23" y="9"/>
                  </a:lnTo>
                  <a:lnTo>
                    <a:pt x="23" y="9"/>
                  </a:lnTo>
                  <a:lnTo>
                    <a:pt x="23" y="14"/>
                  </a:lnTo>
                  <a:lnTo>
                    <a:pt x="23" y="14"/>
                  </a:lnTo>
                  <a:lnTo>
                    <a:pt x="18" y="18"/>
                  </a:lnTo>
                  <a:lnTo>
                    <a:pt x="18" y="18"/>
                  </a:lnTo>
                  <a:lnTo>
                    <a:pt x="18" y="18"/>
                  </a:lnTo>
                  <a:lnTo>
                    <a:pt x="14" y="18"/>
                  </a:lnTo>
                  <a:lnTo>
                    <a:pt x="14" y="18"/>
                  </a:lnTo>
                  <a:lnTo>
                    <a:pt x="14" y="18"/>
                  </a:lnTo>
                  <a:lnTo>
                    <a:pt x="9" y="18"/>
                  </a:lnTo>
                  <a:lnTo>
                    <a:pt x="9" y="18"/>
                  </a:lnTo>
                  <a:lnTo>
                    <a:pt x="9" y="18"/>
                  </a:lnTo>
                  <a:lnTo>
                    <a:pt x="5" y="18"/>
                  </a:lnTo>
                  <a:lnTo>
                    <a:pt x="5" y="18"/>
                  </a:lnTo>
                  <a:lnTo>
                    <a:pt x="5" y="14"/>
                  </a:lnTo>
                  <a:lnTo>
                    <a:pt x="5" y="14"/>
                  </a:lnTo>
                  <a:lnTo>
                    <a:pt x="5" y="14"/>
                  </a:lnTo>
                  <a:lnTo>
                    <a:pt x="0" y="9"/>
                  </a:lnTo>
                  <a:lnTo>
                    <a:pt x="5" y="9"/>
                  </a:lnTo>
                  <a:lnTo>
                    <a:pt x="5" y="4"/>
                  </a:lnTo>
                  <a:lnTo>
                    <a:pt x="5" y="4"/>
                  </a:lnTo>
                  <a:lnTo>
                    <a:pt x="5" y="4"/>
                  </a:lnTo>
                  <a:lnTo>
                    <a:pt x="5" y="0"/>
                  </a:lnTo>
                  <a:lnTo>
                    <a:pt x="9" y="0"/>
                  </a:lnTo>
                  <a:lnTo>
                    <a:pt x="9" y="0"/>
                  </a:lnTo>
                  <a:lnTo>
                    <a:pt x="9" y="0"/>
                  </a:lnTo>
                  <a:lnTo>
                    <a:pt x="14" y="0"/>
                  </a:lnTo>
                  <a:lnTo>
                    <a:pt x="14" y="0"/>
                  </a:lnTo>
                  <a:lnTo>
                    <a:pt x="18"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1942" name="Line 358"/>
            <p:cNvSpPr>
              <a:spLocks noChangeShapeType="1"/>
            </p:cNvSpPr>
            <p:nvPr/>
          </p:nvSpPr>
          <p:spPr bwMode="auto">
            <a:xfrm rot="11055630">
              <a:off x="1827" y="2972"/>
              <a:ext cx="51" cy="41"/>
            </a:xfrm>
            <a:prstGeom prst="line">
              <a:avLst/>
            </a:prstGeom>
            <a:noFill/>
            <a:ln w="7938">
              <a:solidFill>
                <a:srgbClr val="000000"/>
              </a:solidFill>
              <a:round/>
              <a:headEnd/>
              <a:tailEnd/>
            </a:ln>
          </p:spPr>
          <p:txBody>
            <a:bodyPr/>
            <a:lstStyle/>
            <a:p>
              <a:endParaRPr lang="fr-FR"/>
            </a:p>
          </p:txBody>
        </p:sp>
        <p:sp>
          <p:nvSpPr>
            <p:cNvPr id="1943" name="Line 359"/>
            <p:cNvSpPr>
              <a:spLocks noChangeShapeType="1"/>
            </p:cNvSpPr>
            <p:nvPr/>
          </p:nvSpPr>
          <p:spPr bwMode="auto">
            <a:xfrm rot="11055630" flipV="1">
              <a:off x="1832" y="2967"/>
              <a:ext cx="41" cy="51"/>
            </a:xfrm>
            <a:prstGeom prst="line">
              <a:avLst/>
            </a:prstGeom>
            <a:noFill/>
            <a:ln w="7938">
              <a:solidFill>
                <a:srgbClr val="000000"/>
              </a:solidFill>
              <a:round/>
              <a:headEnd/>
              <a:tailEnd/>
            </a:ln>
          </p:spPr>
          <p:txBody>
            <a:bodyPr/>
            <a:lstStyle/>
            <a:p>
              <a:endParaRPr lang="fr-FR"/>
            </a:p>
          </p:txBody>
        </p:sp>
        <p:sp>
          <p:nvSpPr>
            <p:cNvPr id="1944" name="Freeform 360"/>
            <p:cNvSpPr>
              <a:spLocks/>
            </p:cNvSpPr>
            <p:nvPr/>
          </p:nvSpPr>
          <p:spPr bwMode="auto">
            <a:xfrm rot="11055630">
              <a:off x="1791" y="3033"/>
              <a:ext cx="23" cy="19"/>
            </a:xfrm>
            <a:custGeom>
              <a:avLst/>
              <a:gdLst/>
              <a:ahLst/>
              <a:cxnLst>
                <a:cxn ang="0">
                  <a:pos x="19" y="0"/>
                </a:cxn>
                <a:cxn ang="0">
                  <a:pos x="19" y="5"/>
                </a:cxn>
                <a:cxn ang="0">
                  <a:pos x="19" y="5"/>
                </a:cxn>
                <a:cxn ang="0">
                  <a:pos x="19" y="5"/>
                </a:cxn>
                <a:cxn ang="0">
                  <a:pos x="19" y="9"/>
                </a:cxn>
                <a:cxn ang="0">
                  <a:pos x="23" y="9"/>
                </a:cxn>
                <a:cxn ang="0">
                  <a:pos x="19" y="9"/>
                </a:cxn>
                <a:cxn ang="0">
                  <a:pos x="19" y="14"/>
                </a:cxn>
                <a:cxn ang="0">
                  <a:pos x="19" y="14"/>
                </a:cxn>
                <a:cxn ang="0">
                  <a:pos x="19" y="14"/>
                </a:cxn>
                <a:cxn ang="0">
                  <a:pos x="19" y="19"/>
                </a:cxn>
                <a:cxn ang="0">
                  <a:pos x="14" y="19"/>
                </a:cxn>
                <a:cxn ang="0">
                  <a:pos x="14" y="19"/>
                </a:cxn>
                <a:cxn ang="0">
                  <a:pos x="14" y="19"/>
                </a:cxn>
                <a:cxn ang="0">
                  <a:pos x="9" y="19"/>
                </a:cxn>
                <a:cxn ang="0">
                  <a:pos x="9" y="19"/>
                </a:cxn>
                <a:cxn ang="0">
                  <a:pos x="9" y="19"/>
                </a:cxn>
                <a:cxn ang="0">
                  <a:pos x="5" y="19"/>
                </a:cxn>
                <a:cxn ang="0">
                  <a:pos x="5" y="19"/>
                </a:cxn>
                <a:cxn ang="0">
                  <a:pos x="5" y="14"/>
                </a:cxn>
                <a:cxn ang="0">
                  <a:pos x="0" y="14"/>
                </a:cxn>
                <a:cxn ang="0">
                  <a:pos x="0" y="14"/>
                </a:cxn>
                <a:cxn ang="0">
                  <a:pos x="0" y="9"/>
                </a:cxn>
                <a:cxn ang="0">
                  <a:pos x="0" y="9"/>
                </a:cxn>
                <a:cxn ang="0">
                  <a:pos x="0" y="9"/>
                </a:cxn>
                <a:cxn ang="0">
                  <a:pos x="0" y="5"/>
                </a:cxn>
                <a:cxn ang="0">
                  <a:pos x="0" y="5"/>
                </a:cxn>
                <a:cxn ang="0">
                  <a:pos x="5" y="5"/>
                </a:cxn>
                <a:cxn ang="0">
                  <a:pos x="5" y="0"/>
                </a:cxn>
                <a:cxn ang="0">
                  <a:pos x="5" y="0"/>
                </a:cxn>
                <a:cxn ang="0">
                  <a:pos x="9" y="0"/>
                </a:cxn>
                <a:cxn ang="0">
                  <a:pos x="9" y="0"/>
                </a:cxn>
                <a:cxn ang="0">
                  <a:pos x="9" y="0"/>
                </a:cxn>
                <a:cxn ang="0">
                  <a:pos x="14" y="0"/>
                </a:cxn>
                <a:cxn ang="0">
                  <a:pos x="14" y="0"/>
                </a:cxn>
                <a:cxn ang="0">
                  <a:pos x="14" y="0"/>
                </a:cxn>
                <a:cxn ang="0">
                  <a:pos x="19" y="0"/>
                </a:cxn>
              </a:cxnLst>
              <a:rect l="0" t="0" r="r" b="b"/>
              <a:pathLst>
                <a:path w="23" h="19">
                  <a:moveTo>
                    <a:pt x="19" y="0"/>
                  </a:moveTo>
                  <a:lnTo>
                    <a:pt x="19" y="5"/>
                  </a:lnTo>
                  <a:lnTo>
                    <a:pt x="19" y="5"/>
                  </a:lnTo>
                  <a:lnTo>
                    <a:pt x="19" y="5"/>
                  </a:lnTo>
                  <a:lnTo>
                    <a:pt x="19" y="9"/>
                  </a:lnTo>
                  <a:lnTo>
                    <a:pt x="23" y="9"/>
                  </a:lnTo>
                  <a:lnTo>
                    <a:pt x="19" y="9"/>
                  </a:lnTo>
                  <a:lnTo>
                    <a:pt x="19" y="14"/>
                  </a:lnTo>
                  <a:lnTo>
                    <a:pt x="19" y="14"/>
                  </a:lnTo>
                  <a:lnTo>
                    <a:pt x="19" y="14"/>
                  </a:lnTo>
                  <a:lnTo>
                    <a:pt x="19" y="19"/>
                  </a:lnTo>
                  <a:lnTo>
                    <a:pt x="14" y="19"/>
                  </a:lnTo>
                  <a:lnTo>
                    <a:pt x="14" y="19"/>
                  </a:lnTo>
                  <a:lnTo>
                    <a:pt x="14" y="19"/>
                  </a:lnTo>
                  <a:lnTo>
                    <a:pt x="9" y="19"/>
                  </a:lnTo>
                  <a:lnTo>
                    <a:pt x="9" y="19"/>
                  </a:lnTo>
                  <a:lnTo>
                    <a:pt x="9" y="19"/>
                  </a:lnTo>
                  <a:lnTo>
                    <a:pt x="5" y="19"/>
                  </a:lnTo>
                  <a:lnTo>
                    <a:pt x="5" y="19"/>
                  </a:lnTo>
                  <a:lnTo>
                    <a:pt x="5" y="14"/>
                  </a:lnTo>
                  <a:lnTo>
                    <a:pt x="0" y="14"/>
                  </a:lnTo>
                  <a:lnTo>
                    <a:pt x="0" y="14"/>
                  </a:lnTo>
                  <a:lnTo>
                    <a:pt x="0" y="9"/>
                  </a:lnTo>
                  <a:lnTo>
                    <a:pt x="0" y="9"/>
                  </a:lnTo>
                  <a:lnTo>
                    <a:pt x="0" y="9"/>
                  </a:lnTo>
                  <a:lnTo>
                    <a:pt x="0" y="5"/>
                  </a:lnTo>
                  <a:lnTo>
                    <a:pt x="0" y="5"/>
                  </a:lnTo>
                  <a:lnTo>
                    <a:pt x="5" y="5"/>
                  </a:lnTo>
                  <a:lnTo>
                    <a:pt x="5" y="0"/>
                  </a:lnTo>
                  <a:lnTo>
                    <a:pt x="5" y="0"/>
                  </a:lnTo>
                  <a:lnTo>
                    <a:pt x="9" y="0"/>
                  </a:lnTo>
                  <a:lnTo>
                    <a:pt x="9" y="0"/>
                  </a:lnTo>
                  <a:lnTo>
                    <a:pt x="9" y="0"/>
                  </a:lnTo>
                  <a:lnTo>
                    <a:pt x="14" y="0"/>
                  </a:lnTo>
                  <a:lnTo>
                    <a:pt x="14" y="0"/>
                  </a:lnTo>
                  <a:lnTo>
                    <a:pt x="14"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1945" name="Line 361"/>
            <p:cNvSpPr>
              <a:spLocks noChangeShapeType="1"/>
            </p:cNvSpPr>
            <p:nvPr/>
          </p:nvSpPr>
          <p:spPr bwMode="auto">
            <a:xfrm rot="11055630">
              <a:off x="1777" y="3021"/>
              <a:ext cx="51" cy="46"/>
            </a:xfrm>
            <a:prstGeom prst="line">
              <a:avLst/>
            </a:prstGeom>
            <a:noFill/>
            <a:ln w="7938">
              <a:solidFill>
                <a:srgbClr val="000000"/>
              </a:solidFill>
              <a:round/>
              <a:headEnd/>
              <a:tailEnd/>
            </a:ln>
          </p:spPr>
          <p:txBody>
            <a:bodyPr/>
            <a:lstStyle/>
            <a:p>
              <a:endParaRPr lang="fr-FR"/>
            </a:p>
          </p:txBody>
        </p:sp>
        <p:sp>
          <p:nvSpPr>
            <p:cNvPr id="1946" name="Line 362"/>
            <p:cNvSpPr>
              <a:spLocks noChangeShapeType="1"/>
            </p:cNvSpPr>
            <p:nvPr/>
          </p:nvSpPr>
          <p:spPr bwMode="auto">
            <a:xfrm rot="11055630" flipV="1">
              <a:off x="1782" y="3015"/>
              <a:ext cx="41" cy="55"/>
            </a:xfrm>
            <a:prstGeom prst="line">
              <a:avLst/>
            </a:prstGeom>
            <a:noFill/>
            <a:ln w="7938">
              <a:solidFill>
                <a:srgbClr val="000000"/>
              </a:solidFill>
              <a:round/>
              <a:headEnd/>
              <a:tailEnd/>
            </a:ln>
          </p:spPr>
          <p:txBody>
            <a:bodyPr/>
            <a:lstStyle/>
            <a:p>
              <a:endParaRPr lang="fr-FR"/>
            </a:p>
          </p:txBody>
        </p:sp>
        <p:sp>
          <p:nvSpPr>
            <p:cNvPr id="1947" name="Freeform 363"/>
            <p:cNvSpPr>
              <a:spLocks/>
            </p:cNvSpPr>
            <p:nvPr/>
          </p:nvSpPr>
          <p:spPr bwMode="auto">
            <a:xfrm rot="11055630">
              <a:off x="1842" y="3034"/>
              <a:ext cx="23" cy="18"/>
            </a:xfrm>
            <a:custGeom>
              <a:avLst/>
              <a:gdLst/>
              <a:ahLst/>
              <a:cxnLst>
                <a:cxn ang="0">
                  <a:pos x="19" y="0"/>
                </a:cxn>
                <a:cxn ang="0">
                  <a:pos x="19" y="0"/>
                </a:cxn>
                <a:cxn ang="0">
                  <a:pos x="23" y="4"/>
                </a:cxn>
                <a:cxn ang="0">
                  <a:pos x="23" y="4"/>
                </a:cxn>
                <a:cxn ang="0">
                  <a:pos x="23" y="4"/>
                </a:cxn>
                <a:cxn ang="0">
                  <a:pos x="23" y="9"/>
                </a:cxn>
                <a:cxn ang="0">
                  <a:pos x="23" y="9"/>
                </a:cxn>
                <a:cxn ang="0">
                  <a:pos x="23" y="14"/>
                </a:cxn>
                <a:cxn ang="0">
                  <a:pos x="23" y="14"/>
                </a:cxn>
                <a:cxn ang="0">
                  <a:pos x="19" y="14"/>
                </a:cxn>
                <a:cxn ang="0">
                  <a:pos x="19" y="14"/>
                </a:cxn>
                <a:cxn ang="0">
                  <a:pos x="19" y="18"/>
                </a:cxn>
                <a:cxn ang="0">
                  <a:pos x="14" y="18"/>
                </a:cxn>
                <a:cxn ang="0">
                  <a:pos x="14" y="18"/>
                </a:cxn>
                <a:cxn ang="0">
                  <a:pos x="14" y="18"/>
                </a:cxn>
                <a:cxn ang="0">
                  <a:pos x="10" y="18"/>
                </a:cxn>
                <a:cxn ang="0">
                  <a:pos x="10" y="18"/>
                </a:cxn>
                <a:cxn ang="0">
                  <a:pos x="10" y="18"/>
                </a:cxn>
                <a:cxn ang="0">
                  <a:pos x="5" y="18"/>
                </a:cxn>
                <a:cxn ang="0">
                  <a:pos x="5" y="14"/>
                </a:cxn>
                <a:cxn ang="0">
                  <a:pos x="5" y="14"/>
                </a:cxn>
                <a:cxn ang="0">
                  <a:pos x="5" y="14"/>
                </a:cxn>
                <a:cxn ang="0">
                  <a:pos x="0" y="9"/>
                </a:cxn>
                <a:cxn ang="0">
                  <a:pos x="0" y="9"/>
                </a:cxn>
                <a:cxn ang="0">
                  <a:pos x="0" y="4"/>
                </a:cxn>
                <a:cxn ang="0">
                  <a:pos x="5" y="4"/>
                </a:cxn>
                <a:cxn ang="0">
                  <a:pos x="5" y="4"/>
                </a:cxn>
                <a:cxn ang="0">
                  <a:pos x="5" y="0"/>
                </a:cxn>
                <a:cxn ang="0">
                  <a:pos x="5" y="0"/>
                </a:cxn>
                <a:cxn ang="0">
                  <a:pos x="10" y="0"/>
                </a:cxn>
                <a:cxn ang="0">
                  <a:pos x="10" y="0"/>
                </a:cxn>
                <a:cxn ang="0">
                  <a:pos x="10" y="0"/>
                </a:cxn>
                <a:cxn ang="0">
                  <a:pos x="14" y="0"/>
                </a:cxn>
                <a:cxn ang="0">
                  <a:pos x="14" y="0"/>
                </a:cxn>
                <a:cxn ang="0">
                  <a:pos x="14" y="0"/>
                </a:cxn>
                <a:cxn ang="0">
                  <a:pos x="19" y="0"/>
                </a:cxn>
                <a:cxn ang="0">
                  <a:pos x="19" y="0"/>
                </a:cxn>
              </a:cxnLst>
              <a:rect l="0" t="0" r="r" b="b"/>
              <a:pathLst>
                <a:path w="23" h="18">
                  <a:moveTo>
                    <a:pt x="19" y="0"/>
                  </a:moveTo>
                  <a:lnTo>
                    <a:pt x="19" y="0"/>
                  </a:lnTo>
                  <a:lnTo>
                    <a:pt x="23" y="4"/>
                  </a:lnTo>
                  <a:lnTo>
                    <a:pt x="23" y="4"/>
                  </a:lnTo>
                  <a:lnTo>
                    <a:pt x="23" y="4"/>
                  </a:lnTo>
                  <a:lnTo>
                    <a:pt x="23" y="9"/>
                  </a:lnTo>
                  <a:lnTo>
                    <a:pt x="23" y="9"/>
                  </a:lnTo>
                  <a:lnTo>
                    <a:pt x="23" y="14"/>
                  </a:lnTo>
                  <a:lnTo>
                    <a:pt x="23" y="14"/>
                  </a:lnTo>
                  <a:lnTo>
                    <a:pt x="19" y="14"/>
                  </a:lnTo>
                  <a:lnTo>
                    <a:pt x="19" y="14"/>
                  </a:lnTo>
                  <a:lnTo>
                    <a:pt x="19" y="18"/>
                  </a:lnTo>
                  <a:lnTo>
                    <a:pt x="14" y="18"/>
                  </a:lnTo>
                  <a:lnTo>
                    <a:pt x="14" y="18"/>
                  </a:lnTo>
                  <a:lnTo>
                    <a:pt x="14" y="18"/>
                  </a:lnTo>
                  <a:lnTo>
                    <a:pt x="10" y="18"/>
                  </a:lnTo>
                  <a:lnTo>
                    <a:pt x="10" y="18"/>
                  </a:lnTo>
                  <a:lnTo>
                    <a:pt x="10" y="18"/>
                  </a:lnTo>
                  <a:lnTo>
                    <a:pt x="5" y="18"/>
                  </a:lnTo>
                  <a:lnTo>
                    <a:pt x="5" y="14"/>
                  </a:lnTo>
                  <a:lnTo>
                    <a:pt x="5" y="14"/>
                  </a:lnTo>
                  <a:lnTo>
                    <a:pt x="5" y="14"/>
                  </a:lnTo>
                  <a:lnTo>
                    <a:pt x="0" y="9"/>
                  </a:lnTo>
                  <a:lnTo>
                    <a:pt x="0" y="9"/>
                  </a:lnTo>
                  <a:lnTo>
                    <a:pt x="0" y="4"/>
                  </a:lnTo>
                  <a:lnTo>
                    <a:pt x="5" y="4"/>
                  </a:lnTo>
                  <a:lnTo>
                    <a:pt x="5" y="4"/>
                  </a:lnTo>
                  <a:lnTo>
                    <a:pt x="5" y="0"/>
                  </a:lnTo>
                  <a:lnTo>
                    <a:pt x="5" y="0"/>
                  </a:lnTo>
                  <a:lnTo>
                    <a:pt x="10" y="0"/>
                  </a:lnTo>
                  <a:lnTo>
                    <a:pt x="10" y="0"/>
                  </a:lnTo>
                  <a:lnTo>
                    <a:pt x="10" y="0"/>
                  </a:lnTo>
                  <a:lnTo>
                    <a:pt x="14" y="0"/>
                  </a:lnTo>
                  <a:lnTo>
                    <a:pt x="14" y="0"/>
                  </a:lnTo>
                  <a:lnTo>
                    <a:pt x="14" y="0"/>
                  </a:lnTo>
                  <a:lnTo>
                    <a:pt x="19"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1948" name="Line 364"/>
            <p:cNvSpPr>
              <a:spLocks noChangeShapeType="1"/>
            </p:cNvSpPr>
            <p:nvPr/>
          </p:nvSpPr>
          <p:spPr bwMode="auto">
            <a:xfrm rot="11055630">
              <a:off x="1829" y="3024"/>
              <a:ext cx="50" cy="41"/>
            </a:xfrm>
            <a:prstGeom prst="line">
              <a:avLst/>
            </a:prstGeom>
            <a:noFill/>
            <a:ln w="7938">
              <a:solidFill>
                <a:srgbClr val="000000"/>
              </a:solidFill>
              <a:round/>
              <a:headEnd/>
              <a:tailEnd/>
            </a:ln>
          </p:spPr>
          <p:txBody>
            <a:bodyPr/>
            <a:lstStyle/>
            <a:p>
              <a:endParaRPr lang="fr-FR"/>
            </a:p>
          </p:txBody>
        </p:sp>
        <p:sp>
          <p:nvSpPr>
            <p:cNvPr id="1949" name="Line 365"/>
            <p:cNvSpPr>
              <a:spLocks noChangeShapeType="1"/>
            </p:cNvSpPr>
            <p:nvPr/>
          </p:nvSpPr>
          <p:spPr bwMode="auto">
            <a:xfrm rot="11055630" flipV="1">
              <a:off x="1833" y="3019"/>
              <a:ext cx="42" cy="51"/>
            </a:xfrm>
            <a:prstGeom prst="line">
              <a:avLst/>
            </a:prstGeom>
            <a:noFill/>
            <a:ln w="7938">
              <a:solidFill>
                <a:srgbClr val="000000"/>
              </a:solidFill>
              <a:round/>
              <a:headEnd/>
              <a:tailEnd/>
            </a:ln>
          </p:spPr>
          <p:txBody>
            <a:bodyPr/>
            <a:lstStyle/>
            <a:p>
              <a:endParaRPr lang="fr-FR"/>
            </a:p>
          </p:txBody>
        </p:sp>
        <p:sp>
          <p:nvSpPr>
            <p:cNvPr id="1950" name="Freeform 366"/>
            <p:cNvSpPr>
              <a:spLocks/>
            </p:cNvSpPr>
            <p:nvPr/>
          </p:nvSpPr>
          <p:spPr bwMode="auto">
            <a:xfrm rot="11055630">
              <a:off x="1786" y="2840"/>
              <a:ext cx="23" cy="18"/>
            </a:xfrm>
            <a:custGeom>
              <a:avLst/>
              <a:gdLst/>
              <a:ahLst/>
              <a:cxnLst>
                <a:cxn ang="0">
                  <a:pos x="18" y="14"/>
                </a:cxn>
                <a:cxn ang="0">
                  <a:pos x="18" y="18"/>
                </a:cxn>
                <a:cxn ang="0">
                  <a:pos x="18" y="18"/>
                </a:cxn>
                <a:cxn ang="0">
                  <a:pos x="13" y="18"/>
                </a:cxn>
                <a:cxn ang="0">
                  <a:pos x="13" y="18"/>
                </a:cxn>
                <a:cxn ang="0">
                  <a:pos x="13" y="18"/>
                </a:cxn>
                <a:cxn ang="0">
                  <a:pos x="9" y="18"/>
                </a:cxn>
                <a:cxn ang="0">
                  <a:pos x="9" y="18"/>
                </a:cxn>
                <a:cxn ang="0">
                  <a:pos x="9" y="18"/>
                </a:cxn>
                <a:cxn ang="0">
                  <a:pos x="4" y="18"/>
                </a:cxn>
                <a:cxn ang="0">
                  <a:pos x="4" y="14"/>
                </a:cxn>
                <a:cxn ang="0">
                  <a:pos x="4" y="14"/>
                </a:cxn>
                <a:cxn ang="0">
                  <a:pos x="4" y="14"/>
                </a:cxn>
                <a:cxn ang="0">
                  <a:pos x="0" y="9"/>
                </a:cxn>
                <a:cxn ang="0">
                  <a:pos x="0" y="9"/>
                </a:cxn>
                <a:cxn ang="0">
                  <a:pos x="0" y="9"/>
                </a:cxn>
                <a:cxn ang="0">
                  <a:pos x="4" y="4"/>
                </a:cxn>
                <a:cxn ang="0">
                  <a:pos x="4" y="4"/>
                </a:cxn>
                <a:cxn ang="0">
                  <a:pos x="4" y="0"/>
                </a:cxn>
                <a:cxn ang="0">
                  <a:pos x="4" y="0"/>
                </a:cxn>
                <a:cxn ang="0">
                  <a:pos x="9" y="0"/>
                </a:cxn>
                <a:cxn ang="0">
                  <a:pos x="9" y="0"/>
                </a:cxn>
                <a:cxn ang="0">
                  <a:pos x="9" y="0"/>
                </a:cxn>
                <a:cxn ang="0">
                  <a:pos x="13" y="0"/>
                </a:cxn>
                <a:cxn ang="0">
                  <a:pos x="13" y="0"/>
                </a:cxn>
                <a:cxn ang="0">
                  <a:pos x="13" y="0"/>
                </a:cxn>
                <a:cxn ang="0">
                  <a:pos x="18" y="0"/>
                </a:cxn>
                <a:cxn ang="0">
                  <a:pos x="18" y="0"/>
                </a:cxn>
                <a:cxn ang="0">
                  <a:pos x="18" y="4"/>
                </a:cxn>
                <a:cxn ang="0">
                  <a:pos x="23" y="4"/>
                </a:cxn>
                <a:cxn ang="0">
                  <a:pos x="23" y="4"/>
                </a:cxn>
                <a:cxn ang="0">
                  <a:pos x="23" y="9"/>
                </a:cxn>
                <a:cxn ang="0">
                  <a:pos x="23" y="9"/>
                </a:cxn>
                <a:cxn ang="0">
                  <a:pos x="23" y="9"/>
                </a:cxn>
                <a:cxn ang="0">
                  <a:pos x="23" y="14"/>
                </a:cxn>
                <a:cxn ang="0">
                  <a:pos x="23" y="14"/>
                </a:cxn>
                <a:cxn ang="0">
                  <a:pos x="18" y="14"/>
                </a:cxn>
              </a:cxnLst>
              <a:rect l="0" t="0" r="r" b="b"/>
              <a:pathLst>
                <a:path w="23" h="18">
                  <a:moveTo>
                    <a:pt x="18" y="14"/>
                  </a:moveTo>
                  <a:lnTo>
                    <a:pt x="18" y="18"/>
                  </a:lnTo>
                  <a:lnTo>
                    <a:pt x="18" y="18"/>
                  </a:lnTo>
                  <a:lnTo>
                    <a:pt x="13" y="18"/>
                  </a:lnTo>
                  <a:lnTo>
                    <a:pt x="13" y="18"/>
                  </a:lnTo>
                  <a:lnTo>
                    <a:pt x="13" y="18"/>
                  </a:lnTo>
                  <a:lnTo>
                    <a:pt x="9" y="18"/>
                  </a:lnTo>
                  <a:lnTo>
                    <a:pt x="9" y="18"/>
                  </a:lnTo>
                  <a:lnTo>
                    <a:pt x="9" y="18"/>
                  </a:lnTo>
                  <a:lnTo>
                    <a:pt x="4" y="18"/>
                  </a:lnTo>
                  <a:lnTo>
                    <a:pt x="4" y="14"/>
                  </a:lnTo>
                  <a:lnTo>
                    <a:pt x="4" y="14"/>
                  </a:lnTo>
                  <a:lnTo>
                    <a:pt x="4" y="14"/>
                  </a:lnTo>
                  <a:lnTo>
                    <a:pt x="0" y="9"/>
                  </a:lnTo>
                  <a:lnTo>
                    <a:pt x="0" y="9"/>
                  </a:lnTo>
                  <a:lnTo>
                    <a:pt x="0" y="9"/>
                  </a:lnTo>
                  <a:lnTo>
                    <a:pt x="4" y="4"/>
                  </a:lnTo>
                  <a:lnTo>
                    <a:pt x="4" y="4"/>
                  </a:lnTo>
                  <a:lnTo>
                    <a:pt x="4" y="0"/>
                  </a:lnTo>
                  <a:lnTo>
                    <a:pt x="4" y="0"/>
                  </a:lnTo>
                  <a:lnTo>
                    <a:pt x="9" y="0"/>
                  </a:lnTo>
                  <a:lnTo>
                    <a:pt x="9" y="0"/>
                  </a:lnTo>
                  <a:lnTo>
                    <a:pt x="9" y="0"/>
                  </a:lnTo>
                  <a:lnTo>
                    <a:pt x="13" y="0"/>
                  </a:lnTo>
                  <a:lnTo>
                    <a:pt x="13" y="0"/>
                  </a:lnTo>
                  <a:lnTo>
                    <a:pt x="13" y="0"/>
                  </a:lnTo>
                  <a:lnTo>
                    <a:pt x="18" y="0"/>
                  </a:lnTo>
                  <a:lnTo>
                    <a:pt x="18" y="0"/>
                  </a:lnTo>
                  <a:lnTo>
                    <a:pt x="18" y="4"/>
                  </a:lnTo>
                  <a:lnTo>
                    <a:pt x="23" y="4"/>
                  </a:lnTo>
                  <a:lnTo>
                    <a:pt x="23" y="4"/>
                  </a:lnTo>
                  <a:lnTo>
                    <a:pt x="23" y="9"/>
                  </a:lnTo>
                  <a:lnTo>
                    <a:pt x="23" y="9"/>
                  </a:lnTo>
                  <a:lnTo>
                    <a:pt x="23" y="9"/>
                  </a:lnTo>
                  <a:lnTo>
                    <a:pt x="23" y="14"/>
                  </a:lnTo>
                  <a:lnTo>
                    <a:pt x="23" y="14"/>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1951" name="Line 367"/>
            <p:cNvSpPr>
              <a:spLocks noChangeShapeType="1"/>
            </p:cNvSpPr>
            <p:nvPr/>
          </p:nvSpPr>
          <p:spPr bwMode="auto">
            <a:xfrm rot="11055630" flipV="1">
              <a:off x="1778" y="2826"/>
              <a:ext cx="42" cy="46"/>
            </a:xfrm>
            <a:prstGeom prst="line">
              <a:avLst/>
            </a:prstGeom>
            <a:noFill/>
            <a:ln w="7938">
              <a:solidFill>
                <a:srgbClr val="000000"/>
              </a:solidFill>
              <a:round/>
              <a:headEnd/>
              <a:tailEnd/>
            </a:ln>
          </p:spPr>
          <p:txBody>
            <a:bodyPr/>
            <a:lstStyle/>
            <a:p>
              <a:endParaRPr lang="fr-FR"/>
            </a:p>
          </p:txBody>
        </p:sp>
        <p:sp>
          <p:nvSpPr>
            <p:cNvPr id="1952" name="Line 368"/>
            <p:cNvSpPr>
              <a:spLocks noChangeShapeType="1"/>
            </p:cNvSpPr>
            <p:nvPr/>
          </p:nvSpPr>
          <p:spPr bwMode="auto">
            <a:xfrm rot="11055630">
              <a:off x="1774" y="2826"/>
              <a:ext cx="50" cy="46"/>
            </a:xfrm>
            <a:prstGeom prst="line">
              <a:avLst/>
            </a:prstGeom>
            <a:noFill/>
            <a:ln w="7938">
              <a:solidFill>
                <a:srgbClr val="000000"/>
              </a:solidFill>
              <a:round/>
              <a:headEnd/>
              <a:tailEnd/>
            </a:ln>
          </p:spPr>
          <p:txBody>
            <a:bodyPr/>
            <a:lstStyle/>
            <a:p>
              <a:endParaRPr lang="fr-FR"/>
            </a:p>
          </p:txBody>
        </p:sp>
        <p:sp>
          <p:nvSpPr>
            <p:cNvPr id="1953" name="Freeform 369"/>
            <p:cNvSpPr>
              <a:spLocks/>
            </p:cNvSpPr>
            <p:nvPr/>
          </p:nvSpPr>
          <p:spPr bwMode="auto">
            <a:xfrm rot="11055630">
              <a:off x="1741" y="2789"/>
              <a:ext cx="18" cy="23"/>
            </a:xfrm>
            <a:custGeom>
              <a:avLst/>
              <a:gdLst/>
              <a:ahLst/>
              <a:cxnLst>
                <a:cxn ang="0">
                  <a:pos x="18" y="19"/>
                </a:cxn>
                <a:cxn ang="0">
                  <a:pos x="14" y="19"/>
                </a:cxn>
                <a:cxn ang="0">
                  <a:pos x="14" y="19"/>
                </a:cxn>
                <a:cxn ang="0">
                  <a:pos x="14" y="23"/>
                </a:cxn>
                <a:cxn ang="0">
                  <a:pos x="9" y="23"/>
                </a:cxn>
                <a:cxn ang="0">
                  <a:pos x="9" y="23"/>
                </a:cxn>
                <a:cxn ang="0">
                  <a:pos x="9" y="23"/>
                </a:cxn>
                <a:cxn ang="0">
                  <a:pos x="4" y="23"/>
                </a:cxn>
                <a:cxn ang="0">
                  <a:pos x="4" y="19"/>
                </a:cxn>
                <a:cxn ang="0">
                  <a:pos x="0" y="19"/>
                </a:cxn>
                <a:cxn ang="0">
                  <a:pos x="0" y="19"/>
                </a:cxn>
                <a:cxn ang="0">
                  <a:pos x="0" y="19"/>
                </a:cxn>
                <a:cxn ang="0">
                  <a:pos x="0" y="14"/>
                </a:cxn>
                <a:cxn ang="0">
                  <a:pos x="0" y="14"/>
                </a:cxn>
                <a:cxn ang="0">
                  <a:pos x="0" y="9"/>
                </a:cxn>
                <a:cxn ang="0">
                  <a:pos x="0" y="9"/>
                </a:cxn>
                <a:cxn ang="0">
                  <a:pos x="0" y="9"/>
                </a:cxn>
                <a:cxn ang="0">
                  <a:pos x="0" y="5"/>
                </a:cxn>
                <a:cxn ang="0">
                  <a:pos x="0" y="5"/>
                </a:cxn>
                <a:cxn ang="0">
                  <a:pos x="0" y="5"/>
                </a:cxn>
                <a:cxn ang="0">
                  <a:pos x="4" y="5"/>
                </a:cxn>
                <a:cxn ang="0">
                  <a:pos x="4" y="0"/>
                </a:cxn>
                <a:cxn ang="0">
                  <a:pos x="9" y="0"/>
                </a:cxn>
                <a:cxn ang="0">
                  <a:pos x="9" y="0"/>
                </a:cxn>
                <a:cxn ang="0">
                  <a:pos x="9" y="0"/>
                </a:cxn>
                <a:cxn ang="0">
                  <a:pos x="14" y="0"/>
                </a:cxn>
                <a:cxn ang="0">
                  <a:pos x="14" y="5"/>
                </a:cxn>
                <a:cxn ang="0">
                  <a:pos x="14" y="5"/>
                </a:cxn>
                <a:cxn ang="0">
                  <a:pos x="18" y="5"/>
                </a:cxn>
                <a:cxn ang="0">
                  <a:pos x="18" y="5"/>
                </a:cxn>
                <a:cxn ang="0">
                  <a:pos x="18" y="9"/>
                </a:cxn>
                <a:cxn ang="0">
                  <a:pos x="18" y="9"/>
                </a:cxn>
                <a:cxn ang="0">
                  <a:pos x="18" y="14"/>
                </a:cxn>
                <a:cxn ang="0">
                  <a:pos x="18" y="14"/>
                </a:cxn>
                <a:cxn ang="0">
                  <a:pos x="18" y="14"/>
                </a:cxn>
                <a:cxn ang="0">
                  <a:pos x="18" y="19"/>
                </a:cxn>
                <a:cxn ang="0">
                  <a:pos x="18" y="19"/>
                </a:cxn>
              </a:cxnLst>
              <a:rect l="0" t="0" r="r" b="b"/>
              <a:pathLst>
                <a:path w="18" h="23">
                  <a:moveTo>
                    <a:pt x="18" y="19"/>
                  </a:moveTo>
                  <a:lnTo>
                    <a:pt x="14" y="19"/>
                  </a:lnTo>
                  <a:lnTo>
                    <a:pt x="14" y="19"/>
                  </a:lnTo>
                  <a:lnTo>
                    <a:pt x="14" y="23"/>
                  </a:lnTo>
                  <a:lnTo>
                    <a:pt x="9" y="23"/>
                  </a:lnTo>
                  <a:lnTo>
                    <a:pt x="9" y="23"/>
                  </a:lnTo>
                  <a:lnTo>
                    <a:pt x="9" y="23"/>
                  </a:lnTo>
                  <a:lnTo>
                    <a:pt x="4" y="23"/>
                  </a:lnTo>
                  <a:lnTo>
                    <a:pt x="4" y="19"/>
                  </a:lnTo>
                  <a:lnTo>
                    <a:pt x="0" y="19"/>
                  </a:lnTo>
                  <a:lnTo>
                    <a:pt x="0" y="19"/>
                  </a:lnTo>
                  <a:lnTo>
                    <a:pt x="0" y="19"/>
                  </a:lnTo>
                  <a:lnTo>
                    <a:pt x="0" y="14"/>
                  </a:lnTo>
                  <a:lnTo>
                    <a:pt x="0" y="14"/>
                  </a:lnTo>
                  <a:lnTo>
                    <a:pt x="0" y="9"/>
                  </a:lnTo>
                  <a:lnTo>
                    <a:pt x="0" y="9"/>
                  </a:lnTo>
                  <a:lnTo>
                    <a:pt x="0" y="9"/>
                  </a:lnTo>
                  <a:lnTo>
                    <a:pt x="0" y="5"/>
                  </a:lnTo>
                  <a:lnTo>
                    <a:pt x="0" y="5"/>
                  </a:lnTo>
                  <a:lnTo>
                    <a:pt x="0" y="5"/>
                  </a:lnTo>
                  <a:lnTo>
                    <a:pt x="4" y="5"/>
                  </a:lnTo>
                  <a:lnTo>
                    <a:pt x="4" y="0"/>
                  </a:lnTo>
                  <a:lnTo>
                    <a:pt x="9" y="0"/>
                  </a:lnTo>
                  <a:lnTo>
                    <a:pt x="9" y="0"/>
                  </a:lnTo>
                  <a:lnTo>
                    <a:pt x="9" y="0"/>
                  </a:lnTo>
                  <a:lnTo>
                    <a:pt x="14" y="0"/>
                  </a:lnTo>
                  <a:lnTo>
                    <a:pt x="14" y="5"/>
                  </a:lnTo>
                  <a:lnTo>
                    <a:pt x="14" y="5"/>
                  </a:lnTo>
                  <a:lnTo>
                    <a:pt x="18" y="5"/>
                  </a:lnTo>
                  <a:lnTo>
                    <a:pt x="18" y="5"/>
                  </a:lnTo>
                  <a:lnTo>
                    <a:pt x="18" y="9"/>
                  </a:lnTo>
                  <a:lnTo>
                    <a:pt x="18" y="9"/>
                  </a:lnTo>
                  <a:lnTo>
                    <a:pt x="18" y="14"/>
                  </a:lnTo>
                  <a:lnTo>
                    <a:pt x="18" y="14"/>
                  </a:lnTo>
                  <a:lnTo>
                    <a:pt x="18" y="14"/>
                  </a:lnTo>
                  <a:lnTo>
                    <a:pt x="18" y="19"/>
                  </a:lnTo>
                  <a:lnTo>
                    <a:pt x="18" y="19"/>
                  </a:lnTo>
                  <a:close/>
                </a:path>
              </a:pathLst>
            </a:custGeom>
            <a:solidFill>
              <a:srgbClr val="000000"/>
            </a:solidFill>
            <a:ln w="7938">
              <a:solidFill>
                <a:srgbClr val="000000"/>
              </a:solidFill>
              <a:prstDash val="solid"/>
              <a:round/>
              <a:headEnd/>
              <a:tailEnd/>
            </a:ln>
          </p:spPr>
          <p:txBody>
            <a:bodyPr/>
            <a:lstStyle/>
            <a:p>
              <a:endParaRPr lang="fr-FR"/>
            </a:p>
          </p:txBody>
        </p:sp>
        <p:sp>
          <p:nvSpPr>
            <p:cNvPr id="1954" name="Line 370"/>
            <p:cNvSpPr>
              <a:spLocks noChangeShapeType="1"/>
            </p:cNvSpPr>
            <p:nvPr/>
          </p:nvSpPr>
          <p:spPr bwMode="auto">
            <a:xfrm rot="11055630" flipV="1">
              <a:off x="1727" y="2775"/>
              <a:ext cx="46" cy="51"/>
            </a:xfrm>
            <a:prstGeom prst="line">
              <a:avLst/>
            </a:prstGeom>
            <a:noFill/>
            <a:ln w="7938">
              <a:solidFill>
                <a:srgbClr val="000000"/>
              </a:solidFill>
              <a:round/>
              <a:headEnd/>
              <a:tailEnd/>
            </a:ln>
          </p:spPr>
          <p:txBody>
            <a:bodyPr/>
            <a:lstStyle/>
            <a:p>
              <a:endParaRPr lang="fr-FR"/>
            </a:p>
          </p:txBody>
        </p:sp>
        <p:sp>
          <p:nvSpPr>
            <p:cNvPr id="1955" name="Line 371"/>
            <p:cNvSpPr>
              <a:spLocks noChangeShapeType="1"/>
            </p:cNvSpPr>
            <p:nvPr/>
          </p:nvSpPr>
          <p:spPr bwMode="auto">
            <a:xfrm rot="11055630">
              <a:off x="1722" y="2780"/>
              <a:ext cx="56" cy="41"/>
            </a:xfrm>
            <a:prstGeom prst="line">
              <a:avLst/>
            </a:prstGeom>
            <a:noFill/>
            <a:ln w="7938">
              <a:solidFill>
                <a:srgbClr val="000000"/>
              </a:solidFill>
              <a:round/>
              <a:headEnd/>
              <a:tailEnd/>
            </a:ln>
          </p:spPr>
          <p:txBody>
            <a:bodyPr/>
            <a:lstStyle/>
            <a:p>
              <a:endParaRPr lang="fr-FR"/>
            </a:p>
          </p:txBody>
        </p:sp>
        <p:sp>
          <p:nvSpPr>
            <p:cNvPr id="1956" name="Freeform 372"/>
            <p:cNvSpPr>
              <a:spLocks/>
            </p:cNvSpPr>
            <p:nvPr/>
          </p:nvSpPr>
          <p:spPr bwMode="auto">
            <a:xfrm rot="11055630">
              <a:off x="1736" y="2839"/>
              <a:ext cx="23" cy="19"/>
            </a:xfrm>
            <a:custGeom>
              <a:avLst/>
              <a:gdLst/>
              <a:ahLst/>
              <a:cxnLst>
                <a:cxn ang="0">
                  <a:pos x="19" y="19"/>
                </a:cxn>
                <a:cxn ang="0">
                  <a:pos x="19" y="19"/>
                </a:cxn>
                <a:cxn ang="0">
                  <a:pos x="14" y="19"/>
                </a:cxn>
                <a:cxn ang="0">
                  <a:pos x="14" y="19"/>
                </a:cxn>
                <a:cxn ang="0">
                  <a:pos x="14" y="19"/>
                </a:cxn>
                <a:cxn ang="0">
                  <a:pos x="9" y="19"/>
                </a:cxn>
                <a:cxn ang="0">
                  <a:pos x="9" y="19"/>
                </a:cxn>
                <a:cxn ang="0">
                  <a:pos x="9" y="19"/>
                </a:cxn>
                <a:cxn ang="0">
                  <a:pos x="5" y="19"/>
                </a:cxn>
                <a:cxn ang="0">
                  <a:pos x="5" y="19"/>
                </a:cxn>
                <a:cxn ang="0">
                  <a:pos x="5" y="14"/>
                </a:cxn>
                <a:cxn ang="0">
                  <a:pos x="0" y="14"/>
                </a:cxn>
                <a:cxn ang="0">
                  <a:pos x="0" y="14"/>
                </a:cxn>
                <a:cxn ang="0">
                  <a:pos x="0" y="9"/>
                </a:cxn>
                <a:cxn ang="0">
                  <a:pos x="0" y="9"/>
                </a:cxn>
                <a:cxn ang="0">
                  <a:pos x="0" y="9"/>
                </a:cxn>
                <a:cxn ang="0">
                  <a:pos x="0" y="5"/>
                </a:cxn>
                <a:cxn ang="0">
                  <a:pos x="0" y="5"/>
                </a:cxn>
                <a:cxn ang="0">
                  <a:pos x="5" y="5"/>
                </a:cxn>
                <a:cxn ang="0">
                  <a:pos x="5" y="0"/>
                </a:cxn>
                <a:cxn ang="0">
                  <a:pos x="5" y="0"/>
                </a:cxn>
                <a:cxn ang="0">
                  <a:pos x="9" y="0"/>
                </a:cxn>
                <a:cxn ang="0">
                  <a:pos x="9" y="0"/>
                </a:cxn>
                <a:cxn ang="0">
                  <a:pos x="9" y="0"/>
                </a:cxn>
                <a:cxn ang="0">
                  <a:pos x="14" y="0"/>
                </a:cxn>
                <a:cxn ang="0">
                  <a:pos x="14" y="0"/>
                </a:cxn>
                <a:cxn ang="0">
                  <a:pos x="14" y="0"/>
                </a:cxn>
                <a:cxn ang="0">
                  <a:pos x="19" y="0"/>
                </a:cxn>
                <a:cxn ang="0">
                  <a:pos x="19" y="5"/>
                </a:cxn>
                <a:cxn ang="0">
                  <a:pos x="19" y="5"/>
                </a:cxn>
                <a:cxn ang="0">
                  <a:pos x="19" y="5"/>
                </a:cxn>
                <a:cxn ang="0">
                  <a:pos x="19" y="9"/>
                </a:cxn>
                <a:cxn ang="0">
                  <a:pos x="23" y="9"/>
                </a:cxn>
                <a:cxn ang="0">
                  <a:pos x="19" y="14"/>
                </a:cxn>
                <a:cxn ang="0">
                  <a:pos x="19" y="14"/>
                </a:cxn>
                <a:cxn ang="0">
                  <a:pos x="19" y="14"/>
                </a:cxn>
                <a:cxn ang="0">
                  <a:pos x="19" y="19"/>
                </a:cxn>
              </a:cxnLst>
              <a:rect l="0" t="0" r="r" b="b"/>
              <a:pathLst>
                <a:path w="23" h="19">
                  <a:moveTo>
                    <a:pt x="19" y="19"/>
                  </a:moveTo>
                  <a:lnTo>
                    <a:pt x="19" y="19"/>
                  </a:lnTo>
                  <a:lnTo>
                    <a:pt x="14" y="19"/>
                  </a:lnTo>
                  <a:lnTo>
                    <a:pt x="14" y="19"/>
                  </a:lnTo>
                  <a:lnTo>
                    <a:pt x="14" y="19"/>
                  </a:lnTo>
                  <a:lnTo>
                    <a:pt x="9" y="19"/>
                  </a:lnTo>
                  <a:lnTo>
                    <a:pt x="9" y="19"/>
                  </a:lnTo>
                  <a:lnTo>
                    <a:pt x="9" y="19"/>
                  </a:lnTo>
                  <a:lnTo>
                    <a:pt x="5" y="19"/>
                  </a:lnTo>
                  <a:lnTo>
                    <a:pt x="5" y="19"/>
                  </a:lnTo>
                  <a:lnTo>
                    <a:pt x="5" y="14"/>
                  </a:lnTo>
                  <a:lnTo>
                    <a:pt x="0" y="14"/>
                  </a:lnTo>
                  <a:lnTo>
                    <a:pt x="0" y="14"/>
                  </a:lnTo>
                  <a:lnTo>
                    <a:pt x="0" y="9"/>
                  </a:lnTo>
                  <a:lnTo>
                    <a:pt x="0" y="9"/>
                  </a:lnTo>
                  <a:lnTo>
                    <a:pt x="0" y="9"/>
                  </a:lnTo>
                  <a:lnTo>
                    <a:pt x="0" y="5"/>
                  </a:lnTo>
                  <a:lnTo>
                    <a:pt x="0" y="5"/>
                  </a:lnTo>
                  <a:lnTo>
                    <a:pt x="5" y="5"/>
                  </a:lnTo>
                  <a:lnTo>
                    <a:pt x="5" y="0"/>
                  </a:lnTo>
                  <a:lnTo>
                    <a:pt x="5" y="0"/>
                  </a:lnTo>
                  <a:lnTo>
                    <a:pt x="9" y="0"/>
                  </a:lnTo>
                  <a:lnTo>
                    <a:pt x="9" y="0"/>
                  </a:lnTo>
                  <a:lnTo>
                    <a:pt x="9" y="0"/>
                  </a:lnTo>
                  <a:lnTo>
                    <a:pt x="14" y="0"/>
                  </a:lnTo>
                  <a:lnTo>
                    <a:pt x="14" y="0"/>
                  </a:lnTo>
                  <a:lnTo>
                    <a:pt x="14" y="0"/>
                  </a:lnTo>
                  <a:lnTo>
                    <a:pt x="19" y="0"/>
                  </a:lnTo>
                  <a:lnTo>
                    <a:pt x="19" y="5"/>
                  </a:lnTo>
                  <a:lnTo>
                    <a:pt x="19" y="5"/>
                  </a:lnTo>
                  <a:lnTo>
                    <a:pt x="19" y="5"/>
                  </a:lnTo>
                  <a:lnTo>
                    <a:pt x="19" y="9"/>
                  </a:lnTo>
                  <a:lnTo>
                    <a:pt x="23" y="9"/>
                  </a:lnTo>
                  <a:lnTo>
                    <a:pt x="19" y="14"/>
                  </a:lnTo>
                  <a:lnTo>
                    <a:pt x="19" y="14"/>
                  </a:lnTo>
                  <a:lnTo>
                    <a:pt x="19" y="14"/>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957" name="Line 373"/>
            <p:cNvSpPr>
              <a:spLocks noChangeShapeType="1"/>
            </p:cNvSpPr>
            <p:nvPr/>
          </p:nvSpPr>
          <p:spPr bwMode="auto">
            <a:xfrm rot="11055630" flipV="1">
              <a:off x="1726" y="2821"/>
              <a:ext cx="47" cy="51"/>
            </a:xfrm>
            <a:prstGeom prst="line">
              <a:avLst/>
            </a:prstGeom>
            <a:noFill/>
            <a:ln w="7938">
              <a:solidFill>
                <a:srgbClr val="000000"/>
              </a:solidFill>
              <a:round/>
              <a:headEnd/>
              <a:tailEnd/>
            </a:ln>
          </p:spPr>
          <p:txBody>
            <a:bodyPr/>
            <a:lstStyle/>
            <a:p>
              <a:endParaRPr lang="fr-FR"/>
            </a:p>
          </p:txBody>
        </p:sp>
        <p:sp>
          <p:nvSpPr>
            <p:cNvPr id="1958" name="Line 374"/>
            <p:cNvSpPr>
              <a:spLocks noChangeShapeType="1"/>
            </p:cNvSpPr>
            <p:nvPr/>
          </p:nvSpPr>
          <p:spPr bwMode="auto">
            <a:xfrm rot="11055630">
              <a:off x="1722" y="2827"/>
              <a:ext cx="51" cy="46"/>
            </a:xfrm>
            <a:prstGeom prst="line">
              <a:avLst/>
            </a:prstGeom>
            <a:noFill/>
            <a:ln w="7938">
              <a:solidFill>
                <a:srgbClr val="000000"/>
              </a:solidFill>
              <a:round/>
              <a:headEnd/>
              <a:tailEnd/>
            </a:ln>
          </p:spPr>
          <p:txBody>
            <a:bodyPr/>
            <a:lstStyle/>
            <a:p>
              <a:endParaRPr lang="fr-FR"/>
            </a:p>
          </p:txBody>
        </p:sp>
        <p:sp>
          <p:nvSpPr>
            <p:cNvPr id="1959" name="Freeform 375"/>
            <p:cNvSpPr>
              <a:spLocks/>
            </p:cNvSpPr>
            <p:nvPr/>
          </p:nvSpPr>
          <p:spPr bwMode="auto">
            <a:xfrm rot="11055630">
              <a:off x="1039" y="2692"/>
              <a:ext cx="23" cy="18"/>
            </a:xfrm>
            <a:custGeom>
              <a:avLst/>
              <a:gdLst/>
              <a:ahLst/>
              <a:cxnLst>
                <a:cxn ang="0">
                  <a:pos x="13" y="18"/>
                </a:cxn>
                <a:cxn ang="0">
                  <a:pos x="9" y="18"/>
                </a:cxn>
                <a:cxn ang="0">
                  <a:pos x="9" y="18"/>
                </a:cxn>
                <a:cxn ang="0">
                  <a:pos x="9" y="18"/>
                </a:cxn>
                <a:cxn ang="0">
                  <a:pos x="4" y="18"/>
                </a:cxn>
                <a:cxn ang="0">
                  <a:pos x="4" y="14"/>
                </a:cxn>
                <a:cxn ang="0">
                  <a:pos x="4" y="14"/>
                </a:cxn>
                <a:cxn ang="0">
                  <a:pos x="0" y="14"/>
                </a:cxn>
                <a:cxn ang="0">
                  <a:pos x="0" y="14"/>
                </a:cxn>
                <a:cxn ang="0">
                  <a:pos x="0" y="9"/>
                </a:cxn>
                <a:cxn ang="0">
                  <a:pos x="0" y="9"/>
                </a:cxn>
                <a:cxn ang="0">
                  <a:pos x="0" y="4"/>
                </a:cxn>
                <a:cxn ang="0">
                  <a:pos x="0" y="4"/>
                </a:cxn>
                <a:cxn ang="0">
                  <a:pos x="0" y="4"/>
                </a:cxn>
                <a:cxn ang="0">
                  <a:pos x="4" y="0"/>
                </a:cxn>
                <a:cxn ang="0">
                  <a:pos x="4" y="0"/>
                </a:cxn>
                <a:cxn ang="0">
                  <a:pos x="4" y="0"/>
                </a:cxn>
                <a:cxn ang="0">
                  <a:pos x="9" y="0"/>
                </a:cxn>
                <a:cxn ang="0">
                  <a:pos x="9" y="0"/>
                </a:cxn>
                <a:cxn ang="0">
                  <a:pos x="9" y="0"/>
                </a:cxn>
                <a:cxn ang="0">
                  <a:pos x="13" y="0"/>
                </a:cxn>
                <a:cxn ang="0">
                  <a:pos x="13" y="0"/>
                </a:cxn>
                <a:cxn ang="0">
                  <a:pos x="13" y="0"/>
                </a:cxn>
                <a:cxn ang="0">
                  <a:pos x="18" y="0"/>
                </a:cxn>
                <a:cxn ang="0">
                  <a:pos x="18" y="0"/>
                </a:cxn>
                <a:cxn ang="0">
                  <a:pos x="18" y="4"/>
                </a:cxn>
                <a:cxn ang="0">
                  <a:pos x="18" y="4"/>
                </a:cxn>
                <a:cxn ang="0">
                  <a:pos x="18" y="4"/>
                </a:cxn>
                <a:cxn ang="0">
                  <a:pos x="23" y="9"/>
                </a:cxn>
                <a:cxn ang="0">
                  <a:pos x="18" y="9"/>
                </a:cxn>
                <a:cxn ang="0">
                  <a:pos x="18" y="14"/>
                </a:cxn>
                <a:cxn ang="0">
                  <a:pos x="18" y="14"/>
                </a:cxn>
                <a:cxn ang="0">
                  <a:pos x="18" y="14"/>
                </a:cxn>
                <a:cxn ang="0">
                  <a:pos x="18" y="18"/>
                </a:cxn>
                <a:cxn ang="0">
                  <a:pos x="13" y="18"/>
                </a:cxn>
                <a:cxn ang="0">
                  <a:pos x="13" y="18"/>
                </a:cxn>
                <a:cxn ang="0">
                  <a:pos x="13" y="18"/>
                </a:cxn>
              </a:cxnLst>
              <a:rect l="0" t="0" r="r" b="b"/>
              <a:pathLst>
                <a:path w="23" h="18">
                  <a:moveTo>
                    <a:pt x="13" y="18"/>
                  </a:moveTo>
                  <a:lnTo>
                    <a:pt x="9" y="18"/>
                  </a:lnTo>
                  <a:lnTo>
                    <a:pt x="9" y="18"/>
                  </a:lnTo>
                  <a:lnTo>
                    <a:pt x="9" y="18"/>
                  </a:lnTo>
                  <a:lnTo>
                    <a:pt x="4" y="18"/>
                  </a:lnTo>
                  <a:lnTo>
                    <a:pt x="4" y="14"/>
                  </a:lnTo>
                  <a:lnTo>
                    <a:pt x="4" y="14"/>
                  </a:lnTo>
                  <a:lnTo>
                    <a:pt x="0" y="14"/>
                  </a:lnTo>
                  <a:lnTo>
                    <a:pt x="0" y="14"/>
                  </a:lnTo>
                  <a:lnTo>
                    <a:pt x="0" y="9"/>
                  </a:lnTo>
                  <a:lnTo>
                    <a:pt x="0" y="9"/>
                  </a:lnTo>
                  <a:lnTo>
                    <a:pt x="0" y="4"/>
                  </a:lnTo>
                  <a:lnTo>
                    <a:pt x="0" y="4"/>
                  </a:lnTo>
                  <a:lnTo>
                    <a:pt x="0" y="4"/>
                  </a:lnTo>
                  <a:lnTo>
                    <a:pt x="4" y="0"/>
                  </a:lnTo>
                  <a:lnTo>
                    <a:pt x="4" y="0"/>
                  </a:lnTo>
                  <a:lnTo>
                    <a:pt x="4" y="0"/>
                  </a:lnTo>
                  <a:lnTo>
                    <a:pt x="9" y="0"/>
                  </a:lnTo>
                  <a:lnTo>
                    <a:pt x="9" y="0"/>
                  </a:lnTo>
                  <a:lnTo>
                    <a:pt x="9" y="0"/>
                  </a:lnTo>
                  <a:lnTo>
                    <a:pt x="13" y="0"/>
                  </a:lnTo>
                  <a:lnTo>
                    <a:pt x="13" y="0"/>
                  </a:lnTo>
                  <a:lnTo>
                    <a:pt x="13" y="0"/>
                  </a:lnTo>
                  <a:lnTo>
                    <a:pt x="18" y="0"/>
                  </a:lnTo>
                  <a:lnTo>
                    <a:pt x="18" y="0"/>
                  </a:lnTo>
                  <a:lnTo>
                    <a:pt x="18" y="4"/>
                  </a:lnTo>
                  <a:lnTo>
                    <a:pt x="18" y="4"/>
                  </a:lnTo>
                  <a:lnTo>
                    <a:pt x="18" y="4"/>
                  </a:lnTo>
                  <a:lnTo>
                    <a:pt x="23" y="9"/>
                  </a:lnTo>
                  <a:lnTo>
                    <a:pt x="18" y="9"/>
                  </a:lnTo>
                  <a:lnTo>
                    <a:pt x="18" y="14"/>
                  </a:lnTo>
                  <a:lnTo>
                    <a:pt x="18" y="14"/>
                  </a:lnTo>
                  <a:lnTo>
                    <a:pt x="18" y="14"/>
                  </a:lnTo>
                  <a:lnTo>
                    <a:pt x="18" y="18"/>
                  </a:lnTo>
                  <a:lnTo>
                    <a:pt x="13" y="18"/>
                  </a:lnTo>
                  <a:lnTo>
                    <a:pt x="13" y="18"/>
                  </a:lnTo>
                  <a:lnTo>
                    <a:pt x="13" y="18"/>
                  </a:lnTo>
                  <a:close/>
                </a:path>
              </a:pathLst>
            </a:custGeom>
            <a:solidFill>
              <a:srgbClr val="000000"/>
            </a:solidFill>
            <a:ln w="7938">
              <a:solidFill>
                <a:srgbClr val="000000"/>
              </a:solidFill>
              <a:prstDash val="solid"/>
              <a:round/>
              <a:headEnd/>
              <a:tailEnd/>
            </a:ln>
          </p:spPr>
          <p:txBody>
            <a:bodyPr/>
            <a:lstStyle/>
            <a:p>
              <a:endParaRPr lang="fr-FR"/>
            </a:p>
          </p:txBody>
        </p:sp>
        <p:sp>
          <p:nvSpPr>
            <p:cNvPr id="1960" name="Line 376"/>
            <p:cNvSpPr>
              <a:spLocks noChangeShapeType="1"/>
            </p:cNvSpPr>
            <p:nvPr/>
          </p:nvSpPr>
          <p:spPr bwMode="auto">
            <a:xfrm rot="11055630" flipV="1">
              <a:off x="1017" y="2696"/>
              <a:ext cx="70" cy="10"/>
            </a:xfrm>
            <a:prstGeom prst="line">
              <a:avLst/>
            </a:prstGeom>
            <a:noFill/>
            <a:ln w="7938">
              <a:solidFill>
                <a:srgbClr val="000000"/>
              </a:solidFill>
              <a:round/>
              <a:headEnd/>
              <a:tailEnd/>
            </a:ln>
          </p:spPr>
          <p:txBody>
            <a:bodyPr/>
            <a:lstStyle/>
            <a:p>
              <a:endParaRPr lang="fr-FR"/>
            </a:p>
          </p:txBody>
        </p:sp>
        <p:sp>
          <p:nvSpPr>
            <p:cNvPr id="1961" name="Line 377"/>
            <p:cNvSpPr>
              <a:spLocks noChangeShapeType="1"/>
            </p:cNvSpPr>
            <p:nvPr/>
          </p:nvSpPr>
          <p:spPr bwMode="auto">
            <a:xfrm rot="11055630">
              <a:off x="1049" y="2669"/>
              <a:ext cx="9" cy="64"/>
            </a:xfrm>
            <a:prstGeom prst="line">
              <a:avLst/>
            </a:prstGeom>
            <a:noFill/>
            <a:ln w="7938">
              <a:solidFill>
                <a:srgbClr val="000000"/>
              </a:solidFill>
              <a:round/>
              <a:headEnd/>
              <a:tailEnd/>
            </a:ln>
          </p:spPr>
          <p:txBody>
            <a:bodyPr/>
            <a:lstStyle/>
            <a:p>
              <a:endParaRPr lang="fr-FR"/>
            </a:p>
          </p:txBody>
        </p:sp>
        <p:sp>
          <p:nvSpPr>
            <p:cNvPr id="1962" name="Freeform 378"/>
            <p:cNvSpPr>
              <a:spLocks/>
            </p:cNvSpPr>
            <p:nvPr/>
          </p:nvSpPr>
          <p:spPr bwMode="auto">
            <a:xfrm rot="11055630">
              <a:off x="1079" y="2721"/>
              <a:ext cx="23" cy="23"/>
            </a:xfrm>
            <a:custGeom>
              <a:avLst/>
              <a:gdLst/>
              <a:ahLst/>
              <a:cxnLst>
                <a:cxn ang="0">
                  <a:pos x="23" y="9"/>
                </a:cxn>
                <a:cxn ang="0">
                  <a:pos x="23" y="13"/>
                </a:cxn>
                <a:cxn ang="0">
                  <a:pos x="23" y="13"/>
                </a:cxn>
                <a:cxn ang="0">
                  <a:pos x="23" y="13"/>
                </a:cxn>
                <a:cxn ang="0">
                  <a:pos x="23" y="18"/>
                </a:cxn>
                <a:cxn ang="0">
                  <a:pos x="18" y="18"/>
                </a:cxn>
                <a:cxn ang="0">
                  <a:pos x="18" y="18"/>
                </a:cxn>
                <a:cxn ang="0">
                  <a:pos x="18" y="18"/>
                </a:cxn>
                <a:cxn ang="0">
                  <a:pos x="14" y="23"/>
                </a:cxn>
                <a:cxn ang="0">
                  <a:pos x="14" y="23"/>
                </a:cxn>
                <a:cxn ang="0">
                  <a:pos x="14" y="23"/>
                </a:cxn>
                <a:cxn ang="0">
                  <a:pos x="9" y="23"/>
                </a:cxn>
                <a:cxn ang="0">
                  <a:pos x="9" y="18"/>
                </a:cxn>
                <a:cxn ang="0">
                  <a:pos x="9" y="18"/>
                </a:cxn>
                <a:cxn ang="0">
                  <a:pos x="5" y="18"/>
                </a:cxn>
                <a:cxn ang="0">
                  <a:pos x="5" y="18"/>
                </a:cxn>
                <a:cxn ang="0">
                  <a:pos x="5" y="18"/>
                </a:cxn>
                <a:cxn ang="0">
                  <a:pos x="5" y="13"/>
                </a:cxn>
                <a:cxn ang="0">
                  <a:pos x="0" y="13"/>
                </a:cxn>
                <a:cxn ang="0">
                  <a:pos x="0" y="9"/>
                </a:cxn>
                <a:cxn ang="0">
                  <a:pos x="5" y="9"/>
                </a:cxn>
                <a:cxn ang="0">
                  <a:pos x="5" y="9"/>
                </a:cxn>
                <a:cxn ang="0">
                  <a:pos x="5" y="4"/>
                </a:cxn>
                <a:cxn ang="0">
                  <a:pos x="5" y="4"/>
                </a:cxn>
                <a:cxn ang="0">
                  <a:pos x="5" y="4"/>
                </a:cxn>
                <a:cxn ang="0">
                  <a:pos x="9" y="4"/>
                </a:cxn>
                <a:cxn ang="0">
                  <a:pos x="9" y="0"/>
                </a:cxn>
                <a:cxn ang="0">
                  <a:pos x="9" y="0"/>
                </a:cxn>
                <a:cxn ang="0">
                  <a:pos x="14" y="0"/>
                </a:cxn>
                <a:cxn ang="0">
                  <a:pos x="14" y="0"/>
                </a:cxn>
                <a:cxn ang="0">
                  <a:pos x="18" y="0"/>
                </a:cxn>
                <a:cxn ang="0">
                  <a:pos x="18" y="4"/>
                </a:cxn>
                <a:cxn ang="0">
                  <a:pos x="18" y="4"/>
                </a:cxn>
                <a:cxn ang="0">
                  <a:pos x="18" y="4"/>
                </a:cxn>
                <a:cxn ang="0">
                  <a:pos x="23" y="4"/>
                </a:cxn>
                <a:cxn ang="0">
                  <a:pos x="23" y="9"/>
                </a:cxn>
                <a:cxn ang="0">
                  <a:pos x="23" y="9"/>
                </a:cxn>
              </a:cxnLst>
              <a:rect l="0" t="0" r="r" b="b"/>
              <a:pathLst>
                <a:path w="23" h="23">
                  <a:moveTo>
                    <a:pt x="23" y="9"/>
                  </a:moveTo>
                  <a:lnTo>
                    <a:pt x="23" y="13"/>
                  </a:lnTo>
                  <a:lnTo>
                    <a:pt x="23" y="13"/>
                  </a:lnTo>
                  <a:lnTo>
                    <a:pt x="23" y="13"/>
                  </a:lnTo>
                  <a:lnTo>
                    <a:pt x="23" y="18"/>
                  </a:lnTo>
                  <a:lnTo>
                    <a:pt x="18" y="18"/>
                  </a:lnTo>
                  <a:lnTo>
                    <a:pt x="18" y="18"/>
                  </a:lnTo>
                  <a:lnTo>
                    <a:pt x="18" y="18"/>
                  </a:lnTo>
                  <a:lnTo>
                    <a:pt x="14" y="23"/>
                  </a:lnTo>
                  <a:lnTo>
                    <a:pt x="14" y="23"/>
                  </a:lnTo>
                  <a:lnTo>
                    <a:pt x="14" y="23"/>
                  </a:lnTo>
                  <a:lnTo>
                    <a:pt x="9" y="23"/>
                  </a:lnTo>
                  <a:lnTo>
                    <a:pt x="9" y="18"/>
                  </a:lnTo>
                  <a:lnTo>
                    <a:pt x="9" y="18"/>
                  </a:lnTo>
                  <a:lnTo>
                    <a:pt x="5" y="18"/>
                  </a:lnTo>
                  <a:lnTo>
                    <a:pt x="5" y="18"/>
                  </a:lnTo>
                  <a:lnTo>
                    <a:pt x="5" y="18"/>
                  </a:lnTo>
                  <a:lnTo>
                    <a:pt x="5" y="13"/>
                  </a:lnTo>
                  <a:lnTo>
                    <a:pt x="0" y="13"/>
                  </a:lnTo>
                  <a:lnTo>
                    <a:pt x="0" y="9"/>
                  </a:lnTo>
                  <a:lnTo>
                    <a:pt x="5" y="9"/>
                  </a:lnTo>
                  <a:lnTo>
                    <a:pt x="5" y="9"/>
                  </a:lnTo>
                  <a:lnTo>
                    <a:pt x="5" y="4"/>
                  </a:lnTo>
                  <a:lnTo>
                    <a:pt x="5" y="4"/>
                  </a:lnTo>
                  <a:lnTo>
                    <a:pt x="5" y="4"/>
                  </a:lnTo>
                  <a:lnTo>
                    <a:pt x="9" y="4"/>
                  </a:lnTo>
                  <a:lnTo>
                    <a:pt x="9" y="0"/>
                  </a:lnTo>
                  <a:lnTo>
                    <a:pt x="9" y="0"/>
                  </a:lnTo>
                  <a:lnTo>
                    <a:pt x="14" y="0"/>
                  </a:lnTo>
                  <a:lnTo>
                    <a:pt x="14" y="0"/>
                  </a:lnTo>
                  <a:lnTo>
                    <a:pt x="18" y="0"/>
                  </a:lnTo>
                  <a:lnTo>
                    <a:pt x="18" y="4"/>
                  </a:lnTo>
                  <a:lnTo>
                    <a:pt x="18" y="4"/>
                  </a:lnTo>
                  <a:lnTo>
                    <a:pt x="18" y="4"/>
                  </a:lnTo>
                  <a:lnTo>
                    <a:pt x="23" y="4"/>
                  </a:lnTo>
                  <a:lnTo>
                    <a:pt x="23" y="9"/>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1963" name="Line 379"/>
            <p:cNvSpPr>
              <a:spLocks noChangeShapeType="1"/>
            </p:cNvSpPr>
            <p:nvPr/>
          </p:nvSpPr>
          <p:spPr bwMode="auto">
            <a:xfrm rot="11055630">
              <a:off x="1084" y="2698"/>
              <a:ext cx="9" cy="69"/>
            </a:xfrm>
            <a:prstGeom prst="line">
              <a:avLst/>
            </a:prstGeom>
            <a:noFill/>
            <a:ln w="7938">
              <a:solidFill>
                <a:srgbClr val="000000"/>
              </a:solidFill>
              <a:round/>
              <a:headEnd/>
              <a:tailEnd/>
            </a:ln>
          </p:spPr>
          <p:txBody>
            <a:bodyPr/>
            <a:lstStyle/>
            <a:p>
              <a:endParaRPr lang="fr-FR"/>
            </a:p>
          </p:txBody>
        </p:sp>
        <p:sp>
          <p:nvSpPr>
            <p:cNvPr id="1964" name="Line 380"/>
            <p:cNvSpPr>
              <a:spLocks noChangeShapeType="1"/>
            </p:cNvSpPr>
            <p:nvPr/>
          </p:nvSpPr>
          <p:spPr bwMode="auto">
            <a:xfrm rot="11055630" flipV="1">
              <a:off x="1056" y="2727"/>
              <a:ext cx="69" cy="14"/>
            </a:xfrm>
            <a:prstGeom prst="line">
              <a:avLst/>
            </a:prstGeom>
            <a:noFill/>
            <a:ln w="7938">
              <a:solidFill>
                <a:srgbClr val="000000"/>
              </a:solidFill>
              <a:round/>
              <a:headEnd/>
              <a:tailEnd/>
            </a:ln>
          </p:spPr>
          <p:txBody>
            <a:bodyPr/>
            <a:lstStyle/>
            <a:p>
              <a:endParaRPr lang="fr-FR"/>
            </a:p>
          </p:txBody>
        </p:sp>
        <p:sp>
          <p:nvSpPr>
            <p:cNvPr id="1965" name="Freeform 381"/>
            <p:cNvSpPr>
              <a:spLocks/>
            </p:cNvSpPr>
            <p:nvPr/>
          </p:nvSpPr>
          <p:spPr bwMode="auto">
            <a:xfrm rot="11055630">
              <a:off x="1009" y="2726"/>
              <a:ext cx="23" cy="23"/>
            </a:xfrm>
            <a:custGeom>
              <a:avLst/>
              <a:gdLst/>
              <a:ahLst/>
              <a:cxnLst>
                <a:cxn ang="0">
                  <a:pos x="23" y="10"/>
                </a:cxn>
                <a:cxn ang="0">
                  <a:pos x="23" y="10"/>
                </a:cxn>
                <a:cxn ang="0">
                  <a:pos x="23" y="14"/>
                </a:cxn>
                <a:cxn ang="0">
                  <a:pos x="23" y="14"/>
                </a:cxn>
                <a:cxn ang="0">
                  <a:pos x="19" y="14"/>
                </a:cxn>
                <a:cxn ang="0">
                  <a:pos x="19" y="19"/>
                </a:cxn>
                <a:cxn ang="0">
                  <a:pos x="19" y="19"/>
                </a:cxn>
                <a:cxn ang="0">
                  <a:pos x="19" y="19"/>
                </a:cxn>
                <a:cxn ang="0">
                  <a:pos x="14" y="19"/>
                </a:cxn>
                <a:cxn ang="0">
                  <a:pos x="14" y="19"/>
                </a:cxn>
                <a:cxn ang="0">
                  <a:pos x="9" y="23"/>
                </a:cxn>
                <a:cxn ang="0">
                  <a:pos x="9" y="19"/>
                </a:cxn>
                <a:cxn ang="0">
                  <a:pos x="9" y="19"/>
                </a:cxn>
                <a:cxn ang="0">
                  <a:pos x="5" y="19"/>
                </a:cxn>
                <a:cxn ang="0">
                  <a:pos x="5" y="19"/>
                </a:cxn>
                <a:cxn ang="0">
                  <a:pos x="5" y="19"/>
                </a:cxn>
                <a:cxn ang="0">
                  <a:pos x="0" y="14"/>
                </a:cxn>
                <a:cxn ang="0">
                  <a:pos x="0" y="14"/>
                </a:cxn>
                <a:cxn ang="0">
                  <a:pos x="0" y="14"/>
                </a:cxn>
                <a:cxn ang="0">
                  <a:pos x="0" y="10"/>
                </a:cxn>
                <a:cxn ang="0">
                  <a:pos x="0" y="10"/>
                </a:cxn>
                <a:cxn ang="0">
                  <a:pos x="0" y="10"/>
                </a:cxn>
                <a:cxn ang="0">
                  <a:pos x="5" y="5"/>
                </a:cxn>
                <a:cxn ang="0">
                  <a:pos x="5" y="5"/>
                </a:cxn>
                <a:cxn ang="0">
                  <a:pos x="5" y="5"/>
                </a:cxn>
                <a:cxn ang="0">
                  <a:pos x="5" y="0"/>
                </a:cxn>
                <a:cxn ang="0">
                  <a:pos x="9" y="0"/>
                </a:cxn>
                <a:cxn ang="0">
                  <a:pos x="9" y="0"/>
                </a:cxn>
                <a:cxn ang="0">
                  <a:pos x="14" y="0"/>
                </a:cxn>
                <a:cxn ang="0">
                  <a:pos x="14" y="0"/>
                </a:cxn>
                <a:cxn ang="0">
                  <a:pos x="14" y="0"/>
                </a:cxn>
                <a:cxn ang="0">
                  <a:pos x="19" y="0"/>
                </a:cxn>
                <a:cxn ang="0">
                  <a:pos x="19" y="5"/>
                </a:cxn>
                <a:cxn ang="0">
                  <a:pos x="19" y="5"/>
                </a:cxn>
                <a:cxn ang="0">
                  <a:pos x="19" y="5"/>
                </a:cxn>
                <a:cxn ang="0">
                  <a:pos x="23" y="10"/>
                </a:cxn>
                <a:cxn ang="0">
                  <a:pos x="23" y="10"/>
                </a:cxn>
              </a:cxnLst>
              <a:rect l="0" t="0" r="r" b="b"/>
              <a:pathLst>
                <a:path w="23" h="23">
                  <a:moveTo>
                    <a:pt x="23" y="10"/>
                  </a:moveTo>
                  <a:lnTo>
                    <a:pt x="23" y="10"/>
                  </a:lnTo>
                  <a:lnTo>
                    <a:pt x="23" y="14"/>
                  </a:lnTo>
                  <a:lnTo>
                    <a:pt x="23" y="14"/>
                  </a:lnTo>
                  <a:lnTo>
                    <a:pt x="19" y="14"/>
                  </a:lnTo>
                  <a:lnTo>
                    <a:pt x="19" y="19"/>
                  </a:lnTo>
                  <a:lnTo>
                    <a:pt x="19" y="19"/>
                  </a:lnTo>
                  <a:lnTo>
                    <a:pt x="19" y="19"/>
                  </a:lnTo>
                  <a:lnTo>
                    <a:pt x="14" y="19"/>
                  </a:lnTo>
                  <a:lnTo>
                    <a:pt x="14" y="19"/>
                  </a:lnTo>
                  <a:lnTo>
                    <a:pt x="9" y="23"/>
                  </a:lnTo>
                  <a:lnTo>
                    <a:pt x="9" y="19"/>
                  </a:lnTo>
                  <a:lnTo>
                    <a:pt x="9" y="19"/>
                  </a:lnTo>
                  <a:lnTo>
                    <a:pt x="5" y="19"/>
                  </a:lnTo>
                  <a:lnTo>
                    <a:pt x="5" y="19"/>
                  </a:lnTo>
                  <a:lnTo>
                    <a:pt x="5" y="19"/>
                  </a:lnTo>
                  <a:lnTo>
                    <a:pt x="0" y="14"/>
                  </a:lnTo>
                  <a:lnTo>
                    <a:pt x="0" y="14"/>
                  </a:lnTo>
                  <a:lnTo>
                    <a:pt x="0" y="14"/>
                  </a:lnTo>
                  <a:lnTo>
                    <a:pt x="0" y="10"/>
                  </a:lnTo>
                  <a:lnTo>
                    <a:pt x="0" y="10"/>
                  </a:lnTo>
                  <a:lnTo>
                    <a:pt x="0" y="10"/>
                  </a:lnTo>
                  <a:lnTo>
                    <a:pt x="5" y="5"/>
                  </a:lnTo>
                  <a:lnTo>
                    <a:pt x="5" y="5"/>
                  </a:lnTo>
                  <a:lnTo>
                    <a:pt x="5" y="5"/>
                  </a:lnTo>
                  <a:lnTo>
                    <a:pt x="5" y="0"/>
                  </a:lnTo>
                  <a:lnTo>
                    <a:pt x="9" y="0"/>
                  </a:lnTo>
                  <a:lnTo>
                    <a:pt x="9" y="0"/>
                  </a:lnTo>
                  <a:lnTo>
                    <a:pt x="14" y="0"/>
                  </a:lnTo>
                  <a:lnTo>
                    <a:pt x="14" y="0"/>
                  </a:lnTo>
                  <a:lnTo>
                    <a:pt x="14" y="0"/>
                  </a:lnTo>
                  <a:lnTo>
                    <a:pt x="19" y="0"/>
                  </a:lnTo>
                  <a:lnTo>
                    <a:pt x="19" y="5"/>
                  </a:lnTo>
                  <a:lnTo>
                    <a:pt x="19" y="5"/>
                  </a:lnTo>
                  <a:lnTo>
                    <a:pt x="19" y="5"/>
                  </a:lnTo>
                  <a:lnTo>
                    <a:pt x="23" y="10"/>
                  </a:lnTo>
                  <a:lnTo>
                    <a:pt x="23" y="10"/>
                  </a:lnTo>
                  <a:close/>
                </a:path>
              </a:pathLst>
            </a:custGeom>
            <a:solidFill>
              <a:srgbClr val="000000"/>
            </a:solidFill>
            <a:ln w="7938">
              <a:solidFill>
                <a:srgbClr val="000000"/>
              </a:solidFill>
              <a:prstDash val="solid"/>
              <a:round/>
              <a:headEnd/>
              <a:tailEnd/>
            </a:ln>
          </p:spPr>
          <p:txBody>
            <a:bodyPr/>
            <a:lstStyle/>
            <a:p>
              <a:endParaRPr lang="fr-FR"/>
            </a:p>
          </p:txBody>
        </p:sp>
        <p:sp>
          <p:nvSpPr>
            <p:cNvPr id="1966" name="Line 382"/>
            <p:cNvSpPr>
              <a:spLocks noChangeShapeType="1"/>
            </p:cNvSpPr>
            <p:nvPr/>
          </p:nvSpPr>
          <p:spPr bwMode="auto">
            <a:xfrm rot="11055630">
              <a:off x="1014" y="2703"/>
              <a:ext cx="14" cy="69"/>
            </a:xfrm>
            <a:prstGeom prst="line">
              <a:avLst/>
            </a:prstGeom>
            <a:noFill/>
            <a:ln w="7938">
              <a:solidFill>
                <a:srgbClr val="000000"/>
              </a:solidFill>
              <a:round/>
              <a:headEnd/>
              <a:tailEnd/>
            </a:ln>
          </p:spPr>
          <p:txBody>
            <a:bodyPr/>
            <a:lstStyle/>
            <a:p>
              <a:endParaRPr lang="fr-FR"/>
            </a:p>
          </p:txBody>
        </p:sp>
        <p:sp>
          <p:nvSpPr>
            <p:cNvPr id="1967" name="Line 383"/>
            <p:cNvSpPr>
              <a:spLocks noChangeShapeType="1"/>
            </p:cNvSpPr>
            <p:nvPr/>
          </p:nvSpPr>
          <p:spPr bwMode="auto">
            <a:xfrm rot="11055630" flipV="1">
              <a:off x="986" y="2735"/>
              <a:ext cx="69" cy="9"/>
            </a:xfrm>
            <a:prstGeom prst="line">
              <a:avLst/>
            </a:prstGeom>
            <a:noFill/>
            <a:ln w="7938">
              <a:solidFill>
                <a:srgbClr val="000000"/>
              </a:solidFill>
              <a:round/>
              <a:headEnd/>
              <a:tailEnd/>
            </a:ln>
          </p:spPr>
          <p:txBody>
            <a:bodyPr/>
            <a:lstStyle/>
            <a:p>
              <a:endParaRPr lang="fr-FR"/>
            </a:p>
          </p:txBody>
        </p:sp>
        <p:sp>
          <p:nvSpPr>
            <p:cNvPr id="1968" name="Freeform 384"/>
            <p:cNvSpPr>
              <a:spLocks/>
            </p:cNvSpPr>
            <p:nvPr/>
          </p:nvSpPr>
          <p:spPr bwMode="auto">
            <a:xfrm rot="11055630">
              <a:off x="1048" y="2762"/>
              <a:ext cx="19" cy="18"/>
            </a:xfrm>
            <a:custGeom>
              <a:avLst/>
              <a:gdLst/>
              <a:ahLst/>
              <a:cxnLst>
                <a:cxn ang="0">
                  <a:pos x="19" y="9"/>
                </a:cxn>
                <a:cxn ang="0">
                  <a:pos x="19" y="9"/>
                </a:cxn>
                <a:cxn ang="0">
                  <a:pos x="19" y="9"/>
                </a:cxn>
                <a:cxn ang="0">
                  <a:pos x="19" y="14"/>
                </a:cxn>
                <a:cxn ang="0">
                  <a:pos x="19" y="14"/>
                </a:cxn>
                <a:cxn ang="0">
                  <a:pos x="19" y="14"/>
                </a:cxn>
                <a:cxn ang="0">
                  <a:pos x="14" y="18"/>
                </a:cxn>
                <a:cxn ang="0">
                  <a:pos x="14" y="18"/>
                </a:cxn>
                <a:cxn ang="0">
                  <a:pos x="14" y="18"/>
                </a:cxn>
                <a:cxn ang="0">
                  <a:pos x="10" y="18"/>
                </a:cxn>
                <a:cxn ang="0">
                  <a:pos x="10"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4"/>
                </a:cxn>
                <a:cxn ang="0">
                  <a:pos x="0" y="4"/>
                </a:cxn>
                <a:cxn ang="0">
                  <a:pos x="0" y="4"/>
                </a:cxn>
                <a:cxn ang="0">
                  <a:pos x="5" y="0"/>
                </a:cxn>
                <a:cxn ang="0">
                  <a:pos x="5" y="0"/>
                </a:cxn>
                <a:cxn ang="0">
                  <a:pos x="5" y="0"/>
                </a:cxn>
                <a:cxn ang="0">
                  <a:pos x="10" y="0"/>
                </a:cxn>
                <a:cxn ang="0">
                  <a:pos x="10" y="0"/>
                </a:cxn>
                <a:cxn ang="0">
                  <a:pos x="10" y="0"/>
                </a:cxn>
                <a:cxn ang="0">
                  <a:pos x="14" y="0"/>
                </a:cxn>
                <a:cxn ang="0">
                  <a:pos x="14" y="0"/>
                </a:cxn>
                <a:cxn ang="0">
                  <a:pos x="14" y="0"/>
                </a:cxn>
                <a:cxn ang="0">
                  <a:pos x="19" y="4"/>
                </a:cxn>
                <a:cxn ang="0">
                  <a:pos x="19" y="4"/>
                </a:cxn>
                <a:cxn ang="0">
                  <a:pos x="19" y="4"/>
                </a:cxn>
                <a:cxn ang="0">
                  <a:pos x="19" y="9"/>
                </a:cxn>
              </a:cxnLst>
              <a:rect l="0" t="0" r="r" b="b"/>
              <a:pathLst>
                <a:path w="19" h="18">
                  <a:moveTo>
                    <a:pt x="19" y="9"/>
                  </a:moveTo>
                  <a:lnTo>
                    <a:pt x="19" y="9"/>
                  </a:lnTo>
                  <a:lnTo>
                    <a:pt x="19" y="9"/>
                  </a:lnTo>
                  <a:lnTo>
                    <a:pt x="19" y="14"/>
                  </a:lnTo>
                  <a:lnTo>
                    <a:pt x="19" y="14"/>
                  </a:lnTo>
                  <a:lnTo>
                    <a:pt x="19" y="14"/>
                  </a:lnTo>
                  <a:lnTo>
                    <a:pt x="14" y="18"/>
                  </a:lnTo>
                  <a:lnTo>
                    <a:pt x="14" y="18"/>
                  </a:lnTo>
                  <a:lnTo>
                    <a:pt x="14" y="18"/>
                  </a:lnTo>
                  <a:lnTo>
                    <a:pt x="10" y="18"/>
                  </a:lnTo>
                  <a:lnTo>
                    <a:pt x="10" y="18"/>
                  </a:lnTo>
                  <a:lnTo>
                    <a:pt x="5" y="18"/>
                  </a:lnTo>
                  <a:lnTo>
                    <a:pt x="5" y="18"/>
                  </a:lnTo>
                  <a:lnTo>
                    <a:pt x="5" y="18"/>
                  </a:lnTo>
                  <a:lnTo>
                    <a:pt x="0" y="18"/>
                  </a:lnTo>
                  <a:lnTo>
                    <a:pt x="0" y="14"/>
                  </a:lnTo>
                  <a:lnTo>
                    <a:pt x="0" y="14"/>
                  </a:lnTo>
                  <a:lnTo>
                    <a:pt x="0" y="14"/>
                  </a:lnTo>
                  <a:lnTo>
                    <a:pt x="0" y="9"/>
                  </a:lnTo>
                  <a:lnTo>
                    <a:pt x="0" y="9"/>
                  </a:lnTo>
                  <a:lnTo>
                    <a:pt x="0" y="9"/>
                  </a:lnTo>
                  <a:lnTo>
                    <a:pt x="0" y="4"/>
                  </a:lnTo>
                  <a:lnTo>
                    <a:pt x="0" y="4"/>
                  </a:lnTo>
                  <a:lnTo>
                    <a:pt x="0" y="4"/>
                  </a:lnTo>
                  <a:lnTo>
                    <a:pt x="5" y="0"/>
                  </a:lnTo>
                  <a:lnTo>
                    <a:pt x="5" y="0"/>
                  </a:lnTo>
                  <a:lnTo>
                    <a:pt x="5" y="0"/>
                  </a:lnTo>
                  <a:lnTo>
                    <a:pt x="10" y="0"/>
                  </a:lnTo>
                  <a:lnTo>
                    <a:pt x="10" y="0"/>
                  </a:lnTo>
                  <a:lnTo>
                    <a:pt x="10" y="0"/>
                  </a:lnTo>
                  <a:lnTo>
                    <a:pt x="14" y="0"/>
                  </a:lnTo>
                  <a:lnTo>
                    <a:pt x="14" y="0"/>
                  </a:lnTo>
                  <a:lnTo>
                    <a:pt x="14" y="0"/>
                  </a:lnTo>
                  <a:lnTo>
                    <a:pt x="19" y="4"/>
                  </a:lnTo>
                  <a:lnTo>
                    <a:pt x="19" y="4"/>
                  </a:lnTo>
                  <a:lnTo>
                    <a:pt x="19" y="4"/>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969" name="Line 385"/>
            <p:cNvSpPr>
              <a:spLocks noChangeShapeType="1"/>
            </p:cNvSpPr>
            <p:nvPr/>
          </p:nvSpPr>
          <p:spPr bwMode="auto">
            <a:xfrm rot="11055630">
              <a:off x="1053" y="2739"/>
              <a:ext cx="9" cy="64"/>
            </a:xfrm>
            <a:prstGeom prst="line">
              <a:avLst/>
            </a:prstGeom>
            <a:noFill/>
            <a:ln w="7938">
              <a:solidFill>
                <a:srgbClr val="000000"/>
              </a:solidFill>
              <a:round/>
              <a:headEnd/>
              <a:tailEnd/>
            </a:ln>
          </p:spPr>
          <p:txBody>
            <a:bodyPr/>
            <a:lstStyle/>
            <a:p>
              <a:endParaRPr lang="fr-FR"/>
            </a:p>
          </p:txBody>
        </p:sp>
        <p:sp>
          <p:nvSpPr>
            <p:cNvPr id="1970" name="Line 386"/>
            <p:cNvSpPr>
              <a:spLocks noChangeShapeType="1"/>
            </p:cNvSpPr>
            <p:nvPr/>
          </p:nvSpPr>
          <p:spPr bwMode="auto">
            <a:xfrm rot="11055630" flipV="1">
              <a:off x="1025" y="2766"/>
              <a:ext cx="65" cy="10"/>
            </a:xfrm>
            <a:prstGeom prst="line">
              <a:avLst/>
            </a:prstGeom>
            <a:noFill/>
            <a:ln w="7938">
              <a:solidFill>
                <a:srgbClr val="000000"/>
              </a:solidFill>
              <a:round/>
              <a:headEnd/>
              <a:tailEnd/>
            </a:ln>
          </p:spPr>
          <p:txBody>
            <a:bodyPr/>
            <a:lstStyle/>
            <a:p>
              <a:endParaRPr lang="fr-FR"/>
            </a:p>
          </p:txBody>
        </p:sp>
        <p:sp>
          <p:nvSpPr>
            <p:cNvPr id="1971" name="Freeform 387"/>
            <p:cNvSpPr>
              <a:spLocks/>
            </p:cNvSpPr>
            <p:nvPr/>
          </p:nvSpPr>
          <p:spPr bwMode="auto">
            <a:xfrm rot="11055630">
              <a:off x="1023" y="2865"/>
              <a:ext cx="18" cy="23"/>
            </a:xfrm>
            <a:custGeom>
              <a:avLst/>
              <a:gdLst/>
              <a:ahLst/>
              <a:cxnLst>
                <a:cxn ang="0">
                  <a:pos x="9" y="23"/>
                </a:cxn>
                <a:cxn ang="0">
                  <a:pos x="9" y="23"/>
                </a:cxn>
                <a:cxn ang="0">
                  <a:pos x="9" y="23"/>
                </a:cxn>
                <a:cxn ang="0">
                  <a:pos x="4" y="23"/>
                </a:cxn>
                <a:cxn ang="0">
                  <a:pos x="4" y="19"/>
                </a:cxn>
                <a:cxn ang="0">
                  <a:pos x="4" y="19"/>
                </a:cxn>
                <a:cxn ang="0">
                  <a:pos x="0" y="19"/>
                </a:cxn>
                <a:cxn ang="0">
                  <a:pos x="0" y="19"/>
                </a:cxn>
                <a:cxn ang="0">
                  <a:pos x="0" y="14"/>
                </a:cxn>
                <a:cxn ang="0">
                  <a:pos x="0" y="14"/>
                </a:cxn>
                <a:cxn ang="0">
                  <a:pos x="0" y="9"/>
                </a:cxn>
                <a:cxn ang="0">
                  <a:pos x="0" y="9"/>
                </a:cxn>
                <a:cxn ang="0">
                  <a:pos x="0" y="9"/>
                </a:cxn>
                <a:cxn ang="0">
                  <a:pos x="0" y="5"/>
                </a:cxn>
                <a:cxn ang="0">
                  <a:pos x="0" y="5"/>
                </a:cxn>
                <a:cxn ang="0">
                  <a:pos x="4" y="5"/>
                </a:cxn>
                <a:cxn ang="0">
                  <a:pos x="4" y="5"/>
                </a:cxn>
                <a:cxn ang="0">
                  <a:pos x="4" y="0"/>
                </a:cxn>
                <a:cxn ang="0">
                  <a:pos x="9" y="0"/>
                </a:cxn>
                <a:cxn ang="0">
                  <a:pos x="9" y="0"/>
                </a:cxn>
                <a:cxn ang="0">
                  <a:pos x="9" y="0"/>
                </a:cxn>
                <a:cxn ang="0">
                  <a:pos x="14" y="0"/>
                </a:cxn>
                <a:cxn ang="0">
                  <a:pos x="14" y="5"/>
                </a:cxn>
                <a:cxn ang="0">
                  <a:pos x="18" y="5"/>
                </a:cxn>
                <a:cxn ang="0">
                  <a:pos x="18" y="5"/>
                </a:cxn>
                <a:cxn ang="0">
                  <a:pos x="18" y="5"/>
                </a:cxn>
                <a:cxn ang="0">
                  <a:pos x="18" y="9"/>
                </a:cxn>
                <a:cxn ang="0">
                  <a:pos x="18" y="9"/>
                </a:cxn>
                <a:cxn ang="0">
                  <a:pos x="18" y="14"/>
                </a:cxn>
                <a:cxn ang="0">
                  <a:pos x="18" y="14"/>
                </a:cxn>
                <a:cxn ang="0">
                  <a:pos x="18" y="14"/>
                </a:cxn>
                <a:cxn ang="0">
                  <a:pos x="18" y="19"/>
                </a:cxn>
                <a:cxn ang="0">
                  <a:pos x="18" y="19"/>
                </a:cxn>
                <a:cxn ang="0">
                  <a:pos x="14" y="19"/>
                </a:cxn>
                <a:cxn ang="0">
                  <a:pos x="14" y="23"/>
                </a:cxn>
                <a:cxn ang="0">
                  <a:pos x="14" y="23"/>
                </a:cxn>
                <a:cxn ang="0">
                  <a:pos x="9" y="23"/>
                </a:cxn>
              </a:cxnLst>
              <a:rect l="0" t="0" r="r" b="b"/>
              <a:pathLst>
                <a:path w="18" h="23">
                  <a:moveTo>
                    <a:pt x="9" y="23"/>
                  </a:moveTo>
                  <a:lnTo>
                    <a:pt x="9" y="23"/>
                  </a:lnTo>
                  <a:lnTo>
                    <a:pt x="9" y="23"/>
                  </a:lnTo>
                  <a:lnTo>
                    <a:pt x="4" y="23"/>
                  </a:lnTo>
                  <a:lnTo>
                    <a:pt x="4" y="19"/>
                  </a:lnTo>
                  <a:lnTo>
                    <a:pt x="4" y="19"/>
                  </a:lnTo>
                  <a:lnTo>
                    <a:pt x="0" y="19"/>
                  </a:lnTo>
                  <a:lnTo>
                    <a:pt x="0" y="19"/>
                  </a:lnTo>
                  <a:lnTo>
                    <a:pt x="0" y="14"/>
                  </a:lnTo>
                  <a:lnTo>
                    <a:pt x="0" y="14"/>
                  </a:lnTo>
                  <a:lnTo>
                    <a:pt x="0" y="9"/>
                  </a:lnTo>
                  <a:lnTo>
                    <a:pt x="0" y="9"/>
                  </a:lnTo>
                  <a:lnTo>
                    <a:pt x="0" y="9"/>
                  </a:lnTo>
                  <a:lnTo>
                    <a:pt x="0" y="5"/>
                  </a:lnTo>
                  <a:lnTo>
                    <a:pt x="0" y="5"/>
                  </a:lnTo>
                  <a:lnTo>
                    <a:pt x="4" y="5"/>
                  </a:lnTo>
                  <a:lnTo>
                    <a:pt x="4" y="5"/>
                  </a:lnTo>
                  <a:lnTo>
                    <a:pt x="4" y="0"/>
                  </a:lnTo>
                  <a:lnTo>
                    <a:pt x="9" y="0"/>
                  </a:lnTo>
                  <a:lnTo>
                    <a:pt x="9" y="0"/>
                  </a:lnTo>
                  <a:lnTo>
                    <a:pt x="9" y="0"/>
                  </a:lnTo>
                  <a:lnTo>
                    <a:pt x="14" y="0"/>
                  </a:lnTo>
                  <a:lnTo>
                    <a:pt x="14" y="5"/>
                  </a:lnTo>
                  <a:lnTo>
                    <a:pt x="18" y="5"/>
                  </a:lnTo>
                  <a:lnTo>
                    <a:pt x="18" y="5"/>
                  </a:lnTo>
                  <a:lnTo>
                    <a:pt x="18" y="5"/>
                  </a:lnTo>
                  <a:lnTo>
                    <a:pt x="18" y="9"/>
                  </a:lnTo>
                  <a:lnTo>
                    <a:pt x="18" y="9"/>
                  </a:lnTo>
                  <a:lnTo>
                    <a:pt x="18" y="14"/>
                  </a:lnTo>
                  <a:lnTo>
                    <a:pt x="18" y="14"/>
                  </a:lnTo>
                  <a:lnTo>
                    <a:pt x="18" y="14"/>
                  </a:lnTo>
                  <a:lnTo>
                    <a:pt x="18" y="19"/>
                  </a:lnTo>
                  <a:lnTo>
                    <a:pt x="18" y="19"/>
                  </a:lnTo>
                  <a:lnTo>
                    <a:pt x="14" y="19"/>
                  </a:lnTo>
                  <a:lnTo>
                    <a:pt x="14" y="23"/>
                  </a:lnTo>
                  <a:lnTo>
                    <a:pt x="14" y="23"/>
                  </a:lnTo>
                  <a:lnTo>
                    <a:pt x="9" y="23"/>
                  </a:lnTo>
                  <a:close/>
                </a:path>
              </a:pathLst>
            </a:custGeom>
            <a:solidFill>
              <a:srgbClr val="000000"/>
            </a:solidFill>
            <a:ln w="7938">
              <a:solidFill>
                <a:srgbClr val="000000"/>
              </a:solidFill>
              <a:prstDash val="solid"/>
              <a:round/>
              <a:headEnd/>
              <a:tailEnd/>
            </a:ln>
          </p:spPr>
          <p:txBody>
            <a:bodyPr/>
            <a:lstStyle/>
            <a:p>
              <a:endParaRPr lang="fr-FR"/>
            </a:p>
          </p:txBody>
        </p:sp>
        <p:sp>
          <p:nvSpPr>
            <p:cNvPr id="1972" name="Line 388"/>
            <p:cNvSpPr>
              <a:spLocks noChangeShapeType="1"/>
            </p:cNvSpPr>
            <p:nvPr/>
          </p:nvSpPr>
          <p:spPr bwMode="auto">
            <a:xfrm rot="11055630" flipV="1">
              <a:off x="1000" y="2870"/>
              <a:ext cx="64" cy="10"/>
            </a:xfrm>
            <a:prstGeom prst="line">
              <a:avLst/>
            </a:prstGeom>
            <a:noFill/>
            <a:ln w="7938">
              <a:solidFill>
                <a:srgbClr val="000000"/>
              </a:solidFill>
              <a:round/>
              <a:headEnd/>
              <a:tailEnd/>
            </a:ln>
          </p:spPr>
          <p:txBody>
            <a:bodyPr/>
            <a:lstStyle/>
            <a:p>
              <a:endParaRPr lang="fr-FR"/>
            </a:p>
          </p:txBody>
        </p:sp>
        <p:sp>
          <p:nvSpPr>
            <p:cNvPr id="1973" name="Line 389"/>
            <p:cNvSpPr>
              <a:spLocks noChangeShapeType="1"/>
            </p:cNvSpPr>
            <p:nvPr/>
          </p:nvSpPr>
          <p:spPr bwMode="auto">
            <a:xfrm rot="11055630">
              <a:off x="1027" y="2842"/>
              <a:ext cx="10" cy="69"/>
            </a:xfrm>
            <a:prstGeom prst="line">
              <a:avLst/>
            </a:prstGeom>
            <a:noFill/>
            <a:ln w="7938">
              <a:solidFill>
                <a:srgbClr val="000000"/>
              </a:solidFill>
              <a:round/>
              <a:headEnd/>
              <a:tailEnd/>
            </a:ln>
          </p:spPr>
          <p:txBody>
            <a:bodyPr/>
            <a:lstStyle/>
            <a:p>
              <a:endParaRPr lang="fr-FR"/>
            </a:p>
          </p:txBody>
        </p:sp>
        <p:sp>
          <p:nvSpPr>
            <p:cNvPr id="1974" name="Freeform 390"/>
            <p:cNvSpPr>
              <a:spLocks/>
            </p:cNvSpPr>
            <p:nvPr/>
          </p:nvSpPr>
          <p:spPr bwMode="auto">
            <a:xfrm rot="11055630">
              <a:off x="1057" y="2900"/>
              <a:ext cx="23" cy="19"/>
            </a:xfrm>
            <a:custGeom>
              <a:avLst/>
              <a:gdLst/>
              <a:ahLst/>
              <a:cxnLst>
                <a:cxn ang="0">
                  <a:pos x="23" y="10"/>
                </a:cxn>
                <a:cxn ang="0">
                  <a:pos x="23" y="10"/>
                </a:cxn>
                <a:cxn ang="0">
                  <a:pos x="23" y="14"/>
                </a:cxn>
                <a:cxn ang="0">
                  <a:pos x="23" y="14"/>
                </a:cxn>
                <a:cxn ang="0">
                  <a:pos x="19" y="14"/>
                </a:cxn>
                <a:cxn ang="0">
                  <a:pos x="19" y="19"/>
                </a:cxn>
                <a:cxn ang="0">
                  <a:pos x="19" y="19"/>
                </a:cxn>
                <a:cxn ang="0">
                  <a:pos x="19" y="19"/>
                </a:cxn>
                <a:cxn ang="0">
                  <a:pos x="14" y="19"/>
                </a:cxn>
                <a:cxn ang="0">
                  <a:pos x="14" y="19"/>
                </a:cxn>
                <a:cxn ang="0">
                  <a:pos x="9" y="19"/>
                </a:cxn>
                <a:cxn ang="0">
                  <a:pos x="9" y="19"/>
                </a:cxn>
                <a:cxn ang="0">
                  <a:pos x="9" y="19"/>
                </a:cxn>
                <a:cxn ang="0">
                  <a:pos x="5" y="19"/>
                </a:cxn>
                <a:cxn ang="0">
                  <a:pos x="5" y="19"/>
                </a:cxn>
                <a:cxn ang="0">
                  <a:pos x="5" y="19"/>
                </a:cxn>
                <a:cxn ang="0">
                  <a:pos x="0" y="14"/>
                </a:cxn>
                <a:cxn ang="0">
                  <a:pos x="0" y="14"/>
                </a:cxn>
                <a:cxn ang="0">
                  <a:pos x="0" y="14"/>
                </a:cxn>
                <a:cxn ang="0">
                  <a:pos x="0" y="10"/>
                </a:cxn>
                <a:cxn ang="0">
                  <a:pos x="0" y="10"/>
                </a:cxn>
                <a:cxn ang="0">
                  <a:pos x="0" y="5"/>
                </a:cxn>
                <a:cxn ang="0">
                  <a:pos x="5" y="5"/>
                </a:cxn>
                <a:cxn ang="0">
                  <a:pos x="5" y="5"/>
                </a:cxn>
                <a:cxn ang="0">
                  <a:pos x="5" y="0"/>
                </a:cxn>
                <a:cxn ang="0">
                  <a:pos x="5" y="0"/>
                </a:cxn>
                <a:cxn ang="0">
                  <a:pos x="9" y="0"/>
                </a:cxn>
                <a:cxn ang="0">
                  <a:pos x="9" y="0"/>
                </a:cxn>
                <a:cxn ang="0">
                  <a:pos x="14" y="0"/>
                </a:cxn>
                <a:cxn ang="0">
                  <a:pos x="14" y="0"/>
                </a:cxn>
                <a:cxn ang="0">
                  <a:pos x="14" y="0"/>
                </a:cxn>
                <a:cxn ang="0">
                  <a:pos x="19" y="0"/>
                </a:cxn>
                <a:cxn ang="0">
                  <a:pos x="19" y="5"/>
                </a:cxn>
                <a:cxn ang="0">
                  <a:pos x="19" y="5"/>
                </a:cxn>
                <a:cxn ang="0">
                  <a:pos x="19" y="5"/>
                </a:cxn>
                <a:cxn ang="0">
                  <a:pos x="23" y="5"/>
                </a:cxn>
                <a:cxn ang="0">
                  <a:pos x="23" y="10"/>
                </a:cxn>
              </a:cxnLst>
              <a:rect l="0" t="0" r="r" b="b"/>
              <a:pathLst>
                <a:path w="23" h="19">
                  <a:moveTo>
                    <a:pt x="23" y="10"/>
                  </a:moveTo>
                  <a:lnTo>
                    <a:pt x="23" y="10"/>
                  </a:lnTo>
                  <a:lnTo>
                    <a:pt x="23" y="14"/>
                  </a:lnTo>
                  <a:lnTo>
                    <a:pt x="23" y="14"/>
                  </a:lnTo>
                  <a:lnTo>
                    <a:pt x="19" y="14"/>
                  </a:lnTo>
                  <a:lnTo>
                    <a:pt x="19" y="19"/>
                  </a:lnTo>
                  <a:lnTo>
                    <a:pt x="19" y="19"/>
                  </a:lnTo>
                  <a:lnTo>
                    <a:pt x="19" y="19"/>
                  </a:lnTo>
                  <a:lnTo>
                    <a:pt x="14" y="19"/>
                  </a:lnTo>
                  <a:lnTo>
                    <a:pt x="14" y="19"/>
                  </a:lnTo>
                  <a:lnTo>
                    <a:pt x="9" y="19"/>
                  </a:lnTo>
                  <a:lnTo>
                    <a:pt x="9" y="19"/>
                  </a:lnTo>
                  <a:lnTo>
                    <a:pt x="9" y="19"/>
                  </a:lnTo>
                  <a:lnTo>
                    <a:pt x="5" y="19"/>
                  </a:lnTo>
                  <a:lnTo>
                    <a:pt x="5" y="19"/>
                  </a:lnTo>
                  <a:lnTo>
                    <a:pt x="5" y="19"/>
                  </a:lnTo>
                  <a:lnTo>
                    <a:pt x="0" y="14"/>
                  </a:lnTo>
                  <a:lnTo>
                    <a:pt x="0" y="14"/>
                  </a:lnTo>
                  <a:lnTo>
                    <a:pt x="0" y="14"/>
                  </a:lnTo>
                  <a:lnTo>
                    <a:pt x="0" y="10"/>
                  </a:lnTo>
                  <a:lnTo>
                    <a:pt x="0" y="10"/>
                  </a:lnTo>
                  <a:lnTo>
                    <a:pt x="0" y="5"/>
                  </a:lnTo>
                  <a:lnTo>
                    <a:pt x="5" y="5"/>
                  </a:lnTo>
                  <a:lnTo>
                    <a:pt x="5" y="5"/>
                  </a:lnTo>
                  <a:lnTo>
                    <a:pt x="5" y="0"/>
                  </a:lnTo>
                  <a:lnTo>
                    <a:pt x="5" y="0"/>
                  </a:lnTo>
                  <a:lnTo>
                    <a:pt x="9" y="0"/>
                  </a:lnTo>
                  <a:lnTo>
                    <a:pt x="9" y="0"/>
                  </a:lnTo>
                  <a:lnTo>
                    <a:pt x="14" y="0"/>
                  </a:lnTo>
                  <a:lnTo>
                    <a:pt x="14" y="0"/>
                  </a:lnTo>
                  <a:lnTo>
                    <a:pt x="14" y="0"/>
                  </a:lnTo>
                  <a:lnTo>
                    <a:pt x="19" y="0"/>
                  </a:lnTo>
                  <a:lnTo>
                    <a:pt x="19" y="5"/>
                  </a:lnTo>
                  <a:lnTo>
                    <a:pt x="19" y="5"/>
                  </a:lnTo>
                  <a:lnTo>
                    <a:pt x="19" y="5"/>
                  </a:lnTo>
                  <a:lnTo>
                    <a:pt x="23" y="5"/>
                  </a:lnTo>
                  <a:lnTo>
                    <a:pt x="23" y="10"/>
                  </a:lnTo>
                  <a:close/>
                </a:path>
              </a:pathLst>
            </a:custGeom>
            <a:solidFill>
              <a:srgbClr val="000000"/>
            </a:solidFill>
            <a:ln w="7938">
              <a:solidFill>
                <a:srgbClr val="000000"/>
              </a:solidFill>
              <a:prstDash val="solid"/>
              <a:round/>
              <a:headEnd/>
              <a:tailEnd/>
            </a:ln>
          </p:spPr>
          <p:txBody>
            <a:bodyPr/>
            <a:lstStyle/>
            <a:p>
              <a:endParaRPr lang="fr-FR"/>
            </a:p>
          </p:txBody>
        </p:sp>
        <p:sp>
          <p:nvSpPr>
            <p:cNvPr id="1975" name="Line 391"/>
            <p:cNvSpPr>
              <a:spLocks noChangeShapeType="1"/>
            </p:cNvSpPr>
            <p:nvPr/>
          </p:nvSpPr>
          <p:spPr bwMode="auto">
            <a:xfrm rot="11055630">
              <a:off x="1062" y="2877"/>
              <a:ext cx="14" cy="65"/>
            </a:xfrm>
            <a:prstGeom prst="line">
              <a:avLst/>
            </a:prstGeom>
            <a:noFill/>
            <a:ln w="7938">
              <a:solidFill>
                <a:srgbClr val="000000"/>
              </a:solidFill>
              <a:round/>
              <a:headEnd/>
              <a:tailEnd/>
            </a:ln>
          </p:spPr>
          <p:txBody>
            <a:bodyPr/>
            <a:lstStyle/>
            <a:p>
              <a:endParaRPr lang="fr-FR"/>
            </a:p>
          </p:txBody>
        </p:sp>
        <p:sp>
          <p:nvSpPr>
            <p:cNvPr id="1976" name="Line 392"/>
            <p:cNvSpPr>
              <a:spLocks noChangeShapeType="1"/>
            </p:cNvSpPr>
            <p:nvPr/>
          </p:nvSpPr>
          <p:spPr bwMode="auto">
            <a:xfrm rot="11055630" flipV="1">
              <a:off x="1034" y="2905"/>
              <a:ext cx="69" cy="9"/>
            </a:xfrm>
            <a:prstGeom prst="line">
              <a:avLst/>
            </a:prstGeom>
            <a:noFill/>
            <a:ln w="7938">
              <a:solidFill>
                <a:srgbClr val="000000"/>
              </a:solidFill>
              <a:round/>
              <a:headEnd/>
              <a:tailEnd/>
            </a:ln>
          </p:spPr>
          <p:txBody>
            <a:bodyPr/>
            <a:lstStyle/>
            <a:p>
              <a:endParaRPr lang="fr-FR"/>
            </a:p>
          </p:txBody>
        </p:sp>
        <p:sp>
          <p:nvSpPr>
            <p:cNvPr id="1977" name="Freeform 393"/>
            <p:cNvSpPr>
              <a:spLocks/>
            </p:cNvSpPr>
            <p:nvPr/>
          </p:nvSpPr>
          <p:spPr bwMode="auto">
            <a:xfrm rot="11055630">
              <a:off x="991" y="2904"/>
              <a:ext cx="19" cy="19"/>
            </a:xfrm>
            <a:custGeom>
              <a:avLst/>
              <a:gdLst/>
              <a:ahLst/>
              <a:cxnLst>
                <a:cxn ang="0">
                  <a:pos x="19" y="9"/>
                </a:cxn>
                <a:cxn ang="0">
                  <a:pos x="19" y="9"/>
                </a:cxn>
                <a:cxn ang="0">
                  <a:pos x="19" y="9"/>
                </a:cxn>
                <a:cxn ang="0">
                  <a:pos x="19" y="14"/>
                </a:cxn>
                <a:cxn ang="0">
                  <a:pos x="19" y="14"/>
                </a:cxn>
                <a:cxn ang="0">
                  <a:pos x="19" y="14"/>
                </a:cxn>
                <a:cxn ang="0">
                  <a:pos x="19" y="19"/>
                </a:cxn>
                <a:cxn ang="0">
                  <a:pos x="14" y="19"/>
                </a:cxn>
                <a:cxn ang="0">
                  <a:pos x="14" y="19"/>
                </a:cxn>
                <a:cxn ang="0">
                  <a:pos x="14" y="19"/>
                </a:cxn>
                <a:cxn ang="0">
                  <a:pos x="10" y="19"/>
                </a:cxn>
                <a:cxn ang="0">
                  <a:pos x="10" y="19"/>
                </a:cxn>
                <a:cxn ang="0">
                  <a:pos x="5" y="19"/>
                </a:cxn>
                <a:cxn ang="0">
                  <a:pos x="5" y="19"/>
                </a:cxn>
                <a:cxn ang="0">
                  <a:pos x="5" y="19"/>
                </a:cxn>
                <a:cxn ang="0">
                  <a:pos x="0" y="14"/>
                </a:cxn>
                <a:cxn ang="0">
                  <a:pos x="0" y="14"/>
                </a:cxn>
                <a:cxn ang="0">
                  <a:pos x="0" y="14"/>
                </a:cxn>
                <a:cxn ang="0">
                  <a:pos x="0" y="9"/>
                </a:cxn>
                <a:cxn ang="0">
                  <a:pos x="0" y="9"/>
                </a:cxn>
                <a:cxn ang="0">
                  <a:pos x="0" y="9"/>
                </a:cxn>
                <a:cxn ang="0">
                  <a:pos x="0" y="5"/>
                </a:cxn>
                <a:cxn ang="0">
                  <a:pos x="0" y="5"/>
                </a:cxn>
                <a:cxn ang="0">
                  <a:pos x="5" y="5"/>
                </a:cxn>
                <a:cxn ang="0">
                  <a:pos x="5" y="0"/>
                </a:cxn>
                <a:cxn ang="0">
                  <a:pos x="5" y="0"/>
                </a:cxn>
                <a:cxn ang="0">
                  <a:pos x="10" y="0"/>
                </a:cxn>
                <a:cxn ang="0">
                  <a:pos x="10" y="0"/>
                </a:cxn>
                <a:cxn ang="0">
                  <a:pos x="10" y="0"/>
                </a:cxn>
                <a:cxn ang="0">
                  <a:pos x="14" y="0"/>
                </a:cxn>
                <a:cxn ang="0">
                  <a:pos x="14" y="0"/>
                </a:cxn>
                <a:cxn ang="0">
                  <a:pos x="14" y="0"/>
                </a:cxn>
                <a:cxn ang="0">
                  <a:pos x="19" y="0"/>
                </a:cxn>
                <a:cxn ang="0">
                  <a:pos x="19" y="5"/>
                </a:cxn>
                <a:cxn ang="0">
                  <a:pos x="19" y="5"/>
                </a:cxn>
                <a:cxn ang="0">
                  <a:pos x="19" y="5"/>
                </a:cxn>
                <a:cxn ang="0">
                  <a:pos x="19" y="9"/>
                </a:cxn>
              </a:cxnLst>
              <a:rect l="0" t="0" r="r" b="b"/>
              <a:pathLst>
                <a:path w="19" h="19">
                  <a:moveTo>
                    <a:pt x="19" y="9"/>
                  </a:moveTo>
                  <a:lnTo>
                    <a:pt x="19" y="9"/>
                  </a:lnTo>
                  <a:lnTo>
                    <a:pt x="19" y="9"/>
                  </a:lnTo>
                  <a:lnTo>
                    <a:pt x="19" y="14"/>
                  </a:lnTo>
                  <a:lnTo>
                    <a:pt x="19" y="14"/>
                  </a:lnTo>
                  <a:lnTo>
                    <a:pt x="19" y="14"/>
                  </a:lnTo>
                  <a:lnTo>
                    <a:pt x="19" y="19"/>
                  </a:lnTo>
                  <a:lnTo>
                    <a:pt x="14" y="19"/>
                  </a:lnTo>
                  <a:lnTo>
                    <a:pt x="14" y="19"/>
                  </a:lnTo>
                  <a:lnTo>
                    <a:pt x="14" y="19"/>
                  </a:lnTo>
                  <a:lnTo>
                    <a:pt x="10" y="19"/>
                  </a:lnTo>
                  <a:lnTo>
                    <a:pt x="10" y="19"/>
                  </a:lnTo>
                  <a:lnTo>
                    <a:pt x="5" y="19"/>
                  </a:lnTo>
                  <a:lnTo>
                    <a:pt x="5" y="19"/>
                  </a:lnTo>
                  <a:lnTo>
                    <a:pt x="5" y="19"/>
                  </a:lnTo>
                  <a:lnTo>
                    <a:pt x="0" y="14"/>
                  </a:lnTo>
                  <a:lnTo>
                    <a:pt x="0" y="14"/>
                  </a:lnTo>
                  <a:lnTo>
                    <a:pt x="0" y="14"/>
                  </a:lnTo>
                  <a:lnTo>
                    <a:pt x="0" y="9"/>
                  </a:lnTo>
                  <a:lnTo>
                    <a:pt x="0" y="9"/>
                  </a:lnTo>
                  <a:lnTo>
                    <a:pt x="0" y="9"/>
                  </a:lnTo>
                  <a:lnTo>
                    <a:pt x="0" y="5"/>
                  </a:lnTo>
                  <a:lnTo>
                    <a:pt x="0" y="5"/>
                  </a:lnTo>
                  <a:lnTo>
                    <a:pt x="5" y="5"/>
                  </a:lnTo>
                  <a:lnTo>
                    <a:pt x="5" y="0"/>
                  </a:lnTo>
                  <a:lnTo>
                    <a:pt x="5" y="0"/>
                  </a:lnTo>
                  <a:lnTo>
                    <a:pt x="10" y="0"/>
                  </a:lnTo>
                  <a:lnTo>
                    <a:pt x="10" y="0"/>
                  </a:lnTo>
                  <a:lnTo>
                    <a:pt x="10" y="0"/>
                  </a:lnTo>
                  <a:lnTo>
                    <a:pt x="14" y="0"/>
                  </a:lnTo>
                  <a:lnTo>
                    <a:pt x="14" y="0"/>
                  </a:lnTo>
                  <a:lnTo>
                    <a:pt x="14" y="0"/>
                  </a:lnTo>
                  <a:lnTo>
                    <a:pt x="19" y="0"/>
                  </a:lnTo>
                  <a:lnTo>
                    <a:pt x="19" y="5"/>
                  </a:lnTo>
                  <a:lnTo>
                    <a:pt x="19" y="5"/>
                  </a:lnTo>
                  <a:lnTo>
                    <a:pt x="19" y="5"/>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978" name="Line 394"/>
            <p:cNvSpPr>
              <a:spLocks noChangeShapeType="1"/>
            </p:cNvSpPr>
            <p:nvPr/>
          </p:nvSpPr>
          <p:spPr bwMode="auto">
            <a:xfrm rot="11055630">
              <a:off x="996" y="2881"/>
              <a:ext cx="9" cy="65"/>
            </a:xfrm>
            <a:prstGeom prst="line">
              <a:avLst/>
            </a:prstGeom>
            <a:noFill/>
            <a:ln w="7938">
              <a:solidFill>
                <a:srgbClr val="000000"/>
              </a:solidFill>
              <a:round/>
              <a:headEnd/>
              <a:tailEnd/>
            </a:ln>
          </p:spPr>
          <p:txBody>
            <a:bodyPr/>
            <a:lstStyle/>
            <a:p>
              <a:endParaRPr lang="fr-FR"/>
            </a:p>
          </p:txBody>
        </p:sp>
        <p:sp>
          <p:nvSpPr>
            <p:cNvPr id="1979" name="Line 395"/>
            <p:cNvSpPr>
              <a:spLocks noChangeShapeType="1"/>
            </p:cNvSpPr>
            <p:nvPr/>
          </p:nvSpPr>
          <p:spPr bwMode="auto">
            <a:xfrm rot="11055630" flipV="1">
              <a:off x="964" y="2909"/>
              <a:ext cx="69" cy="9"/>
            </a:xfrm>
            <a:prstGeom prst="line">
              <a:avLst/>
            </a:prstGeom>
            <a:noFill/>
            <a:ln w="7938">
              <a:solidFill>
                <a:srgbClr val="000000"/>
              </a:solidFill>
              <a:round/>
              <a:headEnd/>
              <a:tailEnd/>
            </a:ln>
          </p:spPr>
          <p:txBody>
            <a:bodyPr/>
            <a:lstStyle/>
            <a:p>
              <a:endParaRPr lang="fr-FR"/>
            </a:p>
          </p:txBody>
        </p:sp>
        <p:sp>
          <p:nvSpPr>
            <p:cNvPr id="1980" name="Freeform 396"/>
            <p:cNvSpPr>
              <a:spLocks/>
            </p:cNvSpPr>
            <p:nvPr/>
          </p:nvSpPr>
          <p:spPr bwMode="auto">
            <a:xfrm rot="11055630">
              <a:off x="1026" y="2936"/>
              <a:ext cx="23" cy="18"/>
            </a:xfrm>
            <a:custGeom>
              <a:avLst/>
              <a:gdLst/>
              <a:ahLst/>
              <a:cxnLst>
                <a:cxn ang="0">
                  <a:pos x="23" y="4"/>
                </a:cxn>
                <a:cxn ang="0">
                  <a:pos x="23" y="9"/>
                </a:cxn>
                <a:cxn ang="0">
                  <a:pos x="23" y="9"/>
                </a:cxn>
                <a:cxn ang="0">
                  <a:pos x="23" y="13"/>
                </a:cxn>
                <a:cxn ang="0">
                  <a:pos x="23" y="13"/>
                </a:cxn>
                <a:cxn ang="0">
                  <a:pos x="18" y="13"/>
                </a:cxn>
                <a:cxn ang="0">
                  <a:pos x="18" y="13"/>
                </a:cxn>
                <a:cxn ang="0">
                  <a:pos x="18" y="18"/>
                </a:cxn>
                <a:cxn ang="0">
                  <a:pos x="14" y="18"/>
                </a:cxn>
                <a:cxn ang="0">
                  <a:pos x="14" y="18"/>
                </a:cxn>
                <a:cxn ang="0">
                  <a:pos x="14" y="18"/>
                </a:cxn>
                <a:cxn ang="0">
                  <a:pos x="9" y="18"/>
                </a:cxn>
                <a:cxn ang="0">
                  <a:pos x="9" y="18"/>
                </a:cxn>
                <a:cxn ang="0">
                  <a:pos x="9" y="18"/>
                </a:cxn>
                <a:cxn ang="0">
                  <a:pos x="5" y="13"/>
                </a:cxn>
                <a:cxn ang="0">
                  <a:pos x="5" y="13"/>
                </a:cxn>
                <a:cxn ang="0">
                  <a:pos x="5" y="13"/>
                </a:cxn>
                <a:cxn ang="0">
                  <a:pos x="5" y="9"/>
                </a:cxn>
                <a:cxn ang="0">
                  <a:pos x="0" y="9"/>
                </a:cxn>
                <a:cxn ang="0">
                  <a:pos x="0" y="9"/>
                </a:cxn>
                <a:cxn ang="0">
                  <a:pos x="5" y="4"/>
                </a:cxn>
                <a:cxn ang="0">
                  <a:pos x="5" y="4"/>
                </a:cxn>
                <a:cxn ang="0">
                  <a:pos x="5" y="4"/>
                </a:cxn>
                <a:cxn ang="0">
                  <a:pos x="5" y="0"/>
                </a:cxn>
                <a:cxn ang="0">
                  <a:pos x="5" y="0"/>
                </a:cxn>
                <a:cxn ang="0">
                  <a:pos x="9" y="0"/>
                </a:cxn>
                <a:cxn ang="0">
                  <a:pos x="9" y="0"/>
                </a:cxn>
                <a:cxn ang="0">
                  <a:pos x="9" y="0"/>
                </a:cxn>
                <a:cxn ang="0">
                  <a:pos x="14" y="0"/>
                </a:cxn>
                <a:cxn ang="0">
                  <a:pos x="14" y="0"/>
                </a:cxn>
                <a:cxn ang="0">
                  <a:pos x="18" y="0"/>
                </a:cxn>
                <a:cxn ang="0">
                  <a:pos x="18" y="0"/>
                </a:cxn>
                <a:cxn ang="0">
                  <a:pos x="18" y="0"/>
                </a:cxn>
                <a:cxn ang="0">
                  <a:pos x="18" y="0"/>
                </a:cxn>
                <a:cxn ang="0">
                  <a:pos x="23" y="4"/>
                </a:cxn>
                <a:cxn ang="0">
                  <a:pos x="23" y="4"/>
                </a:cxn>
                <a:cxn ang="0">
                  <a:pos x="23" y="4"/>
                </a:cxn>
              </a:cxnLst>
              <a:rect l="0" t="0" r="r" b="b"/>
              <a:pathLst>
                <a:path w="23" h="18">
                  <a:moveTo>
                    <a:pt x="23" y="4"/>
                  </a:moveTo>
                  <a:lnTo>
                    <a:pt x="23" y="9"/>
                  </a:lnTo>
                  <a:lnTo>
                    <a:pt x="23" y="9"/>
                  </a:lnTo>
                  <a:lnTo>
                    <a:pt x="23" y="13"/>
                  </a:lnTo>
                  <a:lnTo>
                    <a:pt x="23" y="13"/>
                  </a:lnTo>
                  <a:lnTo>
                    <a:pt x="18" y="13"/>
                  </a:lnTo>
                  <a:lnTo>
                    <a:pt x="18" y="13"/>
                  </a:lnTo>
                  <a:lnTo>
                    <a:pt x="18" y="18"/>
                  </a:lnTo>
                  <a:lnTo>
                    <a:pt x="14" y="18"/>
                  </a:lnTo>
                  <a:lnTo>
                    <a:pt x="14" y="18"/>
                  </a:lnTo>
                  <a:lnTo>
                    <a:pt x="14" y="18"/>
                  </a:lnTo>
                  <a:lnTo>
                    <a:pt x="9" y="18"/>
                  </a:lnTo>
                  <a:lnTo>
                    <a:pt x="9" y="18"/>
                  </a:lnTo>
                  <a:lnTo>
                    <a:pt x="9" y="18"/>
                  </a:lnTo>
                  <a:lnTo>
                    <a:pt x="5" y="13"/>
                  </a:lnTo>
                  <a:lnTo>
                    <a:pt x="5" y="13"/>
                  </a:lnTo>
                  <a:lnTo>
                    <a:pt x="5" y="13"/>
                  </a:lnTo>
                  <a:lnTo>
                    <a:pt x="5" y="9"/>
                  </a:lnTo>
                  <a:lnTo>
                    <a:pt x="0" y="9"/>
                  </a:lnTo>
                  <a:lnTo>
                    <a:pt x="0" y="9"/>
                  </a:lnTo>
                  <a:lnTo>
                    <a:pt x="5" y="4"/>
                  </a:lnTo>
                  <a:lnTo>
                    <a:pt x="5" y="4"/>
                  </a:lnTo>
                  <a:lnTo>
                    <a:pt x="5" y="4"/>
                  </a:lnTo>
                  <a:lnTo>
                    <a:pt x="5" y="0"/>
                  </a:lnTo>
                  <a:lnTo>
                    <a:pt x="5" y="0"/>
                  </a:lnTo>
                  <a:lnTo>
                    <a:pt x="9" y="0"/>
                  </a:lnTo>
                  <a:lnTo>
                    <a:pt x="9" y="0"/>
                  </a:lnTo>
                  <a:lnTo>
                    <a:pt x="9" y="0"/>
                  </a:lnTo>
                  <a:lnTo>
                    <a:pt x="14" y="0"/>
                  </a:lnTo>
                  <a:lnTo>
                    <a:pt x="14" y="0"/>
                  </a:lnTo>
                  <a:lnTo>
                    <a:pt x="18" y="0"/>
                  </a:lnTo>
                  <a:lnTo>
                    <a:pt x="18" y="0"/>
                  </a:lnTo>
                  <a:lnTo>
                    <a:pt x="18" y="0"/>
                  </a:lnTo>
                  <a:lnTo>
                    <a:pt x="18" y="0"/>
                  </a:lnTo>
                  <a:lnTo>
                    <a:pt x="23" y="4"/>
                  </a:lnTo>
                  <a:lnTo>
                    <a:pt x="23" y="4"/>
                  </a:lnTo>
                  <a:lnTo>
                    <a:pt x="23" y="4"/>
                  </a:lnTo>
                  <a:close/>
                </a:path>
              </a:pathLst>
            </a:custGeom>
            <a:solidFill>
              <a:srgbClr val="000000"/>
            </a:solidFill>
            <a:ln w="7938">
              <a:solidFill>
                <a:srgbClr val="000000"/>
              </a:solidFill>
              <a:prstDash val="solid"/>
              <a:round/>
              <a:headEnd/>
              <a:tailEnd/>
            </a:ln>
          </p:spPr>
          <p:txBody>
            <a:bodyPr/>
            <a:lstStyle/>
            <a:p>
              <a:endParaRPr lang="fr-FR"/>
            </a:p>
          </p:txBody>
        </p:sp>
        <p:sp>
          <p:nvSpPr>
            <p:cNvPr id="1981" name="Line 397"/>
            <p:cNvSpPr>
              <a:spLocks noChangeShapeType="1"/>
            </p:cNvSpPr>
            <p:nvPr/>
          </p:nvSpPr>
          <p:spPr bwMode="auto">
            <a:xfrm rot="11055630">
              <a:off x="1031" y="2913"/>
              <a:ext cx="9" cy="64"/>
            </a:xfrm>
            <a:prstGeom prst="line">
              <a:avLst/>
            </a:prstGeom>
            <a:noFill/>
            <a:ln w="7938">
              <a:solidFill>
                <a:srgbClr val="000000"/>
              </a:solidFill>
              <a:round/>
              <a:headEnd/>
              <a:tailEnd/>
            </a:ln>
          </p:spPr>
          <p:txBody>
            <a:bodyPr/>
            <a:lstStyle/>
            <a:p>
              <a:endParaRPr lang="fr-FR"/>
            </a:p>
          </p:txBody>
        </p:sp>
        <p:sp>
          <p:nvSpPr>
            <p:cNvPr id="1982" name="Line 398"/>
            <p:cNvSpPr>
              <a:spLocks noChangeShapeType="1"/>
            </p:cNvSpPr>
            <p:nvPr/>
          </p:nvSpPr>
          <p:spPr bwMode="auto">
            <a:xfrm rot="11055630" flipV="1">
              <a:off x="1003" y="2940"/>
              <a:ext cx="69" cy="9"/>
            </a:xfrm>
            <a:prstGeom prst="line">
              <a:avLst/>
            </a:prstGeom>
            <a:noFill/>
            <a:ln w="7938">
              <a:solidFill>
                <a:srgbClr val="000000"/>
              </a:solidFill>
              <a:round/>
              <a:headEnd/>
              <a:tailEnd/>
            </a:ln>
          </p:spPr>
          <p:txBody>
            <a:bodyPr/>
            <a:lstStyle/>
            <a:p>
              <a:endParaRPr lang="fr-FR"/>
            </a:p>
          </p:txBody>
        </p:sp>
        <p:sp>
          <p:nvSpPr>
            <p:cNvPr id="1983" name="Freeform 399"/>
            <p:cNvSpPr>
              <a:spLocks/>
            </p:cNvSpPr>
            <p:nvPr/>
          </p:nvSpPr>
          <p:spPr bwMode="auto">
            <a:xfrm rot="11055630">
              <a:off x="1061" y="2965"/>
              <a:ext cx="23" cy="23"/>
            </a:xfrm>
            <a:custGeom>
              <a:avLst/>
              <a:gdLst/>
              <a:ahLst/>
              <a:cxnLst>
                <a:cxn ang="0">
                  <a:pos x="14" y="23"/>
                </a:cxn>
                <a:cxn ang="0">
                  <a:pos x="9" y="23"/>
                </a:cxn>
                <a:cxn ang="0">
                  <a:pos x="9" y="23"/>
                </a:cxn>
                <a:cxn ang="0">
                  <a:pos x="9" y="19"/>
                </a:cxn>
                <a:cxn ang="0">
                  <a:pos x="5" y="19"/>
                </a:cxn>
                <a:cxn ang="0">
                  <a:pos x="5" y="19"/>
                </a:cxn>
                <a:cxn ang="0">
                  <a:pos x="5" y="19"/>
                </a:cxn>
                <a:cxn ang="0">
                  <a:pos x="0" y="14"/>
                </a:cxn>
                <a:cxn ang="0">
                  <a:pos x="0" y="14"/>
                </a:cxn>
                <a:cxn ang="0">
                  <a:pos x="0" y="14"/>
                </a:cxn>
                <a:cxn ang="0">
                  <a:pos x="0" y="10"/>
                </a:cxn>
                <a:cxn ang="0">
                  <a:pos x="0" y="10"/>
                </a:cxn>
                <a:cxn ang="0">
                  <a:pos x="0" y="10"/>
                </a:cxn>
                <a:cxn ang="0">
                  <a:pos x="5" y="5"/>
                </a:cxn>
                <a:cxn ang="0">
                  <a:pos x="5" y="5"/>
                </a:cxn>
                <a:cxn ang="0">
                  <a:pos x="5" y="5"/>
                </a:cxn>
                <a:cxn ang="0">
                  <a:pos x="5" y="0"/>
                </a:cxn>
                <a:cxn ang="0">
                  <a:pos x="9" y="0"/>
                </a:cxn>
                <a:cxn ang="0">
                  <a:pos x="9" y="0"/>
                </a:cxn>
                <a:cxn ang="0">
                  <a:pos x="9" y="0"/>
                </a:cxn>
                <a:cxn ang="0">
                  <a:pos x="14" y="0"/>
                </a:cxn>
                <a:cxn ang="0">
                  <a:pos x="14" y="0"/>
                </a:cxn>
                <a:cxn ang="0">
                  <a:pos x="18" y="0"/>
                </a:cxn>
                <a:cxn ang="0">
                  <a:pos x="18" y="5"/>
                </a:cxn>
                <a:cxn ang="0">
                  <a:pos x="18" y="5"/>
                </a:cxn>
                <a:cxn ang="0">
                  <a:pos x="18" y="5"/>
                </a:cxn>
                <a:cxn ang="0">
                  <a:pos x="18" y="10"/>
                </a:cxn>
                <a:cxn ang="0">
                  <a:pos x="23" y="10"/>
                </a:cxn>
                <a:cxn ang="0">
                  <a:pos x="23" y="10"/>
                </a:cxn>
                <a:cxn ang="0">
                  <a:pos x="23" y="14"/>
                </a:cxn>
                <a:cxn ang="0">
                  <a:pos x="18" y="14"/>
                </a:cxn>
                <a:cxn ang="0">
                  <a:pos x="18" y="19"/>
                </a:cxn>
                <a:cxn ang="0">
                  <a:pos x="18" y="19"/>
                </a:cxn>
                <a:cxn ang="0">
                  <a:pos x="18" y="19"/>
                </a:cxn>
                <a:cxn ang="0">
                  <a:pos x="14" y="19"/>
                </a:cxn>
                <a:cxn ang="0">
                  <a:pos x="14" y="23"/>
                </a:cxn>
                <a:cxn ang="0">
                  <a:pos x="14" y="23"/>
                </a:cxn>
              </a:cxnLst>
              <a:rect l="0" t="0" r="r" b="b"/>
              <a:pathLst>
                <a:path w="23" h="23">
                  <a:moveTo>
                    <a:pt x="14" y="23"/>
                  </a:moveTo>
                  <a:lnTo>
                    <a:pt x="9" y="23"/>
                  </a:lnTo>
                  <a:lnTo>
                    <a:pt x="9" y="23"/>
                  </a:lnTo>
                  <a:lnTo>
                    <a:pt x="9" y="19"/>
                  </a:lnTo>
                  <a:lnTo>
                    <a:pt x="5" y="19"/>
                  </a:lnTo>
                  <a:lnTo>
                    <a:pt x="5" y="19"/>
                  </a:lnTo>
                  <a:lnTo>
                    <a:pt x="5" y="19"/>
                  </a:lnTo>
                  <a:lnTo>
                    <a:pt x="0" y="14"/>
                  </a:lnTo>
                  <a:lnTo>
                    <a:pt x="0" y="14"/>
                  </a:lnTo>
                  <a:lnTo>
                    <a:pt x="0" y="14"/>
                  </a:lnTo>
                  <a:lnTo>
                    <a:pt x="0" y="10"/>
                  </a:lnTo>
                  <a:lnTo>
                    <a:pt x="0" y="10"/>
                  </a:lnTo>
                  <a:lnTo>
                    <a:pt x="0" y="10"/>
                  </a:lnTo>
                  <a:lnTo>
                    <a:pt x="5" y="5"/>
                  </a:lnTo>
                  <a:lnTo>
                    <a:pt x="5" y="5"/>
                  </a:lnTo>
                  <a:lnTo>
                    <a:pt x="5" y="5"/>
                  </a:lnTo>
                  <a:lnTo>
                    <a:pt x="5" y="0"/>
                  </a:lnTo>
                  <a:lnTo>
                    <a:pt x="9" y="0"/>
                  </a:lnTo>
                  <a:lnTo>
                    <a:pt x="9" y="0"/>
                  </a:lnTo>
                  <a:lnTo>
                    <a:pt x="9" y="0"/>
                  </a:lnTo>
                  <a:lnTo>
                    <a:pt x="14" y="0"/>
                  </a:lnTo>
                  <a:lnTo>
                    <a:pt x="14" y="0"/>
                  </a:lnTo>
                  <a:lnTo>
                    <a:pt x="18" y="0"/>
                  </a:lnTo>
                  <a:lnTo>
                    <a:pt x="18" y="5"/>
                  </a:lnTo>
                  <a:lnTo>
                    <a:pt x="18" y="5"/>
                  </a:lnTo>
                  <a:lnTo>
                    <a:pt x="18" y="5"/>
                  </a:lnTo>
                  <a:lnTo>
                    <a:pt x="18" y="10"/>
                  </a:lnTo>
                  <a:lnTo>
                    <a:pt x="23" y="10"/>
                  </a:lnTo>
                  <a:lnTo>
                    <a:pt x="23" y="10"/>
                  </a:lnTo>
                  <a:lnTo>
                    <a:pt x="23" y="14"/>
                  </a:lnTo>
                  <a:lnTo>
                    <a:pt x="18" y="14"/>
                  </a:lnTo>
                  <a:lnTo>
                    <a:pt x="18" y="19"/>
                  </a:lnTo>
                  <a:lnTo>
                    <a:pt x="18" y="19"/>
                  </a:lnTo>
                  <a:lnTo>
                    <a:pt x="18" y="19"/>
                  </a:lnTo>
                  <a:lnTo>
                    <a:pt x="14" y="19"/>
                  </a:lnTo>
                  <a:lnTo>
                    <a:pt x="14" y="23"/>
                  </a:lnTo>
                  <a:lnTo>
                    <a:pt x="14" y="23"/>
                  </a:lnTo>
                  <a:close/>
                </a:path>
              </a:pathLst>
            </a:custGeom>
            <a:solidFill>
              <a:srgbClr val="000000"/>
            </a:solidFill>
            <a:ln w="7938">
              <a:solidFill>
                <a:srgbClr val="000000"/>
              </a:solidFill>
              <a:prstDash val="solid"/>
              <a:round/>
              <a:headEnd/>
              <a:tailEnd/>
            </a:ln>
          </p:spPr>
          <p:txBody>
            <a:bodyPr/>
            <a:lstStyle/>
            <a:p>
              <a:endParaRPr lang="fr-FR"/>
            </a:p>
          </p:txBody>
        </p:sp>
        <p:sp>
          <p:nvSpPr>
            <p:cNvPr id="1984" name="Line 400"/>
            <p:cNvSpPr>
              <a:spLocks noChangeShapeType="1"/>
            </p:cNvSpPr>
            <p:nvPr/>
          </p:nvSpPr>
          <p:spPr bwMode="auto">
            <a:xfrm rot="11055630" flipV="1">
              <a:off x="1038" y="2970"/>
              <a:ext cx="69" cy="14"/>
            </a:xfrm>
            <a:prstGeom prst="line">
              <a:avLst/>
            </a:prstGeom>
            <a:noFill/>
            <a:ln w="7938">
              <a:solidFill>
                <a:srgbClr val="000000"/>
              </a:solidFill>
              <a:round/>
              <a:headEnd/>
              <a:tailEnd/>
            </a:ln>
          </p:spPr>
          <p:txBody>
            <a:bodyPr/>
            <a:lstStyle/>
            <a:p>
              <a:endParaRPr lang="fr-FR"/>
            </a:p>
          </p:txBody>
        </p:sp>
        <p:sp>
          <p:nvSpPr>
            <p:cNvPr id="1985" name="Line 401"/>
            <p:cNvSpPr>
              <a:spLocks noChangeShapeType="1"/>
            </p:cNvSpPr>
            <p:nvPr/>
          </p:nvSpPr>
          <p:spPr bwMode="auto">
            <a:xfrm rot="11055630">
              <a:off x="1070" y="2943"/>
              <a:ext cx="9" cy="69"/>
            </a:xfrm>
            <a:prstGeom prst="line">
              <a:avLst/>
            </a:prstGeom>
            <a:noFill/>
            <a:ln w="7938">
              <a:solidFill>
                <a:srgbClr val="000000"/>
              </a:solidFill>
              <a:round/>
              <a:headEnd/>
              <a:tailEnd/>
            </a:ln>
          </p:spPr>
          <p:txBody>
            <a:bodyPr/>
            <a:lstStyle/>
            <a:p>
              <a:endParaRPr lang="fr-FR"/>
            </a:p>
          </p:txBody>
        </p:sp>
        <p:sp>
          <p:nvSpPr>
            <p:cNvPr id="1986" name="Freeform 402"/>
            <p:cNvSpPr>
              <a:spLocks/>
            </p:cNvSpPr>
            <p:nvPr/>
          </p:nvSpPr>
          <p:spPr bwMode="auto">
            <a:xfrm rot="11055630">
              <a:off x="1099" y="3001"/>
              <a:ext cx="19" cy="18"/>
            </a:xfrm>
            <a:custGeom>
              <a:avLst/>
              <a:gdLst/>
              <a:ahLst/>
              <a:cxnLst>
                <a:cxn ang="0">
                  <a:pos x="19" y="9"/>
                </a:cxn>
                <a:cxn ang="0">
                  <a:pos x="19" y="9"/>
                </a:cxn>
                <a:cxn ang="0">
                  <a:pos x="19" y="9"/>
                </a:cxn>
                <a:cxn ang="0">
                  <a:pos x="19" y="14"/>
                </a:cxn>
                <a:cxn ang="0">
                  <a:pos x="19" y="14"/>
                </a:cxn>
                <a:cxn ang="0">
                  <a:pos x="19" y="14"/>
                </a:cxn>
                <a:cxn ang="0">
                  <a:pos x="14" y="18"/>
                </a:cxn>
                <a:cxn ang="0">
                  <a:pos x="14" y="18"/>
                </a:cxn>
                <a:cxn ang="0">
                  <a:pos x="14" y="18"/>
                </a:cxn>
                <a:cxn ang="0">
                  <a:pos x="9" y="18"/>
                </a:cxn>
                <a:cxn ang="0">
                  <a:pos x="9"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4"/>
                </a:cxn>
                <a:cxn ang="0">
                  <a:pos x="0" y="4"/>
                </a:cxn>
                <a:cxn ang="0">
                  <a:pos x="0" y="4"/>
                </a:cxn>
                <a:cxn ang="0">
                  <a:pos x="0" y="0"/>
                </a:cxn>
                <a:cxn ang="0">
                  <a:pos x="5" y="0"/>
                </a:cxn>
                <a:cxn ang="0">
                  <a:pos x="5" y="0"/>
                </a:cxn>
                <a:cxn ang="0">
                  <a:pos x="9" y="0"/>
                </a:cxn>
                <a:cxn ang="0">
                  <a:pos x="9" y="0"/>
                </a:cxn>
                <a:cxn ang="0">
                  <a:pos x="9" y="0"/>
                </a:cxn>
                <a:cxn ang="0">
                  <a:pos x="14" y="0"/>
                </a:cxn>
                <a:cxn ang="0">
                  <a:pos x="14" y="0"/>
                </a:cxn>
                <a:cxn ang="0">
                  <a:pos x="14" y="0"/>
                </a:cxn>
                <a:cxn ang="0">
                  <a:pos x="19" y="4"/>
                </a:cxn>
                <a:cxn ang="0">
                  <a:pos x="19" y="4"/>
                </a:cxn>
                <a:cxn ang="0">
                  <a:pos x="19" y="4"/>
                </a:cxn>
                <a:cxn ang="0">
                  <a:pos x="19" y="9"/>
                </a:cxn>
              </a:cxnLst>
              <a:rect l="0" t="0" r="r" b="b"/>
              <a:pathLst>
                <a:path w="19" h="18">
                  <a:moveTo>
                    <a:pt x="19" y="9"/>
                  </a:moveTo>
                  <a:lnTo>
                    <a:pt x="19" y="9"/>
                  </a:lnTo>
                  <a:lnTo>
                    <a:pt x="19" y="9"/>
                  </a:lnTo>
                  <a:lnTo>
                    <a:pt x="19" y="14"/>
                  </a:lnTo>
                  <a:lnTo>
                    <a:pt x="19" y="14"/>
                  </a:lnTo>
                  <a:lnTo>
                    <a:pt x="19" y="14"/>
                  </a:lnTo>
                  <a:lnTo>
                    <a:pt x="14" y="18"/>
                  </a:lnTo>
                  <a:lnTo>
                    <a:pt x="14" y="18"/>
                  </a:lnTo>
                  <a:lnTo>
                    <a:pt x="14" y="18"/>
                  </a:lnTo>
                  <a:lnTo>
                    <a:pt x="9" y="18"/>
                  </a:lnTo>
                  <a:lnTo>
                    <a:pt x="9" y="18"/>
                  </a:lnTo>
                  <a:lnTo>
                    <a:pt x="5" y="18"/>
                  </a:lnTo>
                  <a:lnTo>
                    <a:pt x="5" y="18"/>
                  </a:lnTo>
                  <a:lnTo>
                    <a:pt x="5" y="18"/>
                  </a:lnTo>
                  <a:lnTo>
                    <a:pt x="0" y="18"/>
                  </a:lnTo>
                  <a:lnTo>
                    <a:pt x="0" y="14"/>
                  </a:lnTo>
                  <a:lnTo>
                    <a:pt x="0" y="14"/>
                  </a:lnTo>
                  <a:lnTo>
                    <a:pt x="0" y="14"/>
                  </a:lnTo>
                  <a:lnTo>
                    <a:pt x="0" y="9"/>
                  </a:lnTo>
                  <a:lnTo>
                    <a:pt x="0" y="9"/>
                  </a:lnTo>
                  <a:lnTo>
                    <a:pt x="0" y="9"/>
                  </a:lnTo>
                  <a:lnTo>
                    <a:pt x="0" y="4"/>
                  </a:lnTo>
                  <a:lnTo>
                    <a:pt x="0" y="4"/>
                  </a:lnTo>
                  <a:lnTo>
                    <a:pt x="0" y="4"/>
                  </a:lnTo>
                  <a:lnTo>
                    <a:pt x="0" y="0"/>
                  </a:lnTo>
                  <a:lnTo>
                    <a:pt x="5" y="0"/>
                  </a:lnTo>
                  <a:lnTo>
                    <a:pt x="5" y="0"/>
                  </a:lnTo>
                  <a:lnTo>
                    <a:pt x="9" y="0"/>
                  </a:lnTo>
                  <a:lnTo>
                    <a:pt x="9" y="0"/>
                  </a:lnTo>
                  <a:lnTo>
                    <a:pt x="9" y="0"/>
                  </a:lnTo>
                  <a:lnTo>
                    <a:pt x="14" y="0"/>
                  </a:lnTo>
                  <a:lnTo>
                    <a:pt x="14" y="0"/>
                  </a:lnTo>
                  <a:lnTo>
                    <a:pt x="14" y="0"/>
                  </a:lnTo>
                  <a:lnTo>
                    <a:pt x="19" y="4"/>
                  </a:lnTo>
                  <a:lnTo>
                    <a:pt x="19" y="4"/>
                  </a:lnTo>
                  <a:lnTo>
                    <a:pt x="19" y="4"/>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987" name="Line 403"/>
            <p:cNvSpPr>
              <a:spLocks noChangeShapeType="1"/>
            </p:cNvSpPr>
            <p:nvPr/>
          </p:nvSpPr>
          <p:spPr bwMode="auto">
            <a:xfrm rot="11055630">
              <a:off x="1104" y="2978"/>
              <a:ext cx="9" cy="64"/>
            </a:xfrm>
            <a:prstGeom prst="line">
              <a:avLst/>
            </a:prstGeom>
            <a:noFill/>
            <a:ln w="7938">
              <a:solidFill>
                <a:srgbClr val="000000"/>
              </a:solidFill>
              <a:round/>
              <a:headEnd/>
              <a:tailEnd/>
            </a:ln>
          </p:spPr>
          <p:txBody>
            <a:bodyPr/>
            <a:lstStyle/>
            <a:p>
              <a:endParaRPr lang="fr-FR"/>
            </a:p>
          </p:txBody>
        </p:sp>
        <p:sp>
          <p:nvSpPr>
            <p:cNvPr id="1988" name="Line 404"/>
            <p:cNvSpPr>
              <a:spLocks noChangeShapeType="1"/>
            </p:cNvSpPr>
            <p:nvPr/>
          </p:nvSpPr>
          <p:spPr bwMode="auto">
            <a:xfrm rot="11055630" flipV="1">
              <a:off x="1077" y="3005"/>
              <a:ext cx="70" cy="10"/>
            </a:xfrm>
            <a:prstGeom prst="line">
              <a:avLst/>
            </a:prstGeom>
            <a:noFill/>
            <a:ln w="7938">
              <a:solidFill>
                <a:srgbClr val="000000"/>
              </a:solidFill>
              <a:round/>
              <a:headEnd/>
              <a:tailEnd/>
            </a:ln>
          </p:spPr>
          <p:txBody>
            <a:bodyPr/>
            <a:lstStyle/>
            <a:p>
              <a:endParaRPr lang="fr-FR"/>
            </a:p>
          </p:txBody>
        </p:sp>
        <p:sp>
          <p:nvSpPr>
            <p:cNvPr id="1989" name="Freeform 405"/>
            <p:cNvSpPr>
              <a:spLocks/>
            </p:cNvSpPr>
            <p:nvPr/>
          </p:nvSpPr>
          <p:spPr bwMode="auto">
            <a:xfrm rot="11055630">
              <a:off x="1030" y="3004"/>
              <a:ext cx="23" cy="19"/>
            </a:xfrm>
            <a:custGeom>
              <a:avLst/>
              <a:gdLst/>
              <a:ahLst/>
              <a:cxnLst>
                <a:cxn ang="0">
                  <a:pos x="23" y="10"/>
                </a:cxn>
                <a:cxn ang="0">
                  <a:pos x="23" y="10"/>
                </a:cxn>
                <a:cxn ang="0">
                  <a:pos x="23" y="10"/>
                </a:cxn>
                <a:cxn ang="0">
                  <a:pos x="23" y="14"/>
                </a:cxn>
                <a:cxn ang="0">
                  <a:pos x="18" y="14"/>
                </a:cxn>
                <a:cxn ang="0">
                  <a:pos x="18" y="14"/>
                </a:cxn>
                <a:cxn ang="0">
                  <a:pos x="18" y="19"/>
                </a:cxn>
                <a:cxn ang="0">
                  <a:pos x="18" y="19"/>
                </a:cxn>
                <a:cxn ang="0">
                  <a:pos x="14" y="19"/>
                </a:cxn>
                <a:cxn ang="0">
                  <a:pos x="14" y="19"/>
                </a:cxn>
                <a:cxn ang="0">
                  <a:pos x="9" y="19"/>
                </a:cxn>
                <a:cxn ang="0">
                  <a:pos x="9" y="19"/>
                </a:cxn>
                <a:cxn ang="0">
                  <a:pos x="9" y="19"/>
                </a:cxn>
                <a:cxn ang="0">
                  <a:pos x="4" y="19"/>
                </a:cxn>
                <a:cxn ang="0">
                  <a:pos x="4" y="19"/>
                </a:cxn>
                <a:cxn ang="0">
                  <a:pos x="4" y="14"/>
                </a:cxn>
                <a:cxn ang="0">
                  <a:pos x="4" y="14"/>
                </a:cxn>
                <a:cxn ang="0">
                  <a:pos x="0" y="14"/>
                </a:cxn>
                <a:cxn ang="0">
                  <a:pos x="0" y="10"/>
                </a:cxn>
                <a:cxn ang="0">
                  <a:pos x="0" y="10"/>
                </a:cxn>
                <a:cxn ang="0">
                  <a:pos x="0" y="5"/>
                </a:cxn>
                <a:cxn ang="0">
                  <a:pos x="0" y="5"/>
                </a:cxn>
                <a:cxn ang="0">
                  <a:pos x="4" y="5"/>
                </a:cxn>
                <a:cxn ang="0">
                  <a:pos x="4" y="0"/>
                </a:cxn>
                <a:cxn ang="0">
                  <a:pos x="4" y="0"/>
                </a:cxn>
                <a:cxn ang="0">
                  <a:pos x="4" y="0"/>
                </a:cxn>
                <a:cxn ang="0">
                  <a:pos x="9" y="0"/>
                </a:cxn>
                <a:cxn ang="0">
                  <a:pos x="9" y="0"/>
                </a:cxn>
                <a:cxn ang="0">
                  <a:pos x="14" y="0"/>
                </a:cxn>
                <a:cxn ang="0">
                  <a:pos x="14" y="0"/>
                </a:cxn>
                <a:cxn ang="0">
                  <a:pos x="14" y="0"/>
                </a:cxn>
                <a:cxn ang="0">
                  <a:pos x="18" y="0"/>
                </a:cxn>
                <a:cxn ang="0">
                  <a:pos x="18" y="0"/>
                </a:cxn>
                <a:cxn ang="0">
                  <a:pos x="18" y="5"/>
                </a:cxn>
                <a:cxn ang="0">
                  <a:pos x="23" y="5"/>
                </a:cxn>
                <a:cxn ang="0">
                  <a:pos x="23" y="5"/>
                </a:cxn>
                <a:cxn ang="0">
                  <a:pos x="23" y="10"/>
                </a:cxn>
              </a:cxnLst>
              <a:rect l="0" t="0" r="r" b="b"/>
              <a:pathLst>
                <a:path w="23" h="19">
                  <a:moveTo>
                    <a:pt x="23" y="10"/>
                  </a:moveTo>
                  <a:lnTo>
                    <a:pt x="23" y="10"/>
                  </a:lnTo>
                  <a:lnTo>
                    <a:pt x="23" y="10"/>
                  </a:lnTo>
                  <a:lnTo>
                    <a:pt x="23" y="14"/>
                  </a:lnTo>
                  <a:lnTo>
                    <a:pt x="18" y="14"/>
                  </a:lnTo>
                  <a:lnTo>
                    <a:pt x="18" y="14"/>
                  </a:lnTo>
                  <a:lnTo>
                    <a:pt x="18" y="19"/>
                  </a:lnTo>
                  <a:lnTo>
                    <a:pt x="18" y="19"/>
                  </a:lnTo>
                  <a:lnTo>
                    <a:pt x="14" y="19"/>
                  </a:lnTo>
                  <a:lnTo>
                    <a:pt x="14" y="19"/>
                  </a:lnTo>
                  <a:lnTo>
                    <a:pt x="9" y="19"/>
                  </a:lnTo>
                  <a:lnTo>
                    <a:pt x="9" y="19"/>
                  </a:lnTo>
                  <a:lnTo>
                    <a:pt x="9" y="19"/>
                  </a:lnTo>
                  <a:lnTo>
                    <a:pt x="4" y="19"/>
                  </a:lnTo>
                  <a:lnTo>
                    <a:pt x="4" y="19"/>
                  </a:lnTo>
                  <a:lnTo>
                    <a:pt x="4" y="14"/>
                  </a:lnTo>
                  <a:lnTo>
                    <a:pt x="4" y="14"/>
                  </a:lnTo>
                  <a:lnTo>
                    <a:pt x="0" y="14"/>
                  </a:lnTo>
                  <a:lnTo>
                    <a:pt x="0" y="10"/>
                  </a:lnTo>
                  <a:lnTo>
                    <a:pt x="0" y="10"/>
                  </a:lnTo>
                  <a:lnTo>
                    <a:pt x="0" y="5"/>
                  </a:lnTo>
                  <a:lnTo>
                    <a:pt x="0" y="5"/>
                  </a:lnTo>
                  <a:lnTo>
                    <a:pt x="4" y="5"/>
                  </a:lnTo>
                  <a:lnTo>
                    <a:pt x="4" y="0"/>
                  </a:lnTo>
                  <a:lnTo>
                    <a:pt x="4" y="0"/>
                  </a:lnTo>
                  <a:lnTo>
                    <a:pt x="4" y="0"/>
                  </a:lnTo>
                  <a:lnTo>
                    <a:pt x="9" y="0"/>
                  </a:lnTo>
                  <a:lnTo>
                    <a:pt x="9" y="0"/>
                  </a:lnTo>
                  <a:lnTo>
                    <a:pt x="14" y="0"/>
                  </a:lnTo>
                  <a:lnTo>
                    <a:pt x="14" y="0"/>
                  </a:lnTo>
                  <a:lnTo>
                    <a:pt x="14" y="0"/>
                  </a:lnTo>
                  <a:lnTo>
                    <a:pt x="18" y="0"/>
                  </a:lnTo>
                  <a:lnTo>
                    <a:pt x="18" y="0"/>
                  </a:lnTo>
                  <a:lnTo>
                    <a:pt x="18" y="5"/>
                  </a:lnTo>
                  <a:lnTo>
                    <a:pt x="23" y="5"/>
                  </a:lnTo>
                  <a:lnTo>
                    <a:pt x="23" y="5"/>
                  </a:lnTo>
                  <a:lnTo>
                    <a:pt x="23" y="10"/>
                  </a:lnTo>
                  <a:close/>
                </a:path>
              </a:pathLst>
            </a:custGeom>
            <a:solidFill>
              <a:srgbClr val="000000"/>
            </a:solidFill>
            <a:ln w="7938">
              <a:solidFill>
                <a:srgbClr val="000000"/>
              </a:solidFill>
              <a:prstDash val="solid"/>
              <a:round/>
              <a:headEnd/>
              <a:tailEnd/>
            </a:ln>
          </p:spPr>
          <p:txBody>
            <a:bodyPr/>
            <a:lstStyle/>
            <a:p>
              <a:endParaRPr lang="fr-FR"/>
            </a:p>
          </p:txBody>
        </p:sp>
        <p:sp>
          <p:nvSpPr>
            <p:cNvPr id="1990" name="Line 406"/>
            <p:cNvSpPr>
              <a:spLocks noChangeShapeType="1"/>
            </p:cNvSpPr>
            <p:nvPr/>
          </p:nvSpPr>
          <p:spPr bwMode="auto">
            <a:xfrm rot="11055630">
              <a:off x="1035" y="2981"/>
              <a:ext cx="9" cy="65"/>
            </a:xfrm>
            <a:prstGeom prst="line">
              <a:avLst/>
            </a:prstGeom>
            <a:noFill/>
            <a:ln w="7938">
              <a:solidFill>
                <a:srgbClr val="000000"/>
              </a:solidFill>
              <a:round/>
              <a:headEnd/>
              <a:tailEnd/>
            </a:ln>
          </p:spPr>
          <p:txBody>
            <a:bodyPr/>
            <a:lstStyle/>
            <a:p>
              <a:endParaRPr lang="fr-FR"/>
            </a:p>
          </p:txBody>
        </p:sp>
        <p:sp>
          <p:nvSpPr>
            <p:cNvPr id="1991" name="Line 407"/>
            <p:cNvSpPr>
              <a:spLocks noChangeShapeType="1"/>
            </p:cNvSpPr>
            <p:nvPr/>
          </p:nvSpPr>
          <p:spPr bwMode="auto">
            <a:xfrm rot="11055630" flipV="1">
              <a:off x="1007" y="3009"/>
              <a:ext cx="69" cy="9"/>
            </a:xfrm>
            <a:prstGeom prst="line">
              <a:avLst/>
            </a:prstGeom>
            <a:noFill/>
            <a:ln w="7938">
              <a:solidFill>
                <a:srgbClr val="000000"/>
              </a:solidFill>
              <a:round/>
              <a:headEnd/>
              <a:tailEnd/>
            </a:ln>
          </p:spPr>
          <p:txBody>
            <a:bodyPr/>
            <a:lstStyle/>
            <a:p>
              <a:endParaRPr lang="fr-FR"/>
            </a:p>
          </p:txBody>
        </p:sp>
        <p:sp>
          <p:nvSpPr>
            <p:cNvPr id="1992" name="Freeform 408"/>
            <p:cNvSpPr>
              <a:spLocks/>
            </p:cNvSpPr>
            <p:nvPr/>
          </p:nvSpPr>
          <p:spPr bwMode="auto">
            <a:xfrm rot="11055630">
              <a:off x="1071" y="3035"/>
              <a:ext cx="18" cy="23"/>
            </a:xfrm>
            <a:custGeom>
              <a:avLst/>
              <a:gdLst/>
              <a:ahLst/>
              <a:cxnLst>
                <a:cxn ang="0">
                  <a:pos x="18" y="9"/>
                </a:cxn>
                <a:cxn ang="0">
                  <a:pos x="18" y="14"/>
                </a:cxn>
                <a:cxn ang="0">
                  <a:pos x="18" y="14"/>
                </a:cxn>
                <a:cxn ang="0">
                  <a:pos x="18" y="14"/>
                </a:cxn>
                <a:cxn ang="0">
                  <a:pos x="18" y="19"/>
                </a:cxn>
                <a:cxn ang="0">
                  <a:pos x="18" y="19"/>
                </a:cxn>
                <a:cxn ang="0">
                  <a:pos x="14" y="19"/>
                </a:cxn>
                <a:cxn ang="0">
                  <a:pos x="14" y="23"/>
                </a:cxn>
                <a:cxn ang="0">
                  <a:pos x="14" y="23"/>
                </a:cxn>
                <a:cxn ang="0">
                  <a:pos x="9" y="23"/>
                </a:cxn>
                <a:cxn ang="0">
                  <a:pos x="9" y="23"/>
                </a:cxn>
                <a:cxn ang="0">
                  <a:pos x="9" y="23"/>
                </a:cxn>
                <a:cxn ang="0">
                  <a:pos x="4" y="23"/>
                </a:cxn>
                <a:cxn ang="0">
                  <a:pos x="4" y="23"/>
                </a:cxn>
                <a:cxn ang="0">
                  <a:pos x="4" y="19"/>
                </a:cxn>
                <a:cxn ang="0">
                  <a:pos x="0" y="19"/>
                </a:cxn>
                <a:cxn ang="0">
                  <a:pos x="0" y="19"/>
                </a:cxn>
                <a:cxn ang="0">
                  <a:pos x="0" y="14"/>
                </a:cxn>
                <a:cxn ang="0">
                  <a:pos x="0" y="14"/>
                </a:cxn>
                <a:cxn ang="0">
                  <a:pos x="0" y="14"/>
                </a:cxn>
                <a:cxn ang="0">
                  <a:pos x="0" y="9"/>
                </a:cxn>
                <a:cxn ang="0">
                  <a:pos x="0" y="9"/>
                </a:cxn>
                <a:cxn ang="0">
                  <a:pos x="0" y="9"/>
                </a:cxn>
                <a:cxn ang="0">
                  <a:pos x="0" y="5"/>
                </a:cxn>
                <a:cxn ang="0">
                  <a:pos x="4" y="5"/>
                </a:cxn>
                <a:cxn ang="0">
                  <a:pos x="4" y="5"/>
                </a:cxn>
                <a:cxn ang="0">
                  <a:pos x="4" y="5"/>
                </a:cxn>
                <a:cxn ang="0">
                  <a:pos x="9" y="0"/>
                </a:cxn>
                <a:cxn ang="0">
                  <a:pos x="9" y="0"/>
                </a:cxn>
                <a:cxn ang="0">
                  <a:pos x="14" y="0"/>
                </a:cxn>
                <a:cxn ang="0">
                  <a:pos x="14" y="5"/>
                </a:cxn>
                <a:cxn ang="0">
                  <a:pos x="14" y="5"/>
                </a:cxn>
                <a:cxn ang="0">
                  <a:pos x="18" y="5"/>
                </a:cxn>
                <a:cxn ang="0">
                  <a:pos x="18" y="5"/>
                </a:cxn>
                <a:cxn ang="0">
                  <a:pos x="18" y="9"/>
                </a:cxn>
                <a:cxn ang="0">
                  <a:pos x="18" y="9"/>
                </a:cxn>
                <a:cxn ang="0">
                  <a:pos x="18" y="9"/>
                </a:cxn>
              </a:cxnLst>
              <a:rect l="0" t="0" r="r" b="b"/>
              <a:pathLst>
                <a:path w="18" h="23">
                  <a:moveTo>
                    <a:pt x="18" y="9"/>
                  </a:moveTo>
                  <a:lnTo>
                    <a:pt x="18" y="14"/>
                  </a:lnTo>
                  <a:lnTo>
                    <a:pt x="18" y="14"/>
                  </a:lnTo>
                  <a:lnTo>
                    <a:pt x="18" y="14"/>
                  </a:lnTo>
                  <a:lnTo>
                    <a:pt x="18" y="19"/>
                  </a:lnTo>
                  <a:lnTo>
                    <a:pt x="18" y="19"/>
                  </a:lnTo>
                  <a:lnTo>
                    <a:pt x="14" y="19"/>
                  </a:lnTo>
                  <a:lnTo>
                    <a:pt x="14" y="23"/>
                  </a:lnTo>
                  <a:lnTo>
                    <a:pt x="14" y="23"/>
                  </a:lnTo>
                  <a:lnTo>
                    <a:pt x="9" y="23"/>
                  </a:lnTo>
                  <a:lnTo>
                    <a:pt x="9" y="23"/>
                  </a:lnTo>
                  <a:lnTo>
                    <a:pt x="9" y="23"/>
                  </a:lnTo>
                  <a:lnTo>
                    <a:pt x="4" y="23"/>
                  </a:lnTo>
                  <a:lnTo>
                    <a:pt x="4" y="23"/>
                  </a:lnTo>
                  <a:lnTo>
                    <a:pt x="4" y="19"/>
                  </a:lnTo>
                  <a:lnTo>
                    <a:pt x="0" y="19"/>
                  </a:lnTo>
                  <a:lnTo>
                    <a:pt x="0" y="19"/>
                  </a:lnTo>
                  <a:lnTo>
                    <a:pt x="0" y="14"/>
                  </a:lnTo>
                  <a:lnTo>
                    <a:pt x="0" y="14"/>
                  </a:lnTo>
                  <a:lnTo>
                    <a:pt x="0" y="14"/>
                  </a:lnTo>
                  <a:lnTo>
                    <a:pt x="0" y="9"/>
                  </a:lnTo>
                  <a:lnTo>
                    <a:pt x="0" y="9"/>
                  </a:lnTo>
                  <a:lnTo>
                    <a:pt x="0" y="9"/>
                  </a:lnTo>
                  <a:lnTo>
                    <a:pt x="0" y="5"/>
                  </a:lnTo>
                  <a:lnTo>
                    <a:pt x="4" y="5"/>
                  </a:lnTo>
                  <a:lnTo>
                    <a:pt x="4" y="5"/>
                  </a:lnTo>
                  <a:lnTo>
                    <a:pt x="4" y="5"/>
                  </a:lnTo>
                  <a:lnTo>
                    <a:pt x="9" y="0"/>
                  </a:lnTo>
                  <a:lnTo>
                    <a:pt x="9" y="0"/>
                  </a:lnTo>
                  <a:lnTo>
                    <a:pt x="14" y="0"/>
                  </a:lnTo>
                  <a:lnTo>
                    <a:pt x="14" y="5"/>
                  </a:lnTo>
                  <a:lnTo>
                    <a:pt x="14" y="5"/>
                  </a:lnTo>
                  <a:lnTo>
                    <a:pt x="18" y="5"/>
                  </a:lnTo>
                  <a:lnTo>
                    <a:pt x="18" y="5"/>
                  </a:lnTo>
                  <a:lnTo>
                    <a:pt x="18" y="9"/>
                  </a:lnTo>
                  <a:lnTo>
                    <a:pt x="18" y="9"/>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1993" name="Line 409"/>
            <p:cNvSpPr>
              <a:spLocks noChangeShapeType="1"/>
            </p:cNvSpPr>
            <p:nvPr/>
          </p:nvSpPr>
          <p:spPr bwMode="auto">
            <a:xfrm rot="11055630">
              <a:off x="1075" y="3013"/>
              <a:ext cx="10" cy="64"/>
            </a:xfrm>
            <a:prstGeom prst="line">
              <a:avLst/>
            </a:prstGeom>
            <a:noFill/>
            <a:ln w="7938">
              <a:solidFill>
                <a:srgbClr val="000000"/>
              </a:solidFill>
              <a:round/>
              <a:headEnd/>
              <a:tailEnd/>
            </a:ln>
          </p:spPr>
          <p:txBody>
            <a:bodyPr/>
            <a:lstStyle/>
            <a:p>
              <a:endParaRPr lang="fr-FR"/>
            </a:p>
          </p:txBody>
        </p:sp>
        <p:sp>
          <p:nvSpPr>
            <p:cNvPr id="1994" name="Line 410"/>
            <p:cNvSpPr>
              <a:spLocks noChangeShapeType="1"/>
            </p:cNvSpPr>
            <p:nvPr/>
          </p:nvSpPr>
          <p:spPr bwMode="auto">
            <a:xfrm rot="11055630" flipV="1">
              <a:off x="1048" y="3040"/>
              <a:ext cx="64" cy="10"/>
            </a:xfrm>
            <a:prstGeom prst="line">
              <a:avLst/>
            </a:prstGeom>
            <a:noFill/>
            <a:ln w="7938">
              <a:solidFill>
                <a:srgbClr val="000000"/>
              </a:solidFill>
              <a:round/>
              <a:headEnd/>
              <a:tailEnd/>
            </a:ln>
          </p:spPr>
          <p:txBody>
            <a:bodyPr/>
            <a:lstStyle/>
            <a:p>
              <a:endParaRPr lang="fr-FR"/>
            </a:p>
          </p:txBody>
        </p:sp>
        <p:sp>
          <p:nvSpPr>
            <p:cNvPr id="1995" name="Freeform 411"/>
            <p:cNvSpPr>
              <a:spLocks/>
            </p:cNvSpPr>
            <p:nvPr/>
          </p:nvSpPr>
          <p:spPr bwMode="auto">
            <a:xfrm rot="11055630">
              <a:off x="945" y="2805"/>
              <a:ext cx="18" cy="18"/>
            </a:xfrm>
            <a:custGeom>
              <a:avLst/>
              <a:gdLst/>
              <a:ahLst/>
              <a:cxnLst>
                <a:cxn ang="0">
                  <a:pos x="9" y="18"/>
                </a:cxn>
                <a:cxn ang="0">
                  <a:pos x="9" y="18"/>
                </a:cxn>
                <a:cxn ang="0">
                  <a:pos x="4" y="18"/>
                </a:cxn>
                <a:cxn ang="0">
                  <a:pos x="4" y="18"/>
                </a:cxn>
                <a:cxn ang="0">
                  <a:pos x="4" y="18"/>
                </a:cxn>
                <a:cxn ang="0">
                  <a:pos x="0" y="18"/>
                </a:cxn>
                <a:cxn ang="0">
                  <a:pos x="0" y="14"/>
                </a:cxn>
                <a:cxn ang="0">
                  <a:pos x="0" y="14"/>
                </a:cxn>
                <a:cxn ang="0">
                  <a:pos x="0" y="14"/>
                </a:cxn>
                <a:cxn ang="0">
                  <a:pos x="0" y="9"/>
                </a:cxn>
                <a:cxn ang="0">
                  <a:pos x="0" y="9"/>
                </a:cxn>
                <a:cxn ang="0">
                  <a:pos x="0" y="5"/>
                </a:cxn>
                <a:cxn ang="0">
                  <a:pos x="0" y="5"/>
                </a:cxn>
                <a:cxn ang="0">
                  <a:pos x="0" y="5"/>
                </a:cxn>
                <a:cxn ang="0">
                  <a:pos x="0" y="0"/>
                </a:cxn>
                <a:cxn ang="0">
                  <a:pos x="4" y="0"/>
                </a:cxn>
                <a:cxn ang="0">
                  <a:pos x="4" y="0"/>
                </a:cxn>
                <a:cxn ang="0">
                  <a:pos x="4" y="0"/>
                </a:cxn>
                <a:cxn ang="0">
                  <a:pos x="9" y="0"/>
                </a:cxn>
                <a:cxn ang="0">
                  <a:pos x="9" y="0"/>
                </a:cxn>
                <a:cxn ang="0">
                  <a:pos x="9" y="0"/>
                </a:cxn>
                <a:cxn ang="0">
                  <a:pos x="14" y="0"/>
                </a:cxn>
                <a:cxn ang="0">
                  <a:pos x="14" y="0"/>
                </a:cxn>
                <a:cxn ang="0">
                  <a:pos x="14" y="0"/>
                </a:cxn>
                <a:cxn ang="0">
                  <a:pos x="18" y="5"/>
                </a:cxn>
                <a:cxn ang="0">
                  <a:pos x="18" y="5"/>
                </a:cxn>
                <a:cxn ang="0">
                  <a:pos x="18" y="5"/>
                </a:cxn>
                <a:cxn ang="0">
                  <a:pos x="18" y="9"/>
                </a:cxn>
                <a:cxn ang="0">
                  <a:pos x="18" y="9"/>
                </a:cxn>
                <a:cxn ang="0">
                  <a:pos x="18" y="9"/>
                </a:cxn>
                <a:cxn ang="0">
                  <a:pos x="18" y="14"/>
                </a:cxn>
                <a:cxn ang="0">
                  <a:pos x="18" y="14"/>
                </a:cxn>
                <a:cxn ang="0">
                  <a:pos x="18" y="14"/>
                </a:cxn>
                <a:cxn ang="0">
                  <a:pos x="14" y="18"/>
                </a:cxn>
                <a:cxn ang="0">
                  <a:pos x="14" y="18"/>
                </a:cxn>
                <a:cxn ang="0">
                  <a:pos x="14" y="18"/>
                </a:cxn>
                <a:cxn ang="0">
                  <a:pos x="9" y="18"/>
                </a:cxn>
              </a:cxnLst>
              <a:rect l="0" t="0" r="r" b="b"/>
              <a:pathLst>
                <a:path w="18" h="18">
                  <a:moveTo>
                    <a:pt x="9" y="18"/>
                  </a:moveTo>
                  <a:lnTo>
                    <a:pt x="9" y="18"/>
                  </a:lnTo>
                  <a:lnTo>
                    <a:pt x="4" y="18"/>
                  </a:lnTo>
                  <a:lnTo>
                    <a:pt x="4" y="18"/>
                  </a:lnTo>
                  <a:lnTo>
                    <a:pt x="4" y="18"/>
                  </a:lnTo>
                  <a:lnTo>
                    <a:pt x="0" y="18"/>
                  </a:lnTo>
                  <a:lnTo>
                    <a:pt x="0" y="14"/>
                  </a:lnTo>
                  <a:lnTo>
                    <a:pt x="0" y="14"/>
                  </a:lnTo>
                  <a:lnTo>
                    <a:pt x="0" y="14"/>
                  </a:lnTo>
                  <a:lnTo>
                    <a:pt x="0" y="9"/>
                  </a:lnTo>
                  <a:lnTo>
                    <a:pt x="0" y="9"/>
                  </a:lnTo>
                  <a:lnTo>
                    <a:pt x="0" y="5"/>
                  </a:lnTo>
                  <a:lnTo>
                    <a:pt x="0" y="5"/>
                  </a:lnTo>
                  <a:lnTo>
                    <a:pt x="0" y="5"/>
                  </a:lnTo>
                  <a:lnTo>
                    <a:pt x="0" y="0"/>
                  </a:lnTo>
                  <a:lnTo>
                    <a:pt x="4" y="0"/>
                  </a:lnTo>
                  <a:lnTo>
                    <a:pt x="4" y="0"/>
                  </a:lnTo>
                  <a:lnTo>
                    <a:pt x="4" y="0"/>
                  </a:lnTo>
                  <a:lnTo>
                    <a:pt x="9" y="0"/>
                  </a:lnTo>
                  <a:lnTo>
                    <a:pt x="9" y="0"/>
                  </a:lnTo>
                  <a:lnTo>
                    <a:pt x="9" y="0"/>
                  </a:lnTo>
                  <a:lnTo>
                    <a:pt x="14" y="0"/>
                  </a:lnTo>
                  <a:lnTo>
                    <a:pt x="14" y="0"/>
                  </a:lnTo>
                  <a:lnTo>
                    <a:pt x="14" y="0"/>
                  </a:lnTo>
                  <a:lnTo>
                    <a:pt x="18" y="5"/>
                  </a:lnTo>
                  <a:lnTo>
                    <a:pt x="18" y="5"/>
                  </a:lnTo>
                  <a:lnTo>
                    <a:pt x="18" y="5"/>
                  </a:lnTo>
                  <a:lnTo>
                    <a:pt x="18" y="9"/>
                  </a:lnTo>
                  <a:lnTo>
                    <a:pt x="18" y="9"/>
                  </a:lnTo>
                  <a:lnTo>
                    <a:pt x="18" y="9"/>
                  </a:lnTo>
                  <a:lnTo>
                    <a:pt x="18" y="14"/>
                  </a:lnTo>
                  <a:lnTo>
                    <a:pt x="18" y="14"/>
                  </a:lnTo>
                  <a:lnTo>
                    <a:pt x="18" y="14"/>
                  </a:lnTo>
                  <a:lnTo>
                    <a:pt x="14" y="18"/>
                  </a:lnTo>
                  <a:lnTo>
                    <a:pt x="14" y="18"/>
                  </a:lnTo>
                  <a:lnTo>
                    <a:pt x="14" y="18"/>
                  </a:lnTo>
                  <a:lnTo>
                    <a:pt x="9" y="18"/>
                  </a:lnTo>
                  <a:close/>
                </a:path>
              </a:pathLst>
            </a:custGeom>
            <a:solidFill>
              <a:srgbClr val="000000"/>
            </a:solidFill>
            <a:ln w="7938">
              <a:solidFill>
                <a:srgbClr val="000000"/>
              </a:solidFill>
              <a:prstDash val="solid"/>
              <a:round/>
              <a:headEnd/>
              <a:tailEnd/>
            </a:ln>
          </p:spPr>
          <p:txBody>
            <a:bodyPr/>
            <a:lstStyle/>
            <a:p>
              <a:endParaRPr lang="fr-FR"/>
            </a:p>
          </p:txBody>
        </p:sp>
        <p:sp>
          <p:nvSpPr>
            <p:cNvPr id="1996" name="Line 412"/>
            <p:cNvSpPr>
              <a:spLocks noChangeShapeType="1"/>
            </p:cNvSpPr>
            <p:nvPr/>
          </p:nvSpPr>
          <p:spPr bwMode="auto">
            <a:xfrm rot="11055630" flipV="1">
              <a:off x="921" y="2808"/>
              <a:ext cx="69" cy="9"/>
            </a:xfrm>
            <a:prstGeom prst="line">
              <a:avLst/>
            </a:prstGeom>
            <a:noFill/>
            <a:ln w="7938">
              <a:solidFill>
                <a:srgbClr val="000000"/>
              </a:solidFill>
              <a:round/>
              <a:headEnd/>
              <a:tailEnd/>
            </a:ln>
          </p:spPr>
          <p:txBody>
            <a:bodyPr/>
            <a:lstStyle/>
            <a:p>
              <a:endParaRPr lang="fr-FR"/>
            </a:p>
          </p:txBody>
        </p:sp>
        <p:sp>
          <p:nvSpPr>
            <p:cNvPr id="1997" name="Line 413"/>
            <p:cNvSpPr>
              <a:spLocks noChangeShapeType="1"/>
            </p:cNvSpPr>
            <p:nvPr/>
          </p:nvSpPr>
          <p:spPr bwMode="auto">
            <a:xfrm rot="11055630">
              <a:off x="949" y="2780"/>
              <a:ext cx="10" cy="65"/>
            </a:xfrm>
            <a:prstGeom prst="line">
              <a:avLst/>
            </a:prstGeom>
            <a:noFill/>
            <a:ln w="7938">
              <a:solidFill>
                <a:srgbClr val="000000"/>
              </a:solidFill>
              <a:round/>
              <a:headEnd/>
              <a:tailEnd/>
            </a:ln>
          </p:spPr>
          <p:txBody>
            <a:bodyPr/>
            <a:lstStyle/>
            <a:p>
              <a:endParaRPr lang="fr-FR"/>
            </a:p>
          </p:txBody>
        </p:sp>
        <p:sp>
          <p:nvSpPr>
            <p:cNvPr id="1998" name="Freeform 414"/>
            <p:cNvSpPr>
              <a:spLocks/>
            </p:cNvSpPr>
            <p:nvPr/>
          </p:nvSpPr>
          <p:spPr bwMode="auto">
            <a:xfrm rot="11055630">
              <a:off x="978" y="2834"/>
              <a:ext cx="23" cy="23"/>
            </a:xfrm>
            <a:custGeom>
              <a:avLst/>
              <a:gdLst/>
              <a:ahLst/>
              <a:cxnLst>
                <a:cxn ang="0">
                  <a:pos x="23" y="9"/>
                </a:cxn>
                <a:cxn ang="0">
                  <a:pos x="23" y="14"/>
                </a:cxn>
                <a:cxn ang="0">
                  <a:pos x="23" y="14"/>
                </a:cxn>
                <a:cxn ang="0">
                  <a:pos x="19" y="14"/>
                </a:cxn>
                <a:cxn ang="0">
                  <a:pos x="19" y="18"/>
                </a:cxn>
                <a:cxn ang="0">
                  <a:pos x="19" y="18"/>
                </a:cxn>
                <a:cxn ang="0">
                  <a:pos x="19" y="18"/>
                </a:cxn>
                <a:cxn ang="0">
                  <a:pos x="14" y="23"/>
                </a:cxn>
                <a:cxn ang="0">
                  <a:pos x="14" y="23"/>
                </a:cxn>
                <a:cxn ang="0">
                  <a:pos x="14" y="23"/>
                </a:cxn>
                <a:cxn ang="0">
                  <a:pos x="9" y="23"/>
                </a:cxn>
                <a:cxn ang="0">
                  <a:pos x="9" y="23"/>
                </a:cxn>
                <a:cxn ang="0">
                  <a:pos x="5" y="23"/>
                </a:cxn>
                <a:cxn ang="0">
                  <a:pos x="5" y="18"/>
                </a:cxn>
                <a:cxn ang="0">
                  <a:pos x="5" y="18"/>
                </a:cxn>
                <a:cxn ang="0">
                  <a:pos x="5" y="18"/>
                </a:cxn>
                <a:cxn ang="0">
                  <a:pos x="0" y="18"/>
                </a:cxn>
                <a:cxn ang="0">
                  <a:pos x="0" y="14"/>
                </a:cxn>
                <a:cxn ang="0">
                  <a:pos x="0" y="14"/>
                </a:cxn>
                <a:cxn ang="0">
                  <a:pos x="0" y="14"/>
                </a:cxn>
                <a:cxn ang="0">
                  <a:pos x="0" y="9"/>
                </a:cxn>
                <a:cxn ang="0">
                  <a:pos x="0" y="9"/>
                </a:cxn>
                <a:cxn ang="0">
                  <a:pos x="0" y="4"/>
                </a:cxn>
                <a:cxn ang="0">
                  <a:pos x="5" y="4"/>
                </a:cxn>
                <a:cxn ang="0">
                  <a:pos x="5" y="4"/>
                </a:cxn>
                <a:cxn ang="0">
                  <a:pos x="5" y="4"/>
                </a:cxn>
                <a:cxn ang="0">
                  <a:pos x="9" y="4"/>
                </a:cxn>
                <a:cxn ang="0">
                  <a:pos x="9" y="0"/>
                </a:cxn>
                <a:cxn ang="0">
                  <a:pos x="9" y="0"/>
                </a:cxn>
                <a:cxn ang="0">
                  <a:pos x="14" y="0"/>
                </a:cxn>
                <a:cxn ang="0">
                  <a:pos x="14" y="4"/>
                </a:cxn>
                <a:cxn ang="0">
                  <a:pos x="14" y="4"/>
                </a:cxn>
                <a:cxn ang="0">
                  <a:pos x="19" y="4"/>
                </a:cxn>
                <a:cxn ang="0">
                  <a:pos x="19" y="4"/>
                </a:cxn>
                <a:cxn ang="0">
                  <a:pos x="19" y="9"/>
                </a:cxn>
                <a:cxn ang="0">
                  <a:pos x="19" y="9"/>
                </a:cxn>
                <a:cxn ang="0">
                  <a:pos x="23" y="9"/>
                </a:cxn>
              </a:cxnLst>
              <a:rect l="0" t="0" r="r" b="b"/>
              <a:pathLst>
                <a:path w="23" h="23">
                  <a:moveTo>
                    <a:pt x="23" y="9"/>
                  </a:moveTo>
                  <a:lnTo>
                    <a:pt x="23" y="14"/>
                  </a:lnTo>
                  <a:lnTo>
                    <a:pt x="23" y="14"/>
                  </a:lnTo>
                  <a:lnTo>
                    <a:pt x="19" y="14"/>
                  </a:lnTo>
                  <a:lnTo>
                    <a:pt x="19" y="18"/>
                  </a:lnTo>
                  <a:lnTo>
                    <a:pt x="19" y="18"/>
                  </a:lnTo>
                  <a:lnTo>
                    <a:pt x="19" y="18"/>
                  </a:lnTo>
                  <a:lnTo>
                    <a:pt x="14" y="23"/>
                  </a:lnTo>
                  <a:lnTo>
                    <a:pt x="14" y="23"/>
                  </a:lnTo>
                  <a:lnTo>
                    <a:pt x="14" y="23"/>
                  </a:lnTo>
                  <a:lnTo>
                    <a:pt x="9" y="23"/>
                  </a:lnTo>
                  <a:lnTo>
                    <a:pt x="9" y="23"/>
                  </a:lnTo>
                  <a:lnTo>
                    <a:pt x="5" y="23"/>
                  </a:lnTo>
                  <a:lnTo>
                    <a:pt x="5" y="18"/>
                  </a:lnTo>
                  <a:lnTo>
                    <a:pt x="5" y="18"/>
                  </a:lnTo>
                  <a:lnTo>
                    <a:pt x="5" y="18"/>
                  </a:lnTo>
                  <a:lnTo>
                    <a:pt x="0" y="18"/>
                  </a:lnTo>
                  <a:lnTo>
                    <a:pt x="0" y="14"/>
                  </a:lnTo>
                  <a:lnTo>
                    <a:pt x="0" y="14"/>
                  </a:lnTo>
                  <a:lnTo>
                    <a:pt x="0" y="14"/>
                  </a:lnTo>
                  <a:lnTo>
                    <a:pt x="0" y="9"/>
                  </a:lnTo>
                  <a:lnTo>
                    <a:pt x="0" y="9"/>
                  </a:lnTo>
                  <a:lnTo>
                    <a:pt x="0" y="4"/>
                  </a:lnTo>
                  <a:lnTo>
                    <a:pt x="5" y="4"/>
                  </a:lnTo>
                  <a:lnTo>
                    <a:pt x="5" y="4"/>
                  </a:lnTo>
                  <a:lnTo>
                    <a:pt x="5" y="4"/>
                  </a:lnTo>
                  <a:lnTo>
                    <a:pt x="9" y="4"/>
                  </a:lnTo>
                  <a:lnTo>
                    <a:pt x="9" y="0"/>
                  </a:lnTo>
                  <a:lnTo>
                    <a:pt x="9" y="0"/>
                  </a:lnTo>
                  <a:lnTo>
                    <a:pt x="14" y="0"/>
                  </a:lnTo>
                  <a:lnTo>
                    <a:pt x="14" y="4"/>
                  </a:lnTo>
                  <a:lnTo>
                    <a:pt x="14" y="4"/>
                  </a:lnTo>
                  <a:lnTo>
                    <a:pt x="19" y="4"/>
                  </a:lnTo>
                  <a:lnTo>
                    <a:pt x="19" y="4"/>
                  </a:lnTo>
                  <a:lnTo>
                    <a:pt x="19" y="9"/>
                  </a:lnTo>
                  <a:lnTo>
                    <a:pt x="19" y="9"/>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1999" name="Line 415"/>
            <p:cNvSpPr>
              <a:spLocks noChangeShapeType="1"/>
            </p:cNvSpPr>
            <p:nvPr/>
          </p:nvSpPr>
          <p:spPr bwMode="auto">
            <a:xfrm rot="11055630">
              <a:off x="987" y="2811"/>
              <a:ext cx="9" cy="65"/>
            </a:xfrm>
            <a:prstGeom prst="line">
              <a:avLst/>
            </a:prstGeom>
            <a:noFill/>
            <a:ln w="7938">
              <a:solidFill>
                <a:srgbClr val="000000"/>
              </a:solidFill>
              <a:round/>
              <a:headEnd/>
              <a:tailEnd/>
            </a:ln>
          </p:spPr>
          <p:txBody>
            <a:bodyPr/>
            <a:lstStyle/>
            <a:p>
              <a:endParaRPr lang="fr-FR"/>
            </a:p>
          </p:txBody>
        </p:sp>
        <p:sp>
          <p:nvSpPr>
            <p:cNvPr id="2000" name="Line 416"/>
            <p:cNvSpPr>
              <a:spLocks noChangeShapeType="1"/>
            </p:cNvSpPr>
            <p:nvPr/>
          </p:nvSpPr>
          <p:spPr bwMode="auto">
            <a:xfrm rot="11055630" flipV="1">
              <a:off x="955" y="2839"/>
              <a:ext cx="69" cy="9"/>
            </a:xfrm>
            <a:prstGeom prst="line">
              <a:avLst/>
            </a:prstGeom>
            <a:noFill/>
            <a:ln w="7938">
              <a:solidFill>
                <a:srgbClr val="000000"/>
              </a:solidFill>
              <a:round/>
              <a:headEnd/>
              <a:tailEnd/>
            </a:ln>
          </p:spPr>
          <p:txBody>
            <a:bodyPr/>
            <a:lstStyle/>
            <a:p>
              <a:endParaRPr lang="fr-FR"/>
            </a:p>
          </p:txBody>
        </p:sp>
        <p:sp>
          <p:nvSpPr>
            <p:cNvPr id="2001" name="Freeform 417"/>
            <p:cNvSpPr>
              <a:spLocks/>
            </p:cNvSpPr>
            <p:nvPr/>
          </p:nvSpPr>
          <p:spPr bwMode="auto">
            <a:xfrm rot="11055630">
              <a:off x="913" y="2838"/>
              <a:ext cx="19" cy="23"/>
            </a:xfrm>
            <a:custGeom>
              <a:avLst/>
              <a:gdLst/>
              <a:ahLst/>
              <a:cxnLst>
                <a:cxn ang="0">
                  <a:pos x="19" y="9"/>
                </a:cxn>
                <a:cxn ang="0">
                  <a:pos x="19" y="9"/>
                </a:cxn>
                <a:cxn ang="0">
                  <a:pos x="19" y="13"/>
                </a:cxn>
                <a:cxn ang="0">
                  <a:pos x="19" y="13"/>
                </a:cxn>
                <a:cxn ang="0">
                  <a:pos x="19" y="18"/>
                </a:cxn>
                <a:cxn ang="0">
                  <a:pos x="19" y="18"/>
                </a:cxn>
                <a:cxn ang="0">
                  <a:pos x="14" y="18"/>
                </a:cxn>
                <a:cxn ang="0">
                  <a:pos x="14" y="18"/>
                </a:cxn>
                <a:cxn ang="0">
                  <a:pos x="14" y="23"/>
                </a:cxn>
                <a:cxn ang="0">
                  <a:pos x="10" y="23"/>
                </a:cxn>
                <a:cxn ang="0">
                  <a:pos x="10" y="23"/>
                </a:cxn>
                <a:cxn ang="0">
                  <a:pos x="10" y="23"/>
                </a:cxn>
                <a:cxn ang="0">
                  <a:pos x="5" y="18"/>
                </a:cxn>
                <a:cxn ang="0">
                  <a:pos x="5" y="18"/>
                </a:cxn>
                <a:cxn ang="0">
                  <a:pos x="5" y="18"/>
                </a:cxn>
                <a:cxn ang="0">
                  <a:pos x="0" y="18"/>
                </a:cxn>
                <a:cxn ang="0">
                  <a:pos x="0" y="18"/>
                </a:cxn>
                <a:cxn ang="0">
                  <a:pos x="0" y="13"/>
                </a:cxn>
                <a:cxn ang="0">
                  <a:pos x="0" y="13"/>
                </a:cxn>
                <a:cxn ang="0">
                  <a:pos x="0" y="9"/>
                </a:cxn>
                <a:cxn ang="0">
                  <a:pos x="0" y="9"/>
                </a:cxn>
                <a:cxn ang="0">
                  <a:pos x="0" y="9"/>
                </a:cxn>
                <a:cxn ang="0">
                  <a:pos x="0" y="4"/>
                </a:cxn>
                <a:cxn ang="0">
                  <a:pos x="0" y="4"/>
                </a:cxn>
                <a:cxn ang="0">
                  <a:pos x="5" y="4"/>
                </a:cxn>
                <a:cxn ang="0">
                  <a:pos x="5" y="4"/>
                </a:cxn>
                <a:cxn ang="0">
                  <a:pos x="5" y="0"/>
                </a:cxn>
                <a:cxn ang="0">
                  <a:pos x="10" y="0"/>
                </a:cxn>
                <a:cxn ang="0">
                  <a:pos x="10" y="0"/>
                </a:cxn>
                <a:cxn ang="0">
                  <a:pos x="14" y="0"/>
                </a:cxn>
                <a:cxn ang="0">
                  <a:pos x="14" y="0"/>
                </a:cxn>
                <a:cxn ang="0">
                  <a:pos x="14" y="4"/>
                </a:cxn>
                <a:cxn ang="0">
                  <a:pos x="19" y="4"/>
                </a:cxn>
                <a:cxn ang="0">
                  <a:pos x="19" y="4"/>
                </a:cxn>
                <a:cxn ang="0">
                  <a:pos x="19" y="4"/>
                </a:cxn>
                <a:cxn ang="0">
                  <a:pos x="19" y="9"/>
                </a:cxn>
                <a:cxn ang="0">
                  <a:pos x="19" y="9"/>
                </a:cxn>
              </a:cxnLst>
              <a:rect l="0" t="0" r="r" b="b"/>
              <a:pathLst>
                <a:path w="19" h="23">
                  <a:moveTo>
                    <a:pt x="19" y="9"/>
                  </a:moveTo>
                  <a:lnTo>
                    <a:pt x="19" y="9"/>
                  </a:lnTo>
                  <a:lnTo>
                    <a:pt x="19" y="13"/>
                  </a:lnTo>
                  <a:lnTo>
                    <a:pt x="19" y="13"/>
                  </a:lnTo>
                  <a:lnTo>
                    <a:pt x="19" y="18"/>
                  </a:lnTo>
                  <a:lnTo>
                    <a:pt x="19" y="18"/>
                  </a:lnTo>
                  <a:lnTo>
                    <a:pt x="14" y="18"/>
                  </a:lnTo>
                  <a:lnTo>
                    <a:pt x="14" y="18"/>
                  </a:lnTo>
                  <a:lnTo>
                    <a:pt x="14" y="23"/>
                  </a:lnTo>
                  <a:lnTo>
                    <a:pt x="10" y="23"/>
                  </a:lnTo>
                  <a:lnTo>
                    <a:pt x="10" y="23"/>
                  </a:lnTo>
                  <a:lnTo>
                    <a:pt x="10" y="23"/>
                  </a:lnTo>
                  <a:lnTo>
                    <a:pt x="5" y="18"/>
                  </a:lnTo>
                  <a:lnTo>
                    <a:pt x="5" y="18"/>
                  </a:lnTo>
                  <a:lnTo>
                    <a:pt x="5" y="18"/>
                  </a:lnTo>
                  <a:lnTo>
                    <a:pt x="0" y="18"/>
                  </a:lnTo>
                  <a:lnTo>
                    <a:pt x="0" y="18"/>
                  </a:lnTo>
                  <a:lnTo>
                    <a:pt x="0" y="13"/>
                  </a:lnTo>
                  <a:lnTo>
                    <a:pt x="0" y="13"/>
                  </a:lnTo>
                  <a:lnTo>
                    <a:pt x="0" y="9"/>
                  </a:lnTo>
                  <a:lnTo>
                    <a:pt x="0" y="9"/>
                  </a:lnTo>
                  <a:lnTo>
                    <a:pt x="0" y="9"/>
                  </a:lnTo>
                  <a:lnTo>
                    <a:pt x="0" y="4"/>
                  </a:lnTo>
                  <a:lnTo>
                    <a:pt x="0" y="4"/>
                  </a:lnTo>
                  <a:lnTo>
                    <a:pt x="5" y="4"/>
                  </a:lnTo>
                  <a:lnTo>
                    <a:pt x="5" y="4"/>
                  </a:lnTo>
                  <a:lnTo>
                    <a:pt x="5" y="0"/>
                  </a:lnTo>
                  <a:lnTo>
                    <a:pt x="10" y="0"/>
                  </a:lnTo>
                  <a:lnTo>
                    <a:pt x="10" y="0"/>
                  </a:lnTo>
                  <a:lnTo>
                    <a:pt x="14" y="0"/>
                  </a:lnTo>
                  <a:lnTo>
                    <a:pt x="14" y="0"/>
                  </a:lnTo>
                  <a:lnTo>
                    <a:pt x="14" y="4"/>
                  </a:lnTo>
                  <a:lnTo>
                    <a:pt x="19" y="4"/>
                  </a:lnTo>
                  <a:lnTo>
                    <a:pt x="19" y="4"/>
                  </a:lnTo>
                  <a:lnTo>
                    <a:pt x="19" y="4"/>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2002" name="Line 418"/>
            <p:cNvSpPr>
              <a:spLocks noChangeShapeType="1"/>
            </p:cNvSpPr>
            <p:nvPr/>
          </p:nvSpPr>
          <p:spPr bwMode="auto">
            <a:xfrm rot="11055630">
              <a:off x="918" y="2815"/>
              <a:ext cx="9" cy="69"/>
            </a:xfrm>
            <a:prstGeom prst="line">
              <a:avLst/>
            </a:prstGeom>
            <a:noFill/>
            <a:ln w="7938">
              <a:solidFill>
                <a:srgbClr val="000000"/>
              </a:solidFill>
              <a:round/>
              <a:headEnd/>
              <a:tailEnd/>
            </a:ln>
          </p:spPr>
          <p:txBody>
            <a:bodyPr/>
            <a:lstStyle/>
            <a:p>
              <a:endParaRPr lang="fr-FR"/>
            </a:p>
          </p:txBody>
        </p:sp>
        <p:sp>
          <p:nvSpPr>
            <p:cNvPr id="2003" name="Line 419"/>
            <p:cNvSpPr>
              <a:spLocks noChangeShapeType="1"/>
            </p:cNvSpPr>
            <p:nvPr/>
          </p:nvSpPr>
          <p:spPr bwMode="auto">
            <a:xfrm rot="11055630" flipV="1">
              <a:off x="890" y="2844"/>
              <a:ext cx="65" cy="14"/>
            </a:xfrm>
            <a:prstGeom prst="line">
              <a:avLst/>
            </a:prstGeom>
            <a:noFill/>
            <a:ln w="7938">
              <a:solidFill>
                <a:srgbClr val="000000"/>
              </a:solidFill>
              <a:round/>
              <a:headEnd/>
              <a:tailEnd/>
            </a:ln>
          </p:spPr>
          <p:txBody>
            <a:bodyPr/>
            <a:lstStyle/>
            <a:p>
              <a:endParaRPr lang="fr-FR"/>
            </a:p>
          </p:txBody>
        </p:sp>
        <p:sp>
          <p:nvSpPr>
            <p:cNvPr id="2004" name="Freeform 420"/>
            <p:cNvSpPr>
              <a:spLocks/>
            </p:cNvSpPr>
            <p:nvPr/>
          </p:nvSpPr>
          <p:spPr bwMode="auto">
            <a:xfrm rot="11055630">
              <a:off x="947" y="2875"/>
              <a:ext cx="23" cy="18"/>
            </a:xfrm>
            <a:custGeom>
              <a:avLst/>
              <a:gdLst/>
              <a:ahLst/>
              <a:cxnLst>
                <a:cxn ang="0">
                  <a:pos x="23" y="9"/>
                </a:cxn>
                <a:cxn ang="0">
                  <a:pos x="23" y="9"/>
                </a:cxn>
                <a:cxn ang="0">
                  <a:pos x="23" y="14"/>
                </a:cxn>
                <a:cxn ang="0">
                  <a:pos x="23" y="14"/>
                </a:cxn>
                <a:cxn ang="0">
                  <a:pos x="18" y="14"/>
                </a:cxn>
                <a:cxn ang="0">
                  <a:pos x="18" y="18"/>
                </a:cxn>
                <a:cxn ang="0">
                  <a:pos x="18" y="18"/>
                </a:cxn>
                <a:cxn ang="0">
                  <a:pos x="18" y="18"/>
                </a:cxn>
                <a:cxn ang="0">
                  <a:pos x="14" y="18"/>
                </a:cxn>
                <a:cxn ang="0">
                  <a:pos x="14" y="18"/>
                </a:cxn>
                <a:cxn ang="0">
                  <a:pos x="9" y="18"/>
                </a:cxn>
                <a:cxn ang="0">
                  <a:pos x="9" y="18"/>
                </a:cxn>
                <a:cxn ang="0">
                  <a:pos x="9" y="18"/>
                </a:cxn>
                <a:cxn ang="0">
                  <a:pos x="4" y="18"/>
                </a:cxn>
                <a:cxn ang="0">
                  <a:pos x="4" y="18"/>
                </a:cxn>
                <a:cxn ang="0">
                  <a:pos x="4" y="18"/>
                </a:cxn>
                <a:cxn ang="0">
                  <a:pos x="4" y="14"/>
                </a:cxn>
                <a:cxn ang="0">
                  <a:pos x="0" y="14"/>
                </a:cxn>
                <a:cxn ang="0">
                  <a:pos x="0" y="14"/>
                </a:cxn>
                <a:cxn ang="0">
                  <a:pos x="0" y="9"/>
                </a:cxn>
                <a:cxn ang="0">
                  <a:pos x="0" y="9"/>
                </a:cxn>
                <a:cxn ang="0">
                  <a:pos x="0" y="5"/>
                </a:cxn>
                <a:cxn ang="0">
                  <a:pos x="4" y="5"/>
                </a:cxn>
                <a:cxn ang="0">
                  <a:pos x="4" y="5"/>
                </a:cxn>
                <a:cxn ang="0">
                  <a:pos x="4" y="0"/>
                </a:cxn>
                <a:cxn ang="0">
                  <a:pos x="4" y="0"/>
                </a:cxn>
                <a:cxn ang="0">
                  <a:pos x="9" y="0"/>
                </a:cxn>
                <a:cxn ang="0">
                  <a:pos x="9" y="0"/>
                </a:cxn>
                <a:cxn ang="0">
                  <a:pos x="14" y="0"/>
                </a:cxn>
                <a:cxn ang="0">
                  <a:pos x="14" y="0"/>
                </a:cxn>
                <a:cxn ang="0">
                  <a:pos x="14" y="0"/>
                </a:cxn>
                <a:cxn ang="0">
                  <a:pos x="18" y="0"/>
                </a:cxn>
                <a:cxn ang="0">
                  <a:pos x="18" y="5"/>
                </a:cxn>
                <a:cxn ang="0">
                  <a:pos x="18" y="5"/>
                </a:cxn>
                <a:cxn ang="0">
                  <a:pos x="23" y="5"/>
                </a:cxn>
                <a:cxn ang="0">
                  <a:pos x="23" y="5"/>
                </a:cxn>
                <a:cxn ang="0">
                  <a:pos x="23" y="9"/>
                </a:cxn>
              </a:cxnLst>
              <a:rect l="0" t="0" r="r" b="b"/>
              <a:pathLst>
                <a:path w="23" h="18">
                  <a:moveTo>
                    <a:pt x="23" y="9"/>
                  </a:moveTo>
                  <a:lnTo>
                    <a:pt x="23" y="9"/>
                  </a:lnTo>
                  <a:lnTo>
                    <a:pt x="23" y="14"/>
                  </a:lnTo>
                  <a:lnTo>
                    <a:pt x="23" y="14"/>
                  </a:lnTo>
                  <a:lnTo>
                    <a:pt x="18" y="14"/>
                  </a:lnTo>
                  <a:lnTo>
                    <a:pt x="18" y="18"/>
                  </a:lnTo>
                  <a:lnTo>
                    <a:pt x="18" y="18"/>
                  </a:lnTo>
                  <a:lnTo>
                    <a:pt x="18" y="18"/>
                  </a:lnTo>
                  <a:lnTo>
                    <a:pt x="14" y="18"/>
                  </a:lnTo>
                  <a:lnTo>
                    <a:pt x="14" y="18"/>
                  </a:lnTo>
                  <a:lnTo>
                    <a:pt x="9" y="18"/>
                  </a:lnTo>
                  <a:lnTo>
                    <a:pt x="9" y="18"/>
                  </a:lnTo>
                  <a:lnTo>
                    <a:pt x="9" y="18"/>
                  </a:lnTo>
                  <a:lnTo>
                    <a:pt x="4" y="18"/>
                  </a:lnTo>
                  <a:lnTo>
                    <a:pt x="4" y="18"/>
                  </a:lnTo>
                  <a:lnTo>
                    <a:pt x="4" y="18"/>
                  </a:lnTo>
                  <a:lnTo>
                    <a:pt x="4" y="14"/>
                  </a:lnTo>
                  <a:lnTo>
                    <a:pt x="0" y="14"/>
                  </a:lnTo>
                  <a:lnTo>
                    <a:pt x="0" y="14"/>
                  </a:lnTo>
                  <a:lnTo>
                    <a:pt x="0" y="9"/>
                  </a:lnTo>
                  <a:lnTo>
                    <a:pt x="0" y="9"/>
                  </a:lnTo>
                  <a:lnTo>
                    <a:pt x="0" y="5"/>
                  </a:lnTo>
                  <a:lnTo>
                    <a:pt x="4" y="5"/>
                  </a:lnTo>
                  <a:lnTo>
                    <a:pt x="4" y="5"/>
                  </a:lnTo>
                  <a:lnTo>
                    <a:pt x="4" y="0"/>
                  </a:lnTo>
                  <a:lnTo>
                    <a:pt x="4" y="0"/>
                  </a:lnTo>
                  <a:lnTo>
                    <a:pt x="9" y="0"/>
                  </a:lnTo>
                  <a:lnTo>
                    <a:pt x="9" y="0"/>
                  </a:lnTo>
                  <a:lnTo>
                    <a:pt x="14" y="0"/>
                  </a:lnTo>
                  <a:lnTo>
                    <a:pt x="14" y="0"/>
                  </a:lnTo>
                  <a:lnTo>
                    <a:pt x="14" y="0"/>
                  </a:lnTo>
                  <a:lnTo>
                    <a:pt x="18" y="0"/>
                  </a:lnTo>
                  <a:lnTo>
                    <a:pt x="18" y="5"/>
                  </a:lnTo>
                  <a:lnTo>
                    <a:pt x="18" y="5"/>
                  </a:lnTo>
                  <a:lnTo>
                    <a:pt x="23" y="5"/>
                  </a:lnTo>
                  <a:lnTo>
                    <a:pt x="23" y="5"/>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2005" name="Line 421"/>
            <p:cNvSpPr>
              <a:spLocks noChangeShapeType="1"/>
            </p:cNvSpPr>
            <p:nvPr/>
          </p:nvSpPr>
          <p:spPr bwMode="auto">
            <a:xfrm rot="11055630">
              <a:off x="953" y="2852"/>
              <a:ext cx="14" cy="64"/>
            </a:xfrm>
            <a:prstGeom prst="line">
              <a:avLst/>
            </a:prstGeom>
            <a:noFill/>
            <a:ln w="7938">
              <a:solidFill>
                <a:srgbClr val="000000"/>
              </a:solidFill>
              <a:round/>
              <a:headEnd/>
              <a:tailEnd/>
            </a:ln>
          </p:spPr>
          <p:txBody>
            <a:bodyPr/>
            <a:lstStyle/>
            <a:p>
              <a:endParaRPr lang="fr-FR"/>
            </a:p>
          </p:txBody>
        </p:sp>
        <p:sp>
          <p:nvSpPr>
            <p:cNvPr id="2006" name="Line 422"/>
            <p:cNvSpPr>
              <a:spLocks noChangeShapeType="1"/>
            </p:cNvSpPr>
            <p:nvPr/>
          </p:nvSpPr>
          <p:spPr bwMode="auto">
            <a:xfrm rot="11055630" flipV="1">
              <a:off x="924" y="2878"/>
              <a:ext cx="69" cy="9"/>
            </a:xfrm>
            <a:prstGeom prst="line">
              <a:avLst/>
            </a:prstGeom>
            <a:noFill/>
            <a:ln w="7938">
              <a:solidFill>
                <a:srgbClr val="000000"/>
              </a:solidFill>
              <a:round/>
              <a:headEnd/>
              <a:tailEnd/>
            </a:ln>
          </p:spPr>
          <p:txBody>
            <a:bodyPr/>
            <a:lstStyle/>
            <a:p>
              <a:endParaRPr lang="fr-FR"/>
            </a:p>
          </p:txBody>
        </p:sp>
        <p:sp>
          <p:nvSpPr>
            <p:cNvPr id="2007" name="Freeform 423"/>
            <p:cNvSpPr>
              <a:spLocks/>
            </p:cNvSpPr>
            <p:nvPr/>
          </p:nvSpPr>
          <p:spPr bwMode="auto">
            <a:xfrm rot="11055630">
              <a:off x="951" y="2938"/>
              <a:ext cx="23" cy="23"/>
            </a:xfrm>
            <a:custGeom>
              <a:avLst/>
              <a:gdLst/>
              <a:ahLst/>
              <a:cxnLst>
                <a:cxn ang="0">
                  <a:pos x="13" y="23"/>
                </a:cxn>
                <a:cxn ang="0">
                  <a:pos x="9" y="23"/>
                </a:cxn>
                <a:cxn ang="0">
                  <a:pos x="9" y="23"/>
                </a:cxn>
                <a:cxn ang="0">
                  <a:pos x="9" y="23"/>
                </a:cxn>
                <a:cxn ang="0">
                  <a:pos x="4" y="18"/>
                </a:cxn>
                <a:cxn ang="0">
                  <a:pos x="4" y="18"/>
                </a:cxn>
                <a:cxn ang="0">
                  <a:pos x="4" y="18"/>
                </a:cxn>
                <a:cxn ang="0">
                  <a:pos x="4" y="14"/>
                </a:cxn>
                <a:cxn ang="0">
                  <a:pos x="0" y="14"/>
                </a:cxn>
                <a:cxn ang="0">
                  <a:pos x="0" y="14"/>
                </a:cxn>
                <a:cxn ang="0">
                  <a:pos x="0" y="9"/>
                </a:cxn>
                <a:cxn ang="0">
                  <a:pos x="0" y="9"/>
                </a:cxn>
                <a:cxn ang="0">
                  <a:pos x="0" y="9"/>
                </a:cxn>
                <a:cxn ang="0">
                  <a:pos x="4" y="4"/>
                </a:cxn>
                <a:cxn ang="0">
                  <a:pos x="4" y="4"/>
                </a:cxn>
                <a:cxn ang="0">
                  <a:pos x="4" y="4"/>
                </a:cxn>
                <a:cxn ang="0">
                  <a:pos x="4" y="0"/>
                </a:cxn>
                <a:cxn ang="0">
                  <a:pos x="9" y="0"/>
                </a:cxn>
                <a:cxn ang="0">
                  <a:pos x="9" y="0"/>
                </a:cxn>
                <a:cxn ang="0">
                  <a:pos x="13" y="0"/>
                </a:cxn>
                <a:cxn ang="0">
                  <a:pos x="13" y="0"/>
                </a:cxn>
                <a:cxn ang="0">
                  <a:pos x="13" y="0"/>
                </a:cxn>
                <a:cxn ang="0">
                  <a:pos x="18" y="4"/>
                </a:cxn>
                <a:cxn ang="0">
                  <a:pos x="18" y="4"/>
                </a:cxn>
                <a:cxn ang="0">
                  <a:pos x="18" y="4"/>
                </a:cxn>
                <a:cxn ang="0">
                  <a:pos x="18" y="4"/>
                </a:cxn>
                <a:cxn ang="0">
                  <a:pos x="23" y="9"/>
                </a:cxn>
                <a:cxn ang="0">
                  <a:pos x="23" y="9"/>
                </a:cxn>
                <a:cxn ang="0">
                  <a:pos x="23" y="9"/>
                </a:cxn>
                <a:cxn ang="0">
                  <a:pos x="23" y="14"/>
                </a:cxn>
                <a:cxn ang="0">
                  <a:pos x="23" y="14"/>
                </a:cxn>
                <a:cxn ang="0">
                  <a:pos x="18" y="18"/>
                </a:cxn>
                <a:cxn ang="0">
                  <a:pos x="18" y="18"/>
                </a:cxn>
                <a:cxn ang="0">
                  <a:pos x="18" y="18"/>
                </a:cxn>
                <a:cxn ang="0">
                  <a:pos x="18" y="18"/>
                </a:cxn>
                <a:cxn ang="0">
                  <a:pos x="13" y="23"/>
                </a:cxn>
                <a:cxn ang="0">
                  <a:pos x="13" y="23"/>
                </a:cxn>
              </a:cxnLst>
              <a:rect l="0" t="0" r="r" b="b"/>
              <a:pathLst>
                <a:path w="23" h="23">
                  <a:moveTo>
                    <a:pt x="13" y="23"/>
                  </a:moveTo>
                  <a:lnTo>
                    <a:pt x="9" y="23"/>
                  </a:lnTo>
                  <a:lnTo>
                    <a:pt x="9" y="23"/>
                  </a:lnTo>
                  <a:lnTo>
                    <a:pt x="9" y="23"/>
                  </a:lnTo>
                  <a:lnTo>
                    <a:pt x="4" y="18"/>
                  </a:lnTo>
                  <a:lnTo>
                    <a:pt x="4" y="18"/>
                  </a:lnTo>
                  <a:lnTo>
                    <a:pt x="4" y="18"/>
                  </a:lnTo>
                  <a:lnTo>
                    <a:pt x="4" y="14"/>
                  </a:lnTo>
                  <a:lnTo>
                    <a:pt x="0" y="14"/>
                  </a:lnTo>
                  <a:lnTo>
                    <a:pt x="0" y="14"/>
                  </a:lnTo>
                  <a:lnTo>
                    <a:pt x="0" y="9"/>
                  </a:lnTo>
                  <a:lnTo>
                    <a:pt x="0" y="9"/>
                  </a:lnTo>
                  <a:lnTo>
                    <a:pt x="0" y="9"/>
                  </a:lnTo>
                  <a:lnTo>
                    <a:pt x="4" y="4"/>
                  </a:lnTo>
                  <a:lnTo>
                    <a:pt x="4" y="4"/>
                  </a:lnTo>
                  <a:lnTo>
                    <a:pt x="4" y="4"/>
                  </a:lnTo>
                  <a:lnTo>
                    <a:pt x="4" y="0"/>
                  </a:lnTo>
                  <a:lnTo>
                    <a:pt x="9" y="0"/>
                  </a:lnTo>
                  <a:lnTo>
                    <a:pt x="9" y="0"/>
                  </a:lnTo>
                  <a:lnTo>
                    <a:pt x="13" y="0"/>
                  </a:lnTo>
                  <a:lnTo>
                    <a:pt x="13" y="0"/>
                  </a:lnTo>
                  <a:lnTo>
                    <a:pt x="13" y="0"/>
                  </a:lnTo>
                  <a:lnTo>
                    <a:pt x="18" y="4"/>
                  </a:lnTo>
                  <a:lnTo>
                    <a:pt x="18" y="4"/>
                  </a:lnTo>
                  <a:lnTo>
                    <a:pt x="18" y="4"/>
                  </a:lnTo>
                  <a:lnTo>
                    <a:pt x="18" y="4"/>
                  </a:lnTo>
                  <a:lnTo>
                    <a:pt x="23" y="9"/>
                  </a:lnTo>
                  <a:lnTo>
                    <a:pt x="23" y="9"/>
                  </a:lnTo>
                  <a:lnTo>
                    <a:pt x="23" y="9"/>
                  </a:lnTo>
                  <a:lnTo>
                    <a:pt x="23" y="14"/>
                  </a:lnTo>
                  <a:lnTo>
                    <a:pt x="23" y="14"/>
                  </a:lnTo>
                  <a:lnTo>
                    <a:pt x="18" y="18"/>
                  </a:lnTo>
                  <a:lnTo>
                    <a:pt x="18" y="18"/>
                  </a:lnTo>
                  <a:lnTo>
                    <a:pt x="18" y="18"/>
                  </a:lnTo>
                  <a:lnTo>
                    <a:pt x="18" y="18"/>
                  </a:lnTo>
                  <a:lnTo>
                    <a:pt x="13" y="23"/>
                  </a:lnTo>
                  <a:lnTo>
                    <a:pt x="13" y="23"/>
                  </a:lnTo>
                  <a:close/>
                </a:path>
              </a:pathLst>
            </a:custGeom>
            <a:solidFill>
              <a:srgbClr val="000000"/>
            </a:solidFill>
            <a:ln w="7938">
              <a:solidFill>
                <a:srgbClr val="000000"/>
              </a:solidFill>
              <a:prstDash val="solid"/>
              <a:round/>
              <a:headEnd/>
              <a:tailEnd/>
            </a:ln>
          </p:spPr>
          <p:txBody>
            <a:bodyPr/>
            <a:lstStyle/>
            <a:p>
              <a:endParaRPr lang="fr-FR"/>
            </a:p>
          </p:txBody>
        </p:sp>
        <p:sp>
          <p:nvSpPr>
            <p:cNvPr id="2008" name="Line 424"/>
            <p:cNvSpPr>
              <a:spLocks noChangeShapeType="1"/>
            </p:cNvSpPr>
            <p:nvPr/>
          </p:nvSpPr>
          <p:spPr bwMode="auto">
            <a:xfrm rot="11055630" flipV="1">
              <a:off x="928" y="2944"/>
              <a:ext cx="69" cy="14"/>
            </a:xfrm>
            <a:prstGeom prst="line">
              <a:avLst/>
            </a:prstGeom>
            <a:noFill/>
            <a:ln w="7938">
              <a:solidFill>
                <a:srgbClr val="000000"/>
              </a:solidFill>
              <a:round/>
              <a:headEnd/>
              <a:tailEnd/>
            </a:ln>
          </p:spPr>
          <p:txBody>
            <a:bodyPr/>
            <a:lstStyle/>
            <a:p>
              <a:endParaRPr lang="fr-FR"/>
            </a:p>
          </p:txBody>
        </p:sp>
        <p:sp>
          <p:nvSpPr>
            <p:cNvPr id="2009" name="Line 425"/>
            <p:cNvSpPr>
              <a:spLocks noChangeShapeType="1"/>
            </p:cNvSpPr>
            <p:nvPr/>
          </p:nvSpPr>
          <p:spPr bwMode="auto">
            <a:xfrm rot="11055630">
              <a:off x="957" y="2915"/>
              <a:ext cx="14" cy="69"/>
            </a:xfrm>
            <a:prstGeom prst="line">
              <a:avLst/>
            </a:prstGeom>
            <a:noFill/>
            <a:ln w="7938">
              <a:solidFill>
                <a:srgbClr val="000000"/>
              </a:solidFill>
              <a:round/>
              <a:headEnd/>
              <a:tailEnd/>
            </a:ln>
          </p:spPr>
          <p:txBody>
            <a:bodyPr/>
            <a:lstStyle/>
            <a:p>
              <a:endParaRPr lang="fr-FR"/>
            </a:p>
          </p:txBody>
        </p:sp>
        <p:sp>
          <p:nvSpPr>
            <p:cNvPr id="2010" name="Freeform 426"/>
            <p:cNvSpPr>
              <a:spLocks/>
            </p:cNvSpPr>
            <p:nvPr/>
          </p:nvSpPr>
          <p:spPr bwMode="auto">
            <a:xfrm rot="11055630">
              <a:off x="992" y="2973"/>
              <a:ext cx="18" cy="19"/>
            </a:xfrm>
            <a:custGeom>
              <a:avLst/>
              <a:gdLst/>
              <a:ahLst/>
              <a:cxnLst>
                <a:cxn ang="0">
                  <a:pos x="18" y="9"/>
                </a:cxn>
                <a:cxn ang="0">
                  <a:pos x="18" y="9"/>
                </a:cxn>
                <a:cxn ang="0">
                  <a:pos x="18" y="9"/>
                </a:cxn>
                <a:cxn ang="0">
                  <a:pos x="18" y="14"/>
                </a:cxn>
                <a:cxn ang="0">
                  <a:pos x="18" y="14"/>
                </a:cxn>
                <a:cxn ang="0">
                  <a:pos x="18" y="19"/>
                </a:cxn>
                <a:cxn ang="0">
                  <a:pos x="14" y="19"/>
                </a:cxn>
                <a:cxn ang="0">
                  <a:pos x="14" y="19"/>
                </a:cxn>
                <a:cxn ang="0">
                  <a:pos x="14" y="19"/>
                </a:cxn>
                <a:cxn ang="0">
                  <a:pos x="9" y="19"/>
                </a:cxn>
                <a:cxn ang="0">
                  <a:pos x="9" y="19"/>
                </a:cxn>
                <a:cxn ang="0">
                  <a:pos x="4" y="19"/>
                </a:cxn>
                <a:cxn ang="0">
                  <a:pos x="4" y="19"/>
                </a:cxn>
                <a:cxn ang="0">
                  <a:pos x="4" y="19"/>
                </a:cxn>
                <a:cxn ang="0">
                  <a:pos x="0" y="19"/>
                </a:cxn>
                <a:cxn ang="0">
                  <a:pos x="0" y="14"/>
                </a:cxn>
                <a:cxn ang="0">
                  <a:pos x="0" y="14"/>
                </a:cxn>
                <a:cxn ang="0">
                  <a:pos x="0" y="14"/>
                </a:cxn>
                <a:cxn ang="0">
                  <a:pos x="0" y="9"/>
                </a:cxn>
                <a:cxn ang="0">
                  <a:pos x="0" y="9"/>
                </a:cxn>
                <a:cxn ang="0">
                  <a:pos x="0" y="9"/>
                </a:cxn>
                <a:cxn ang="0">
                  <a:pos x="0" y="5"/>
                </a:cxn>
                <a:cxn ang="0">
                  <a:pos x="0" y="5"/>
                </a:cxn>
                <a:cxn ang="0">
                  <a:pos x="0" y="5"/>
                </a:cxn>
                <a:cxn ang="0">
                  <a:pos x="0" y="0"/>
                </a:cxn>
                <a:cxn ang="0">
                  <a:pos x="4" y="0"/>
                </a:cxn>
                <a:cxn ang="0">
                  <a:pos x="4" y="0"/>
                </a:cxn>
                <a:cxn ang="0">
                  <a:pos x="9" y="0"/>
                </a:cxn>
                <a:cxn ang="0">
                  <a:pos x="9" y="0"/>
                </a:cxn>
                <a:cxn ang="0">
                  <a:pos x="9" y="0"/>
                </a:cxn>
                <a:cxn ang="0">
                  <a:pos x="14" y="0"/>
                </a:cxn>
                <a:cxn ang="0">
                  <a:pos x="14" y="0"/>
                </a:cxn>
                <a:cxn ang="0">
                  <a:pos x="14" y="0"/>
                </a:cxn>
                <a:cxn ang="0">
                  <a:pos x="18" y="5"/>
                </a:cxn>
                <a:cxn ang="0">
                  <a:pos x="18" y="5"/>
                </a:cxn>
                <a:cxn ang="0">
                  <a:pos x="18" y="5"/>
                </a:cxn>
                <a:cxn ang="0">
                  <a:pos x="18" y="9"/>
                </a:cxn>
              </a:cxnLst>
              <a:rect l="0" t="0" r="r" b="b"/>
              <a:pathLst>
                <a:path w="18" h="19">
                  <a:moveTo>
                    <a:pt x="18" y="9"/>
                  </a:moveTo>
                  <a:lnTo>
                    <a:pt x="18" y="9"/>
                  </a:lnTo>
                  <a:lnTo>
                    <a:pt x="18" y="9"/>
                  </a:lnTo>
                  <a:lnTo>
                    <a:pt x="18" y="14"/>
                  </a:lnTo>
                  <a:lnTo>
                    <a:pt x="18" y="14"/>
                  </a:lnTo>
                  <a:lnTo>
                    <a:pt x="18" y="19"/>
                  </a:lnTo>
                  <a:lnTo>
                    <a:pt x="14" y="19"/>
                  </a:lnTo>
                  <a:lnTo>
                    <a:pt x="14" y="19"/>
                  </a:lnTo>
                  <a:lnTo>
                    <a:pt x="14" y="19"/>
                  </a:lnTo>
                  <a:lnTo>
                    <a:pt x="9" y="19"/>
                  </a:lnTo>
                  <a:lnTo>
                    <a:pt x="9" y="19"/>
                  </a:lnTo>
                  <a:lnTo>
                    <a:pt x="4" y="19"/>
                  </a:lnTo>
                  <a:lnTo>
                    <a:pt x="4" y="19"/>
                  </a:lnTo>
                  <a:lnTo>
                    <a:pt x="4" y="19"/>
                  </a:lnTo>
                  <a:lnTo>
                    <a:pt x="0" y="19"/>
                  </a:lnTo>
                  <a:lnTo>
                    <a:pt x="0" y="14"/>
                  </a:lnTo>
                  <a:lnTo>
                    <a:pt x="0" y="14"/>
                  </a:lnTo>
                  <a:lnTo>
                    <a:pt x="0" y="14"/>
                  </a:lnTo>
                  <a:lnTo>
                    <a:pt x="0" y="9"/>
                  </a:lnTo>
                  <a:lnTo>
                    <a:pt x="0" y="9"/>
                  </a:lnTo>
                  <a:lnTo>
                    <a:pt x="0" y="9"/>
                  </a:lnTo>
                  <a:lnTo>
                    <a:pt x="0" y="5"/>
                  </a:lnTo>
                  <a:lnTo>
                    <a:pt x="0" y="5"/>
                  </a:lnTo>
                  <a:lnTo>
                    <a:pt x="0" y="5"/>
                  </a:lnTo>
                  <a:lnTo>
                    <a:pt x="0" y="0"/>
                  </a:lnTo>
                  <a:lnTo>
                    <a:pt x="4" y="0"/>
                  </a:lnTo>
                  <a:lnTo>
                    <a:pt x="4" y="0"/>
                  </a:lnTo>
                  <a:lnTo>
                    <a:pt x="9" y="0"/>
                  </a:lnTo>
                  <a:lnTo>
                    <a:pt x="9" y="0"/>
                  </a:lnTo>
                  <a:lnTo>
                    <a:pt x="9" y="0"/>
                  </a:lnTo>
                  <a:lnTo>
                    <a:pt x="14" y="0"/>
                  </a:lnTo>
                  <a:lnTo>
                    <a:pt x="14" y="0"/>
                  </a:lnTo>
                  <a:lnTo>
                    <a:pt x="14" y="0"/>
                  </a:lnTo>
                  <a:lnTo>
                    <a:pt x="18" y="5"/>
                  </a:lnTo>
                  <a:lnTo>
                    <a:pt x="18" y="5"/>
                  </a:lnTo>
                  <a:lnTo>
                    <a:pt x="18" y="5"/>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2011" name="Line 427"/>
            <p:cNvSpPr>
              <a:spLocks noChangeShapeType="1"/>
            </p:cNvSpPr>
            <p:nvPr/>
          </p:nvSpPr>
          <p:spPr bwMode="auto">
            <a:xfrm rot="11055630">
              <a:off x="996" y="2950"/>
              <a:ext cx="10" cy="65"/>
            </a:xfrm>
            <a:prstGeom prst="line">
              <a:avLst/>
            </a:prstGeom>
            <a:noFill/>
            <a:ln w="7938">
              <a:solidFill>
                <a:srgbClr val="000000"/>
              </a:solidFill>
              <a:round/>
              <a:headEnd/>
              <a:tailEnd/>
            </a:ln>
          </p:spPr>
          <p:txBody>
            <a:bodyPr/>
            <a:lstStyle/>
            <a:p>
              <a:endParaRPr lang="fr-FR"/>
            </a:p>
          </p:txBody>
        </p:sp>
        <p:sp>
          <p:nvSpPr>
            <p:cNvPr id="2012" name="Line 428"/>
            <p:cNvSpPr>
              <a:spLocks noChangeShapeType="1"/>
            </p:cNvSpPr>
            <p:nvPr/>
          </p:nvSpPr>
          <p:spPr bwMode="auto">
            <a:xfrm rot="11055630" flipV="1">
              <a:off x="968" y="2978"/>
              <a:ext cx="69" cy="9"/>
            </a:xfrm>
            <a:prstGeom prst="line">
              <a:avLst/>
            </a:prstGeom>
            <a:noFill/>
            <a:ln w="7938">
              <a:solidFill>
                <a:srgbClr val="000000"/>
              </a:solidFill>
              <a:round/>
              <a:headEnd/>
              <a:tailEnd/>
            </a:ln>
          </p:spPr>
          <p:txBody>
            <a:bodyPr/>
            <a:lstStyle/>
            <a:p>
              <a:endParaRPr lang="fr-FR"/>
            </a:p>
          </p:txBody>
        </p:sp>
        <p:sp>
          <p:nvSpPr>
            <p:cNvPr id="2013" name="Freeform 429"/>
            <p:cNvSpPr>
              <a:spLocks/>
            </p:cNvSpPr>
            <p:nvPr/>
          </p:nvSpPr>
          <p:spPr bwMode="auto">
            <a:xfrm rot="11055630">
              <a:off x="922" y="2979"/>
              <a:ext cx="23" cy="18"/>
            </a:xfrm>
            <a:custGeom>
              <a:avLst/>
              <a:gdLst/>
              <a:ahLst/>
              <a:cxnLst>
                <a:cxn ang="0">
                  <a:pos x="23" y="9"/>
                </a:cxn>
                <a:cxn ang="0">
                  <a:pos x="23" y="9"/>
                </a:cxn>
                <a:cxn ang="0">
                  <a:pos x="23" y="9"/>
                </a:cxn>
                <a:cxn ang="0">
                  <a:pos x="23" y="14"/>
                </a:cxn>
                <a:cxn ang="0">
                  <a:pos x="23" y="14"/>
                </a:cxn>
                <a:cxn ang="0">
                  <a:pos x="19" y="14"/>
                </a:cxn>
                <a:cxn ang="0">
                  <a:pos x="19" y="18"/>
                </a:cxn>
                <a:cxn ang="0">
                  <a:pos x="19" y="18"/>
                </a:cxn>
                <a:cxn ang="0">
                  <a:pos x="14" y="18"/>
                </a:cxn>
                <a:cxn ang="0">
                  <a:pos x="14" y="18"/>
                </a:cxn>
                <a:cxn ang="0">
                  <a:pos x="14" y="18"/>
                </a:cxn>
                <a:cxn ang="0">
                  <a:pos x="10" y="18"/>
                </a:cxn>
                <a:cxn ang="0">
                  <a:pos x="10" y="18"/>
                </a:cxn>
                <a:cxn ang="0">
                  <a:pos x="5" y="18"/>
                </a:cxn>
                <a:cxn ang="0">
                  <a:pos x="5" y="18"/>
                </a:cxn>
                <a:cxn ang="0">
                  <a:pos x="5" y="14"/>
                </a:cxn>
                <a:cxn ang="0">
                  <a:pos x="5" y="14"/>
                </a:cxn>
                <a:cxn ang="0">
                  <a:pos x="0" y="14"/>
                </a:cxn>
                <a:cxn ang="0">
                  <a:pos x="0" y="9"/>
                </a:cxn>
                <a:cxn ang="0">
                  <a:pos x="0" y="9"/>
                </a:cxn>
                <a:cxn ang="0">
                  <a:pos x="0" y="5"/>
                </a:cxn>
                <a:cxn ang="0">
                  <a:pos x="5" y="5"/>
                </a:cxn>
                <a:cxn ang="0">
                  <a:pos x="5" y="5"/>
                </a:cxn>
                <a:cxn ang="0">
                  <a:pos x="5" y="0"/>
                </a:cxn>
                <a:cxn ang="0">
                  <a:pos x="5" y="0"/>
                </a:cxn>
                <a:cxn ang="0">
                  <a:pos x="10" y="0"/>
                </a:cxn>
                <a:cxn ang="0">
                  <a:pos x="10" y="0"/>
                </a:cxn>
                <a:cxn ang="0">
                  <a:pos x="10" y="0"/>
                </a:cxn>
                <a:cxn ang="0">
                  <a:pos x="14" y="0"/>
                </a:cxn>
                <a:cxn ang="0">
                  <a:pos x="14" y="0"/>
                </a:cxn>
                <a:cxn ang="0">
                  <a:pos x="14" y="0"/>
                </a:cxn>
                <a:cxn ang="0">
                  <a:pos x="19" y="0"/>
                </a:cxn>
                <a:cxn ang="0">
                  <a:pos x="19" y="0"/>
                </a:cxn>
                <a:cxn ang="0">
                  <a:pos x="19" y="5"/>
                </a:cxn>
                <a:cxn ang="0">
                  <a:pos x="23" y="5"/>
                </a:cxn>
                <a:cxn ang="0">
                  <a:pos x="23" y="5"/>
                </a:cxn>
                <a:cxn ang="0">
                  <a:pos x="23" y="9"/>
                </a:cxn>
              </a:cxnLst>
              <a:rect l="0" t="0" r="r" b="b"/>
              <a:pathLst>
                <a:path w="23" h="18">
                  <a:moveTo>
                    <a:pt x="23" y="9"/>
                  </a:moveTo>
                  <a:lnTo>
                    <a:pt x="23" y="9"/>
                  </a:lnTo>
                  <a:lnTo>
                    <a:pt x="23" y="9"/>
                  </a:lnTo>
                  <a:lnTo>
                    <a:pt x="23" y="14"/>
                  </a:lnTo>
                  <a:lnTo>
                    <a:pt x="23" y="14"/>
                  </a:lnTo>
                  <a:lnTo>
                    <a:pt x="19" y="14"/>
                  </a:lnTo>
                  <a:lnTo>
                    <a:pt x="19" y="18"/>
                  </a:lnTo>
                  <a:lnTo>
                    <a:pt x="19" y="18"/>
                  </a:lnTo>
                  <a:lnTo>
                    <a:pt x="14" y="18"/>
                  </a:lnTo>
                  <a:lnTo>
                    <a:pt x="14" y="18"/>
                  </a:lnTo>
                  <a:lnTo>
                    <a:pt x="14" y="18"/>
                  </a:lnTo>
                  <a:lnTo>
                    <a:pt x="10" y="18"/>
                  </a:lnTo>
                  <a:lnTo>
                    <a:pt x="10" y="18"/>
                  </a:lnTo>
                  <a:lnTo>
                    <a:pt x="5" y="18"/>
                  </a:lnTo>
                  <a:lnTo>
                    <a:pt x="5" y="18"/>
                  </a:lnTo>
                  <a:lnTo>
                    <a:pt x="5" y="14"/>
                  </a:lnTo>
                  <a:lnTo>
                    <a:pt x="5" y="14"/>
                  </a:lnTo>
                  <a:lnTo>
                    <a:pt x="0" y="14"/>
                  </a:lnTo>
                  <a:lnTo>
                    <a:pt x="0" y="9"/>
                  </a:lnTo>
                  <a:lnTo>
                    <a:pt x="0" y="9"/>
                  </a:lnTo>
                  <a:lnTo>
                    <a:pt x="0" y="5"/>
                  </a:lnTo>
                  <a:lnTo>
                    <a:pt x="5" y="5"/>
                  </a:lnTo>
                  <a:lnTo>
                    <a:pt x="5" y="5"/>
                  </a:lnTo>
                  <a:lnTo>
                    <a:pt x="5" y="0"/>
                  </a:lnTo>
                  <a:lnTo>
                    <a:pt x="5" y="0"/>
                  </a:lnTo>
                  <a:lnTo>
                    <a:pt x="10" y="0"/>
                  </a:lnTo>
                  <a:lnTo>
                    <a:pt x="10" y="0"/>
                  </a:lnTo>
                  <a:lnTo>
                    <a:pt x="10" y="0"/>
                  </a:lnTo>
                  <a:lnTo>
                    <a:pt x="14" y="0"/>
                  </a:lnTo>
                  <a:lnTo>
                    <a:pt x="14" y="0"/>
                  </a:lnTo>
                  <a:lnTo>
                    <a:pt x="14" y="0"/>
                  </a:lnTo>
                  <a:lnTo>
                    <a:pt x="19" y="0"/>
                  </a:lnTo>
                  <a:lnTo>
                    <a:pt x="19" y="0"/>
                  </a:lnTo>
                  <a:lnTo>
                    <a:pt x="19" y="5"/>
                  </a:lnTo>
                  <a:lnTo>
                    <a:pt x="23" y="5"/>
                  </a:lnTo>
                  <a:lnTo>
                    <a:pt x="23" y="5"/>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2014" name="Line 430"/>
            <p:cNvSpPr>
              <a:spLocks noChangeShapeType="1"/>
            </p:cNvSpPr>
            <p:nvPr/>
          </p:nvSpPr>
          <p:spPr bwMode="auto">
            <a:xfrm rot="11055630">
              <a:off x="926" y="2956"/>
              <a:ext cx="9" cy="64"/>
            </a:xfrm>
            <a:prstGeom prst="line">
              <a:avLst/>
            </a:prstGeom>
            <a:noFill/>
            <a:ln w="7938">
              <a:solidFill>
                <a:srgbClr val="000000"/>
              </a:solidFill>
              <a:round/>
              <a:headEnd/>
              <a:tailEnd/>
            </a:ln>
          </p:spPr>
          <p:txBody>
            <a:bodyPr/>
            <a:lstStyle/>
            <a:p>
              <a:endParaRPr lang="fr-FR"/>
            </a:p>
          </p:txBody>
        </p:sp>
        <p:sp>
          <p:nvSpPr>
            <p:cNvPr id="2015" name="Line 431"/>
            <p:cNvSpPr>
              <a:spLocks noChangeShapeType="1"/>
            </p:cNvSpPr>
            <p:nvPr/>
          </p:nvSpPr>
          <p:spPr bwMode="auto">
            <a:xfrm rot="11055630" flipV="1">
              <a:off x="899" y="2982"/>
              <a:ext cx="69" cy="9"/>
            </a:xfrm>
            <a:prstGeom prst="line">
              <a:avLst/>
            </a:prstGeom>
            <a:noFill/>
            <a:ln w="7938">
              <a:solidFill>
                <a:srgbClr val="000000"/>
              </a:solidFill>
              <a:round/>
              <a:headEnd/>
              <a:tailEnd/>
            </a:ln>
          </p:spPr>
          <p:txBody>
            <a:bodyPr/>
            <a:lstStyle/>
            <a:p>
              <a:endParaRPr lang="fr-FR"/>
            </a:p>
          </p:txBody>
        </p:sp>
        <p:sp>
          <p:nvSpPr>
            <p:cNvPr id="2016" name="Freeform 432"/>
            <p:cNvSpPr>
              <a:spLocks/>
            </p:cNvSpPr>
            <p:nvPr/>
          </p:nvSpPr>
          <p:spPr bwMode="auto">
            <a:xfrm rot="11055630">
              <a:off x="960" y="3008"/>
              <a:ext cx="19" cy="23"/>
            </a:xfrm>
            <a:custGeom>
              <a:avLst/>
              <a:gdLst/>
              <a:ahLst/>
              <a:cxnLst>
                <a:cxn ang="0">
                  <a:pos x="19" y="9"/>
                </a:cxn>
                <a:cxn ang="0">
                  <a:pos x="19" y="13"/>
                </a:cxn>
                <a:cxn ang="0">
                  <a:pos x="19" y="13"/>
                </a:cxn>
                <a:cxn ang="0">
                  <a:pos x="19" y="13"/>
                </a:cxn>
                <a:cxn ang="0">
                  <a:pos x="19" y="18"/>
                </a:cxn>
                <a:cxn ang="0">
                  <a:pos x="19" y="18"/>
                </a:cxn>
                <a:cxn ang="0">
                  <a:pos x="19" y="18"/>
                </a:cxn>
                <a:cxn ang="0">
                  <a:pos x="14" y="23"/>
                </a:cxn>
                <a:cxn ang="0">
                  <a:pos x="14" y="23"/>
                </a:cxn>
                <a:cxn ang="0">
                  <a:pos x="10" y="23"/>
                </a:cxn>
                <a:cxn ang="0">
                  <a:pos x="10" y="23"/>
                </a:cxn>
                <a:cxn ang="0">
                  <a:pos x="10" y="23"/>
                </a:cxn>
                <a:cxn ang="0">
                  <a:pos x="5" y="23"/>
                </a:cxn>
                <a:cxn ang="0">
                  <a:pos x="5" y="23"/>
                </a:cxn>
                <a:cxn ang="0">
                  <a:pos x="5" y="18"/>
                </a:cxn>
                <a:cxn ang="0">
                  <a:pos x="0" y="18"/>
                </a:cxn>
                <a:cxn ang="0">
                  <a:pos x="0" y="18"/>
                </a:cxn>
                <a:cxn ang="0">
                  <a:pos x="0" y="13"/>
                </a:cxn>
                <a:cxn ang="0">
                  <a:pos x="0" y="13"/>
                </a:cxn>
                <a:cxn ang="0">
                  <a:pos x="0" y="13"/>
                </a:cxn>
                <a:cxn ang="0">
                  <a:pos x="0" y="9"/>
                </a:cxn>
                <a:cxn ang="0">
                  <a:pos x="0" y="9"/>
                </a:cxn>
                <a:cxn ang="0">
                  <a:pos x="0" y="9"/>
                </a:cxn>
                <a:cxn ang="0">
                  <a:pos x="0" y="4"/>
                </a:cxn>
                <a:cxn ang="0">
                  <a:pos x="5" y="4"/>
                </a:cxn>
                <a:cxn ang="0">
                  <a:pos x="5" y="4"/>
                </a:cxn>
                <a:cxn ang="0">
                  <a:pos x="5" y="4"/>
                </a:cxn>
                <a:cxn ang="0">
                  <a:pos x="10" y="0"/>
                </a:cxn>
                <a:cxn ang="0">
                  <a:pos x="10" y="0"/>
                </a:cxn>
                <a:cxn ang="0">
                  <a:pos x="14" y="4"/>
                </a:cxn>
                <a:cxn ang="0">
                  <a:pos x="14" y="4"/>
                </a:cxn>
                <a:cxn ang="0">
                  <a:pos x="14" y="4"/>
                </a:cxn>
                <a:cxn ang="0">
                  <a:pos x="19" y="4"/>
                </a:cxn>
                <a:cxn ang="0">
                  <a:pos x="19" y="4"/>
                </a:cxn>
                <a:cxn ang="0">
                  <a:pos x="19" y="9"/>
                </a:cxn>
                <a:cxn ang="0">
                  <a:pos x="19" y="9"/>
                </a:cxn>
                <a:cxn ang="0">
                  <a:pos x="19" y="9"/>
                </a:cxn>
              </a:cxnLst>
              <a:rect l="0" t="0" r="r" b="b"/>
              <a:pathLst>
                <a:path w="19" h="23">
                  <a:moveTo>
                    <a:pt x="19" y="9"/>
                  </a:moveTo>
                  <a:lnTo>
                    <a:pt x="19" y="13"/>
                  </a:lnTo>
                  <a:lnTo>
                    <a:pt x="19" y="13"/>
                  </a:lnTo>
                  <a:lnTo>
                    <a:pt x="19" y="13"/>
                  </a:lnTo>
                  <a:lnTo>
                    <a:pt x="19" y="18"/>
                  </a:lnTo>
                  <a:lnTo>
                    <a:pt x="19" y="18"/>
                  </a:lnTo>
                  <a:lnTo>
                    <a:pt x="19" y="18"/>
                  </a:lnTo>
                  <a:lnTo>
                    <a:pt x="14" y="23"/>
                  </a:lnTo>
                  <a:lnTo>
                    <a:pt x="14" y="23"/>
                  </a:lnTo>
                  <a:lnTo>
                    <a:pt x="10" y="23"/>
                  </a:lnTo>
                  <a:lnTo>
                    <a:pt x="10" y="23"/>
                  </a:lnTo>
                  <a:lnTo>
                    <a:pt x="10" y="23"/>
                  </a:lnTo>
                  <a:lnTo>
                    <a:pt x="5" y="23"/>
                  </a:lnTo>
                  <a:lnTo>
                    <a:pt x="5" y="23"/>
                  </a:lnTo>
                  <a:lnTo>
                    <a:pt x="5" y="18"/>
                  </a:lnTo>
                  <a:lnTo>
                    <a:pt x="0" y="18"/>
                  </a:lnTo>
                  <a:lnTo>
                    <a:pt x="0" y="18"/>
                  </a:lnTo>
                  <a:lnTo>
                    <a:pt x="0" y="13"/>
                  </a:lnTo>
                  <a:lnTo>
                    <a:pt x="0" y="13"/>
                  </a:lnTo>
                  <a:lnTo>
                    <a:pt x="0" y="13"/>
                  </a:lnTo>
                  <a:lnTo>
                    <a:pt x="0" y="9"/>
                  </a:lnTo>
                  <a:lnTo>
                    <a:pt x="0" y="9"/>
                  </a:lnTo>
                  <a:lnTo>
                    <a:pt x="0" y="9"/>
                  </a:lnTo>
                  <a:lnTo>
                    <a:pt x="0" y="4"/>
                  </a:lnTo>
                  <a:lnTo>
                    <a:pt x="5" y="4"/>
                  </a:lnTo>
                  <a:lnTo>
                    <a:pt x="5" y="4"/>
                  </a:lnTo>
                  <a:lnTo>
                    <a:pt x="5" y="4"/>
                  </a:lnTo>
                  <a:lnTo>
                    <a:pt x="10" y="0"/>
                  </a:lnTo>
                  <a:lnTo>
                    <a:pt x="10" y="0"/>
                  </a:lnTo>
                  <a:lnTo>
                    <a:pt x="14" y="4"/>
                  </a:lnTo>
                  <a:lnTo>
                    <a:pt x="14" y="4"/>
                  </a:lnTo>
                  <a:lnTo>
                    <a:pt x="14" y="4"/>
                  </a:lnTo>
                  <a:lnTo>
                    <a:pt x="19" y="4"/>
                  </a:lnTo>
                  <a:lnTo>
                    <a:pt x="19" y="4"/>
                  </a:lnTo>
                  <a:lnTo>
                    <a:pt x="19" y="9"/>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2017" name="Line 433"/>
            <p:cNvSpPr>
              <a:spLocks noChangeShapeType="1"/>
            </p:cNvSpPr>
            <p:nvPr/>
          </p:nvSpPr>
          <p:spPr bwMode="auto">
            <a:xfrm rot="11055630">
              <a:off x="965" y="2985"/>
              <a:ext cx="9" cy="65"/>
            </a:xfrm>
            <a:prstGeom prst="line">
              <a:avLst/>
            </a:prstGeom>
            <a:noFill/>
            <a:ln w="7938">
              <a:solidFill>
                <a:srgbClr val="000000"/>
              </a:solidFill>
              <a:round/>
              <a:headEnd/>
              <a:tailEnd/>
            </a:ln>
          </p:spPr>
          <p:txBody>
            <a:bodyPr/>
            <a:lstStyle/>
            <a:p>
              <a:endParaRPr lang="fr-FR"/>
            </a:p>
          </p:txBody>
        </p:sp>
        <p:sp>
          <p:nvSpPr>
            <p:cNvPr id="2018" name="Line 434"/>
            <p:cNvSpPr>
              <a:spLocks noChangeShapeType="1"/>
            </p:cNvSpPr>
            <p:nvPr/>
          </p:nvSpPr>
          <p:spPr bwMode="auto">
            <a:xfrm rot="11055630" flipV="1">
              <a:off x="933" y="3013"/>
              <a:ext cx="70" cy="9"/>
            </a:xfrm>
            <a:prstGeom prst="line">
              <a:avLst/>
            </a:prstGeom>
            <a:noFill/>
            <a:ln w="7938">
              <a:solidFill>
                <a:srgbClr val="000000"/>
              </a:solidFill>
              <a:round/>
              <a:headEnd/>
              <a:tailEnd/>
            </a:ln>
          </p:spPr>
          <p:txBody>
            <a:bodyPr/>
            <a:lstStyle/>
            <a:p>
              <a:endParaRPr lang="fr-FR"/>
            </a:p>
          </p:txBody>
        </p:sp>
        <p:sp>
          <p:nvSpPr>
            <p:cNvPr id="2019" name="Freeform 435"/>
            <p:cNvSpPr>
              <a:spLocks/>
            </p:cNvSpPr>
            <p:nvPr/>
          </p:nvSpPr>
          <p:spPr bwMode="auto">
            <a:xfrm rot="11055630">
              <a:off x="1089" y="2792"/>
              <a:ext cx="18" cy="24"/>
            </a:xfrm>
            <a:custGeom>
              <a:avLst/>
              <a:gdLst/>
              <a:ahLst/>
              <a:cxnLst>
                <a:cxn ang="0">
                  <a:pos x="14" y="24"/>
                </a:cxn>
                <a:cxn ang="0">
                  <a:pos x="9" y="24"/>
                </a:cxn>
                <a:cxn ang="0">
                  <a:pos x="9" y="24"/>
                </a:cxn>
                <a:cxn ang="0">
                  <a:pos x="4" y="24"/>
                </a:cxn>
                <a:cxn ang="0">
                  <a:pos x="4" y="19"/>
                </a:cxn>
                <a:cxn ang="0">
                  <a:pos x="4" y="19"/>
                </a:cxn>
                <a:cxn ang="0">
                  <a:pos x="4" y="19"/>
                </a:cxn>
                <a:cxn ang="0">
                  <a:pos x="0" y="19"/>
                </a:cxn>
                <a:cxn ang="0">
                  <a:pos x="0" y="14"/>
                </a:cxn>
                <a:cxn ang="0">
                  <a:pos x="0" y="14"/>
                </a:cxn>
                <a:cxn ang="0">
                  <a:pos x="0" y="10"/>
                </a:cxn>
                <a:cxn ang="0">
                  <a:pos x="0" y="10"/>
                </a:cxn>
                <a:cxn ang="0">
                  <a:pos x="0" y="10"/>
                </a:cxn>
                <a:cxn ang="0">
                  <a:pos x="0" y="5"/>
                </a:cxn>
                <a:cxn ang="0">
                  <a:pos x="4" y="5"/>
                </a:cxn>
                <a:cxn ang="0">
                  <a:pos x="4" y="5"/>
                </a:cxn>
                <a:cxn ang="0">
                  <a:pos x="4" y="5"/>
                </a:cxn>
                <a:cxn ang="0">
                  <a:pos x="9" y="0"/>
                </a:cxn>
                <a:cxn ang="0">
                  <a:pos x="9" y="0"/>
                </a:cxn>
                <a:cxn ang="0">
                  <a:pos x="9" y="0"/>
                </a:cxn>
                <a:cxn ang="0">
                  <a:pos x="14" y="0"/>
                </a:cxn>
                <a:cxn ang="0">
                  <a:pos x="14" y="0"/>
                </a:cxn>
                <a:cxn ang="0">
                  <a:pos x="14" y="5"/>
                </a:cxn>
                <a:cxn ang="0">
                  <a:pos x="18" y="5"/>
                </a:cxn>
                <a:cxn ang="0">
                  <a:pos x="18" y="5"/>
                </a:cxn>
                <a:cxn ang="0">
                  <a:pos x="18" y="5"/>
                </a:cxn>
                <a:cxn ang="0">
                  <a:pos x="18" y="10"/>
                </a:cxn>
                <a:cxn ang="0">
                  <a:pos x="18" y="10"/>
                </a:cxn>
                <a:cxn ang="0">
                  <a:pos x="18" y="14"/>
                </a:cxn>
                <a:cxn ang="0">
                  <a:pos x="18" y="14"/>
                </a:cxn>
                <a:cxn ang="0">
                  <a:pos x="18" y="14"/>
                </a:cxn>
                <a:cxn ang="0">
                  <a:pos x="18" y="19"/>
                </a:cxn>
                <a:cxn ang="0">
                  <a:pos x="18" y="19"/>
                </a:cxn>
                <a:cxn ang="0">
                  <a:pos x="18" y="19"/>
                </a:cxn>
                <a:cxn ang="0">
                  <a:pos x="14" y="19"/>
                </a:cxn>
                <a:cxn ang="0">
                  <a:pos x="14" y="24"/>
                </a:cxn>
                <a:cxn ang="0">
                  <a:pos x="14" y="24"/>
                </a:cxn>
              </a:cxnLst>
              <a:rect l="0" t="0" r="r" b="b"/>
              <a:pathLst>
                <a:path w="18" h="24">
                  <a:moveTo>
                    <a:pt x="14" y="24"/>
                  </a:moveTo>
                  <a:lnTo>
                    <a:pt x="9" y="24"/>
                  </a:lnTo>
                  <a:lnTo>
                    <a:pt x="9" y="24"/>
                  </a:lnTo>
                  <a:lnTo>
                    <a:pt x="4" y="24"/>
                  </a:lnTo>
                  <a:lnTo>
                    <a:pt x="4" y="19"/>
                  </a:lnTo>
                  <a:lnTo>
                    <a:pt x="4" y="19"/>
                  </a:lnTo>
                  <a:lnTo>
                    <a:pt x="4" y="19"/>
                  </a:lnTo>
                  <a:lnTo>
                    <a:pt x="0" y="19"/>
                  </a:lnTo>
                  <a:lnTo>
                    <a:pt x="0" y="14"/>
                  </a:lnTo>
                  <a:lnTo>
                    <a:pt x="0" y="14"/>
                  </a:lnTo>
                  <a:lnTo>
                    <a:pt x="0" y="10"/>
                  </a:lnTo>
                  <a:lnTo>
                    <a:pt x="0" y="10"/>
                  </a:lnTo>
                  <a:lnTo>
                    <a:pt x="0" y="10"/>
                  </a:lnTo>
                  <a:lnTo>
                    <a:pt x="0" y="5"/>
                  </a:lnTo>
                  <a:lnTo>
                    <a:pt x="4" y="5"/>
                  </a:lnTo>
                  <a:lnTo>
                    <a:pt x="4" y="5"/>
                  </a:lnTo>
                  <a:lnTo>
                    <a:pt x="4" y="5"/>
                  </a:lnTo>
                  <a:lnTo>
                    <a:pt x="9" y="0"/>
                  </a:lnTo>
                  <a:lnTo>
                    <a:pt x="9" y="0"/>
                  </a:lnTo>
                  <a:lnTo>
                    <a:pt x="9" y="0"/>
                  </a:lnTo>
                  <a:lnTo>
                    <a:pt x="14" y="0"/>
                  </a:lnTo>
                  <a:lnTo>
                    <a:pt x="14" y="0"/>
                  </a:lnTo>
                  <a:lnTo>
                    <a:pt x="14" y="5"/>
                  </a:lnTo>
                  <a:lnTo>
                    <a:pt x="18" y="5"/>
                  </a:lnTo>
                  <a:lnTo>
                    <a:pt x="18" y="5"/>
                  </a:lnTo>
                  <a:lnTo>
                    <a:pt x="18" y="5"/>
                  </a:lnTo>
                  <a:lnTo>
                    <a:pt x="18" y="10"/>
                  </a:lnTo>
                  <a:lnTo>
                    <a:pt x="18" y="10"/>
                  </a:lnTo>
                  <a:lnTo>
                    <a:pt x="18" y="14"/>
                  </a:lnTo>
                  <a:lnTo>
                    <a:pt x="18" y="14"/>
                  </a:lnTo>
                  <a:lnTo>
                    <a:pt x="18" y="14"/>
                  </a:lnTo>
                  <a:lnTo>
                    <a:pt x="18" y="19"/>
                  </a:lnTo>
                  <a:lnTo>
                    <a:pt x="18" y="19"/>
                  </a:lnTo>
                  <a:lnTo>
                    <a:pt x="18" y="19"/>
                  </a:lnTo>
                  <a:lnTo>
                    <a:pt x="14" y="19"/>
                  </a:lnTo>
                  <a:lnTo>
                    <a:pt x="14" y="24"/>
                  </a:lnTo>
                  <a:lnTo>
                    <a:pt x="14" y="24"/>
                  </a:lnTo>
                  <a:close/>
                </a:path>
              </a:pathLst>
            </a:custGeom>
            <a:solidFill>
              <a:srgbClr val="000000"/>
            </a:solidFill>
            <a:ln w="7938">
              <a:solidFill>
                <a:srgbClr val="000000"/>
              </a:solidFill>
              <a:prstDash val="solid"/>
              <a:round/>
              <a:headEnd/>
              <a:tailEnd/>
            </a:ln>
          </p:spPr>
          <p:txBody>
            <a:bodyPr/>
            <a:lstStyle/>
            <a:p>
              <a:endParaRPr lang="fr-FR"/>
            </a:p>
          </p:txBody>
        </p:sp>
        <p:sp>
          <p:nvSpPr>
            <p:cNvPr id="2020" name="Line 436"/>
            <p:cNvSpPr>
              <a:spLocks noChangeShapeType="1"/>
            </p:cNvSpPr>
            <p:nvPr/>
          </p:nvSpPr>
          <p:spPr bwMode="auto">
            <a:xfrm rot="11055630" flipV="1">
              <a:off x="1060" y="2797"/>
              <a:ext cx="69" cy="14"/>
            </a:xfrm>
            <a:prstGeom prst="line">
              <a:avLst/>
            </a:prstGeom>
            <a:noFill/>
            <a:ln w="7938">
              <a:solidFill>
                <a:srgbClr val="000000"/>
              </a:solidFill>
              <a:round/>
              <a:headEnd/>
              <a:tailEnd/>
            </a:ln>
          </p:spPr>
          <p:txBody>
            <a:bodyPr/>
            <a:lstStyle/>
            <a:p>
              <a:endParaRPr lang="fr-FR"/>
            </a:p>
          </p:txBody>
        </p:sp>
        <p:sp>
          <p:nvSpPr>
            <p:cNvPr id="2021" name="Line 437"/>
            <p:cNvSpPr>
              <a:spLocks noChangeShapeType="1"/>
            </p:cNvSpPr>
            <p:nvPr/>
          </p:nvSpPr>
          <p:spPr bwMode="auto">
            <a:xfrm rot="11055630">
              <a:off x="1093" y="2769"/>
              <a:ext cx="10" cy="70"/>
            </a:xfrm>
            <a:prstGeom prst="line">
              <a:avLst/>
            </a:prstGeom>
            <a:noFill/>
            <a:ln w="7938">
              <a:solidFill>
                <a:srgbClr val="000000"/>
              </a:solidFill>
              <a:round/>
              <a:headEnd/>
              <a:tailEnd/>
            </a:ln>
          </p:spPr>
          <p:txBody>
            <a:bodyPr/>
            <a:lstStyle/>
            <a:p>
              <a:endParaRPr lang="fr-FR"/>
            </a:p>
          </p:txBody>
        </p:sp>
        <p:sp>
          <p:nvSpPr>
            <p:cNvPr id="2022" name="Freeform 438"/>
            <p:cNvSpPr>
              <a:spLocks/>
            </p:cNvSpPr>
            <p:nvPr/>
          </p:nvSpPr>
          <p:spPr bwMode="auto">
            <a:xfrm rot="11055630">
              <a:off x="1122" y="2828"/>
              <a:ext cx="23" cy="18"/>
            </a:xfrm>
            <a:custGeom>
              <a:avLst/>
              <a:gdLst/>
              <a:ahLst/>
              <a:cxnLst>
                <a:cxn ang="0">
                  <a:pos x="23" y="9"/>
                </a:cxn>
                <a:cxn ang="0">
                  <a:pos x="23" y="9"/>
                </a:cxn>
                <a:cxn ang="0">
                  <a:pos x="23" y="14"/>
                </a:cxn>
                <a:cxn ang="0">
                  <a:pos x="23" y="14"/>
                </a:cxn>
                <a:cxn ang="0">
                  <a:pos x="23" y="14"/>
                </a:cxn>
                <a:cxn ang="0">
                  <a:pos x="19" y="18"/>
                </a:cxn>
                <a:cxn ang="0">
                  <a:pos x="19" y="18"/>
                </a:cxn>
                <a:cxn ang="0">
                  <a:pos x="19" y="18"/>
                </a:cxn>
                <a:cxn ang="0">
                  <a:pos x="14" y="18"/>
                </a:cxn>
                <a:cxn ang="0">
                  <a:pos x="14" y="18"/>
                </a:cxn>
                <a:cxn ang="0">
                  <a:pos x="14" y="18"/>
                </a:cxn>
                <a:cxn ang="0">
                  <a:pos x="10" y="18"/>
                </a:cxn>
                <a:cxn ang="0">
                  <a:pos x="10" y="18"/>
                </a:cxn>
                <a:cxn ang="0">
                  <a:pos x="10" y="18"/>
                </a:cxn>
                <a:cxn ang="0">
                  <a:pos x="5" y="18"/>
                </a:cxn>
                <a:cxn ang="0">
                  <a:pos x="5" y="18"/>
                </a:cxn>
                <a:cxn ang="0">
                  <a:pos x="5" y="14"/>
                </a:cxn>
                <a:cxn ang="0">
                  <a:pos x="5" y="14"/>
                </a:cxn>
                <a:cxn ang="0">
                  <a:pos x="0" y="9"/>
                </a:cxn>
                <a:cxn ang="0">
                  <a:pos x="0" y="9"/>
                </a:cxn>
                <a:cxn ang="0">
                  <a:pos x="0" y="9"/>
                </a:cxn>
                <a:cxn ang="0">
                  <a:pos x="5" y="4"/>
                </a:cxn>
                <a:cxn ang="0">
                  <a:pos x="5" y="4"/>
                </a:cxn>
                <a:cxn ang="0">
                  <a:pos x="5" y="4"/>
                </a:cxn>
                <a:cxn ang="0">
                  <a:pos x="5" y="0"/>
                </a:cxn>
                <a:cxn ang="0">
                  <a:pos x="10" y="0"/>
                </a:cxn>
                <a:cxn ang="0">
                  <a:pos x="10" y="0"/>
                </a:cxn>
                <a:cxn ang="0">
                  <a:pos x="10" y="0"/>
                </a:cxn>
                <a:cxn ang="0">
                  <a:pos x="14" y="0"/>
                </a:cxn>
                <a:cxn ang="0">
                  <a:pos x="14" y="0"/>
                </a:cxn>
                <a:cxn ang="0">
                  <a:pos x="19" y="0"/>
                </a:cxn>
                <a:cxn ang="0">
                  <a:pos x="19" y="0"/>
                </a:cxn>
                <a:cxn ang="0">
                  <a:pos x="19" y="4"/>
                </a:cxn>
                <a:cxn ang="0">
                  <a:pos x="19" y="4"/>
                </a:cxn>
                <a:cxn ang="0">
                  <a:pos x="23" y="4"/>
                </a:cxn>
                <a:cxn ang="0">
                  <a:pos x="23" y="4"/>
                </a:cxn>
                <a:cxn ang="0">
                  <a:pos x="23" y="9"/>
                </a:cxn>
              </a:cxnLst>
              <a:rect l="0" t="0" r="r" b="b"/>
              <a:pathLst>
                <a:path w="23" h="18">
                  <a:moveTo>
                    <a:pt x="23" y="9"/>
                  </a:moveTo>
                  <a:lnTo>
                    <a:pt x="23" y="9"/>
                  </a:lnTo>
                  <a:lnTo>
                    <a:pt x="23" y="14"/>
                  </a:lnTo>
                  <a:lnTo>
                    <a:pt x="23" y="14"/>
                  </a:lnTo>
                  <a:lnTo>
                    <a:pt x="23" y="14"/>
                  </a:lnTo>
                  <a:lnTo>
                    <a:pt x="19" y="18"/>
                  </a:lnTo>
                  <a:lnTo>
                    <a:pt x="19" y="18"/>
                  </a:lnTo>
                  <a:lnTo>
                    <a:pt x="19" y="18"/>
                  </a:lnTo>
                  <a:lnTo>
                    <a:pt x="14" y="18"/>
                  </a:lnTo>
                  <a:lnTo>
                    <a:pt x="14" y="18"/>
                  </a:lnTo>
                  <a:lnTo>
                    <a:pt x="14" y="18"/>
                  </a:lnTo>
                  <a:lnTo>
                    <a:pt x="10" y="18"/>
                  </a:lnTo>
                  <a:lnTo>
                    <a:pt x="10" y="18"/>
                  </a:lnTo>
                  <a:lnTo>
                    <a:pt x="10" y="18"/>
                  </a:lnTo>
                  <a:lnTo>
                    <a:pt x="5" y="18"/>
                  </a:lnTo>
                  <a:lnTo>
                    <a:pt x="5" y="18"/>
                  </a:lnTo>
                  <a:lnTo>
                    <a:pt x="5" y="14"/>
                  </a:lnTo>
                  <a:lnTo>
                    <a:pt x="5" y="14"/>
                  </a:lnTo>
                  <a:lnTo>
                    <a:pt x="0" y="9"/>
                  </a:lnTo>
                  <a:lnTo>
                    <a:pt x="0" y="9"/>
                  </a:lnTo>
                  <a:lnTo>
                    <a:pt x="0" y="9"/>
                  </a:lnTo>
                  <a:lnTo>
                    <a:pt x="5" y="4"/>
                  </a:lnTo>
                  <a:lnTo>
                    <a:pt x="5" y="4"/>
                  </a:lnTo>
                  <a:lnTo>
                    <a:pt x="5" y="4"/>
                  </a:lnTo>
                  <a:lnTo>
                    <a:pt x="5" y="0"/>
                  </a:lnTo>
                  <a:lnTo>
                    <a:pt x="10" y="0"/>
                  </a:lnTo>
                  <a:lnTo>
                    <a:pt x="10" y="0"/>
                  </a:lnTo>
                  <a:lnTo>
                    <a:pt x="10" y="0"/>
                  </a:lnTo>
                  <a:lnTo>
                    <a:pt x="14" y="0"/>
                  </a:lnTo>
                  <a:lnTo>
                    <a:pt x="14" y="0"/>
                  </a:lnTo>
                  <a:lnTo>
                    <a:pt x="19" y="0"/>
                  </a:lnTo>
                  <a:lnTo>
                    <a:pt x="19" y="0"/>
                  </a:lnTo>
                  <a:lnTo>
                    <a:pt x="19" y="4"/>
                  </a:lnTo>
                  <a:lnTo>
                    <a:pt x="19" y="4"/>
                  </a:lnTo>
                  <a:lnTo>
                    <a:pt x="23" y="4"/>
                  </a:lnTo>
                  <a:lnTo>
                    <a:pt x="23" y="4"/>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2023" name="Line 439"/>
            <p:cNvSpPr>
              <a:spLocks noChangeShapeType="1"/>
            </p:cNvSpPr>
            <p:nvPr/>
          </p:nvSpPr>
          <p:spPr bwMode="auto">
            <a:xfrm rot="11055630">
              <a:off x="1126" y="2804"/>
              <a:ext cx="9" cy="64"/>
            </a:xfrm>
            <a:prstGeom prst="line">
              <a:avLst/>
            </a:prstGeom>
            <a:noFill/>
            <a:ln w="7938">
              <a:solidFill>
                <a:srgbClr val="000000"/>
              </a:solidFill>
              <a:round/>
              <a:headEnd/>
              <a:tailEnd/>
            </a:ln>
          </p:spPr>
          <p:txBody>
            <a:bodyPr/>
            <a:lstStyle/>
            <a:p>
              <a:endParaRPr lang="fr-FR"/>
            </a:p>
          </p:txBody>
        </p:sp>
        <p:sp>
          <p:nvSpPr>
            <p:cNvPr id="2024" name="Line 440"/>
            <p:cNvSpPr>
              <a:spLocks noChangeShapeType="1"/>
            </p:cNvSpPr>
            <p:nvPr/>
          </p:nvSpPr>
          <p:spPr bwMode="auto">
            <a:xfrm rot="11055630" flipV="1">
              <a:off x="1099" y="2832"/>
              <a:ext cx="69" cy="10"/>
            </a:xfrm>
            <a:prstGeom prst="line">
              <a:avLst/>
            </a:prstGeom>
            <a:noFill/>
            <a:ln w="7938">
              <a:solidFill>
                <a:srgbClr val="000000"/>
              </a:solidFill>
              <a:round/>
              <a:headEnd/>
              <a:tailEnd/>
            </a:ln>
          </p:spPr>
          <p:txBody>
            <a:bodyPr/>
            <a:lstStyle/>
            <a:p>
              <a:endParaRPr lang="fr-FR"/>
            </a:p>
          </p:txBody>
        </p:sp>
        <p:sp>
          <p:nvSpPr>
            <p:cNvPr id="2025" name="Freeform 441"/>
            <p:cNvSpPr>
              <a:spLocks/>
            </p:cNvSpPr>
            <p:nvPr/>
          </p:nvSpPr>
          <p:spPr bwMode="auto">
            <a:xfrm rot="11055630">
              <a:off x="1053" y="2831"/>
              <a:ext cx="24" cy="18"/>
            </a:xfrm>
            <a:custGeom>
              <a:avLst/>
              <a:gdLst/>
              <a:ahLst/>
              <a:cxnLst>
                <a:cxn ang="0">
                  <a:pos x="24" y="9"/>
                </a:cxn>
                <a:cxn ang="0">
                  <a:pos x="24" y="9"/>
                </a:cxn>
                <a:cxn ang="0">
                  <a:pos x="24" y="9"/>
                </a:cxn>
                <a:cxn ang="0">
                  <a:pos x="24" y="13"/>
                </a:cxn>
                <a:cxn ang="0">
                  <a:pos x="19" y="13"/>
                </a:cxn>
                <a:cxn ang="0">
                  <a:pos x="19" y="13"/>
                </a:cxn>
                <a:cxn ang="0">
                  <a:pos x="19" y="18"/>
                </a:cxn>
                <a:cxn ang="0">
                  <a:pos x="19" y="18"/>
                </a:cxn>
                <a:cxn ang="0">
                  <a:pos x="14" y="18"/>
                </a:cxn>
                <a:cxn ang="0">
                  <a:pos x="14" y="18"/>
                </a:cxn>
                <a:cxn ang="0">
                  <a:pos x="10" y="18"/>
                </a:cxn>
                <a:cxn ang="0">
                  <a:pos x="10" y="18"/>
                </a:cxn>
                <a:cxn ang="0">
                  <a:pos x="10" y="18"/>
                </a:cxn>
                <a:cxn ang="0">
                  <a:pos x="5" y="18"/>
                </a:cxn>
                <a:cxn ang="0">
                  <a:pos x="5" y="18"/>
                </a:cxn>
                <a:cxn ang="0">
                  <a:pos x="5" y="13"/>
                </a:cxn>
                <a:cxn ang="0">
                  <a:pos x="0" y="13"/>
                </a:cxn>
                <a:cxn ang="0">
                  <a:pos x="0" y="13"/>
                </a:cxn>
                <a:cxn ang="0">
                  <a:pos x="0" y="9"/>
                </a:cxn>
                <a:cxn ang="0">
                  <a:pos x="0" y="9"/>
                </a:cxn>
                <a:cxn ang="0">
                  <a:pos x="0" y="9"/>
                </a:cxn>
                <a:cxn ang="0">
                  <a:pos x="0" y="4"/>
                </a:cxn>
                <a:cxn ang="0">
                  <a:pos x="5" y="4"/>
                </a:cxn>
                <a:cxn ang="0">
                  <a:pos x="5" y="4"/>
                </a:cxn>
                <a:cxn ang="0">
                  <a:pos x="5" y="0"/>
                </a:cxn>
                <a:cxn ang="0">
                  <a:pos x="5" y="0"/>
                </a:cxn>
                <a:cxn ang="0">
                  <a:pos x="10" y="0"/>
                </a:cxn>
                <a:cxn ang="0">
                  <a:pos x="10" y="0"/>
                </a:cxn>
                <a:cxn ang="0">
                  <a:pos x="14" y="0"/>
                </a:cxn>
                <a:cxn ang="0">
                  <a:pos x="14" y="0"/>
                </a:cxn>
                <a:cxn ang="0">
                  <a:pos x="14" y="0"/>
                </a:cxn>
                <a:cxn ang="0">
                  <a:pos x="19" y="0"/>
                </a:cxn>
                <a:cxn ang="0">
                  <a:pos x="19" y="0"/>
                </a:cxn>
                <a:cxn ang="0">
                  <a:pos x="19" y="4"/>
                </a:cxn>
                <a:cxn ang="0">
                  <a:pos x="19" y="4"/>
                </a:cxn>
                <a:cxn ang="0">
                  <a:pos x="24" y="4"/>
                </a:cxn>
                <a:cxn ang="0">
                  <a:pos x="24" y="9"/>
                </a:cxn>
              </a:cxnLst>
              <a:rect l="0" t="0" r="r" b="b"/>
              <a:pathLst>
                <a:path w="24" h="18">
                  <a:moveTo>
                    <a:pt x="24" y="9"/>
                  </a:moveTo>
                  <a:lnTo>
                    <a:pt x="24" y="9"/>
                  </a:lnTo>
                  <a:lnTo>
                    <a:pt x="24" y="9"/>
                  </a:lnTo>
                  <a:lnTo>
                    <a:pt x="24" y="13"/>
                  </a:lnTo>
                  <a:lnTo>
                    <a:pt x="19" y="13"/>
                  </a:lnTo>
                  <a:lnTo>
                    <a:pt x="19" y="13"/>
                  </a:lnTo>
                  <a:lnTo>
                    <a:pt x="19" y="18"/>
                  </a:lnTo>
                  <a:lnTo>
                    <a:pt x="19" y="18"/>
                  </a:lnTo>
                  <a:lnTo>
                    <a:pt x="14" y="18"/>
                  </a:lnTo>
                  <a:lnTo>
                    <a:pt x="14" y="18"/>
                  </a:lnTo>
                  <a:lnTo>
                    <a:pt x="10" y="18"/>
                  </a:lnTo>
                  <a:lnTo>
                    <a:pt x="10" y="18"/>
                  </a:lnTo>
                  <a:lnTo>
                    <a:pt x="10" y="18"/>
                  </a:lnTo>
                  <a:lnTo>
                    <a:pt x="5" y="18"/>
                  </a:lnTo>
                  <a:lnTo>
                    <a:pt x="5" y="18"/>
                  </a:lnTo>
                  <a:lnTo>
                    <a:pt x="5" y="13"/>
                  </a:lnTo>
                  <a:lnTo>
                    <a:pt x="0" y="13"/>
                  </a:lnTo>
                  <a:lnTo>
                    <a:pt x="0" y="13"/>
                  </a:lnTo>
                  <a:lnTo>
                    <a:pt x="0" y="9"/>
                  </a:lnTo>
                  <a:lnTo>
                    <a:pt x="0" y="9"/>
                  </a:lnTo>
                  <a:lnTo>
                    <a:pt x="0" y="9"/>
                  </a:lnTo>
                  <a:lnTo>
                    <a:pt x="0" y="4"/>
                  </a:lnTo>
                  <a:lnTo>
                    <a:pt x="5" y="4"/>
                  </a:lnTo>
                  <a:lnTo>
                    <a:pt x="5" y="4"/>
                  </a:lnTo>
                  <a:lnTo>
                    <a:pt x="5" y="0"/>
                  </a:lnTo>
                  <a:lnTo>
                    <a:pt x="5" y="0"/>
                  </a:lnTo>
                  <a:lnTo>
                    <a:pt x="10" y="0"/>
                  </a:lnTo>
                  <a:lnTo>
                    <a:pt x="10" y="0"/>
                  </a:lnTo>
                  <a:lnTo>
                    <a:pt x="14" y="0"/>
                  </a:lnTo>
                  <a:lnTo>
                    <a:pt x="14" y="0"/>
                  </a:lnTo>
                  <a:lnTo>
                    <a:pt x="14" y="0"/>
                  </a:lnTo>
                  <a:lnTo>
                    <a:pt x="19" y="0"/>
                  </a:lnTo>
                  <a:lnTo>
                    <a:pt x="19" y="0"/>
                  </a:lnTo>
                  <a:lnTo>
                    <a:pt x="19" y="4"/>
                  </a:lnTo>
                  <a:lnTo>
                    <a:pt x="19" y="4"/>
                  </a:lnTo>
                  <a:lnTo>
                    <a:pt x="24" y="4"/>
                  </a:lnTo>
                  <a:lnTo>
                    <a:pt x="24" y="9"/>
                  </a:lnTo>
                  <a:close/>
                </a:path>
              </a:pathLst>
            </a:custGeom>
            <a:solidFill>
              <a:srgbClr val="000000"/>
            </a:solidFill>
            <a:ln w="7938">
              <a:solidFill>
                <a:srgbClr val="000000"/>
              </a:solidFill>
              <a:prstDash val="solid"/>
              <a:round/>
              <a:headEnd/>
              <a:tailEnd/>
            </a:ln>
          </p:spPr>
          <p:txBody>
            <a:bodyPr/>
            <a:lstStyle/>
            <a:p>
              <a:endParaRPr lang="fr-FR"/>
            </a:p>
          </p:txBody>
        </p:sp>
        <p:sp>
          <p:nvSpPr>
            <p:cNvPr id="2026" name="Line 442"/>
            <p:cNvSpPr>
              <a:spLocks noChangeShapeType="1"/>
            </p:cNvSpPr>
            <p:nvPr/>
          </p:nvSpPr>
          <p:spPr bwMode="auto">
            <a:xfrm rot="11055630">
              <a:off x="1058" y="2808"/>
              <a:ext cx="14" cy="64"/>
            </a:xfrm>
            <a:prstGeom prst="line">
              <a:avLst/>
            </a:prstGeom>
            <a:noFill/>
            <a:ln w="7938">
              <a:solidFill>
                <a:srgbClr val="000000"/>
              </a:solidFill>
              <a:round/>
              <a:headEnd/>
              <a:tailEnd/>
            </a:ln>
          </p:spPr>
          <p:txBody>
            <a:bodyPr/>
            <a:lstStyle/>
            <a:p>
              <a:endParaRPr lang="fr-FR"/>
            </a:p>
          </p:txBody>
        </p:sp>
        <p:sp>
          <p:nvSpPr>
            <p:cNvPr id="2027" name="Line 443"/>
            <p:cNvSpPr>
              <a:spLocks noChangeShapeType="1"/>
            </p:cNvSpPr>
            <p:nvPr/>
          </p:nvSpPr>
          <p:spPr bwMode="auto">
            <a:xfrm rot="11055630" flipV="1">
              <a:off x="1030" y="2835"/>
              <a:ext cx="70" cy="9"/>
            </a:xfrm>
            <a:prstGeom prst="line">
              <a:avLst/>
            </a:prstGeom>
            <a:noFill/>
            <a:ln w="7938">
              <a:solidFill>
                <a:srgbClr val="000000"/>
              </a:solidFill>
              <a:round/>
              <a:headEnd/>
              <a:tailEnd/>
            </a:ln>
          </p:spPr>
          <p:txBody>
            <a:bodyPr/>
            <a:lstStyle/>
            <a:p>
              <a:endParaRPr lang="fr-FR"/>
            </a:p>
          </p:txBody>
        </p:sp>
        <p:sp>
          <p:nvSpPr>
            <p:cNvPr id="2028" name="Freeform 444"/>
            <p:cNvSpPr>
              <a:spLocks/>
            </p:cNvSpPr>
            <p:nvPr/>
          </p:nvSpPr>
          <p:spPr bwMode="auto">
            <a:xfrm rot="11055630">
              <a:off x="1093" y="2862"/>
              <a:ext cx="18" cy="18"/>
            </a:xfrm>
            <a:custGeom>
              <a:avLst/>
              <a:gdLst/>
              <a:ahLst/>
              <a:cxnLst>
                <a:cxn ang="0">
                  <a:pos x="18" y="5"/>
                </a:cxn>
                <a:cxn ang="0">
                  <a:pos x="18" y="9"/>
                </a:cxn>
                <a:cxn ang="0">
                  <a:pos x="18" y="9"/>
                </a:cxn>
                <a:cxn ang="0">
                  <a:pos x="18" y="14"/>
                </a:cxn>
                <a:cxn ang="0">
                  <a:pos x="18" y="14"/>
                </a:cxn>
                <a:cxn ang="0">
                  <a:pos x="18" y="14"/>
                </a:cxn>
                <a:cxn ang="0">
                  <a:pos x="13" y="14"/>
                </a:cxn>
                <a:cxn ang="0">
                  <a:pos x="13" y="18"/>
                </a:cxn>
                <a:cxn ang="0">
                  <a:pos x="13" y="18"/>
                </a:cxn>
                <a:cxn ang="0">
                  <a:pos x="9" y="18"/>
                </a:cxn>
                <a:cxn ang="0">
                  <a:pos x="9" y="18"/>
                </a:cxn>
                <a:cxn ang="0">
                  <a:pos x="4" y="18"/>
                </a:cxn>
                <a:cxn ang="0">
                  <a:pos x="4" y="18"/>
                </a:cxn>
                <a:cxn ang="0">
                  <a:pos x="4" y="18"/>
                </a:cxn>
                <a:cxn ang="0">
                  <a:pos x="0" y="14"/>
                </a:cxn>
                <a:cxn ang="0">
                  <a:pos x="0" y="14"/>
                </a:cxn>
                <a:cxn ang="0">
                  <a:pos x="0" y="14"/>
                </a:cxn>
                <a:cxn ang="0">
                  <a:pos x="0" y="9"/>
                </a:cxn>
                <a:cxn ang="0">
                  <a:pos x="0" y="9"/>
                </a:cxn>
                <a:cxn ang="0">
                  <a:pos x="0" y="9"/>
                </a:cxn>
                <a:cxn ang="0">
                  <a:pos x="0" y="5"/>
                </a:cxn>
                <a:cxn ang="0">
                  <a:pos x="0" y="5"/>
                </a:cxn>
                <a:cxn ang="0">
                  <a:pos x="0" y="5"/>
                </a:cxn>
                <a:cxn ang="0">
                  <a:pos x="0" y="0"/>
                </a:cxn>
                <a:cxn ang="0">
                  <a:pos x="4" y="0"/>
                </a:cxn>
                <a:cxn ang="0">
                  <a:pos x="4" y="0"/>
                </a:cxn>
                <a:cxn ang="0">
                  <a:pos x="4" y="0"/>
                </a:cxn>
                <a:cxn ang="0">
                  <a:pos x="9" y="0"/>
                </a:cxn>
                <a:cxn ang="0">
                  <a:pos x="9" y="0"/>
                </a:cxn>
                <a:cxn ang="0">
                  <a:pos x="9" y="0"/>
                </a:cxn>
                <a:cxn ang="0">
                  <a:pos x="13" y="0"/>
                </a:cxn>
                <a:cxn ang="0">
                  <a:pos x="13" y="0"/>
                </a:cxn>
                <a:cxn ang="0">
                  <a:pos x="13" y="0"/>
                </a:cxn>
                <a:cxn ang="0">
                  <a:pos x="18" y="0"/>
                </a:cxn>
                <a:cxn ang="0">
                  <a:pos x="18" y="5"/>
                </a:cxn>
                <a:cxn ang="0">
                  <a:pos x="18" y="5"/>
                </a:cxn>
                <a:cxn ang="0">
                  <a:pos x="18" y="5"/>
                </a:cxn>
              </a:cxnLst>
              <a:rect l="0" t="0" r="r" b="b"/>
              <a:pathLst>
                <a:path w="18" h="18">
                  <a:moveTo>
                    <a:pt x="18" y="5"/>
                  </a:moveTo>
                  <a:lnTo>
                    <a:pt x="18" y="9"/>
                  </a:lnTo>
                  <a:lnTo>
                    <a:pt x="18" y="9"/>
                  </a:lnTo>
                  <a:lnTo>
                    <a:pt x="18" y="14"/>
                  </a:lnTo>
                  <a:lnTo>
                    <a:pt x="18" y="14"/>
                  </a:lnTo>
                  <a:lnTo>
                    <a:pt x="18" y="14"/>
                  </a:lnTo>
                  <a:lnTo>
                    <a:pt x="13" y="14"/>
                  </a:lnTo>
                  <a:lnTo>
                    <a:pt x="13" y="18"/>
                  </a:lnTo>
                  <a:lnTo>
                    <a:pt x="13" y="18"/>
                  </a:lnTo>
                  <a:lnTo>
                    <a:pt x="9" y="18"/>
                  </a:lnTo>
                  <a:lnTo>
                    <a:pt x="9" y="18"/>
                  </a:lnTo>
                  <a:lnTo>
                    <a:pt x="4" y="18"/>
                  </a:lnTo>
                  <a:lnTo>
                    <a:pt x="4" y="18"/>
                  </a:lnTo>
                  <a:lnTo>
                    <a:pt x="4" y="18"/>
                  </a:lnTo>
                  <a:lnTo>
                    <a:pt x="0" y="14"/>
                  </a:lnTo>
                  <a:lnTo>
                    <a:pt x="0" y="14"/>
                  </a:lnTo>
                  <a:lnTo>
                    <a:pt x="0" y="14"/>
                  </a:lnTo>
                  <a:lnTo>
                    <a:pt x="0" y="9"/>
                  </a:lnTo>
                  <a:lnTo>
                    <a:pt x="0" y="9"/>
                  </a:lnTo>
                  <a:lnTo>
                    <a:pt x="0" y="9"/>
                  </a:lnTo>
                  <a:lnTo>
                    <a:pt x="0" y="5"/>
                  </a:lnTo>
                  <a:lnTo>
                    <a:pt x="0" y="5"/>
                  </a:lnTo>
                  <a:lnTo>
                    <a:pt x="0" y="5"/>
                  </a:lnTo>
                  <a:lnTo>
                    <a:pt x="0" y="0"/>
                  </a:lnTo>
                  <a:lnTo>
                    <a:pt x="4" y="0"/>
                  </a:lnTo>
                  <a:lnTo>
                    <a:pt x="4" y="0"/>
                  </a:lnTo>
                  <a:lnTo>
                    <a:pt x="4" y="0"/>
                  </a:lnTo>
                  <a:lnTo>
                    <a:pt x="9" y="0"/>
                  </a:lnTo>
                  <a:lnTo>
                    <a:pt x="9" y="0"/>
                  </a:lnTo>
                  <a:lnTo>
                    <a:pt x="9" y="0"/>
                  </a:lnTo>
                  <a:lnTo>
                    <a:pt x="13" y="0"/>
                  </a:lnTo>
                  <a:lnTo>
                    <a:pt x="13" y="0"/>
                  </a:lnTo>
                  <a:lnTo>
                    <a:pt x="13" y="0"/>
                  </a:lnTo>
                  <a:lnTo>
                    <a:pt x="18" y="0"/>
                  </a:lnTo>
                  <a:lnTo>
                    <a:pt x="18" y="5"/>
                  </a:lnTo>
                  <a:lnTo>
                    <a:pt x="18" y="5"/>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2029" name="Line 445"/>
            <p:cNvSpPr>
              <a:spLocks noChangeShapeType="1"/>
            </p:cNvSpPr>
            <p:nvPr/>
          </p:nvSpPr>
          <p:spPr bwMode="auto">
            <a:xfrm rot="11055630">
              <a:off x="1097" y="2839"/>
              <a:ext cx="9" cy="64"/>
            </a:xfrm>
            <a:prstGeom prst="line">
              <a:avLst/>
            </a:prstGeom>
            <a:noFill/>
            <a:ln w="7938">
              <a:solidFill>
                <a:srgbClr val="000000"/>
              </a:solidFill>
              <a:round/>
              <a:headEnd/>
              <a:tailEnd/>
            </a:ln>
          </p:spPr>
          <p:txBody>
            <a:bodyPr/>
            <a:lstStyle/>
            <a:p>
              <a:endParaRPr lang="fr-FR"/>
            </a:p>
          </p:txBody>
        </p:sp>
        <p:sp>
          <p:nvSpPr>
            <p:cNvPr id="2030" name="Line 446"/>
            <p:cNvSpPr>
              <a:spLocks noChangeShapeType="1"/>
            </p:cNvSpPr>
            <p:nvPr/>
          </p:nvSpPr>
          <p:spPr bwMode="auto">
            <a:xfrm rot="11055630" flipV="1">
              <a:off x="1070" y="2865"/>
              <a:ext cx="64" cy="9"/>
            </a:xfrm>
            <a:prstGeom prst="line">
              <a:avLst/>
            </a:prstGeom>
            <a:noFill/>
            <a:ln w="7938">
              <a:solidFill>
                <a:srgbClr val="000000"/>
              </a:solidFill>
              <a:round/>
              <a:headEnd/>
              <a:tailEnd/>
            </a:ln>
          </p:spPr>
          <p:txBody>
            <a:bodyPr/>
            <a:lstStyle/>
            <a:p>
              <a:endParaRPr lang="fr-FR"/>
            </a:p>
          </p:txBody>
        </p:sp>
        <p:sp>
          <p:nvSpPr>
            <p:cNvPr id="2031" name="Freeform 447"/>
            <p:cNvSpPr>
              <a:spLocks/>
            </p:cNvSpPr>
            <p:nvPr/>
          </p:nvSpPr>
          <p:spPr bwMode="auto">
            <a:xfrm rot="11055630">
              <a:off x="900" y="2699"/>
              <a:ext cx="23" cy="23"/>
            </a:xfrm>
            <a:custGeom>
              <a:avLst/>
              <a:gdLst/>
              <a:ahLst/>
              <a:cxnLst>
                <a:cxn ang="0">
                  <a:pos x="14" y="23"/>
                </a:cxn>
                <a:cxn ang="0">
                  <a:pos x="14" y="23"/>
                </a:cxn>
                <a:cxn ang="0">
                  <a:pos x="9" y="23"/>
                </a:cxn>
                <a:cxn ang="0">
                  <a:pos x="9" y="23"/>
                </a:cxn>
                <a:cxn ang="0">
                  <a:pos x="4" y="18"/>
                </a:cxn>
                <a:cxn ang="0">
                  <a:pos x="4" y="18"/>
                </a:cxn>
                <a:cxn ang="0">
                  <a:pos x="4" y="18"/>
                </a:cxn>
                <a:cxn ang="0">
                  <a:pos x="4" y="18"/>
                </a:cxn>
                <a:cxn ang="0">
                  <a:pos x="4" y="14"/>
                </a:cxn>
                <a:cxn ang="0">
                  <a:pos x="0" y="14"/>
                </a:cxn>
                <a:cxn ang="0">
                  <a:pos x="0" y="9"/>
                </a:cxn>
                <a:cxn ang="0">
                  <a:pos x="0" y="9"/>
                </a:cxn>
                <a:cxn ang="0">
                  <a:pos x="4" y="9"/>
                </a:cxn>
                <a:cxn ang="0">
                  <a:pos x="4" y="4"/>
                </a:cxn>
                <a:cxn ang="0">
                  <a:pos x="4" y="4"/>
                </a:cxn>
                <a:cxn ang="0">
                  <a:pos x="4" y="4"/>
                </a:cxn>
                <a:cxn ang="0">
                  <a:pos x="9" y="4"/>
                </a:cxn>
                <a:cxn ang="0">
                  <a:pos x="9" y="0"/>
                </a:cxn>
                <a:cxn ang="0">
                  <a:pos x="9" y="0"/>
                </a:cxn>
                <a:cxn ang="0">
                  <a:pos x="14" y="0"/>
                </a:cxn>
                <a:cxn ang="0">
                  <a:pos x="14" y="0"/>
                </a:cxn>
                <a:cxn ang="0">
                  <a:pos x="14" y="0"/>
                </a:cxn>
                <a:cxn ang="0">
                  <a:pos x="18" y="4"/>
                </a:cxn>
                <a:cxn ang="0">
                  <a:pos x="18" y="4"/>
                </a:cxn>
                <a:cxn ang="0">
                  <a:pos x="18" y="4"/>
                </a:cxn>
                <a:cxn ang="0">
                  <a:pos x="23" y="4"/>
                </a:cxn>
                <a:cxn ang="0">
                  <a:pos x="23" y="9"/>
                </a:cxn>
                <a:cxn ang="0">
                  <a:pos x="23" y="9"/>
                </a:cxn>
                <a:cxn ang="0">
                  <a:pos x="23" y="14"/>
                </a:cxn>
                <a:cxn ang="0">
                  <a:pos x="23" y="14"/>
                </a:cxn>
                <a:cxn ang="0">
                  <a:pos x="23" y="14"/>
                </a:cxn>
                <a:cxn ang="0">
                  <a:pos x="18" y="18"/>
                </a:cxn>
                <a:cxn ang="0">
                  <a:pos x="18" y="18"/>
                </a:cxn>
                <a:cxn ang="0">
                  <a:pos x="18" y="18"/>
                </a:cxn>
                <a:cxn ang="0">
                  <a:pos x="18" y="18"/>
                </a:cxn>
                <a:cxn ang="0">
                  <a:pos x="14" y="23"/>
                </a:cxn>
                <a:cxn ang="0">
                  <a:pos x="14" y="23"/>
                </a:cxn>
              </a:cxnLst>
              <a:rect l="0" t="0" r="r" b="b"/>
              <a:pathLst>
                <a:path w="23" h="23">
                  <a:moveTo>
                    <a:pt x="14" y="23"/>
                  </a:moveTo>
                  <a:lnTo>
                    <a:pt x="14" y="23"/>
                  </a:lnTo>
                  <a:lnTo>
                    <a:pt x="9" y="23"/>
                  </a:lnTo>
                  <a:lnTo>
                    <a:pt x="9" y="23"/>
                  </a:lnTo>
                  <a:lnTo>
                    <a:pt x="4" y="18"/>
                  </a:lnTo>
                  <a:lnTo>
                    <a:pt x="4" y="18"/>
                  </a:lnTo>
                  <a:lnTo>
                    <a:pt x="4" y="18"/>
                  </a:lnTo>
                  <a:lnTo>
                    <a:pt x="4" y="18"/>
                  </a:lnTo>
                  <a:lnTo>
                    <a:pt x="4" y="14"/>
                  </a:lnTo>
                  <a:lnTo>
                    <a:pt x="0" y="14"/>
                  </a:lnTo>
                  <a:lnTo>
                    <a:pt x="0" y="9"/>
                  </a:lnTo>
                  <a:lnTo>
                    <a:pt x="0" y="9"/>
                  </a:lnTo>
                  <a:lnTo>
                    <a:pt x="4" y="9"/>
                  </a:lnTo>
                  <a:lnTo>
                    <a:pt x="4" y="4"/>
                  </a:lnTo>
                  <a:lnTo>
                    <a:pt x="4" y="4"/>
                  </a:lnTo>
                  <a:lnTo>
                    <a:pt x="4" y="4"/>
                  </a:lnTo>
                  <a:lnTo>
                    <a:pt x="9" y="4"/>
                  </a:lnTo>
                  <a:lnTo>
                    <a:pt x="9" y="0"/>
                  </a:lnTo>
                  <a:lnTo>
                    <a:pt x="9" y="0"/>
                  </a:lnTo>
                  <a:lnTo>
                    <a:pt x="14" y="0"/>
                  </a:lnTo>
                  <a:lnTo>
                    <a:pt x="14" y="0"/>
                  </a:lnTo>
                  <a:lnTo>
                    <a:pt x="14" y="0"/>
                  </a:lnTo>
                  <a:lnTo>
                    <a:pt x="18" y="4"/>
                  </a:lnTo>
                  <a:lnTo>
                    <a:pt x="18" y="4"/>
                  </a:lnTo>
                  <a:lnTo>
                    <a:pt x="18" y="4"/>
                  </a:lnTo>
                  <a:lnTo>
                    <a:pt x="23" y="4"/>
                  </a:lnTo>
                  <a:lnTo>
                    <a:pt x="23" y="9"/>
                  </a:lnTo>
                  <a:lnTo>
                    <a:pt x="23" y="9"/>
                  </a:lnTo>
                  <a:lnTo>
                    <a:pt x="23" y="14"/>
                  </a:lnTo>
                  <a:lnTo>
                    <a:pt x="23" y="14"/>
                  </a:lnTo>
                  <a:lnTo>
                    <a:pt x="23" y="14"/>
                  </a:lnTo>
                  <a:lnTo>
                    <a:pt x="18" y="18"/>
                  </a:lnTo>
                  <a:lnTo>
                    <a:pt x="18" y="18"/>
                  </a:lnTo>
                  <a:lnTo>
                    <a:pt x="18" y="18"/>
                  </a:lnTo>
                  <a:lnTo>
                    <a:pt x="18" y="18"/>
                  </a:lnTo>
                  <a:lnTo>
                    <a:pt x="14" y="23"/>
                  </a:lnTo>
                  <a:lnTo>
                    <a:pt x="14" y="23"/>
                  </a:lnTo>
                  <a:close/>
                </a:path>
              </a:pathLst>
            </a:custGeom>
            <a:solidFill>
              <a:srgbClr val="000000"/>
            </a:solidFill>
            <a:ln w="7938">
              <a:solidFill>
                <a:srgbClr val="000000"/>
              </a:solidFill>
              <a:prstDash val="solid"/>
              <a:round/>
              <a:headEnd/>
              <a:tailEnd/>
            </a:ln>
          </p:spPr>
          <p:txBody>
            <a:bodyPr/>
            <a:lstStyle/>
            <a:p>
              <a:endParaRPr lang="fr-FR"/>
            </a:p>
          </p:txBody>
        </p:sp>
        <p:sp>
          <p:nvSpPr>
            <p:cNvPr id="2032" name="Line 448"/>
            <p:cNvSpPr>
              <a:spLocks noChangeShapeType="1"/>
            </p:cNvSpPr>
            <p:nvPr/>
          </p:nvSpPr>
          <p:spPr bwMode="auto">
            <a:xfrm rot="11055630" flipV="1">
              <a:off x="877" y="2705"/>
              <a:ext cx="69" cy="14"/>
            </a:xfrm>
            <a:prstGeom prst="line">
              <a:avLst/>
            </a:prstGeom>
            <a:noFill/>
            <a:ln w="7938">
              <a:solidFill>
                <a:srgbClr val="000000"/>
              </a:solidFill>
              <a:round/>
              <a:headEnd/>
              <a:tailEnd/>
            </a:ln>
          </p:spPr>
          <p:txBody>
            <a:bodyPr/>
            <a:lstStyle/>
            <a:p>
              <a:endParaRPr lang="fr-FR"/>
            </a:p>
          </p:txBody>
        </p:sp>
        <p:sp>
          <p:nvSpPr>
            <p:cNvPr id="2033" name="Line 449"/>
            <p:cNvSpPr>
              <a:spLocks noChangeShapeType="1"/>
            </p:cNvSpPr>
            <p:nvPr/>
          </p:nvSpPr>
          <p:spPr bwMode="auto">
            <a:xfrm rot="11055630">
              <a:off x="906" y="2676"/>
              <a:ext cx="14" cy="69"/>
            </a:xfrm>
            <a:prstGeom prst="line">
              <a:avLst/>
            </a:prstGeom>
            <a:noFill/>
            <a:ln w="7938">
              <a:solidFill>
                <a:srgbClr val="000000"/>
              </a:solidFill>
              <a:round/>
              <a:headEnd/>
              <a:tailEnd/>
            </a:ln>
          </p:spPr>
          <p:txBody>
            <a:bodyPr/>
            <a:lstStyle/>
            <a:p>
              <a:endParaRPr lang="fr-FR"/>
            </a:p>
          </p:txBody>
        </p:sp>
        <p:sp>
          <p:nvSpPr>
            <p:cNvPr id="2034" name="Freeform 450"/>
            <p:cNvSpPr>
              <a:spLocks/>
            </p:cNvSpPr>
            <p:nvPr/>
          </p:nvSpPr>
          <p:spPr bwMode="auto">
            <a:xfrm rot="11055630">
              <a:off x="941" y="2734"/>
              <a:ext cx="18" cy="19"/>
            </a:xfrm>
            <a:custGeom>
              <a:avLst/>
              <a:gdLst/>
              <a:ahLst/>
              <a:cxnLst>
                <a:cxn ang="0">
                  <a:pos x="18" y="9"/>
                </a:cxn>
                <a:cxn ang="0">
                  <a:pos x="18" y="9"/>
                </a:cxn>
                <a:cxn ang="0">
                  <a:pos x="18" y="14"/>
                </a:cxn>
                <a:cxn ang="0">
                  <a:pos x="18" y="14"/>
                </a:cxn>
                <a:cxn ang="0">
                  <a:pos x="18" y="14"/>
                </a:cxn>
                <a:cxn ang="0">
                  <a:pos x="18" y="19"/>
                </a:cxn>
                <a:cxn ang="0">
                  <a:pos x="14" y="19"/>
                </a:cxn>
                <a:cxn ang="0">
                  <a:pos x="14" y="19"/>
                </a:cxn>
                <a:cxn ang="0">
                  <a:pos x="14" y="19"/>
                </a:cxn>
                <a:cxn ang="0">
                  <a:pos x="9" y="19"/>
                </a:cxn>
                <a:cxn ang="0">
                  <a:pos x="9" y="19"/>
                </a:cxn>
                <a:cxn ang="0">
                  <a:pos x="9" y="19"/>
                </a:cxn>
                <a:cxn ang="0">
                  <a:pos x="5" y="19"/>
                </a:cxn>
                <a:cxn ang="0">
                  <a:pos x="5" y="19"/>
                </a:cxn>
                <a:cxn ang="0">
                  <a:pos x="5" y="19"/>
                </a:cxn>
                <a:cxn ang="0">
                  <a:pos x="0" y="19"/>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9" y="0"/>
                </a:cxn>
                <a:cxn ang="0">
                  <a:pos x="9" y="0"/>
                </a:cxn>
                <a:cxn ang="0">
                  <a:pos x="9" y="0"/>
                </a:cxn>
                <a:cxn ang="0">
                  <a:pos x="14" y="0"/>
                </a:cxn>
                <a:cxn ang="0">
                  <a:pos x="14" y="0"/>
                </a:cxn>
                <a:cxn ang="0">
                  <a:pos x="18" y="0"/>
                </a:cxn>
                <a:cxn ang="0">
                  <a:pos x="18" y="5"/>
                </a:cxn>
                <a:cxn ang="0">
                  <a:pos x="18" y="5"/>
                </a:cxn>
                <a:cxn ang="0">
                  <a:pos x="18" y="5"/>
                </a:cxn>
                <a:cxn ang="0">
                  <a:pos x="18" y="9"/>
                </a:cxn>
              </a:cxnLst>
              <a:rect l="0" t="0" r="r" b="b"/>
              <a:pathLst>
                <a:path w="18" h="19">
                  <a:moveTo>
                    <a:pt x="18" y="9"/>
                  </a:moveTo>
                  <a:lnTo>
                    <a:pt x="18" y="9"/>
                  </a:lnTo>
                  <a:lnTo>
                    <a:pt x="18" y="14"/>
                  </a:lnTo>
                  <a:lnTo>
                    <a:pt x="18" y="14"/>
                  </a:lnTo>
                  <a:lnTo>
                    <a:pt x="18" y="14"/>
                  </a:lnTo>
                  <a:lnTo>
                    <a:pt x="18" y="19"/>
                  </a:lnTo>
                  <a:lnTo>
                    <a:pt x="14" y="19"/>
                  </a:lnTo>
                  <a:lnTo>
                    <a:pt x="14" y="19"/>
                  </a:lnTo>
                  <a:lnTo>
                    <a:pt x="14" y="19"/>
                  </a:lnTo>
                  <a:lnTo>
                    <a:pt x="9" y="19"/>
                  </a:lnTo>
                  <a:lnTo>
                    <a:pt x="9" y="19"/>
                  </a:lnTo>
                  <a:lnTo>
                    <a:pt x="9" y="19"/>
                  </a:lnTo>
                  <a:lnTo>
                    <a:pt x="5" y="19"/>
                  </a:lnTo>
                  <a:lnTo>
                    <a:pt x="5" y="19"/>
                  </a:lnTo>
                  <a:lnTo>
                    <a:pt x="5" y="19"/>
                  </a:lnTo>
                  <a:lnTo>
                    <a:pt x="0" y="19"/>
                  </a:lnTo>
                  <a:lnTo>
                    <a:pt x="0" y="14"/>
                  </a:lnTo>
                  <a:lnTo>
                    <a:pt x="0" y="14"/>
                  </a:lnTo>
                  <a:lnTo>
                    <a:pt x="0" y="9"/>
                  </a:lnTo>
                  <a:lnTo>
                    <a:pt x="0" y="9"/>
                  </a:lnTo>
                  <a:lnTo>
                    <a:pt x="0" y="9"/>
                  </a:lnTo>
                  <a:lnTo>
                    <a:pt x="0" y="5"/>
                  </a:lnTo>
                  <a:lnTo>
                    <a:pt x="0" y="5"/>
                  </a:lnTo>
                  <a:lnTo>
                    <a:pt x="0" y="5"/>
                  </a:lnTo>
                  <a:lnTo>
                    <a:pt x="5" y="0"/>
                  </a:lnTo>
                  <a:lnTo>
                    <a:pt x="5" y="0"/>
                  </a:lnTo>
                  <a:lnTo>
                    <a:pt x="5" y="0"/>
                  </a:lnTo>
                  <a:lnTo>
                    <a:pt x="9" y="0"/>
                  </a:lnTo>
                  <a:lnTo>
                    <a:pt x="9" y="0"/>
                  </a:lnTo>
                  <a:lnTo>
                    <a:pt x="9" y="0"/>
                  </a:lnTo>
                  <a:lnTo>
                    <a:pt x="14" y="0"/>
                  </a:lnTo>
                  <a:lnTo>
                    <a:pt x="14" y="0"/>
                  </a:lnTo>
                  <a:lnTo>
                    <a:pt x="18" y="0"/>
                  </a:lnTo>
                  <a:lnTo>
                    <a:pt x="18" y="5"/>
                  </a:lnTo>
                  <a:lnTo>
                    <a:pt x="18" y="5"/>
                  </a:lnTo>
                  <a:lnTo>
                    <a:pt x="18" y="5"/>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2035" name="Line 451"/>
            <p:cNvSpPr>
              <a:spLocks noChangeShapeType="1"/>
            </p:cNvSpPr>
            <p:nvPr/>
          </p:nvSpPr>
          <p:spPr bwMode="auto">
            <a:xfrm rot="11055630">
              <a:off x="944" y="2711"/>
              <a:ext cx="9" cy="65"/>
            </a:xfrm>
            <a:prstGeom prst="line">
              <a:avLst/>
            </a:prstGeom>
            <a:noFill/>
            <a:ln w="7938">
              <a:solidFill>
                <a:srgbClr val="000000"/>
              </a:solidFill>
              <a:round/>
              <a:headEnd/>
              <a:tailEnd/>
            </a:ln>
          </p:spPr>
          <p:txBody>
            <a:bodyPr/>
            <a:lstStyle/>
            <a:p>
              <a:endParaRPr lang="fr-FR"/>
            </a:p>
          </p:txBody>
        </p:sp>
        <p:sp>
          <p:nvSpPr>
            <p:cNvPr id="2036" name="Line 452"/>
            <p:cNvSpPr>
              <a:spLocks noChangeShapeType="1"/>
            </p:cNvSpPr>
            <p:nvPr/>
          </p:nvSpPr>
          <p:spPr bwMode="auto">
            <a:xfrm rot="11055630" flipV="1">
              <a:off x="918" y="2739"/>
              <a:ext cx="64" cy="9"/>
            </a:xfrm>
            <a:prstGeom prst="line">
              <a:avLst/>
            </a:prstGeom>
            <a:noFill/>
            <a:ln w="7938">
              <a:solidFill>
                <a:srgbClr val="000000"/>
              </a:solidFill>
              <a:round/>
              <a:headEnd/>
              <a:tailEnd/>
            </a:ln>
          </p:spPr>
          <p:txBody>
            <a:bodyPr/>
            <a:lstStyle/>
            <a:p>
              <a:endParaRPr lang="fr-FR"/>
            </a:p>
          </p:txBody>
        </p:sp>
        <p:sp>
          <p:nvSpPr>
            <p:cNvPr id="2037" name="Freeform 453"/>
            <p:cNvSpPr>
              <a:spLocks/>
            </p:cNvSpPr>
            <p:nvPr/>
          </p:nvSpPr>
          <p:spPr bwMode="auto">
            <a:xfrm rot="11055630">
              <a:off x="871" y="2739"/>
              <a:ext cx="18" cy="18"/>
            </a:xfrm>
            <a:custGeom>
              <a:avLst/>
              <a:gdLst/>
              <a:ahLst/>
              <a:cxnLst>
                <a:cxn ang="0">
                  <a:pos x="18" y="9"/>
                </a:cxn>
                <a:cxn ang="0">
                  <a:pos x="18" y="9"/>
                </a:cxn>
                <a:cxn ang="0">
                  <a:pos x="18" y="9"/>
                </a:cxn>
                <a:cxn ang="0">
                  <a:pos x="18" y="14"/>
                </a:cxn>
                <a:cxn ang="0">
                  <a:pos x="18" y="14"/>
                </a:cxn>
                <a:cxn ang="0">
                  <a:pos x="14" y="14"/>
                </a:cxn>
                <a:cxn ang="0">
                  <a:pos x="14" y="18"/>
                </a:cxn>
                <a:cxn ang="0">
                  <a:pos x="14" y="18"/>
                </a:cxn>
                <a:cxn ang="0">
                  <a:pos x="9" y="18"/>
                </a:cxn>
                <a:cxn ang="0">
                  <a:pos x="9" y="18"/>
                </a:cxn>
                <a:cxn ang="0">
                  <a:pos x="9"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5"/>
                </a:cxn>
                <a:cxn ang="0">
                  <a:pos x="0" y="5"/>
                </a:cxn>
                <a:cxn ang="0">
                  <a:pos x="0" y="5"/>
                </a:cxn>
                <a:cxn ang="0">
                  <a:pos x="0" y="0"/>
                </a:cxn>
                <a:cxn ang="0">
                  <a:pos x="5" y="0"/>
                </a:cxn>
                <a:cxn ang="0">
                  <a:pos x="5" y="0"/>
                </a:cxn>
                <a:cxn ang="0">
                  <a:pos x="5" y="0"/>
                </a:cxn>
                <a:cxn ang="0">
                  <a:pos x="9" y="0"/>
                </a:cxn>
                <a:cxn ang="0">
                  <a:pos x="9" y="0"/>
                </a:cxn>
                <a:cxn ang="0">
                  <a:pos x="14" y="0"/>
                </a:cxn>
                <a:cxn ang="0">
                  <a:pos x="14" y="0"/>
                </a:cxn>
                <a:cxn ang="0">
                  <a:pos x="14" y="0"/>
                </a:cxn>
                <a:cxn ang="0">
                  <a:pos x="18" y="5"/>
                </a:cxn>
                <a:cxn ang="0">
                  <a:pos x="18" y="5"/>
                </a:cxn>
                <a:cxn ang="0">
                  <a:pos x="18" y="5"/>
                </a:cxn>
                <a:cxn ang="0">
                  <a:pos x="18" y="9"/>
                </a:cxn>
              </a:cxnLst>
              <a:rect l="0" t="0" r="r" b="b"/>
              <a:pathLst>
                <a:path w="18" h="18">
                  <a:moveTo>
                    <a:pt x="18" y="9"/>
                  </a:moveTo>
                  <a:lnTo>
                    <a:pt x="18" y="9"/>
                  </a:lnTo>
                  <a:lnTo>
                    <a:pt x="18" y="9"/>
                  </a:lnTo>
                  <a:lnTo>
                    <a:pt x="18" y="14"/>
                  </a:lnTo>
                  <a:lnTo>
                    <a:pt x="18" y="14"/>
                  </a:lnTo>
                  <a:lnTo>
                    <a:pt x="14" y="14"/>
                  </a:lnTo>
                  <a:lnTo>
                    <a:pt x="14" y="18"/>
                  </a:lnTo>
                  <a:lnTo>
                    <a:pt x="14" y="18"/>
                  </a:lnTo>
                  <a:lnTo>
                    <a:pt x="9" y="18"/>
                  </a:lnTo>
                  <a:lnTo>
                    <a:pt x="9" y="18"/>
                  </a:lnTo>
                  <a:lnTo>
                    <a:pt x="9" y="18"/>
                  </a:lnTo>
                  <a:lnTo>
                    <a:pt x="5" y="18"/>
                  </a:lnTo>
                  <a:lnTo>
                    <a:pt x="5" y="18"/>
                  </a:lnTo>
                  <a:lnTo>
                    <a:pt x="5" y="18"/>
                  </a:lnTo>
                  <a:lnTo>
                    <a:pt x="0" y="18"/>
                  </a:lnTo>
                  <a:lnTo>
                    <a:pt x="0" y="14"/>
                  </a:lnTo>
                  <a:lnTo>
                    <a:pt x="0" y="14"/>
                  </a:lnTo>
                  <a:lnTo>
                    <a:pt x="0" y="14"/>
                  </a:lnTo>
                  <a:lnTo>
                    <a:pt x="0" y="9"/>
                  </a:lnTo>
                  <a:lnTo>
                    <a:pt x="0" y="9"/>
                  </a:lnTo>
                  <a:lnTo>
                    <a:pt x="0" y="9"/>
                  </a:lnTo>
                  <a:lnTo>
                    <a:pt x="0" y="5"/>
                  </a:lnTo>
                  <a:lnTo>
                    <a:pt x="0" y="5"/>
                  </a:lnTo>
                  <a:lnTo>
                    <a:pt x="0" y="5"/>
                  </a:lnTo>
                  <a:lnTo>
                    <a:pt x="0" y="0"/>
                  </a:lnTo>
                  <a:lnTo>
                    <a:pt x="5" y="0"/>
                  </a:lnTo>
                  <a:lnTo>
                    <a:pt x="5" y="0"/>
                  </a:lnTo>
                  <a:lnTo>
                    <a:pt x="5" y="0"/>
                  </a:lnTo>
                  <a:lnTo>
                    <a:pt x="9" y="0"/>
                  </a:lnTo>
                  <a:lnTo>
                    <a:pt x="9" y="0"/>
                  </a:lnTo>
                  <a:lnTo>
                    <a:pt x="14" y="0"/>
                  </a:lnTo>
                  <a:lnTo>
                    <a:pt x="14" y="0"/>
                  </a:lnTo>
                  <a:lnTo>
                    <a:pt x="14" y="0"/>
                  </a:lnTo>
                  <a:lnTo>
                    <a:pt x="18" y="5"/>
                  </a:lnTo>
                  <a:lnTo>
                    <a:pt x="18" y="5"/>
                  </a:lnTo>
                  <a:lnTo>
                    <a:pt x="18" y="5"/>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2038" name="Line 454"/>
            <p:cNvSpPr>
              <a:spLocks noChangeShapeType="1"/>
            </p:cNvSpPr>
            <p:nvPr/>
          </p:nvSpPr>
          <p:spPr bwMode="auto">
            <a:xfrm rot="11055630">
              <a:off x="874" y="2716"/>
              <a:ext cx="9" cy="64"/>
            </a:xfrm>
            <a:prstGeom prst="line">
              <a:avLst/>
            </a:prstGeom>
            <a:noFill/>
            <a:ln w="7938">
              <a:solidFill>
                <a:srgbClr val="000000"/>
              </a:solidFill>
              <a:round/>
              <a:headEnd/>
              <a:tailEnd/>
            </a:ln>
          </p:spPr>
          <p:txBody>
            <a:bodyPr/>
            <a:lstStyle/>
            <a:p>
              <a:endParaRPr lang="fr-FR"/>
            </a:p>
          </p:txBody>
        </p:sp>
        <p:sp>
          <p:nvSpPr>
            <p:cNvPr id="2039" name="Line 455"/>
            <p:cNvSpPr>
              <a:spLocks noChangeShapeType="1"/>
            </p:cNvSpPr>
            <p:nvPr/>
          </p:nvSpPr>
          <p:spPr bwMode="auto">
            <a:xfrm rot="11055630" flipV="1">
              <a:off x="847" y="2743"/>
              <a:ext cx="70" cy="9"/>
            </a:xfrm>
            <a:prstGeom prst="line">
              <a:avLst/>
            </a:prstGeom>
            <a:noFill/>
            <a:ln w="7938">
              <a:solidFill>
                <a:srgbClr val="000000"/>
              </a:solidFill>
              <a:round/>
              <a:headEnd/>
              <a:tailEnd/>
            </a:ln>
          </p:spPr>
          <p:txBody>
            <a:bodyPr/>
            <a:lstStyle/>
            <a:p>
              <a:endParaRPr lang="fr-FR"/>
            </a:p>
          </p:txBody>
        </p:sp>
        <p:sp>
          <p:nvSpPr>
            <p:cNvPr id="2040" name="Freeform 456"/>
            <p:cNvSpPr>
              <a:spLocks/>
            </p:cNvSpPr>
            <p:nvPr/>
          </p:nvSpPr>
          <p:spPr bwMode="auto">
            <a:xfrm rot="11055630">
              <a:off x="904" y="2768"/>
              <a:ext cx="23" cy="19"/>
            </a:xfrm>
            <a:custGeom>
              <a:avLst/>
              <a:gdLst/>
              <a:ahLst/>
              <a:cxnLst>
                <a:cxn ang="0">
                  <a:pos x="18" y="5"/>
                </a:cxn>
                <a:cxn ang="0">
                  <a:pos x="23" y="10"/>
                </a:cxn>
                <a:cxn ang="0">
                  <a:pos x="18" y="10"/>
                </a:cxn>
                <a:cxn ang="0">
                  <a:pos x="18" y="14"/>
                </a:cxn>
                <a:cxn ang="0">
                  <a:pos x="18" y="14"/>
                </a:cxn>
                <a:cxn ang="0">
                  <a:pos x="18" y="14"/>
                </a:cxn>
                <a:cxn ang="0">
                  <a:pos x="18" y="14"/>
                </a:cxn>
                <a:cxn ang="0">
                  <a:pos x="13" y="19"/>
                </a:cxn>
                <a:cxn ang="0">
                  <a:pos x="13" y="19"/>
                </a:cxn>
                <a:cxn ang="0">
                  <a:pos x="13" y="19"/>
                </a:cxn>
                <a:cxn ang="0">
                  <a:pos x="9" y="19"/>
                </a:cxn>
                <a:cxn ang="0">
                  <a:pos x="9" y="19"/>
                </a:cxn>
                <a:cxn ang="0">
                  <a:pos x="4" y="19"/>
                </a:cxn>
                <a:cxn ang="0">
                  <a:pos x="4" y="19"/>
                </a:cxn>
                <a:cxn ang="0">
                  <a:pos x="4" y="14"/>
                </a:cxn>
                <a:cxn ang="0">
                  <a:pos x="0" y="14"/>
                </a:cxn>
                <a:cxn ang="0">
                  <a:pos x="0" y="14"/>
                </a:cxn>
                <a:cxn ang="0">
                  <a:pos x="0" y="10"/>
                </a:cxn>
                <a:cxn ang="0">
                  <a:pos x="0" y="10"/>
                </a:cxn>
                <a:cxn ang="0">
                  <a:pos x="0" y="10"/>
                </a:cxn>
                <a:cxn ang="0">
                  <a:pos x="0" y="5"/>
                </a:cxn>
                <a:cxn ang="0">
                  <a:pos x="0" y="5"/>
                </a:cxn>
                <a:cxn ang="0">
                  <a:pos x="0" y="5"/>
                </a:cxn>
                <a:cxn ang="0">
                  <a:pos x="4" y="0"/>
                </a:cxn>
                <a:cxn ang="0">
                  <a:pos x="4" y="0"/>
                </a:cxn>
                <a:cxn ang="0">
                  <a:pos x="4" y="0"/>
                </a:cxn>
                <a:cxn ang="0">
                  <a:pos x="9" y="0"/>
                </a:cxn>
                <a:cxn ang="0">
                  <a:pos x="9" y="0"/>
                </a:cxn>
                <a:cxn ang="0">
                  <a:pos x="9" y="0"/>
                </a:cxn>
                <a:cxn ang="0">
                  <a:pos x="13" y="0"/>
                </a:cxn>
                <a:cxn ang="0">
                  <a:pos x="13" y="0"/>
                </a:cxn>
                <a:cxn ang="0">
                  <a:pos x="13" y="0"/>
                </a:cxn>
                <a:cxn ang="0">
                  <a:pos x="18" y="0"/>
                </a:cxn>
                <a:cxn ang="0">
                  <a:pos x="18" y="0"/>
                </a:cxn>
                <a:cxn ang="0">
                  <a:pos x="18" y="5"/>
                </a:cxn>
                <a:cxn ang="0">
                  <a:pos x="18" y="5"/>
                </a:cxn>
                <a:cxn ang="0">
                  <a:pos x="18" y="5"/>
                </a:cxn>
              </a:cxnLst>
              <a:rect l="0" t="0" r="r" b="b"/>
              <a:pathLst>
                <a:path w="23" h="19">
                  <a:moveTo>
                    <a:pt x="18" y="5"/>
                  </a:moveTo>
                  <a:lnTo>
                    <a:pt x="23" y="10"/>
                  </a:lnTo>
                  <a:lnTo>
                    <a:pt x="18" y="10"/>
                  </a:lnTo>
                  <a:lnTo>
                    <a:pt x="18" y="14"/>
                  </a:lnTo>
                  <a:lnTo>
                    <a:pt x="18" y="14"/>
                  </a:lnTo>
                  <a:lnTo>
                    <a:pt x="18" y="14"/>
                  </a:lnTo>
                  <a:lnTo>
                    <a:pt x="18" y="14"/>
                  </a:lnTo>
                  <a:lnTo>
                    <a:pt x="13" y="19"/>
                  </a:lnTo>
                  <a:lnTo>
                    <a:pt x="13" y="19"/>
                  </a:lnTo>
                  <a:lnTo>
                    <a:pt x="13" y="19"/>
                  </a:lnTo>
                  <a:lnTo>
                    <a:pt x="9" y="19"/>
                  </a:lnTo>
                  <a:lnTo>
                    <a:pt x="9" y="19"/>
                  </a:lnTo>
                  <a:lnTo>
                    <a:pt x="4" y="19"/>
                  </a:lnTo>
                  <a:lnTo>
                    <a:pt x="4" y="19"/>
                  </a:lnTo>
                  <a:lnTo>
                    <a:pt x="4" y="14"/>
                  </a:lnTo>
                  <a:lnTo>
                    <a:pt x="0" y="14"/>
                  </a:lnTo>
                  <a:lnTo>
                    <a:pt x="0" y="14"/>
                  </a:lnTo>
                  <a:lnTo>
                    <a:pt x="0" y="10"/>
                  </a:lnTo>
                  <a:lnTo>
                    <a:pt x="0" y="10"/>
                  </a:lnTo>
                  <a:lnTo>
                    <a:pt x="0" y="10"/>
                  </a:lnTo>
                  <a:lnTo>
                    <a:pt x="0" y="5"/>
                  </a:lnTo>
                  <a:lnTo>
                    <a:pt x="0" y="5"/>
                  </a:lnTo>
                  <a:lnTo>
                    <a:pt x="0" y="5"/>
                  </a:lnTo>
                  <a:lnTo>
                    <a:pt x="4" y="0"/>
                  </a:lnTo>
                  <a:lnTo>
                    <a:pt x="4" y="0"/>
                  </a:lnTo>
                  <a:lnTo>
                    <a:pt x="4" y="0"/>
                  </a:lnTo>
                  <a:lnTo>
                    <a:pt x="9" y="0"/>
                  </a:lnTo>
                  <a:lnTo>
                    <a:pt x="9" y="0"/>
                  </a:lnTo>
                  <a:lnTo>
                    <a:pt x="9" y="0"/>
                  </a:lnTo>
                  <a:lnTo>
                    <a:pt x="13" y="0"/>
                  </a:lnTo>
                  <a:lnTo>
                    <a:pt x="13" y="0"/>
                  </a:lnTo>
                  <a:lnTo>
                    <a:pt x="13" y="0"/>
                  </a:lnTo>
                  <a:lnTo>
                    <a:pt x="18" y="0"/>
                  </a:lnTo>
                  <a:lnTo>
                    <a:pt x="18" y="0"/>
                  </a:lnTo>
                  <a:lnTo>
                    <a:pt x="18" y="5"/>
                  </a:lnTo>
                  <a:lnTo>
                    <a:pt x="18" y="5"/>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2041" name="Line 457"/>
            <p:cNvSpPr>
              <a:spLocks noChangeShapeType="1"/>
            </p:cNvSpPr>
            <p:nvPr/>
          </p:nvSpPr>
          <p:spPr bwMode="auto">
            <a:xfrm rot="11055630">
              <a:off x="914" y="2745"/>
              <a:ext cx="9" cy="65"/>
            </a:xfrm>
            <a:prstGeom prst="line">
              <a:avLst/>
            </a:prstGeom>
            <a:noFill/>
            <a:ln w="7938">
              <a:solidFill>
                <a:srgbClr val="000000"/>
              </a:solidFill>
              <a:round/>
              <a:headEnd/>
              <a:tailEnd/>
            </a:ln>
          </p:spPr>
          <p:txBody>
            <a:bodyPr/>
            <a:lstStyle/>
            <a:p>
              <a:endParaRPr lang="fr-FR"/>
            </a:p>
          </p:txBody>
        </p:sp>
        <p:sp>
          <p:nvSpPr>
            <p:cNvPr id="2042" name="Line 458"/>
            <p:cNvSpPr>
              <a:spLocks noChangeShapeType="1"/>
            </p:cNvSpPr>
            <p:nvPr/>
          </p:nvSpPr>
          <p:spPr bwMode="auto">
            <a:xfrm rot="11055630" flipV="1">
              <a:off x="881" y="2773"/>
              <a:ext cx="69" cy="9"/>
            </a:xfrm>
            <a:prstGeom prst="line">
              <a:avLst/>
            </a:prstGeom>
            <a:noFill/>
            <a:ln w="7938">
              <a:solidFill>
                <a:srgbClr val="000000"/>
              </a:solidFill>
              <a:round/>
              <a:headEnd/>
              <a:tailEnd/>
            </a:ln>
          </p:spPr>
          <p:txBody>
            <a:bodyPr/>
            <a:lstStyle/>
            <a:p>
              <a:endParaRPr lang="fr-FR"/>
            </a:p>
          </p:txBody>
        </p:sp>
        <p:sp>
          <p:nvSpPr>
            <p:cNvPr id="2043" name="Freeform 459"/>
            <p:cNvSpPr>
              <a:spLocks/>
            </p:cNvSpPr>
            <p:nvPr/>
          </p:nvSpPr>
          <p:spPr bwMode="auto">
            <a:xfrm rot="11055630">
              <a:off x="847" y="2913"/>
              <a:ext cx="19" cy="18"/>
            </a:xfrm>
            <a:custGeom>
              <a:avLst/>
              <a:gdLst/>
              <a:ahLst/>
              <a:cxnLst>
                <a:cxn ang="0">
                  <a:pos x="9" y="18"/>
                </a:cxn>
                <a:cxn ang="0">
                  <a:pos x="9" y="18"/>
                </a:cxn>
                <a:cxn ang="0">
                  <a:pos x="9" y="18"/>
                </a:cxn>
                <a:cxn ang="0">
                  <a:pos x="5" y="18"/>
                </a:cxn>
                <a:cxn ang="0">
                  <a:pos x="5" y="18"/>
                </a:cxn>
                <a:cxn ang="0">
                  <a:pos x="5" y="14"/>
                </a:cxn>
                <a:cxn ang="0">
                  <a:pos x="0" y="14"/>
                </a:cxn>
                <a:cxn ang="0">
                  <a:pos x="0" y="14"/>
                </a:cxn>
                <a:cxn ang="0">
                  <a:pos x="0" y="9"/>
                </a:cxn>
                <a:cxn ang="0">
                  <a:pos x="0" y="9"/>
                </a:cxn>
                <a:cxn ang="0">
                  <a:pos x="0" y="9"/>
                </a:cxn>
                <a:cxn ang="0">
                  <a:pos x="0" y="4"/>
                </a:cxn>
                <a:cxn ang="0">
                  <a:pos x="0" y="4"/>
                </a:cxn>
                <a:cxn ang="0">
                  <a:pos x="0" y="4"/>
                </a:cxn>
                <a:cxn ang="0">
                  <a:pos x="5" y="0"/>
                </a:cxn>
                <a:cxn ang="0">
                  <a:pos x="5" y="0"/>
                </a:cxn>
                <a:cxn ang="0">
                  <a:pos x="5" y="0"/>
                </a:cxn>
                <a:cxn ang="0">
                  <a:pos x="5" y="0"/>
                </a:cxn>
                <a:cxn ang="0">
                  <a:pos x="9" y="0"/>
                </a:cxn>
                <a:cxn ang="0">
                  <a:pos x="9" y="0"/>
                </a:cxn>
                <a:cxn ang="0">
                  <a:pos x="14" y="0"/>
                </a:cxn>
                <a:cxn ang="0">
                  <a:pos x="14" y="0"/>
                </a:cxn>
                <a:cxn ang="0">
                  <a:pos x="14" y="0"/>
                </a:cxn>
                <a:cxn ang="0">
                  <a:pos x="19" y="0"/>
                </a:cxn>
                <a:cxn ang="0">
                  <a:pos x="19" y="0"/>
                </a:cxn>
                <a:cxn ang="0">
                  <a:pos x="19" y="4"/>
                </a:cxn>
                <a:cxn ang="0">
                  <a:pos x="19" y="4"/>
                </a:cxn>
                <a:cxn ang="0">
                  <a:pos x="19" y="4"/>
                </a:cxn>
                <a:cxn ang="0">
                  <a:pos x="19" y="9"/>
                </a:cxn>
                <a:cxn ang="0">
                  <a:pos x="19" y="9"/>
                </a:cxn>
                <a:cxn ang="0">
                  <a:pos x="19" y="14"/>
                </a:cxn>
                <a:cxn ang="0">
                  <a:pos x="19" y="14"/>
                </a:cxn>
                <a:cxn ang="0">
                  <a:pos x="19" y="14"/>
                </a:cxn>
                <a:cxn ang="0">
                  <a:pos x="14" y="18"/>
                </a:cxn>
                <a:cxn ang="0">
                  <a:pos x="14" y="18"/>
                </a:cxn>
                <a:cxn ang="0">
                  <a:pos x="14" y="18"/>
                </a:cxn>
                <a:cxn ang="0">
                  <a:pos x="9" y="18"/>
                </a:cxn>
              </a:cxnLst>
              <a:rect l="0" t="0" r="r" b="b"/>
              <a:pathLst>
                <a:path w="19" h="18">
                  <a:moveTo>
                    <a:pt x="9" y="18"/>
                  </a:moveTo>
                  <a:lnTo>
                    <a:pt x="9" y="18"/>
                  </a:lnTo>
                  <a:lnTo>
                    <a:pt x="9" y="18"/>
                  </a:lnTo>
                  <a:lnTo>
                    <a:pt x="5" y="18"/>
                  </a:lnTo>
                  <a:lnTo>
                    <a:pt x="5" y="18"/>
                  </a:lnTo>
                  <a:lnTo>
                    <a:pt x="5" y="14"/>
                  </a:lnTo>
                  <a:lnTo>
                    <a:pt x="0" y="14"/>
                  </a:lnTo>
                  <a:lnTo>
                    <a:pt x="0" y="14"/>
                  </a:lnTo>
                  <a:lnTo>
                    <a:pt x="0" y="9"/>
                  </a:lnTo>
                  <a:lnTo>
                    <a:pt x="0" y="9"/>
                  </a:lnTo>
                  <a:lnTo>
                    <a:pt x="0" y="9"/>
                  </a:lnTo>
                  <a:lnTo>
                    <a:pt x="0" y="4"/>
                  </a:lnTo>
                  <a:lnTo>
                    <a:pt x="0" y="4"/>
                  </a:lnTo>
                  <a:lnTo>
                    <a:pt x="0" y="4"/>
                  </a:lnTo>
                  <a:lnTo>
                    <a:pt x="5" y="0"/>
                  </a:lnTo>
                  <a:lnTo>
                    <a:pt x="5" y="0"/>
                  </a:lnTo>
                  <a:lnTo>
                    <a:pt x="5" y="0"/>
                  </a:lnTo>
                  <a:lnTo>
                    <a:pt x="5" y="0"/>
                  </a:lnTo>
                  <a:lnTo>
                    <a:pt x="9" y="0"/>
                  </a:lnTo>
                  <a:lnTo>
                    <a:pt x="9" y="0"/>
                  </a:lnTo>
                  <a:lnTo>
                    <a:pt x="14" y="0"/>
                  </a:lnTo>
                  <a:lnTo>
                    <a:pt x="14" y="0"/>
                  </a:lnTo>
                  <a:lnTo>
                    <a:pt x="14" y="0"/>
                  </a:lnTo>
                  <a:lnTo>
                    <a:pt x="19" y="0"/>
                  </a:lnTo>
                  <a:lnTo>
                    <a:pt x="19" y="0"/>
                  </a:lnTo>
                  <a:lnTo>
                    <a:pt x="19" y="4"/>
                  </a:lnTo>
                  <a:lnTo>
                    <a:pt x="19" y="4"/>
                  </a:lnTo>
                  <a:lnTo>
                    <a:pt x="19" y="4"/>
                  </a:lnTo>
                  <a:lnTo>
                    <a:pt x="19" y="9"/>
                  </a:lnTo>
                  <a:lnTo>
                    <a:pt x="19" y="9"/>
                  </a:lnTo>
                  <a:lnTo>
                    <a:pt x="19" y="14"/>
                  </a:lnTo>
                  <a:lnTo>
                    <a:pt x="19" y="14"/>
                  </a:lnTo>
                  <a:lnTo>
                    <a:pt x="19" y="14"/>
                  </a:lnTo>
                  <a:lnTo>
                    <a:pt x="14" y="18"/>
                  </a:lnTo>
                  <a:lnTo>
                    <a:pt x="14" y="18"/>
                  </a:lnTo>
                  <a:lnTo>
                    <a:pt x="14" y="18"/>
                  </a:lnTo>
                  <a:lnTo>
                    <a:pt x="9" y="18"/>
                  </a:lnTo>
                  <a:close/>
                </a:path>
              </a:pathLst>
            </a:custGeom>
            <a:solidFill>
              <a:srgbClr val="000000"/>
            </a:solidFill>
            <a:ln w="7938">
              <a:solidFill>
                <a:srgbClr val="000000"/>
              </a:solidFill>
              <a:prstDash val="solid"/>
              <a:round/>
              <a:headEnd/>
              <a:tailEnd/>
            </a:ln>
          </p:spPr>
          <p:txBody>
            <a:bodyPr/>
            <a:lstStyle/>
            <a:p>
              <a:endParaRPr lang="fr-FR"/>
            </a:p>
          </p:txBody>
        </p:sp>
        <p:sp>
          <p:nvSpPr>
            <p:cNvPr id="2044" name="Line 460"/>
            <p:cNvSpPr>
              <a:spLocks noChangeShapeType="1"/>
            </p:cNvSpPr>
            <p:nvPr/>
          </p:nvSpPr>
          <p:spPr bwMode="auto">
            <a:xfrm rot="11055630" flipV="1">
              <a:off x="824" y="2917"/>
              <a:ext cx="65" cy="10"/>
            </a:xfrm>
            <a:prstGeom prst="line">
              <a:avLst/>
            </a:prstGeom>
            <a:noFill/>
            <a:ln w="7938">
              <a:solidFill>
                <a:srgbClr val="000000"/>
              </a:solidFill>
              <a:round/>
              <a:headEnd/>
              <a:tailEnd/>
            </a:ln>
          </p:spPr>
          <p:txBody>
            <a:bodyPr/>
            <a:lstStyle/>
            <a:p>
              <a:endParaRPr lang="fr-FR"/>
            </a:p>
          </p:txBody>
        </p:sp>
        <p:sp>
          <p:nvSpPr>
            <p:cNvPr id="2045" name="Line 461"/>
            <p:cNvSpPr>
              <a:spLocks noChangeShapeType="1"/>
            </p:cNvSpPr>
            <p:nvPr/>
          </p:nvSpPr>
          <p:spPr bwMode="auto">
            <a:xfrm rot="11055630">
              <a:off x="852" y="2890"/>
              <a:ext cx="9" cy="64"/>
            </a:xfrm>
            <a:prstGeom prst="line">
              <a:avLst/>
            </a:prstGeom>
            <a:noFill/>
            <a:ln w="7938">
              <a:solidFill>
                <a:srgbClr val="000000"/>
              </a:solidFill>
              <a:round/>
              <a:headEnd/>
              <a:tailEnd/>
            </a:ln>
          </p:spPr>
          <p:txBody>
            <a:bodyPr/>
            <a:lstStyle/>
            <a:p>
              <a:endParaRPr lang="fr-FR"/>
            </a:p>
          </p:txBody>
        </p:sp>
        <p:sp>
          <p:nvSpPr>
            <p:cNvPr id="2046" name="Freeform 462"/>
            <p:cNvSpPr>
              <a:spLocks/>
            </p:cNvSpPr>
            <p:nvPr/>
          </p:nvSpPr>
          <p:spPr bwMode="auto">
            <a:xfrm rot="11055630">
              <a:off x="882" y="2948"/>
              <a:ext cx="23" cy="18"/>
            </a:xfrm>
            <a:custGeom>
              <a:avLst/>
              <a:gdLst/>
              <a:ahLst/>
              <a:cxnLst>
                <a:cxn ang="0">
                  <a:pos x="23" y="9"/>
                </a:cxn>
                <a:cxn ang="0">
                  <a:pos x="23" y="9"/>
                </a:cxn>
                <a:cxn ang="0">
                  <a:pos x="23" y="13"/>
                </a:cxn>
                <a:cxn ang="0">
                  <a:pos x="23" y="13"/>
                </a:cxn>
                <a:cxn ang="0">
                  <a:pos x="23" y="13"/>
                </a:cxn>
                <a:cxn ang="0">
                  <a:pos x="18" y="18"/>
                </a:cxn>
                <a:cxn ang="0">
                  <a:pos x="18" y="18"/>
                </a:cxn>
                <a:cxn ang="0">
                  <a:pos x="18" y="18"/>
                </a:cxn>
                <a:cxn ang="0">
                  <a:pos x="14" y="18"/>
                </a:cxn>
                <a:cxn ang="0">
                  <a:pos x="14" y="18"/>
                </a:cxn>
                <a:cxn ang="0">
                  <a:pos x="14" y="18"/>
                </a:cxn>
                <a:cxn ang="0">
                  <a:pos x="9" y="18"/>
                </a:cxn>
                <a:cxn ang="0">
                  <a:pos x="9" y="18"/>
                </a:cxn>
                <a:cxn ang="0">
                  <a:pos x="4" y="18"/>
                </a:cxn>
                <a:cxn ang="0">
                  <a:pos x="4" y="18"/>
                </a:cxn>
                <a:cxn ang="0">
                  <a:pos x="4" y="18"/>
                </a:cxn>
                <a:cxn ang="0">
                  <a:pos x="4" y="13"/>
                </a:cxn>
                <a:cxn ang="0">
                  <a:pos x="0" y="13"/>
                </a:cxn>
                <a:cxn ang="0">
                  <a:pos x="0" y="13"/>
                </a:cxn>
                <a:cxn ang="0">
                  <a:pos x="0" y="9"/>
                </a:cxn>
                <a:cxn ang="0">
                  <a:pos x="0" y="9"/>
                </a:cxn>
                <a:cxn ang="0">
                  <a:pos x="4" y="4"/>
                </a:cxn>
                <a:cxn ang="0">
                  <a:pos x="4" y="4"/>
                </a:cxn>
                <a:cxn ang="0">
                  <a:pos x="4" y="4"/>
                </a:cxn>
                <a:cxn ang="0">
                  <a:pos x="4" y="4"/>
                </a:cxn>
                <a:cxn ang="0">
                  <a:pos x="9" y="0"/>
                </a:cxn>
                <a:cxn ang="0">
                  <a:pos x="9" y="0"/>
                </a:cxn>
                <a:cxn ang="0">
                  <a:pos x="9" y="0"/>
                </a:cxn>
                <a:cxn ang="0">
                  <a:pos x="14" y="0"/>
                </a:cxn>
                <a:cxn ang="0">
                  <a:pos x="14" y="0"/>
                </a:cxn>
                <a:cxn ang="0">
                  <a:pos x="18" y="0"/>
                </a:cxn>
                <a:cxn ang="0">
                  <a:pos x="18" y="0"/>
                </a:cxn>
                <a:cxn ang="0">
                  <a:pos x="18" y="4"/>
                </a:cxn>
                <a:cxn ang="0">
                  <a:pos x="18" y="4"/>
                </a:cxn>
                <a:cxn ang="0">
                  <a:pos x="23" y="4"/>
                </a:cxn>
                <a:cxn ang="0">
                  <a:pos x="23" y="9"/>
                </a:cxn>
                <a:cxn ang="0">
                  <a:pos x="23" y="9"/>
                </a:cxn>
              </a:cxnLst>
              <a:rect l="0" t="0" r="r" b="b"/>
              <a:pathLst>
                <a:path w="23" h="18">
                  <a:moveTo>
                    <a:pt x="23" y="9"/>
                  </a:moveTo>
                  <a:lnTo>
                    <a:pt x="23" y="9"/>
                  </a:lnTo>
                  <a:lnTo>
                    <a:pt x="23" y="13"/>
                  </a:lnTo>
                  <a:lnTo>
                    <a:pt x="23" y="13"/>
                  </a:lnTo>
                  <a:lnTo>
                    <a:pt x="23" y="13"/>
                  </a:lnTo>
                  <a:lnTo>
                    <a:pt x="18" y="18"/>
                  </a:lnTo>
                  <a:lnTo>
                    <a:pt x="18" y="18"/>
                  </a:lnTo>
                  <a:lnTo>
                    <a:pt x="18" y="18"/>
                  </a:lnTo>
                  <a:lnTo>
                    <a:pt x="14" y="18"/>
                  </a:lnTo>
                  <a:lnTo>
                    <a:pt x="14" y="18"/>
                  </a:lnTo>
                  <a:lnTo>
                    <a:pt x="14" y="18"/>
                  </a:lnTo>
                  <a:lnTo>
                    <a:pt x="9" y="18"/>
                  </a:lnTo>
                  <a:lnTo>
                    <a:pt x="9" y="18"/>
                  </a:lnTo>
                  <a:lnTo>
                    <a:pt x="4" y="18"/>
                  </a:lnTo>
                  <a:lnTo>
                    <a:pt x="4" y="18"/>
                  </a:lnTo>
                  <a:lnTo>
                    <a:pt x="4" y="18"/>
                  </a:lnTo>
                  <a:lnTo>
                    <a:pt x="4" y="13"/>
                  </a:lnTo>
                  <a:lnTo>
                    <a:pt x="0" y="13"/>
                  </a:lnTo>
                  <a:lnTo>
                    <a:pt x="0" y="13"/>
                  </a:lnTo>
                  <a:lnTo>
                    <a:pt x="0" y="9"/>
                  </a:lnTo>
                  <a:lnTo>
                    <a:pt x="0" y="9"/>
                  </a:lnTo>
                  <a:lnTo>
                    <a:pt x="4" y="4"/>
                  </a:lnTo>
                  <a:lnTo>
                    <a:pt x="4" y="4"/>
                  </a:lnTo>
                  <a:lnTo>
                    <a:pt x="4" y="4"/>
                  </a:lnTo>
                  <a:lnTo>
                    <a:pt x="4" y="4"/>
                  </a:lnTo>
                  <a:lnTo>
                    <a:pt x="9" y="0"/>
                  </a:lnTo>
                  <a:lnTo>
                    <a:pt x="9" y="0"/>
                  </a:lnTo>
                  <a:lnTo>
                    <a:pt x="9" y="0"/>
                  </a:lnTo>
                  <a:lnTo>
                    <a:pt x="14" y="0"/>
                  </a:lnTo>
                  <a:lnTo>
                    <a:pt x="14" y="0"/>
                  </a:lnTo>
                  <a:lnTo>
                    <a:pt x="18" y="0"/>
                  </a:lnTo>
                  <a:lnTo>
                    <a:pt x="18" y="0"/>
                  </a:lnTo>
                  <a:lnTo>
                    <a:pt x="18" y="4"/>
                  </a:lnTo>
                  <a:lnTo>
                    <a:pt x="18" y="4"/>
                  </a:lnTo>
                  <a:lnTo>
                    <a:pt x="23" y="4"/>
                  </a:lnTo>
                  <a:lnTo>
                    <a:pt x="23" y="9"/>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2047" name="Line 463"/>
            <p:cNvSpPr>
              <a:spLocks noChangeShapeType="1"/>
            </p:cNvSpPr>
            <p:nvPr/>
          </p:nvSpPr>
          <p:spPr bwMode="auto">
            <a:xfrm rot="11055630">
              <a:off x="887" y="2919"/>
              <a:ext cx="9" cy="69"/>
            </a:xfrm>
            <a:prstGeom prst="line">
              <a:avLst/>
            </a:prstGeom>
            <a:noFill/>
            <a:ln w="7938">
              <a:solidFill>
                <a:srgbClr val="000000"/>
              </a:solidFill>
              <a:round/>
              <a:headEnd/>
              <a:tailEnd/>
            </a:ln>
          </p:spPr>
          <p:txBody>
            <a:bodyPr/>
            <a:lstStyle/>
            <a:p>
              <a:endParaRPr lang="fr-FR"/>
            </a:p>
          </p:txBody>
        </p:sp>
        <p:sp>
          <p:nvSpPr>
            <p:cNvPr id="2048" name="Line 464"/>
            <p:cNvSpPr>
              <a:spLocks noChangeShapeType="1"/>
            </p:cNvSpPr>
            <p:nvPr/>
          </p:nvSpPr>
          <p:spPr bwMode="auto">
            <a:xfrm rot="11055630" flipV="1">
              <a:off x="859" y="2952"/>
              <a:ext cx="69" cy="9"/>
            </a:xfrm>
            <a:prstGeom prst="line">
              <a:avLst/>
            </a:prstGeom>
            <a:noFill/>
            <a:ln w="7938">
              <a:solidFill>
                <a:srgbClr val="000000"/>
              </a:solidFill>
              <a:round/>
              <a:headEnd/>
              <a:tailEnd/>
            </a:ln>
          </p:spPr>
          <p:txBody>
            <a:bodyPr/>
            <a:lstStyle/>
            <a:p>
              <a:endParaRPr lang="fr-FR"/>
            </a:p>
          </p:txBody>
        </p:sp>
        <p:sp>
          <p:nvSpPr>
            <p:cNvPr id="2049" name="Freeform 465"/>
            <p:cNvSpPr>
              <a:spLocks/>
            </p:cNvSpPr>
            <p:nvPr/>
          </p:nvSpPr>
          <p:spPr bwMode="auto">
            <a:xfrm rot="11055630">
              <a:off x="812" y="2947"/>
              <a:ext cx="23" cy="23"/>
            </a:xfrm>
            <a:custGeom>
              <a:avLst/>
              <a:gdLst/>
              <a:ahLst/>
              <a:cxnLst>
                <a:cxn ang="0">
                  <a:pos x="23" y="10"/>
                </a:cxn>
                <a:cxn ang="0">
                  <a:pos x="23" y="10"/>
                </a:cxn>
                <a:cxn ang="0">
                  <a:pos x="23" y="14"/>
                </a:cxn>
                <a:cxn ang="0">
                  <a:pos x="23" y="14"/>
                </a:cxn>
                <a:cxn ang="0">
                  <a:pos x="18" y="19"/>
                </a:cxn>
                <a:cxn ang="0">
                  <a:pos x="18" y="19"/>
                </a:cxn>
                <a:cxn ang="0">
                  <a:pos x="18" y="19"/>
                </a:cxn>
                <a:cxn ang="0">
                  <a:pos x="14" y="19"/>
                </a:cxn>
                <a:cxn ang="0">
                  <a:pos x="14" y="19"/>
                </a:cxn>
                <a:cxn ang="0">
                  <a:pos x="14" y="23"/>
                </a:cxn>
                <a:cxn ang="0">
                  <a:pos x="9" y="23"/>
                </a:cxn>
                <a:cxn ang="0">
                  <a:pos x="9" y="23"/>
                </a:cxn>
                <a:cxn ang="0">
                  <a:pos x="9" y="19"/>
                </a:cxn>
                <a:cxn ang="0">
                  <a:pos x="5" y="19"/>
                </a:cxn>
                <a:cxn ang="0">
                  <a:pos x="5" y="19"/>
                </a:cxn>
                <a:cxn ang="0">
                  <a:pos x="5" y="19"/>
                </a:cxn>
                <a:cxn ang="0">
                  <a:pos x="0" y="14"/>
                </a:cxn>
                <a:cxn ang="0">
                  <a:pos x="0" y="14"/>
                </a:cxn>
                <a:cxn ang="0">
                  <a:pos x="0" y="14"/>
                </a:cxn>
                <a:cxn ang="0">
                  <a:pos x="0" y="10"/>
                </a:cxn>
                <a:cxn ang="0">
                  <a:pos x="0" y="10"/>
                </a:cxn>
                <a:cxn ang="0">
                  <a:pos x="0" y="10"/>
                </a:cxn>
                <a:cxn ang="0">
                  <a:pos x="5" y="5"/>
                </a:cxn>
                <a:cxn ang="0">
                  <a:pos x="5" y="5"/>
                </a:cxn>
                <a:cxn ang="0">
                  <a:pos x="5" y="5"/>
                </a:cxn>
                <a:cxn ang="0">
                  <a:pos x="5" y="0"/>
                </a:cxn>
                <a:cxn ang="0">
                  <a:pos x="9" y="0"/>
                </a:cxn>
                <a:cxn ang="0">
                  <a:pos x="9" y="0"/>
                </a:cxn>
                <a:cxn ang="0">
                  <a:pos x="14" y="0"/>
                </a:cxn>
                <a:cxn ang="0">
                  <a:pos x="14" y="0"/>
                </a:cxn>
                <a:cxn ang="0">
                  <a:pos x="14" y="0"/>
                </a:cxn>
                <a:cxn ang="0">
                  <a:pos x="18" y="5"/>
                </a:cxn>
                <a:cxn ang="0">
                  <a:pos x="18" y="5"/>
                </a:cxn>
                <a:cxn ang="0">
                  <a:pos x="18" y="5"/>
                </a:cxn>
                <a:cxn ang="0">
                  <a:pos x="18" y="5"/>
                </a:cxn>
                <a:cxn ang="0">
                  <a:pos x="23" y="10"/>
                </a:cxn>
                <a:cxn ang="0">
                  <a:pos x="23" y="10"/>
                </a:cxn>
              </a:cxnLst>
              <a:rect l="0" t="0" r="r" b="b"/>
              <a:pathLst>
                <a:path w="23" h="23">
                  <a:moveTo>
                    <a:pt x="23" y="10"/>
                  </a:moveTo>
                  <a:lnTo>
                    <a:pt x="23" y="10"/>
                  </a:lnTo>
                  <a:lnTo>
                    <a:pt x="23" y="14"/>
                  </a:lnTo>
                  <a:lnTo>
                    <a:pt x="23" y="14"/>
                  </a:lnTo>
                  <a:lnTo>
                    <a:pt x="18" y="19"/>
                  </a:lnTo>
                  <a:lnTo>
                    <a:pt x="18" y="19"/>
                  </a:lnTo>
                  <a:lnTo>
                    <a:pt x="18" y="19"/>
                  </a:lnTo>
                  <a:lnTo>
                    <a:pt x="14" y="19"/>
                  </a:lnTo>
                  <a:lnTo>
                    <a:pt x="14" y="19"/>
                  </a:lnTo>
                  <a:lnTo>
                    <a:pt x="14" y="23"/>
                  </a:lnTo>
                  <a:lnTo>
                    <a:pt x="9" y="23"/>
                  </a:lnTo>
                  <a:lnTo>
                    <a:pt x="9" y="23"/>
                  </a:lnTo>
                  <a:lnTo>
                    <a:pt x="9" y="19"/>
                  </a:lnTo>
                  <a:lnTo>
                    <a:pt x="5" y="19"/>
                  </a:lnTo>
                  <a:lnTo>
                    <a:pt x="5" y="19"/>
                  </a:lnTo>
                  <a:lnTo>
                    <a:pt x="5" y="19"/>
                  </a:lnTo>
                  <a:lnTo>
                    <a:pt x="0" y="14"/>
                  </a:lnTo>
                  <a:lnTo>
                    <a:pt x="0" y="14"/>
                  </a:lnTo>
                  <a:lnTo>
                    <a:pt x="0" y="14"/>
                  </a:lnTo>
                  <a:lnTo>
                    <a:pt x="0" y="10"/>
                  </a:lnTo>
                  <a:lnTo>
                    <a:pt x="0" y="10"/>
                  </a:lnTo>
                  <a:lnTo>
                    <a:pt x="0" y="10"/>
                  </a:lnTo>
                  <a:lnTo>
                    <a:pt x="5" y="5"/>
                  </a:lnTo>
                  <a:lnTo>
                    <a:pt x="5" y="5"/>
                  </a:lnTo>
                  <a:lnTo>
                    <a:pt x="5" y="5"/>
                  </a:lnTo>
                  <a:lnTo>
                    <a:pt x="5" y="0"/>
                  </a:lnTo>
                  <a:lnTo>
                    <a:pt x="9" y="0"/>
                  </a:lnTo>
                  <a:lnTo>
                    <a:pt x="9" y="0"/>
                  </a:lnTo>
                  <a:lnTo>
                    <a:pt x="14" y="0"/>
                  </a:lnTo>
                  <a:lnTo>
                    <a:pt x="14" y="0"/>
                  </a:lnTo>
                  <a:lnTo>
                    <a:pt x="14" y="0"/>
                  </a:lnTo>
                  <a:lnTo>
                    <a:pt x="18" y="5"/>
                  </a:lnTo>
                  <a:lnTo>
                    <a:pt x="18" y="5"/>
                  </a:lnTo>
                  <a:lnTo>
                    <a:pt x="18" y="5"/>
                  </a:lnTo>
                  <a:lnTo>
                    <a:pt x="18" y="5"/>
                  </a:lnTo>
                  <a:lnTo>
                    <a:pt x="23" y="10"/>
                  </a:lnTo>
                  <a:lnTo>
                    <a:pt x="23" y="10"/>
                  </a:lnTo>
                  <a:close/>
                </a:path>
              </a:pathLst>
            </a:custGeom>
            <a:solidFill>
              <a:srgbClr val="000000"/>
            </a:solidFill>
            <a:ln w="7938">
              <a:solidFill>
                <a:srgbClr val="000000"/>
              </a:solidFill>
              <a:prstDash val="solid"/>
              <a:round/>
              <a:headEnd/>
              <a:tailEnd/>
            </a:ln>
          </p:spPr>
          <p:txBody>
            <a:bodyPr/>
            <a:lstStyle/>
            <a:p>
              <a:endParaRPr lang="fr-FR"/>
            </a:p>
          </p:txBody>
        </p:sp>
        <p:sp>
          <p:nvSpPr>
            <p:cNvPr id="2050" name="Line 466"/>
            <p:cNvSpPr>
              <a:spLocks noChangeShapeType="1"/>
            </p:cNvSpPr>
            <p:nvPr/>
          </p:nvSpPr>
          <p:spPr bwMode="auto">
            <a:xfrm rot="11055630">
              <a:off x="821" y="2924"/>
              <a:ext cx="9" cy="69"/>
            </a:xfrm>
            <a:prstGeom prst="line">
              <a:avLst/>
            </a:prstGeom>
            <a:noFill/>
            <a:ln w="7938">
              <a:solidFill>
                <a:srgbClr val="000000"/>
              </a:solidFill>
              <a:round/>
              <a:headEnd/>
              <a:tailEnd/>
            </a:ln>
          </p:spPr>
          <p:txBody>
            <a:bodyPr/>
            <a:lstStyle/>
            <a:p>
              <a:endParaRPr lang="fr-FR"/>
            </a:p>
          </p:txBody>
        </p:sp>
        <p:sp>
          <p:nvSpPr>
            <p:cNvPr id="2051" name="Line 467"/>
            <p:cNvSpPr>
              <a:spLocks noChangeShapeType="1"/>
            </p:cNvSpPr>
            <p:nvPr/>
          </p:nvSpPr>
          <p:spPr bwMode="auto">
            <a:xfrm rot="11055630" flipV="1">
              <a:off x="789" y="2956"/>
              <a:ext cx="69" cy="9"/>
            </a:xfrm>
            <a:prstGeom prst="line">
              <a:avLst/>
            </a:prstGeom>
            <a:noFill/>
            <a:ln w="7938">
              <a:solidFill>
                <a:srgbClr val="000000"/>
              </a:solidFill>
              <a:round/>
              <a:headEnd/>
              <a:tailEnd/>
            </a:ln>
          </p:spPr>
          <p:txBody>
            <a:bodyPr/>
            <a:lstStyle/>
            <a:p>
              <a:endParaRPr lang="fr-FR"/>
            </a:p>
          </p:txBody>
        </p:sp>
        <p:sp>
          <p:nvSpPr>
            <p:cNvPr id="2052" name="Freeform 468"/>
            <p:cNvSpPr>
              <a:spLocks/>
            </p:cNvSpPr>
            <p:nvPr/>
          </p:nvSpPr>
          <p:spPr bwMode="auto">
            <a:xfrm rot="11055630">
              <a:off x="853" y="2983"/>
              <a:ext cx="18" cy="18"/>
            </a:xfrm>
            <a:custGeom>
              <a:avLst/>
              <a:gdLst/>
              <a:ahLst/>
              <a:cxnLst>
                <a:cxn ang="0">
                  <a:pos x="18" y="9"/>
                </a:cxn>
                <a:cxn ang="0">
                  <a:pos x="18" y="9"/>
                </a:cxn>
                <a:cxn ang="0">
                  <a:pos x="18" y="9"/>
                </a:cxn>
                <a:cxn ang="0">
                  <a:pos x="18" y="14"/>
                </a:cxn>
                <a:cxn ang="0">
                  <a:pos x="18" y="14"/>
                </a:cxn>
                <a:cxn ang="0">
                  <a:pos x="18" y="14"/>
                </a:cxn>
                <a:cxn ang="0">
                  <a:pos x="14" y="18"/>
                </a:cxn>
                <a:cxn ang="0">
                  <a:pos x="14" y="18"/>
                </a:cxn>
                <a:cxn ang="0">
                  <a:pos x="14" y="18"/>
                </a:cxn>
                <a:cxn ang="0">
                  <a:pos x="9" y="18"/>
                </a:cxn>
                <a:cxn ang="0">
                  <a:pos x="9" y="18"/>
                </a:cxn>
                <a:cxn ang="0">
                  <a:pos x="9" y="18"/>
                </a:cxn>
                <a:cxn ang="0">
                  <a:pos x="5" y="18"/>
                </a:cxn>
                <a:cxn ang="0">
                  <a:pos x="5" y="18"/>
                </a:cxn>
                <a:cxn ang="0">
                  <a:pos x="5" y="18"/>
                </a:cxn>
                <a:cxn ang="0">
                  <a:pos x="0" y="14"/>
                </a:cxn>
                <a:cxn ang="0">
                  <a:pos x="0" y="14"/>
                </a:cxn>
                <a:cxn ang="0">
                  <a:pos x="0" y="14"/>
                </a:cxn>
                <a:cxn ang="0">
                  <a:pos x="0" y="9"/>
                </a:cxn>
                <a:cxn ang="0">
                  <a:pos x="0" y="9"/>
                </a:cxn>
                <a:cxn ang="0">
                  <a:pos x="0" y="9"/>
                </a:cxn>
                <a:cxn ang="0">
                  <a:pos x="0" y="4"/>
                </a:cxn>
                <a:cxn ang="0">
                  <a:pos x="0" y="4"/>
                </a:cxn>
                <a:cxn ang="0">
                  <a:pos x="0" y="0"/>
                </a:cxn>
                <a:cxn ang="0">
                  <a:pos x="5" y="0"/>
                </a:cxn>
                <a:cxn ang="0">
                  <a:pos x="5" y="0"/>
                </a:cxn>
                <a:cxn ang="0">
                  <a:pos x="5" y="0"/>
                </a:cxn>
                <a:cxn ang="0">
                  <a:pos x="9" y="0"/>
                </a:cxn>
                <a:cxn ang="0">
                  <a:pos x="9" y="0"/>
                </a:cxn>
                <a:cxn ang="0">
                  <a:pos x="14" y="0"/>
                </a:cxn>
                <a:cxn ang="0">
                  <a:pos x="14" y="0"/>
                </a:cxn>
                <a:cxn ang="0">
                  <a:pos x="14" y="0"/>
                </a:cxn>
                <a:cxn ang="0">
                  <a:pos x="18" y="0"/>
                </a:cxn>
                <a:cxn ang="0">
                  <a:pos x="18" y="4"/>
                </a:cxn>
                <a:cxn ang="0">
                  <a:pos x="18" y="4"/>
                </a:cxn>
                <a:cxn ang="0">
                  <a:pos x="18" y="4"/>
                </a:cxn>
                <a:cxn ang="0">
                  <a:pos x="18" y="9"/>
                </a:cxn>
              </a:cxnLst>
              <a:rect l="0" t="0" r="r" b="b"/>
              <a:pathLst>
                <a:path w="18" h="18">
                  <a:moveTo>
                    <a:pt x="18" y="9"/>
                  </a:moveTo>
                  <a:lnTo>
                    <a:pt x="18" y="9"/>
                  </a:lnTo>
                  <a:lnTo>
                    <a:pt x="18" y="9"/>
                  </a:lnTo>
                  <a:lnTo>
                    <a:pt x="18" y="14"/>
                  </a:lnTo>
                  <a:lnTo>
                    <a:pt x="18" y="14"/>
                  </a:lnTo>
                  <a:lnTo>
                    <a:pt x="18" y="14"/>
                  </a:lnTo>
                  <a:lnTo>
                    <a:pt x="14" y="18"/>
                  </a:lnTo>
                  <a:lnTo>
                    <a:pt x="14" y="18"/>
                  </a:lnTo>
                  <a:lnTo>
                    <a:pt x="14" y="18"/>
                  </a:lnTo>
                  <a:lnTo>
                    <a:pt x="9" y="18"/>
                  </a:lnTo>
                  <a:lnTo>
                    <a:pt x="9" y="18"/>
                  </a:lnTo>
                  <a:lnTo>
                    <a:pt x="9" y="18"/>
                  </a:lnTo>
                  <a:lnTo>
                    <a:pt x="5" y="18"/>
                  </a:lnTo>
                  <a:lnTo>
                    <a:pt x="5" y="18"/>
                  </a:lnTo>
                  <a:lnTo>
                    <a:pt x="5" y="18"/>
                  </a:lnTo>
                  <a:lnTo>
                    <a:pt x="0" y="14"/>
                  </a:lnTo>
                  <a:lnTo>
                    <a:pt x="0" y="14"/>
                  </a:lnTo>
                  <a:lnTo>
                    <a:pt x="0" y="14"/>
                  </a:lnTo>
                  <a:lnTo>
                    <a:pt x="0" y="9"/>
                  </a:lnTo>
                  <a:lnTo>
                    <a:pt x="0" y="9"/>
                  </a:lnTo>
                  <a:lnTo>
                    <a:pt x="0" y="9"/>
                  </a:lnTo>
                  <a:lnTo>
                    <a:pt x="0" y="4"/>
                  </a:lnTo>
                  <a:lnTo>
                    <a:pt x="0" y="4"/>
                  </a:lnTo>
                  <a:lnTo>
                    <a:pt x="0" y="0"/>
                  </a:lnTo>
                  <a:lnTo>
                    <a:pt x="5" y="0"/>
                  </a:lnTo>
                  <a:lnTo>
                    <a:pt x="5" y="0"/>
                  </a:lnTo>
                  <a:lnTo>
                    <a:pt x="5" y="0"/>
                  </a:lnTo>
                  <a:lnTo>
                    <a:pt x="9" y="0"/>
                  </a:lnTo>
                  <a:lnTo>
                    <a:pt x="9" y="0"/>
                  </a:lnTo>
                  <a:lnTo>
                    <a:pt x="14" y="0"/>
                  </a:lnTo>
                  <a:lnTo>
                    <a:pt x="14" y="0"/>
                  </a:lnTo>
                  <a:lnTo>
                    <a:pt x="14" y="0"/>
                  </a:lnTo>
                  <a:lnTo>
                    <a:pt x="18" y="0"/>
                  </a:lnTo>
                  <a:lnTo>
                    <a:pt x="18" y="4"/>
                  </a:lnTo>
                  <a:lnTo>
                    <a:pt x="18" y="4"/>
                  </a:lnTo>
                  <a:lnTo>
                    <a:pt x="18" y="4"/>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2053" name="Line 469"/>
            <p:cNvSpPr>
              <a:spLocks noChangeShapeType="1"/>
            </p:cNvSpPr>
            <p:nvPr/>
          </p:nvSpPr>
          <p:spPr bwMode="auto">
            <a:xfrm rot="11055630">
              <a:off x="856" y="2960"/>
              <a:ext cx="9" cy="64"/>
            </a:xfrm>
            <a:prstGeom prst="line">
              <a:avLst/>
            </a:prstGeom>
            <a:noFill/>
            <a:ln w="7938">
              <a:solidFill>
                <a:srgbClr val="000000"/>
              </a:solidFill>
              <a:round/>
              <a:headEnd/>
              <a:tailEnd/>
            </a:ln>
          </p:spPr>
          <p:txBody>
            <a:bodyPr/>
            <a:lstStyle/>
            <a:p>
              <a:endParaRPr lang="fr-FR"/>
            </a:p>
          </p:txBody>
        </p:sp>
        <p:sp>
          <p:nvSpPr>
            <p:cNvPr id="2054" name="Line 470"/>
            <p:cNvSpPr>
              <a:spLocks noChangeShapeType="1"/>
            </p:cNvSpPr>
            <p:nvPr/>
          </p:nvSpPr>
          <p:spPr bwMode="auto">
            <a:xfrm rot="11055630" flipV="1">
              <a:off x="828" y="2987"/>
              <a:ext cx="65" cy="10"/>
            </a:xfrm>
            <a:prstGeom prst="line">
              <a:avLst/>
            </a:prstGeom>
            <a:noFill/>
            <a:ln w="7938">
              <a:solidFill>
                <a:srgbClr val="000000"/>
              </a:solidFill>
              <a:round/>
              <a:headEnd/>
              <a:tailEnd/>
            </a:ln>
          </p:spPr>
          <p:txBody>
            <a:bodyPr/>
            <a:lstStyle/>
            <a:p>
              <a:endParaRPr lang="fr-FR"/>
            </a:p>
          </p:txBody>
        </p:sp>
        <p:sp>
          <p:nvSpPr>
            <p:cNvPr id="2055" name="Freeform 471"/>
            <p:cNvSpPr>
              <a:spLocks/>
            </p:cNvSpPr>
            <p:nvPr/>
          </p:nvSpPr>
          <p:spPr bwMode="auto">
            <a:xfrm rot="11055630">
              <a:off x="805" y="2813"/>
              <a:ext cx="23" cy="18"/>
            </a:xfrm>
            <a:custGeom>
              <a:avLst/>
              <a:gdLst/>
              <a:ahLst/>
              <a:cxnLst>
                <a:cxn ang="0">
                  <a:pos x="14" y="18"/>
                </a:cxn>
                <a:cxn ang="0">
                  <a:pos x="10" y="18"/>
                </a:cxn>
                <a:cxn ang="0">
                  <a:pos x="10" y="18"/>
                </a:cxn>
                <a:cxn ang="0">
                  <a:pos x="10" y="18"/>
                </a:cxn>
                <a:cxn ang="0">
                  <a:pos x="5" y="18"/>
                </a:cxn>
                <a:cxn ang="0">
                  <a:pos x="5" y="18"/>
                </a:cxn>
                <a:cxn ang="0">
                  <a:pos x="5" y="13"/>
                </a:cxn>
                <a:cxn ang="0">
                  <a:pos x="0" y="13"/>
                </a:cxn>
                <a:cxn ang="0">
                  <a:pos x="0" y="13"/>
                </a:cxn>
                <a:cxn ang="0">
                  <a:pos x="0" y="9"/>
                </a:cxn>
                <a:cxn ang="0">
                  <a:pos x="0" y="9"/>
                </a:cxn>
                <a:cxn ang="0">
                  <a:pos x="0" y="4"/>
                </a:cxn>
                <a:cxn ang="0">
                  <a:pos x="0" y="4"/>
                </a:cxn>
                <a:cxn ang="0">
                  <a:pos x="5" y="4"/>
                </a:cxn>
                <a:cxn ang="0">
                  <a:pos x="5" y="0"/>
                </a:cxn>
                <a:cxn ang="0">
                  <a:pos x="5" y="0"/>
                </a:cxn>
                <a:cxn ang="0">
                  <a:pos x="5" y="0"/>
                </a:cxn>
                <a:cxn ang="0">
                  <a:pos x="10" y="0"/>
                </a:cxn>
                <a:cxn ang="0">
                  <a:pos x="10" y="0"/>
                </a:cxn>
                <a:cxn ang="0">
                  <a:pos x="10" y="0"/>
                </a:cxn>
                <a:cxn ang="0">
                  <a:pos x="14" y="0"/>
                </a:cxn>
                <a:cxn ang="0">
                  <a:pos x="14" y="0"/>
                </a:cxn>
                <a:cxn ang="0">
                  <a:pos x="19" y="0"/>
                </a:cxn>
                <a:cxn ang="0">
                  <a:pos x="19" y="0"/>
                </a:cxn>
                <a:cxn ang="0">
                  <a:pos x="19" y="4"/>
                </a:cxn>
                <a:cxn ang="0">
                  <a:pos x="19" y="4"/>
                </a:cxn>
                <a:cxn ang="0">
                  <a:pos x="19" y="4"/>
                </a:cxn>
                <a:cxn ang="0">
                  <a:pos x="23" y="9"/>
                </a:cxn>
                <a:cxn ang="0">
                  <a:pos x="23" y="9"/>
                </a:cxn>
                <a:cxn ang="0">
                  <a:pos x="23" y="9"/>
                </a:cxn>
                <a:cxn ang="0">
                  <a:pos x="19" y="13"/>
                </a:cxn>
                <a:cxn ang="0">
                  <a:pos x="19" y="13"/>
                </a:cxn>
                <a:cxn ang="0">
                  <a:pos x="19" y="13"/>
                </a:cxn>
                <a:cxn ang="0">
                  <a:pos x="19" y="18"/>
                </a:cxn>
                <a:cxn ang="0">
                  <a:pos x="14" y="18"/>
                </a:cxn>
                <a:cxn ang="0">
                  <a:pos x="14" y="18"/>
                </a:cxn>
                <a:cxn ang="0">
                  <a:pos x="14" y="18"/>
                </a:cxn>
              </a:cxnLst>
              <a:rect l="0" t="0" r="r" b="b"/>
              <a:pathLst>
                <a:path w="23" h="18">
                  <a:moveTo>
                    <a:pt x="14" y="18"/>
                  </a:moveTo>
                  <a:lnTo>
                    <a:pt x="10" y="18"/>
                  </a:lnTo>
                  <a:lnTo>
                    <a:pt x="10" y="18"/>
                  </a:lnTo>
                  <a:lnTo>
                    <a:pt x="10" y="18"/>
                  </a:lnTo>
                  <a:lnTo>
                    <a:pt x="5" y="18"/>
                  </a:lnTo>
                  <a:lnTo>
                    <a:pt x="5" y="18"/>
                  </a:lnTo>
                  <a:lnTo>
                    <a:pt x="5" y="13"/>
                  </a:lnTo>
                  <a:lnTo>
                    <a:pt x="0" y="13"/>
                  </a:lnTo>
                  <a:lnTo>
                    <a:pt x="0" y="13"/>
                  </a:lnTo>
                  <a:lnTo>
                    <a:pt x="0" y="9"/>
                  </a:lnTo>
                  <a:lnTo>
                    <a:pt x="0" y="9"/>
                  </a:lnTo>
                  <a:lnTo>
                    <a:pt x="0" y="4"/>
                  </a:lnTo>
                  <a:lnTo>
                    <a:pt x="0" y="4"/>
                  </a:lnTo>
                  <a:lnTo>
                    <a:pt x="5" y="4"/>
                  </a:lnTo>
                  <a:lnTo>
                    <a:pt x="5" y="0"/>
                  </a:lnTo>
                  <a:lnTo>
                    <a:pt x="5" y="0"/>
                  </a:lnTo>
                  <a:lnTo>
                    <a:pt x="5" y="0"/>
                  </a:lnTo>
                  <a:lnTo>
                    <a:pt x="10" y="0"/>
                  </a:lnTo>
                  <a:lnTo>
                    <a:pt x="10" y="0"/>
                  </a:lnTo>
                  <a:lnTo>
                    <a:pt x="10" y="0"/>
                  </a:lnTo>
                  <a:lnTo>
                    <a:pt x="14" y="0"/>
                  </a:lnTo>
                  <a:lnTo>
                    <a:pt x="14" y="0"/>
                  </a:lnTo>
                  <a:lnTo>
                    <a:pt x="19" y="0"/>
                  </a:lnTo>
                  <a:lnTo>
                    <a:pt x="19" y="0"/>
                  </a:lnTo>
                  <a:lnTo>
                    <a:pt x="19" y="4"/>
                  </a:lnTo>
                  <a:lnTo>
                    <a:pt x="19" y="4"/>
                  </a:lnTo>
                  <a:lnTo>
                    <a:pt x="19" y="4"/>
                  </a:lnTo>
                  <a:lnTo>
                    <a:pt x="23" y="9"/>
                  </a:lnTo>
                  <a:lnTo>
                    <a:pt x="23" y="9"/>
                  </a:lnTo>
                  <a:lnTo>
                    <a:pt x="23" y="9"/>
                  </a:lnTo>
                  <a:lnTo>
                    <a:pt x="19" y="13"/>
                  </a:lnTo>
                  <a:lnTo>
                    <a:pt x="19" y="13"/>
                  </a:lnTo>
                  <a:lnTo>
                    <a:pt x="19" y="13"/>
                  </a:lnTo>
                  <a:lnTo>
                    <a:pt x="19" y="18"/>
                  </a:lnTo>
                  <a:lnTo>
                    <a:pt x="14" y="18"/>
                  </a:lnTo>
                  <a:lnTo>
                    <a:pt x="14" y="18"/>
                  </a:lnTo>
                  <a:lnTo>
                    <a:pt x="14" y="18"/>
                  </a:lnTo>
                  <a:close/>
                </a:path>
              </a:pathLst>
            </a:custGeom>
            <a:solidFill>
              <a:srgbClr val="000000"/>
            </a:solidFill>
            <a:ln w="7938">
              <a:solidFill>
                <a:srgbClr val="000000"/>
              </a:solidFill>
              <a:prstDash val="solid"/>
              <a:round/>
              <a:headEnd/>
              <a:tailEnd/>
            </a:ln>
          </p:spPr>
          <p:txBody>
            <a:bodyPr/>
            <a:lstStyle/>
            <a:p>
              <a:endParaRPr lang="fr-FR"/>
            </a:p>
          </p:txBody>
        </p:sp>
        <p:sp>
          <p:nvSpPr>
            <p:cNvPr id="2056" name="Line 472"/>
            <p:cNvSpPr>
              <a:spLocks noChangeShapeType="1"/>
            </p:cNvSpPr>
            <p:nvPr/>
          </p:nvSpPr>
          <p:spPr bwMode="auto">
            <a:xfrm rot="11055630" flipV="1">
              <a:off x="782" y="2817"/>
              <a:ext cx="69" cy="9"/>
            </a:xfrm>
            <a:prstGeom prst="line">
              <a:avLst/>
            </a:prstGeom>
            <a:noFill/>
            <a:ln w="7938">
              <a:solidFill>
                <a:srgbClr val="000000"/>
              </a:solidFill>
              <a:round/>
              <a:headEnd/>
              <a:tailEnd/>
            </a:ln>
          </p:spPr>
          <p:txBody>
            <a:bodyPr/>
            <a:lstStyle/>
            <a:p>
              <a:endParaRPr lang="fr-FR"/>
            </a:p>
          </p:txBody>
        </p:sp>
        <p:sp>
          <p:nvSpPr>
            <p:cNvPr id="2057" name="Line 473"/>
            <p:cNvSpPr>
              <a:spLocks noChangeShapeType="1"/>
            </p:cNvSpPr>
            <p:nvPr/>
          </p:nvSpPr>
          <p:spPr bwMode="auto">
            <a:xfrm rot="11055630">
              <a:off x="814" y="2790"/>
              <a:ext cx="9" cy="64"/>
            </a:xfrm>
            <a:prstGeom prst="line">
              <a:avLst/>
            </a:prstGeom>
            <a:noFill/>
            <a:ln w="7938">
              <a:solidFill>
                <a:srgbClr val="000000"/>
              </a:solidFill>
              <a:round/>
              <a:headEnd/>
              <a:tailEnd/>
            </a:ln>
          </p:spPr>
          <p:txBody>
            <a:bodyPr/>
            <a:lstStyle/>
            <a:p>
              <a:endParaRPr lang="fr-FR"/>
            </a:p>
          </p:txBody>
        </p:sp>
        <p:sp>
          <p:nvSpPr>
            <p:cNvPr id="2058" name="Freeform 474"/>
            <p:cNvSpPr>
              <a:spLocks/>
            </p:cNvSpPr>
            <p:nvPr/>
          </p:nvSpPr>
          <p:spPr bwMode="auto">
            <a:xfrm rot="11055630">
              <a:off x="843" y="2843"/>
              <a:ext cx="19" cy="23"/>
            </a:xfrm>
            <a:custGeom>
              <a:avLst/>
              <a:gdLst/>
              <a:ahLst/>
              <a:cxnLst>
                <a:cxn ang="0">
                  <a:pos x="19" y="10"/>
                </a:cxn>
                <a:cxn ang="0">
                  <a:pos x="19" y="14"/>
                </a:cxn>
                <a:cxn ang="0">
                  <a:pos x="19" y="14"/>
                </a:cxn>
                <a:cxn ang="0">
                  <a:pos x="19" y="14"/>
                </a:cxn>
                <a:cxn ang="0">
                  <a:pos x="19" y="19"/>
                </a:cxn>
                <a:cxn ang="0">
                  <a:pos x="19" y="19"/>
                </a:cxn>
                <a:cxn ang="0">
                  <a:pos x="14" y="19"/>
                </a:cxn>
                <a:cxn ang="0">
                  <a:pos x="14" y="19"/>
                </a:cxn>
                <a:cxn ang="0">
                  <a:pos x="14" y="23"/>
                </a:cxn>
                <a:cxn ang="0">
                  <a:pos x="10" y="23"/>
                </a:cxn>
                <a:cxn ang="0">
                  <a:pos x="10" y="23"/>
                </a:cxn>
                <a:cxn ang="0">
                  <a:pos x="5" y="23"/>
                </a:cxn>
                <a:cxn ang="0">
                  <a:pos x="5" y="23"/>
                </a:cxn>
                <a:cxn ang="0">
                  <a:pos x="5" y="19"/>
                </a:cxn>
                <a:cxn ang="0">
                  <a:pos x="0" y="19"/>
                </a:cxn>
                <a:cxn ang="0">
                  <a:pos x="0" y="19"/>
                </a:cxn>
                <a:cxn ang="0">
                  <a:pos x="0" y="19"/>
                </a:cxn>
                <a:cxn ang="0">
                  <a:pos x="0" y="14"/>
                </a:cxn>
                <a:cxn ang="0">
                  <a:pos x="0" y="14"/>
                </a:cxn>
                <a:cxn ang="0">
                  <a:pos x="0" y="10"/>
                </a:cxn>
                <a:cxn ang="0">
                  <a:pos x="0" y="10"/>
                </a:cxn>
                <a:cxn ang="0">
                  <a:pos x="0" y="10"/>
                </a:cxn>
                <a:cxn ang="0">
                  <a:pos x="0" y="5"/>
                </a:cxn>
                <a:cxn ang="0">
                  <a:pos x="0" y="5"/>
                </a:cxn>
                <a:cxn ang="0">
                  <a:pos x="0" y="5"/>
                </a:cxn>
                <a:cxn ang="0">
                  <a:pos x="5" y="5"/>
                </a:cxn>
                <a:cxn ang="0">
                  <a:pos x="5" y="0"/>
                </a:cxn>
                <a:cxn ang="0">
                  <a:pos x="10" y="0"/>
                </a:cxn>
                <a:cxn ang="0">
                  <a:pos x="10" y="0"/>
                </a:cxn>
                <a:cxn ang="0">
                  <a:pos x="10" y="0"/>
                </a:cxn>
                <a:cxn ang="0">
                  <a:pos x="14" y="0"/>
                </a:cxn>
                <a:cxn ang="0">
                  <a:pos x="14" y="5"/>
                </a:cxn>
                <a:cxn ang="0">
                  <a:pos x="14" y="5"/>
                </a:cxn>
                <a:cxn ang="0">
                  <a:pos x="19" y="5"/>
                </a:cxn>
                <a:cxn ang="0">
                  <a:pos x="19" y="5"/>
                </a:cxn>
                <a:cxn ang="0">
                  <a:pos x="19" y="10"/>
                </a:cxn>
                <a:cxn ang="0">
                  <a:pos x="19" y="10"/>
                </a:cxn>
              </a:cxnLst>
              <a:rect l="0" t="0" r="r" b="b"/>
              <a:pathLst>
                <a:path w="19" h="23">
                  <a:moveTo>
                    <a:pt x="19" y="10"/>
                  </a:moveTo>
                  <a:lnTo>
                    <a:pt x="19" y="14"/>
                  </a:lnTo>
                  <a:lnTo>
                    <a:pt x="19" y="14"/>
                  </a:lnTo>
                  <a:lnTo>
                    <a:pt x="19" y="14"/>
                  </a:lnTo>
                  <a:lnTo>
                    <a:pt x="19" y="19"/>
                  </a:lnTo>
                  <a:lnTo>
                    <a:pt x="19" y="19"/>
                  </a:lnTo>
                  <a:lnTo>
                    <a:pt x="14" y="19"/>
                  </a:lnTo>
                  <a:lnTo>
                    <a:pt x="14" y="19"/>
                  </a:lnTo>
                  <a:lnTo>
                    <a:pt x="14" y="23"/>
                  </a:lnTo>
                  <a:lnTo>
                    <a:pt x="10" y="23"/>
                  </a:lnTo>
                  <a:lnTo>
                    <a:pt x="10" y="23"/>
                  </a:lnTo>
                  <a:lnTo>
                    <a:pt x="5" y="23"/>
                  </a:lnTo>
                  <a:lnTo>
                    <a:pt x="5" y="23"/>
                  </a:lnTo>
                  <a:lnTo>
                    <a:pt x="5" y="19"/>
                  </a:lnTo>
                  <a:lnTo>
                    <a:pt x="0" y="19"/>
                  </a:lnTo>
                  <a:lnTo>
                    <a:pt x="0" y="19"/>
                  </a:lnTo>
                  <a:lnTo>
                    <a:pt x="0" y="19"/>
                  </a:lnTo>
                  <a:lnTo>
                    <a:pt x="0" y="14"/>
                  </a:lnTo>
                  <a:lnTo>
                    <a:pt x="0" y="14"/>
                  </a:lnTo>
                  <a:lnTo>
                    <a:pt x="0" y="10"/>
                  </a:lnTo>
                  <a:lnTo>
                    <a:pt x="0" y="10"/>
                  </a:lnTo>
                  <a:lnTo>
                    <a:pt x="0" y="10"/>
                  </a:lnTo>
                  <a:lnTo>
                    <a:pt x="0" y="5"/>
                  </a:lnTo>
                  <a:lnTo>
                    <a:pt x="0" y="5"/>
                  </a:lnTo>
                  <a:lnTo>
                    <a:pt x="0" y="5"/>
                  </a:lnTo>
                  <a:lnTo>
                    <a:pt x="5" y="5"/>
                  </a:lnTo>
                  <a:lnTo>
                    <a:pt x="5" y="0"/>
                  </a:lnTo>
                  <a:lnTo>
                    <a:pt x="10" y="0"/>
                  </a:lnTo>
                  <a:lnTo>
                    <a:pt x="10" y="0"/>
                  </a:lnTo>
                  <a:lnTo>
                    <a:pt x="10" y="0"/>
                  </a:lnTo>
                  <a:lnTo>
                    <a:pt x="14" y="0"/>
                  </a:lnTo>
                  <a:lnTo>
                    <a:pt x="14" y="5"/>
                  </a:lnTo>
                  <a:lnTo>
                    <a:pt x="14" y="5"/>
                  </a:lnTo>
                  <a:lnTo>
                    <a:pt x="19" y="5"/>
                  </a:lnTo>
                  <a:lnTo>
                    <a:pt x="19" y="5"/>
                  </a:lnTo>
                  <a:lnTo>
                    <a:pt x="19" y="10"/>
                  </a:lnTo>
                  <a:lnTo>
                    <a:pt x="19" y="10"/>
                  </a:lnTo>
                  <a:close/>
                </a:path>
              </a:pathLst>
            </a:custGeom>
            <a:solidFill>
              <a:srgbClr val="000000"/>
            </a:solidFill>
            <a:ln w="7938">
              <a:solidFill>
                <a:srgbClr val="000000"/>
              </a:solidFill>
              <a:prstDash val="solid"/>
              <a:round/>
              <a:headEnd/>
              <a:tailEnd/>
            </a:ln>
          </p:spPr>
          <p:txBody>
            <a:bodyPr/>
            <a:lstStyle/>
            <a:p>
              <a:endParaRPr lang="fr-FR"/>
            </a:p>
          </p:txBody>
        </p:sp>
        <p:sp>
          <p:nvSpPr>
            <p:cNvPr id="2059" name="Line 475"/>
            <p:cNvSpPr>
              <a:spLocks noChangeShapeType="1"/>
            </p:cNvSpPr>
            <p:nvPr/>
          </p:nvSpPr>
          <p:spPr bwMode="auto">
            <a:xfrm rot="11055630">
              <a:off x="848" y="2820"/>
              <a:ext cx="9" cy="69"/>
            </a:xfrm>
            <a:prstGeom prst="line">
              <a:avLst/>
            </a:prstGeom>
            <a:noFill/>
            <a:ln w="7938">
              <a:solidFill>
                <a:srgbClr val="000000"/>
              </a:solidFill>
              <a:round/>
              <a:headEnd/>
              <a:tailEnd/>
            </a:ln>
          </p:spPr>
          <p:txBody>
            <a:bodyPr/>
            <a:lstStyle/>
            <a:p>
              <a:endParaRPr lang="fr-FR"/>
            </a:p>
          </p:txBody>
        </p:sp>
        <p:sp>
          <p:nvSpPr>
            <p:cNvPr id="2060" name="Line 476"/>
            <p:cNvSpPr>
              <a:spLocks noChangeShapeType="1"/>
            </p:cNvSpPr>
            <p:nvPr/>
          </p:nvSpPr>
          <p:spPr bwMode="auto">
            <a:xfrm rot="11055630" flipV="1">
              <a:off x="820" y="2847"/>
              <a:ext cx="69" cy="9"/>
            </a:xfrm>
            <a:prstGeom prst="line">
              <a:avLst/>
            </a:prstGeom>
            <a:noFill/>
            <a:ln w="7938">
              <a:solidFill>
                <a:srgbClr val="000000"/>
              </a:solidFill>
              <a:round/>
              <a:headEnd/>
              <a:tailEnd/>
            </a:ln>
          </p:spPr>
          <p:txBody>
            <a:bodyPr/>
            <a:lstStyle/>
            <a:p>
              <a:endParaRPr lang="fr-FR"/>
            </a:p>
          </p:txBody>
        </p:sp>
        <p:sp>
          <p:nvSpPr>
            <p:cNvPr id="2061" name="Freeform 477"/>
            <p:cNvSpPr>
              <a:spLocks/>
            </p:cNvSpPr>
            <p:nvPr/>
          </p:nvSpPr>
          <p:spPr bwMode="auto">
            <a:xfrm rot="11055630">
              <a:off x="774" y="2847"/>
              <a:ext cx="23" cy="23"/>
            </a:xfrm>
            <a:custGeom>
              <a:avLst/>
              <a:gdLst/>
              <a:ahLst/>
              <a:cxnLst>
                <a:cxn ang="0">
                  <a:pos x="23" y="9"/>
                </a:cxn>
                <a:cxn ang="0">
                  <a:pos x="23" y="14"/>
                </a:cxn>
                <a:cxn ang="0">
                  <a:pos x="23" y="14"/>
                </a:cxn>
                <a:cxn ang="0">
                  <a:pos x="23" y="14"/>
                </a:cxn>
                <a:cxn ang="0">
                  <a:pos x="23" y="19"/>
                </a:cxn>
                <a:cxn ang="0">
                  <a:pos x="18" y="19"/>
                </a:cxn>
                <a:cxn ang="0">
                  <a:pos x="18" y="19"/>
                </a:cxn>
                <a:cxn ang="0">
                  <a:pos x="18" y="19"/>
                </a:cxn>
                <a:cxn ang="0">
                  <a:pos x="14" y="23"/>
                </a:cxn>
                <a:cxn ang="0">
                  <a:pos x="14" y="23"/>
                </a:cxn>
                <a:cxn ang="0">
                  <a:pos x="14" y="23"/>
                </a:cxn>
                <a:cxn ang="0">
                  <a:pos x="9" y="23"/>
                </a:cxn>
                <a:cxn ang="0">
                  <a:pos x="9" y="23"/>
                </a:cxn>
                <a:cxn ang="0">
                  <a:pos x="5" y="19"/>
                </a:cxn>
                <a:cxn ang="0">
                  <a:pos x="5" y="19"/>
                </a:cxn>
                <a:cxn ang="0">
                  <a:pos x="5" y="19"/>
                </a:cxn>
                <a:cxn ang="0">
                  <a:pos x="5" y="19"/>
                </a:cxn>
                <a:cxn ang="0">
                  <a:pos x="0" y="14"/>
                </a:cxn>
                <a:cxn ang="0">
                  <a:pos x="0" y="14"/>
                </a:cxn>
                <a:cxn ang="0">
                  <a:pos x="0" y="9"/>
                </a:cxn>
                <a:cxn ang="0">
                  <a:pos x="0" y="9"/>
                </a:cxn>
                <a:cxn ang="0">
                  <a:pos x="5" y="9"/>
                </a:cxn>
                <a:cxn ang="0">
                  <a:pos x="5" y="5"/>
                </a:cxn>
                <a:cxn ang="0">
                  <a:pos x="5" y="5"/>
                </a:cxn>
                <a:cxn ang="0">
                  <a:pos x="5" y="5"/>
                </a:cxn>
                <a:cxn ang="0">
                  <a:pos x="9" y="5"/>
                </a:cxn>
                <a:cxn ang="0">
                  <a:pos x="9" y="0"/>
                </a:cxn>
                <a:cxn ang="0">
                  <a:pos x="9" y="0"/>
                </a:cxn>
                <a:cxn ang="0">
                  <a:pos x="14" y="0"/>
                </a:cxn>
                <a:cxn ang="0">
                  <a:pos x="14" y="0"/>
                </a:cxn>
                <a:cxn ang="0">
                  <a:pos x="14" y="0"/>
                </a:cxn>
                <a:cxn ang="0">
                  <a:pos x="18" y="5"/>
                </a:cxn>
                <a:cxn ang="0">
                  <a:pos x="18" y="5"/>
                </a:cxn>
                <a:cxn ang="0">
                  <a:pos x="18" y="5"/>
                </a:cxn>
                <a:cxn ang="0">
                  <a:pos x="23" y="5"/>
                </a:cxn>
                <a:cxn ang="0">
                  <a:pos x="23" y="9"/>
                </a:cxn>
                <a:cxn ang="0">
                  <a:pos x="23" y="9"/>
                </a:cxn>
              </a:cxnLst>
              <a:rect l="0" t="0" r="r" b="b"/>
              <a:pathLst>
                <a:path w="23" h="23">
                  <a:moveTo>
                    <a:pt x="23" y="9"/>
                  </a:moveTo>
                  <a:lnTo>
                    <a:pt x="23" y="14"/>
                  </a:lnTo>
                  <a:lnTo>
                    <a:pt x="23" y="14"/>
                  </a:lnTo>
                  <a:lnTo>
                    <a:pt x="23" y="14"/>
                  </a:lnTo>
                  <a:lnTo>
                    <a:pt x="23" y="19"/>
                  </a:lnTo>
                  <a:lnTo>
                    <a:pt x="18" y="19"/>
                  </a:lnTo>
                  <a:lnTo>
                    <a:pt x="18" y="19"/>
                  </a:lnTo>
                  <a:lnTo>
                    <a:pt x="18" y="19"/>
                  </a:lnTo>
                  <a:lnTo>
                    <a:pt x="14" y="23"/>
                  </a:lnTo>
                  <a:lnTo>
                    <a:pt x="14" y="23"/>
                  </a:lnTo>
                  <a:lnTo>
                    <a:pt x="14" y="23"/>
                  </a:lnTo>
                  <a:lnTo>
                    <a:pt x="9" y="23"/>
                  </a:lnTo>
                  <a:lnTo>
                    <a:pt x="9" y="23"/>
                  </a:lnTo>
                  <a:lnTo>
                    <a:pt x="5" y="19"/>
                  </a:lnTo>
                  <a:lnTo>
                    <a:pt x="5" y="19"/>
                  </a:lnTo>
                  <a:lnTo>
                    <a:pt x="5" y="19"/>
                  </a:lnTo>
                  <a:lnTo>
                    <a:pt x="5" y="19"/>
                  </a:lnTo>
                  <a:lnTo>
                    <a:pt x="0" y="14"/>
                  </a:lnTo>
                  <a:lnTo>
                    <a:pt x="0" y="14"/>
                  </a:lnTo>
                  <a:lnTo>
                    <a:pt x="0" y="9"/>
                  </a:lnTo>
                  <a:lnTo>
                    <a:pt x="0" y="9"/>
                  </a:lnTo>
                  <a:lnTo>
                    <a:pt x="5" y="9"/>
                  </a:lnTo>
                  <a:lnTo>
                    <a:pt x="5" y="5"/>
                  </a:lnTo>
                  <a:lnTo>
                    <a:pt x="5" y="5"/>
                  </a:lnTo>
                  <a:lnTo>
                    <a:pt x="5" y="5"/>
                  </a:lnTo>
                  <a:lnTo>
                    <a:pt x="9" y="5"/>
                  </a:lnTo>
                  <a:lnTo>
                    <a:pt x="9" y="0"/>
                  </a:lnTo>
                  <a:lnTo>
                    <a:pt x="9" y="0"/>
                  </a:lnTo>
                  <a:lnTo>
                    <a:pt x="14" y="0"/>
                  </a:lnTo>
                  <a:lnTo>
                    <a:pt x="14" y="0"/>
                  </a:lnTo>
                  <a:lnTo>
                    <a:pt x="14" y="0"/>
                  </a:lnTo>
                  <a:lnTo>
                    <a:pt x="18" y="5"/>
                  </a:lnTo>
                  <a:lnTo>
                    <a:pt x="18" y="5"/>
                  </a:lnTo>
                  <a:lnTo>
                    <a:pt x="18" y="5"/>
                  </a:lnTo>
                  <a:lnTo>
                    <a:pt x="23" y="5"/>
                  </a:lnTo>
                  <a:lnTo>
                    <a:pt x="23" y="9"/>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2062" name="Line 478"/>
            <p:cNvSpPr>
              <a:spLocks noChangeShapeType="1"/>
            </p:cNvSpPr>
            <p:nvPr/>
          </p:nvSpPr>
          <p:spPr bwMode="auto">
            <a:xfrm rot="11055630">
              <a:off x="779" y="2824"/>
              <a:ext cx="9" cy="69"/>
            </a:xfrm>
            <a:prstGeom prst="line">
              <a:avLst/>
            </a:prstGeom>
            <a:noFill/>
            <a:ln w="7938">
              <a:solidFill>
                <a:srgbClr val="000000"/>
              </a:solidFill>
              <a:round/>
              <a:headEnd/>
              <a:tailEnd/>
            </a:ln>
          </p:spPr>
          <p:txBody>
            <a:bodyPr/>
            <a:lstStyle/>
            <a:p>
              <a:endParaRPr lang="fr-FR"/>
            </a:p>
          </p:txBody>
        </p:sp>
        <p:sp>
          <p:nvSpPr>
            <p:cNvPr id="2063" name="Line 479"/>
            <p:cNvSpPr>
              <a:spLocks noChangeShapeType="1"/>
            </p:cNvSpPr>
            <p:nvPr/>
          </p:nvSpPr>
          <p:spPr bwMode="auto">
            <a:xfrm rot="11055630" flipV="1">
              <a:off x="751" y="2852"/>
              <a:ext cx="69" cy="10"/>
            </a:xfrm>
            <a:prstGeom prst="line">
              <a:avLst/>
            </a:prstGeom>
            <a:noFill/>
            <a:ln w="7938">
              <a:solidFill>
                <a:srgbClr val="000000"/>
              </a:solidFill>
              <a:round/>
              <a:headEnd/>
              <a:tailEnd/>
            </a:ln>
          </p:spPr>
          <p:txBody>
            <a:bodyPr/>
            <a:lstStyle/>
            <a:p>
              <a:endParaRPr lang="fr-FR"/>
            </a:p>
          </p:txBody>
        </p:sp>
        <p:sp>
          <p:nvSpPr>
            <p:cNvPr id="2064" name="Freeform 480"/>
            <p:cNvSpPr>
              <a:spLocks/>
            </p:cNvSpPr>
            <p:nvPr/>
          </p:nvSpPr>
          <p:spPr bwMode="auto">
            <a:xfrm rot="11055630">
              <a:off x="812" y="2882"/>
              <a:ext cx="19" cy="19"/>
            </a:xfrm>
            <a:custGeom>
              <a:avLst/>
              <a:gdLst/>
              <a:ahLst/>
              <a:cxnLst>
                <a:cxn ang="0">
                  <a:pos x="19" y="10"/>
                </a:cxn>
                <a:cxn ang="0">
                  <a:pos x="19" y="10"/>
                </a:cxn>
                <a:cxn ang="0">
                  <a:pos x="19" y="14"/>
                </a:cxn>
                <a:cxn ang="0">
                  <a:pos x="19" y="14"/>
                </a:cxn>
                <a:cxn ang="0">
                  <a:pos x="19" y="14"/>
                </a:cxn>
                <a:cxn ang="0">
                  <a:pos x="19" y="19"/>
                </a:cxn>
                <a:cxn ang="0">
                  <a:pos x="19" y="19"/>
                </a:cxn>
                <a:cxn ang="0">
                  <a:pos x="14" y="19"/>
                </a:cxn>
                <a:cxn ang="0">
                  <a:pos x="14" y="19"/>
                </a:cxn>
                <a:cxn ang="0">
                  <a:pos x="9" y="19"/>
                </a:cxn>
                <a:cxn ang="0">
                  <a:pos x="9" y="19"/>
                </a:cxn>
                <a:cxn ang="0">
                  <a:pos x="9" y="19"/>
                </a:cxn>
                <a:cxn ang="0">
                  <a:pos x="5" y="19"/>
                </a:cxn>
                <a:cxn ang="0">
                  <a:pos x="5" y="19"/>
                </a:cxn>
                <a:cxn ang="0">
                  <a:pos x="5" y="19"/>
                </a:cxn>
                <a:cxn ang="0">
                  <a:pos x="0" y="19"/>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5" y="0"/>
                </a:cxn>
                <a:cxn ang="0">
                  <a:pos x="9" y="0"/>
                </a:cxn>
                <a:cxn ang="0">
                  <a:pos x="9" y="0"/>
                </a:cxn>
                <a:cxn ang="0">
                  <a:pos x="14" y="0"/>
                </a:cxn>
                <a:cxn ang="0">
                  <a:pos x="14" y="0"/>
                </a:cxn>
                <a:cxn ang="0">
                  <a:pos x="14" y="0"/>
                </a:cxn>
                <a:cxn ang="0">
                  <a:pos x="19" y="5"/>
                </a:cxn>
                <a:cxn ang="0">
                  <a:pos x="19" y="5"/>
                </a:cxn>
                <a:cxn ang="0">
                  <a:pos x="19" y="5"/>
                </a:cxn>
                <a:cxn ang="0">
                  <a:pos x="19" y="5"/>
                </a:cxn>
                <a:cxn ang="0">
                  <a:pos x="19" y="10"/>
                </a:cxn>
              </a:cxnLst>
              <a:rect l="0" t="0" r="r" b="b"/>
              <a:pathLst>
                <a:path w="19" h="19">
                  <a:moveTo>
                    <a:pt x="19" y="10"/>
                  </a:moveTo>
                  <a:lnTo>
                    <a:pt x="19" y="10"/>
                  </a:lnTo>
                  <a:lnTo>
                    <a:pt x="19" y="14"/>
                  </a:lnTo>
                  <a:lnTo>
                    <a:pt x="19" y="14"/>
                  </a:lnTo>
                  <a:lnTo>
                    <a:pt x="19" y="14"/>
                  </a:lnTo>
                  <a:lnTo>
                    <a:pt x="19" y="19"/>
                  </a:lnTo>
                  <a:lnTo>
                    <a:pt x="19" y="19"/>
                  </a:lnTo>
                  <a:lnTo>
                    <a:pt x="14" y="19"/>
                  </a:lnTo>
                  <a:lnTo>
                    <a:pt x="14" y="19"/>
                  </a:lnTo>
                  <a:lnTo>
                    <a:pt x="9" y="19"/>
                  </a:lnTo>
                  <a:lnTo>
                    <a:pt x="9" y="19"/>
                  </a:lnTo>
                  <a:lnTo>
                    <a:pt x="9" y="19"/>
                  </a:lnTo>
                  <a:lnTo>
                    <a:pt x="5" y="19"/>
                  </a:lnTo>
                  <a:lnTo>
                    <a:pt x="5" y="19"/>
                  </a:lnTo>
                  <a:lnTo>
                    <a:pt x="5" y="19"/>
                  </a:lnTo>
                  <a:lnTo>
                    <a:pt x="0" y="19"/>
                  </a:lnTo>
                  <a:lnTo>
                    <a:pt x="0" y="14"/>
                  </a:lnTo>
                  <a:lnTo>
                    <a:pt x="0" y="14"/>
                  </a:lnTo>
                  <a:lnTo>
                    <a:pt x="0" y="10"/>
                  </a:lnTo>
                  <a:lnTo>
                    <a:pt x="0" y="10"/>
                  </a:lnTo>
                  <a:lnTo>
                    <a:pt x="0" y="10"/>
                  </a:lnTo>
                  <a:lnTo>
                    <a:pt x="0" y="5"/>
                  </a:lnTo>
                  <a:lnTo>
                    <a:pt x="0" y="5"/>
                  </a:lnTo>
                  <a:lnTo>
                    <a:pt x="5" y="5"/>
                  </a:lnTo>
                  <a:lnTo>
                    <a:pt x="5" y="0"/>
                  </a:lnTo>
                  <a:lnTo>
                    <a:pt x="5" y="0"/>
                  </a:lnTo>
                  <a:lnTo>
                    <a:pt x="5" y="0"/>
                  </a:lnTo>
                  <a:lnTo>
                    <a:pt x="9" y="0"/>
                  </a:lnTo>
                  <a:lnTo>
                    <a:pt x="9" y="0"/>
                  </a:lnTo>
                  <a:lnTo>
                    <a:pt x="14" y="0"/>
                  </a:lnTo>
                  <a:lnTo>
                    <a:pt x="14" y="0"/>
                  </a:lnTo>
                  <a:lnTo>
                    <a:pt x="14" y="0"/>
                  </a:lnTo>
                  <a:lnTo>
                    <a:pt x="19" y="5"/>
                  </a:lnTo>
                  <a:lnTo>
                    <a:pt x="19" y="5"/>
                  </a:lnTo>
                  <a:lnTo>
                    <a:pt x="19" y="5"/>
                  </a:lnTo>
                  <a:lnTo>
                    <a:pt x="19" y="5"/>
                  </a:lnTo>
                  <a:lnTo>
                    <a:pt x="19" y="10"/>
                  </a:lnTo>
                  <a:close/>
                </a:path>
              </a:pathLst>
            </a:custGeom>
            <a:solidFill>
              <a:srgbClr val="000000"/>
            </a:solidFill>
            <a:ln w="7938">
              <a:solidFill>
                <a:srgbClr val="000000"/>
              </a:solidFill>
              <a:prstDash val="solid"/>
              <a:round/>
              <a:headEnd/>
              <a:tailEnd/>
            </a:ln>
          </p:spPr>
          <p:txBody>
            <a:bodyPr/>
            <a:lstStyle/>
            <a:p>
              <a:endParaRPr lang="fr-FR"/>
            </a:p>
          </p:txBody>
        </p:sp>
        <p:sp>
          <p:nvSpPr>
            <p:cNvPr id="2065" name="Line 481"/>
            <p:cNvSpPr>
              <a:spLocks noChangeShapeType="1"/>
            </p:cNvSpPr>
            <p:nvPr/>
          </p:nvSpPr>
          <p:spPr bwMode="auto">
            <a:xfrm rot="11055630">
              <a:off x="817" y="2859"/>
              <a:ext cx="9" cy="65"/>
            </a:xfrm>
            <a:prstGeom prst="line">
              <a:avLst/>
            </a:prstGeom>
            <a:noFill/>
            <a:ln w="7938">
              <a:solidFill>
                <a:srgbClr val="000000"/>
              </a:solidFill>
              <a:round/>
              <a:headEnd/>
              <a:tailEnd/>
            </a:ln>
          </p:spPr>
          <p:txBody>
            <a:bodyPr/>
            <a:lstStyle/>
            <a:p>
              <a:endParaRPr lang="fr-FR"/>
            </a:p>
          </p:txBody>
        </p:sp>
        <p:sp>
          <p:nvSpPr>
            <p:cNvPr id="2066" name="Line 482"/>
            <p:cNvSpPr>
              <a:spLocks noChangeShapeType="1"/>
            </p:cNvSpPr>
            <p:nvPr/>
          </p:nvSpPr>
          <p:spPr bwMode="auto">
            <a:xfrm rot="11055630" flipV="1">
              <a:off x="785" y="2886"/>
              <a:ext cx="69" cy="9"/>
            </a:xfrm>
            <a:prstGeom prst="line">
              <a:avLst/>
            </a:prstGeom>
            <a:noFill/>
            <a:ln w="7938">
              <a:solidFill>
                <a:srgbClr val="000000"/>
              </a:solidFill>
              <a:round/>
              <a:headEnd/>
              <a:tailEnd/>
            </a:ln>
          </p:spPr>
          <p:txBody>
            <a:bodyPr/>
            <a:lstStyle/>
            <a:p>
              <a:endParaRPr lang="fr-FR"/>
            </a:p>
          </p:txBody>
        </p:sp>
        <p:sp>
          <p:nvSpPr>
            <p:cNvPr id="2067" name="Freeform 483"/>
            <p:cNvSpPr>
              <a:spLocks/>
            </p:cNvSpPr>
            <p:nvPr/>
          </p:nvSpPr>
          <p:spPr bwMode="auto">
            <a:xfrm rot="11055630">
              <a:off x="740" y="2885"/>
              <a:ext cx="18" cy="19"/>
            </a:xfrm>
            <a:custGeom>
              <a:avLst/>
              <a:gdLst/>
              <a:ahLst/>
              <a:cxnLst>
                <a:cxn ang="0">
                  <a:pos x="9" y="19"/>
                </a:cxn>
                <a:cxn ang="0">
                  <a:pos x="9" y="19"/>
                </a:cxn>
                <a:cxn ang="0">
                  <a:pos x="5" y="19"/>
                </a:cxn>
                <a:cxn ang="0">
                  <a:pos x="5" y="19"/>
                </a:cxn>
                <a:cxn ang="0">
                  <a:pos x="5" y="19"/>
                </a:cxn>
                <a:cxn ang="0">
                  <a:pos x="0" y="19"/>
                </a:cxn>
                <a:cxn ang="0">
                  <a:pos x="0" y="19"/>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9" y="0"/>
                </a:cxn>
                <a:cxn ang="0">
                  <a:pos x="9" y="0"/>
                </a:cxn>
                <a:cxn ang="0">
                  <a:pos x="9" y="0"/>
                </a:cxn>
                <a:cxn ang="0">
                  <a:pos x="14" y="0"/>
                </a:cxn>
                <a:cxn ang="0">
                  <a:pos x="14" y="0"/>
                </a:cxn>
                <a:cxn ang="0">
                  <a:pos x="14" y="5"/>
                </a:cxn>
                <a:cxn ang="0">
                  <a:pos x="18" y="5"/>
                </a:cxn>
                <a:cxn ang="0">
                  <a:pos x="18" y="5"/>
                </a:cxn>
                <a:cxn ang="0">
                  <a:pos x="18" y="5"/>
                </a:cxn>
                <a:cxn ang="0">
                  <a:pos x="18" y="9"/>
                </a:cxn>
                <a:cxn ang="0">
                  <a:pos x="18" y="9"/>
                </a:cxn>
                <a:cxn ang="0">
                  <a:pos x="18" y="14"/>
                </a:cxn>
                <a:cxn ang="0">
                  <a:pos x="18" y="14"/>
                </a:cxn>
                <a:cxn ang="0">
                  <a:pos x="18" y="14"/>
                </a:cxn>
                <a:cxn ang="0">
                  <a:pos x="18" y="19"/>
                </a:cxn>
                <a:cxn ang="0">
                  <a:pos x="14" y="19"/>
                </a:cxn>
                <a:cxn ang="0">
                  <a:pos x="14" y="19"/>
                </a:cxn>
                <a:cxn ang="0">
                  <a:pos x="14" y="19"/>
                </a:cxn>
                <a:cxn ang="0">
                  <a:pos x="9" y="19"/>
                </a:cxn>
              </a:cxnLst>
              <a:rect l="0" t="0" r="r" b="b"/>
              <a:pathLst>
                <a:path w="18" h="19">
                  <a:moveTo>
                    <a:pt x="9" y="19"/>
                  </a:moveTo>
                  <a:lnTo>
                    <a:pt x="9" y="19"/>
                  </a:lnTo>
                  <a:lnTo>
                    <a:pt x="5" y="19"/>
                  </a:lnTo>
                  <a:lnTo>
                    <a:pt x="5" y="19"/>
                  </a:lnTo>
                  <a:lnTo>
                    <a:pt x="5" y="19"/>
                  </a:lnTo>
                  <a:lnTo>
                    <a:pt x="0" y="19"/>
                  </a:lnTo>
                  <a:lnTo>
                    <a:pt x="0" y="19"/>
                  </a:lnTo>
                  <a:lnTo>
                    <a:pt x="0" y="14"/>
                  </a:lnTo>
                  <a:lnTo>
                    <a:pt x="0" y="14"/>
                  </a:lnTo>
                  <a:lnTo>
                    <a:pt x="0" y="9"/>
                  </a:lnTo>
                  <a:lnTo>
                    <a:pt x="0" y="9"/>
                  </a:lnTo>
                  <a:lnTo>
                    <a:pt x="0" y="9"/>
                  </a:lnTo>
                  <a:lnTo>
                    <a:pt x="0" y="5"/>
                  </a:lnTo>
                  <a:lnTo>
                    <a:pt x="0" y="5"/>
                  </a:lnTo>
                  <a:lnTo>
                    <a:pt x="0" y="5"/>
                  </a:lnTo>
                  <a:lnTo>
                    <a:pt x="5" y="0"/>
                  </a:lnTo>
                  <a:lnTo>
                    <a:pt x="5" y="0"/>
                  </a:lnTo>
                  <a:lnTo>
                    <a:pt x="5" y="0"/>
                  </a:lnTo>
                  <a:lnTo>
                    <a:pt x="9" y="0"/>
                  </a:lnTo>
                  <a:lnTo>
                    <a:pt x="9" y="0"/>
                  </a:lnTo>
                  <a:lnTo>
                    <a:pt x="9" y="0"/>
                  </a:lnTo>
                  <a:lnTo>
                    <a:pt x="14" y="0"/>
                  </a:lnTo>
                  <a:lnTo>
                    <a:pt x="14" y="0"/>
                  </a:lnTo>
                  <a:lnTo>
                    <a:pt x="14" y="5"/>
                  </a:lnTo>
                  <a:lnTo>
                    <a:pt x="18" y="5"/>
                  </a:lnTo>
                  <a:lnTo>
                    <a:pt x="18" y="5"/>
                  </a:lnTo>
                  <a:lnTo>
                    <a:pt x="18" y="5"/>
                  </a:lnTo>
                  <a:lnTo>
                    <a:pt x="18" y="9"/>
                  </a:lnTo>
                  <a:lnTo>
                    <a:pt x="18" y="9"/>
                  </a:lnTo>
                  <a:lnTo>
                    <a:pt x="18" y="14"/>
                  </a:lnTo>
                  <a:lnTo>
                    <a:pt x="18" y="14"/>
                  </a:lnTo>
                  <a:lnTo>
                    <a:pt x="18" y="14"/>
                  </a:lnTo>
                  <a:lnTo>
                    <a:pt x="18" y="19"/>
                  </a:lnTo>
                  <a:lnTo>
                    <a:pt x="14" y="19"/>
                  </a:lnTo>
                  <a:lnTo>
                    <a:pt x="14" y="19"/>
                  </a:lnTo>
                  <a:lnTo>
                    <a:pt x="14" y="19"/>
                  </a:lnTo>
                  <a:lnTo>
                    <a:pt x="9" y="19"/>
                  </a:lnTo>
                  <a:close/>
                </a:path>
              </a:pathLst>
            </a:custGeom>
            <a:solidFill>
              <a:srgbClr val="000000"/>
            </a:solidFill>
            <a:ln w="7938">
              <a:solidFill>
                <a:srgbClr val="000000"/>
              </a:solidFill>
              <a:prstDash val="solid"/>
              <a:round/>
              <a:headEnd/>
              <a:tailEnd/>
            </a:ln>
          </p:spPr>
          <p:txBody>
            <a:bodyPr/>
            <a:lstStyle/>
            <a:p>
              <a:endParaRPr lang="fr-FR"/>
            </a:p>
          </p:txBody>
        </p:sp>
        <p:sp>
          <p:nvSpPr>
            <p:cNvPr id="2068" name="Line 484"/>
            <p:cNvSpPr>
              <a:spLocks noChangeShapeType="1"/>
            </p:cNvSpPr>
            <p:nvPr/>
          </p:nvSpPr>
          <p:spPr bwMode="auto">
            <a:xfrm rot="11055630" flipV="1">
              <a:off x="716" y="2890"/>
              <a:ext cx="69" cy="9"/>
            </a:xfrm>
            <a:prstGeom prst="line">
              <a:avLst/>
            </a:prstGeom>
            <a:noFill/>
            <a:ln w="7938">
              <a:solidFill>
                <a:srgbClr val="000000"/>
              </a:solidFill>
              <a:round/>
              <a:headEnd/>
              <a:tailEnd/>
            </a:ln>
          </p:spPr>
          <p:txBody>
            <a:bodyPr/>
            <a:lstStyle/>
            <a:p>
              <a:endParaRPr lang="fr-FR"/>
            </a:p>
          </p:txBody>
        </p:sp>
        <p:sp>
          <p:nvSpPr>
            <p:cNvPr id="2069" name="Line 485"/>
            <p:cNvSpPr>
              <a:spLocks noChangeShapeType="1"/>
            </p:cNvSpPr>
            <p:nvPr/>
          </p:nvSpPr>
          <p:spPr bwMode="auto">
            <a:xfrm rot="11055630">
              <a:off x="743" y="2862"/>
              <a:ext cx="9" cy="65"/>
            </a:xfrm>
            <a:prstGeom prst="line">
              <a:avLst/>
            </a:prstGeom>
            <a:noFill/>
            <a:ln w="7938">
              <a:solidFill>
                <a:srgbClr val="000000"/>
              </a:solidFill>
              <a:round/>
              <a:headEnd/>
              <a:tailEnd/>
            </a:ln>
          </p:spPr>
          <p:txBody>
            <a:bodyPr/>
            <a:lstStyle/>
            <a:p>
              <a:endParaRPr lang="fr-FR"/>
            </a:p>
          </p:txBody>
        </p:sp>
        <p:sp>
          <p:nvSpPr>
            <p:cNvPr id="2070" name="Freeform 486"/>
            <p:cNvSpPr>
              <a:spLocks/>
            </p:cNvSpPr>
            <p:nvPr/>
          </p:nvSpPr>
          <p:spPr bwMode="auto">
            <a:xfrm rot="11055630">
              <a:off x="774" y="2916"/>
              <a:ext cx="23" cy="23"/>
            </a:xfrm>
            <a:custGeom>
              <a:avLst/>
              <a:gdLst/>
              <a:ahLst/>
              <a:cxnLst>
                <a:cxn ang="0">
                  <a:pos x="23" y="9"/>
                </a:cxn>
                <a:cxn ang="0">
                  <a:pos x="23" y="14"/>
                </a:cxn>
                <a:cxn ang="0">
                  <a:pos x="23" y="14"/>
                </a:cxn>
                <a:cxn ang="0">
                  <a:pos x="23" y="14"/>
                </a:cxn>
                <a:cxn ang="0">
                  <a:pos x="19" y="18"/>
                </a:cxn>
                <a:cxn ang="0">
                  <a:pos x="19" y="18"/>
                </a:cxn>
                <a:cxn ang="0">
                  <a:pos x="19" y="18"/>
                </a:cxn>
                <a:cxn ang="0">
                  <a:pos x="14" y="23"/>
                </a:cxn>
                <a:cxn ang="0">
                  <a:pos x="14" y="23"/>
                </a:cxn>
                <a:cxn ang="0">
                  <a:pos x="14" y="23"/>
                </a:cxn>
                <a:cxn ang="0">
                  <a:pos x="10" y="23"/>
                </a:cxn>
                <a:cxn ang="0">
                  <a:pos x="10" y="23"/>
                </a:cxn>
                <a:cxn ang="0">
                  <a:pos x="10" y="23"/>
                </a:cxn>
                <a:cxn ang="0">
                  <a:pos x="5" y="23"/>
                </a:cxn>
                <a:cxn ang="0">
                  <a:pos x="5" y="18"/>
                </a:cxn>
                <a:cxn ang="0">
                  <a:pos x="5" y="18"/>
                </a:cxn>
                <a:cxn ang="0">
                  <a:pos x="0" y="18"/>
                </a:cxn>
                <a:cxn ang="0">
                  <a:pos x="0" y="14"/>
                </a:cxn>
                <a:cxn ang="0">
                  <a:pos x="0" y="14"/>
                </a:cxn>
                <a:cxn ang="0">
                  <a:pos x="0" y="14"/>
                </a:cxn>
                <a:cxn ang="0">
                  <a:pos x="0" y="9"/>
                </a:cxn>
                <a:cxn ang="0">
                  <a:pos x="0" y="9"/>
                </a:cxn>
                <a:cxn ang="0">
                  <a:pos x="5" y="5"/>
                </a:cxn>
                <a:cxn ang="0">
                  <a:pos x="5" y="5"/>
                </a:cxn>
                <a:cxn ang="0">
                  <a:pos x="5" y="5"/>
                </a:cxn>
                <a:cxn ang="0">
                  <a:pos x="5" y="5"/>
                </a:cxn>
                <a:cxn ang="0">
                  <a:pos x="10" y="5"/>
                </a:cxn>
                <a:cxn ang="0">
                  <a:pos x="10" y="0"/>
                </a:cxn>
                <a:cxn ang="0">
                  <a:pos x="14" y="0"/>
                </a:cxn>
                <a:cxn ang="0">
                  <a:pos x="14" y="5"/>
                </a:cxn>
                <a:cxn ang="0">
                  <a:pos x="14" y="5"/>
                </a:cxn>
                <a:cxn ang="0">
                  <a:pos x="19" y="5"/>
                </a:cxn>
                <a:cxn ang="0">
                  <a:pos x="19" y="5"/>
                </a:cxn>
                <a:cxn ang="0">
                  <a:pos x="19" y="5"/>
                </a:cxn>
                <a:cxn ang="0">
                  <a:pos x="19" y="9"/>
                </a:cxn>
                <a:cxn ang="0">
                  <a:pos x="23" y="9"/>
                </a:cxn>
                <a:cxn ang="0">
                  <a:pos x="23" y="9"/>
                </a:cxn>
              </a:cxnLst>
              <a:rect l="0" t="0" r="r" b="b"/>
              <a:pathLst>
                <a:path w="23" h="23">
                  <a:moveTo>
                    <a:pt x="23" y="9"/>
                  </a:moveTo>
                  <a:lnTo>
                    <a:pt x="23" y="14"/>
                  </a:lnTo>
                  <a:lnTo>
                    <a:pt x="23" y="14"/>
                  </a:lnTo>
                  <a:lnTo>
                    <a:pt x="23" y="14"/>
                  </a:lnTo>
                  <a:lnTo>
                    <a:pt x="19" y="18"/>
                  </a:lnTo>
                  <a:lnTo>
                    <a:pt x="19" y="18"/>
                  </a:lnTo>
                  <a:lnTo>
                    <a:pt x="19" y="18"/>
                  </a:lnTo>
                  <a:lnTo>
                    <a:pt x="14" y="23"/>
                  </a:lnTo>
                  <a:lnTo>
                    <a:pt x="14" y="23"/>
                  </a:lnTo>
                  <a:lnTo>
                    <a:pt x="14" y="23"/>
                  </a:lnTo>
                  <a:lnTo>
                    <a:pt x="10" y="23"/>
                  </a:lnTo>
                  <a:lnTo>
                    <a:pt x="10" y="23"/>
                  </a:lnTo>
                  <a:lnTo>
                    <a:pt x="10" y="23"/>
                  </a:lnTo>
                  <a:lnTo>
                    <a:pt x="5" y="23"/>
                  </a:lnTo>
                  <a:lnTo>
                    <a:pt x="5" y="18"/>
                  </a:lnTo>
                  <a:lnTo>
                    <a:pt x="5" y="18"/>
                  </a:lnTo>
                  <a:lnTo>
                    <a:pt x="0" y="18"/>
                  </a:lnTo>
                  <a:lnTo>
                    <a:pt x="0" y="14"/>
                  </a:lnTo>
                  <a:lnTo>
                    <a:pt x="0" y="14"/>
                  </a:lnTo>
                  <a:lnTo>
                    <a:pt x="0" y="14"/>
                  </a:lnTo>
                  <a:lnTo>
                    <a:pt x="0" y="9"/>
                  </a:lnTo>
                  <a:lnTo>
                    <a:pt x="0" y="9"/>
                  </a:lnTo>
                  <a:lnTo>
                    <a:pt x="5" y="5"/>
                  </a:lnTo>
                  <a:lnTo>
                    <a:pt x="5" y="5"/>
                  </a:lnTo>
                  <a:lnTo>
                    <a:pt x="5" y="5"/>
                  </a:lnTo>
                  <a:lnTo>
                    <a:pt x="5" y="5"/>
                  </a:lnTo>
                  <a:lnTo>
                    <a:pt x="10" y="5"/>
                  </a:lnTo>
                  <a:lnTo>
                    <a:pt x="10" y="0"/>
                  </a:lnTo>
                  <a:lnTo>
                    <a:pt x="14" y="0"/>
                  </a:lnTo>
                  <a:lnTo>
                    <a:pt x="14" y="5"/>
                  </a:lnTo>
                  <a:lnTo>
                    <a:pt x="14" y="5"/>
                  </a:lnTo>
                  <a:lnTo>
                    <a:pt x="19" y="5"/>
                  </a:lnTo>
                  <a:lnTo>
                    <a:pt x="19" y="5"/>
                  </a:lnTo>
                  <a:lnTo>
                    <a:pt x="19" y="5"/>
                  </a:lnTo>
                  <a:lnTo>
                    <a:pt x="19" y="9"/>
                  </a:lnTo>
                  <a:lnTo>
                    <a:pt x="23" y="9"/>
                  </a:lnTo>
                  <a:lnTo>
                    <a:pt x="23" y="9"/>
                  </a:lnTo>
                  <a:close/>
                </a:path>
              </a:pathLst>
            </a:custGeom>
            <a:solidFill>
              <a:srgbClr val="000000"/>
            </a:solidFill>
            <a:ln w="7938">
              <a:solidFill>
                <a:srgbClr val="000000"/>
              </a:solidFill>
              <a:prstDash val="solid"/>
              <a:round/>
              <a:headEnd/>
              <a:tailEnd/>
            </a:ln>
          </p:spPr>
          <p:txBody>
            <a:bodyPr/>
            <a:lstStyle/>
            <a:p>
              <a:endParaRPr lang="fr-FR"/>
            </a:p>
          </p:txBody>
        </p:sp>
        <p:sp>
          <p:nvSpPr>
            <p:cNvPr id="2071" name="Line 487"/>
            <p:cNvSpPr>
              <a:spLocks noChangeShapeType="1"/>
            </p:cNvSpPr>
            <p:nvPr/>
          </p:nvSpPr>
          <p:spPr bwMode="auto">
            <a:xfrm rot="11055630">
              <a:off x="783" y="2894"/>
              <a:ext cx="9" cy="64"/>
            </a:xfrm>
            <a:prstGeom prst="line">
              <a:avLst/>
            </a:prstGeom>
            <a:noFill/>
            <a:ln w="7938">
              <a:solidFill>
                <a:srgbClr val="000000"/>
              </a:solidFill>
              <a:round/>
              <a:headEnd/>
              <a:tailEnd/>
            </a:ln>
          </p:spPr>
          <p:txBody>
            <a:bodyPr/>
            <a:lstStyle/>
            <a:p>
              <a:endParaRPr lang="fr-FR"/>
            </a:p>
          </p:txBody>
        </p:sp>
        <p:sp>
          <p:nvSpPr>
            <p:cNvPr id="2072" name="Line 488"/>
            <p:cNvSpPr>
              <a:spLocks noChangeShapeType="1"/>
            </p:cNvSpPr>
            <p:nvPr/>
          </p:nvSpPr>
          <p:spPr bwMode="auto">
            <a:xfrm rot="11055630" flipV="1">
              <a:off x="751" y="2921"/>
              <a:ext cx="70" cy="9"/>
            </a:xfrm>
            <a:prstGeom prst="line">
              <a:avLst/>
            </a:prstGeom>
            <a:noFill/>
            <a:ln w="7938">
              <a:solidFill>
                <a:srgbClr val="000000"/>
              </a:solidFill>
              <a:round/>
              <a:headEnd/>
              <a:tailEnd/>
            </a:ln>
          </p:spPr>
          <p:txBody>
            <a:bodyPr/>
            <a:lstStyle/>
            <a:p>
              <a:endParaRPr lang="fr-FR"/>
            </a:p>
          </p:txBody>
        </p:sp>
        <p:sp>
          <p:nvSpPr>
            <p:cNvPr id="2073" name="Freeform 489"/>
            <p:cNvSpPr>
              <a:spLocks/>
            </p:cNvSpPr>
            <p:nvPr/>
          </p:nvSpPr>
          <p:spPr bwMode="auto">
            <a:xfrm rot="11055630">
              <a:off x="709" y="2920"/>
              <a:ext cx="18" cy="19"/>
            </a:xfrm>
            <a:custGeom>
              <a:avLst/>
              <a:gdLst/>
              <a:ahLst/>
              <a:cxnLst>
                <a:cxn ang="0">
                  <a:pos x="18" y="5"/>
                </a:cxn>
                <a:cxn ang="0">
                  <a:pos x="18" y="10"/>
                </a:cxn>
                <a:cxn ang="0">
                  <a:pos x="18" y="10"/>
                </a:cxn>
                <a:cxn ang="0">
                  <a:pos x="18" y="14"/>
                </a:cxn>
                <a:cxn ang="0">
                  <a:pos x="18" y="14"/>
                </a:cxn>
                <a:cxn ang="0">
                  <a:pos x="18" y="14"/>
                </a:cxn>
                <a:cxn ang="0">
                  <a:pos x="18" y="19"/>
                </a:cxn>
                <a:cxn ang="0">
                  <a:pos x="13" y="19"/>
                </a:cxn>
                <a:cxn ang="0">
                  <a:pos x="13" y="19"/>
                </a:cxn>
                <a:cxn ang="0">
                  <a:pos x="13" y="19"/>
                </a:cxn>
                <a:cxn ang="0">
                  <a:pos x="9" y="19"/>
                </a:cxn>
                <a:cxn ang="0">
                  <a:pos x="9" y="19"/>
                </a:cxn>
                <a:cxn ang="0">
                  <a:pos x="4" y="19"/>
                </a:cxn>
                <a:cxn ang="0">
                  <a:pos x="4" y="19"/>
                </a:cxn>
                <a:cxn ang="0">
                  <a:pos x="4" y="14"/>
                </a:cxn>
                <a:cxn ang="0">
                  <a:pos x="0" y="14"/>
                </a:cxn>
                <a:cxn ang="0">
                  <a:pos x="0" y="14"/>
                </a:cxn>
                <a:cxn ang="0">
                  <a:pos x="0" y="10"/>
                </a:cxn>
                <a:cxn ang="0">
                  <a:pos x="0" y="10"/>
                </a:cxn>
                <a:cxn ang="0">
                  <a:pos x="0" y="10"/>
                </a:cxn>
                <a:cxn ang="0">
                  <a:pos x="0" y="5"/>
                </a:cxn>
                <a:cxn ang="0">
                  <a:pos x="0" y="5"/>
                </a:cxn>
                <a:cxn ang="0">
                  <a:pos x="0" y="5"/>
                </a:cxn>
                <a:cxn ang="0">
                  <a:pos x="4" y="0"/>
                </a:cxn>
                <a:cxn ang="0">
                  <a:pos x="4" y="0"/>
                </a:cxn>
                <a:cxn ang="0">
                  <a:pos x="4" y="0"/>
                </a:cxn>
                <a:cxn ang="0">
                  <a:pos x="9" y="0"/>
                </a:cxn>
                <a:cxn ang="0">
                  <a:pos x="9" y="0"/>
                </a:cxn>
                <a:cxn ang="0">
                  <a:pos x="9" y="0"/>
                </a:cxn>
                <a:cxn ang="0">
                  <a:pos x="13" y="0"/>
                </a:cxn>
                <a:cxn ang="0">
                  <a:pos x="13" y="0"/>
                </a:cxn>
                <a:cxn ang="0">
                  <a:pos x="13" y="0"/>
                </a:cxn>
                <a:cxn ang="0">
                  <a:pos x="18" y="0"/>
                </a:cxn>
                <a:cxn ang="0">
                  <a:pos x="18" y="0"/>
                </a:cxn>
                <a:cxn ang="0">
                  <a:pos x="18" y="5"/>
                </a:cxn>
                <a:cxn ang="0">
                  <a:pos x="18" y="5"/>
                </a:cxn>
                <a:cxn ang="0">
                  <a:pos x="18" y="5"/>
                </a:cxn>
              </a:cxnLst>
              <a:rect l="0" t="0" r="r" b="b"/>
              <a:pathLst>
                <a:path w="18" h="19">
                  <a:moveTo>
                    <a:pt x="18" y="5"/>
                  </a:moveTo>
                  <a:lnTo>
                    <a:pt x="18" y="10"/>
                  </a:lnTo>
                  <a:lnTo>
                    <a:pt x="18" y="10"/>
                  </a:lnTo>
                  <a:lnTo>
                    <a:pt x="18" y="14"/>
                  </a:lnTo>
                  <a:lnTo>
                    <a:pt x="18" y="14"/>
                  </a:lnTo>
                  <a:lnTo>
                    <a:pt x="18" y="14"/>
                  </a:lnTo>
                  <a:lnTo>
                    <a:pt x="18" y="19"/>
                  </a:lnTo>
                  <a:lnTo>
                    <a:pt x="13" y="19"/>
                  </a:lnTo>
                  <a:lnTo>
                    <a:pt x="13" y="19"/>
                  </a:lnTo>
                  <a:lnTo>
                    <a:pt x="13" y="19"/>
                  </a:lnTo>
                  <a:lnTo>
                    <a:pt x="9" y="19"/>
                  </a:lnTo>
                  <a:lnTo>
                    <a:pt x="9" y="19"/>
                  </a:lnTo>
                  <a:lnTo>
                    <a:pt x="4" y="19"/>
                  </a:lnTo>
                  <a:lnTo>
                    <a:pt x="4" y="19"/>
                  </a:lnTo>
                  <a:lnTo>
                    <a:pt x="4" y="14"/>
                  </a:lnTo>
                  <a:lnTo>
                    <a:pt x="0" y="14"/>
                  </a:lnTo>
                  <a:lnTo>
                    <a:pt x="0" y="14"/>
                  </a:lnTo>
                  <a:lnTo>
                    <a:pt x="0" y="10"/>
                  </a:lnTo>
                  <a:lnTo>
                    <a:pt x="0" y="10"/>
                  </a:lnTo>
                  <a:lnTo>
                    <a:pt x="0" y="10"/>
                  </a:lnTo>
                  <a:lnTo>
                    <a:pt x="0" y="5"/>
                  </a:lnTo>
                  <a:lnTo>
                    <a:pt x="0" y="5"/>
                  </a:lnTo>
                  <a:lnTo>
                    <a:pt x="0" y="5"/>
                  </a:lnTo>
                  <a:lnTo>
                    <a:pt x="4" y="0"/>
                  </a:lnTo>
                  <a:lnTo>
                    <a:pt x="4" y="0"/>
                  </a:lnTo>
                  <a:lnTo>
                    <a:pt x="4" y="0"/>
                  </a:lnTo>
                  <a:lnTo>
                    <a:pt x="9" y="0"/>
                  </a:lnTo>
                  <a:lnTo>
                    <a:pt x="9" y="0"/>
                  </a:lnTo>
                  <a:lnTo>
                    <a:pt x="9" y="0"/>
                  </a:lnTo>
                  <a:lnTo>
                    <a:pt x="13" y="0"/>
                  </a:lnTo>
                  <a:lnTo>
                    <a:pt x="13" y="0"/>
                  </a:lnTo>
                  <a:lnTo>
                    <a:pt x="13" y="0"/>
                  </a:lnTo>
                  <a:lnTo>
                    <a:pt x="18" y="0"/>
                  </a:lnTo>
                  <a:lnTo>
                    <a:pt x="18" y="0"/>
                  </a:lnTo>
                  <a:lnTo>
                    <a:pt x="18" y="5"/>
                  </a:lnTo>
                  <a:lnTo>
                    <a:pt x="18" y="5"/>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2074" name="Line 490"/>
            <p:cNvSpPr>
              <a:spLocks noChangeShapeType="1"/>
            </p:cNvSpPr>
            <p:nvPr/>
          </p:nvSpPr>
          <p:spPr bwMode="auto">
            <a:xfrm rot="11055630">
              <a:off x="713" y="2897"/>
              <a:ext cx="9" cy="65"/>
            </a:xfrm>
            <a:prstGeom prst="line">
              <a:avLst/>
            </a:prstGeom>
            <a:noFill/>
            <a:ln w="7938">
              <a:solidFill>
                <a:srgbClr val="000000"/>
              </a:solidFill>
              <a:round/>
              <a:headEnd/>
              <a:tailEnd/>
            </a:ln>
          </p:spPr>
          <p:txBody>
            <a:bodyPr/>
            <a:lstStyle/>
            <a:p>
              <a:endParaRPr lang="fr-FR"/>
            </a:p>
          </p:txBody>
        </p:sp>
        <p:sp>
          <p:nvSpPr>
            <p:cNvPr id="2075" name="Line 491"/>
            <p:cNvSpPr>
              <a:spLocks noChangeShapeType="1"/>
            </p:cNvSpPr>
            <p:nvPr/>
          </p:nvSpPr>
          <p:spPr bwMode="auto">
            <a:xfrm rot="11055630" flipV="1">
              <a:off x="680" y="2925"/>
              <a:ext cx="69" cy="9"/>
            </a:xfrm>
            <a:prstGeom prst="line">
              <a:avLst/>
            </a:prstGeom>
            <a:noFill/>
            <a:ln w="7938">
              <a:solidFill>
                <a:srgbClr val="000000"/>
              </a:solidFill>
              <a:round/>
              <a:headEnd/>
              <a:tailEnd/>
            </a:ln>
          </p:spPr>
          <p:txBody>
            <a:bodyPr/>
            <a:lstStyle/>
            <a:p>
              <a:endParaRPr lang="fr-FR"/>
            </a:p>
          </p:txBody>
        </p:sp>
        <p:sp>
          <p:nvSpPr>
            <p:cNvPr id="2076" name="Freeform 492"/>
            <p:cNvSpPr>
              <a:spLocks/>
            </p:cNvSpPr>
            <p:nvPr/>
          </p:nvSpPr>
          <p:spPr bwMode="auto">
            <a:xfrm rot="11055630">
              <a:off x="744" y="2951"/>
              <a:ext cx="18" cy="23"/>
            </a:xfrm>
            <a:custGeom>
              <a:avLst/>
              <a:gdLst/>
              <a:ahLst/>
              <a:cxnLst>
                <a:cxn ang="0">
                  <a:pos x="18" y="9"/>
                </a:cxn>
                <a:cxn ang="0">
                  <a:pos x="18" y="9"/>
                </a:cxn>
                <a:cxn ang="0">
                  <a:pos x="18" y="14"/>
                </a:cxn>
                <a:cxn ang="0">
                  <a:pos x="18" y="14"/>
                </a:cxn>
                <a:cxn ang="0">
                  <a:pos x="18" y="19"/>
                </a:cxn>
                <a:cxn ang="0">
                  <a:pos x="14" y="19"/>
                </a:cxn>
                <a:cxn ang="0">
                  <a:pos x="14" y="19"/>
                </a:cxn>
                <a:cxn ang="0">
                  <a:pos x="14" y="19"/>
                </a:cxn>
                <a:cxn ang="0">
                  <a:pos x="14" y="19"/>
                </a:cxn>
                <a:cxn ang="0">
                  <a:pos x="9" y="23"/>
                </a:cxn>
                <a:cxn ang="0">
                  <a:pos x="9" y="23"/>
                </a:cxn>
                <a:cxn ang="0">
                  <a:pos x="4" y="19"/>
                </a:cxn>
                <a:cxn ang="0">
                  <a:pos x="4" y="19"/>
                </a:cxn>
                <a:cxn ang="0">
                  <a:pos x="4" y="19"/>
                </a:cxn>
                <a:cxn ang="0">
                  <a:pos x="0" y="19"/>
                </a:cxn>
                <a:cxn ang="0">
                  <a:pos x="0" y="19"/>
                </a:cxn>
                <a:cxn ang="0">
                  <a:pos x="0" y="14"/>
                </a:cxn>
                <a:cxn ang="0">
                  <a:pos x="0" y="14"/>
                </a:cxn>
                <a:cxn ang="0">
                  <a:pos x="0" y="14"/>
                </a:cxn>
                <a:cxn ang="0">
                  <a:pos x="0" y="9"/>
                </a:cxn>
                <a:cxn ang="0">
                  <a:pos x="0" y="9"/>
                </a:cxn>
                <a:cxn ang="0">
                  <a:pos x="0" y="9"/>
                </a:cxn>
                <a:cxn ang="0">
                  <a:pos x="0" y="5"/>
                </a:cxn>
                <a:cxn ang="0">
                  <a:pos x="0" y="5"/>
                </a:cxn>
                <a:cxn ang="0">
                  <a:pos x="0" y="5"/>
                </a:cxn>
                <a:cxn ang="0">
                  <a:pos x="4" y="0"/>
                </a:cxn>
                <a:cxn ang="0">
                  <a:pos x="4" y="0"/>
                </a:cxn>
                <a:cxn ang="0">
                  <a:pos x="9" y="0"/>
                </a:cxn>
                <a:cxn ang="0">
                  <a:pos x="9" y="0"/>
                </a:cxn>
                <a:cxn ang="0">
                  <a:pos x="9" y="0"/>
                </a:cxn>
                <a:cxn ang="0">
                  <a:pos x="14" y="0"/>
                </a:cxn>
                <a:cxn ang="0">
                  <a:pos x="14" y="5"/>
                </a:cxn>
                <a:cxn ang="0">
                  <a:pos x="14" y="5"/>
                </a:cxn>
                <a:cxn ang="0">
                  <a:pos x="18" y="5"/>
                </a:cxn>
                <a:cxn ang="0">
                  <a:pos x="18" y="5"/>
                </a:cxn>
                <a:cxn ang="0">
                  <a:pos x="18" y="9"/>
                </a:cxn>
                <a:cxn ang="0">
                  <a:pos x="18" y="9"/>
                </a:cxn>
              </a:cxnLst>
              <a:rect l="0" t="0" r="r" b="b"/>
              <a:pathLst>
                <a:path w="18" h="23">
                  <a:moveTo>
                    <a:pt x="18" y="9"/>
                  </a:moveTo>
                  <a:lnTo>
                    <a:pt x="18" y="9"/>
                  </a:lnTo>
                  <a:lnTo>
                    <a:pt x="18" y="14"/>
                  </a:lnTo>
                  <a:lnTo>
                    <a:pt x="18" y="14"/>
                  </a:lnTo>
                  <a:lnTo>
                    <a:pt x="18" y="19"/>
                  </a:lnTo>
                  <a:lnTo>
                    <a:pt x="14" y="19"/>
                  </a:lnTo>
                  <a:lnTo>
                    <a:pt x="14" y="19"/>
                  </a:lnTo>
                  <a:lnTo>
                    <a:pt x="14" y="19"/>
                  </a:lnTo>
                  <a:lnTo>
                    <a:pt x="14" y="19"/>
                  </a:lnTo>
                  <a:lnTo>
                    <a:pt x="9" y="23"/>
                  </a:lnTo>
                  <a:lnTo>
                    <a:pt x="9" y="23"/>
                  </a:lnTo>
                  <a:lnTo>
                    <a:pt x="4" y="19"/>
                  </a:lnTo>
                  <a:lnTo>
                    <a:pt x="4" y="19"/>
                  </a:lnTo>
                  <a:lnTo>
                    <a:pt x="4" y="19"/>
                  </a:lnTo>
                  <a:lnTo>
                    <a:pt x="0" y="19"/>
                  </a:lnTo>
                  <a:lnTo>
                    <a:pt x="0" y="19"/>
                  </a:lnTo>
                  <a:lnTo>
                    <a:pt x="0" y="14"/>
                  </a:lnTo>
                  <a:lnTo>
                    <a:pt x="0" y="14"/>
                  </a:lnTo>
                  <a:lnTo>
                    <a:pt x="0" y="14"/>
                  </a:lnTo>
                  <a:lnTo>
                    <a:pt x="0" y="9"/>
                  </a:lnTo>
                  <a:lnTo>
                    <a:pt x="0" y="9"/>
                  </a:lnTo>
                  <a:lnTo>
                    <a:pt x="0" y="9"/>
                  </a:lnTo>
                  <a:lnTo>
                    <a:pt x="0" y="5"/>
                  </a:lnTo>
                  <a:lnTo>
                    <a:pt x="0" y="5"/>
                  </a:lnTo>
                  <a:lnTo>
                    <a:pt x="0" y="5"/>
                  </a:lnTo>
                  <a:lnTo>
                    <a:pt x="4" y="0"/>
                  </a:lnTo>
                  <a:lnTo>
                    <a:pt x="4" y="0"/>
                  </a:lnTo>
                  <a:lnTo>
                    <a:pt x="9" y="0"/>
                  </a:lnTo>
                  <a:lnTo>
                    <a:pt x="9" y="0"/>
                  </a:lnTo>
                  <a:lnTo>
                    <a:pt x="9" y="0"/>
                  </a:lnTo>
                  <a:lnTo>
                    <a:pt x="14" y="0"/>
                  </a:lnTo>
                  <a:lnTo>
                    <a:pt x="14" y="5"/>
                  </a:lnTo>
                  <a:lnTo>
                    <a:pt x="14" y="5"/>
                  </a:lnTo>
                  <a:lnTo>
                    <a:pt x="18" y="5"/>
                  </a:lnTo>
                  <a:lnTo>
                    <a:pt x="18" y="5"/>
                  </a:lnTo>
                  <a:lnTo>
                    <a:pt x="18" y="9"/>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2077" name="Line 493"/>
            <p:cNvSpPr>
              <a:spLocks noChangeShapeType="1"/>
            </p:cNvSpPr>
            <p:nvPr/>
          </p:nvSpPr>
          <p:spPr bwMode="auto">
            <a:xfrm rot="11055630">
              <a:off x="748" y="2928"/>
              <a:ext cx="10" cy="69"/>
            </a:xfrm>
            <a:prstGeom prst="line">
              <a:avLst/>
            </a:prstGeom>
            <a:noFill/>
            <a:ln w="7938">
              <a:solidFill>
                <a:srgbClr val="000000"/>
              </a:solidFill>
              <a:round/>
              <a:headEnd/>
              <a:tailEnd/>
            </a:ln>
          </p:spPr>
          <p:txBody>
            <a:bodyPr/>
            <a:lstStyle/>
            <a:p>
              <a:endParaRPr lang="fr-FR"/>
            </a:p>
          </p:txBody>
        </p:sp>
        <p:sp>
          <p:nvSpPr>
            <p:cNvPr id="2078" name="Line 494"/>
            <p:cNvSpPr>
              <a:spLocks noChangeShapeType="1"/>
            </p:cNvSpPr>
            <p:nvPr/>
          </p:nvSpPr>
          <p:spPr bwMode="auto">
            <a:xfrm rot="11055630" flipV="1">
              <a:off x="721" y="2960"/>
              <a:ext cx="64" cy="9"/>
            </a:xfrm>
            <a:prstGeom prst="line">
              <a:avLst/>
            </a:prstGeom>
            <a:noFill/>
            <a:ln w="7938">
              <a:solidFill>
                <a:srgbClr val="000000"/>
              </a:solidFill>
              <a:round/>
              <a:headEnd/>
              <a:tailEnd/>
            </a:ln>
          </p:spPr>
          <p:txBody>
            <a:bodyPr/>
            <a:lstStyle/>
            <a:p>
              <a:endParaRPr lang="fr-FR"/>
            </a:p>
          </p:txBody>
        </p:sp>
        <p:sp>
          <p:nvSpPr>
            <p:cNvPr id="2079" name="Freeform 495"/>
            <p:cNvSpPr>
              <a:spLocks/>
            </p:cNvSpPr>
            <p:nvPr/>
          </p:nvSpPr>
          <p:spPr bwMode="auto">
            <a:xfrm rot="11055630">
              <a:off x="1455" y="3267"/>
              <a:ext cx="18" cy="23"/>
            </a:xfrm>
            <a:custGeom>
              <a:avLst/>
              <a:gdLst/>
              <a:ahLst/>
              <a:cxnLst>
                <a:cxn ang="0">
                  <a:pos x="18" y="14"/>
                </a:cxn>
                <a:cxn ang="0">
                  <a:pos x="18" y="19"/>
                </a:cxn>
                <a:cxn ang="0">
                  <a:pos x="18" y="19"/>
                </a:cxn>
                <a:cxn ang="0">
                  <a:pos x="18" y="19"/>
                </a:cxn>
                <a:cxn ang="0">
                  <a:pos x="14" y="19"/>
                </a:cxn>
                <a:cxn ang="0">
                  <a:pos x="14" y="19"/>
                </a:cxn>
                <a:cxn ang="0">
                  <a:pos x="14" y="23"/>
                </a:cxn>
                <a:cxn ang="0">
                  <a:pos x="9" y="23"/>
                </a:cxn>
                <a:cxn ang="0">
                  <a:pos x="9" y="23"/>
                </a:cxn>
                <a:cxn ang="0">
                  <a:pos x="4" y="19"/>
                </a:cxn>
                <a:cxn ang="0">
                  <a:pos x="4" y="19"/>
                </a:cxn>
                <a:cxn ang="0">
                  <a:pos x="4" y="19"/>
                </a:cxn>
                <a:cxn ang="0">
                  <a:pos x="0" y="19"/>
                </a:cxn>
                <a:cxn ang="0">
                  <a:pos x="0" y="14"/>
                </a:cxn>
                <a:cxn ang="0">
                  <a:pos x="0" y="14"/>
                </a:cxn>
                <a:cxn ang="0">
                  <a:pos x="0" y="14"/>
                </a:cxn>
                <a:cxn ang="0">
                  <a:pos x="0" y="10"/>
                </a:cxn>
                <a:cxn ang="0">
                  <a:pos x="0" y="10"/>
                </a:cxn>
                <a:cxn ang="0">
                  <a:pos x="0" y="10"/>
                </a:cxn>
                <a:cxn ang="0">
                  <a:pos x="0" y="5"/>
                </a:cxn>
                <a:cxn ang="0">
                  <a:pos x="4" y="5"/>
                </a:cxn>
                <a:cxn ang="0">
                  <a:pos x="4" y="5"/>
                </a:cxn>
                <a:cxn ang="0">
                  <a:pos x="4" y="0"/>
                </a:cxn>
                <a:cxn ang="0">
                  <a:pos x="9" y="0"/>
                </a:cxn>
                <a:cxn ang="0">
                  <a:pos x="9" y="0"/>
                </a:cxn>
                <a:cxn ang="0">
                  <a:pos x="9" y="0"/>
                </a:cxn>
                <a:cxn ang="0">
                  <a:pos x="14" y="0"/>
                </a:cxn>
                <a:cxn ang="0">
                  <a:pos x="14" y="0"/>
                </a:cxn>
                <a:cxn ang="0">
                  <a:pos x="14" y="5"/>
                </a:cxn>
                <a:cxn ang="0">
                  <a:pos x="18" y="5"/>
                </a:cxn>
                <a:cxn ang="0">
                  <a:pos x="18" y="5"/>
                </a:cxn>
                <a:cxn ang="0">
                  <a:pos x="18" y="5"/>
                </a:cxn>
                <a:cxn ang="0">
                  <a:pos x="18" y="10"/>
                </a:cxn>
                <a:cxn ang="0">
                  <a:pos x="18" y="10"/>
                </a:cxn>
                <a:cxn ang="0">
                  <a:pos x="18" y="10"/>
                </a:cxn>
                <a:cxn ang="0">
                  <a:pos x="18" y="14"/>
                </a:cxn>
                <a:cxn ang="0">
                  <a:pos x="18" y="14"/>
                </a:cxn>
              </a:cxnLst>
              <a:rect l="0" t="0" r="r" b="b"/>
              <a:pathLst>
                <a:path w="18" h="23">
                  <a:moveTo>
                    <a:pt x="18" y="14"/>
                  </a:moveTo>
                  <a:lnTo>
                    <a:pt x="18" y="19"/>
                  </a:lnTo>
                  <a:lnTo>
                    <a:pt x="18" y="19"/>
                  </a:lnTo>
                  <a:lnTo>
                    <a:pt x="18" y="19"/>
                  </a:lnTo>
                  <a:lnTo>
                    <a:pt x="14" y="19"/>
                  </a:lnTo>
                  <a:lnTo>
                    <a:pt x="14" y="19"/>
                  </a:lnTo>
                  <a:lnTo>
                    <a:pt x="14" y="23"/>
                  </a:lnTo>
                  <a:lnTo>
                    <a:pt x="9" y="23"/>
                  </a:lnTo>
                  <a:lnTo>
                    <a:pt x="9" y="23"/>
                  </a:lnTo>
                  <a:lnTo>
                    <a:pt x="4" y="19"/>
                  </a:lnTo>
                  <a:lnTo>
                    <a:pt x="4" y="19"/>
                  </a:lnTo>
                  <a:lnTo>
                    <a:pt x="4" y="19"/>
                  </a:lnTo>
                  <a:lnTo>
                    <a:pt x="0" y="19"/>
                  </a:lnTo>
                  <a:lnTo>
                    <a:pt x="0" y="14"/>
                  </a:lnTo>
                  <a:lnTo>
                    <a:pt x="0" y="14"/>
                  </a:lnTo>
                  <a:lnTo>
                    <a:pt x="0" y="14"/>
                  </a:lnTo>
                  <a:lnTo>
                    <a:pt x="0" y="10"/>
                  </a:lnTo>
                  <a:lnTo>
                    <a:pt x="0" y="10"/>
                  </a:lnTo>
                  <a:lnTo>
                    <a:pt x="0" y="10"/>
                  </a:lnTo>
                  <a:lnTo>
                    <a:pt x="0" y="5"/>
                  </a:lnTo>
                  <a:lnTo>
                    <a:pt x="4" y="5"/>
                  </a:lnTo>
                  <a:lnTo>
                    <a:pt x="4" y="5"/>
                  </a:lnTo>
                  <a:lnTo>
                    <a:pt x="4" y="0"/>
                  </a:lnTo>
                  <a:lnTo>
                    <a:pt x="9" y="0"/>
                  </a:lnTo>
                  <a:lnTo>
                    <a:pt x="9" y="0"/>
                  </a:lnTo>
                  <a:lnTo>
                    <a:pt x="9" y="0"/>
                  </a:lnTo>
                  <a:lnTo>
                    <a:pt x="14" y="0"/>
                  </a:lnTo>
                  <a:lnTo>
                    <a:pt x="14" y="0"/>
                  </a:lnTo>
                  <a:lnTo>
                    <a:pt x="14" y="5"/>
                  </a:lnTo>
                  <a:lnTo>
                    <a:pt x="18" y="5"/>
                  </a:lnTo>
                  <a:lnTo>
                    <a:pt x="18" y="5"/>
                  </a:lnTo>
                  <a:lnTo>
                    <a:pt x="18" y="5"/>
                  </a:lnTo>
                  <a:lnTo>
                    <a:pt x="18" y="10"/>
                  </a:lnTo>
                  <a:lnTo>
                    <a:pt x="18" y="10"/>
                  </a:lnTo>
                  <a:lnTo>
                    <a:pt x="18" y="10"/>
                  </a:lnTo>
                  <a:lnTo>
                    <a:pt x="18" y="14"/>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2080" name="Line 496"/>
            <p:cNvSpPr>
              <a:spLocks noChangeShapeType="1"/>
            </p:cNvSpPr>
            <p:nvPr/>
          </p:nvSpPr>
          <p:spPr bwMode="auto">
            <a:xfrm rot="11055630" flipV="1">
              <a:off x="1450" y="3249"/>
              <a:ext cx="28" cy="60"/>
            </a:xfrm>
            <a:prstGeom prst="line">
              <a:avLst/>
            </a:prstGeom>
            <a:noFill/>
            <a:ln w="7938">
              <a:solidFill>
                <a:srgbClr val="000000"/>
              </a:solidFill>
              <a:round/>
              <a:headEnd/>
              <a:tailEnd/>
            </a:ln>
          </p:spPr>
          <p:txBody>
            <a:bodyPr/>
            <a:lstStyle/>
            <a:p>
              <a:endParaRPr lang="fr-FR"/>
            </a:p>
          </p:txBody>
        </p:sp>
        <p:sp>
          <p:nvSpPr>
            <p:cNvPr id="2081" name="Line 497"/>
            <p:cNvSpPr>
              <a:spLocks noChangeShapeType="1"/>
            </p:cNvSpPr>
            <p:nvPr/>
          </p:nvSpPr>
          <p:spPr bwMode="auto">
            <a:xfrm rot="11055630">
              <a:off x="1432" y="3267"/>
              <a:ext cx="64" cy="23"/>
            </a:xfrm>
            <a:prstGeom prst="line">
              <a:avLst/>
            </a:prstGeom>
            <a:noFill/>
            <a:ln w="7938">
              <a:solidFill>
                <a:srgbClr val="000000"/>
              </a:solidFill>
              <a:round/>
              <a:headEnd/>
              <a:tailEnd/>
            </a:ln>
          </p:spPr>
          <p:txBody>
            <a:bodyPr/>
            <a:lstStyle/>
            <a:p>
              <a:endParaRPr lang="fr-FR"/>
            </a:p>
          </p:txBody>
        </p:sp>
        <p:sp>
          <p:nvSpPr>
            <p:cNvPr id="2082" name="Freeform 498"/>
            <p:cNvSpPr>
              <a:spLocks/>
            </p:cNvSpPr>
            <p:nvPr/>
          </p:nvSpPr>
          <p:spPr bwMode="auto">
            <a:xfrm rot="11055630">
              <a:off x="1503" y="3252"/>
              <a:ext cx="18" cy="23"/>
            </a:xfrm>
            <a:custGeom>
              <a:avLst/>
              <a:gdLst/>
              <a:ahLst/>
              <a:cxnLst>
                <a:cxn ang="0">
                  <a:pos x="14" y="0"/>
                </a:cxn>
                <a:cxn ang="0">
                  <a:pos x="14" y="0"/>
                </a:cxn>
                <a:cxn ang="0">
                  <a:pos x="18" y="4"/>
                </a:cxn>
                <a:cxn ang="0">
                  <a:pos x="18" y="4"/>
                </a:cxn>
                <a:cxn ang="0">
                  <a:pos x="18" y="4"/>
                </a:cxn>
                <a:cxn ang="0">
                  <a:pos x="18" y="9"/>
                </a:cxn>
                <a:cxn ang="0">
                  <a:pos x="18" y="9"/>
                </a:cxn>
                <a:cxn ang="0">
                  <a:pos x="18" y="9"/>
                </a:cxn>
                <a:cxn ang="0">
                  <a:pos x="18" y="14"/>
                </a:cxn>
                <a:cxn ang="0">
                  <a:pos x="18" y="14"/>
                </a:cxn>
                <a:cxn ang="0">
                  <a:pos x="18" y="18"/>
                </a:cxn>
                <a:cxn ang="0">
                  <a:pos x="18" y="18"/>
                </a:cxn>
                <a:cxn ang="0">
                  <a:pos x="18" y="18"/>
                </a:cxn>
                <a:cxn ang="0">
                  <a:pos x="14" y="18"/>
                </a:cxn>
                <a:cxn ang="0">
                  <a:pos x="14" y="18"/>
                </a:cxn>
                <a:cxn ang="0">
                  <a:pos x="14" y="23"/>
                </a:cxn>
                <a:cxn ang="0">
                  <a:pos x="9" y="23"/>
                </a:cxn>
                <a:cxn ang="0">
                  <a:pos x="9" y="23"/>
                </a:cxn>
                <a:cxn ang="0">
                  <a:pos x="4" y="18"/>
                </a:cxn>
                <a:cxn ang="0">
                  <a:pos x="4" y="18"/>
                </a:cxn>
                <a:cxn ang="0">
                  <a:pos x="4" y="18"/>
                </a:cxn>
                <a:cxn ang="0">
                  <a:pos x="4" y="18"/>
                </a:cxn>
                <a:cxn ang="0">
                  <a:pos x="0" y="14"/>
                </a:cxn>
                <a:cxn ang="0">
                  <a:pos x="0" y="14"/>
                </a:cxn>
                <a:cxn ang="0">
                  <a:pos x="0" y="14"/>
                </a:cxn>
                <a:cxn ang="0">
                  <a:pos x="0" y="9"/>
                </a:cxn>
                <a:cxn ang="0">
                  <a:pos x="0" y="9"/>
                </a:cxn>
                <a:cxn ang="0">
                  <a:pos x="0" y="9"/>
                </a:cxn>
                <a:cxn ang="0">
                  <a:pos x="0" y="4"/>
                </a:cxn>
                <a:cxn ang="0">
                  <a:pos x="4" y="4"/>
                </a:cxn>
                <a:cxn ang="0">
                  <a:pos x="4" y="4"/>
                </a:cxn>
                <a:cxn ang="0">
                  <a:pos x="4" y="0"/>
                </a:cxn>
                <a:cxn ang="0">
                  <a:pos x="9" y="0"/>
                </a:cxn>
                <a:cxn ang="0">
                  <a:pos x="9" y="0"/>
                </a:cxn>
                <a:cxn ang="0">
                  <a:pos x="9" y="0"/>
                </a:cxn>
                <a:cxn ang="0">
                  <a:pos x="14" y="0"/>
                </a:cxn>
                <a:cxn ang="0">
                  <a:pos x="14" y="0"/>
                </a:cxn>
              </a:cxnLst>
              <a:rect l="0" t="0" r="r" b="b"/>
              <a:pathLst>
                <a:path w="18" h="23">
                  <a:moveTo>
                    <a:pt x="14" y="0"/>
                  </a:moveTo>
                  <a:lnTo>
                    <a:pt x="14" y="0"/>
                  </a:lnTo>
                  <a:lnTo>
                    <a:pt x="18" y="4"/>
                  </a:lnTo>
                  <a:lnTo>
                    <a:pt x="18" y="4"/>
                  </a:lnTo>
                  <a:lnTo>
                    <a:pt x="18" y="4"/>
                  </a:lnTo>
                  <a:lnTo>
                    <a:pt x="18" y="9"/>
                  </a:lnTo>
                  <a:lnTo>
                    <a:pt x="18" y="9"/>
                  </a:lnTo>
                  <a:lnTo>
                    <a:pt x="18" y="9"/>
                  </a:lnTo>
                  <a:lnTo>
                    <a:pt x="18" y="14"/>
                  </a:lnTo>
                  <a:lnTo>
                    <a:pt x="18" y="14"/>
                  </a:lnTo>
                  <a:lnTo>
                    <a:pt x="18" y="18"/>
                  </a:lnTo>
                  <a:lnTo>
                    <a:pt x="18" y="18"/>
                  </a:lnTo>
                  <a:lnTo>
                    <a:pt x="18" y="18"/>
                  </a:lnTo>
                  <a:lnTo>
                    <a:pt x="14" y="18"/>
                  </a:lnTo>
                  <a:lnTo>
                    <a:pt x="14" y="18"/>
                  </a:lnTo>
                  <a:lnTo>
                    <a:pt x="14" y="23"/>
                  </a:lnTo>
                  <a:lnTo>
                    <a:pt x="9" y="23"/>
                  </a:lnTo>
                  <a:lnTo>
                    <a:pt x="9" y="23"/>
                  </a:lnTo>
                  <a:lnTo>
                    <a:pt x="4" y="18"/>
                  </a:lnTo>
                  <a:lnTo>
                    <a:pt x="4" y="18"/>
                  </a:lnTo>
                  <a:lnTo>
                    <a:pt x="4" y="18"/>
                  </a:lnTo>
                  <a:lnTo>
                    <a:pt x="4" y="18"/>
                  </a:lnTo>
                  <a:lnTo>
                    <a:pt x="0" y="14"/>
                  </a:lnTo>
                  <a:lnTo>
                    <a:pt x="0" y="14"/>
                  </a:lnTo>
                  <a:lnTo>
                    <a:pt x="0" y="14"/>
                  </a:lnTo>
                  <a:lnTo>
                    <a:pt x="0" y="9"/>
                  </a:lnTo>
                  <a:lnTo>
                    <a:pt x="0" y="9"/>
                  </a:lnTo>
                  <a:lnTo>
                    <a:pt x="0" y="9"/>
                  </a:lnTo>
                  <a:lnTo>
                    <a:pt x="0" y="4"/>
                  </a:lnTo>
                  <a:lnTo>
                    <a:pt x="4" y="4"/>
                  </a:lnTo>
                  <a:lnTo>
                    <a:pt x="4" y="4"/>
                  </a:lnTo>
                  <a:lnTo>
                    <a:pt x="4" y="0"/>
                  </a:lnTo>
                  <a:lnTo>
                    <a:pt x="9" y="0"/>
                  </a:lnTo>
                  <a:lnTo>
                    <a:pt x="9" y="0"/>
                  </a:lnTo>
                  <a:lnTo>
                    <a:pt x="9"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083" name="Line 499"/>
            <p:cNvSpPr>
              <a:spLocks noChangeShapeType="1"/>
            </p:cNvSpPr>
            <p:nvPr/>
          </p:nvSpPr>
          <p:spPr bwMode="auto">
            <a:xfrm rot="11055630">
              <a:off x="1480" y="3252"/>
              <a:ext cx="64" cy="23"/>
            </a:xfrm>
            <a:prstGeom prst="line">
              <a:avLst/>
            </a:prstGeom>
            <a:noFill/>
            <a:ln w="7938">
              <a:solidFill>
                <a:srgbClr val="000000"/>
              </a:solidFill>
              <a:round/>
              <a:headEnd/>
              <a:tailEnd/>
            </a:ln>
          </p:spPr>
          <p:txBody>
            <a:bodyPr/>
            <a:lstStyle/>
            <a:p>
              <a:endParaRPr lang="fr-FR"/>
            </a:p>
          </p:txBody>
        </p:sp>
        <p:sp>
          <p:nvSpPr>
            <p:cNvPr id="2084" name="Line 500"/>
            <p:cNvSpPr>
              <a:spLocks noChangeShapeType="1"/>
            </p:cNvSpPr>
            <p:nvPr/>
          </p:nvSpPr>
          <p:spPr bwMode="auto">
            <a:xfrm rot="11055630" flipV="1">
              <a:off x="1498" y="3235"/>
              <a:ext cx="28" cy="60"/>
            </a:xfrm>
            <a:prstGeom prst="line">
              <a:avLst/>
            </a:prstGeom>
            <a:noFill/>
            <a:ln w="7938">
              <a:solidFill>
                <a:srgbClr val="000000"/>
              </a:solidFill>
              <a:round/>
              <a:headEnd/>
              <a:tailEnd/>
            </a:ln>
          </p:spPr>
          <p:txBody>
            <a:bodyPr/>
            <a:lstStyle/>
            <a:p>
              <a:endParaRPr lang="fr-FR"/>
            </a:p>
          </p:txBody>
        </p:sp>
        <p:sp>
          <p:nvSpPr>
            <p:cNvPr id="2085" name="Freeform 501"/>
            <p:cNvSpPr>
              <a:spLocks/>
            </p:cNvSpPr>
            <p:nvPr/>
          </p:nvSpPr>
          <p:spPr bwMode="auto">
            <a:xfrm rot="11055630">
              <a:off x="1469" y="3316"/>
              <a:ext cx="19" cy="18"/>
            </a:xfrm>
            <a:custGeom>
              <a:avLst/>
              <a:gdLst/>
              <a:ahLst/>
              <a:cxnLst>
                <a:cxn ang="0">
                  <a:pos x="14" y="0"/>
                </a:cxn>
                <a:cxn ang="0">
                  <a:pos x="14" y="0"/>
                </a:cxn>
                <a:cxn ang="0">
                  <a:pos x="14" y="0"/>
                </a:cxn>
                <a:cxn ang="0">
                  <a:pos x="19" y="5"/>
                </a:cxn>
                <a:cxn ang="0">
                  <a:pos x="19" y="5"/>
                </a:cxn>
                <a:cxn ang="0">
                  <a:pos x="19" y="5"/>
                </a:cxn>
                <a:cxn ang="0">
                  <a:pos x="19" y="9"/>
                </a:cxn>
                <a:cxn ang="0">
                  <a:pos x="19" y="9"/>
                </a:cxn>
                <a:cxn ang="0">
                  <a:pos x="19" y="9"/>
                </a:cxn>
                <a:cxn ang="0">
                  <a:pos x="19" y="14"/>
                </a:cxn>
                <a:cxn ang="0">
                  <a:pos x="19" y="14"/>
                </a:cxn>
                <a:cxn ang="0">
                  <a:pos x="14" y="14"/>
                </a:cxn>
                <a:cxn ang="0">
                  <a:pos x="14" y="18"/>
                </a:cxn>
                <a:cxn ang="0">
                  <a:pos x="14" y="18"/>
                </a:cxn>
                <a:cxn ang="0">
                  <a:pos x="10" y="18"/>
                </a:cxn>
                <a:cxn ang="0">
                  <a:pos x="10" y="18"/>
                </a:cxn>
                <a:cxn ang="0">
                  <a:pos x="10" y="18"/>
                </a:cxn>
                <a:cxn ang="0">
                  <a:pos x="5" y="18"/>
                </a:cxn>
                <a:cxn ang="0">
                  <a:pos x="5" y="18"/>
                </a:cxn>
                <a:cxn ang="0">
                  <a:pos x="5" y="18"/>
                </a:cxn>
                <a:cxn ang="0">
                  <a:pos x="0" y="18"/>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5" y="0"/>
                </a:cxn>
                <a:cxn ang="0">
                  <a:pos x="5" y="0"/>
                </a:cxn>
                <a:cxn ang="0">
                  <a:pos x="10" y="0"/>
                </a:cxn>
                <a:cxn ang="0">
                  <a:pos x="10" y="0"/>
                </a:cxn>
                <a:cxn ang="0">
                  <a:pos x="10" y="0"/>
                </a:cxn>
                <a:cxn ang="0">
                  <a:pos x="14" y="0"/>
                </a:cxn>
              </a:cxnLst>
              <a:rect l="0" t="0" r="r" b="b"/>
              <a:pathLst>
                <a:path w="19" h="18">
                  <a:moveTo>
                    <a:pt x="14" y="0"/>
                  </a:moveTo>
                  <a:lnTo>
                    <a:pt x="14" y="0"/>
                  </a:lnTo>
                  <a:lnTo>
                    <a:pt x="14" y="0"/>
                  </a:lnTo>
                  <a:lnTo>
                    <a:pt x="19" y="5"/>
                  </a:lnTo>
                  <a:lnTo>
                    <a:pt x="19" y="5"/>
                  </a:lnTo>
                  <a:lnTo>
                    <a:pt x="19" y="5"/>
                  </a:lnTo>
                  <a:lnTo>
                    <a:pt x="19" y="9"/>
                  </a:lnTo>
                  <a:lnTo>
                    <a:pt x="19" y="9"/>
                  </a:lnTo>
                  <a:lnTo>
                    <a:pt x="19" y="9"/>
                  </a:lnTo>
                  <a:lnTo>
                    <a:pt x="19" y="14"/>
                  </a:lnTo>
                  <a:lnTo>
                    <a:pt x="19" y="14"/>
                  </a:lnTo>
                  <a:lnTo>
                    <a:pt x="14" y="14"/>
                  </a:lnTo>
                  <a:lnTo>
                    <a:pt x="14" y="18"/>
                  </a:lnTo>
                  <a:lnTo>
                    <a:pt x="14" y="18"/>
                  </a:lnTo>
                  <a:lnTo>
                    <a:pt x="10" y="18"/>
                  </a:lnTo>
                  <a:lnTo>
                    <a:pt x="10" y="18"/>
                  </a:lnTo>
                  <a:lnTo>
                    <a:pt x="10" y="18"/>
                  </a:lnTo>
                  <a:lnTo>
                    <a:pt x="5" y="18"/>
                  </a:lnTo>
                  <a:lnTo>
                    <a:pt x="5" y="18"/>
                  </a:lnTo>
                  <a:lnTo>
                    <a:pt x="5" y="18"/>
                  </a:lnTo>
                  <a:lnTo>
                    <a:pt x="0" y="18"/>
                  </a:lnTo>
                  <a:lnTo>
                    <a:pt x="0" y="14"/>
                  </a:lnTo>
                  <a:lnTo>
                    <a:pt x="0" y="14"/>
                  </a:lnTo>
                  <a:lnTo>
                    <a:pt x="0" y="14"/>
                  </a:lnTo>
                  <a:lnTo>
                    <a:pt x="0" y="9"/>
                  </a:lnTo>
                  <a:lnTo>
                    <a:pt x="0" y="9"/>
                  </a:lnTo>
                  <a:lnTo>
                    <a:pt x="0" y="5"/>
                  </a:lnTo>
                  <a:lnTo>
                    <a:pt x="0" y="5"/>
                  </a:lnTo>
                  <a:lnTo>
                    <a:pt x="0" y="5"/>
                  </a:lnTo>
                  <a:lnTo>
                    <a:pt x="0" y="0"/>
                  </a:lnTo>
                  <a:lnTo>
                    <a:pt x="0" y="0"/>
                  </a:lnTo>
                  <a:lnTo>
                    <a:pt x="5" y="0"/>
                  </a:lnTo>
                  <a:lnTo>
                    <a:pt x="5" y="0"/>
                  </a:lnTo>
                  <a:lnTo>
                    <a:pt x="10" y="0"/>
                  </a:lnTo>
                  <a:lnTo>
                    <a:pt x="10" y="0"/>
                  </a:lnTo>
                  <a:lnTo>
                    <a:pt x="10"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086" name="Line 502"/>
            <p:cNvSpPr>
              <a:spLocks noChangeShapeType="1"/>
            </p:cNvSpPr>
            <p:nvPr/>
          </p:nvSpPr>
          <p:spPr bwMode="auto">
            <a:xfrm rot="11055630">
              <a:off x="1446" y="3311"/>
              <a:ext cx="65" cy="28"/>
            </a:xfrm>
            <a:prstGeom prst="line">
              <a:avLst/>
            </a:prstGeom>
            <a:noFill/>
            <a:ln w="7938">
              <a:solidFill>
                <a:srgbClr val="000000"/>
              </a:solidFill>
              <a:round/>
              <a:headEnd/>
              <a:tailEnd/>
            </a:ln>
          </p:spPr>
          <p:txBody>
            <a:bodyPr/>
            <a:lstStyle/>
            <a:p>
              <a:endParaRPr lang="fr-FR"/>
            </a:p>
          </p:txBody>
        </p:sp>
        <p:sp>
          <p:nvSpPr>
            <p:cNvPr id="2087" name="Line 503"/>
            <p:cNvSpPr>
              <a:spLocks noChangeShapeType="1"/>
            </p:cNvSpPr>
            <p:nvPr/>
          </p:nvSpPr>
          <p:spPr bwMode="auto">
            <a:xfrm rot="11055630" flipV="1">
              <a:off x="1465" y="3293"/>
              <a:ext cx="27" cy="64"/>
            </a:xfrm>
            <a:prstGeom prst="line">
              <a:avLst/>
            </a:prstGeom>
            <a:noFill/>
            <a:ln w="7938">
              <a:solidFill>
                <a:srgbClr val="000000"/>
              </a:solidFill>
              <a:round/>
              <a:headEnd/>
              <a:tailEnd/>
            </a:ln>
          </p:spPr>
          <p:txBody>
            <a:bodyPr/>
            <a:lstStyle/>
            <a:p>
              <a:endParaRPr lang="fr-FR"/>
            </a:p>
          </p:txBody>
        </p:sp>
        <p:sp>
          <p:nvSpPr>
            <p:cNvPr id="2088" name="Freeform 504"/>
            <p:cNvSpPr>
              <a:spLocks/>
            </p:cNvSpPr>
            <p:nvPr/>
          </p:nvSpPr>
          <p:spPr bwMode="auto">
            <a:xfrm rot="11055630">
              <a:off x="1516" y="3299"/>
              <a:ext cx="19" cy="19"/>
            </a:xfrm>
            <a:custGeom>
              <a:avLst/>
              <a:gdLst/>
              <a:ahLst/>
              <a:cxnLst>
                <a:cxn ang="0">
                  <a:pos x="14" y="0"/>
                </a:cxn>
                <a:cxn ang="0">
                  <a:pos x="14" y="0"/>
                </a:cxn>
                <a:cxn ang="0">
                  <a:pos x="14" y="0"/>
                </a:cxn>
                <a:cxn ang="0">
                  <a:pos x="19" y="0"/>
                </a:cxn>
                <a:cxn ang="0">
                  <a:pos x="19" y="5"/>
                </a:cxn>
                <a:cxn ang="0">
                  <a:pos x="19" y="5"/>
                </a:cxn>
                <a:cxn ang="0">
                  <a:pos x="19" y="10"/>
                </a:cxn>
                <a:cxn ang="0">
                  <a:pos x="19" y="10"/>
                </a:cxn>
                <a:cxn ang="0">
                  <a:pos x="19" y="10"/>
                </a:cxn>
                <a:cxn ang="0">
                  <a:pos x="19" y="14"/>
                </a:cxn>
                <a:cxn ang="0">
                  <a:pos x="19" y="14"/>
                </a:cxn>
                <a:cxn ang="0">
                  <a:pos x="19" y="14"/>
                </a:cxn>
                <a:cxn ang="0">
                  <a:pos x="14" y="19"/>
                </a:cxn>
                <a:cxn ang="0">
                  <a:pos x="14" y="19"/>
                </a:cxn>
                <a:cxn ang="0">
                  <a:pos x="14" y="19"/>
                </a:cxn>
                <a:cxn ang="0">
                  <a:pos x="9" y="19"/>
                </a:cxn>
                <a:cxn ang="0">
                  <a:pos x="9" y="19"/>
                </a:cxn>
                <a:cxn ang="0">
                  <a:pos x="5" y="19"/>
                </a:cxn>
                <a:cxn ang="0">
                  <a:pos x="5" y="19"/>
                </a:cxn>
                <a:cxn ang="0">
                  <a:pos x="5" y="19"/>
                </a:cxn>
                <a:cxn ang="0">
                  <a:pos x="0" y="19"/>
                </a:cxn>
                <a:cxn ang="0">
                  <a:pos x="0" y="14"/>
                </a:cxn>
                <a:cxn ang="0">
                  <a:pos x="0" y="14"/>
                </a:cxn>
                <a:cxn ang="0">
                  <a:pos x="0" y="14"/>
                </a:cxn>
                <a:cxn ang="0">
                  <a:pos x="0" y="10"/>
                </a:cxn>
                <a:cxn ang="0">
                  <a:pos x="0" y="10"/>
                </a:cxn>
                <a:cxn ang="0">
                  <a:pos x="0" y="5"/>
                </a:cxn>
                <a:cxn ang="0">
                  <a:pos x="0" y="5"/>
                </a:cxn>
                <a:cxn ang="0">
                  <a:pos x="0" y="5"/>
                </a:cxn>
                <a:cxn ang="0">
                  <a:pos x="0" y="0"/>
                </a:cxn>
                <a:cxn ang="0">
                  <a:pos x="5" y="0"/>
                </a:cxn>
                <a:cxn ang="0">
                  <a:pos x="5" y="0"/>
                </a:cxn>
                <a:cxn ang="0">
                  <a:pos x="5" y="0"/>
                </a:cxn>
                <a:cxn ang="0">
                  <a:pos x="9" y="0"/>
                </a:cxn>
                <a:cxn ang="0">
                  <a:pos x="9" y="0"/>
                </a:cxn>
                <a:cxn ang="0">
                  <a:pos x="9" y="0"/>
                </a:cxn>
                <a:cxn ang="0">
                  <a:pos x="14" y="0"/>
                </a:cxn>
              </a:cxnLst>
              <a:rect l="0" t="0" r="r" b="b"/>
              <a:pathLst>
                <a:path w="19" h="19">
                  <a:moveTo>
                    <a:pt x="14" y="0"/>
                  </a:moveTo>
                  <a:lnTo>
                    <a:pt x="14" y="0"/>
                  </a:lnTo>
                  <a:lnTo>
                    <a:pt x="14" y="0"/>
                  </a:lnTo>
                  <a:lnTo>
                    <a:pt x="19" y="0"/>
                  </a:lnTo>
                  <a:lnTo>
                    <a:pt x="19" y="5"/>
                  </a:lnTo>
                  <a:lnTo>
                    <a:pt x="19" y="5"/>
                  </a:lnTo>
                  <a:lnTo>
                    <a:pt x="19" y="10"/>
                  </a:lnTo>
                  <a:lnTo>
                    <a:pt x="19" y="10"/>
                  </a:lnTo>
                  <a:lnTo>
                    <a:pt x="19" y="10"/>
                  </a:lnTo>
                  <a:lnTo>
                    <a:pt x="19" y="14"/>
                  </a:lnTo>
                  <a:lnTo>
                    <a:pt x="19" y="14"/>
                  </a:lnTo>
                  <a:lnTo>
                    <a:pt x="19" y="14"/>
                  </a:lnTo>
                  <a:lnTo>
                    <a:pt x="14" y="19"/>
                  </a:lnTo>
                  <a:lnTo>
                    <a:pt x="14" y="19"/>
                  </a:lnTo>
                  <a:lnTo>
                    <a:pt x="14" y="19"/>
                  </a:lnTo>
                  <a:lnTo>
                    <a:pt x="9" y="19"/>
                  </a:lnTo>
                  <a:lnTo>
                    <a:pt x="9" y="19"/>
                  </a:lnTo>
                  <a:lnTo>
                    <a:pt x="5" y="19"/>
                  </a:lnTo>
                  <a:lnTo>
                    <a:pt x="5" y="19"/>
                  </a:lnTo>
                  <a:lnTo>
                    <a:pt x="5" y="19"/>
                  </a:lnTo>
                  <a:lnTo>
                    <a:pt x="0" y="19"/>
                  </a:lnTo>
                  <a:lnTo>
                    <a:pt x="0" y="14"/>
                  </a:lnTo>
                  <a:lnTo>
                    <a:pt x="0" y="14"/>
                  </a:lnTo>
                  <a:lnTo>
                    <a:pt x="0" y="14"/>
                  </a:lnTo>
                  <a:lnTo>
                    <a:pt x="0" y="10"/>
                  </a:lnTo>
                  <a:lnTo>
                    <a:pt x="0" y="10"/>
                  </a:lnTo>
                  <a:lnTo>
                    <a:pt x="0" y="5"/>
                  </a:lnTo>
                  <a:lnTo>
                    <a:pt x="0" y="5"/>
                  </a:lnTo>
                  <a:lnTo>
                    <a:pt x="0" y="5"/>
                  </a:lnTo>
                  <a:lnTo>
                    <a:pt x="0" y="0"/>
                  </a:lnTo>
                  <a:lnTo>
                    <a:pt x="5" y="0"/>
                  </a:lnTo>
                  <a:lnTo>
                    <a:pt x="5" y="0"/>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089" name="Line 505"/>
            <p:cNvSpPr>
              <a:spLocks noChangeShapeType="1"/>
            </p:cNvSpPr>
            <p:nvPr/>
          </p:nvSpPr>
          <p:spPr bwMode="auto">
            <a:xfrm rot="11055630">
              <a:off x="1493" y="3295"/>
              <a:ext cx="65" cy="27"/>
            </a:xfrm>
            <a:prstGeom prst="line">
              <a:avLst/>
            </a:prstGeom>
            <a:noFill/>
            <a:ln w="7938">
              <a:solidFill>
                <a:srgbClr val="000000"/>
              </a:solidFill>
              <a:round/>
              <a:headEnd/>
              <a:tailEnd/>
            </a:ln>
          </p:spPr>
          <p:txBody>
            <a:bodyPr/>
            <a:lstStyle/>
            <a:p>
              <a:endParaRPr lang="fr-FR"/>
            </a:p>
          </p:txBody>
        </p:sp>
        <p:sp>
          <p:nvSpPr>
            <p:cNvPr id="2090" name="Line 506"/>
            <p:cNvSpPr>
              <a:spLocks noChangeShapeType="1"/>
            </p:cNvSpPr>
            <p:nvPr/>
          </p:nvSpPr>
          <p:spPr bwMode="auto">
            <a:xfrm rot="11055630" flipV="1">
              <a:off x="1512" y="3276"/>
              <a:ext cx="27" cy="65"/>
            </a:xfrm>
            <a:prstGeom prst="line">
              <a:avLst/>
            </a:prstGeom>
            <a:noFill/>
            <a:ln w="7938">
              <a:solidFill>
                <a:srgbClr val="000000"/>
              </a:solidFill>
              <a:round/>
              <a:headEnd/>
              <a:tailEnd/>
            </a:ln>
          </p:spPr>
          <p:txBody>
            <a:bodyPr/>
            <a:lstStyle/>
            <a:p>
              <a:endParaRPr lang="fr-FR"/>
            </a:p>
          </p:txBody>
        </p:sp>
        <p:sp>
          <p:nvSpPr>
            <p:cNvPr id="2091" name="Freeform 507"/>
            <p:cNvSpPr>
              <a:spLocks/>
            </p:cNvSpPr>
            <p:nvPr/>
          </p:nvSpPr>
          <p:spPr bwMode="auto">
            <a:xfrm rot="11055630">
              <a:off x="1550" y="3237"/>
              <a:ext cx="18" cy="23"/>
            </a:xfrm>
            <a:custGeom>
              <a:avLst/>
              <a:gdLst/>
              <a:ahLst/>
              <a:cxnLst>
                <a:cxn ang="0">
                  <a:pos x="18" y="14"/>
                </a:cxn>
                <a:cxn ang="0">
                  <a:pos x="18" y="19"/>
                </a:cxn>
                <a:cxn ang="0">
                  <a:pos x="18" y="19"/>
                </a:cxn>
                <a:cxn ang="0">
                  <a:pos x="18" y="19"/>
                </a:cxn>
                <a:cxn ang="0">
                  <a:pos x="13" y="19"/>
                </a:cxn>
                <a:cxn ang="0">
                  <a:pos x="13" y="23"/>
                </a:cxn>
                <a:cxn ang="0">
                  <a:pos x="13" y="23"/>
                </a:cxn>
                <a:cxn ang="0">
                  <a:pos x="9" y="23"/>
                </a:cxn>
                <a:cxn ang="0">
                  <a:pos x="9" y="23"/>
                </a:cxn>
                <a:cxn ang="0">
                  <a:pos x="4" y="23"/>
                </a:cxn>
                <a:cxn ang="0">
                  <a:pos x="4" y="19"/>
                </a:cxn>
                <a:cxn ang="0">
                  <a:pos x="4" y="19"/>
                </a:cxn>
                <a:cxn ang="0">
                  <a:pos x="0" y="19"/>
                </a:cxn>
                <a:cxn ang="0">
                  <a:pos x="0" y="14"/>
                </a:cxn>
                <a:cxn ang="0">
                  <a:pos x="0" y="14"/>
                </a:cxn>
                <a:cxn ang="0">
                  <a:pos x="0" y="14"/>
                </a:cxn>
                <a:cxn ang="0">
                  <a:pos x="0" y="10"/>
                </a:cxn>
                <a:cxn ang="0">
                  <a:pos x="0" y="10"/>
                </a:cxn>
                <a:cxn ang="0">
                  <a:pos x="0" y="10"/>
                </a:cxn>
                <a:cxn ang="0">
                  <a:pos x="0" y="5"/>
                </a:cxn>
                <a:cxn ang="0">
                  <a:pos x="4" y="5"/>
                </a:cxn>
                <a:cxn ang="0">
                  <a:pos x="4" y="5"/>
                </a:cxn>
                <a:cxn ang="0">
                  <a:pos x="4" y="5"/>
                </a:cxn>
                <a:cxn ang="0">
                  <a:pos x="9" y="0"/>
                </a:cxn>
                <a:cxn ang="0">
                  <a:pos x="9" y="0"/>
                </a:cxn>
                <a:cxn ang="0">
                  <a:pos x="9" y="0"/>
                </a:cxn>
                <a:cxn ang="0">
                  <a:pos x="13" y="0"/>
                </a:cxn>
                <a:cxn ang="0">
                  <a:pos x="13" y="0"/>
                </a:cxn>
                <a:cxn ang="0">
                  <a:pos x="13" y="5"/>
                </a:cxn>
                <a:cxn ang="0">
                  <a:pos x="18" y="5"/>
                </a:cxn>
                <a:cxn ang="0">
                  <a:pos x="18" y="5"/>
                </a:cxn>
                <a:cxn ang="0">
                  <a:pos x="18" y="5"/>
                </a:cxn>
                <a:cxn ang="0">
                  <a:pos x="18" y="10"/>
                </a:cxn>
                <a:cxn ang="0">
                  <a:pos x="18" y="10"/>
                </a:cxn>
                <a:cxn ang="0">
                  <a:pos x="18" y="14"/>
                </a:cxn>
                <a:cxn ang="0">
                  <a:pos x="18" y="14"/>
                </a:cxn>
                <a:cxn ang="0">
                  <a:pos x="18" y="14"/>
                </a:cxn>
              </a:cxnLst>
              <a:rect l="0" t="0" r="r" b="b"/>
              <a:pathLst>
                <a:path w="18" h="23">
                  <a:moveTo>
                    <a:pt x="18" y="14"/>
                  </a:moveTo>
                  <a:lnTo>
                    <a:pt x="18" y="19"/>
                  </a:lnTo>
                  <a:lnTo>
                    <a:pt x="18" y="19"/>
                  </a:lnTo>
                  <a:lnTo>
                    <a:pt x="18" y="19"/>
                  </a:lnTo>
                  <a:lnTo>
                    <a:pt x="13" y="19"/>
                  </a:lnTo>
                  <a:lnTo>
                    <a:pt x="13" y="23"/>
                  </a:lnTo>
                  <a:lnTo>
                    <a:pt x="13" y="23"/>
                  </a:lnTo>
                  <a:lnTo>
                    <a:pt x="9" y="23"/>
                  </a:lnTo>
                  <a:lnTo>
                    <a:pt x="9" y="23"/>
                  </a:lnTo>
                  <a:lnTo>
                    <a:pt x="4" y="23"/>
                  </a:lnTo>
                  <a:lnTo>
                    <a:pt x="4" y="19"/>
                  </a:lnTo>
                  <a:lnTo>
                    <a:pt x="4" y="19"/>
                  </a:lnTo>
                  <a:lnTo>
                    <a:pt x="0" y="19"/>
                  </a:lnTo>
                  <a:lnTo>
                    <a:pt x="0" y="14"/>
                  </a:lnTo>
                  <a:lnTo>
                    <a:pt x="0" y="14"/>
                  </a:lnTo>
                  <a:lnTo>
                    <a:pt x="0" y="14"/>
                  </a:lnTo>
                  <a:lnTo>
                    <a:pt x="0" y="10"/>
                  </a:lnTo>
                  <a:lnTo>
                    <a:pt x="0" y="10"/>
                  </a:lnTo>
                  <a:lnTo>
                    <a:pt x="0" y="10"/>
                  </a:lnTo>
                  <a:lnTo>
                    <a:pt x="0" y="5"/>
                  </a:lnTo>
                  <a:lnTo>
                    <a:pt x="4" y="5"/>
                  </a:lnTo>
                  <a:lnTo>
                    <a:pt x="4" y="5"/>
                  </a:lnTo>
                  <a:lnTo>
                    <a:pt x="4" y="5"/>
                  </a:lnTo>
                  <a:lnTo>
                    <a:pt x="9" y="0"/>
                  </a:lnTo>
                  <a:lnTo>
                    <a:pt x="9" y="0"/>
                  </a:lnTo>
                  <a:lnTo>
                    <a:pt x="9" y="0"/>
                  </a:lnTo>
                  <a:lnTo>
                    <a:pt x="13" y="0"/>
                  </a:lnTo>
                  <a:lnTo>
                    <a:pt x="13" y="0"/>
                  </a:lnTo>
                  <a:lnTo>
                    <a:pt x="13" y="5"/>
                  </a:lnTo>
                  <a:lnTo>
                    <a:pt x="18" y="5"/>
                  </a:lnTo>
                  <a:lnTo>
                    <a:pt x="18" y="5"/>
                  </a:lnTo>
                  <a:lnTo>
                    <a:pt x="18" y="5"/>
                  </a:lnTo>
                  <a:lnTo>
                    <a:pt x="18" y="10"/>
                  </a:lnTo>
                  <a:lnTo>
                    <a:pt x="18" y="10"/>
                  </a:lnTo>
                  <a:lnTo>
                    <a:pt x="18" y="14"/>
                  </a:lnTo>
                  <a:lnTo>
                    <a:pt x="18" y="14"/>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2092" name="Line 508"/>
            <p:cNvSpPr>
              <a:spLocks noChangeShapeType="1"/>
            </p:cNvSpPr>
            <p:nvPr/>
          </p:nvSpPr>
          <p:spPr bwMode="auto">
            <a:xfrm rot="11055630" flipV="1">
              <a:off x="1545" y="3219"/>
              <a:ext cx="28" cy="60"/>
            </a:xfrm>
            <a:prstGeom prst="line">
              <a:avLst/>
            </a:prstGeom>
            <a:noFill/>
            <a:ln w="7938">
              <a:solidFill>
                <a:srgbClr val="000000"/>
              </a:solidFill>
              <a:round/>
              <a:headEnd/>
              <a:tailEnd/>
            </a:ln>
          </p:spPr>
          <p:txBody>
            <a:bodyPr/>
            <a:lstStyle/>
            <a:p>
              <a:endParaRPr lang="fr-FR"/>
            </a:p>
          </p:txBody>
        </p:sp>
        <p:sp>
          <p:nvSpPr>
            <p:cNvPr id="2093" name="Line 509"/>
            <p:cNvSpPr>
              <a:spLocks noChangeShapeType="1"/>
            </p:cNvSpPr>
            <p:nvPr/>
          </p:nvSpPr>
          <p:spPr bwMode="auto">
            <a:xfrm rot="11055630">
              <a:off x="1527" y="3237"/>
              <a:ext cx="64" cy="23"/>
            </a:xfrm>
            <a:prstGeom prst="line">
              <a:avLst/>
            </a:prstGeom>
            <a:noFill/>
            <a:ln w="7938">
              <a:solidFill>
                <a:srgbClr val="000000"/>
              </a:solidFill>
              <a:round/>
              <a:headEnd/>
              <a:tailEnd/>
            </a:ln>
          </p:spPr>
          <p:txBody>
            <a:bodyPr/>
            <a:lstStyle/>
            <a:p>
              <a:endParaRPr lang="fr-FR"/>
            </a:p>
          </p:txBody>
        </p:sp>
        <p:sp>
          <p:nvSpPr>
            <p:cNvPr id="2094" name="Freeform 510"/>
            <p:cNvSpPr>
              <a:spLocks/>
            </p:cNvSpPr>
            <p:nvPr/>
          </p:nvSpPr>
          <p:spPr bwMode="auto">
            <a:xfrm rot="11055630">
              <a:off x="1597" y="3222"/>
              <a:ext cx="18" cy="23"/>
            </a:xfrm>
            <a:custGeom>
              <a:avLst/>
              <a:gdLst/>
              <a:ahLst/>
              <a:cxnLst>
                <a:cxn ang="0">
                  <a:pos x="13" y="0"/>
                </a:cxn>
                <a:cxn ang="0">
                  <a:pos x="13" y="4"/>
                </a:cxn>
                <a:cxn ang="0">
                  <a:pos x="18" y="4"/>
                </a:cxn>
                <a:cxn ang="0">
                  <a:pos x="18" y="4"/>
                </a:cxn>
                <a:cxn ang="0">
                  <a:pos x="18" y="4"/>
                </a:cxn>
                <a:cxn ang="0">
                  <a:pos x="18" y="9"/>
                </a:cxn>
                <a:cxn ang="0">
                  <a:pos x="18" y="9"/>
                </a:cxn>
                <a:cxn ang="0">
                  <a:pos x="18" y="14"/>
                </a:cxn>
                <a:cxn ang="0">
                  <a:pos x="18" y="14"/>
                </a:cxn>
                <a:cxn ang="0">
                  <a:pos x="18" y="14"/>
                </a:cxn>
                <a:cxn ang="0">
                  <a:pos x="18" y="18"/>
                </a:cxn>
                <a:cxn ang="0">
                  <a:pos x="18" y="18"/>
                </a:cxn>
                <a:cxn ang="0">
                  <a:pos x="18" y="18"/>
                </a:cxn>
                <a:cxn ang="0">
                  <a:pos x="13" y="18"/>
                </a:cxn>
                <a:cxn ang="0">
                  <a:pos x="13" y="23"/>
                </a:cxn>
                <a:cxn ang="0">
                  <a:pos x="13" y="23"/>
                </a:cxn>
                <a:cxn ang="0">
                  <a:pos x="9" y="23"/>
                </a:cxn>
                <a:cxn ang="0">
                  <a:pos x="9" y="23"/>
                </a:cxn>
                <a:cxn ang="0">
                  <a:pos x="4" y="23"/>
                </a:cxn>
                <a:cxn ang="0">
                  <a:pos x="4" y="18"/>
                </a:cxn>
                <a:cxn ang="0">
                  <a:pos x="4" y="18"/>
                </a:cxn>
                <a:cxn ang="0">
                  <a:pos x="0" y="18"/>
                </a:cxn>
                <a:cxn ang="0">
                  <a:pos x="0" y="18"/>
                </a:cxn>
                <a:cxn ang="0">
                  <a:pos x="0" y="14"/>
                </a:cxn>
                <a:cxn ang="0">
                  <a:pos x="0" y="14"/>
                </a:cxn>
                <a:cxn ang="0">
                  <a:pos x="0" y="9"/>
                </a:cxn>
                <a:cxn ang="0">
                  <a:pos x="0" y="9"/>
                </a:cxn>
                <a:cxn ang="0">
                  <a:pos x="0" y="9"/>
                </a:cxn>
                <a:cxn ang="0">
                  <a:pos x="0" y="4"/>
                </a:cxn>
                <a:cxn ang="0">
                  <a:pos x="4" y="4"/>
                </a:cxn>
                <a:cxn ang="0">
                  <a:pos x="4" y="4"/>
                </a:cxn>
                <a:cxn ang="0">
                  <a:pos x="4" y="0"/>
                </a:cxn>
                <a:cxn ang="0">
                  <a:pos x="9" y="0"/>
                </a:cxn>
                <a:cxn ang="0">
                  <a:pos x="9" y="0"/>
                </a:cxn>
                <a:cxn ang="0">
                  <a:pos x="9" y="0"/>
                </a:cxn>
                <a:cxn ang="0">
                  <a:pos x="13" y="0"/>
                </a:cxn>
                <a:cxn ang="0">
                  <a:pos x="13" y="0"/>
                </a:cxn>
              </a:cxnLst>
              <a:rect l="0" t="0" r="r" b="b"/>
              <a:pathLst>
                <a:path w="18" h="23">
                  <a:moveTo>
                    <a:pt x="13" y="0"/>
                  </a:moveTo>
                  <a:lnTo>
                    <a:pt x="13" y="4"/>
                  </a:lnTo>
                  <a:lnTo>
                    <a:pt x="18" y="4"/>
                  </a:lnTo>
                  <a:lnTo>
                    <a:pt x="18" y="4"/>
                  </a:lnTo>
                  <a:lnTo>
                    <a:pt x="18" y="4"/>
                  </a:lnTo>
                  <a:lnTo>
                    <a:pt x="18" y="9"/>
                  </a:lnTo>
                  <a:lnTo>
                    <a:pt x="18" y="9"/>
                  </a:lnTo>
                  <a:lnTo>
                    <a:pt x="18" y="14"/>
                  </a:lnTo>
                  <a:lnTo>
                    <a:pt x="18" y="14"/>
                  </a:lnTo>
                  <a:lnTo>
                    <a:pt x="18" y="14"/>
                  </a:lnTo>
                  <a:lnTo>
                    <a:pt x="18" y="18"/>
                  </a:lnTo>
                  <a:lnTo>
                    <a:pt x="18" y="18"/>
                  </a:lnTo>
                  <a:lnTo>
                    <a:pt x="18" y="18"/>
                  </a:lnTo>
                  <a:lnTo>
                    <a:pt x="13" y="18"/>
                  </a:lnTo>
                  <a:lnTo>
                    <a:pt x="13" y="23"/>
                  </a:lnTo>
                  <a:lnTo>
                    <a:pt x="13" y="23"/>
                  </a:lnTo>
                  <a:lnTo>
                    <a:pt x="9" y="23"/>
                  </a:lnTo>
                  <a:lnTo>
                    <a:pt x="9" y="23"/>
                  </a:lnTo>
                  <a:lnTo>
                    <a:pt x="4" y="23"/>
                  </a:lnTo>
                  <a:lnTo>
                    <a:pt x="4" y="18"/>
                  </a:lnTo>
                  <a:lnTo>
                    <a:pt x="4" y="18"/>
                  </a:lnTo>
                  <a:lnTo>
                    <a:pt x="0" y="18"/>
                  </a:lnTo>
                  <a:lnTo>
                    <a:pt x="0" y="18"/>
                  </a:lnTo>
                  <a:lnTo>
                    <a:pt x="0" y="14"/>
                  </a:lnTo>
                  <a:lnTo>
                    <a:pt x="0" y="14"/>
                  </a:lnTo>
                  <a:lnTo>
                    <a:pt x="0" y="9"/>
                  </a:lnTo>
                  <a:lnTo>
                    <a:pt x="0" y="9"/>
                  </a:lnTo>
                  <a:lnTo>
                    <a:pt x="0" y="9"/>
                  </a:lnTo>
                  <a:lnTo>
                    <a:pt x="0" y="4"/>
                  </a:lnTo>
                  <a:lnTo>
                    <a:pt x="4" y="4"/>
                  </a:lnTo>
                  <a:lnTo>
                    <a:pt x="4" y="4"/>
                  </a:lnTo>
                  <a:lnTo>
                    <a:pt x="4" y="0"/>
                  </a:lnTo>
                  <a:lnTo>
                    <a:pt x="9" y="0"/>
                  </a:lnTo>
                  <a:lnTo>
                    <a:pt x="9" y="0"/>
                  </a:lnTo>
                  <a:lnTo>
                    <a:pt x="9" y="0"/>
                  </a:lnTo>
                  <a:lnTo>
                    <a:pt x="13"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2095" name="Line 511"/>
            <p:cNvSpPr>
              <a:spLocks noChangeShapeType="1"/>
            </p:cNvSpPr>
            <p:nvPr/>
          </p:nvSpPr>
          <p:spPr bwMode="auto">
            <a:xfrm rot="11055630">
              <a:off x="1573" y="3222"/>
              <a:ext cx="65" cy="23"/>
            </a:xfrm>
            <a:prstGeom prst="line">
              <a:avLst/>
            </a:prstGeom>
            <a:noFill/>
            <a:ln w="7938">
              <a:solidFill>
                <a:srgbClr val="000000"/>
              </a:solidFill>
              <a:round/>
              <a:headEnd/>
              <a:tailEnd/>
            </a:ln>
          </p:spPr>
          <p:txBody>
            <a:bodyPr/>
            <a:lstStyle/>
            <a:p>
              <a:endParaRPr lang="fr-FR"/>
            </a:p>
          </p:txBody>
        </p:sp>
        <p:sp>
          <p:nvSpPr>
            <p:cNvPr id="2096" name="Line 512"/>
            <p:cNvSpPr>
              <a:spLocks noChangeShapeType="1"/>
            </p:cNvSpPr>
            <p:nvPr/>
          </p:nvSpPr>
          <p:spPr bwMode="auto">
            <a:xfrm rot="11055630" flipV="1">
              <a:off x="1592" y="3205"/>
              <a:ext cx="28" cy="60"/>
            </a:xfrm>
            <a:prstGeom prst="line">
              <a:avLst/>
            </a:prstGeom>
            <a:noFill/>
            <a:ln w="7938">
              <a:solidFill>
                <a:srgbClr val="000000"/>
              </a:solidFill>
              <a:round/>
              <a:headEnd/>
              <a:tailEnd/>
            </a:ln>
          </p:spPr>
          <p:txBody>
            <a:bodyPr/>
            <a:lstStyle/>
            <a:p>
              <a:endParaRPr lang="fr-FR"/>
            </a:p>
          </p:txBody>
        </p:sp>
        <p:sp>
          <p:nvSpPr>
            <p:cNvPr id="2097" name="Freeform 513"/>
            <p:cNvSpPr>
              <a:spLocks/>
            </p:cNvSpPr>
            <p:nvPr/>
          </p:nvSpPr>
          <p:spPr bwMode="auto">
            <a:xfrm rot="11055630">
              <a:off x="1564" y="3285"/>
              <a:ext cx="19" cy="18"/>
            </a:xfrm>
            <a:custGeom>
              <a:avLst/>
              <a:gdLst/>
              <a:ahLst/>
              <a:cxnLst>
                <a:cxn ang="0">
                  <a:pos x="14" y="0"/>
                </a:cxn>
                <a:cxn ang="0">
                  <a:pos x="14" y="0"/>
                </a:cxn>
                <a:cxn ang="0">
                  <a:pos x="14" y="0"/>
                </a:cxn>
                <a:cxn ang="0">
                  <a:pos x="19" y="4"/>
                </a:cxn>
                <a:cxn ang="0">
                  <a:pos x="19" y="4"/>
                </a:cxn>
                <a:cxn ang="0">
                  <a:pos x="19" y="4"/>
                </a:cxn>
                <a:cxn ang="0">
                  <a:pos x="19" y="9"/>
                </a:cxn>
                <a:cxn ang="0">
                  <a:pos x="19" y="9"/>
                </a:cxn>
                <a:cxn ang="0">
                  <a:pos x="19" y="9"/>
                </a:cxn>
                <a:cxn ang="0">
                  <a:pos x="19" y="14"/>
                </a:cxn>
                <a:cxn ang="0">
                  <a:pos x="19" y="14"/>
                </a:cxn>
                <a:cxn ang="0">
                  <a:pos x="14" y="18"/>
                </a:cxn>
                <a:cxn ang="0">
                  <a:pos x="14" y="18"/>
                </a:cxn>
                <a:cxn ang="0">
                  <a:pos x="14" y="18"/>
                </a:cxn>
                <a:cxn ang="0">
                  <a:pos x="9" y="18"/>
                </a:cxn>
                <a:cxn ang="0">
                  <a:pos x="9" y="18"/>
                </a:cxn>
                <a:cxn ang="0">
                  <a:pos x="9"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4"/>
                </a:cxn>
                <a:cxn ang="0">
                  <a:pos x="0" y="4"/>
                </a:cxn>
                <a:cxn ang="0">
                  <a:pos x="0" y="4"/>
                </a:cxn>
                <a:cxn ang="0">
                  <a:pos x="0" y="0"/>
                </a:cxn>
                <a:cxn ang="0">
                  <a:pos x="5" y="0"/>
                </a:cxn>
                <a:cxn ang="0">
                  <a:pos x="5" y="0"/>
                </a:cxn>
                <a:cxn ang="0">
                  <a:pos x="9" y="0"/>
                </a:cxn>
                <a:cxn ang="0">
                  <a:pos x="9" y="0"/>
                </a:cxn>
                <a:cxn ang="0">
                  <a:pos x="9" y="0"/>
                </a:cxn>
                <a:cxn ang="0">
                  <a:pos x="14" y="0"/>
                </a:cxn>
              </a:cxnLst>
              <a:rect l="0" t="0" r="r" b="b"/>
              <a:pathLst>
                <a:path w="19" h="18">
                  <a:moveTo>
                    <a:pt x="14" y="0"/>
                  </a:moveTo>
                  <a:lnTo>
                    <a:pt x="14" y="0"/>
                  </a:lnTo>
                  <a:lnTo>
                    <a:pt x="14" y="0"/>
                  </a:lnTo>
                  <a:lnTo>
                    <a:pt x="19" y="4"/>
                  </a:lnTo>
                  <a:lnTo>
                    <a:pt x="19" y="4"/>
                  </a:lnTo>
                  <a:lnTo>
                    <a:pt x="19" y="4"/>
                  </a:lnTo>
                  <a:lnTo>
                    <a:pt x="19" y="9"/>
                  </a:lnTo>
                  <a:lnTo>
                    <a:pt x="19" y="9"/>
                  </a:lnTo>
                  <a:lnTo>
                    <a:pt x="19" y="9"/>
                  </a:lnTo>
                  <a:lnTo>
                    <a:pt x="19" y="14"/>
                  </a:lnTo>
                  <a:lnTo>
                    <a:pt x="19" y="14"/>
                  </a:lnTo>
                  <a:lnTo>
                    <a:pt x="14" y="18"/>
                  </a:lnTo>
                  <a:lnTo>
                    <a:pt x="14" y="18"/>
                  </a:lnTo>
                  <a:lnTo>
                    <a:pt x="14" y="18"/>
                  </a:lnTo>
                  <a:lnTo>
                    <a:pt x="9" y="18"/>
                  </a:lnTo>
                  <a:lnTo>
                    <a:pt x="9" y="18"/>
                  </a:lnTo>
                  <a:lnTo>
                    <a:pt x="9" y="18"/>
                  </a:lnTo>
                  <a:lnTo>
                    <a:pt x="5" y="18"/>
                  </a:lnTo>
                  <a:lnTo>
                    <a:pt x="5" y="18"/>
                  </a:lnTo>
                  <a:lnTo>
                    <a:pt x="5" y="18"/>
                  </a:lnTo>
                  <a:lnTo>
                    <a:pt x="0" y="18"/>
                  </a:lnTo>
                  <a:lnTo>
                    <a:pt x="0" y="14"/>
                  </a:lnTo>
                  <a:lnTo>
                    <a:pt x="0" y="14"/>
                  </a:lnTo>
                  <a:lnTo>
                    <a:pt x="0" y="14"/>
                  </a:lnTo>
                  <a:lnTo>
                    <a:pt x="0" y="9"/>
                  </a:lnTo>
                  <a:lnTo>
                    <a:pt x="0" y="9"/>
                  </a:lnTo>
                  <a:lnTo>
                    <a:pt x="0" y="9"/>
                  </a:lnTo>
                  <a:lnTo>
                    <a:pt x="0" y="4"/>
                  </a:lnTo>
                  <a:lnTo>
                    <a:pt x="0" y="4"/>
                  </a:lnTo>
                  <a:lnTo>
                    <a:pt x="0" y="4"/>
                  </a:lnTo>
                  <a:lnTo>
                    <a:pt x="0" y="0"/>
                  </a:lnTo>
                  <a:lnTo>
                    <a:pt x="5" y="0"/>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098" name="Line 514"/>
            <p:cNvSpPr>
              <a:spLocks noChangeShapeType="1"/>
            </p:cNvSpPr>
            <p:nvPr/>
          </p:nvSpPr>
          <p:spPr bwMode="auto">
            <a:xfrm rot="11055630">
              <a:off x="1541" y="3280"/>
              <a:ext cx="65" cy="28"/>
            </a:xfrm>
            <a:prstGeom prst="line">
              <a:avLst/>
            </a:prstGeom>
            <a:noFill/>
            <a:ln w="7938">
              <a:solidFill>
                <a:srgbClr val="000000"/>
              </a:solidFill>
              <a:round/>
              <a:headEnd/>
              <a:tailEnd/>
            </a:ln>
          </p:spPr>
          <p:txBody>
            <a:bodyPr/>
            <a:lstStyle/>
            <a:p>
              <a:endParaRPr lang="fr-FR"/>
            </a:p>
          </p:txBody>
        </p:sp>
        <p:sp>
          <p:nvSpPr>
            <p:cNvPr id="2099" name="Line 515"/>
            <p:cNvSpPr>
              <a:spLocks noChangeShapeType="1"/>
            </p:cNvSpPr>
            <p:nvPr/>
          </p:nvSpPr>
          <p:spPr bwMode="auto">
            <a:xfrm rot="11055630" flipV="1">
              <a:off x="1560" y="3262"/>
              <a:ext cx="27" cy="64"/>
            </a:xfrm>
            <a:prstGeom prst="line">
              <a:avLst/>
            </a:prstGeom>
            <a:noFill/>
            <a:ln w="7938">
              <a:solidFill>
                <a:srgbClr val="000000"/>
              </a:solidFill>
              <a:round/>
              <a:headEnd/>
              <a:tailEnd/>
            </a:ln>
          </p:spPr>
          <p:txBody>
            <a:bodyPr/>
            <a:lstStyle/>
            <a:p>
              <a:endParaRPr lang="fr-FR"/>
            </a:p>
          </p:txBody>
        </p:sp>
        <p:sp>
          <p:nvSpPr>
            <p:cNvPr id="2100" name="Freeform 516"/>
            <p:cNvSpPr>
              <a:spLocks/>
            </p:cNvSpPr>
            <p:nvPr/>
          </p:nvSpPr>
          <p:spPr bwMode="auto">
            <a:xfrm rot="11055630">
              <a:off x="1611" y="3269"/>
              <a:ext cx="19" cy="19"/>
            </a:xfrm>
            <a:custGeom>
              <a:avLst/>
              <a:gdLst/>
              <a:ahLst/>
              <a:cxnLst>
                <a:cxn ang="0">
                  <a:pos x="14" y="0"/>
                </a:cxn>
                <a:cxn ang="0">
                  <a:pos x="14" y="0"/>
                </a:cxn>
                <a:cxn ang="0">
                  <a:pos x="14" y="0"/>
                </a:cxn>
                <a:cxn ang="0">
                  <a:pos x="19" y="5"/>
                </a:cxn>
                <a:cxn ang="0">
                  <a:pos x="19" y="5"/>
                </a:cxn>
                <a:cxn ang="0">
                  <a:pos x="19" y="5"/>
                </a:cxn>
                <a:cxn ang="0">
                  <a:pos x="19" y="9"/>
                </a:cxn>
                <a:cxn ang="0">
                  <a:pos x="19" y="9"/>
                </a:cxn>
                <a:cxn ang="0">
                  <a:pos x="19" y="9"/>
                </a:cxn>
                <a:cxn ang="0">
                  <a:pos x="19" y="14"/>
                </a:cxn>
                <a:cxn ang="0">
                  <a:pos x="19" y="14"/>
                </a:cxn>
                <a:cxn ang="0">
                  <a:pos x="19" y="14"/>
                </a:cxn>
                <a:cxn ang="0">
                  <a:pos x="14" y="19"/>
                </a:cxn>
                <a:cxn ang="0">
                  <a:pos x="14" y="19"/>
                </a:cxn>
                <a:cxn ang="0">
                  <a:pos x="14" y="19"/>
                </a:cxn>
                <a:cxn ang="0">
                  <a:pos x="9" y="19"/>
                </a:cxn>
                <a:cxn ang="0">
                  <a:pos x="9" y="19"/>
                </a:cxn>
                <a:cxn ang="0">
                  <a:pos x="5" y="19"/>
                </a:cxn>
                <a:cxn ang="0">
                  <a:pos x="5" y="19"/>
                </a:cxn>
                <a:cxn ang="0">
                  <a:pos x="5" y="19"/>
                </a:cxn>
                <a:cxn ang="0">
                  <a:pos x="0" y="19"/>
                </a:cxn>
                <a:cxn ang="0">
                  <a:pos x="0" y="14"/>
                </a:cxn>
                <a:cxn ang="0">
                  <a:pos x="0" y="14"/>
                </a:cxn>
                <a:cxn ang="0">
                  <a:pos x="0" y="14"/>
                </a:cxn>
                <a:cxn ang="0">
                  <a:pos x="0" y="9"/>
                </a:cxn>
                <a:cxn ang="0">
                  <a:pos x="0" y="9"/>
                </a:cxn>
                <a:cxn ang="0">
                  <a:pos x="0" y="9"/>
                </a:cxn>
                <a:cxn ang="0">
                  <a:pos x="0" y="5"/>
                </a:cxn>
                <a:cxn ang="0">
                  <a:pos x="0" y="5"/>
                </a:cxn>
                <a:cxn ang="0">
                  <a:pos x="0" y="0"/>
                </a:cxn>
                <a:cxn ang="0">
                  <a:pos x="5" y="0"/>
                </a:cxn>
                <a:cxn ang="0">
                  <a:pos x="5" y="0"/>
                </a:cxn>
                <a:cxn ang="0">
                  <a:pos x="5" y="0"/>
                </a:cxn>
                <a:cxn ang="0">
                  <a:pos x="9" y="0"/>
                </a:cxn>
                <a:cxn ang="0">
                  <a:pos x="9" y="0"/>
                </a:cxn>
                <a:cxn ang="0">
                  <a:pos x="9" y="0"/>
                </a:cxn>
                <a:cxn ang="0">
                  <a:pos x="14" y="0"/>
                </a:cxn>
              </a:cxnLst>
              <a:rect l="0" t="0" r="r" b="b"/>
              <a:pathLst>
                <a:path w="19" h="19">
                  <a:moveTo>
                    <a:pt x="14" y="0"/>
                  </a:moveTo>
                  <a:lnTo>
                    <a:pt x="14" y="0"/>
                  </a:lnTo>
                  <a:lnTo>
                    <a:pt x="14" y="0"/>
                  </a:lnTo>
                  <a:lnTo>
                    <a:pt x="19" y="5"/>
                  </a:lnTo>
                  <a:lnTo>
                    <a:pt x="19" y="5"/>
                  </a:lnTo>
                  <a:lnTo>
                    <a:pt x="19" y="5"/>
                  </a:lnTo>
                  <a:lnTo>
                    <a:pt x="19" y="9"/>
                  </a:lnTo>
                  <a:lnTo>
                    <a:pt x="19" y="9"/>
                  </a:lnTo>
                  <a:lnTo>
                    <a:pt x="19" y="9"/>
                  </a:lnTo>
                  <a:lnTo>
                    <a:pt x="19" y="14"/>
                  </a:lnTo>
                  <a:lnTo>
                    <a:pt x="19" y="14"/>
                  </a:lnTo>
                  <a:lnTo>
                    <a:pt x="19" y="14"/>
                  </a:lnTo>
                  <a:lnTo>
                    <a:pt x="14" y="19"/>
                  </a:lnTo>
                  <a:lnTo>
                    <a:pt x="14" y="19"/>
                  </a:lnTo>
                  <a:lnTo>
                    <a:pt x="14" y="19"/>
                  </a:lnTo>
                  <a:lnTo>
                    <a:pt x="9" y="19"/>
                  </a:lnTo>
                  <a:lnTo>
                    <a:pt x="9" y="19"/>
                  </a:lnTo>
                  <a:lnTo>
                    <a:pt x="5" y="19"/>
                  </a:lnTo>
                  <a:lnTo>
                    <a:pt x="5" y="19"/>
                  </a:lnTo>
                  <a:lnTo>
                    <a:pt x="5" y="19"/>
                  </a:lnTo>
                  <a:lnTo>
                    <a:pt x="0" y="19"/>
                  </a:lnTo>
                  <a:lnTo>
                    <a:pt x="0" y="14"/>
                  </a:lnTo>
                  <a:lnTo>
                    <a:pt x="0" y="14"/>
                  </a:lnTo>
                  <a:lnTo>
                    <a:pt x="0" y="14"/>
                  </a:lnTo>
                  <a:lnTo>
                    <a:pt x="0" y="9"/>
                  </a:lnTo>
                  <a:lnTo>
                    <a:pt x="0" y="9"/>
                  </a:lnTo>
                  <a:lnTo>
                    <a:pt x="0" y="9"/>
                  </a:lnTo>
                  <a:lnTo>
                    <a:pt x="0" y="5"/>
                  </a:lnTo>
                  <a:lnTo>
                    <a:pt x="0" y="5"/>
                  </a:lnTo>
                  <a:lnTo>
                    <a:pt x="0" y="0"/>
                  </a:lnTo>
                  <a:lnTo>
                    <a:pt x="5" y="0"/>
                  </a:lnTo>
                  <a:lnTo>
                    <a:pt x="5" y="0"/>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01" name="Line 517"/>
            <p:cNvSpPr>
              <a:spLocks noChangeShapeType="1"/>
            </p:cNvSpPr>
            <p:nvPr/>
          </p:nvSpPr>
          <p:spPr bwMode="auto">
            <a:xfrm rot="11055630">
              <a:off x="1588" y="3265"/>
              <a:ext cx="65" cy="27"/>
            </a:xfrm>
            <a:prstGeom prst="line">
              <a:avLst/>
            </a:prstGeom>
            <a:noFill/>
            <a:ln w="7938">
              <a:solidFill>
                <a:srgbClr val="000000"/>
              </a:solidFill>
              <a:round/>
              <a:headEnd/>
              <a:tailEnd/>
            </a:ln>
          </p:spPr>
          <p:txBody>
            <a:bodyPr/>
            <a:lstStyle/>
            <a:p>
              <a:endParaRPr lang="fr-FR"/>
            </a:p>
          </p:txBody>
        </p:sp>
        <p:sp>
          <p:nvSpPr>
            <p:cNvPr id="2102" name="Line 518"/>
            <p:cNvSpPr>
              <a:spLocks noChangeShapeType="1"/>
            </p:cNvSpPr>
            <p:nvPr/>
          </p:nvSpPr>
          <p:spPr bwMode="auto">
            <a:xfrm rot="11055630" flipV="1">
              <a:off x="1608" y="3246"/>
              <a:ext cx="28" cy="65"/>
            </a:xfrm>
            <a:prstGeom prst="line">
              <a:avLst/>
            </a:prstGeom>
            <a:noFill/>
            <a:ln w="7938">
              <a:solidFill>
                <a:srgbClr val="000000"/>
              </a:solidFill>
              <a:round/>
              <a:headEnd/>
              <a:tailEnd/>
            </a:ln>
          </p:spPr>
          <p:txBody>
            <a:bodyPr/>
            <a:lstStyle/>
            <a:p>
              <a:endParaRPr lang="fr-FR"/>
            </a:p>
          </p:txBody>
        </p:sp>
        <p:sp>
          <p:nvSpPr>
            <p:cNvPr id="2103" name="Freeform 519"/>
            <p:cNvSpPr>
              <a:spLocks/>
            </p:cNvSpPr>
            <p:nvPr/>
          </p:nvSpPr>
          <p:spPr bwMode="auto">
            <a:xfrm rot="11055630">
              <a:off x="931" y="3893"/>
              <a:ext cx="23" cy="23"/>
            </a:xfrm>
            <a:custGeom>
              <a:avLst/>
              <a:gdLst/>
              <a:ahLst/>
              <a:cxnLst>
                <a:cxn ang="0">
                  <a:pos x="23" y="14"/>
                </a:cxn>
                <a:cxn ang="0">
                  <a:pos x="23" y="14"/>
                </a:cxn>
                <a:cxn ang="0">
                  <a:pos x="18" y="14"/>
                </a:cxn>
                <a:cxn ang="0">
                  <a:pos x="18" y="18"/>
                </a:cxn>
                <a:cxn ang="0">
                  <a:pos x="18" y="18"/>
                </a:cxn>
                <a:cxn ang="0">
                  <a:pos x="18" y="18"/>
                </a:cxn>
                <a:cxn ang="0">
                  <a:pos x="14" y="23"/>
                </a:cxn>
                <a:cxn ang="0">
                  <a:pos x="14" y="23"/>
                </a:cxn>
                <a:cxn ang="0">
                  <a:pos x="14" y="23"/>
                </a:cxn>
                <a:cxn ang="0">
                  <a:pos x="9" y="23"/>
                </a:cxn>
                <a:cxn ang="0">
                  <a:pos x="9" y="23"/>
                </a:cxn>
                <a:cxn ang="0">
                  <a:pos x="9" y="23"/>
                </a:cxn>
                <a:cxn ang="0">
                  <a:pos x="5" y="23"/>
                </a:cxn>
                <a:cxn ang="0">
                  <a:pos x="5" y="18"/>
                </a:cxn>
                <a:cxn ang="0">
                  <a:pos x="5" y="18"/>
                </a:cxn>
                <a:cxn ang="0">
                  <a:pos x="0" y="18"/>
                </a:cxn>
                <a:cxn ang="0">
                  <a:pos x="0" y="14"/>
                </a:cxn>
                <a:cxn ang="0">
                  <a:pos x="0" y="14"/>
                </a:cxn>
                <a:cxn ang="0">
                  <a:pos x="0" y="14"/>
                </a:cxn>
                <a:cxn ang="0">
                  <a:pos x="0" y="9"/>
                </a:cxn>
                <a:cxn ang="0">
                  <a:pos x="0" y="9"/>
                </a:cxn>
                <a:cxn ang="0">
                  <a:pos x="0" y="9"/>
                </a:cxn>
                <a:cxn ang="0">
                  <a:pos x="5" y="4"/>
                </a:cxn>
                <a:cxn ang="0">
                  <a:pos x="5" y="4"/>
                </a:cxn>
                <a:cxn ang="0">
                  <a:pos x="5" y="4"/>
                </a:cxn>
                <a:cxn ang="0">
                  <a:pos x="9" y="4"/>
                </a:cxn>
                <a:cxn ang="0">
                  <a:pos x="9" y="4"/>
                </a:cxn>
                <a:cxn ang="0">
                  <a:pos x="9" y="0"/>
                </a:cxn>
                <a:cxn ang="0">
                  <a:pos x="14" y="4"/>
                </a:cxn>
                <a:cxn ang="0">
                  <a:pos x="14" y="4"/>
                </a:cxn>
                <a:cxn ang="0">
                  <a:pos x="14" y="4"/>
                </a:cxn>
                <a:cxn ang="0">
                  <a:pos x="18" y="4"/>
                </a:cxn>
                <a:cxn ang="0">
                  <a:pos x="18" y="4"/>
                </a:cxn>
                <a:cxn ang="0">
                  <a:pos x="18" y="9"/>
                </a:cxn>
                <a:cxn ang="0">
                  <a:pos x="18" y="9"/>
                </a:cxn>
                <a:cxn ang="0">
                  <a:pos x="23" y="9"/>
                </a:cxn>
                <a:cxn ang="0">
                  <a:pos x="23" y="14"/>
                </a:cxn>
              </a:cxnLst>
              <a:rect l="0" t="0" r="r" b="b"/>
              <a:pathLst>
                <a:path w="23" h="23">
                  <a:moveTo>
                    <a:pt x="23" y="14"/>
                  </a:moveTo>
                  <a:lnTo>
                    <a:pt x="23" y="14"/>
                  </a:lnTo>
                  <a:lnTo>
                    <a:pt x="18" y="14"/>
                  </a:lnTo>
                  <a:lnTo>
                    <a:pt x="18" y="18"/>
                  </a:lnTo>
                  <a:lnTo>
                    <a:pt x="18" y="18"/>
                  </a:lnTo>
                  <a:lnTo>
                    <a:pt x="18" y="18"/>
                  </a:lnTo>
                  <a:lnTo>
                    <a:pt x="14" y="23"/>
                  </a:lnTo>
                  <a:lnTo>
                    <a:pt x="14" y="23"/>
                  </a:lnTo>
                  <a:lnTo>
                    <a:pt x="14" y="23"/>
                  </a:lnTo>
                  <a:lnTo>
                    <a:pt x="9" y="23"/>
                  </a:lnTo>
                  <a:lnTo>
                    <a:pt x="9" y="23"/>
                  </a:lnTo>
                  <a:lnTo>
                    <a:pt x="9" y="23"/>
                  </a:lnTo>
                  <a:lnTo>
                    <a:pt x="5" y="23"/>
                  </a:lnTo>
                  <a:lnTo>
                    <a:pt x="5" y="18"/>
                  </a:lnTo>
                  <a:lnTo>
                    <a:pt x="5" y="18"/>
                  </a:lnTo>
                  <a:lnTo>
                    <a:pt x="0" y="18"/>
                  </a:lnTo>
                  <a:lnTo>
                    <a:pt x="0" y="14"/>
                  </a:lnTo>
                  <a:lnTo>
                    <a:pt x="0" y="14"/>
                  </a:lnTo>
                  <a:lnTo>
                    <a:pt x="0" y="14"/>
                  </a:lnTo>
                  <a:lnTo>
                    <a:pt x="0" y="9"/>
                  </a:lnTo>
                  <a:lnTo>
                    <a:pt x="0" y="9"/>
                  </a:lnTo>
                  <a:lnTo>
                    <a:pt x="0" y="9"/>
                  </a:lnTo>
                  <a:lnTo>
                    <a:pt x="5" y="4"/>
                  </a:lnTo>
                  <a:lnTo>
                    <a:pt x="5" y="4"/>
                  </a:lnTo>
                  <a:lnTo>
                    <a:pt x="5" y="4"/>
                  </a:lnTo>
                  <a:lnTo>
                    <a:pt x="9" y="4"/>
                  </a:lnTo>
                  <a:lnTo>
                    <a:pt x="9" y="4"/>
                  </a:lnTo>
                  <a:lnTo>
                    <a:pt x="9" y="0"/>
                  </a:lnTo>
                  <a:lnTo>
                    <a:pt x="14" y="4"/>
                  </a:lnTo>
                  <a:lnTo>
                    <a:pt x="14" y="4"/>
                  </a:lnTo>
                  <a:lnTo>
                    <a:pt x="14" y="4"/>
                  </a:lnTo>
                  <a:lnTo>
                    <a:pt x="18" y="4"/>
                  </a:lnTo>
                  <a:lnTo>
                    <a:pt x="18" y="4"/>
                  </a:lnTo>
                  <a:lnTo>
                    <a:pt x="18" y="9"/>
                  </a:lnTo>
                  <a:lnTo>
                    <a:pt x="18" y="9"/>
                  </a:lnTo>
                  <a:lnTo>
                    <a:pt x="23" y="9"/>
                  </a:lnTo>
                  <a:lnTo>
                    <a:pt x="23" y="14"/>
                  </a:lnTo>
                  <a:close/>
                </a:path>
              </a:pathLst>
            </a:custGeom>
            <a:solidFill>
              <a:srgbClr val="000000"/>
            </a:solidFill>
            <a:ln w="7938">
              <a:solidFill>
                <a:srgbClr val="000000"/>
              </a:solidFill>
              <a:prstDash val="solid"/>
              <a:round/>
              <a:headEnd/>
              <a:tailEnd/>
            </a:ln>
          </p:spPr>
          <p:txBody>
            <a:bodyPr/>
            <a:lstStyle/>
            <a:p>
              <a:endParaRPr lang="fr-FR"/>
            </a:p>
          </p:txBody>
        </p:sp>
        <p:sp>
          <p:nvSpPr>
            <p:cNvPr id="2104" name="Line 520"/>
            <p:cNvSpPr>
              <a:spLocks noChangeShapeType="1"/>
            </p:cNvSpPr>
            <p:nvPr/>
          </p:nvSpPr>
          <p:spPr bwMode="auto">
            <a:xfrm rot="11055630" flipV="1">
              <a:off x="945" y="3870"/>
              <a:ext cx="1" cy="65"/>
            </a:xfrm>
            <a:prstGeom prst="line">
              <a:avLst/>
            </a:prstGeom>
            <a:noFill/>
            <a:ln w="7938">
              <a:solidFill>
                <a:srgbClr val="000000"/>
              </a:solidFill>
              <a:round/>
              <a:headEnd/>
              <a:tailEnd/>
            </a:ln>
          </p:spPr>
          <p:txBody>
            <a:bodyPr/>
            <a:lstStyle/>
            <a:p>
              <a:endParaRPr lang="fr-FR"/>
            </a:p>
          </p:txBody>
        </p:sp>
        <p:sp>
          <p:nvSpPr>
            <p:cNvPr id="2105" name="Line 521"/>
            <p:cNvSpPr>
              <a:spLocks noChangeShapeType="1"/>
            </p:cNvSpPr>
            <p:nvPr/>
          </p:nvSpPr>
          <p:spPr bwMode="auto">
            <a:xfrm rot="11055630">
              <a:off x="909" y="3901"/>
              <a:ext cx="69" cy="1"/>
            </a:xfrm>
            <a:prstGeom prst="line">
              <a:avLst/>
            </a:prstGeom>
            <a:noFill/>
            <a:ln w="7938">
              <a:solidFill>
                <a:srgbClr val="000000"/>
              </a:solidFill>
              <a:round/>
              <a:headEnd/>
              <a:tailEnd/>
            </a:ln>
          </p:spPr>
          <p:txBody>
            <a:bodyPr/>
            <a:lstStyle/>
            <a:p>
              <a:endParaRPr lang="fr-FR"/>
            </a:p>
          </p:txBody>
        </p:sp>
        <p:sp>
          <p:nvSpPr>
            <p:cNvPr id="2106" name="Freeform 522"/>
            <p:cNvSpPr>
              <a:spLocks/>
            </p:cNvSpPr>
            <p:nvPr/>
          </p:nvSpPr>
          <p:spPr bwMode="auto">
            <a:xfrm rot="11055630">
              <a:off x="971" y="3865"/>
              <a:ext cx="23" cy="18"/>
            </a:xfrm>
            <a:custGeom>
              <a:avLst/>
              <a:gdLst/>
              <a:ahLst/>
              <a:cxnLst>
                <a:cxn ang="0">
                  <a:pos x="14" y="0"/>
                </a:cxn>
                <a:cxn ang="0">
                  <a:pos x="14" y="0"/>
                </a:cxn>
                <a:cxn ang="0">
                  <a:pos x="14" y="0"/>
                </a:cxn>
                <a:cxn ang="0">
                  <a:pos x="19" y="0"/>
                </a:cxn>
                <a:cxn ang="0">
                  <a:pos x="19" y="0"/>
                </a:cxn>
                <a:cxn ang="0">
                  <a:pos x="19" y="4"/>
                </a:cxn>
                <a:cxn ang="0">
                  <a:pos x="19" y="4"/>
                </a:cxn>
                <a:cxn ang="0">
                  <a:pos x="23" y="4"/>
                </a:cxn>
                <a:cxn ang="0">
                  <a:pos x="23" y="9"/>
                </a:cxn>
                <a:cxn ang="0">
                  <a:pos x="23" y="9"/>
                </a:cxn>
                <a:cxn ang="0">
                  <a:pos x="23" y="9"/>
                </a:cxn>
                <a:cxn ang="0">
                  <a:pos x="23" y="14"/>
                </a:cxn>
                <a:cxn ang="0">
                  <a:pos x="19" y="14"/>
                </a:cxn>
                <a:cxn ang="0">
                  <a:pos x="19" y="14"/>
                </a:cxn>
                <a:cxn ang="0">
                  <a:pos x="19" y="18"/>
                </a:cxn>
                <a:cxn ang="0">
                  <a:pos x="19" y="18"/>
                </a:cxn>
                <a:cxn ang="0">
                  <a:pos x="14" y="18"/>
                </a:cxn>
                <a:cxn ang="0">
                  <a:pos x="14" y="18"/>
                </a:cxn>
                <a:cxn ang="0">
                  <a:pos x="9" y="18"/>
                </a:cxn>
                <a:cxn ang="0">
                  <a:pos x="9" y="18"/>
                </a:cxn>
                <a:cxn ang="0">
                  <a:pos x="9" y="18"/>
                </a:cxn>
                <a:cxn ang="0">
                  <a:pos x="5" y="18"/>
                </a:cxn>
                <a:cxn ang="0">
                  <a:pos x="5" y="18"/>
                </a:cxn>
                <a:cxn ang="0">
                  <a:pos x="5" y="14"/>
                </a:cxn>
                <a:cxn ang="0">
                  <a:pos x="5" y="14"/>
                </a:cxn>
                <a:cxn ang="0">
                  <a:pos x="0" y="14"/>
                </a:cxn>
                <a:cxn ang="0">
                  <a:pos x="0" y="9"/>
                </a:cxn>
                <a:cxn ang="0">
                  <a:pos x="0" y="9"/>
                </a:cxn>
                <a:cxn ang="0">
                  <a:pos x="0" y="9"/>
                </a:cxn>
                <a:cxn ang="0">
                  <a:pos x="0" y="4"/>
                </a:cxn>
                <a:cxn ang="0">
                  <a:pos x="5" y="4"/>
                </a:cxn>
                <a:cxn ang="0">
                  <a:pos x="5" y="0"/>
                </a:cxn>
                <a:cxn ang="0">
                  <a:pos x="5" y="0"/>
                </a:cxn>
                <a:cxn ang="0">
                  <a:pos x="5" y="0"/>
                </a:cxn>
                <a:cxn ang="0">
                  <a:pos x="9" y="0"/>
                </a:cxn>
                <a:cxn ang="0">
                  <a:pos x="9" y="0"/>
                </a:cxn>
                <a:cxn ang="0">
                  <a:pos x="14" y="0"/>
                </a:cxn>
              </a:cxnLst>
              <a:rect l="0" t="0" r="r" b="b"/>
              <a:pathLst>
                <a:path w="23" h="18">
                  <a:moveTo>
                    <a:pt x="14" y="0"/>
                  </a:moveTo>
                  <a:lnTo>
                    <a:pt x="14" y="0"/>
                  </a:lnTo>
                  <a:lnTo>
                    <a:pt x="14" y="0"/>
                  </a:lnTo>
                  <a:lnTo>
                    <a:pt x="19" y="0"/>
                  </a:lnTo>
                  <a:lnTo>
                    <a:pt x="19" y="0"/>
                  </a:lnTo>
                  <a:lnTo>
                    <a:pt x="19" y="4"/>
                  </a:lnTo>
                  <a:lnTo>
                    <a:pt x="19" y="4"/>
                  </a:lnTo>
                  <a:lnTo>
                    <a:pt x="23" y="4"/>
                  </a:lnTo>
                  <a:lnTo>
                    <a:pt x="23" y="9"/>
                  </a:lnTo>
                  <a:lnTo>
                    <a:pt x="23" y="9"/>
                  </a:lnTo>
                  <a:lnTo>
                    <a:pt x="23" y="9"/>
                  </a:lnTo>
                  <a:lnTo>
                    <a:pt x="23" y="14"/>
                  </a:lnTo>
                  <a:lnTo>
                    <a:pt x="19" y="14"/>
                  </a:lnTo>
                  <a:lnTo>
                    <a:pt x="19" y="14"/>
                  </a:lnTo>
                  <a:lnTo>
                    <a:pt x="19" y="18"/>
                  </a:lnTo>
                  <a:lnTo>
                    <a:pt x="19" y="18"/>
                  </a:lnTo>
                  <a:lnTo>
                    <a:pt x="14" y="18"/>
                  </a:lnTo>
                  <a:lnTo>
                    <a:pt x="14" y="18"/>
                  </a:lnTo>
                  <a:lnTo>
                    <a:pt x="9" y="18"/>
                  </a:lnTo>
                  <a:lnTo>
                    <a:pt x="9" y="18"/>
                  </a:lnTo>
                  <a:lnTo>
                    <a:pt x="9" y="18"/>
                  </a:lnTo>
                  <a:lnTo>
                    <a:pt x="5" y="18"/>
                  </a:lnTo>
                  <a:lnTo>
                    <a:pt x="5" y="18"/>
                  </a:lnTo>
                  <a:lnTo>
                    <a:pt x="5" y="14"/>
                  </a:lnTo>
                  <a:lnTo>
                    <a:pt x="5" y="14"/>
                  </a:lnTo>
                  <a:lnTo>
                    <a:pt x="0" y="14"/>
                  </a:lnTo>
                  <a:lnTo>
                    <a:pt x="0" y="9"/>
                  </a:lnTo>
                  <a:lnTo>
                    <a:pt x="0" y="9"/>
                  </a:lnTo>
                  <a:lnTo>
                    <a:pt x="0" y="9"/>
                  </a:lnTo>
                  <a:lnTo>
                    <a:pt x="0" y="4"/>
                  </a:lnTo>
                  <a:lnTo>
                    <a:pt x="5" y="4"/>
                  </a:lnTo>
                  <a:lnTo>
                    <a:pt x="5" y="0"/>
                  </a:lnTo>
                  <a:lnTo>
                    <a:pt x="5" y="0"/>
                  </a:lnTo>
                  <a:lnTo>
                    <a:pt x="5"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07" name="Line 523"/>
            <p:cNvSpPr>
              <a:spLocks noChangeShapeType="1"/>
            </p:cNvSpPr>
            <p:nvPr/>
          </p:nvSpPr>
          <p:spPr bwMode="auto">
            <a:xfrm rot="11055630">
              <a:off x="948" y="3872"/>
              <a:ext cx="69" cy="1"/>
            </a:xfrm>
            <a:prstGeom prst="line">
              <a:avLst/>
            </a:prstGeom>
            <a:noFill/>
            <a:ln w="7938">
              <a:solidFill>
                <a:srgbClr val="000000"/>
              </a:solidFill>
              <a:round/>
              <a:headEnd/>
              <a:tailEnd/>
            </a:ln>
          </p:spPr>
          <p:txBody>
            <a:bodyPr/>
            <a:lstStyle/>
            <a:p>
              <a:endParaRPr lang="fr-FR"/>
            </a:p>
          </p:txBody>
        </p:sp>
        <p:sp>
          <p:nvSpPr>
            <p:cNvPr id="2108" name="Line 524"/>
            <p:cNvSpPr>
              <a:spLocks noChangeShapeType="1"/>
            </p:cNvSpPr>
            <p:nvPr/>
          </p:nvSpPr>
          <p:spPr bwMode="auto">
            <a:xfrm rot="11055630" flipV="1">
              <a:off x="980" y="3842"/>
              <a:ext cx="5" cy="64"/>
            </a:xfrm>
            <a:prstGeom prst="line">
              <a:avLst/>
            </a:prstGeom>
            <a:noFill/>
            <a:ln w="7938">
              <a:solidFill>
                <a:srgbClr val="000000"/>
              </a:solidFill>
              <a:round/>
              <a:headEnd/>
              <a:tailEnd/>
            </a:ln>
          </p:spPr>
          <p:txBody>
            <a:bodyPr/>
            <a:lstStyle/>
            <a:p>
              <a:endParaRPr lang="fr-FR"/>
            </a:p>
          </p:txBody>
        </p:sp>
        <p:sp>
          <p:nvSpPr>
            <p:cNvPr id="2109" name="Freeform 525"/>
            <p:cNvSpPr>
              <a:spLocks/>
            </p:cNvSpPr>
            <p:nvPr/>
          </p:nvSpPr>
          <p:spPr bwMode="auto">
            <a:xfrm rot="11055630">
              <a:off x="966" y="3928"/>
              <a:ext cx="23" cy="23"/>
            </a:xfrm>
            <a:custGeom>
              <a:avLst/>
              <a:gdLst/>
              <a:ahLst/>
              <a:cxnLst>
                <a:cxn ang="0">
                  <a:pos x="14" y="0"/>
                </a:cxn>
                <a:cxn ang="0">
                  <a:pos x="14" y="0"/>
                </a:cxn>
                <a:cxn ang="0">
                  <a:pos x="14" y="0"/>
                </a:cxn>
                <a:cxn ang="0">
                  <a:pos x="19" y="4"/>
                </a:cxn>
                <a:cxn ang="0">
                  <a:pos x="19" y="4"/>
                </a:cxn>
                <a:cxn ang="0">
                  <a:pos x="19" y="4"/>
                </a:cxn>
                <a:cxn ang="0">
                  <a:pos x="23" y="4"/>
                </a:cxn>
                <a:cxn ang="0">
                  <a:pos x="23" y="9"/>
                </a:cxn>
                <a:cxn ang="0">
                  <a:pos x="23" y="9"/>
                </a:cxn>
                <a:cxn ang="0">
                  <a:pos x="23" y="9"/>
                </a:cxn>
                <a:cxn ang="0">
                  <a:pos x="23" y="13"/>
                </a:cxn>
                <a:cxn ang="0">
                  <a:pos x="23" y="13"/>
                </a:cxn>
                <a:cxn ang="0">
                  <a:pos x="23" y="18"/>
                </a:cxn>
                <a:cxn ang="0">
                  <a:pos x="19" y="18"/>
                </a:cxn>
                <a:cxn ang="0">
                  <a:pos x="19" y="18"/>
                </a:cxn>
                <a:cxn ang="0">
                  <a:pos x="19" y="18"/>
                </a:cxn>
                <a:cxn ang="0">
                  <a:pos x="14" y="23"/>
                </a:cxn>
                <a:cxn ang="0">
                  <a:pos x="14" y="23"/>
                </a:cxn>
                <a:cxn ang="0">
                  <a:pos x="14" y="23"/>
                </a:cxn>
                <a:cxn ang="0">
                  <a:pos x="9" y="23"/>
                </a:cxn>
                <a:cxn ang="0">
                  <a:pos x="9" y="23"/>
                </a:cxn>
                <a:cxn ang="0">
                  <a:pos x="9" y="18"/>
                </a:cxn>
                <a:cxn ang="0">
                  <a:pos x="5" y="18"/>
                </a:cxn>
                <a:cxn ang="0">
                  <a:pos x="5" y="18"/>
                </a:cxn>
                <a:cxn ang="0">
                  <a:pos x="5" y="18"/>
                </a:cxn>
                <a:cxn ang="0">
                  <a:pos x="5" y="13"/>
                </a:cxn>
                <a:cxn ang="0">
                  <a:pos x="0" y="13"/>
                </a:cxn>
                <a:cxn ang="0">
                  <a:pos x="0" y="9"/>
                </a:cxn>
                <a:cxn ang="0">
                  <a:pos x="0" y="9"/>
                </a:cxn>
                <a:cxn ang="0">
                  <a:pos x="5" y="9"/>
                </a:cxn>
                <a:cxn ang="0">
                  <a:pos x="5" y="4"/>
                </a:cxn>
                <a:cxn ang="0">
                  <a:pos x="5" y="4"/>
                </a:cxn>
                <a:cxn ang="0">
                  <a:pos x="5" y="4"/>
                </a:cxn>
                <a:cxn ang="0">
                  <a:pos x="9" y="0"/>
                </a:cxn>
                <a:cxn ang="0">
                  <a:pos x="9" y="0"/>
                </a:cxn>
                <a:cxn ang="0">
                  <a:pos x="9" y="0"/>
                </a:cxn>
                <a:cxn ang="0">
                  <a:pos x="14" y="0"/>
                </a:cxn>
              </a:cxnLst>
              <a:rect l="0" t="0" r="r" b="b"/>
              <a:pathLst>
                <a:path w="23" h="23">
                  <a:moveTo>
                    <a:pt x="14" y="0"/>
                  </a:moveTo>
                  <a:lnTo>
                    <a:pt x="14" y="0"/>
                  </a:lnTo>
                  <a:lnTo>
                    <a:pt x="14" y="0"/>
                  </a:lnTo>
                  <a:lnTo>
                    <a:pt x="19" y="4"/>
                  </a:lnTo>
                  <a:lnTo>
                    <a:pt x="19" y="4"/>
                  </a:lnTo>
                  <a:lnTo>
                    <a:pt x="19" y="4"/>
                  </a:lnTo>
                  <a:lnTo>
                    <a:pt x="23" y="4"/>
                  </a:lnTo>
                  <a:lnTo>
                    <a:pt x="23" y="9"/>
                  </a:lnTo>
                  <a:lnTo>
                    <a:pt x="23" y="9"/>
                  </a:lnTo>
                  <a:lnTo>
                    <a:pt x="23" y="9"/>
                  </a:lnTo>
                  <a:lnTo>
                    <a:pt x="23" y="13"/>
                  </a:lnTo>
                  <a:lnTo>
                    <a:pt x="23" y="13"/>
                  </a:lnTo>
                  <a:lnTo>
                    <a:pt x="23" y="18"/>
                  </a:lnTo>
                  <a:lnTo>
                    <a:pt x="19" y="18"/>
                  </a:lnTo>
                  <a:lnTo>
                    <a:pt x="19" y="18"/>
                  </a:lnTo>
                  <a:lnTo>
                    <a:pt x="19" y="18"/>
                  </a:lnTo>
                  <a:lnTo>
                    <a:pt x="14" y="23"/>
                  </a:lnTo>
                  <a:lnTo>
                    <a:pt x="14" y="23"/>
                  </a:lnTo>
                  <a:lnTo>
                    <a:pt x="14" y="23"/>
                  </a:lnTo>
                  <a:lnTo>
                    <a:pt x="9" y="23"/>
                  </a:lnTo>
                  <a:lnTo>
                    <a:pt x="9" y="23"/>
                  </a:lnTo>
                  <a:lnTo>
                    <a:pt x="9" y="18"/>
                  </a:lnTo>
                  <a:lnTo>
                    <a:pt x="5" y="18"/>
                  </a:lnTo>
                  <a:lnTo>
                    <a:pt x="5" y="18"/>
                  </a:lnTo>
                  <a:lnTo>
                    <a:pt x="5" y="18"/>
                  </a:lnTo>
                  <a:lnTo>
                    <a:pt x="5" y="13"/>
                  </a:lnTo>
                  <a:lnTo>
                    <a:pt x="0" y="13"/>
                  </a:lnTo>
                  <a:lnTo>
                    <a:pt x="0" y="9"/>
                  </a:lnTo>
                  <a:lnTo>
                    <a:pt x="0" y="9"/>
                  </a:lnTo>
                  <a:lnTo>
                    <a:pt x="5" y="9"/>
                  </a:lnTo>
                  <a:lnTo>
                    <a:pt x="5" y="4"/>
                  </a:lnTo>
                  <a:lnTo>
                    <a:pt x="5" y="4"/>
                  </a:lnTo>
                  <a:lnTo>
                    <a:pt x="5" y="4"/>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10" name="Line 526"/>
            <p:cNvSpPr>
              <a:spLocks noChangeShapeType="1"/>
            </p:cNvSpPr>
            <p:nvPr/>
          </p:nvSpPr>
          <p:spPr bwMode="auto">
            <a:xfrm rot="11055630">
              <a:off x="943" y="3941"/>
              <a:ext cx="69" cy="1"/>
            </a:xfrm>
            <a:prstGeom prst="line">
              <a:avLst/>
            </a:prstGeom>
            <a:noFill/>
            <a:ln w="7938">
              <a:solidFill>
                <a:srgbClr val="000000"/>
              </a:solidFill>
              <a:round/>
              <a:headEnd/>
              <a:tailEnd/>
            </a:ln>
          </p:spPr>
          <p:txBody>
            <a:bodyPr/>
            <a:lstStyle/>
            <a:p>
              <a:endParaRPr lang="fr-FR"/>
            </a:p>
          </p:txBody>
        </p:sp>
        <p:sp>
          <p:nvSpPr>
            <p:cNvPr id="2111" name="Line 527"/>
            <p:cNvSpPr>
              <a:spLocks noChangeShapeType="1"/>
            </p:cNvSpPr>
            <p:nvPr/>
          </p:nvSpPr>
          <p:spPr bwMode="auto">
            <a:xfrm rot="11055630" flipV="1">
              <a:off x="974" y="3905"/>
              <a:ext cx="1" cy="69"/>
            </a:xfrm>
            <a:prstGeom prst="line">
              <a:avLst/>
            </a:prstGeom>
            <a:noFill/>
            <a:ln w="7938">
              <a:solidFill>
                <a:srgbClr val="000000"/>
              </a:solidFill>
              <a:round/>
              <a:headEnd/>
              <a:tailEnd/>
            </a:ln>
          </p:spPr>
          <p:txBody>
            <a:bodyPr/>
            <a:lstStyle/>
            <a:p>
              <a:endParaRPr lang="fr-FR"/>
            </a:p>
          </p:txBody>
        </p:sp>
        <p:sp>
          <p:nvSpPr>
            <p:cNvPr id="2112" name="Freeform 528"/>
            <p:cNvSpPr>
              <a:spLocks/>
            </p:cNvSpPr>
            <p:nvPr/>
          </p:nvSpPr>
          <p:spPr bwMode="auto">
            <a:xfrm rot="11055630">
              <a:off x="1006" y="3899"/>
              <a:ext cx="18" cy="23"/>
            </a:xfrm>
            <a:custGeom>
              <a:avLst/>
              <a:gdLst/>
              <a:ahLst/>
              <a:cxnLst>
                <a:cxn ang="0">
                  <a:pos x="9" y="0"/>
                </a:cxn>
                <a:cxn ang="0">
                  <a:pos x="9" y="0"/>
                </a:cxn>
                <a:cxn ang="0">
                  <a:pos x="14" y="4"/>
                </a:cxn>
                <a:cxn ang="0">
                  <a:pos x="14" y="4"/>
                </a:cxn>
                <a:cxn ang="0">
                  <a:pos x="14" y="4"/>
                </a:cxn>
                <a:cxn ang="0">
                  <a:pos x="18" y="4"/>
                </a:cxn>
                <a:cxn ang="0">
                  <a:pos x="18" y="9"/>
                </a:cxn>
                <a:cxn ang="0">
                  <a:pos x="18" y="9"/>
                </a:cxn>
                <a:cxn ang="0">
                  <a:pos x="18" y="9"/>
                </a:cxn>
                <a:cxn ang="0">
                  <a:pos x="18" y="14"/>
                </a:cxn>
                <a:cxn ang="0">
                  <a:pos x="18" y="14"/>
                </a:cxn>
                <a:cxn ang="0">
                  <a:pos x="18" y="14"/>
                </a:cxn>
                <a:cxn ang="0">
                  <a:pos x="18" y="18"/>
                </a:cxn>
                <a:cxn ang="0">
                  <a:pos x="18" y="18"/>
                </a:cxn>
                <a:cxn ang="0">
                  <a:pos x="14" y="18"/>
                </a:cxn>
                <a:cxn ang="0">
                  <a:pos x="14" y="23"/>
                </a:cxn>
                <a:cxn ang="0">
                  <a:pos x="14" y="23"/>
                </a:cxn>
                <a:cxn ang="0">
                  <a:pos x="9" y="23"/>
                </a:cxn>
                <a:cxn ang="0">
                  <a:pos x="9" y="23"/>
                </a:cxn>
                <a:cxn ang="0">
                  <a:pos x="9" y="23"/>
                </a:cxn>
                <a:cxn ang="0">
                  <a:pos x="4" y="23"/>
                </a:cxn>
                <a:cxn ang="0">
                  <a:pos x="4" y="23"/>
                </a:cxn>
                <a:cxn ang="0">
                  <a:pos x="0" y="18"/>
                </a:cxn>
                <a:cxn ang="0">
                  <a:pos x="0" y="18"/>
                </a:cxn>
                <a:cxn ang="0">
                  <a:pos x="0" y="18"/>
                </a:cxn>
                <a:cxn ang="0">
                  <a:pos x="0" y="14"/>
                </a:cxn>
                <a:cxn ang="0">
                  <a:pos x="0" y="14"/>
                </a:cxn>
                <a:cxn ang="0">
                  <a:pos x="0" y="14"/>
                </a:cxn>
                <a:cxn ang="0">
                  <a:pos x="0" y="9"/>
                </a:cxn>
                <a:cxn ang="0">
                  <a:pos x="0" y="9"/>
                </a:cxn>
                <a:cxn ang="0">
                  <a:pos x="0" y="4"/>
                </a:cxn>
                <a:cxn ang="0">
                  <a:pos x="0" y="4"/>
                </a:cxn>
                <a:cxn ang="0">
                  <a:pos x="4" y="4"/>
                </a:cxn>
                <a:cxn ang="0">
                  <a:pos x="4" y="4"/>
                </a:cxn>
                <a:cxn ang="0">
                  <a:pos x="4" y="4"/>
                </a:cxn>
                <a:cxn ang="0">
                  <a:pos x="9" y="0"/>
                </a:cxn>
                <a:cxn ang="0">
                  <a:pos x="9" y="0"/>
                </a:cxn>
              </a:cxnLst>
              <a:rect l="0" t="0" r="r" b="b"/>
              <a:pathLst>
                <a:path w="18" h="23">
                  <a:moveTo>
                    <a:pt x="9" y="0"/>
                  </a:moveTo>
                  <a:lnTo>
                    <a:pt x="9" y="0"/>
                  </a:lnTo>
                  <a:lnTo>
                    <a:pt x="14" y="4"/>
                  </a:lnTo>
                  <a:lnTo>
                    <a:pt x="14" y="4"/>
                  </a:lnTo>
                  <a:lnTo>
                    <a:pt x="14" y="4"/>
                  </a:lnTo>
                  <a:lnTo>
                    <a:pt x="18" y="4"/>
                  </a:lnTo>
                  <a:lnTo>
                    <a:pt x="18" y="9"/>
                  </a:lnTo>
                  <a:lnTo>
                    <a:pt x="18" y="9"/>
                  </a:lnTo>
                  <a:lnTo>
                    <a:pt x="18" y="9"/>
                  </a:lnTo>
                  <a:lnTo>
                    <a:pt x="18" y="14"/>
                  </a:lnTo>
                  <a:lnTo>
                    <a:pt x="18" y="14"/>
                  </a:lnTo>
                  <a:lnTo>
                    <a:pt x="18" y="14"/>
                  </a:lnTo>
                  <a:lnTo>
                    <a:pt x="18" y="18"/>
                  </a:lnTo>
                  <a:lnTo>
                    <a:pt x="18" y="18"/>
                  </a:lnTo>
                  <a:lnTo>
                    <a:pt x="14" y="18"/>
                  </a:lnTo>
                  <a:lnTo>
                    <a:pt x="14" y="23"/>
                  </a:lnTo>
                  <a:lnTo>
                    <a:pt x="14" y="23"/>
                  </a:lnTo>
                  <a:lnTo>
                    <a:pt x="9" y="23"/>
                  </a:lnTo>
                  <a:lnTo>
                    <a:pt x="9" y="23"/>
                  </a:lnTo>
                  <a:lnTo>
                    <a:pt x="9" y="23"/>
                  </a:lnTo>
                  <a:lnTo>
                    <a:pt x="4" y="23"/>
                  </a:lnTo>
                  <a:lnTo>
                    <a:pt x="4" y="23"/>
                  </a:lnTo>
                  <a:lnTo>
                    <a:pt x="0" y="18"/>
                  </a:lnTo>
                  <a:lnTo>
                    <a:pt x="0" y="18"/>
                  </a:lnTo>
                  <a:lnTo>
                    <a:pt x="0" y="18"/>
                  </a:lnTo>
                  <a:lnTo>
                    <a:pt x="0" y="14"/>
                  </a:lnTo>
                  <a:lnTo>
                    <a:pt x="0" y="14"/>
                  </a:lnTo>
                  <a:lnTo>
                    <a:pt x="0" y="14"/>
                  </a:lnTo>
                  <a:lnTo>
                    <a:pt x="0" y="9"/>
                  </a:lnTo>
                  <a:lnTo>
                    <a:pt x="0" y="9"/>
                  </a:lnTo>
                  <a:lnTo>
                    <a:pt x="0" y="4"/>
                  </a:lnTo>
                  <a:lnTo>
                    <a:pt x="0" y="4"/>
                  </a:lnTo>
                  <a:lnTo>
                    <a:pt x="4" y="4"/>
                  </a:lnTo>
                  <a:lnTo>
                    <a:pt x="4" y="4"/>
                  </a:lnTo>
                  <a:lnTo>
                    <a:pt x="4" y="4"/>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113" name="Line 529"/>
            <p:cNvSpPr>
              <a:spLocks noChangeShapeType="1"/>
            </p:cNvSpPr>
            <p:nvPr/>
          </p:nvSpPr>
          <p:spPr bwMode="auto">
            <a:xfrm rot="11055630">
              <a:off x="983" y="3907"/>
              <a:ext cx="64" cy="1"/>
            </a:xfrm>
            <a:prstGeom prst="line">
              <a:avLst/>
            </a:prstGeom>
            <a:noFill/>
            <a:ln w="7938">
              <a:solidFill>
                <a:srgbClr val="000000"/>
              </a:solidFill>
              <a:round/>
              <a:headEnd/>
              <a:tailEnd/>
            </a:ln>
          </p:spPr>
          <p:txBody>
            <a:bodyPr/>
            <a:lstStyle/>
            <a:p>
              <a:endParaRPr lang="fr-FR"/>
            </a:p>
          </p:txBody>
        </p:sp>
        <p:sp>
          <p:nvSpPr>
            <p:cNvPr id="2114" name="Line 530"/>
            <p:cNvSpPr>
              <a:spLocks noChangeShapeType="1"/>
            </p:cNvSpPr>
            <p:nvPr/>
          </p:nvSpPr>
          <p:spPr bwMode="auto">
            <a:xfrm rot="11055630" flipV="1">
              <a:off x="1013" y="3876"/>
              <a:ext cx="1" cy="69"/>
            </a:xfrm>
            <a:prstGeom prst="line">
              <a:avLst/>
            </a:prstGeom>
            <a:noFill/>
            <a:ln w="7938">
              <a:solidFill>
                <a:srgbClr val="000000"/>
              </a:solidFill>
              <a:round/>
              <a:headEnd/>
              <a:tailEnd/>
            </a:ln>
          </p:spPr>
          <p:txBody>
            <a:bodyPr/>
            <a:lstStyle/>
            <a:p>
              <a:endParaRPr lang="fr-FR"/>
            </a:p>
          </p:txBody>
        </p:sp>
        <p:sp>
          <p:nvSpPr>
            <p:cNvPr id="2115" name="Freeform 531"/>
            <p:cNvSpPr>
              <a:spLocks/>
            </p:cNvSpPr>
            <p:nvPr/>
          </p:nvSpPr>
          <p:spPr bwMode="auto">
            <a:xfrm rot="11055630">
              <a:off x="1532" y="3346"/>
              <a:ext cx="23" cy="19"/>
            </a:xfrm>
            <a:custGeom>
              <a:avLst/>
              <a:gdLst/>
              <a:ahLst/>
              <a:cxnLst>
                <a:cxn ang="0">
                  <a:pos x="23" y="14"/>
                </a:cxn>
                <a:cxn ang="0">
                  <a:pos x="23" y="14"/>
                </a:cxn>
                <a:cxn ang="0">
                  <a:pos x="19" y="19"/>
                </a:cxn>
                <a:cxn ang="0">
                  <a:pos x="19" y="19"/>
                </a:cxn>
                <a:cxn ang="0">
                  <a:pos x="19" y="19"/>
                </a:cxn>
                <a:cxn ang="0">
                  <a:pos x="14" y="19"/>
                </a:cxn>
                <a:cxn ang="0">
                  <a:pos x="14" y="19"/>
                </a:cxn>
                <a:cxn ang="0">
                  <a:pos x="14" y="19"/>
                </a:cxn>
                <a:cxn ang="0">
                  <a:pos x="9" y="19"/>
                </a:cxn>
                <a:cxn ang="0">
                  <a:pos x="9" y="19"/>
                </a:cxn>
                <a:cxn ang="0">
                  <a:pos x="5" y="19"/>
                </a:cxn>
                <a:cxn ang="0">
                  <a:pos x="5" y="19"/>
                </a:cxn>
                <a:cxn ang="0">
                  <a:pos x="5" y="19"/>
                </a:cxn>
                <a:cxn ang="0">
                  <a:pos x="5" y="14"/>
                </a:cxn>
                <a:cxn ang="0">
                  <a:pos x="0" y="14"/>
                </a:cxn>
                <a:cxn ang="0">
                  <a:pos x="0" y="10"/>
                </a:cxn>
                <a:cxn ang="0">
                  <a:pos x="0" y="10"/>
                </a:cxn>
                <a:cxn ang="0">
                  <a:pos x="0" y="10"/>
                </a:cxn>
                <a:cxn ang="0">
                  <a:pos x="5" y="5"/>
                </a:cxn>
                <a:cxn ang="0">
                  <a:pos x="5" y="5"/>
                </a:cxn>
                <a:cxn ang="0">
                  <a:pos x="5" y="5"/>
                </a:cxn>
                <a:cxn ang="0">
                  <a:pos x="5" y="0"/>
                </a:cxn>
                <a:cxn ang="0">
                  <a:pos x="9" y="0"/>
                </a:cxn>
                <a:cxn ang="0">
                  <a:pos x="9" y="0"/>
                </a:cxn>
                <a:cxn ang="0">
                  <a:pos x="9" y="0"/>
                </a:cxn>
                <a:cxn ang="0">
                  <a:pos x="14" y="0"/>
                </a:cxn>
                <a:cxn ang="0">
                  <a:pos x="14" y="0"/>
                </a:cxn>
                <a:cxn ang="0">
                  <a:pos x="14" y="0"/>
                </a:cxn>
                <a:cxn ang="0">
                  <a:pos x="19" y="0"/>
                </a:cxn>
                <a:cxn ang="0">
                  <a:pos x="19" y="5"/>
                </a:cxn>
                <a:cxn ang="0">
                  <a:pos x="19" y="5"/>
                </a:cxn>
                <a:cxn ang="0">
                  <a:pos x="23" y="5"/>
                </a:cxn>
                <a:cxn ang="0">
                  <a:pos x="23" y="10"/>
                </a:cxn>
                <a:cxn ang="0">
                  <a:pos x="23" y="10"/>
                </a:cxn>
                <a:cxn ang="0">
                  <a:pos x="23" y="10"/>
                </a:cxn>
                <a:cxn ang="0">
                  <a:pos x="23" y="14"/>
                </a:cxn>
                <a:cxn ang="0">
                  <a:pos x="23" y="14"/>
                </a:cxn>
              </a:cxnLst>
              <a:rect l="0" t="0" r="r" b="b"/>
              <a:pathLst>
                <a:path w="23" h="19">
                  <a:moveTo>
                    <a:pt x="23" y="14"/>
                  </a:moveTo>
                  <a:lnTo>
                    <a:pt x="23" y="14"/>
                  </a:lnTo>
                  <a:lnTo>
                    <a:pt x="19" y="19"/>
                  </a:lnTo>
                  <a:lnTo>
                    <a:pt x="19" y="19"/>
                  </a:lnTo>
                  <a:lnTo>
                    <a:pt x="19" y="19"/>
                  </a:lnTo>
                  <a:lnTo>
                    <a:pt x="14" y="19"/>
                  </a:lnTo>
                  <a:lnTo>
                    <a:pt x="14" y="19"/>
                  </a:lnTo>
                  <a:lnTo>
                    <a:pt x="14" y="19"/>
                  </a:lnTo>
                  <a:lnTo>
                    <a:pt x="9" y="19"/>
                  </a:lnTo>
                  <a:lnTo>
                    <a:pt x="9" y="19"/>
                  </a:lnTo>
                  <a:lnTo>
                    <a:pt x="5" y="19"/>
                  </a:lnTo>
                  <a:lnTo>
                    <a:pt x="5" y="19"/>
                  </a:lnTo>
                  <a:lnTo>
                    <a:pt x="5" y="19"/>
                  </a:lnTo>
                  <a:lnTo>
                    <a:pt x="5" y="14"/>
                  </a:lnTo>
                  <a:lnTo>
                    <a:pt x="0" y="14"/>
                  </a:lnTo>
                  <a:lnTo>
                    <a:pt x="0" y="10"/>
                  </a:lnTo>
                  <a:lnTo>
                    <a:pt x="0" y="10"/>
                  </a:lnTo>
                  <a:lnTo>
                    <a:pt x="0" y="10"/>
                  </a:lnTo>
                  <a:lnTo>
                    <a:pt x="5" y="5"/>
                  </a:lnTo>
                  <a:lnTo>
                    <a:pt x="5" y="5"/>
                  </a:lnTo>
                  <a:lnTo>
                    <a:pt x="5" y="5"/>
                  </a:lnTo>
                  <a:lnTo>
                    <a:pt x="5" y="0"/>
                  </a:lnTo>
                  <a:lnTo>
                    <a:pt x="9" y="0"/>
                  </a:lnTo>
                  <a:lnTo>
                    <a:pt x="9" y="0"/>
                  </a:lnTo>
                  <a:lnTo>
                    <a:pt x="9" y="0"/>
                  </a:lnTo>
                  <a:lnTo>
                    <a:pt x="14" y="0"/>
                  </a:lnTo>
                  <a:lnTo>
                    <a:pt x="14" y="0"/>
                  </a:lnTo>
                  <a:lnTo>
                    <a:pt x="14" y="0"/>
                  </a:lnTo>
                  <a:lnTo>
                    <a:pt x="19" y="0"/>
                  </a:lnTo>
                  <a:lnTo>
                    <a:pt x="19" y="5"/>
                  </a:lnTo>
                  <a:lnTo>
                    <a:pt x="19" y="5"/>
                  </a:lnTo>
                  <a:lnTo>
                    <a:pt x="23" y="5"/>
                  </a:lnTo>
                  <a:lnTo>
                    <a:pt x="23" y="10"/>
                  </a:lnTo>
                  <a:lnTo>
                    <a:pt x="23" y="10"/>
                  </a:lnTo>
                  <a:lnTo>
                    <a:pt x="23" y="10"/>
                  </a:lnTo>
                  <a:lnTo>
                    <a:pt x="23" y="14"/>
                  </a:lnTo>
                  <a:lnTo>
                    <a:pt x="23" y="14"/>
                  </a:lnTo>
                  <a:close/>
                </a:path>
              </a:pathLst>
            </a:custGeom>
            <a:solidFill>
              <a:srgbClr val="000000"/>
            </a:solidFill>
            <a:ln w="7938">
              <a:solidFill>
                <a:srgbClr val="000000"/>
              </a:solidFill>
              <a:prstDash val="solid"/>
              <a:round/>
              <a:headEnd/>
              <a:tailEnd/>
            </a:ln>
          </p:spPr>
          <p:txBody>
            <a:bodyPr/>
            <a:lstStyle/>
            <a:p>
              <a:endParaRPr lang="fr-FR"/>
            </a:p>
          </p:txBody>
        </p:sp>
        <p:sp>
          <p:nvSpPr>
            <p:cNvPr id="2116" name="Line 532"/>
            <p:cNvSpPr>
              <a:spLocks noChangeShapeType="1"/>
            </p:cNvSpPr>
            <p:nvPr/>
          </p:nvSpPr>
          <p:spPr bwMode="auto">
            <a:xfrm rot="11055630" flipV="1">
              <a:off x="1532" y="3324"/>
              <a:ext cx="23" cy="60"/>
            </a:xfrm>
            <a:prstGeom prst="line">
              <a:avLst/>
            </a:prstGeom>
            <a:noFill/>
            <a:ln w="7938">
              <a:solidFill>
                <a:srgbClr val="000000"/>
              </a:solidFill>
              <a:round/>
              <a:headEnd/>
              <a:tailEnd/>
            </a:ln>
          </p:spPr>
          <p:txBody>
            <a:bodyPr/>
            <a:lstStyle/>
            <a:p>
              <a:endParaRPr lang="fr-FR"/>
            </a:p>
          </p:txBody>
        </p:sp>
        <p:sp>
          <p:nvSpPr>
            <p:cNvPr id="2117" name="Line 533"/>
            <p:cNvSpPr>
              <a:spLocks noChangeShapeType="1"/>
            </p:cNvSpPr>
            <p:nvPr/>
          </p:nvSpPr>
          <p:spPr bwMode="auto">
            <a:xfrm rot="11055630">
              <a:off x="1510" y="3342"/>
              <a:ext cx="64" cy="23"/>
            </a:xfrm>
            <a:prstGeom prst="line">
              <a:avLst/>
            </a:prstGeom>
            <a:noFill/>
            <a:ln w="7938">
              <a:solidFill>
                <a:srgbClr val="000000"/>
              </a:solidFill>
              <a:round/>
              <a:headEnd/>
              <a:tailEnd/>
            </a:ln>
          </p:spPr>
          <p:txBody>
            <a:bodyPr/>
            <a:lstStyle/>
            <a:p>
              <a:endParaRPr lang="fr-FR"/>
            </a:p>
          </p:txBody>
        </p:sp>
        <p:sp>
          <p:nvSpPr>
            <p:cNvPr id="2118" name="Freeform 534"/>
            <p:cNvSpPr>
              <a:spLocks/>
            </p:cNvSpPr>
            <p:nvPr/>
          </p:nvSpPr>
          <p:spPr bwMode="auto">
            <a:xfrm rot="11055630">
              <a:off x="1579" y="3333"/>
              <a:ext cx="23" cy="18"/>
            </a:xfrm>
            <a:custGeom>
              <a:avLst/>
              <a:gdLst/>
              <a:ahLst/>
              <a:cxnLst>
                <a:cxn ang="0">
                  <a:pos x="14" y="0"/>
                </a:cxn>
                <a:cxn ang="0">
                  <a:pos x="19" y="0"/>
                </a:cxn>
                <a:cxn ang="0">
                  <a:pos x="19" y="0"/>
                </a:cxn>
                <a:cxn ang="0">
                  <a:pos x="19" y="4"/>
                </a:cxn>
                <a:cxn ang="0">
                  <a:pos x="23" y="4"/>
                </a:cxn>
                <a:cxn ang="0">
                  <a:pos x="23" y="4"/>
                </a:cxn>
                <a:cxn ang="0">
                  <a:pos x="23" y="9"/>
                </a:cxn>
                <a:cxn ang="0">
                  <a:pos x="23" y="9"/>
                </a:cxn>
                <a:cxn ang="0">
                  <a:pos x="23" y="14"/>
                </a:cxn>
                <a:cxn ang="0">
                  <a:pos x="23" y="14"/>
                </a:cxn>
                <a:cxn ang="0">
                  <a:pos x="19" y="14"/>
                </a:cxn>
                <a:cxn ang="0">
                  <a:pos x="19" y="18"/>
                </a:cxn>
                <a:cxn ang="0">
                  <a:pos x="19" y="18"/>
                </a:cxn>
                <a:cxn ang="0">
                  <a:pos x="19" y="18"/>
                </a:cxn>
                <a:cxn ang="0">
                  <a:pos x="14" y="18"/>
                </a:cxn>
                <a:cxn ang="0">
                  <a:pos x="14" y="18"/>
                </a:cxn>
                <a:cxn ang="0">
                  <a:pos x="9" y="18"/>
                </a:cxn>
                <a:cxn ang="0">
                  <a:pos x="9" y="18"/>
                </a:cxn>
                <a:cxn ang="0">
                  <a:pos x="9" y="18"/>
                </a:cxn>
                <a:cxn ang="0">
                  <a:pos x="5" y="18"/>
                </a:cxn>
                <a:cxn ang="0">
                  <a:pos x="5" y="18"/>
                </a:cxn>
                <a:cxn ang="0">
                  <a:pos x="5" y="18"/>
                </a:cxn>
                <a:cxn ang="0">
                  <a:pos x="5" y="14"/>
                </a:cxn>
                <a:cxn ang="0">
                  <a:pos x="0" y="14"/>
                </a:cxn>
                <a:cxn ang="0">
                  <a:pos x="0" y="9"/>
                </a:cxn>
                <a:cxn ang="0">
                  <a:pos x="0" y="9"/>
                </a:cxn>
                <a:cxn ang="0">
                  <a:pos x="0" y="9"/>
                </a:cxn>
                <a:cxn ang="0">
                  <a:pos x="5" y="4"/>
                </a:cxn>
                <a:cxn ang="0">
                  <a:pos x="5" y="4"/>
                </a:cxn>
                <a:cxn ang="0">
                  <a:pos x="5" y="4"/>
                </a:cxn>
                <a:cxn ang="0">
                  <a:pos x="5" y="0"/>
                </a:cxn>
                <a:cxn ang="0">
                  <a:pos x="9" y="0"/>
                </a:cxn>
                <a:cxn ang="0">
                  <a:pos x="9" y="0"/>
                </a:cxn>
                <a:cxn ang="0">
                  <a:pos x="9" y="0"/>
                </a:cxn>
                <a:cxn ang="0">
                  <a:pos x="14" y="0"/>
                </a:cxn>
                <a:cxn ang="0">
                  <a:pos x="14" y="0"/>
                </a:cxn>
                <a:cxn ang="0">
                  <a:pos x="14" y="0"/>
                </a:cxn>
              </a:cxnLst>
              <a:rect l="0" t="0" r="r" b="b"/>
              <a:pathLst>
                <a:path w="23" h="18">
                  <a:moveTo>
                    <a:pt x="14" y="0"/>
                  </a:moveTo>
                  <a:lnTo>
                    <a:pt x="19" y="0"/>
                  </a:lnTo>
                  <a:lnTo>
                    <a:pt x="19" y="0"/>
                  </a:lnTo>
                  <a:lnTo>
                    <a:pt x="19" y="4"/>
                  </a:lnTo>
                  <a:lnTo>
                    <a:pt x="23" y="4"/>
                  </a:lnTo>
                  <a:lnTo>
                    <a:pt x="23" y="4"/>
                  </a:lnTo>
                  <a:lnTo>
                    <a:pt x="23" y="9"/>
                  </a:lnTo>
                  <a:lnTo>
                    <a:pt x="23" y="9"/>
                  </a:lnTo>
                  <a:lnTo>
                    <a:pt x="23" y="14"/>
                  </a:lnTo>
                  <a:lnTo>
                    <a:pt x="23" y="14"/>
                  </a:lnTo>
                  <a:lnTo>
                    <a:pt x="19" y="14"/>
                  </a:lnTo>
                  <a:lnTo>
                    <a:pt x="19" y="18"/>
                  </a:lnTo>
                  <a:lnTo>
                    <a:pt x="19" y="18"/>
                  </a:lnTo>
                  <a:lnTo>
                    <a:pt x="19" y="18"/>
                  </a:lnTo>
                  <a:lnTo>
                    <a:pt x="14" y="18"/>
                  </a:lnTo>
                  <a:lnTo>
                    <a:pt x="14" y="18"/>
                  </a:lnTo>
                  <a:lnTo>
                    <a:pt x="9" y="18"/>
                  </a:lnTo>
                  <a:lnTo>
                    <a:pt x="9" y="18"/>
                  </a:lnTo>
                  <a:lnTo>
                    <a:pt x="9" y="18"/>
                  </a:lnTo>
                  <a:lnTo>
                    <a:pt x="5" y="18"/>
                  </a:lnTo>
                  <a:lnTo>
                    <a:pt x="5" y="18"/>
                  </a:lnTo>
                  <a:lnTo>
                    <a:pt x="5" y="18"/>
                  </a:lnTo>
                  <a:lnTo>
                    <a:pt x="5" y="14"/>
                  </a:lnTo>
                  <a:lnTo>
                    <a:pt x="0" y="14"/>
                  </a:lnTo>
                  <a:lnTo>
                    <a:pt x="0" y="9"/>
                  </a:lnTo>
                  <a:lnTo>
                    <a:pt x="0" y="9"/>
                  </a:lnTo>
                  <a:lnTo>
                    <a:pt x="0" y="9"/>
                  </a:lnTo>
                  <a:lnTo>
                    <a:pt x="5" y="4"/>
                  </a:lnTo>
                  <a:lnTo>
                    <a:pt x="5" y="4"/>
                  </a:lnTo>
                  <a:lnTo>
                    <a:pt x="5" y="4"/>
                  </a:lnTo>
                  <a:lnTo>
                    <a:pt x="5" y="0"/>
                  </a:lnTo>
                  <a:lnTo>
                    <a:pt x="9"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19" name="Line 535"/>
            <p:cNvSpPr>
              <a:spLocks noChangeShapeType="1"/>
            </p:cNvSpPr>
            <p:nvPr/>
          </p:nvSpPr>
          <p:spPr bwMode="auto">
            <a:xfrm rot="11055630">
              <a:off x="1557" y="3328"/>
              <a:ext cx="64" cy="28"/>
            </a:xfrm>
            <a:prstGeom prst="line">
              <a:avLst/>
            </a:prstGeom>
            <a:noFill/>
            <a:ln w="7938">
              <a:solidFill>
                <a:srgbClr val="000000"/>
              </a:solidFill>
              <a:round/>
              <a:headEnd/>
              <a:tailEnd/>
            </a:ln>
          </p:spPr>
          <p:txBody>
            <a:bodyPr/>
            <a:lstStyle/>
            <a:p>
              <a:endParaRPr lang="fr-FR"/>
            </a:p>
          </p:txBody>
        </p:sp>
        <p:sp>
          <p:nvSpPr>
            <p:cNvPr id="2120" name="Line 536"/>
            <p:cNvSpPr>
              <a:spLocks noChangeShapeType="1"/>
            </p:cNvSpPr>
            <p:nvPr/>
          </p:nvSpPr>
          <p:spPr bwMode="auto">
            <a:xfrm rot="11055630" flipV="1">
              <a:off x="1579" y="3310"/>
              <a:ext cx="23" cy="64"/>
            </a:xfrm>
            <a:prstGeom prst="line">
              <a:avLst/>
            </a:prstGeom>
            <a:noFill/>
            <a:ln w="7938">
              <a:solidFill>
                <a:srgbClr val="000000"/>
              </a:solidFill>
              <a:round/>
              <a:headEnd/>
              <a:tailEnd/>
            </a:ln>
          </p:spPr>
          <p:txBody>
            <a:bodyPr/>
            <a:lstStyle/>
            <a:p>
              <a:endParaRPr lang="fr-FR"/>
            </a:p>
          </p:txBody>
        </p:sp>
        <p:sp>
          <p:nvSpPr>
            <p:cNvPr id="2121" name="Freeform 537"/>
            <p:cNvSpPr>
              <a:spLocks/>
            </p:cNvSpPr>
            <p:nvPr/>
          </p:nvSpPr>
          <p:spPr bwMode="auto">
            <a:xfrm rot="11055630">
              <a:off x="1553" y="3390"/>
              <a:ext cx="18" cy="23"/>
            </a:xfrm>
            <a:custGeom>
              <a:avLst/>
              <a:gdLst/>
              <a:ahLst/>
              <a:cxnLst>
                <a:cxn ang="0">
                  <a:pos x="14" y="5"/>
                </a:cxn>
                <a:cxn ang="0">
                  <a:pos x="14" y="5"/>
                </a:cxn>
                <a:cxn ang="0">
                  <a:pos x="18" y="5"/>
                </a:cxn>
                <a:cxn ang="0">
                  <a:pos x="18" y="5"/>
                </a:cxn>
                <a:cxn ang="0">
                  <a:pos x="18" y="9"/>
                </a:cxn>
                <a:cxn ang="0">
                  <a:pos x="18" y="9"/>
                </a:cxn>
                <a:cxn ang="0">
                  <a:pos x="18" y="9"/>
                </a:cxn>
                <a:cxn ang="0">
                  <a:pos x="18" y="14"/>
                </a:cxn>
                <a:cxn ang="0">
                  <a:pos x="18" y="14"/>
                </a:cxn>
                <a:cxn ang="0">
                  <a:pos x="18" y="19"/>
                </a:cxn>
                <a:cxn ang="0">
                  <a:pos x="18" y="19"/>
                </a:cxn>
                <a:cxn ang="0">
                  <a:pos x="18" y="19"/>
                </a:cxn>
                <a:cxn ang="0">
                  <a:pos x="18" y="19"/>
                </a:cxn>
                <a:cxn ang="0">
                  <a:pos x="14" y="23"/>
                </a:cxn>
                <a:cxn ang="0">
                  <a:pos x="14" y="23"/>
                </a:cxn>
                <a:cxn ang="0">
                  <a:pos x="9" y="23"/>
                </a:cxn>
                <a:cxn ang="0">
                  <a:pos x="9" y="23"/>
                </a:cxn>
                <a:cxn ang="0">
                  <a:pos x="9" y="23"/>
                </a:cxn>
                <a:cxn ang="0">
                  <a:pos x="4" y="23"/>
                </a:cxn>
                <a:cxn ang="0">
                  <a:pos x="4" y="23"/>
                </a:cxn>
                <a:cxn ang="0">
                  <a:pos x="4" y="19"/>
                </a:cxn>
                <a:cxn ang="0">
                  <a:pos x="0" y="19"/>
                </a:cxn>
                <a:cxn ang="0">
                  <a:pos x="0" y="19"/>
                </a:cxn>
                <a:cxn ang="0">
                  <a:pos x="0" y="14"/>
                </a:cxn>
                <a:cxn ang="0">
                  <a:pos x="0" y="14"/>
                </a:cxn>
                <a:cxn ang="0">
                  <a:pos x="0" y="14"/>
                </a:cxn>
                <a:cxn ang="0">
                  <a:pos x="0" y="9"/>
                </a:cxn>
                <a:cxn ang="0">
                  <a:pos x="0" y="9"/>
                </a:cxn>
                <a:cxn ang="0">
                  <a:pos x="0" y="9"/>
                </a:cxn>
                <a:cxn ang="0">
                  <a:pos x="4" y="5"/>
                </a:cxn>
                <a:cxn ang="0">
                  <a:pos x="4" y="5"/>
                </a:cxn>
                <a:cxn ang="0">
                  <a:pos x="4" y="5"/>
                </a:cxn>
                <a:cxn ang="0">
                  <a:pos x="9" y="5"/>
                </a:cxn>
                <a:cxn ang="0">
                  <a:pos x="9" y="0"/>
                </a:cxn>
                <a:cxn ang="0">
                  <a:pos x="9" y="0"/>
                </a:cxn>
                <a:cxn ang="0">
                  <a:pos x="14" y="5"/>
                </a:cxn>
                <a:cxn ang="0">
                  <a:pos x="14" y="5"/>
                </a:cxn>
              </a:cxnLst>
              <a:rect l="0" t="0" r="r" b="b"/>
              <a:pathLst>
                <a:path w="18" h="23">
                  <a:moveTo>
                    <a:pt x="14" y="5"/>
                  </a:moveTo>
                  <a:lnTo>
                    <a:pt x="14" y="5"/>
                  </a:lnTo>
                  <a:lnTo>
                    <a:pt x="18" y="5"/>
                  </a:lnTo>
                  <a:lnTo>
                    <a:pt x="18" y="5"/>
                  </a:lnTo>
                  <a:lnTo>
                    <a:pt x="18" y="9"/>
                  </a:lnTo>
                  <a:lnTo>
                    <a:pt x="18" y="9"/>
                  </a:lnTo>
                  <a:lnTo>
                    <a:pt x="18" y="9"/>
                  </a:lnTo>
                  <a:lnTo>
                    <a:pt x="18" y="14"/>
                  </a:lnTo>
                  <a:lnTo>
                    <a:pt x="18" y="14"/>
                  </a:lnTo>
                  <a:lnTo>
                    <a:pt x="18" y="19"/>
                  </a:lnTo>
                  <a:lnTo>
                    <a:pt x="18" y="19"/>
                  </a:lnTo>
                  <a:lnTo>
                    <a:pt x="18" y="19"/>
                  </a:lnTo>
                  <a:lnTo>
                    <a:pt x="18" y="19"/>
                  </a:lnTo>
                  <a:lnTo>
                    <a:pt x="14" y="23"/>
                  </a:lnTo>
                  <a:lnTo>
                    <a:pt x="14" y="23"/>
                  </a:lnTo>
                  <a:lnTo>
                    <a:pt x="9" y="23"/>
                  </a:lnTo>
                  <a:lnTo>
                    <a:pt x="9" y="23"/>
                  </a:lnTo>
                  <a:lnTo>
                    <a:pt x="9" y="23"/>
                  </a:lnTo>
                  <a:lnTo>
                    <a:pt x="4" y="23"/>
                  </a:lnTo>
                  <a:lnTo>
                    <a:pt x="4" y="23"/>
                  </a:lnTo>
                  <a:lnTo>
                    <a:pt x="4" y="19"/>
                  </a:lnTo>
                  <a:lnTo>
                    <a:pt x="0" y="19"/>
                  </a:lnTo>
                  <a:lnTo>
                    <a:pt x="0" y="19"/>
                  </a:lnTo>
                  <a:lnTo>
                    <a:pt x="0" y="14"/>
                  </a:lnTo>
                  <a:lnTo>
                    <a:pt x="0" y="14"/>
                  </a:lnTo>
                  <a:lnTo>
                    <a:pt x="0" y="14"/>
                  </a:lnTo>
                  <a:lnTo>
                    <a:pt x="0" y="9"/>
                  </a:lnTo>
                  <a:lnTo>
                    <a:pt x="0" y="9"/>
                  </a:lnTo>
                  <a:lnTo>
                    <a:pt x="0" y="9"/>
                  </a:lnTo>
                  <a:lnTo>
                    <a:pt x="4" y="5"/>
                  </a:lnTo>
                  <a:lnTo>
                    <a:pt x="4" y="5"/>
                  </a:lnTo>
                  <a:lnTo>
                    <a:pt x="4" y="5"/>
                  </a:lnTo>
                  <a:lnTo>
                    <a:pt x="9" y="5"/>
                  </a:lnTo>
                  <a:lnTo>
                    <a:pt x="9" y="0"/>
                  </a:lnTo>
                  <a:lnTo>
                    <a:pt x="9" y="0"/>
                  </a:lnTo>
                  <a:lnTo>
                    <a:pt x="14" y="5"/>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2122" name="Line 538"/>
            <p:cNvSpPr>
              <a:spLocks noChangeShapeType="1"/>
            </p:cNvSpPr>
            <p:nvPr/>
          </p:nvSpPr>
          <p:spPr bwMode="auto">
            <a:xfrm rot="11055630">
              <a:off x="1530" y="3390"/>
              <a:ext cx="64" cy="23"/>
            </a:xfrm>
            <a:prstGeom prst="line">
              <a:avLst/>
            </a:prstGeom>
            <a:noFill/>
            <a:ln w="7938">
              <a:solidFill>
                <a:srgbClr val="000000"/>
              </a:solidFill>
              <a:round/>
              <a:headEnd/>
              <a:tailEnd/>
            </a:ln>
          </p:spPr>
          <p:txBody>
            <a:bodyPr/>
            <a:lstStyle/>
            <a:p>
              <a:endParaRPr lang="fr-FR"/>
            </a:p>
          </p:txBody>
        </p:sp>
        <p:sp>
          <p:nvSpPr>
            <p:cNvPr id="2123" name="Line 539"/>
            <p:cNvSpPr>
              <a:spLocks noChangeShapeType="1"/>
            </p:cNvSpPr>
            <p:nvPr/>
          </p:nvSpPr>
          <p:spPr bwMode="auto">
            <a:xfrm rot="11055630" flipV="1">
              <a:off x="1548" y="3372"/>
              <a:ext cx="28" cy="60"/>
            </a:xfrm>
            <a:prstGeom prst="line">
              <a:avLst/>
            </a:prstGeom>
            <a:noFill/>
            <a:ln w="7938">
              <a:solidFill>
                <a:srgbClr val="000000"/>
              </a:solidFill>
              <a:round/>
              <a:headEnd/>
              <a:tailEnd/>
            </a:ln>
          </p:spPr>
          <p:txBody>
            <a:bodyPr/>
            <a:lstStyle/>
            <a:p>
              <a:endParaRPr lang="fr-FR"/>
            </a:p>
          </p:txBody>
        </p:sp>
        <p:sp>
          <p:nvSpPr>
            <p:cNvPr id="2124" name="Freeform 540"/>
            <p:cNvSpPr>
              <a:spLocks/>
            </p:cNvSpPr>
            <p:nvPr/>
          </p:nvSpPr>
          <p:spPr bwMode="auto">
            <a:xfrm rot="11055630">
              <a:off x="1594" y="3374"/>
              <a:ext cx="23" cy="23"/>
            </a:xfrm>
            <a:custGeom>
              <a:avLst/>
              <a:gdLst/>
              <a:ahLst/>
              <a:cxnLst>
                <a:cxn ang="0">
                  <a:pos x="14" y="4"/>
                </a:cxn>
                <a:cxn ang="0">
                  <a:pos x="14" y="4"/>
                </a:cxn>
                <a:cxn ang="0">
                  <a:pos x="18" y="4"/>
                </a:cxn>
                <a:cxn ang="0">
                  <a:pos x="18" y="4"/>
                </a:cxn>
                <a:cxn ang="0">
                  <a:pos x="18" y="9"/>
                </a:cxn>
                <a:cxn ang="0">
                  <a:pos x="18" y="9"/>
                </a:cxn>
                <a:cxn ang="0">
                  <a:pos x="18" y="9"/>
                </a:cxn>
                <a:cxn ang="0">
                  <a:pos x="23" y="14"/>
                </a:cxn>
                <a:cxn ang="0">
                  <a:pos x="18" y="14"/>
                </a:cxn>
                <a:cxn ang="0">
                  <a:pos x="18" y="14"/>
                </a:cxn>
                <a:cxn ang="0">
                  <a:pos x="18" y="18"/>
                </a:cxn>
                <a:cxn ang="0">
                  <a:pos x="18" y="18"/>
                </a:cxn>
                <a:cxn ang="0">
                  <a:pos x="18" y="18"/>
                </a:cxn>
                <a:cxn ang="0">
                  <a:pos x="14" y="23"/>
                </a:cxn>
                <a:cxn ang="0">
                  <a:pos x="14" y="23"/>
                </a:cxn>
                <a:cxn ang="0">
                  <a:pos x="14" y="23"/>
                </a:cxn>
                <a:cxn ang="0">
                  <a:pos x="9" y="23"/>
                </a:cxn>
                <a:cxn ang="0">
                  <a:pos x="9" y="23"/>
                </a:cxn>
                <a:cxn ang="0">
                  <a:pos x="4" y="23"/>
                </a:cxn>
                <a:cxn ang="0">
                  <a:pos x="4" y="23"/>
                </a:cxn>
                <a:cxn ang="0">
                  <a:pos x="4" y="18"/>
                </a:cxn>
                <a:cxn ang="0">
                  <a:pos x="4" y="18"/>
                </a:cxn>
                <a:cxn ang="0">
                  <a:pos x="0" y="18"/>
                </a:cxn>
                <a:cxn ang="0">
                  <a:pos x="0" y="14"/>
                </a:cxn>
                <a:cxn ang="0">
                  <a:pos x="0" y="14"/>
                </a:cxn>
                <a:cxn ang="0">
                  <a:pos x="0" y="14"/>
                </a:cxn>
                <a:cxn ang="0">
                  <a:pos x="0" y="9"/>
                </a:cxn>
                <a:cxn ang="0">
                  <a:pos x="0" y="9"/>
                </a:cxn>
                <a:cxn ang="0">
                  <a:pos x="0" y="4"/>
                </a:cxn>
                <a:cxn ang="0">
                  <a:pos x="4" y="4"/>
                </a:cxn>
                <a:cxn ang="0">
                  <a:pos x="4" y="4"/>
                </a:cxn>
                <a:cxn ang="0">
                  <a:pos x="4" y="4"/>
                </a:cxn>
                <a:cxn ang="0">
                  <a:pos x="9" y="4"/>
                </a:cxn>
                <a:cxn ang="0">
                  <a:pos x="9" y="0"/>
                </a:cxn>
                <a:cxn ang="0">
                  <a:pos x="9" y="0"/>
                </a:cxn>
                <a:cxn ang="0">
                  <a:pos x="14" y="0"/>
                </a:cxn>
                <a:cxn ang="0">
                  <a:pos x="14" y="4"/>
                </a:cxn>
              </a:cxnLst>
              <a:rect l="0" t="0" r="r" b="b"/>
              <a:pathLst>
                <a:path w="23" h="23">
                  <a:moveTo>
                    <a:pt x="14" y="4"/>
                  </a:moveTo>
                  <a:lnTo>
                    <a:pt x="14" y="4"/>
                  </a:lnTo>
                  <a:lnTo>
                    <a:pt x="18" y="4"/>
                  </a:lnTo>
                  <a:lnTo>
                    <a:pt x="18" y="4"/>
                  </a:lnTo>
                  <a:lnTo>
                    <a:pt x="18" y="9"/>
                  </a:lnTo>
                  <a:lnTo>
                    <a:pt x="18" y="9"/>
                  </a:lnTo>
                  <a:lnTo>
                    <a:pt x="18" y="9"/>
                  </a:lnTo>
                  <a:lnTo>
                    <a:pt x="23" y="14"/>
                  </a:lnTo>
                  <a:lnTo>
                    <a:pt x="18" y="14"/>
                  </a:lnTo>
                  <a:lnTo>
                    <a:pt x="18" y="14"/>
                  </a:lnTo>
                  <a:lnTo>
                    <a:pt x="18" y="18"/>
                  </a:lnTo>
                  <a:lnTo>
                    <a:pt x="18" y="18"/>
                  </a:lnTo>
                  <a:lnTo>
                    <a:pt x="18" y="18"/>
                  </a:lnTo>
                  <a:lnTo>
                    <a:pt x="14" y="23"/>
                  </a:lnTo>
                  <a:lnTo>
                    <a:pt x="14" y="23"/>
                  </a:lnTo>
                  <a:lnTo>
                    <a:pt x="14" y="23"/>
                  </a:lnTo>
                  <a:lnTo>
                    <a:pt x="9" y="23"/>
                  </a:lnTo>
                  <a:lnTo>
                    <a:pt x="9" y="23"/>
                  </a:lnTo>
                  <a:lnTo>
                    <a:pt x="4" y="23"/>
                  </a:lnTo>
                  <a:lnTo>
                    <a:pt x="4" y="23"/>
                  </a:lnTo>
                  <a:lnTo>
                    <a:pt x="4" y="18"/>
                  </a:lnTo>
                  <a:lnTo>
                    <a:pt x="4" y="18"/>
                  </a:lnTo>
                  <a:lnTo>
                    <a:pt x="0" y="18"/>
                  </a:lnTo>
                  <a:lnTo>
                    <a:pt x="0" y="14"/>
                  </a:lnTo>
                  <a:lnTo>
                    <a:pt x="0" y="14"/>
                  </a:lnTo>
                  <a:lnTo>
                    <a:pt x="0" y="14"/>
                  </a:lnTo>
                  <a:lnTo>
                    <a:pt x="0" y="9"/>
                  </a:lnTo>
                  <a:lnTo>
                    <a:pt x="0" y="9"/>
                  </a:lnTo>
                  <a:lnTo>
                    <a:pt x="0" y="4"/>
                  </a:lnTo>
                  <a:lnTo>
                    <a:pt x="4" y="4"/>
                  </a:lnTo>
                  <a:lnTo>
                    <a:pt x="4" y="4"/>
                  </a:lnTo>
                  <a:lnTo>
                    <a:pt x="4" y="4"/>
                  </a:lnTo>
                  <a:lnTo>
                    <a:pt x="9" y="4"/>
                  </a:lnTo>
                  <a:lnTo>
                    <a:pt x="9" y="0"/>
                  </a:lnTo>
                  <a:lnTo>
                    <a:pt x="9" y="0"/>
                  </a:lnTo>
                  <a:lnTo>
                    <a:pt x="14" y="0"/>
                  </a:lnTo>
                  <a:lnTo>
                    <a:pt x="14" y="4"/>
                  </a:lnTo>
                  <a:close/>
                </a:path>
              </a:pathLst>
            </a:custGeom>
            <a:solidFill>
              <a:srgbClr val="000000"/>
            </a:solidFill>
            <a:ln w="7938">
              <a:solidFill>
                <a:srgbClr val="000000"/>
              </a:solidFill>
              <a:prstDash val="solid"/>
              <a:round/>
              <a:headEnd/>
              <a:tailEnd/>
            </a:ln>
          </p:spPr>
          <p:txBody>
            <a:bodyPr/>
            <a:lstStyle/>
            <a:p>
              <a:endParaRPr lang="fr-FR"/>
            </a:p>
          </p:txBody>
        </p:sp>
        <p:sp>
          <p:nvSpPr>
            <p:cNvPr id="2125" name="Line 541"/>
            <p:cNvSpPr>
              <a:spLocks noChangeShapeType="1"/>
            </p:cNvSpPr>
            <p:nvPr/>
          </p:nvSpPr>
          <p:spPr bwMode="auto">
            <a:xfrm rot="11055630">
              <a:off x="1577" y="3374"/>
              <a:ext cx="64" cy="23"/>
            </a:xfrm>
            <a:prstGeom prst="line">
              <a:avLst/>
            </a:prstGeom>
            <a:noFill/>
            <a:ln w="7938">
              <a:solidFill>
                <a:srgbClr val="000000"/>
              </a:solidFill>
              <a:round/>
              <a:headEnd/>
              <a:tailEnd/>
            </a:ln>
          </p:spPr>
          <p:txBody>
            <a:bodyPr/>
            <a:lstStyle/>
            <a:p>
              <a:endParaRPr lang="fr-FR"/>
            </a:p>
          </p:txBody>
        </p:sp>
        <p:sp>
          <p:nvSpPr>
            <p:cNvPr id="2126" name="Line 542"/>
            <p:cNvSpPr>
              <a:spLocks noChangeShapeType="1"/>
            </p:cNvSpPr>
            <p:nvPr/>
          </p:nvSpPr>
          <p:spPr bwMode="auto">
            <a:xfrm rot="11055630" flipV="1">
              <a:off x="1594" y="3357"/>
              <a:ext cx="23" cy="60"/>
            </a:xfrm>
            <a:prstGeom prst="line">
              <a:avLst/>
            </a:prstGeom>
            <a:noFill/>
            <a:ln w="7938">
              <a:solidFill>
                <a:srgbClr val="000000"/>
              </a:solidFill>
              <a:round/>
              <a:headEnd/>
              <a:tailEnd/>
            </a:ln>
          </p:spPr>
          <p:txBody>
            <a:bodyPr/>
            <a:lstStyle/>
            <a:p>
              <a:endParaRPr lang="fr-FR"/>
            </a:p>
          </p:txBody>
        </p:sp>
        <p:sp>
          <p:nvSpPr>
            <p:cNvPr id="2127" name="Freeform 543"/>
            <p:cNvSpPr>
              <a:spLocks/>
            </p:cNvSpPr>
            <p:nvPr/>
          </p:nvSpPr>
          <p:spPr bwMode="auto">
            <a:xfrm rot="11055630">
              <a:off x="1519" y="3452"/>
              <a:ext cx="19" cy="19"/>
            </a:xfrm>
            <a:custGeom>
              <a:avLst/>
              <a:gdLst/>
              <a:ahLst/>
              <a:cxnLst>
                <a:cxn ang="0">
                  <a:pos x="19" y="14"/>
                </a:cxn>
                <a:cxn ang="0">
                  <a:pos x="19" y="14"/>
                </a:cxn>
                <a:cxn ang="0">
                  <a:pos x="19" y="14"/>
                </a:cxn>
                <a:cxn ang="0">
                  <a:pos x="14" y="19"/>
                </a:cxn>
                <a:cxn ang="0">
                  <a:pos x="14" y="19"/>
                </a:cxn>
                <a:cxn ang="0">
                  <a:pos x="14" y="19"/>
                </a:cxn>
                <a:cxn ang="0">
                  <a:pos x="10" y="19"/>
                </a:cxn>
                <a:cxn ang="0">
                  <a:pos x="10" y="19"/>
                </a:cxn>
                <a:cxn ang="0">
                  <a:pos x="10" y="19"/>
                </a:cxn>
                <a:cxn ang="0">
                  <a:pos x="5" y="19"/>
                </a:cxn>
                <a:cxn ang="0">
                  <a:pos x="5" y="19"/>
                </a:cxn>
                <a:cxn ang="0">
                  <a:pos x="0" y="14"/>
                </a:cxn>
                <a:cxn ang="0">
                  <a:pos x="0" y="14"/>
                </a:cxn>
                <a:cxn ang="0">
                  <a:pos x="0" y="14"/>
                </a:cxn>
                <a:cxn ang="0">
                  <a:pos x="0" y="14"/>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0" y="0"/>
                </a:cxn>
                <a:cxn ang="0">
                  <a:pos x="14" y="0"/>
                </a:cxn>
                <a:cxn ang="0">
                  <a:pos x="14" y="0"/>
                </a:cxn>
                <a:cxn ang="0">
                  <a:pos x="14" y="0"/>
                </a:cxn>
                <a:cxn ang="0">
                  <a:pos x="19" y="5"/>
                </a:cxn>
                <a:cxn ang="0">
                  <a:pos x="19" y="5"/>
                </a:cxn>
                <a:cxn ang="0">
                  <a:pos x="19" y="5"/>
                </a:cxn>
                <a:cxn ang="0">
                  <a:pos x="19" y="10"/>
                </a:cxn>
                <a:cxn ang="0">
                  <a:pos x="19" y="10"/>
                </a:cxn>
                <a:cxn ang="0">
                  <a:pos x="19" y="10"/>
                </a:cxn>
                <a:cxn ang="0">
                  <a:pos x="19" y="14"/>
                </a:cxn>
              </a:cxnLst>
              <a:rect l="0" t="0" r="r" b="b"/>
              <a:pathLst>
                <a:path w="19" h="19">
                  <a:moveTo>
                    <a:pt x="19" y="14"/>
                  </a:moveTo>
                  <a:lnTo>
                    <a:pt x="19" y="14"/>
                  </a:lnTo>
                  <a:lnTo>
                    <a:pt x="19" y="14"/>
                  </a:lnTo>
                  <a:lnTo>
                    <a:pt x="14" y="19"/>
                  </a:lnTo>
                  <a:lnTo>
                    <a:pt x="14" y="19"/>
                  </a:lnTo>
                  <a:lnTo>
                    <a:pt x="14" y="19"/>
                  </a:lnTo>
                  <a:lnTo>
                    <a:pt x="10" y="19"/>
                  </a:lnTo>
                  <a:lnTo>
                    <a:pt x="10" y="19"/>
                  </a:lnTo>
                  <a:lnTo>
                    <a:pt x="10" y="19"/>
                  </a:lnTo>
                  <a:lnTo>
                    <a:pt x="5" y="19"/>
                  </a:lnTo>
                  <a:lnTo>
                    <a:pt x="5" y="19"/>
                  </a:lnTo>
                  <a:lnTo>
                    <a:pt x="0" y="14"/>
                  </a:lnTo>
                  <a:lnTo>
                    <a:pt x="0" y="14"/>
                  </a:lnTo>
                  <a:lnTo>
                    <a:pt x="0" y="14"/>
                  </a:lnTo>
                  <a:lnTo>
                    <a:pt x="0" y="14"/>
                  </a:lnTo>
                  <a:lnTo>
                    <a:pt x="0" y="10"/>
                  </a:lnTo>
                  <a:lnTo>
                    <a:pt x="0" y="10"/>
                  </a:lnTo>
                  <a:lnTo>
                    <a:pt x="0" y="5"/>
                  </a:lnTo>
                  <a:lnTo>
                    <a:pt x="0" y="5"/>
                  </a:lnTo>
                  <a:lnTo>
                    <a:pt x="0" y="5"/>
                  </a:lnTo>
                  <a:lnTo>
                    <a:pt x="0" y="0"/>
                  </a:lnTo>
                  <a:lnTo>
                    <a:pt x="5" y="0"/>
                  </a:lnTo>
                  <a:lnTo>
                    <a:pt x="5" y="0"/>
                  </a:lnTo>
                  <a:lnTo>
                    <a:pt x="5" y="0"/>
                  </a:lnTo>
                  <a:lnTo>
                    <a:pt x="10" y="0"/>
                  </a:lnTo>
                  <a:lnTo>
                    <a:pt x="10" y="0"/>
                  </a:lnTo>
                  <a:lnTo>
                    <a:pt x="10" y="0"/>
                  </a:lnTo>
                  <a:lnTo>
                    <a:pt x="14" y="0"/>
                  </a:lnTo>
                  <a:lnTo>
                    <a:pt x="14" y="0"/>
                  </a:lnTo>
                  <a:lnTo>
                    <a:pt x="14" y="0"/>
                  </a:lnTo>
                  <a:lnTo>
                    <a:pt x="19" y="5"/>
                  </a:lnTo>
                  <a:lnTo>
                    <a:pt x="19" y="5"/>
                  </a:lnTo>
                  <a:lnTo>
                    <a:pt x="19" y="5"/>
                  </a:lnTo>
                  <a:lnTo>
                    <a:pt x="19" y="10"/>
                  </a:lnTo>
                  <a:lnTo>
                    <a:pt x="19" y="10"/>
                  </a:lnTo>
                  <a:lnTo>
                    <a:pt x="19" y="10"/>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2128" name="Line 544"/>
            <p:cNvSpPr>
              <a:spLocks noChangeShapeType="1"/>
            </p:cNvSpPr>
            <p:nvPr/>
          </p:nvSpPr>
          <p:spPr bwMode="auto">
            <a:xfrm rot="11055630" flipV="1">
              <a:off x="1515" y="3429"/>
              <a:ext cx="27" cy="65"/>
            </a:xfrm>
            <a:prstGeom prst="line">
              <a:avLst/>
            </a:prstGeom>
            <a:noFill/>
            <a:ln w="7938">
              <a:solidFill>
                <a:srgbClr val="000000"/>
              </a:solidFill>
              <a:round/>
              <a:headEnd/>
              <a:tailEnd/>
            </a:ln>
          </p:spPr>
          <p:txBody>
            <a:bodyPr/>
            <a:lstStyle/>
            <a:p>
              <a:endParaRPr lang="fr-FR"/>
            </a:p>
          </p:txBody>
        </p:sp>
        <p:sp>
          <p:nvSpPr>
            <p:cNvPr id="2129" name="Line 545"/>
            <p:cNvSpPr>
              <a:spLocks noChangeShapeType="1"/>
            </p:cNvSpPr>
            <p:nvPr/>
          </p:nvSpPr>
          <p:spPr bwMode="auto">
            <a:xfrm rot="11055630">
              <a:off x="1496" y="3448"/>
              <a:ext cx="65" cy="27"/>
            </a:xfrm>
            <a:prstGeom prst="line">
              <a:avLst/>
            </a:prstGeom>
            <a:noFill/>
            <a:ln w="7938">
              <a:solidFill>
                <a:srgbClr val="000000"/>
              </a:solidFill>
              <a:round/>
              <a:headEnd/>
              <a:tailEnd/>
            </a:ln>
          </p:spPr>
          <p:txBody>
            <a:bodyPr/>
            <a:lstStyle/>
            <a:p>
              <a:endParaRPr lang="fr-FR"/>
            </a:p>
          </p:txBody>
        </p:sp>
        <p:sp>
          <p:nvSpPr>
            <p:cNvPr id="2130" name="Freeform 546"/>
            <p:cNvSpPr>
              <a:spLocks/>
            </p:cNvSpPr>
            <p:nvPr/>
          </p:nvSpPr>
          <p:spPr bwMode="auto">
            <a:xfrm rot="11055630">
              <a:off x="1566" y="3438"/>
              <a:ext cx="19" cy="18"/>
            </a:xfrm>
            <a:custGeom>
              <a:avLst/>
              <a:gdLst/>
              <a:ahLst/>
              <a:cxnLst>
                <a:cxn ang="0">
                  <a:pos x="14" y="0"/>
                </a:cxn>
                <a:cxn ang="0">
                  <a:pos x="14" y="0"/>
                </a:cxn>
                <a:cxn ang="0">
                  <a:pos x="14" y="0"/>
                </a:cxn>
                <a:cxn ang="0">
                  <a:pos x="19" y="0"/>
                </a:cxn>
                <a:cxn ang="0">
                  <a:pos x="19" y="4"/>
                </a:cxn>
                <a:cxn ang="0">
                  <a:pos x="19" y="4"/>
                </a:cxn>
                <a:cxn ang="0">
                  <a:pos x="19" y="4"/>
                </a:cxn>
                <a:cxn ang="0">
                  <a:pos x="19" y="9"/>
                </a:cxn>
                <a:cxn ang="0">
                  <a:pos x="19" y="9"/>
                </a:cxn>
                <a:cxn ang="0">
                  <a:pos x="19" y="14"/>
                </a:cxn>
                <a:cxn ang="0">
                  <a:pos x="19" y="14"/>
                </a:cxn>
                <a:cxn ang="0">
                  <a:pos x="19" y="14"/>
                </a:cxn>
                <a:cxn ang="0">
                  <a:pos x="14" y="18"/>
                </a:cxn>
                <a:cxn ang="0">
                  <a:pos x="14" y="18"/>
                </a:cxn>
                <a:cxn ang="0">
                  <a:pos x="14" y="18"/>
                </a:cxn>
                <a:cxn ang="0">
                  <a:pos x="10" y="18"/>
                </a:cxn>
                <a:cxn ang="0">
                  <a:pos x="10" y="18"/>
                </a:cxn>
                <a:cxn ang="0">
                  <a:pos x="5" y="18"/>
                </a:cxn>
                <a:cxn ang="0">
                  <a:pos x="5" y="18"/>
                </a:cxn>
                <a:cxn ang="0">
                  <a:pos x="5" y="18"/>
                </a:cxn>
                <a:cxn ang="0">
                  <a:pos x="0" y="18"/>
                </a:cxn>
                <a:cxn ang="0">
                  <a:pos x="0" y="14"/>
                </a:cxn>
                <a:cxn ang="0">
                  <a:pos x="0" y="14"/>
                </a:cxn>
                <a:cxn ang="0">
                  <a:pos x="0" y="14"/>
                </a:cxn>
                <a:cxn ang="0">
                  <a:pos x="0" y="9"/>
                </a:cxn>
                <a:cxn ang="0">
                  <a:pos x="0" y="9"/>
                </a:cxn>
                <a:cxn ang="0">
                  <a:pos x="0" y="4"/>
                </a:cxn>
                <a:cxn ang="0">
                  <a:pos x="0" y="4"/>
                </a:cxn>
                <a:cxn ang="0">
                  <a:pos x="0" y="4"/>
                </a:cxn>
                <a:cxn ang="0">
                  <a:pos x="0" y="0"/>
                </a:cxn>
                <a:cxn ang="0">
                  <a:pos x="5" y="0"/>
                </a:cxn>
                <a:cxn ang="0">
                  <a:pos x="5" y="0"/>
                </a:cxn>
                <a:cxn ang="0">
                  <a:pos x="5" y="0"/>
                </a:cxn>
                <a:cxn ang="0">
                  <a:pos x="10" y="0"/>
                </a:cxn>
                <a:cxn ang="0">
                  <a:pos x="10" y="0"/>
                </a:cxn>
                <a:cxn ang="0">
                  <a:pos x="10" y="0"/>
                </a:cxn>
                <a:cxn ang="0">
                  <a:pos x="14" y="0"/>
                </a:cxn>
              </a:cxnLst>
              <a:rect l="0" t="0" r="r" b="b"/>
              <a:pathLst>
                <a:path w="19" h="18">
                  <a:moveTo>
                    <a:pt x="14" y="0"/>
                  </a:moveTo>
                  <a:lnTo>
                    <a:pt x="14" y="0"/>
                  </a:lnTo>
                  <a:lnTo>
                    <a:pt x="14" y="0"/>
                  </a:lnTo>
                  <a:lnTo>
                    <a:pt x="19" y="0"/>
                  </a:lnTo>
                  <a:lnTo>
                    <a:pt x="19" y="4"/>
                  </a:lnTo>
                  <a:lnTo>
                    <a:pt x="19" y="4"/>
                  </a:lnTo>
                  <a:lnTo>
                    <a:pt x="19" y="4"/>
                  </a:lnTo>
                  <a:lnTo>
                    <a:pt x="19" y="9"/>
                  </a:lnTo>
                  <a:lnTo>
                    <a:pt x="19" y="9"/>
                  </a:lnTo>
                  <a:lnTo>
                    <a:pt x="19" y="14"/>
                  </a:lnTo>
                  <a:lnTo>
                    <a:pt x="19" y="14"/>
                  </a:lnTo>
                  <a:lnTo>
                    <a:pt x="19" y="14"/>
                  </a:lnTo>
                  <a:lnTo>
                    <a:pt x="14" y="18"/>
                  </a:lnTo>
                  <a:lnTo>
                    <a:pt x="14" y="18"/>
                  </a:lnTo>
                  <a:lnTo>
                    <a:pt x="14" y="18"/>
                  </a:lnTo>
                  <a:lnTo>
                    <a:pt x="10" y="18"/>
                  </a:lnTo>
                  <a:lnTo>
                    <a:pt x="10" y="18"/>
                  </a:lnTo>
                  <a:lnTo>
                    <a:pt x="5" y="18"/>
                  </a:lnTo>
                  <a:lnTo>
                    <a:pt x="5" y="18"/>
                  </a:lnTo>
                  <a:lnTo>
                    <a:pt x="5" y="18"/>
                  </a:lnTo>
                  <a:lnTo>
                    <a:pt x="0" y="18"/>
                  </a:lnTo>
                  <a:lnTo>
                    <a:pt x="0" y="14"/>
                  </a:lnTo>
                  <a:lnTo>
                    <a:pt x="0" y="14"/>
                  </a:lnTo>
                  <a:lnTo>
                    <a:pt x="0" y="14"/>
                  </a:lnTo>
                  <a:lnTo>
                    <a:pt x="0" y="9"/>
                  </a:lnTo>
                  <a:lnTo>
                    <a:pt x="0" y="9"/>
                  </a:lnTo>
                  <a:lnTo>
                    <a:pt x="0" y="4"/>
                  </a:lnTo>
                  <a:lnTo>
                    <a:pt x="0" y="4"/>
                  </a:lnTo>
                  <a:lnTo>
                    <a:pt x="0" y="4"/>
                  </a:lnTo>
                  <a:lnTo>
                    <a:pt x="0" y="0"/>
                  </a:lnTo>
                  <a:lnTo>
                    <a:pt x="5" y="0"/>
                  </a:lnTo>
                  <a:lnTo>
                    <a:pt x="5" y="0"/>
                  </a:lnTo>
                  <a:lnTo>
                    <a:pt x="5" y="0"/>
                  </a:lnTo>
                  <a:lnTo>
                    <a:pt x="10" y="0"/>
                  </a:lnTo>
                  <a:lnTo>
                    <a:pt x="10" y="0"/>
                  </a:lnTo>
                  <a:lnTo>
                    <a:pt x="10"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31" name="Line 547"/>
            <p:cNvSpPr>
              <a:spLocks noChangeShapeType="1"/>
            </p:cNvSpPr>
            <p:nvPr/>
          </p:nvSpPr>
          <p:spPr bwMode="auto">
            <a:xfrm rot="11055630">
              <a:off x="1543" y="3433"/>
              <a:ext cx="65" cy="28"/>
            </a:xfrm>
            <a:prstGeom prst="line">
              <a:avLst/>
            </a:prstGeom>
            <a:noFill/>
            <a:ln w="7938">
              <a:solidFill>
                <a:srgbClr val="000000"/>
              </a:solidFill>
              <a:round/>
              <a:headEnd/>
              <a:tailEnd/>
            </a:ln>
          </p:spPr>
          <p:txBody>
            <a:bodyPr/>
            <a:lstStyle/>
            <a:p>
              <a:endParaRPr lang="fr-FR"/>
            </a:p>
          </p:txBody>
        </p:sp>
        <p:sp>
          <p:nvSpPr>
            <p:cNvPr id="2132" name="Line 548"/>
            <p:cNvSpPr>
              <a:spLocks noChangeShapeType="1"/>
            </p:cNvSpPr>
            <p:nvPr/>
          </p:nvSpPr>
          <p:spPr bwMode="auto">
            <a:xfrm rot="11055630" flipV="1">
              <a:off x="1562" y="3415"/>
              <a:ext cx="27" cy="64"/>
            </a:xfrm>
            <a:prstGeom prst="line">
              <a:avLst/>
            </a:prstGeom>
            <a:noFill/>
            <a:ln w="7938">
              <a:solidFill>
                <a:srgbClr val="000000"/>
              </a:solidFill>
              <a:round/>
              <a:headEnd/>
              <a:tailEnd/>
            </a:ln>
          </p:spPr>
          <p:txBody>
            <a:bodyPr/>
            <a:lstStyle/>
            <a:p>
              <a:endParaRPr lang="fr-FR"/>
            </a:p>
          </p:txBody>
        </p:sp>
        <p:sp>
          <p:nvSpPr>
            <p:cNvPr id="2133" name="Freeform 549"/>
            <p:cNvSpPr>
              <a:spLocks/>
            </p:cNvSpPr>
            <p:nvPr/>
          </p:nvSpPr>
          <p:spPr bwMode="auto">
            <a:xfrm rot="11055630">
              <a:off x="1535" y="3495"/>
              <a:ext cx="23" cy="23"/>
            </a:xfrm>
            <a:custGeom>
              <a:avLst/>
              <a:gdLst/>
              <a:ahLst/>
              <a:cxnLst>
                <a:cxn ang="0">
                  <a:pos x="14" y="0"/>
                </a:cxn>
                <a:cxn ang="0">
                  <a:pos x="19" y="0"/>
                </a:cxn>
                <a:cxn ang="0">
                  <a:pos x="19" y="5"/>
                </a:cxn>
                <a:cxn ang="0">
                  <a:pos x="19" y="5"/>
                </a:cxn>
                <a:cxn ang="0">
                  <a:pos x="23" y="5"/>
                </a:cxn>
                <a:cxn ang="0">
                  <a:pos x="23" y="9"/>
                </a:cxn>
                <a:cxn ang="0">
                  <a:pos x="23" y="9"/>
                </a:cxn>
                <a:cxn ang="0">
                  <a:pos x="23" y="9"/>
                </a:cxn>
                <a:cxn ang="0">
                  <a:pos x="23" y="14"/>
                </a:cxn>
                <a:cxn ang="0">
                  <a:pos x="23" y="14"/>
                </a:cxn>
                <a:cxn ang="0">
                  <a:pos x="19" y="19"/>
                </a:cxn>
                <a:cxn ang="0">
                  <a:pos x="19" y="19"/>
                </a:cxn>
                <a:cxn ang="0">
                  <a:pos x="19" y="19"/>
                </a:cxn>
                <a:cxn ang="0">
                  <a:pos x="19" y="19"/>
                </a:cxn>
                <a:cxn ang="0">
                  <a:pos x="14" y="23"/>
                </a:cxn>
                <a:cxn ang="0">
                  <a:pos x="14" y="23"/>
                </a:cxn>
                <a:cxn ang="0">
                  <a:pos x="10" y="23"/>
                </a:cxn>
                <a:cxn ang="0">
                  <a:pos x="10" y="23"/>
                </a:cxn>
                <a:cxn ang="0">
                  <a:pos x="10" y="19"/>
                </a:cxn>
                <a:cxn ang="0">
                  <a:pos x="5" y="19"/>
                </a:cxn>
                <a:cxn ang="0">
                  <a:pos x="5" y="19"/>
                </a:cxn>
                <a:cxn ang="0">
                  <a:pos x="5" y="19"/>
                </a:cxn>
                <a:cxn ang="0">
                  <a:pos x="5" y="14"/>
                </a:cxn>
                <a:cxn ang="0">
                  <a:pos x="0" y="14"/>
                </a:cxn>
                <a:cxn ang="0">
                  <a:pos x="0" y="14"/>
                </a:cxn>
                <a:cxn ang="0">
                  <a:pos x="0" y="9"/>
                </a:cxn>
                <a:cxn ang="0">
                  <a:pos x="0" y="9"/>
                </a:cxn>
                <a:cxn ang="0">
                  <a:pos x="5" y="9"/>
                </a:cxn>
                <a:cxn ang="0">
                  <a:pos x="5" y="5"/>
                </a:cxn>
                <a:cxn ang="0">
                  <a:pos x="5" y="5"/>
                </a:cxn>
                <a:cxn ang="0">
                  <a:pos x="5" y="5"/>
                </a:cxn>
                <a:cxn ang="0">
                  <a:pos x="10" y="0"/>
                </a:cxn>
                <a:cxn ang="0">
                  <a:pos x="10" y="0"/>
                </a:cxn>
                <a:cxn ang="0">
                  <a:pos x="10" y="0"/>
                </a:cxn>
                <a:cxn ang="0">
                  <a:pos x="14" y="0"/>
                </a:cxn>
                <a:cxn ang="0">
                  <a:pos x="14" y="0"/>
                </a:cxn>
                <a:cxn ang="0">
                  <a:pos x="14" y="0"/>
                </a:cxn>
              </a:cxnLst>
              <a:rect l="0" t="0" r="r" b="b"/>
              <a:pathLst>
                <a:path w="23" h="23">
                  <a:moveTo>
                    <a:pt x="14" y="0"/>
                  </a:moveTo>
                  <a:lnTo>
                    <a:pt x="19" y="0"/>
                  </a:lnTo>
                  <a:lnTo>
                    <a:pt x="19" y="5"/>
                  </a:lnTo>
                  <a:lnTo>
                    <a:pt x="19" y="5"/>
                  </a:lnTo>
                  <a:lnTo>
                    <a:pt x="23" y="5"/>
                  </a:lnTo>
                  <a:lnTo>
                    <a:pt x="23" y="9"/>
                  </a:lnTo>
                  <a:lnTo>
                    <a:pt x="23" y="9"/>
                  </a:lnTo>
                  <a:lnTo>
                    <a:pt x="23" y="9"/>
                  </a:lnTo>
                  <a:lnTo>
                    <a:pt x="23" y="14"/>
                  </a:lnTo>
                  <a:lnTo>
                    <a:pt x="23" y="14"/>
                  </a:lnTo>
                  <a:lnTo>
                    <a:pt x="19" y="19"/>
                  </a:lnTo>
                  <a:lnTo>
                    <a:pt x="19" y="19"/>
                  </a:lnTo>
                  <a:lnTo>
                    <a:pt x="19" y="19"/>
                  </a:lnTo>
                  <a:lnTo>
                    <a:pt x="19" y="19"/>
                  </a:lnTo>
                  <a:lnTo>
                    <a:pt x="14" y="23"/>
                  </a:lnTo>
                  <a:lnTo>
                    <a:pt x="14" y="23"/>
                  </a:lnTo>
                  <a:lnTo>
                    <a:pt x="10" y="23"/>
                  </a:lnTo>
                  <a:lnTo>
                    <a:pt x="10" y="23"/>
                  </a:lnTo>
                  <a:lnTo>
                    <a:pt x="10" y="19"/>
                  </a:lnTo>
                  <a:lnTo>
                    <a:pt x="5" y="19"/>
                  </a:lnTo>
                  <a:lnTo>
                    <a:pt x="5" y="19"/>
                  </a:lnTo>
                  <a:lnTo>
                    <a:pt x="5" y="19"/>
                  </a:lnTo>
                  <a:lnTo>
                    <a:pt x="5" y="14"/>
                  </a:lnTo>
                  <a:lnTo>
                    <a:pt x="0" y="14"/>
                  </a:lnTo>
                  <a:lnTo>
                    <a:pt x="0" y="14"/>
                  </a:lnTo>
                  <a:lnTo>
                    <a:pt x="0" y="9"/>
                  </a:lnTo>
                  <a:lnTo>
                    <a:pt x="0" y="9"/>
                  </a:lnTo>
                  <a:lnTo>
                    <a:pt x="5" y="9"/>
                  </a:lnTo>
                  <a:lnTo>
                    <a:pt x="5" y="5"/>
                  </a:lnTo>
                  <a:lnTo>
                    <a:pt x="5" y="5"/>
                  </a:lnTo>
                  <a:lnTo>
                    <a:pt x="5" y="5"/>
                  </a:lnTo>
                  <a:lnTo>
                    <a:pt x="10" y="0"/>
                  </a:lnTo>
                  <a:lnTo>
                    <a:pt x="10" y="0"/>
                  </a:lnTo>
                  <a:lnTo>
                    <a:pt x="10"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34" name="Line 550"/>
            <p:cNvSpPr>
              <a:spLocks noChangeShapeType="1"/>
            </p:cNvSpPr>
            <p:nvPr/>
          </p:nvSpPr>
          <p:spPr bwMode="auto">
            <a:xfrm rot="11055630">
              <a:off x="1513" y="3495"/>
              <a:ext cx="64" cy="23"/>
            </a:xfrm>
            <a:prstGeom prst="line">
              <a:avLst/>
            </a:prstGeom>
            <a:noFill/>
            <a:ln w="7938">
              <a:solidFill>
                <a:srgbClr val="000000"/>
              </a:solidFill>
              <a:round/>
              <a:headEnd/>
              <a:tailEnd/>
            </a:ln>
          </p:spPr>
          <p:txBody>
            <a:bodyPr/>
            <a:lstStyle/>
            <a:p>
              <a:endParaRPr lang="fr-FR"/>
            </a:p>
          </p:txBody>
        </p:sp>
        <p:sp>
          <p:nvSpPr>
            <p:cNvPr id="2135" name="Line 551"/>
            <p:cNvSpPr>
              <a:spLocks noChangeShapeType="1"/>
            </p:cNvSpPr>
            <p:nvPr/>
          </p:nvSpPr>
          <p:spPr bwMode="auto">
            <a:xfrm rot="11055630" flipV="1">
              <a:off x="1535" y="3477"/>
              <a:ext cx="23" cy="60"/>
            </a:xfrm>
            <a:prstGeom prst="line">
              <a:avLst/>
            </a:prstGeom>
            <a:noFill/>
            <a:ln w="7938">
              <a:solidFill>
                <a:srgbClr val="000000"/>
              </a:solidFill>
              <a:round/>
              <a:headEnd/>
              <a:tailEnd/>
            </a:ln>
          </p:spPr>
          <p:txBody>
            <a:bodyPr/>
            <a:lstStyle/>
            <a:p>
              <a:endParaRPr lang="fr-FR"/>
            </a:p>
          </p:txBody>
        </p:sp>
        <p:sp>
          <p:nvSpPr>
            <p:cNvPr id="2136" name="Freeform 552"/>
            <p:cNvSpPr>
              <a:spLocks/>
            </p:cNvSpPr>
            <p:nvPr/>
          </p:nvSpPr>
          <p:spPr bwMode="auto">
            <a:xfrm rot="11055630">
              <a:off x="1582" y="3480"/>
              <a:ext cx="23" cy="23"/>
            </a:xfrm>
            <a:custGeom>
              <a:avLst/>
              <a:gdLst/>
              <a:ahLst/>
              <a:cxnLst>
                <a:cxn ang="0">
                  <a:pos x="19" y="0"/>
                </a:cxn>
                <a:cxn ang="0">
                  <a:pos x="19" y="0"/>
                </a:cxn>
                <a:cxn ang="0">
                  <a:pos x="19" y="4"/>
                </a:cxn>
                <a:cxn ang="0">
                  <a:pos x="19" y="4"/>
                </a:cxn>
                <a:cxn ang="0">
                  <a:pos x="23" y="4"/>
                </a:cxn>
                <a:cxn ang="0">
                  <a:pos x="23" y="9"/>
                </a:cxn>
                <a:cxn ang="0">
                  <a:pos x="23" y="9"/>
                </a:cxn>
                <a:cxn ang="0">
                  <a:pos x="23" y="9"/>
                </a:cxn>
                <a:cxn ang="0">
                  <a:pos x="23" y="14"/>
                </a:cxn>
                <a:cxn ang="0">
                  <a:pos x="23" y="14"/>
                </a:cxn>
                <a:cxn ang="0">
                  <a:pos x="23" y="18"/>
                </a:cxn>
                <a:cxn ang="0">
                  <a:pos x="19" y="18"/>
                </a:cxn>
                <a:cxn ang="0">
                  <a:pos x="19" y="18"/>
                </a:cxn>
                <a:cxn ang="0">
                  <a:pos x="19" y="18"/>
                </a:cxn>
                <a:cxn ang="0">
                  <a:pos x="14" y="18"/>
                </a:cxn>
                <a:cxn ang="0">
                  <a:pos x="14" y="23"/>
                </a:cxn>
                <a:cxn ang="0">
                  <a:pos x="14" y="23"/>
                </a:cxn>
                <a:cxn ang="0">
                  <a:pos x="10" y="23"/>
                </a:cxn>
                <a:cxn ang="0">
                  <a:pos x="10" y="18"/>
                </a:cxn>
                <a:cxn ang="0">
                  <a:pos x="5" y="18"/>
                </a:cxn>
                <a:cxn ang="0">
                  <a:pos x="5" y="18"/>
                </a:cxn>
                <a:cxn ang="0">
                  <a:pos x="5" y="18"/>
                </a:cxn>
                <a:cxn ang="0">
                  <a:pos x="5" y="14"/>
                </a:cxn>
                <a:cxn ang="0">
                  <a:pos x="5" y="14"/>
                </a:cxn>
                <a:cxn ang="0">
                  <a:pos x="5" y="14"/>
                </a:cxn>
                <a:cxn ang="0">
                  <a:pos x="0" y="9"/>
                </a:cxn>
                <a:cxn ang="0">
                  <a:pos x="5" y="9"/>
                </a:cxn>
                <a:cxn ang="0">
                  <a:pos x="5" y="9"/>
                </a:cxn>
                <a:cxn ang="0">
                  <a:pos x="5" y="4"/>
                </a:cxn>
                <a:cxn ang="0">
                  <a:pos x="5" y="4"/>
                </a:cxn>
                <a:cxn ang="0">
                  <a:pos x="5" y="4"/>
                </a:cxn>
                <a:cxn ang="0">
                  <a:pos x="10" y="0"/>
                </a:cxn>
                <a:cxn ang="0">
                  <a:pos x="10" y="0"/>
                </a:cxn>
                <a:cxn ang="0">
                  <a:pos x="10" y="0"/>
                </a:cxn>
                <a:cxn ang="0">
                  <a:pos x="14" y="0"/>
                </a:cxn>
                <a:cxn ang="0">
                  <a:pos x="14" y="0"/>
                </a:cxn>
                <a:cxn ang="0">
                  <a:pos x="19" y="0"/>
                </a:cxn>
              </a:cxnLst>
              <a:rect l="0" t="0" r="r" b="b"/>
              <a:pathLst>
                <a:path w="23" h="23">
                  <a:moveTo>
                    <a:pt x="19" y="0"/>
                  </a:moveTo>
                  <a:lnTo>
                    <a:pt x="19" y="0"/>
                  </a:lnTo>
                  <a:lnTo>
                    <a:pt x="19" y="4"/>
                  </a:lnTo>
                  <a:lnTo>
                    <a:pt x="19" y="4"/>
                  </a:lnTo>
                  <a:lnTo>
                    <a:pt x="23" y="4"/>
                  </a:lnTo>
                  <a:lnTo>
                    <a:pt x="23" y="9"/>
                  </a:lnTo>
                  <a:lnTo>
                    <a:pt x="23" y="9"/>
                  </a:lnTo>
                  <a:lnTo>
                    <a:pt x="23" y="9"/>
                  </a:lnTo>
                  <a:lnTo>
                    <a:pt x="23" y="14"/>
                  </a:lnTo>
                  <a:lnTo>
                    <a:pt x="23" y="14"/>
                  </a:lnTo>
                  <a:lnTo>
                    <a:pt x="23" y="18"/>
                  </a:lnTo>
                  <a:lnTo>
                    <a:pt x="19" y="18"/>
                  </a:lnTo>
                  <a:lnTo>
                    <a:pt x="19" y="18"/>
                  </a:lnTo>
                  <a:lnTo>
                    <a:pt x="19" y="18"/>
                  </a:lnTo>
                  <a:lnTo>
                    <a:pt x="14" y="18"/>
                  </a:lnTo>
                  <a:lnTo>
                    <a:pt x="14" y="23"/>
                  </a:lnTo>
                  <a:lnTo>
                    <a:pt x="14" y="23"/>
                  </a:lnTo>
                  <a:lnTo>
                    <a:pt x="10" y="23"/>
                  </a:lnTo>
                  <a:lnTo>
                    <a:pt x="10" y="18"/>
                  </a:lnTo>
                  <a:lnTo>
                    <a:pt x="5" y="18"/>
                  </a:lnTo>
                  <a:lnTo>
                    <a:pt x="5" y="18"/>
                  </a:lnTo>
                  <a:lnTo>
                    <a:pt x="5" y="18"/>
                  </a:lnTo>
                  <a:lnTo>
                    <a:pt x="5" y="14"/>
                  </a:lnTo>
                  <a:lnTo>
                    <a:pt x="5" y="14"/>
                  </a:lnTo>
                  <a:lnTo>
                    <a:pt x="5" y="14"/>
                  </a:lnTo>
                  <a:lnTo>
                    <a:pt x="0" y="9"/>
                  </a:lnTo>
                  <a:lnTo>
                    <a:pt x="5" y="9"/>
                  </a:lnTo>
                  <a:lnTo>
                    <a:pt x="5" y="9"/>
                  </a:lnTo>
                  <a:lnTo>
                    <a:pt x="5" y="4"/>
                  </a:lnTo>
                  <a:lnTo>
                    <a:pt x="5" y="4"/>
                  </a:lnTo>
                  <a:lnTo>
                    <a:pt x="5" y="4"/>
                  </a:lnTo>
                  <a:lnTo>
                    <a:pt x="10" y="0"/>
                  </a:lnTo>
                  <a:lnTo>
                    <a:pt x="10" y="0"/>
                  </a:lnTo>
                  <a:lnTo>
                    <a:pt x="10" y="0"/>
                  </a:lnTo>
                  <a:lnTo>
                    <a:pt x="14" y="0"/>
                  </a:lnTo>
                  <a:lnTo>
                    <a:pt x="14"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2137" name="Line 553"/>
            <p:cNvSpPr>
              <a:spLocks noChangeShapeType="1"/>
            </p:cNvSpPr>
            <p:nvPr/>
          </p:nvSpPr>
          <p:spPr bwMode="auto">
            <a:xfrm rot="11055630">
              <a:off x="1560" y="3479"/>
              <a:ext cx="64" cy="23"/>
            </a:xfrm>
            <a:prstGeom prst="line">
              <a:avLst/>
            </a:prstGeom>
            <a:noFill/>
            <a:ln w="7938">
              <a:solidFill>
                <a:srgbClr val="000000"/>
              </a:solidFill>
              <a:round/>
              <a:headEnd/>
              <a:tailEnd/>
            </a:ln>
          </p:spPr>
          <p:txBody>
            <a:bodyPr/>
            <a:lstStyle/>
            <a:p>
              <a:endParaRPr lang="fr-FR"/>
            </a:p>
          </p:txBody>
        </p:sp>
        <p:sp>
          <p:nvSpPr>
            <p:cNvPr id="2138" name="Line 554"/>
            <p:cNvSpPr>
              <a:spLocks noChangeShapeType="1"/>
            </p:cNvSpPr>
            <p:nvPr/>
          </p:nvSpPr>
          <p:spPr bwMode="auto">
            <a:xfrm rot="11055630" flipV="1">
              <a:off x="1578" y="3462"/>
              <a:ext cx="28" cy="60"/>
            </a:xfrm>
            <a:prstGeom prst="line">
              <a:avLst/>
            </a:prstGeom>
            <a:noFill/>
            <a:ln w="7938">
              <a:solidFill>
                <a:srgbClr val="000000"/>
              </a:solidFill>
              <a:round/>
              <a:headEnd/>
              <a:tailEnd/>
            </a:ln>
          </p:spPr>
          <p:txBody>
            <a:bodyPr/>
            <a:lstStyle/>
            <a:p>
              <a:endParaRPr lang="fr-FR"/>
            </a:p>
          </p:txBody>
        </p:sp>
        <p:sp>
          <p:nvSpPr>
            <p:cNvPr id="2139" name="Freeform 555"/>
            <p:cNvSpPr>
              <a:spLocks/>
            </p:cNvSpPr>
            <p:nvPr/>
          </p:nvSpPr>
          <p:spPr bwMode="auto">
            <a:xfrm rot="11055630">
              <a:off x="1803" y="3364"/>
              <a:ext cx="23" cy="18"/>
            </a:xfrm>
            <a:custGeom>
              <a:avLst/>
              <a:gdLst/>
              <a:ahLst/>
              <a:cxnLst>
                <a:cxn ang="0">
                  <a:pos x="23" y="14"/>
                </a:cxn>
                <a:cxn ang="0">
                  <a:pos x="23" y="14"/>
                </a:cxn>
                <a:cxn ang="0">
                  <a:pos x="19" y="18"/>
                </a:cxn>
                <a:cxn ang="0">
                  <a:pos x="19" y="18"/>
                </a:cxn>
                <a:cxn ang="0">
                  <a:pos x="19" y="18"/>
                </a:cxn>
                <a:cxn ang="0">
                  <a:pos x="14" y="18"/>
                </a:cxn>
                <a:cxn ang="0">
                  <a:pos x="14" y="18"/>
                </a:cxn>
                <a:cxn ang="0">
                  <a:pos x="14" y="18"/>
                </a:cxn>
                <a:cxn ang="0">
                  <a:pos x="9" y="18"/>
                </a:cxn>
                <a:cxn ang="0">
                  <a:pos x="9" y="18"/>
                </a:cxn>
                <a:cxn ang="0">
                  <a:pos x="9" y="18"/>
                </a:cxn>
                <a:cxn ang="0">
                  <a:pos x="5" y="18"/>
                </a:cxn>
                <a:cxn ang="0">
                  <a:pos x="5" y="14"/>
                </a:cxn>
                <a:cxn ang="0">
                  <a:pos x="5" y="14"/>
                </a:cxn>
                <a:cxn ang="0">
                  <a:pos x="5" y="14"/>
                </a:cxn>
                <a:cxn ang="0">
                  <a:pos x="5" y="9"/>
                </a:cxn>
                <a:cxn ang="0">
                  <a:pos x="0" y="9"/>
                </a:cxn>
                <a:cxn ang="0">
                  <a:pos x="5" y="9"/>
                </a:cxn>
                <a:cxn ang="0">
                  <a:pos x="5" y="5"/>
                </a:cxn>
                <a:cxn ang="0">
                  <a:pos x="5" y="5"/>
                </a:cxn>
                <a:cxn ang="0">
                  <a:pos x="5" y="5"/>
                </a:cxn>
                <a:cxn ang="0">
                  <a:pos x="5" y="0"/>
                </a:cxn>
                <a:cxn ang="0">
                  <a:pos x="9" y="0"/>
                </a:cxn>
                <a:cxn ang="0">
                  <a:pos x="9" y="0"/>
                </a:cxn>
                <a:cxn ang="0">
                  <a:pos x="9" y="0"/>
                </a:cxn>
                <a:cxn ang="0">
                  <a:pos x="14" y="0"/>
                </a:cxn>
                <a:cxn ang="0">
                  <a:pos x="14" y="0"/>
                </a:cxn>
                <a:cxn ang="0">
                  <a:pos x="19" y="0"/>
                </a:cxn>
                <a:cxn ang="0">
                  <a:pos x="19" y="0"/>
                </a:cxn>
                <a:cxn ang="0">
                  <a:pos x="19" y="0"/>
                </a:cxn>
                <a:cxn ang="0">
                  <a:pos x="19" y="5"/>
                </a:cxn>
                <a:cxn ang="0">
                  <a:pos x="23" y="5"/>
                </a:cxn>
                <a:cxn ang="0">
                  <a:pos x="23" y="5"/>
                </a:cxn>
                <a:cxn ang="0">
                  <a:pos x="23" y="9"/>
                </a:cxn>
                <a:cxn ang="0">
                  <a:pos x="23" y="9"/>
                </a:cxn>
                <a:cxn ang="0">
                  <a:pos x="23" y="14"/>
                </a:cxn>
                <a:cxn ang="0">
                  <a:pos x="23" y="14"/>
                </a:cxn>
              </a:cxnLst>
              <a:rect l="0" t="0" r="r" b="b"/>
              <a:pathLst>
                <a:path w="23" h="18">
                  <a:moveTo>
                    <a:pt x="23" y="14"/>
                  </a:moveTo>
                  <a:lnTo>
                    <a:pt x="23" y="14"/>
                  </a:lnTo>
                  <a:lnTo>
                    <a:pt x="19" y="18"/>
                  </a:lnTo>
                  <a:lnTo>
                    <a:pt x="19" y="18"/>
                  </a:lnTo>
                  <a:lnTo>
                    <a:pt x="19" y="18"/>
                  </a:lnTo>
                  <a:lnTo>
                    <a:pt x="14" y="18"/>
                  </a:lnTo>
                  <a:lnTo>
                    <a:pt x="14" y="18"/>
                  </a:lnTo>
                  <a:lnTo>
                    <a:pt x="14" y="18"/>
                  </a:lnTo>
                  <a:lnTo>
                    <a:pt x="9" y="18"/>
                  </a:lnTo>
                  <a:lnTo>
                    <a:pt x="9" y="18"/>
                  </a:lnTo>
                  <a:lnTo>
                    <a:pt x="9" y="18"/>
                  </a:lnTo>
                  <a:lnTo>
                    <a:pt x="5" y="18"/>
                  </a:lnTo>
                  <a:lnTo>
                    <a:pt x="5" y="14"/>
                  </a:lnTo>
                  <a:lnTo>
                    <a:pt x="5" y="14"/>
                  </a:lnTo>
                  <a:lnTo>
                    <a:pt x="5" y="14"/>
                  </a:lnTo>
                  <a:lnTo>
                    <a:pt x="5" y="9"/>
                  </a:lnTo>
                  <a:lnTo>
                    <a:pt x="0" y="9"/>
                  </a:lnTo>
                  <a:lnTo>
                    <a:pt x="5" y="9"/>
                  </a:lnTo>
                  <a:lnTo>
                    <a:pt x="5" y="5"/>
                  </a:lnTo>
                  <a:lnTo>
                    <a:pt x="5" y="5"/>
                  </a:lnTo>
                  <a:lnTo>
                    <a:pt x="5" y="5"/>
                  </a:lnTo>
                  <a:lnTo>
                    <a:pt x="5" y="0"/>
                  </a:lnTo>
                  <a:lnTo>
                    <a:pt x="9" y="0"/>
                  </a:lnTo>
                  <a:lnTo>
                    <a:pt x="9" y="0"/>
                  </a:lnTo>
                  <a:lnTo>
                    <a:pt x="9" y="0"/>
                  </a:lnTo>
                  <a:lnTo>
                    <a:pt x="14" y="0"/>
                  </a:lnTo>
                  <a:lnTo>
                    <a:pt x="14" y="0"/>
                  </a:lnTo>
                  <a:lnTo>
                    <a:pt x="19" y="0"/>
                  </a:lnTo>
                  <a:lnTo>
                    <a:pt x="19" y="0"/>
                  </a:lnTo>
                  <a:lnTo>
                    <a:pt x="19" y="0"/>
                  </a:lnTo>
                  <a:lnTo>
                    <a:pt x="19" y="5"/>
                  </a:lnTo>
                  <a:lnTo>
                    <a:pt x="23" y="5"/>
                  </a:lnTo>
                  <a:lnTo>
                    <a:pt x="23" y="5"/>
                  </a:lnTo>
                  <a:lnTo>
                    <a:pt x="23" y="9"/>
                  </a:lnTo>
                  <a:lnTo>
                    <a:pt x="23" y="9"/>
                  </a:lnTo>
                  <a:lnTo>
                    <a:pt x="23" y="14"/>
                  </a:lnTo>
                  <a:lnTo>
                    <a:pt x="23" y="14"/>
                  </a:lnTo>
                  <a:close/>
                </a:path>
              </a:pathLst>
            </a:custGeom>
            <a:solidFill>
              <a:srgbClr val="000000"/>
            </a:solidFill>
            <a:ln w="7938">
              <a:solidFill>
                <a:srgbClr val="000000"/>
              </a:solidFill>
              <a:prstDash val="solid"/>
              <a:round/>
              <a:headEnd/>
              <a:tailEnd/>
            </a:ln>
          </p:spPr>
          <p:txBody>
            <a:bodyPr/>
            <a:lstStyle/>
            <a:p>
              <a:endParaRPr lang="fr-FR"/>
            </a:p>
          </p:txBody>
        </p:sp>
        <p:sp>
          <p:nvSpPr>
            <p:cNvPr id="2140" name="Line 556"/>
            <p:cNvSpPr>
              <a:spLocks noChangeShapeType="1"/>
            </p:cNvSpPr>
            <p:nvPr/>
          </p:nvSpPr>
          <p:spPr bwMode="auto">
            <a:xfrm rot="11055630" flipV="1">
              <a:off x="1799" y="3341"/>
              <a:ext cx="28" cy="64"/>
            </a:xfrm>
            <a:prstGeom prst="line">
              <a:avLst/>
            </a:prstGeom>
            <a:noFill/>
            <a:ln w="7938">
              <a:solidFill>
                <a:srgbClr val="000000"/>
              </a:solidFill>
              <a:round/>
              <a:headEnd/>
              <a:tailEnd/>
            </a:ln>
          </p:spPr>
          <p:txBody>
            <a:bodyPr/>
            <a:lstStyle/>
            <a:p>
              <a:endParaRPr lang="fr-FR"/>
            </a:p>
          </p:txBody>
        </p:sp>
        <p:sp>
          <p:nvSpPr>
            <p:cNvPr id="2141" name="Line 557"/>
            <p:cNvSpPr>
              <a:spLocks noChangeShapeType="1"/>
            </p:cNvSpPr>
            <p:nvPr/>
          </p:nvSpPr>
          <p:spPr bwMode="auto">
            <a:xfrm rot="11055630">
              <a:off x="1781" y="3359"/>
              <a:ext cx="64" cy="28"/>
            </a:xfrm>
            <a:prstGeom prst="line">
              <a:avLst/>
            </a:prstGeom>
            <a:noFill/>
            <a:ln w="7938">
              <a:solidFill>
                <a:srgbClr val="000000"/>
              </a:solidFill>
              <a:round/>
              <a:headEnd/>
              <a:tailEnd/>
            </a:ln>
          </p:spPr>
          <p:txBody>
            <a:bodyPr/>
            <a:lstStyle/>
            <a:p>
              <a:endParaRPr lang="fr-FR"/>
            </a:p>
          </p:txBody>
        </p:sp>
        <p:sp>
          <p:nvSpPr>
            <p:cNvPr id="2142" name="Freeform 558"/>
            <p:cNvSpPr>
              <a:spLocks/>
            </p:cNvSpPr>
            <p:nvPr/>
          </p:nvSpPr>
          <p:spPr bwMode="auto">
            <a:xfrm rot="11055630">
              <a:off x="1852" y="3347"/>
              <a:ext cx="18" cy="19"/>
            </a:xfrm>
            <a:custGeom>
              <a:avLst/>
              <a:gdLst/>
              <a:ahLst/>
              <a:cxnLst>
                <a:cxn ang="0">
                  <a:pos x="14" y="0"/>
                </a:cxn>
                <a:cxn ang="0">
                  <a:pos x="14" y="0"/>
                </a:cxn>
                <a:cxn ang="0">
                  <a:pos x="14" y="0"/>
                </a:cxn>
                <a:cxn ang="0">
                  <a:pos x="14" y="5"/>
                </a:cxn>
                <a:cxn ang="0">
                  <a:pos x="18" y="5"/>
                </a:cxn>
                <a:cxn ang="0">
                  <a:pos x="18" y="5"/>
                </a:cxn>
                <a:cxn ang="0">
                  <a:pos x="18" y="10"/>
                </a:cxn>
                <a:cxn ang="0">
                  <a:pos x="18" y="10"/>
                </a:cxn>
                <a:cxn ang="0">
                  <a:pos x="18" y="10"/>
                </a:cxn>
                <a:cxn ang="0">
                  <a:pos x="18" y="14"/>
                </a:cxn>
                <a:cxn ang="0">
                  <a:pos x="18" y="14"/>
                </a:cxn>
                <a:cxn ang="0">
                  <a:pos x="14" y="14"/>
                </a:cxn>
                <a:cxn ang="0">
                  <a:pos x="14" y="19"/>
                </a:cxn>
                <a:cxn ang="0">
                  <a:pos x="14" y="19"/>
                </a:cxn>
                <a:cxn ang="0">
                  <a:pos x="9" y="19"/>
                </a:cxn>
                <a:cxn ang="0">
                  <a:pos x="9" y="19"/>
                </a:cxn>
                <a:cxn ang="0">
                  <a:pos x="9" y="19"/>
                </a:cxn>
                <a:cxn ang="0">
                  <a:pos x="4" y="19"/>
                </a:cxn>
                <a:cxn ang="0">
                  <a:pos x="4" y="19"/>
                </a:cxn>
                <a:cxn ang="0">
                  <a:pos x="4" y="19"/>
                </a:cxn>
                <a:cxn ang="0">
                  <a:pos x="0" y="19"/>
                </a:cxn>
                <a:cxn ang="0">
                  <a:pos x="0" y="14"/>
                </a:cxn>
                <a:cxn ang="0">
                  <a:pos x="0" y="14"/>
                </a:cxn>
                <a:cxn ang="0">
                  <a:pos x="0" y="14"/>
                </a:cxn>
                <a:cxn ang="0">
                  <a:pos x="0" y="10"/>
                </a:cxn>
                <a:cxn ang="0">
                  <a:pos x="0" y="10"/>
                </a:cxn>
                <a:cxn ang="0">
                  <a:pos x="0" y="10"/>
                </a:cxn>
                <a:cxn ang="0">
                  <a:pos x="0" y="5"/>
                </a:cxn>
                <a:cxn ang="0">
                  <a:pos x="0" y="5"/>
                </a:cxn>
                <a:cxn ang="0">
                  <a:pos x="0" y="5"/>
                </a:cxn>
                <a:cxn ang="0">
                  <a:pos x="0" y="0"/>
                </a:cxn>
                <a:cxn ang="0">
                  <a:pos x="4" y="0"/>
                </a:cxn>
                <a:cxn ang="0">
                  <a:pos x="4" y="0"/>
                </a:cxn>
                <a:cxn ang="0">
                  <a:pos x="4" y="0"/>
                </a:cxn>
                <a:cxn ang="0">
                  <a:pos x="9" y="0"/>
                </a:cxn>
                <a:cxn ang="0">
                  <a:pos x="9" y="0"/>
                </a:cxn>
                <a:cxn ang="0">
                  <a:pos x="14" y="0"/>
                </a:cxn>
              </a:cxnLst>
              <a:rect l="0" t="0" r="r" b="b"/>
              <a:pathLst>
                <a:path w="18" h="19">
                  <a:moveTo>
                    <a:pt x="14" y="0"/>
                  </a:moveTo>
                  <a:lnTo>
                    <a:pt x="14" y="0"/>
                  </a:lnTo>
                  <a:lnTo>
                    <a:pt x="14" y="0"/>
                  </a:lnTo>
                  <a:lnTo>
                    <a:pt x="14" y="5"/>
                  </a:lnTo>
                  <a:lnTo>
                    <a:pt x="18" y="5"/>
                  </a:lnTo>
                  <a:lnTo>
                    <a:pt x="18" y="5"/>
                  </a:lnTo>
                  <a:lnTo>
                    <a:pt x="18" y="10"/>
                  </a:lnTo>
                  <a:lnTo>
                    <a:pt x="18" y="10"/>
                  </a:lnTo>
                  <a:lnTo>
                    <a:pt x="18" y="10"/>
                  </a:lnTo>
                  <a:lnTo>
                    <a:pt x="18" y="14"/>
                  </a:lnTo>
                  <a:lnTo>
                    <a:pt x="18" y="14"/>
                  </a:lnTo>
                  <a:lnTo>
                    <a:pt x="14" y="14"/>
                  </a:lnTo>
                  <a:lnTo>
                    <a:pt x="14" y="19"/>
                  </a:lnTo>
                  <a:lnTo>
                    <a:pt x="14" y="19"/>
                  </a:lnTo>
                  <a:lnTo>
                    <a:pt x="9" y="19"/>
                  </a:lnTo>
                  <a:lnTo>
                    <a:pt x="9" y="19"/>
                  </a:lnTo>
                  <a:lnTo>
                    <a:pt x="9" y="19"/>
                  </a:lnTo>
                  <a:lnTo>
                    <a:pt x="4" y="19"/>
                  </a:lnTo>
                  <a:lnTo>
                    <a:pt x="4" y="19"/>
                  </a:lnTo>
                  <a:lnTo>
                    <a:pt x="4" y="19"/>
                  </a:lnTo>
                  <a:lnTo>
                    <a:pt x="0" y="19"/>
                  </a:lnTo>
                  <a:lnTo>
                    <a:pt x="0" y="14"/>
                  </a:lnTo>
                  <a:lnTo>
                    <a:pt x="0" y="14"/>
                  </a:lnTo>
                  <a:lnTo>
                    <a:pt x="0" y="14"/>
                  </a:lnTo>
                  <a:lnTo>
                    <a:pt x="0" y="10"/>
                  </a:lnTo>
                  <a:lnTo>
                    <a:pt x="0" y="10"/>
                  </a:lnTo>
                  <a:lnTo>
                    <a:pt x="0" y="10"/>
                  </a:lnTo>
                  <a:lnTo>
                    <a:pt x="0" y="5"/>
                  </a:lnTo>
                  <a:lnTo>
                    <a:pt x="0" y="5"/>
                  </a:lnTo>
                  <a:lnTo>
                    <a:pt x="0" y="5"/>
                  </a:lnTo>
                  <a:lnTo>
                    <a:pt x="0" y="0"/>
                  </a:lnTo>
                  <a:lnTo>
                    <a:pt x="4" y="0"/>
                  </a:lnTo>
                  <a:lnTo>
                    <a:pt x="4" y="0"/>
                  </a:lnTo>
                  <a:lnTo>
                    <a:pt x="4"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43" name="Line 559"/>
            <p:cNvSpPr>
              <a:spLocks noChangeShapeType="1"/>
            </p:cNvSpPr>
            <p:nvPr/>
          </p:nvSpPr>
          <p:spPr bwMode="auto">
            <a:xfrm rot="11055630">
              <a:off x="1829" y="3343"/>
              <a:ext cx="64" cy="27"/>
            </a:xfrm>
            <a:prstGeom prst="line">
              <a:avLst/>
            </a:prstGeom>
            <a:noFill/>
            <a:ln w="7938">
              <a:solidFill>
                <a:srgbClr val="000000"/>
              </a:solidFill>
              <a:round/>
              <a:headEnd/>
              <a:tailEnd/>
            </a:ln>
          </p:spPr>
          <p:txBody>
            <a:bodyPr/>
            <a:lstStyle/>
            <a:p>
              <a:endParaRPr lang="fr-FR"/>
            </a:p>
          </p:txBody>
        </p:sp>
        <p:sp>
          <p:nvSpPr>
            <p:cNvPr id="2144" name="Line 560"/>
            <p:cNvSpPr>
              <a:spLocks noChangeShapeType="1"/>
            </p:cNvSpPr>
            <p:nvPr/>
          </p:nvSpPr>
          <p:spPr bwMode="auto">
            <a:xfrm rot="11055630" flipV="1">
              <a:off x="1847" y="3324"/>
              <a:ext cx="28" cy="65"/>
            </a:xfrm>
            <a:prstGeom prst="line">
              <a:avLst/>
            </a:prstGeom>
            <a:noFill/>
            <a:ln w="7938">
              <a:solidFill>
                <a:srgbClr val="000000"/>
              </a:solidFill>
              <a:round/>
              <a:headEnd/>
              <a:tailEnd/>
            </a:ln>
          </p:spPr>
          <p:txBody>
            <a:bodyPr/>
            <a:lstStyle/>
            <a:p>
              <a:endParaRPr lang="fr-FR"/>
            </a:p>
          </p:txBody>
        </p:sp>
        <p:sp>
          <p:nvSpPr>
            <p:cNvPr id="2145" name="Freeform 561"/>
            <p:cNvSpPr>
              <a:spLocks/>
            </p:cNvSpPr>
            <p:nvPr/>
          </p:nvSpPr>
          <p:spPr bwMode="auto">
            <a:xfrm rot="11055630">
              <a:off x="1818" y="3405"/>
              <a:ext cx="23" cy="23"/>
            </a:xfrm>
            <a:custGeom>
              <a:avLst/>
              <a:gdLst/>
              <a:ahLst/>
              <a:cxnLst>
                <a:cxn ang="0">
                  <a:pos x="14" y="0"/>
                </a:cxn>
                <a:cxn ang="0">
                  <a:pos x="18" y="4"/>
                </a:cxn>
                <a:cxn ang="0">
                  <a:pos x="18" y="4"/>
                </a:cxn>
                <a:cxn ang="0">
                  <a:pos x="18" y="4"/>
                </a:cxn>
                <a:cxn ang="0">
                  <a:pos x="18" y="4"/>
                </a:cxn>
                <a:cxn ang="0">
                  <a:pos x="18" y="9"/>
                </a:cxn>
                <a:cxn ang="0">
                  <a:pos x="23" y="9"/>
                </a:cxn>
                <a:cxn ang="0">
                  <a:pos x="23" y="14"/>
                </a:cxn>
                <a:cxn ang="0">
                  <a:pos x="18" y="14"/>
                </a:cxn>
                <a:cxn ang="0">
                  <a:pos x="18" y="14"/>
                </a:cxn>
                <a:cxn ang="0">
                  <a:pos x="18" y="18"/>
                </a:cxn>
                <a:cxn ang="0">
                  <a:pos x="18" y="18"/>
                </a:cxn>
                <a:cxn ang="0">
                  <a:pos x="18" y="18"/>
                </a:cxn>
                <a:cxn ang="0">
                  <a:pos x="14" y="23"/>
                </a:cxn>
                <a:cxn ang="0">
                  <a:pos x="14" y="23"/>
                </a:cxn>
                <a:cxn ang="0">
                  <a:pos x="14" y="23"/>
                </a:cxn>
                <a:cxn ang="0">
                  <a:pos x="9" y="23"/>
                </a:cxn>
                <a:cxn ang="0">
                  <a:pos x="9" y="23"/>
                </a:cxn>
                <a:cxn ang="0">
                  <a:pos x="4" y="23"/>
                </a:cxn>
                <a:cxn ang="0">
                  <a:pos x="4" y="18"/>
                </a:cxn>
                <a:cxn ang="0">
                  <a:pos x="4" y="18"/>
                </a:cxn>
                <a:cxn ang="0">
                  <a:pos x="4" y="18"/>
                </a:cxn>
                <a:cxn ang="0">
                  <a:pos x="0" y="18"/>
                </a:cxn>
                <a:cxn ang="0">
                  <a:pos x="0" y="14"/>
                </a:cxn>
                <a:cxn ang="0">
                  <a:pos x="0" y="14"/>
                </a:cxn>
                <a:cxn ang="0">
                  <a:pos x="0" y="14"/>
                </a:cxn>
                <a:cxn ang="0">
                  <a:pos x="0" y="9"/>
                </a:cxn>
                <a:cxn ang="0">
                  <a:pos x="0" y="9"/>
                </a:cxn>
                <a:cxn ang="0">
                  <a:pos x="0" y="4"/>
                </a:cxn>
                <a:cxn ang="0">
                  <a:pos x="4" y="4"/>
                </a:cxn>
                <a:cxn ang="0">
                  <a:pos x="4" y="4"/>
                </a:cxn>
                <a:cxn ang="0">
                  <a:pos x="4" y="4"/>
                </a:cxn>
                <a:cxn ang="0">
                  <a:pos x="9" y="0"/>
                </a:cxn>
                <a:cxn ang="0">
                  <a:pos x="9" y="0"/>
                </a:cxn>
                <a:cxn ang="0">
                  <a:pos x="9" y="0"/>
                </a:cxn>
                <a:cxn ang="0">
                  <a:pos x="14" y="0"/>
                </a:cxn>
                <a:cxn ang="0">
                  <a:pos x="14" y="0"/>
                </a:cxn>
              </a:cxnLst>
              <a:rect l="0" t="0" r="r" b="b"/>
              <a:pathLst>
                <a:path w="23" h="23">
                  <a:moveTo>
                    <a:pt x="14" y="0"/>
                  </a:moveTo>
                  <a:lnTo>
                    <a:pt x="18" y="4"/>
                  </a:lnTo>
                  <a:lnTo>
                    <a:pt x="18" y="4"/>
                  </a:lnTo>
                  <a:lnTo>
                    <a:pt x="18" y="4"/>
                  </a:lnTo>
                  <a:lnTo>
                    <a:pt x="18" y="4"/>
                  </a:lnTo>
                  <a:lnTo>
                    <a:pt x="18" y="9"/>
                  </a:lnTo>
                  <a:lnTo>
                    <a:pt x="23" y="9"/>
                  </a:lnTo>
                  <a:lnTo>
                    <a:pt x="23" y="14"/>
                  </a:lnTo>
                  <a:lnTo>
                    <a:pt x="18" y="14"/>
                  </a:lnTo>
                  <a:lnTo>
                    <a:pt x="18" y="14"/>
                  </a:lnTo>
                  <a:lnTo>
                    <a:pt x="18" y="18"/>
                  </a:lnTo>
                  <a:lnTo>
                    <a:pt x="18" y="18"/>
                  </a:lnTo>
                  <a:lnTo>
                    <a:pt x="18" y="18"/>
                  </a:lnTo>
                  <a:lnTo>
                    <a:pt x="14" y="23"/>
                  </a:lnTo>
                  <a:lnTo>
                    <a:pt x="14" y="23"/>
                  </a:lnTo>
                  <a:lnTo>
                    <a:pt x="14" y="23"/>
                  </a:lnTo>
                  <a:lnTo>
                    <a:pt x="9" y="23"/>
                  </a:lnTo>
                  <a:lnTo>
                    <a:pt x="9" y="23"/>
                  </a:lnTo>
                  <a:lnTo>
                    <a:pt x="4" y="23"/>
                  </a:lnTo>
                  <a:lnTo>
                    <a:pt x="4" y="18"/>
                  </a:lnTo>
                  <a:lnTo>
                    <a:pt x="4" y="18"/>
                  </a:lnTo>
                  <a:lnTo>
                    <a:pt x="4" y="18"/>
                  </a:lnTo>
                  <a:lnTo>
                    <a:pt x="0" y="18"/>
                  </a:lnTo>
                  <a:lnTo>
                    <a:pt x="0" y="14"/>
                  </a:lnTo>
                  <a:lnTo>
                    <a:pt x="0" y="14"/>
                  </a:lnTo>
                  <a:lnTo>
                    <a:pt x="0" y="14"/>
                  </a:lnTo>
                  <a:lnTo>
                    <a:pt x="0" y="9"/>
                  </a:lnTo>
                  <a:lnTo>
                    <a:pt x="0" y="9"/>
                  </a:lnTo>
                  <a:lnTo>
                    <a:pt x="0" y="4"/>
                  </a:lnTo>
                  <a:lnTo>
                    <a:pt x="4" y="4"/>
                  </a:lnTo>
                  <a:lnTo>
                    <a:pt x="4" y="4"/>
                  </a:lnTo>
                  <a:lnTo>
                    <a:pt x="4" y="4"/>
                  </a:lnTo>
                  <a:lnTo>
                    <a:pt x="9" y="0"/>
                  </a:lnTo>
                  <a:lnTo>
                    <a:pt x="9" y="0"/>
                  </a:lnTo>
                  <a:lnTo>
                    <a:pt x="9"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46" name="Line 562"/>
            <p:cNvSpPr>
              <a:spLocks noChangeShapeType="1"/>
            </p:cNvSpPr>
            <p:nvPr/>
          </p:nvSpPr>
          <p:spPr bwMode="auto">
            <a:xfrm rot="11055630">
              <a:off x="1801" y="3405"/>
              <a:ext cx="60" cy="23"/>
            </a:xfrm>
            <a:prstGeom prst="line">
              <a:avLst/>
            </a:prstGeom>
            <a:noFill/>
            <a:ln w="7938">
              <a:solidFill>
                <a:srgbClr val="000000"/>
              </a:solidFill>
              <a:round/>
              <a:headEnd/>
              <a:tailEnd/>
            </a:ln>
          </p:spPr>
          <p:txBody>
            <a:bodyPr/>
            <a:lstStyle/>
            <a:p>
              <a:endParaRPr lang="fr-FR"/>
            </a:p>
          </p:txBody>
        </p:sp>
        <p:sp>
          <p:nvSpPr>
            <p:cNvPr id="2147" name="Line 563"/>
            <p:cNvSpPr>
              <a:spLocks noChangeShapeType="1"/>
            </p:cNvSpPr>
            <p:nvPr/>
          </p:nvSpPr>
          <p:spPr bwMode="auto">
            <a:xfrm rot="11055630" flipV="1">
              <a:off x="1818" y="3388"/>
              <a:ext cx="23" cy="60"/>
            </a:xfrm>
            <a:prstGeom prst="line">
              <a:avLst/>
            </a:prstGeom>
            <a:noFill/>
            <a:ln w="7938">
              <a:solidFill>
                <a:srgbClr val="000000"/>
              </a:solidFill>
              <a:round/>
              <a:headEnd/>
              <a:tailEnd/>
            </a:ln>
          </p:spPr>
          <p:txBody>
            <a:bodyPr/>
            <a:lstStyle/>
            <a:p>
              <a:endParaRPr lang="fr-FR"/>
            </a:p>
          </p:txBody>
        </p:sp>
        <p:sp>
          <p:nvSpPr>
            <p:cNvPr id="2148" name="Freeform 564"/>
            <p:cNvSpPr>
              <a:spLocks/>
            </p:cNvSpPr>
            <p:nvPr/>
          </p:nvSpPr>
          <p:spPr bwMode="auto">
            <a:xfrm rot="11055630">
              <a:off x="1865" y="3390"/>
              <a:ext cx="23" cy="23"/>
            </a:xfrm>
            <a:custGeom>
              <a:avLst/>
              <a:gdLst/>
              <a:ahLst/>
              <a:cxnLst>
                <a:cxn ang="0">
                  <a:pos x="14" y="0"/>
                </a:cxn>
                <a:cxn ang="0">
                  <a:pos x="18" y="5"/>
                </a:cxn>
                <a:cxn ang="0">
                  <a:pos x="18" y="5"/>
                </a:cxn>
                <a:cxn ang="0">
                  <a:pos x="18" y="5"/>
                </a:cxn>
                <a:cxn ang="0">
                  <a:pos x="18" y="5"/>
                </a:cxn>
                <a:cxn ang="0">
                  <a:pos x="23" y="10"/>
                </a:cxn>
                <a:cxn ang="0">
                  <a:pos x="23" y="10"/>
                </a:cxn>
                <a:cxn ang="0">
                  <a:pos x="23" y="14"/>
                </a:cxn>
                <a:cxn ang="0">
                  <a:pos x="23" y="14"/>
                </a:cxn>
                <a:cxn ang="0">
                  <a:pos x="18" y="14"/>
                </a:cxn>
                <a:cxn ang="0">
                  <a:pos x="18" y="19"/>
                </a:cxn>
                <a:cxn ang="0">
                  <a:pos x="18" y="19"/>
                </a:cxn>
                <a:cxn ang="0">
                  <a:pos x="18" y="19"/>
                </a:cxn>
                <a:cxn ang="0">
                  <a:pos x="14" y="19"/>
                </a:cxn>
                <a:cxn ang="0">
                  <a:pos x="14" y="23"/>
                </a:cxn>
                <a:cxn ang="0">
                  <a:pos x="14" y="23"/>
                </a:cxn>
                <a:cxn ang="0">
                  <a:pos x="9" y="23"/>
                </a:cxn>
                <a:cxn ang="0">
                  <a:pos x="9" y="23"/>
                </a:cxn>
                <a:cxn ang="0">
                  <a:pos x="9" y="23"/>
                </a:cxn>
                <a:cxn ang="0">
                  <a:pos x="4" y="19"/>
                </a:cxn>
                <a:cxn ang="0">
                  <a:pos x="4" y="19"/>
                </a:cxn>
                <a:cxn ang="0">
                  <a:pos x="4" y="19"/>
                </a:cxn>
                <a:cxn ang="0">
                  <a:pos x="0" y="19"/>
                </a:cxn>
                <a:cxn ang="0">
                  <a:pos x="0" y="14"/>
                </a:cxn>
                <a:cxn ang="0">
                  <a:pos x="0" y="14"/>
                </a:cxn>
                <a:cxn ang="0">
                  <a:pos x="0" y="10"/>
                </a:cxn>
                <a:cxn ang="0">
                  <a:pos x="0" y="10"/>
                </a:cxn>
                <a:cxn ang="0">
                  <a:pos x="0" y="10"/>
                </a:cxn>
                <a:cxn ang="0">
                  <a:pos x="4" y="5"/>
                </a:cxn>
                <a:cxn ang="0">
                  <a:pos x="4" y="5"/>
                </a:cxn>
                <a:cxn ang="0">
                  <a:pos x="4" y="5"/>
                </a:cxn>
                <a:cxn ang="0">
                  <a:pos x="4" y="5"/>
                </a:cxn>
                <a:cxn ang="0">
                  <a:pos x="9" y="0"/>
                </a:cxn>
                <a:cxn ang="0">
                  <a:pos x="9" y="0"/>
                </a:cxn>
                <a:cxn ang="0">
                  <a:pos x="14" y="0"/>
                </a:cxn>
                <a:cxn ang="0">
                  <a:pos x="14" y="0"/>
                </a:cxn>
                <a:cxn ang="0">
                  <a:pos x="14" y="0"/>
                </a:cxn>
              </a:cxnLst>
              <a:rect l="0" t="0" r="r" b="b"/>
              <a:pathLst>
                <a:path w="23" h="23">
                  <a:moveTo>
                    <a:pt x="14" y="0"/>
                  </a:moveTo>
                  <a:lnTo>
                    <a:pt x="18" y="5"/>
                  </a:lnTo>
                  <a:lnTo>
                    <a:pt x="18" y="5"/>
                  </a:lnTo>
                  <a:lnTo>
                    <a:pt x="18" y="5"/>
                  </a:lnTo>
                  <a:lnTo>
                    <a:pt x="18" y="5"/>
                  </a:lnTo>
                  <a:lnTo>
                    <a:pt x="23" y="10"/>
                  </a:lnTo>
                  <a:lnTo>
                    <a:pt x="23" y="10"/>
                  </a:lnTo>
                  <a:lnTo>
                    <a:pt x="23" y="14"/>
                  </a:lnTo>
                  <a:lnTo>
                    <a:pt x="23" y="14"/>
                  </a:lnTo>
                  <a:lnTo>
                    <a:pt x="18" y="14"/>
                  </a:lnTo>
                  <a:lnTo>
                    <a:pt x="18" y="19"/>
                  </a:lnTo>
                  <a:lnTo>
                    <a:pt x="18" y="19"/>
                  </a:lnTo>
                  <a:lnTo>
                    <a:pt x="18" y="19"/>
                  </a:lnTo>
                  <a:lnTo>
                    <a:pt x="14" y="19"/>
                  </a:lnTo>
                  <a:lnTo>
                    <a:pt x="14" y="23"/>
                  </a:lnTo>
                  <a:lnTo>
                    <a:pt x="14" y="23"/>
                  </a:lnTo>
                  <a:lnTo>
                    <a:pt x="9" y="23"/>
                  </a:lnTo>
                  <a:lnTo>
                    <a:pt x="9" y="23"/>
                  </a:lnTo>
                  <a:lnTo>
                    <a:pt x="9" y="23"/>
                  </a:lnTo>
                  <a:lnTo>
                    <a:pt x="4" y="19"/>
                  </a:lnTo>
                  <a:lnTo>
                    <a:pt x="4" y="19"/>
                  </a:lnTo>
                  <a:lnTo>
                    <a:pt x="4" y="19"/>
                  </a:lnTo>
                  <a:lnTo>
                    <a:pt x="0" y="19"/>
                  </a:lnTo>
                  <a:lnTo>
                    <a:pt x="0" y="14"/>
                  </a:lnTo>
                  <a:lnTo>
                    <a:pt x="0" y="14"/>
                  </a:lnTo>
                  <a:lnTo>
                    <a:pt x="0" y="10"/>
                  </a:lnTo>
                  <a:lnTo>
                    <a:pt x="0" y="10"/>
                  </a:lnTo>
                  <a:lnTo>
                    <a:pt x="0" y="10"/>
                  </a:lnTo>
                  <a:lnTo>
                    <a:pt x="4" y="5"/>
                  </a:lnTo>
                  <a:lnTo>
                    <a:pt x="4" y="5"/>
                  </a:lnTo>
                  <a:lnTo>
                    <a:pt x="4" y="5"/>
                  </a:lnTo>
                  <a:lnTo>
                    <a:pt x="4" y="5"/>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49" name="Line 565"/>
            <p:cNvSpPr>
              <a:spLocks noChangeShapeType="1"/>
            </p:cNvSpPr>
            <p:nvPr/>
          </p:nvSpPr>
          <p:spPr bwMode="auto">
            <a:xfrm rot="11055630">
              <a:off x="1848" y="3390"/>
              <a:ext cx="60" cy="23"/>
            </a:xfrm>
            <a:prstGeom prst="line">
              <a:avLst/>
            </a:prstGeom>
            <a:noFill/>
            <a:ln w="7938">
              <a:solidFill>
                <a:srgbClr val="000000"/>
              </a:solidFill>
              <a:round/>
              <a:headEnd/>
              <a:tailEnd/>
            </a:ln>
          </p:spPr>
          <p:txBody>
            <a:bodyPr/>
            <a:lstStyle/>
            <a:p>
              <a:endParaRPr lang="fr-FR"/>
            </a:p>
          </p:txBody>
        </p:sp>
        <p:sp>
          <p:nvSpPr>
            <p:cNvPr id="2150" name="Line 566"/>
            <p:cNvSpPr>
              <a:spLocks noChangeShapeType="1"/>
            </p:cNvSpPr>
            <p:nvPr/>
          </p:nvSpPr>
          <p:spPr bwMode="auto">
            <a:xfrm rot="11055630" flipV="1">
              <a:off x="1865" y="3372"/>
              <a:ext cx="23" cy="60"/>
            </a:xfrm>
            <a:prstGeom prst="line">
              <a:avLst/>
            </a:prstGeom>
            <a:noFill/>
            <a:ln w="7938">
              <a:solidFill>
                <a:srgbClr val="000000"/>
              </a:solidFill>
              <a:round/>
              <a:headEnd/>
              <a:tailEnd/>
            </a:ln>
          </p:spPr>
          <p:txBody>
            <a:bodyPr/>
            <a:lstStyle/>
            <a:p>
              <a:endParaRPr lang="fr-FR"/>
            </a:p>
          </p:txBody>
        </p:sp>
        <p:sp>
          <p:nvSpPr>
            <p:cNvPr id="2151" name="Freeform 567"/>
            <p:cNvSpPr>
              <a:spLocks/>
            </p:cNvSpPr>
            <p:nvPr/>
          </p:nvSpPr>
          <p:spPr bwMode="auto">
            <a:xfrm rot="11055630">
              <a:off x="1710" y="3392"/>
              <a:ext cx="18" cy="19"/>
            </a:xfrm>
            <a:custGeom>
              <a:avLst/>
              <a:gdLst/>
              <a:ahLst/>
              <a:cxnLst>
                <a:cxn ang="0">
                  <a:pos x="18" y="14"/>
                </a:cxn>
                <a:cxn ang="0">
                  <a:pos x="18" y="14"/>
                </a:cxn>
                <a:cxn ang="0">
                  <a:pos x="18" y="19"/>
                </a:cxn>
                <a:cxn ang="0">
                  <a:pos x="14" y="19"/>
                </a:cxn>
                <a:cxn ang="0">
                  <a:pos x="14" y="19"/>
                </a:cxn>
                <a:cxn ang="0">
                  <a:pos x="14" y="19"/>
                </a:cxn>
                <a:cxn ang="0">
                  <a:pos x="9" y="19"/>
                </a:cxn>
                <a:cxn ang="0">
                  <a:pos x="9" y="19"/>
                </a:cxn>
                <a:cxn ang="0">
                  <a:pos x="5" y="19"/>
                </a:cxn>
                <a:cxn ang="0">
                  <a:pos x="5" y="19"/>
                </a:cxn>
                <a:cxn ang="0">
                  <a:pos x="5" y="19"/>
                </a:cxn>
                <a:cxn ang="0">
                  <a:pos x="0" y="19"/>
                </a:cxn>
                <a:cxn ang="0">
                  <a:pos x="0" y="14"/>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9" y="0"/>
                </a:cxn>
                <a:cxn ang="0">
                  <a:pos x="9" y="0"/>
                </a:cxn>
                <a:cxn ang="0">
                  <a:pos x="9" y="0"/>
                </a:cxn>
                <a:cxn ang="0">
                  <a:pos x="14" y="0"/>
                </a:cxn>
                <a:cxn ang="0">
                  <a:pos x="14" y="0"/>
                </a:cxn>
                <a:cxn ang="0">
                  <a:pos x="14" y="0"/>
                </a:cxn>
                <a:cxn ang="0">
                  <a:pos x="18" y="5"/>
                </a:cxn>
                <a:cxn ang="0">
                  <a:pos x="18" y="5"/>
                </a:cxn>
                <a:cxn ang="0">
                  <a:pos x="18" y="5"/>
                </a:cxn>
                <a:cxn ang="0">
                  <a:pos x="18" y="9"/>
                </a:cxn>
                <a:cxn ang="0">
                  <a:pos x="18" y="9"/>
                </a:cxn>
                <a:cxn ang="0">
                  <a:pos x="18" y="14"/>
                </a:cxn>
                <a:cxn ang="0">
                  <a:pos x="18" y="14"/>
                </a:cxn>
              </a:cxnLst>
              <a:rect l="0" t="0" r="r" b="b"/>
              <a:pathLst>
                <a:path w="18" h="19">
                  <a:moveTo>
                    <a:pt x="18" y="14"/>
                  </a:moveTo>
                  <a:lnTo>
                    <a:pt x="18" y="14"/>
                  </a:lnTo>
                  <a:lnTo>
                    <a:pt x="18" y="19"/>
                  </a:lnTo>
                  <a:lnTo>
                    <a:pt x="14" y="19"/>
                  </a:lnTo>
                  <a:lnTo>
                    <a:pt x="14" y="19"/>
                  </a:lnTo>
                  <a:lnTo>
                    <a:pt x="14" y="19"/>
                  </a:lnTo>
                  <a:lnTo>
                    <a:pt x="9" y="19"/>
                  </a:lnTo>
                  <a:lnTo>
                    <a:pt x="9" y="19"/>
                  </a:lnTo>
                  <a:lnTo>
                    <a:pt x="5" y="19"/>
                  </a:lnTo>
                  <a:lnTo>
                    <a:pt x="5" y="19"/>
                  </a:lnTo>
                  <a:lnTo>
                    <a:pt x="5" y="19"/>
                  </a:lnTo>
                  <a:lnTo>
                    <a:pt x="0" y="19"/>
                  </a:lnTo>
                  <a:lnTo>
                    <a:pt x="0" y="14"/>
                  </a:lnTo>
                  <a:lnTo>
                    <a:pt x="0" y="14"/>
                  </a:lnTo>
                  <a:lnTo>
                    <a:pt x="0" y="14"/>
                  </a:lnTo>
                  <a:lnTo>
                    <a:pt x="0" y="9"/>
                  </a:lnTo>
                  <a:lnTo>
                    <a:pt x="0" y="9"/>
                  </a:lnTo>
                  <a:lnTo>
                    <a:pt x="0" y="9"/>
                  </a:lnTo>
                  <a:lnTo>
                    <a:pt x="0" y="5"/>
                  </a:lnTo>
                  <a:lnTo>
                    <a:pt x="0" y="5"/>
                  </a:lnTo>
                  <a:lnTo>
                    <a:pt x="0" y="5"/>
                  </a:lnTo>
                  <a:lnTo>
                    <a:pt x="5" y="0"/>
                  </a:lnTo>
                  <a:lnTo>
                    <a:pt x="5" y="0"/>
                  </a:lnTo>
                  <a:lnTo>
                    <a:pt x="5" y="0"/>
                  </a:lnTo>
                  <a:lnTo>
                    <a:pt x="9" y="0"/>
                  </a:lnTo>
                  <a:lnTo>
                    <a:pt x="9" y="0"/>
                  </a:lnTo>
                  <a:lnTo>
                    <a:pt x="9" y="0"/>
                  </a:lnTo>
                  <a:lnTo>
                    <a:pt x="14" y="0"/>
                  </a:lnTo>
                  <a:lnTo>
                    <a:pt x="14" y="0"/>
                  </a:lnTo>
                  <a:lnTo>
                    <a:pt x="14" y="0"/>
                  </a:lnTo>
                  <a:lnTo>
                    <a:pt x="18" y="5"/>
                  </a:lnTo>
                  <a:lnTo>
                    <a:pt x="18" y="5"/>
                  </a:lnTo>
                  <a:lnTo>
                    <a:pt x="18" y="5"/>
                  </a:lnTo>
                  <a:lnTo>
                    <a:pt x="18" y="9"/>
                  </a:lnTo>
                  <a:lnTo>
                    <a:pt x="18" y="9"/>
                  </a:lnTo>
                  <a:lnTo>
                    <a:pt x="18" y="14"/>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2152" name="Line 568"/>
            <p:cNvSpPr>
              <a:spLocks noChangeShapeType="1"/>
            </p:cNvSpPr>
            <p:nvPr/>
          </p:nvSpPr>
          <p:spPr bwMode="auto">
            <a:xfrm rot="11055630" flipV="1">
              <a:off x="1705" y="3369"/>
              <a:ext cx="28" cy="65"/>
            </a:xfrm>
            <a:prstGeom prst="line">
              <a:avLst/>
            </a:prstGeom>
            <a:noFill/>
            <a:ln w="7938">
              <a:solidFill>
                <a:srgbClr val="000000"/>
              </a:solidFill>
              <a:round/>
              <a:headEnd/>
              <a:tailEnd/>
            </a:ln>
          </p:spPr>
          <p:txBody>
            <a:bodyPr/>
            <a:lstStyle/>
            <a:p>
              <a:endParaRPr lang="fr-FR"/>
            </a:p>
          </p:txBody>
        </p:sp>
        <p:sp>
          <p:nvSpPr>
            <p:cNvPr id="2153" name="Line 569"/>
            <p:cNvSpPr>
              <a:spLocks noChangeShapeType="1"/>
            </p:cNvSpPr>
            <p:nvPr/>
          </p:nvSpPr>
          <p:spPr bwMode="auto">
            <a:xfrm rot="11055630">
              <a:off x="1685" y="3388"/>
              <a:ext cx="65" cy="28"/>
            </a:xfrm>
            <a:prstGeom prst="line">
              <a:avLst/>
            </a:prstGeom>
            <a:noFill/>
            <a:ln w="7938">
              <a:solidFill>
                <a:srgbClr val="000000"/>
              </a:solidFill>
              <a:round/>
              <a:headEnd/>
              <a:tailEnd/>
            </a:ln>
          </p:spPr>
          <p:txBody>
            <a:bodyPr/>
            <a:lstStyle/>
            <a:p>
              <a:endParaRPr lang="fr-FR"/>
            </a:p>
          </p:txBody>
        </p:sp>
        <p:sp>
          <p:nvSpPr>
            <p:cNvPr id="2154" name="Freeform 570"/>
            <p:cNvSpPr>
              <a:spLocks/>
            </p:cNvSpPr>
            <p:nvPr/>
          </p:nvSpPr>
          <p:spPr bwMode="auto">
            <a:xfrm rot="11055630">
              <a:off x="1757" y="3378"/>
              <a:ext cx="18" cy="18"/>
            </a:xfrm>
            <a:custGeom>
              <a:avLst/>
              <a:gdLst/>
              <a:ahLst/>
              <a:cxnLst>
                <a:cxn ang="0">
                  <a:pos x="14" y="0"/>
                </a:cxn>
                <a:cxn ang="0">
                  <a:pos x="14" y="0"/>
                </a:cxn>
                <a:cxn ang="0">
                  <a:pos x="14" y="0"/>
                </a:cxn>
                <a:cxn ang="0">
                  <a:pos x="18" y="4"/>
                </a:cxn>
                <a:cxn ang="0">
                  <a:pos x="18" y="4"/>
                </a:cxn>
                <a:cxn ang="0">
                  <a:pos x="18" y="4"/>
                </a:cxn>
                <a:cxn ang="0">
                  <a:pos x="18" y="9"/>
                </a:cxn>
                <a:cxn ang="0">
                  <a:pos x="18" y="9"/>
                </a:cxn>
                <a:cxn ang="0">
                  <a:pos x="18" y="9"/>
                </a:cxn>
                <a:cxn ang="0">
                  <a:pos x="18" y="13"/>
                </a:cxn>
                <a:cxn ang="0">
                  <a:pos x="18" y="13"/>
                </a:cxn>
                <a:cxn ang="0">
                  <a:pos x="18" y="18"/>
                </a:cxn>
                <a:cxn ang="0">
                  <a:pos x="14" y="18"/>
                </a:cxn>
                <a:cxn ang="0">
                  <a:pos x="14" y="18"/>
                </a:cxn>
                <a:cxn ang="0">
                  <a:pos x="14" y="18"/>
                </a:cxn>
                <a:cxn ang="0">
                  <a:pos x="9" y="18"/>
                </a:cxn>
                <a:cxn ang="0">
                  <a:pos x="9" y="18"/>
                </a:cxn>
                <a:cxn ang="0">
                  <a:pos x="5" y="18"/>
                </a:cxn>
                <a:cxn ang="0">
                  <a:pos x="5" y="18"/>
                </a:cxn>
                <a:cxn ang="0">
                  <a:pos x="5" y="18"/>
                </a:cxn>
                <a:cxn ang="0">
                  <a:pos x="0" y="18"/>
                </a:cxn>
                <a:cxn ang="0">
                  <a:pos x="0" y="13"/>
                </a:cxn>
                <a:cxn ang="0">
                  <a:pos x="0" y="13"/>
                </a:cxn>
                <a:cxn ang="0">
                  <a:pos x="0" y="13"/>
                </a:cxn>
                <a:cxn ang="0">
                  <a:pos x="0" y="9"/>
                </a:cxn>
                <a:cxn ang="0">
                  <a:pos x="0" y="9"/>
                </a:cxn>
                <a:cxn ang="0">
                  <a:pos x="0" y="9"/>
                </a:cxn>
                <a:cxn ang="0">
                  <a:pos x="0" y="4"/>
                </a:cxn>
                <a:cxn ang="0">
                  <a:pos x="0" y="4"/>
                </a:cxn>
                <a:cxn ang="0">
                  <a:pos x="0" y="4"/>
                </a:cxn>
                <a:cxn ang="0">
                  <a:pos x="5" y="0"/>
                </a:cxn>
                <a:cxn ang="0">
                  <a:pos x="5" y="0"/>
                </a:cxn>
                <a:cxn ang="0">
                  <a:pos x="5" y="0"/>
                </a:cxn>
                <a:cxn ang="0">
                  <a:pos x="9" y="0"/>
                </a:cxn>
                <a:cxn ang="0">
                  <a:pos x="9" y="0"/>
                </a:cxn>
                <a:cxn ang="0">
                  <a:pos x="9" y="0"/>
                </a:cxn>
                <a:cxn ang="0">
                  <a:pos x="14" y="0"/>
                </a:cxn>
              </a:cxnLst>
              <a:rect l="0" t="0" r="r" b="b"/>
              <a:pathLst>
                <a:path w="18" h="18">
                  <a:moveTo>
                    <a:pt x="14" y="0"/>
                  </a:moveTo>
                  <a:lnTo>
                    <a:pt x="14" y="0"/>
                  </a:lnTo>
                  <a:lnTo>
                    <a:pt x="14" y="0"/>
                  </a:lnTo>
                  <a:lnTo>
                    <a:pt x="18" y="4"/>
                  </a:lnTo>
                  <a:lnTo>
                    <a:pt x="18" y="4"/>
                  </a:lnTo>
                  <a:lnTo>
                    <a:pt x="18" y="4"/>
                  </a:lnTo>
                  <a:lnTo>
                    <a:pt x="18" y="9"/>
                  </a:lnTo>
                  <a:lnTo>
                    <a:pt x="18" y="9"/>
                  </a:lnTo>
                  <a:lnTo>
                    <a:pt x="18" y="9"/>
                  </a:lnTo>
                  <a:lnTo>
                    <a:pt x="18" y="13"/>
                  </a:lnTo>
                  <a:lnTo>
                    <a:pt x="18" y="13"/>
                  </a:lnTo>
                  <a:lnTo>
                    <a:pt x="18" y="18"/>
                  </a:lnTo>
                  <a:lnTo>
                    <a:pt x="14" y="18"/>
                  </a:lnTo>
                  <a:lnTo>
                    <a:pt x="14" y="18"/>
                  </a:lnTo>
                  <a:lnTo>
                    <a:pt x="14" y="18"/>
                  </a:lnTo>
                  <a:lnTo>
                    <a:pt x="9" y="18"/>
                  </a:lnTo>
                  <a:lnTo>
                    <a:pt x="9" y="18"/>
                  </a:lnTo>
                  <a:lnTo>
                    <a:pt x="5" y="18"/>
                  </a:lnTo>
                  <a:lnTo>
                    <a:pt x="5" y="18"/>
                  </a:lnTo>
                  <a:lnTo>
                    <a:pt x="5" y="18"/>
                  </a:lnTo>
                  <a:lnTo>
                    <a:pt x="0" y="18"/>
                  </a:lnTo>
                  <a:lnTo>
                    <a:pt x="0" y="13"/>
                  </a:lnTo>
                  <a:lnTo>
                    <a:pt x="0" y="13"/>
                  </a:lnTo>
                  <a:lnTo>
                    <a:pt x="0" y="13"/>
                  </a:lnTo>
                  <a:lnTo>
                    <a:pt x="0" y="9"/>
                  </a:lnTo>
                  <a:lnTo>
                    <a:pt x="0" y="9"/>
                  </a:lnTo>
                  <a:lnTo>
                    <a:pt x="0" y="9"/>
                  </a:lnTo>
                  <a:lnTo>
                    <a:pt x="0" y="4"/>
                  </a:lnTo>
                  <a:lnTo>
                    <a:pt x="0" y="4"/>
                  </a:lnTo>
                  <a:lnTo>
                    <a:pt x="0" y="4"/>
                  </a:lnTo>
                  <a:lnTo>
                    <a:pt x="5" y="0"/>
                  </a:lnTo>
                  <a:lnTo>
                    <a:pt x="5" y="0"/>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55" name="Line 571"/>
            <p:cNvSpPr>
              <a:spLocks noChangeShapeType="1"/>
            </p:cNvSpPr>
            <p:nvPr/>
          </p:nvSpPr>
          <p:spPr bwMode="auto">
            <a:xfrm rot="11055630">
              <a:off x="1734" y="3373"/>
              <a:ext cx="64" cy="28"/>
            </a:xfrm>
            <a:prstGeom prst="line">
              <a:avLst/>
            </a:prstGeom>
            <a:noFill/>
            <a:ln w="7938">
              <a:solidFill>
                <a:srgbClr val="000000"/>
              </a:solidFill>
              <a:round/>
              <a:headEnd/>
              <a:tailEnd/>
            </a:ln>
          </p:spPr>
          <p:txBody>
            <a:bodyPr/>
            <a:lstStyle/>
            <a:p>
              <a:endParaRPr lang="fr-FR"/>
            </a:p>
          </p:txBody>
        </p:sp>
        <p:sp>
          <p:nvSpPr>
            <p:cNvPr id="2156" name="Line 572"/>
            <p:cNvSpPr>
              <a:spLocks noChangeShapeType="1"/>
            </p:cNvSpPr>
            <p:nvPr/>
          </p:nvSpPr>
          <p:spPr bwMode="auto">
            <a:xfrm rot="11055630" flipV="1">
              <a:off x="1752" y="3354"/>
              <a:ext cx="28" cy="65"/>
            </a:xfrm>
            <a:prstGeom prst="line">
              <a:avLst/>
            </a:prstGeom>
            <a:noFill/>
            <a:ln w="7938">
              <a:solidFill>
                <a:srgbClr val="000000"/>
              </a:solidFill>
              <a:round/>
              <a:headEnd/>
              <a:tailEnd/>
            </a:ln>
          </p:spPr>
          <p:txBody>
            <a:bodyPr/>
            <a:lstStyle/>
            <a:p>
              <a:endParaRPr lang="fr-FR"/>
            </a:p>
          </p:txBody>
        </p:sp>
        <p:sp>
          <p:nvSpPr>
            <p:cNvPr id="2157" name="Freeform 573"/>
            <p:cNvSpPr>
              <a:spLocks/>
            </p:cNvSpPr>
            <p:nvPr/>
          </p:nvSpPr>
          <p:spPr bwMode="auto">
            <a:xfrm rot="11055630">
              <a:off x="1724" y="3435"/>
              <a:ext cx="23" cy="23"/>
            </a:xfrm>
            <a:custGeom>
              <a:avLst/>
              <a:gdLst/>
              <a:ahLst/>
              <a:cxnLst>
                <a:cxn ang="0">
                  <a:pos x="14" y="5"/>
                </a:cxn>
                <a:cxn ang="0">
                  <a:pos x="18" y="5"/>
                </a:cxn>
                <a:cxn ang="0">
                  <a:pos x="18" y="5"/>
                </a:cxn>
                <a:cxn ang="0">
                  <a:pos x="18" y="5"/>
                </a:cxn>
                <a:cxn ang="0">
                  <a:pos x="18" y="9"/>
                </a:cxn>
                <a:cxn ang="0">
                  <a:pos x="23" y="9"/>
                </a:cxn>
                <a:cxn ang="0">
                  <a:pos x="23" y="9"/>
                </a:cxn>
                <a:cxn ang="0">
                  <a:pos x="23" y="14"/>
                </a:cxn>
                <a:cxn ang="0">
                  <a:pos x="23" y="14"/>
                </a:cxn>
                <a:cxn ang="0">
                  <a:pos x="23" y="14"/>
                </a:cxn>
                <a:cxn ang="0">
                  <a:pos x="18" y="18"/>
                </a:cxn>
                <a:cxn ang="0">
                  <a:pos x="18" y="18"/>
                </a:cxn>
                <a:cxn ang="0">
                  <a:pos x="18" y="18"/>
                </a:cxn>
                <a:cxn ang="0">
                  <a:pos x="14" y="23"/>
                </a:cxn>
                <a:cxn ang="0">
                  <a:pos x="14" y="23"/>
                </a:cxn>
                <a:cxn ang="0">
                  <a:pos x="14" y="23"/>
                </a:cxn>
                <a:cxn ang="0">
                  <a:pos x="9" y="23"/>
                </a:cxn>
                <a:cxn ang="0">
                  <a:pos x="9" y="23"/>
                </a:cxn>
                <a:cxn ang="0">
                  <a:pos x="9" y="23"/>
                </a:cxn>
                <a:cxn ang="0">
                  <a:pos x="5" y="23"/>
                </a:cxn>
                <a:cxn ang="0">
                  <a:pos x="5" y="18"/>
                </a:cxn>
                <a:cxn ang="0">
                  <a:pos x="5" y="18"/>
                </a:cxn>
                <a:cxn ang="0">
                  <a:pos x="5" y="18"/>
                </a:cxn>
                <a:cxn ang="0">
                  <a:pos x="0" y="14"/>
                </a:cxn>
                <a:cxn ang="0">
                  <a:pos x="0" y="14"/>
                </a:cxn>
                <a:cxn ang="0">
                  <a:pos x="0" y="14"/>
                </a:cxn>
                <a:cxn ang="0">
                  <a:pos x="0" y="9"/>
                </a:cxn>
                <a:cxn ang="0">
                  <a:pos x="0" y="9"/>
                </a:cxn>
                <a:cxn ang="0">
                  <a:pos x="5" y="5"/>
                </a:cxn>
                <a:cxn ang="0">
                  <a:pos x="5" y="5"/>
                </a:cxn>
                <a:cxn ang="0">
                  <a:pos x="5" y="5"/>
                </a:cxn>
                <a:cxn ang="0">
                  <a:pos x="5" y="5"/>
                </a:cxn>
                <a:cxn ang="0">
                  <a:pos x="9" y="0"/>
                </a:cxn>
                <a:cxn ang="0">
                  <a:pos x="9" y="0"/>
                </a:cxn>
                <a:cxn ang="0">
                  <a:pos x="14" y="0"/>
                </a:cxn>
                <a:cxn ang="0">
                  <a:pos x="14" y="0"/>
                </a:cxn>
                <a:cxn ang="0">
                  <a:pos x="14" y="5"/>
                </a:cxn>
              </a:cxnLst>
              <a:rect l="0" t="0" r="r" b="b"/>
              <a:pathLst>
                <a:path w="23" h="23">
                  <a:moveTo>
                    <a:pt x="14" y="5"/>
                  </a:moveTo>
                  <a:lnTo>
                    <a:pt x="18" y="5"/>
                  </a:lnTo>
                  <a:lnTo>
                    <a:pt x="18" y="5"/>
                  </a:lnTo>
                  <a:lnTo>
                    <a:pt x="18" y="5"/>
                  </a:lnTo>
                  <a:lnTo>
                    <a:pt x="18" y="9"/>
                  </a:lnTo>
                  <a:lnTo>
                    <a:pt x="23" y="9"/>
                  </a:lnTo>
                  <a:lnTo>
                    <a:pt x="23" y="9"/>
                  </a:lnTo>
                  <a:lnTo>
                    <a:pt x="23" y="14"/>
                  </a:lnTo>
                  <a:lnTo>
                    <a:pt x="23" y="14"/>
                  </a:lnTo>
                  <a:lnTo>
                    <a:pt x="23" y="14"/>
                  </a:lnTo>
                  <a:lnTo>
                    <a:pt x="18" y="18"/>
                  </a:lnTo>
                  <a:lnTo>
                    <a:pt x="18" y="18"/>
                  </a:lnTo>
                  <a:lnTo>
                    <a:pt x="18" y="18"/>
                  </a:lnTo>
                  <a:lnTo>
                    <a:pt x="14" y="23"/>
                  </a:lnTo>
                  <a:lnTo>
                    <a:pt x="14" y="23"/>
                  </a:lnTo>
                  <a:lnTo>
                    <a:pt x="14" y="23"/>
                  </a:lnTo>
                  <a:lnTo>
                    <a:pt x="9" y="23"/>
                  </a:lnTo>
                  <a:lnTo>
                    <a:pt x="9" y="23"/>
                  </a:lnTo>
                  <a:lnTo>
                    <a:pt x="9" y="23"/>
                  </a:lnTo>
                  <a:lnTo>
                    <a:pt x="5" y="23"/>
                  </a:lnTo>
                  <a:lnTo>
                    <a:pt x="5" y="18"/>
                  </a:lnTo>
                  <a:lnTo>
                    <a:pt x="5" y="18"/>
                  </a:lnTo>
                  <a:lnTo>
                    <a:pt x="5" y="18"/>
                  </a:lnTo>
                  <a:lnTo>
                    <a:pt x="0" y="14"/>
                  </a:lnTo>
                  <a:lnTo>
                    <a:pt x="0" y="14"/>
                  </a:lnTo>
                  <a:lnTo>
                    <a:pt x="0" y="14"/>
                  </a:lnTo>
                  <a:lnTo>
                    <a:pt x="0" y="9"/>
                  </a:lnTo>
                  <a:lnTo>
                    <a:pt x="0" y="9"/>
                  </a:lnTo>
                  <a:lnTo>
                    <a:pt x="5" y="5"/>
                  </a:lnTo>
                  <a:lnTo>
                    <a:pt x="5" y="5"/>
                  </a:lnTo>
                  <a:lnTo>
                    <a:pt x="5" y="5"/>
                  </a:lnTo>
                  <a:lnTo>
                    <a:pt x="5" y="5"/>
                  </a:lnTo>
                  <a:lnTo>
                    <a:pt x="9" y="0"/>
                  </a:lnTo>
                  <a:lnTo>
                    <a:pt x="9" y="0"/>
                  </a:lnTo>
                  <a:lnTo>
                    <a:pt x="14" y="0"/>
                  </a:lnTo>
                  <a:lnTo>
                    <a:pt x="14" y="0"/>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2158" name="Line 574"/>
            <p:cNvSpPr>
              <a:spLocks noChangeShapeType="1"/>
            </p:cNvSpPr>
            <p:nvPr/>
          </p:nvSpPr>
          <p:spPr bwMode="auto">
            <a:xfrm rot="11055630">
              <a:off x="1706" y="3435"/>
              <a:ext cx="59" cy="23"/>
            </a:xfrm>
            <a:prstGeom prst="line">
              <a:avLst/>
            </a:prstGeom>
            <a:noFill/>
            <a:ln w="7938">
              <a:solidFill>
                <a:srgbClr val="000000"/>
              </a:solidFill>
              <a:round/>
              <a:headEnd/>
              <a:tailEnd/>
            </a:ln>
          </p:spPr>
          <p:txBody>
            <a:bodyPr/>
            <a:lstStyle/>
            <a:p>
              <a:endParaRPr lang="fr-FR"/>
            </a:p>
          </p:txBody>
        </p:sp>
        <p:sp>
          <p:nvSpPr>
            <p:cNvPr id="2159" name="Line 575"/>
            <p:cNvSpPr>
              <a:spLocks noChangeShapeType="1"/>
            </p:cNvSpPr>
            <p:nvPr/>
          </p:nvSpPr>
          <p:spPr bwMode="auto">
            <a:xfrm rot="11055630" flipV="1">
              <a:off x="1724" y="3417"/>
              <a:ext cx="23" cy="59"/>
            </a:xfrm>
            <a:prstGeom prst="line">
              <a:avLst/>
            </a:prstGeom>
            <a:noFill/>
            <a:ln w="7938">
              <a:solidFill>
                <a:srgbClr val="000000"/>
              </a:solidFill>
              <a:round/>
              <a:headEnd/>
              <a:tailEnd/>
            </a:ln>
          </p:spPr>
          <p:txBody>
            <a:bodyPr/>
            <a:lstStyle/>
            <a:p>
              <a:endParaRPr lang="fr-FR"/>
            </a:p>
          </p:txBody>
        </p:sp>
        <p:sp>
          <p:nvSpPr>
            <p:cNvPr id="2160" name="Freeform 576"/>
            <p:cNvSpPr>
              <a:spLocks/>
            </p:cNvSpPr>
            <p:nvPr/>
          </p:nvSpPr>
          <p:spPr bwMode="auto">
            <a:xfrm rot="11055630">
              <a:off x="1771" y="3420"/>
              <a:ext cx="23" cy="23"/>
            </a:xfrm>
            <a:custGeom>
              <a:avLst/>
              <a:gdLst/>
              <a:ahLst/>
              <a:cxnLst>
                <a:cxn ang="0">
                  <a:pos x="14" y="0"/>
                </a:cxn>
                <a:cxn ang="0">
                  <a:pos x="18" y="5"/>
                </a:cxn>
                <a:cxn ang="0">
                  <a:pos x="18" y="5"/>
                </a:cxn>
                <a:cxn ang="0">
                  <a:pos x="18" y="5"/>
                </a:cxn>
                <a:cxn ang="0">
                  <a:pos x="23" y="5"/>
                </a:cxn>
                <a:cxn ang="0">
                  <a:pos x="23" y="10"/>
                </a:cxn>
                <a:cxn ang="0">
                  <a:pos x="23" y="10"/>
                </a:cxn>
                <a:cxn ang="0">
                  <a:pos x="23" y="14"/>
                </a:cxn>
                <a:cxn ang="0">
                  <a:pos x="23" y="14"/>
                </a:cxn>
                <a:cxn ang="0">
                  <a:pos x="23" y="14"/>
                </a:cxn>
                <a:cxn ang="0">
                  <a:pos x="18" y="19"/>
                </a:cxn>
                <a:cxn ang="0">
                  <a:pos x="18" y="19"/>
                </a:cxn>
                <a:cxn ang="0">
                  <a:pos x="18" y="19"/>
                </a:cxn>
                <a:cxn ang="0">
                  <a:pos x="18" y="23"/>
                </a:cxn>
                <a:cxn ang="0">
                  <a:pos x="14" y="23"/>
                </a:cxn>
                <a:cxn ang="0">
                  <a:pos x="14" y="23"/>
                </a:cxn>
                <a:cxn ang="0">
                  <a:pos x="14" y="23"/>
                </a:cxn>
                <a:cxn ang="0">
                  <a:pos x="9" y="23"/>
                </a:cxn>
                <a:cxn ang="0">
                  <a:pos x="9" y="23"/>
                </a:cxn>
                <a:cxn ang="0">
                  <a:pos x="5" y="19"/>
                </a:cxn>
                <a:cxn ang="0">
                  <a:pos x="5" y="19"/>
                </a:cxn>
                <a:cxn ang="0">
                  <a:pos x="5" y="19"/>
                </a:cxn>
                <a:cxn ang="0">
                  <a:pos x="5" y="19"/>
                </a:cxn>
                <a:cxn ang="0">
                  <a:pos x="5" y="14"/>
                </a:cxn>
                <a:cxn ang="0">
                  <a:pos x="0" y="14"/>
                </a:cxn>
                <a:cxn ang="0">
                  <a:pos x="0" y="10"/>
                </a:cxn>
                <a:cxn ang="0">
                  <a:pos x="0" y="10"/>
                </a:cxn>
                <a:cxn ang="0">
                  <a:pos x="5" y="10"/>
                </a:cxn>
                <a:cxn ang="0">
                  <a:pos x="5" y="5"/>
                </a:cxn>
                <a:cxn ang="0">
                  <a:pos x="5" y="5"/>
                </a:cxn>
                <a:cxn ang="0">
                  <a:pos x="5" y="5"/>
                </a:cxn>
                <a:cxn ang="0">
                  <a:pos x="9" y="5"/>
                </a:cxn>
                <a:cxn ang="0">
                  <a:pos x="9" y="0"/>
                </a:cxn>
                <a:cxn ang="0">
                  <a:pos x="9" y="0"/>
                </a:cxn>
                <a:cxn ang="0">
                  <a:pos x="14" y="0"/>
                </a:cxn>
                <a:cxn ang="0">
                  <a:pos x="14" y="0"/>
                </a:cxn>
                <a:cxn ang="0">
                  <a:pos x="14" y="0"/>
                </a:cxn>
              </a:cxnLst>
              <a:rect l="0" t="0" r="r" b="b"/>
              <a:pathLst>
                <a:path w="23" h="23">
                  <a:moveTo>
                    <a:pt x="14" y="0"/>
                  </a:moveTo>
                  <a:lnTo>
                    <a:pt x="18" y="5"/>
                  </a:lnTo>
                  <a:lnTo>
                    <a:pt x="18" y="5"/>
                  </a:lnTo>
                  <a:lnTo>
                    <a:pt x="18" y="5"/>
                  </a:lnTo>
                  <a:lnTo>
                    <a:pt x="23" y="5"/>
                  </a:lnTo>
                  <a:lnTo>
                    <a:pt x="23" y="10"/>
                  </a:lnTo>
                  <a:lnTo>
                    <a:pt x="23" y="10"/>
                  </a:lnTo>
                  <a:lnTo>
                    <a:pt x="23" y="14"/>
                  </a:lnTo>
                  <a:lnTo>
                    <a:pt x="23" y="14"/>
                  </a:lnTo>
                  <a:lnTo>
                    <a:pt x="23" y="14"/>
                  </a:lnTo>
                  <a:lnTo>
                    <a:pt x="18" y="19"/>
                  </a:lnTo>
                  <a:lnTo>
                    <a:pt x="18" y="19"/>
                  </a:lnTo>
                  <a:lnTo>
                    <a:pt x="18" y="19"/>
                  </a:lnTo>
                  <a:lnTo>
                    <a:pt x="18" y="23"/>
                  </a:lnTo>
                  <a:lnTo>
                    <a:pt x="14" y="23"/>
                  </a:lnTo>
                  <a:lnTo>
                    <a:pt x="14" y="23"/>
                  </a:lnTo>
                  <a:lnTo>
                    <a:pt x="14" y="23"/>
                  </a:lnTo>
                  <a:lnTo>
                    <a:pt x="9" y="23"/>
                  </a:lnTo>
                  <a:lnTo>
                    <a:pt x="9" y="23"/>
                  </a:lnTo>
                  <a:lnTo>
                    <a:pt x="5" y="19"/>
                  </a:lnTo>
                  <a:lnTo>
                    <a:pt x="5" y="19"/>
                  </a:lnTo>
                  <a:lnTo>
                    <a:pt x="5" y="19"/>
                  </a:lnTo>
                  <a:lnTo>
                    <a:pt x="5" y="19"/>
                  </a:lnTo>
                  <a:lnTo>
                    <a:pt x="5" y="14"/>
                  </a:lnTo>
                  <a:lnTo>
                    <a:pt x="0" y="14"/>
                  </a:lnTo>
                  <a:lnTo>
                    <a:pt x="0" y="10"/>
                  </a:lnTo>
                  <a:lnTo>
                    <a:pt x="0" y="10"/>
                  </a:lnTo>
                  <a:lnTo>
                    <a:pt x="5" y="10"/>
                  </a:lnTo>
                  <a:lnTo>
                    <a:pt x="5" y="5"/>
                  </a:lnTo>
                  <a:lnTo>
                    <a:pt x="5" y="5"/>
                  </a:lnTo>
                  <a:lnTo>
                    <a:pt x="5" y="5"/>
                  </a:lnTo>
                  <a:lnTo>
                    <a:pt x="9" y="5"/>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61" name="Line 577"/>
            <p:cNvSpPr>
              <a:spLocks noChangeShapeType="1"/>
            </p:cNvSpPr>
            <p:nvPr/>
          </p:nvSpPr>
          <p:spPr bwMode="auto">
            <a:xfrm rot="11055630">
              <a:off x="1748" y="3420"/>
              <a:ext cx="65" cy="23"/>
            </a:xfrm>
            <a:prstGeom prst="line">
              <a:avLst/>
            </a:prstGeom>
            <a:noFill/>
            <a:ln w="7938">
              <a:solidFill>
                <a:srgbClr val="000000"/>
              </a:solidFill>
              <a:round/>
              <a:headEnd/>
              <a:tailEnd/>
            </a:ln>
          </p:spPr>
          <p:txBody>
            <a:bodyPr/>
            <a:lstStyle/>
            <a:p>
              <a:endParaRPr lang="fr-FR"/>
            </a:p>
          </p:txBody>
        </p:sp>
        <p:sp>
          <p:nvSpPr>
            <p:cNvPr id="2162" name="Line 578"/>
            <p:cNvSpPr>
              <a:spLocks noChangeShapeType="1"/>
            </p:cNvSpPr>
            <p:nvPr/>
          </p:nvSpPr>
          <p:spPr bwMode="auto">
            <a:xfrm rot="11055630" flipV="1">
              <a:off x="1771" y="3402"/>
              <a:ext cx="23" cy="60"/>
            </a:xfrm>
            <a:prstGeom prst="line">
              <a:avLst/>
            </a:prstGeom>
            <a:noFill/>
            <a:ln w="7938">
              <a:solidFill>
                <a:srgbClr val="000000"/>
              </a:solidFill>
              <a:round/>
              <a:headEnd/>
              <a:tailEnd/>
            </a:ln>
          </p:spPr>
          <p:txBody>
            <a:bodyPr/>
            <a:lstStyle/>
            <a:p>
              <a:endParaRPr lang="fr-FR"/>
            </a:p>
          </p:txBody>
        </p:sp>
        <p:sp>
          <p:nvSpPr>
            <p:cNvPr id="2163" name="Freeform 579"/>
            <p:cNvSpPr>
              <a:spLocks/>
            </p:cNvSpPr>
            <p:nvPr/>
          </p:nvSpPr>
          <p:spPr bwMode="auto">
            <a:xfrm rot="11055630">
              <a:off x="1627" y="3316"/>
              <a:ext cx="18" cy="19"/>
            </a:xfrm>
            <a:custGeom>
              <a:avLst/>
              <a:gdLst/>
              <a:ahLst/>
              <a:cxnLst>
                <a:cxn ang="0">
                  <a:pos x="18" y="14"/>
                </a:cxn>
                <a:cxn ang="0">
                  <a:pos x="18" y="14"/>
                </a:cxn>
                <a:cxn ang="0">
                  <a:pos x="13" y="14"/>
                </a:cxn>
                <a:cxn ang="0">
                  <a:pos x="13" y="19"/>
                </a:cxn>
                <a:cxn ang="0">
                  <a:pos x="13" y="19"/>
                </a:cxn>
                <a:cxn ang="0">
                  <a:pos x="9" y="19"/>
                </a:cxn>
                <a:cxn ang="0">
                  <a:pos x="9" y="19"/>
                </a:cxn>
                <a:cxn ang="0">
                  <a:pos x="9" y="19"/>
                </a:cxn>
                <a:cxn ang="0">
                  <a:pos x="4" y="19"/>
                </a:cxn>
                <a:cxn ang="0">
                  <a:pos x="4" y="19"/>
                </a:cxn>
                <a:cxn ang="0">
                  <a:pos x="4" y="19"/>
                </a:cxn>
                <a:cxn ang="0">
                  <a:pos x="0" y="19"/>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4" y="0"/>
                </a:cxn>
                <a:cxn ang="0">
                  <a:pos x="4" y="0"/>
                </a:cxn>
                <a:cxn ang="0">
                  <a:pos x="4" y="0"/>
                </a:cxn>
                <a:cxn ang="0">
                  <a:pos x="9" y="0"/>
                </a:cxn>
                <a:cxn ang="0">
                  <a:pos x="9" y="0"/>
                </a:cxn>
                <a:cxn ang="0">
                  <a:pos x="13" y="0"/>
                </a:cxn>
                <a:cxn ang="0">
                  <a:pos x="13" y="0"/>
                </a:cxn>
                <a:cxn ang="0">
                  <a:pos x="13" y="0"/>
                </a:cxn>
                <a:cxn ang="0">
                  <a:pos x="18" y="5"/>
                </a:cxn>
                <a:cxn ang="0">
                  <a:pos x="18" y="5"/>
                </a:cxn>
                <a:cxn ang="0">
                  <a:pos x="18" y="5"/>
                </a:cxn>
                <a:cxn ang="0">
                  <a:pos x="18" y="9"/>
                </a:cxn>
                <a:cxn ang="0">
                  <a:pos x="18" y="9"/>
                </a:cxn>
                <a:cxn ang="0">
                  <a:pos x="18" y="9"/>
                </a:cxn>
                <a:cxn ang="0">
                  <a:pos x="18" y="14"/>
                </a:cxn>
              </a:cxnLst>
              <a:rect l="0" t="0" r="r" b="b"/>
              <a:pathLst>
                <a:path w="18" h="19">
                  <a:moveTo>
                    <a:pt x="18" y="14"/>
                  </a:moveTo>
                  <a:lnTo>
                    <a:pt x="18" y="14"/>
                  </a:lnTo>
                  <a:lnTo>
                    <a:pt x="13" y="14"/>
                  </a:lnTo>
                  <a:lnTo>
                    <a:pt x="13" y="19"/>
                  </a:lnTo>
                  <a:lnTo>
                    <a:pt x="13" y="19"/>
                  </a:lnTo>
                  <a:lnTo>
                    <a:pt x="9" y="19"/>
                  </a:lnTo>
                  <a:lnTo>
                    <a:pt x="9" y="19"/>
                  </a:lnTo>
                  <a:lnTo>
                    <a:pt x="9" y="19"/>
                  </a:lnTo>
                  <a:lnTo>
                    <a:pt x="4" y="19"/>
                  </a:lnTo>
                  <a:lnTo>
                    <a:pt x="4" y="19"/>
                  </a:lnTo>
                  <a:lnTo>
                    <a:pt x="4" y="19"/>
                  </a:lnTo>
                  <a:lnTo>
                    <a:pt x="0" y="19"/>
                  </a:lnTo>
                  <a:lnTo>
                    <a:pt x="0" y="14"/>
                  </a:lnTo>
                  <a:lnTo>
                    <a:pt x="0" y="14"/>
                  </a:lnTo>
                  <a:lnTo>
                    <a:pt x="0" y="14"/>
                  </a:lnTo>
                  <a:lnTo>
                    <a:pt x="0" y="9"/>
                  </a:lnTo>
                  <a:lnTo>
                    <a:pt x="0" y="9"/>
                  </a:lnTo>
                  <a:lnTo>
                    <a:pt x="0" y="5"/>
                  </a:lnTo>
                  <a:lnTo>
                    <a:pt x="0" y="5"/>
                  </a:lnTo>
                  <a:lnTo>
                    <a:pt x="0" y="5"/>
                  </a:lnTo>
                  <a:lnTo>
                    <a:pt x="0" y="0"/>
                  </a:lnTo>
                  <a:lnTo>
                    <a:pt x="0" y="0"/>
                  </a:lnTo>
                  <a:lnTo>
                    <a:pt x="4" y="0"/>
                  </a:lnTo>
                  <a:lnTo>
                    <a:pt x="4" y="0"/>
                  </a:lnTo>
                  <a:lnTo>
                    <a:pt x="4" y="0"/>
                  </a:lnTo>
                  <a:lnTo>
                    <a:pt x="9" y="0"/>
                  </a:lnTo>
                  <a:lnTo>
                    <a:pt x="9" y="0"/>
                  </a:lnTo>
                  <a:lnTo>
                    <a:pt x="13" y="0"/>
                  </a:lnTo>
                  <a:lnTo>
                    <a:pt x="13" y="0"/>
                  </a:lnTo>
                  <a:lnTo>
                    <a:pt x="13" y="0"/>
                  </a:lnTo>
                  <a:lnTo>
                    <a:pt x="18" y="5"/>
                  </a:lnTo>
                  <a:lnTo>
                    <a:pt x="18" y="5"/>
                  </a:lnTo>
                  <a:lnTo>
                    <a:pt x="18" y="5"/>
                  </a:lnTo>
                  <a:lnTo>
                    <a:pt x="18" y="9"/>
                  </a:lnTo>
                  <a:lnTo>
                    <a:pt x="18" y="9"/>
                  </a:lnTo>
                  <a:lnTo>
                    <a:pt x="18" y="9"/>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2164" name="Line 580"/>
            <p:cNvSpPr>
              <a:spLocks noChangeShapeType="1"/>
            </p:cNvSpPr>
            <p:nvPr/>
          </p:nvSpPr>
          <p:spPr bwMode="auto">
            <a:xfrm rot="11055630" flipV="1">
              <a:off x="1622" y="3293"/>
              <a:ext cx="28" cy="65"/>
            </a:xfrm>
            <a:prstGeom prst="line">
              <a:avLst/>
            </a:prstGeom>
            <a:noFill/>
            <a:ln w="7938">
              <a:solidFill>
                <a:srgbClr val="000000"/>
              </a:solidFill>
              <a:round/>
              <a:headEnd/>
              <a:tailEnd/>
            </a:ln>
          </p:spPr>
          <p:txBody>
            <a:bodyPr/>
            <a:lstStyle/>
            <a:p>
              <a:endParaRPr lang="fr-FR"/>
            </a:p>
          </p:txBody>
        </p:sp>
        <p:sp>
          <p:nvSpPr>
            <p:cNvPr id="2165" name="Line 581"/>
            <p:cNvSpPr>
              <a:spLocks noChangeShapeType="1"/>
            </p:cNvSpPr>
            <p:nvPr/>
          </p:nvSpPr>
          <p:spPr bwMode="auto">
            <a:xfrm rot="11055630">
              <a:off x="1604" y="3312"/>
              <a:ext cx="64" cy="27"/>
            </a:xfrm>
            <a:prstGeom prst="line">
              <a:avLst/>
            </a:prstGeom>
            <a:noFill/>
            <a:ln w="7938">
              <a:solidFill>
                <a:srgbClr val="000000"/>
              </a:solidFill>
              <a:round/>
              <a:headEnd/>
              <a:tailEnd/>
            </a:ln>
          </p:spPr>
          <p:txBody>
            <a:bodyPr/>
            <a:lstStyle/>
            <a:p>
              <a:endParaRPr lang="fr-FR"/>
            </a:p>
          </p:txBody>
        </p:sp>
        <p:sp>
          <p:nvSpPr>
            <p:cNvPr id="2166" name="Freeform 582"/>
            <p:cNvSpPr>
              <a:spLocks/>
            </p:cNvSpPr>
            <p:nvPr/>
          </p:nvSpPr>
          <p:spPr bwMode="auto">
            <a:xfrm rot="11055630">
              <a:off x="1675" y="3303"/>
              <a:ext cx="18" cy="18"/>
            </a:xfrm>
            <a:custGeom>
              <a:avLst/>
              <a:gdLst/>
              <a:ahLst/>
              <a:cxnLst>
                <a:cxn ang="0">
                  <a:pos x="13" y="0"/>
                </a:cxn>
                <a:cxn ang="0">
                  <a:pos x="13" y="0"/>
                </a:cxn>
                <a:cxn ang="0">
                  <a:pos x="13" y="0"/>
                </a:cxn>
                <a:cxn ang="0">
                  <a:pos x="13" y="0"/>
                </a:cxn>
                <a:cxn ang="0">
                  <a:pos x="18" y="4"/>
                </a:cxn>
                <a:cxn ang="0">
                  <a:pos x="18" y="4"/>
                </a:cxn>
                <a:cxn ang="0">
                  <a:pos x="18" y="9"/>
                </a:cxn>
                <a:cxn ang="0">
                  <a:pos x="18" y="9"/>
                </a:cxn>
                <a:cxn ang="0">
                  <a:pos x="18" y="9"/>
                </a:cxn>
                <a:cxn ang="0">
                  <a:pos x="18" y="13"/>
                </a:cxn>
                <a:cxn ang="0">
                  <a:pos x="18" y="13"/>
                </a:cxn>
                <a:cxn ang="0">
                  <a:pos x="13" y="13"/>
                </a:cxn>
                <a:cxn ang="0">
                  <a:pos x="13" y="18"/>
                </a:cxn>
                <a:cxn ang="0">
                  <a:pos x="13" y="18"/>
                </a:cxn>
                <a:cxn ang="0">
                  <a:pos x="9" y="18"/>
                </a:cxn>
                <a:cxn ang="0">
                  <a:pos x="9" y="18"/>
                </a:cxn>
                <a:cxn ang="0">
                  <a:pos x="9" y="18"/>
                </a:cxn>
                <a:cxn ang="0">
                  <a:pos x="4" y="18"/>
                </a:cxn>
                <a:cxn ang="0">
                  <a:pos x="4" y="18"/>
                </a:cxn>
                <a:cxn ang="0">
                  <a:pos x="4" y="18"/>
                </a:cxn>
                <a:cxn ang="0">
                  <a:pos x="0" y="18"/>
                </a:cxn>
                <a:cxn ang="0">
                  <a:pos x="0" y="13"/>
                </a:cxn>
                <a:cxn ang="0">
                  <a:pos x="0" y="13"/>
                </a:cxn>
                <a:cxn ang="0">
                  <a:pos x="0" y="13"/>
                </a:cxn>
                <a:cxn ang="0">
                  <a:pos x="0" y="9"/>
                </a:cxn>
                <a:cxn ang="0">
                  <a:pos x="0" y="9"/>
                </a:cxn>
                <a:cxn ang="0">
                  <a:pos x="0" y="4"/>
                </a:cxn>
                <a:cxn ang="0">
                  <a:pos x="0" y="4"/>
                </a:cxn>
                <a:cxn ang="0">
                  <a:pos x="0" y="4"/>
                </a:cxn>
                <a:cxn ang="0">
                  <a:pos x="0" y="0"/>
                </a:cxn>
                <a:cxn ang="0">
                  <a:pos x="0" y="0"/>
                </a:cxn>
                <a:cxn ang="0">
                  <a:pos x="4" y="0"/>
                </a:cxn>
                <a:cxn ang="0">
                  <a:pos x="4" y="0"/>
                </a:cxn>
                <a:cxn ang="0">
                  <a:pos x="4" y="0"/>
                </a:cxn>
                <a:cxn ang="0">
                  <a:pos x="9" y="0"/>
                </a:cxn>
                <a:cxn ang="0">
                  <a:pos x="9" y="0"/>
                </a:cxn>
                <a:cxn ang="0">
                  <a:pos x="13" y="0"/>
                </a:cxn>
              </a:cxnLst>
              <a:rect l="0" t="0" r="r" b="b"/>
              <a:pathLst>
                <a:path w="18" h="18">
                  <a:moveTo>
                    <a:pt x="13" y="0"/>
                  </a:moveTo>
                  <a:lnTo>
                    <a:pt x="13" y="0"/>
                  </a:lnTo>
                  <a:lnTo>
                    <a:pt x="13" y="0"/>
                  </a:lnTo>
                  <a:lnTo>
                    <a:pt x="13" y="0"/>
                  </a:lnTo>
                  <a:lnTo>
                    <a:pt x="18" y="4"/>
                  </a:lnTo>
                  <a:lnTo>
                    <a:pt x="18" y="4"/>
                  </a:lnTo>
                  <a:lnTo>
                    <a:pt x="18" y="9"/>
                  </a:lnTo>
                  <a:lnTo>
                    <a:pt x="18" y="9"/>
                  </a:lnTo>
                  <a:lnTo>
                    <a:pt x="18" y="9"/>
                  </a:lnTo>
                  <a:lnTo>
                    <a:pt x="18" y="13"/>
                  </a:lnTo>
                  <a:lnTo>
                    <a:pt x="18" y="13"/>
                  </a:lnTo>
                  <a:lnTo>
                    <a:pt x="13" y="13"/>
                  </a:lnTo>
                  <a:lnTo>
                    <a:pt x="13" y="18"/>
                  </a:lnTo>
                  <a:lnTo>
                    <a:pt x="13" y="18"/>
                  </a:lnTo>
                  <a:lnTo>
                    <a:pt x="9" y="18"/>
                  </a:lnTo>
                  <a:lnTo>
                    <a:pt x="9" y="18"/>
                  </a:lnTo>
                  <a:lnTo>
                    <a:pt x="9" y="18"/>
                  </a:lnTo>
                  <a:lnTo>
                    <a:pt x="4" y="18"/>
                  </a:lnTo>
                  <a:lnTo>
                    <a:pt x="4" y="18"/>
                  </a:lnTo>
                  <a:lnTo>
                    <a:pt x="4" y="18"/>
                  </a:lnTo>
                  <a:lnTo>
                    <a:pt x="0" y="18"/>
                  </a:lnTo>
                  <a:lnTo>
                    <a:pt x="0" y="13"/>
                  </a:lnTo>
                  <a:lnTo>
                    <a:pt x="0" y="13"/>
                  </a:lnTo>
                  <a:lnTo>
                    <a:pt x="0" y="13"/>
                  </a:lnTo>
                  <a:lnTo>
                    <a:pt x="0" y="9"/>
                  </a:lnTo>
                  <a:lnTo>
                    <a:pt x="0" y="9"/>
                  </a:lnTo>
                  <a:lnTo>
                    <a:pt x="0" y="4"/>
                  </a:lnTo>
                  <a:lnTo>
                    <a:pt x="0" y="4"/>
                  </a:lnTo>
                  <a:lnTo>
                    <a:pt x="0" y="4"/>
                  </a:lnTo>
                  <a:lnTo>
                    <a:pt x="0" y="0"/>
                  </a:lnTo>
                  <a:lnTo>
                    <a:pt x="0" y="0"/>
                  </a:lnTo>
                  <a:lnTo>
                    <a:pt x="4" y="0"/>
                  </a:lnTo>
                  <a:lnTo>
                    <a:pt x="4" y="0"/>
                  </a:lnTo>
                  <a:lnTo>
                    <a:pt x="4" y="0"/>
                  </a:lnTo>
                  <a:lnTo>
                    <a:pt x="9" y="0"/>
                  </a:lnTo>
                  <a:lnTo>
                    <a:pt x="9"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2167" name="Line 583"/>
            <p:cNvSpPr>
              <a:spLocks noChangeShapeType="1"/>
            </p:cNvSpPr>
            <p:nvPr/>
          </p:nvSpPr>
          <p:spPr bwMode="auto">
            <a:xfrm rot="11055630">
              <a:off x="1651" y="3298"/>
              <a:ext cx="65" cy="28"/>
            </a:xfrm>
            <a:prstGeom prst="line">
              <a:avLst/>
            </a:prstGeom>
            <a:noFill/>
            <a:ln w="7938">
              <a:solidFill>
                <a:srgbClr val="000000"/>
              </a:solidFill>
              <a:round/>
              <a:headEnd/>
              <a:tailEnd/>
            </a:ln>
          </p:spPr>
          <p:txBody>
            <a:bodyPr/>
            <a:lstStyle/>
            <a:p>
              <a:endParaRPr lang="fr-FR"/>
            </a:p>
          </p:txBody>
        </p:sp>
        <p:sp>
          <p:nvSpPr>
            <p:cNvPr id="2168" name="Line 584"/>
            <p:cNvSpPr>
              <a:spLocks noChangeShapeType="1"/>
            </p:cNvSpPr>
            <p:nvPr/>
          </p:nvSpPr>
          <p:spPr bwMode="auto">
            <a:xfrm rot="11055630" flipV="1">
              <a:off x="1670" y="3280"/>
              <a:ext cx="28" cy="64"/>
            </a:xfrm>
            <a:prstGeom prst="line">
              <a:avLst/>
            </a:prstGeom>
            <a:noFill/>
            <a:ln w="7938">
              <a:solidFill>
                <a:srgbClr val="000000"/>
              </a:solidFill>
              <a:round/>
              <a:headEnd/>
              <a:tailEnd/>
            </a:ln>
          </p:spPr>
          <p:txBody>
            <a:bodyPr/>
            <a:lstStyle/>
            <a:p>
              <a:endParaRPr lang="fr-FR"/>
            </a:p>
          </p:txBody>
        </p:sp>
        <p:sp>
          <p:nvSpPr>
            <p:cNvPr id="2169" name="Freeform 585"/>
            <p:cNvSpPr>
              <a:spLocks/>
            </p:cNvSpPr>
            <p:nvPr/>
          </p:nvSpPr>
          <p:spPr bwMode="auto">
            <a:xfrm rot="11055630">
              <a:off x="1641" y="3360"/>
              <a:ext cx="23" cy="23"/>
            </a:xfrm>
            <a:custGeom>
              <a:avLst/>
              <a:gdLst/>
              <a:ahLst/>
              <a:cxnLst>
                <a:cxn ang="0">
                  <a:pos x="13" y="0"/>
                </a:cxn>
                <a:cxn ang="0">
                  <a:pos x="18" y="5"/>
                </a:cxn>
                <a:cxn ang="0">
                  <a:pos x="18" y="5"/>
                </a:cxn>
                <a:cxn ang="0">
                  <a:pos x="18" y="5"/>
                </a:cxn>
                <a:cxn ang="0">
                  <a:pos x="18" y="5"/>
                </a:cxn>
                <a:cxn ang="0">
                  <a:pos x="18" y="9"/>
                </a:cxn>
                <a:cxn ang="0">
                  <a:pos x="23" y="9"/>
                </a:cxn>
                <a:cxn ang="0">
                  <a:pos x="23" y="14"/>
                </a:cxn>
                <a:cxn ang="0">
                  <a:pos x="18" y="14"/>
                </a:cxn>
                <a:cxn ang="0">
                  <a:pos x="18" y="14"/>
                </a:cxn>
                <a:cxn ang="0">
                  <a:pos x="18" y="19"/>
                </a:cxn>
                <a:cxn ang="0">
                  <a:pos x="18" y="19"/>
                </a:cxn>
                <a:cxn ang="0">
                  <a:pos x="18" y="19"/>
                </a:cxn>
                <a:cxn ang="0">
                  <a:pos x="13" y="19"/>
                </a:cxn>
                <a:cxn ang="0">
                  <a:pos x="13" y="23"/>
                </a:cxn>
                <a:cxn ang="0">
                  <a:pos x="13" y="23"/>
                </a:cxn>
                <a:cxn ang="0">
                  <a:pos x="9" y="23"/>
                </a:cxn>
                <a:cxn ang="0">
                  <a:pos x="9" y="23"/>
                </a:cxn>
                <a:cxn ang="0">
                  <a:pos x="4" y="23"/>
                </a:cxn>
                <a:cxn ang="0">
                  <a:pos x="4" y="19"/>
                </a:cxn>
                <a:cxn ang="0">
                  <a:pos x="4" y="19"/>
                </a:cxn>
                <a:cxn ang="0">
                  <a:pos x="4" y="19"/>
                </a:cxn>
                <a:cxn ang="0">
                  <a:pos x="0" y="19"/>
                </a:cxn>
                <a:cxn ang="0">
                  <a:pos x="0" y="14"/>
                </a:cxn>
                <a:cxn ang="0">
                  <a:pos x="0" y="14"/>
                </a:cxn>
                <a:cxn ang="0">
                  <a:pos x="0" y="9"/>
                </a:cxn>
                <a:cxn ang="0">
                  <a:pos x="0" y="9"/>
                </a:cxn>
                <a:cxn ang="0">
                  <a:pos x="0" y="9"/>
                </a:cxn>
                <a:cxn ang="0">
                  <a:pos x="0" y="5"/>
                </a:cxn>
                <a:cxn ang="0">
                  <a:pos x="4" y="5"/>
                </a:cxn>
                <a:cxn ang="0">
                  <a:pos x="4" y="5"/>
                </a:cxn>
                <a:cxn ang="0">
                  <a:pos x="4" y="0"/>
                </a:cxn>
                <a:cxn ang="0">
                  <a:pos x="9" y="0"/>
                </a:cxn>
                <a:cxn ang="0">
                  <a:pos x="9" y="0"/>
                </a:cxn>
                <a:cxn ang="0">
                  <a:pos x="9" y="0"/>
                </a:cxn>
                <a:cxn ang="0">
                  <a:pos x="13" y="0"/>
                </a:cxn>
                <a:cxn ang="0">
                  <a:pos x="13" y="0"/>
                </a:cxn>
              </a:cxnLst>
              <a:rect l="0" t="0" r="r" b="b"/>
              <a:pathLst>
                <a:path w="23" h="23">
                  <a:moveTo>
                    <a:pt x="13" y="0"/>
                  </a:moveTo>
                  <a:lnTo>
                    <a:pt x="18" y="5"/>
                  </a:lnTo>
                  <a:lnTo>
                    <a:pt x="18" y="5"/>
                  </a:lnTo>
                  <a:lnTo>
                    <a:pt x="18" y="5"/>
                  </a:lnTo>
                  <a:lnTo>
                    <a:pt x="18" y="5"/>
                  </a:lnTo>
                  <a:lnTo>
                    <a:pt x="18" y="9"/>
                  </a:lnTo>
                  <a:lnTo>
                    <a:pt x="23" y="9"/>
                  </a:lnTo>
                  <a:lnTo>
                    <a:pt x="23" y="14"/>
                  </a:lnTo>
                  <a:lnTo>
                    <a:pt x="18" y="14"/>
                  </a:lnTo>
                  <a:lnTo>
                    <a:pt x="18" y="14"/>
                  </a:lnTo>
                  <a:lnTo>
                    <a:pt x="18" y="19"/>
                  </a:lnTo>
                  <a:lnTo>
                    <a:pt x="18" y="19"/>
                  </a:lnTo>
                  <a:lnTo>
                    <a:pt x="18" y="19"/>
                  </a:lnTo>
                  <a:lnTo>
                    <a:pt x="13" y="19"/>
                  </a:lnTo>
                  <a:lnTo>
                    <a:pt x="13" y="23"/>
                  </a:lnTo>
                  <a:lnTo>
                    <a:pt x="13" y="23"/>
                  </a:lnTo>
                  <a:lnTo>
                    <a:pt x="9" y="23"/>
                  </a:lnTo>
                  <a:lnTo>
                    <a:pt x="9" y="23"/>
                  </a:lnTo>
                  <a:lnTo>
                    <a:pt x="4" y="23"/>
                  </a:lnTo>
                  <a:lnTo>
                    <a:pt x="4" y="19"/>
                  </a:lnTo>
                  <a:lnTo>
                    <a:pt x="4" y="19"/>
                  </a:lnTo>
                  <a:lnTo>
                    <a:pt x="4" y="19"/>
                  </a:lnTo>
                  <a:lnTo>
                    <a:pt x="0" y="19"/>
                  </a:lnTo>
                  <a:lnTo>
                    <a:pt x="0" y="14"/>
                  </a:lnTo>
                  <a:lnTo>
                    <a:pt x="0" y="14"/>
                  </a:lnTo>
                  <a:lnTo>
                    <a:pt x="0" y="9"/>
                  </a:lnTo>
                  <a:lnTo>
                    <a:pt x="0" y="9"/>
                  </a:lnTo>
                  <a:lnTo>
                    <a:pt x="0" y="9"/>
                  </a:lnTo>
                  <a:lnTo>
                    <a:pt x="0" y="5"/>
                  </a:lnTo>
                  <a:lnTo>
                    <a:pt x="4" y="5"/>
                  </a:lnTo>
                  <a:lnTo>
                    <a:pt x="4" y="5"/>
                  </a:lnTo>
                  <a:lnTo>
                    <a:pt x="4" y="0"/>
                  </a:lnTo>
                  <a:lnTo>
                    <a:pt x="9" y="0"/>
                  </a:lnTo>
                  <a:lnTo>
                    <a:pt x="9" y="0"/>
                  </a:lnTo>
                  <a:lnTo>
                    <a:pt x="9" y="0"/>
                  </a:lnTo>
                  <a:lnTo>
                    <a:pt x="13"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2170" name="Line 586"/>
            <p:cNvSpPr>
              <a:spLocks noChangeShapeType="1"/>
            </p:cNvSpPr>
            <p:nvPr/>
          </p:nvSpPr>
          <p:spPr bwMode="auto">
            <a:xfrm rot="11055630">
              <a:off x="1624" y="3360"/>
              <a:ext cx="60" cy="23"/>
            </a:xfrm>
            <a:prstGeom prst="line">
              <a:avLst/>
            </a:prstGeom>
            <a:noFill/>
            <a:ln w="7938">
              <a:solidFill>
                <a:srgbClr val="000000"/>
              </a:solidFill>
              <a:round/>
              <a:headEnd/>
              <a:tailEnd/>
            </a:ln>
          </p:spPr>
          <p:txBody>
            <a:bodyPr/>
            <a:lstStyle/>
            <a:p>
              <a:endParaRPr lang="fr-FR"/>
            </a:p>
          </p:txBody>
        </p:sp>
        <p:sp>
          <p:nvSpPr>
            <p:cNvPr id="2171" name="Line 587"/>
            <p:cNvSpPr>
              <a:spLocks noChangeShapeType="1"/>
            </p:cNvSpPr>
            <p:nvPr/>
          </p:nvSpPr>
          <p:spPr bwMode="auto">
            <a:xfrm rot="11055630" flipV="1">
              <a:off x="1641" y="3342"/>
              <a:ext cx="23" cy="60"/>
            </a:xfrm>
            <a:prstGeom prst="line">
              <a:avLst/>
            </a:prstGeom>
            <a:noFill/>
            <a:ln w="7938">
              <a:solidFill>
                <a:srgbClr val="000000"/>
              </a:solidFill>
              <a:round/>
              <a:headEnd/>
              <a:tailEnd/>
            </a:ln>
          </p:spPr>
          <p:txBody>
            <a:bodyPr/>
            <a:lstStyle/>
            <a:p>
              <a:endParaRPr lang="fr-FR"/>
            </a:p>
          </p:txBody>
        </p:sp>
        <p:sp>
          <p:nvSpPr>
            <p:cNvPr id="2172" name="Freeform 588"/>
            <p:cNvSpPr>
              <a:spLocks/>
            </p:cNvSpPr>
            <p:nvPr/>
          </p:nvSpPr>
          <p:spPr bwMode="auto">
            <a:xfrm rot="11055630">
              <a:off x="1689" y="3344"/>
              <a:ext cx="24" cy="23"/>
            </a:xfrm>
            <a:custGeom>
              <a:avLst/>
              <a:gdLst/>
              <a:ahLst/>
              <a:cxnLst>
                <a:cxn ang="0">
                  <a:pos x="14" y="0"/>
                </a:cxn>
                <a:cxn ang="0">
                  <a:pos x="19" y="0"/>
                </a:cxn>
                <a:cxn ang="0">
                  <a:pos x="19" y="4"/>
                </a:cxn>
                <a:cxn ang="0">
                  <a:pos x="19" y="4"/>
                </a:cxn>
                <a:cxn ang="0">
                  <a:pos x="19" y="4"/>
                </a:cxn>
                <a:cxn ang="0">
                  <a:pos x="24" y="9"/>
                </a:cxn>
                <a:cxn ang="0">
                  <a:pos x="24" y="9"/>
                </a:cxn>
                <a:cxn ang="0">
                  <a:pos x="24" y="9"/>
                </a:cxn>
                <a:cxn ang="0">
                  <a:pos x="24" y="13"/>
                </a:cxn>
                <a:cxn ang="0">
                  <a:pos x="19" y="13"/>
                </a:cxn>
                <a:cxn ang="0">
                  <a:pos x="19" y="18"/>
                </a:cxn>
                <a:cxn ang="0">
                  <a:pos x="19" y="18"/>
                </a:cxn>
                <a:cxn ang="0">
                  <a:pos x="19" y="18"/>
                </a:cxn>
                <a:cxn ang="0">
                  <a:pos x="14" y="18"/>
                </a:cxn>
                <a:cxn ang="0">
                  <a:pos x="14" y="23"/>
                </a:cxn>
                <a:cxn ang="0">
                  <a:pos x="14" y="23"/>
                </a:cxn>
                <a:cxn ang="0">
                  <a:pos x="10" y="23"/>
                </a:cxn>
                <a:cxn ang="0">
                  <a:pos x="10" y="23"/>
                </a:cxn>
                <a:cxn ang="0">
                  <a:pos x="10" y="18"/>
                </a:cxn>
                <a:cxn ang="0">
                  <a:pos x="5" y="18"/>
                </a:cxn>
                <a:cxn ang="0">
                  <a:pos x="5" y="18"/>
                </a:cxn>
                <a:cxn ang="0">
                  <a:pos x="5" y="18"/>
                </a:cxn>
                <a:cxn ang="0">
                  <a:pos x="5" y="13"/>
                </a:cxn>
                <a:cxn ang="0">
                  <a:pos x="0" y="13"/>
                </a:cxn>
                <a:cxn ang="0">
                  <a:pos x="0" y="13"/>
                </a:cxn>
                <a:cxn ang="0">
                  <a:pos x="0" y="9"/>
                </a:cxn>
                <a:cxn ang="0">
                  <a:pos x="0" y="9"/>
                </a:cxn>
                <a:cxn ang="0">
                  <a:pos x="0" y="9"/>
                </a:cxn>
                <a:cxn ang="0">
                  <a:pos x="5" y="4"/>
                </a:cxn>
                <a:cxn ang="0">
                  <a:pos x="5" y="4"/>
                </a:cxn>
                <a:cxn ang="0">
                  <a:pos x="5" y="4"/>
                </a:cxn>
                <a:cxn ang="0">
                  <a:pos x="5" y="0"/>
                </a:cxn>
                <a:cxn ang="0">
                  <a:pos x="10" y="0"/>
                </a:cxn>
                <a:cxn ang="0">
                  <a:pos x="10" y="0"/>
                </a:cxn>
                <a:cxn ang="0">
                  <a:pos x="14" y="0"/>
                </a:cxn>
                <a:cxn ang="0">
                  <a:pos x="14" y="0"/>
                </a:cxn>
                <a:cxn ang="0">
                  <a:pos x="14" y="0"/>
                </a:cxn>
              </a:cxnLst>
              <a:rect l="0" t="0" r="r" b="b"/>
              <a:pathLst>
                <a:path w="24" h="23">
                  <a:moveTo>
                    <a:pt x="14" y="0"/>
                  </a:moveTo>
                  <a:lnTo>
                    <a:pt x="19" y="0"/>
                  </a:lnTo>
                  <a:lnTo>
                    <a:pt x="19" y="4"/>
                  </a:lnTo>
                  <a:lnTo>
                    <a:pt x="19" y="4"/>
                  </a:lnTo>
                  <a:lnTo>
                    <a:pt x="19" y="4"/>
                  </a:lnTo>
                  <a:lnTo>
                    <a:pt x="24" y="9"/>
                  </a:lnTo>
                  <a:lnTo>
                    <a:pt x="24" y="9"/>
                  </a:lnTo>
                  <a:lnTo>
                    <a:pt x="24" y="9"/>
                  </a:lnTo>
                  <a:lnTo>
                    <a:pt x="24" y="13"/>
                  </a:lnTo>
                  <a:lnTo>
                    <a:pt x="19" y="13"/>
                  </a:lnTo>
                  <a:lnTo>
                    <a:pt x="19" y="18"/>
                  </a:lnTo>
                  <a:lnTo>
                    <a:pt x="19" y="18"/>
                  </a:lnTo>
                  <a:lnTo>
                    <a:pt x="19" y="18"/>
                  </a:lnTo>
                  <a:lnTo>
                    <a:pt x="14" y="18"/>
                  </a:lnTo>
                  <a:lnTo>
                    <a:pt x="14" y="23"/>
                  </a:lnTo>
                  <a:lnTo>
                    <a:pt x="14" y="23"/>
                  </a:lnTo>
                  <a:lnTo>
                    <a:pt x="10" y="23"/>
                  </a:lnTo>
                  <a:lnTo>
                    <a:pt x="10" y="23"/>
                  </a:lnTo>
                  <a:lnTo>
                    <a:pt x="10" y="18"/>
                  </a:lnTo>
                  <a:lnTo>
                    <a:pt x="5" y="18"/>
                  </a:lnTo>
                  <a:lnTo>
                    <a:pt x="5" y="18"/>
                  </a:lnTo>
                  <a:lnTo>
                    <a:pt x="5" y="18"/>
                  </a:lnTo>
                  <a:lnTo>
                    <a:pt x="5" y="13"/>
                  </a:lnTo>
                  <a:lnTo>
                    <a:pt x="0" y="13"/>
                  </a:lnTo>
                  <a:lnTo>
                    <a:pt x="0" y="13"/>
                  </a:lnTo>
                  <a:lnTo>
                    <a:pt x="0" y="9"/>
                  </a:lnTo>
                  <a:lnTo>
                    <a:pt x="0" y="9"/>
                  </a:lnTo>
                  <a:lnTo>
                    <a:pt x="0" y="9"/>
                  </a:lnTo>
                  <a:lnTo>
                    <a:pt x="5" y="4"/>
                  </a:lnTo>
                  <a:lnTo>
                    <a:pt x="5" y="4"/>
                  </a:lnTo>
                  <a:lnTo>
                    <a:pt x="5" y="4"/>
                  </a:lnTo>
                  <a:lnTo>
                    <a:pt x="5" y="0"/>
                  </a:lnTo>
                  <a:lnTo>
                    <a:pt x="10" y="0"/>
                  </a:lnTo>
                  <a:lnTo>
                    <a:pt x="10"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73" name="Line 589"/>
            <p:cNvSpPr>
              <a:spLocks noChangeShapeType="1"/>
            </p:cNvSpPr>
            <p:nvPr/>
          </p:nvSpPr>
          <p:spPr bwMode="auto">
            <a:xfrm rot="11055630">
              <a:off x="1671" y="3344"/>
              <a:ext cx="60" cy="23"/>
            </a:xfrm>
            <a:prstGeom prst="line">
              <a:avLst/>
            </a:prstGeom>
            <a:noFill/>
            <a:ln w="7938">
              <a:solidFill>
                <a:srgbClr val="000000"/>
              </a:solidFill>
              <a:round/>
              <a:headEnd/>
              <a:tailEnd/>
            </a:ln>
          </p:spPr>
          <p:txBody>
            <a:bodyPr/>
            <a:lstStyle/>
            <a:p>
              <a:endParaRPr lang="fr-FR"/>
            </a:p>
          </p:txBody>
        </p:sp>
        <p:sp>
          <p:nvSpPr>
            <p:cNvPr id="2174" name="Line 590"/>
            <p:cNvSpPr>
              <a:spLocks noChangeShapeType="1"/>
            </p:cNvSpPr>
            <p:nvPr/>
          </p:nvSpPr>
          <p:spPr bwMode="auto">
            <a:xfrm rot="11055630" flipV="1">
              <a:off x="1689" y="3327"/>
              <a:ext cx="24" cy="60"/>
            </a:xfrm>
            <a:prstGeom prst="line">
              <a:avLst/>
            </a:prstGeom>
            <a:noFill/>
            <a:ln w="7938">
              <a:solidFill>
                <a:srgbClr val="000000"/>
              </a:solidFill>
              <a:round/>
              <a:headEnd/>
              <a:tailEnd/>
            </a:ln>
          </p:spPr>
          <p:txBody>
            <a:bodyPr/>
            <a:lstStyle/>
            <a:p>
              <a:endParaRPr lang="fr-FR"/>
            </a:p>
          </p:txBody>
        </p:sp>
        <p:sp>
          <p:nvSpPr>
            <p:cNvPr id="2175" name="Freeform 591"/>
            <p:cNvSpPr>
              <a:spLocks/>
            </p:cNvSpPr>
            <p:nvPr/>
          </p:nvSpPr>
          <p:spPr bwMode="auto">
            <a:xfrm rot="11055630">
              <a:off x="1508" y="3557"/>
              <a:ext cx="18" cy="23"/>
            </a:xfrm>
            <a:custGeom>
              <a:avLst/>
              <a:gdLst/>
              <a:ahLst/>
              <a:cxnLst>
                <a:cxn ang="0">
                  <a:pos x="18" y="18"/>
                </a:cxn>
                <a:cxn ang="0">
                  <a:pos x="18" y="18"/>
                </a:cxn>
                <a:cxn ang="0">
                  <a:pos x="18" y="18"/>
                </a:cxn>
                <a:cxn ang="0">
                  <a:pos x="14" y="18"/>
                </a:cxn>
                <a:cxn ang="0">
                  <a:pos x="14" y="23"/>
                </a:cxn>
                <a:cxn ang="0">
                  <a:pos x="14" y="23"/>
                </a:cxn>
                <a:cxn ang="0">
                  <a:pos x="9" y="23"/>
                </a:cxn>
                <a:cxn ang="0">
                  <a:pos x="9" y="23"/>
                </a:cxn>
                <a:cxn ang="0">
                  <a:pos x="9" y="23"/>
                </a:cxn>
                <a:cxn ang="0">
                  <a:pos x="5" y="23"/>
                </a:cxn>
                <a:cxn ang="0">
                  <a:pos x="5" y="23"/>
                </a:cxn>
                <a:cxn ang="0">
                  <a:pos x="5" y="18"/>
                </a:cxn>
                <a:cxn ang="0">
                  <a:pos x="0" y="18"/>
                </a:cxn>
                <a:cxn ang="0">
                  <a:pos x="0" y="18"/>
                </a:cxn>
                <a:cxn ang="0">
                  <a:pos x="0" y="14"/>
                </a:cxn>
                <a:cxn ang="0">
                  <a:pos x="0" y="14"/>
                </a:cxn>
                <a:cxn ang="0">
                  <a:pos x="0" y="14"/>
                </a:cxn>
                <a:cxn ang="0">
                  <a:pos x="0" y="9"/>
                </a:cxn>
                <a:cxn ang="0">
                  <a:pos x="0" y="9"/>
                </a:cxn>
                <a:cxn ang="0">
                  <a:pos x="0" y="4"/>
                </a:cxn>
                <a:cxn ang="0">
                  <a:pos x="0" y="4"/>
                </a:cxn>
                <a:cxn ang="0">
                  <a:pos x="5" y="4"/>
                </a:cxn>
                <a:cxn ang="0">
                  <a:pos x="5" y="4"/>
                </a:cxn>
                <a:cxn ang="0">
                  <a:pos x="5" y="4"/>
                </a:cxn>
                <a:cxn ang="0">
                  <a:pos x="9" y="0"/>
                </a:cxn>
                <a:cxn ang="0">
                  <a:pos x="9" y="0"/>
                </a:cxn>
                <a:cxn ang="0">
                  <a:pos x="14" y="4"/>
                </a:cxn>
                <a:cxn ang="0">
                  <a:pos x="14" y="4"/>
                </a:cxn>
                <a:cxn ang="0">
                  <a:pos x="14" y="4"/>
                </a:cxn>
                <a:cxn ang="0">
                  <a:pos x="18" y="4"/>
                </a:cxn>
                <a:cxn ang="0">
                  <a:pos x="18" y="4"/>
                </a:cxn>
                <a:cxn ang="0">
                  <a:pos x="18" y="9"/>
                </a:cxn>
                <a:cxn ang="0">
                  <a:pos x="18" y="9"/>
                </a:cxn>
                <a:cxn ang="0">
                  <a:pos x="18" y="9"/>
                </a:cxn>
                <a:cxn ang="0">
                  <a:pos x="18" y="14"/>
                </a:cxn>
                <a:cxn ang="0">
                  <a:pos x="18" y="14"/>
                </a:cxn>
                <a:cxn ang="0">
                  <a:pos x="18" y="18"/>
                </a:cxn>
              </a:cxnLst>
              <a:rect l="0" t="0" r="r" b="b"/>
              <a:pathLst>
                <a:path w="18" h="23">
                  <a:moveTo>
                    <a:pt x="18" y="18"/>
                  </a:moveTo>
                  <a:lnTo>
                    <a:pt x="18" y="18"/>
                  </a:lnTo>
                  <a:lnTo>
                    <a:pt x="18" y="18"/>
                  </a:lnTo>
                  <a:lnTo>
                    <a:pt x="14" y="18"/>
                  </a:lnTo>
                  <a:lnTo>
                    <a:pt x="14" y="23"/>
                  </a:lnTo>
                  <a:lnTo>
                    <a:pt x="14" y="23"/>
                  </a:lnTo>
                  <a:lnTo>
                    <a:pt x="9" y="23"/>
                  </a:lnTo>
                  <a:lnTo>
                    <a:pt x="9" y="23"/>
                  </a:lnTo>
                  <a:lnTo>
                    <a:pt x="9" y="23"/>
                  </a:lnTo>
                  <a:lnTo>
                    <a:pt x="5" y="23"/>
                  </a:lnTo>
                  <a:lnTo>
                    <a:pt x="5" y="23"/>
                  </a:lnTo>
                  <a:lnTo>
                    <a:pt x="5" y="18"/>
                  </a:lnTo>
                  <a:lnTo>
                    <a:pt x="0" y="18"/>
                  </a:lnTo>
                  <a:lnTo>
                    <a:pt x="0" y="18"/>
                  </a:lnTo>
                  <a:lnTo>
                    <a:pt x="0" y="14"/>
                  </a:lnTo>
                  <a:lnTo>
                    <a:pt x="0" y="14"/>
                  </a:lnTo>
                  <a:lnTo>
                    <a:pt x="0" y="14"/>
                  </a:lnTo>
                  <a:lnTo>
                    <a:pt x="0" y="9"/>
                  </a:lnTo>
                  <a:lnTo>
                    <a:pt x="0" y="9"/>
                  </a:lnTo>
                  <a:lnTo>
                    <a:pt x="0" y="4"/>
                  </a:lnTo>
                  <a:lnTo>
                    <a:pt x="0" y="4"/>
                  </a:lnTo>
                  <a:lnTo>
                    <a:pt x="5" y="4"/>
                  </a:lnTo>
                  <a:lnTo>
                    <a:pt x="5" y="4"/>
                  </a:lnTo>
                  <a:lnTo>
                    <a:pt x="5" y="4"/>
                  </a:lnTo>
                  <a:lnTo>
                    <a:pt x="9" y="0"/>
                  </a:lnTo>
                  <a:lnTo>
                    <a:pt x="9" y="0"/>
                  </a:lnTo>
                  <a:lnTo>
                    <a:pt x="14" y="4"/>
                  </a:lnTo>
                  <a:lnTo>
                    <a:pt x="14" y="4"/>
                  </a:lnTo>
                  <a:lnTo>
                    <a:pt x="14" y="4"/>
                  </a:lnTo>
                  <a:lnTo>
                    <a:pt x="18" y="4"/>
                  </a:lnTo>
                  <a:lnTo>
                    <a:pt x="18" y="4"/>
                  </a:lnTo>
                  <a:lnTo>
                    <a:pt x="18" y="9"/>
                  </a:lnTo>
                  <a:lnTo>
                    <a:pt x="18" y="9"/>
                  </a:lnTo>
                  <a:lnTo>
                    <a:pt x="18" y="9"/>
                  </a:lnTo>
                  <a:lnTo>
                    <a:pt x="18" y="14"/>
                  </a:lnTo>
                  <a:lnTo>
                    <a:pt x="18" y="14"/>
                  </a:lnTo>
                  <a:lnTo>
                    <a:pt x="18" y="18"/>
                  </a:lnTo>
                  <a:close/>
                </a:path>
              </a:pathLst>
            </a:custGeom>
            <a:solidFill>
              <a:srgbClr val="000000"/>
            </a:solidFill>
            <a:ln w="7938">
              <a:solidFill>
                <a:srgbClr val="000000"/>
              </a:solidFill>
              <a:prstDash val="solid"/>
              <a:round/>
              <a:headEnd/>
              <a:tailEnd/>
            </a:ln>
          </p:spPr>
          <p:txBody>
            <a:bodyPr/>
            <a:lstStyle/>
            <a:p>
              <a:endParaRPr lang="fr-FR"/>
            </a:p>
          </p:txBody>
        </p:sp>
        <p:sp>
          <p:nvSpPr>
            <p:cNvPr id="2176" name="Line 592"/>
            <p:cNvSpPr>
              <a:spLocks noChangeShapeType="1"/>
            </p:cNvSpPr>
            <p:nvPr/>
          </p:nvSpPr>
          <p:spPr bwMode="auto">
            <a:xfrm rot="11055630" flipV="1">
              <a:off x="1503" y="3540"/>
              <a:ext cx="28" cy="60"/>
            </a:xfrm>
            <a:prstGeom prst="line">
              <a:avLst/>
            </a:prstGeom>
            <a:noFill/>
            <a:ln w="7938">
              <a:solidFill>
                <a:srgbClr val="000000"/>
              </a:solidFill>
              <a:round/>
              <a:headEnd/>
              <a:tailEnd/>
            </a:ln>
          </p:spPr>
          <p:txBody>
            <a:bodyPr/>
            <a:lstStyle/>
            <a:p>
              <a:endParaRPr lang="fr-FR"/>
            </a:p>
          </p:txBody>
        </p:sp>
        <p:sp>
          <p:nvSpPr>
            <p:cNvPr id="2177" name="Line 593"/>
            <p:cNvSpPr>
              <a:spLocks noChangeShapeType="1"/>
            </p:cNvSpPr>
            <p:nvPr/>
          </p:nvSpPr>
          <p:spPr bwMode="auto">
            <a:xfrm rot="11055630">
              <a:off x="1483" y="3557"/>
              <a:ext cx="65" cy="23"/>
            </a:xfrm>
            <a:prstGeom prst="line">
              <a:avLst/>
            </a:prstGeom>
            <a:noFill/>
            <a:ln w="7938">
              <a:solidFill>
                <a:srgbClr val="000000"/>
              </a:solidFill>
              <a:round/>
              <a:headEnd/>
              <a:tailEnd/>
            </a:ln>
          </p:spPr>
          <p:txBody>
            <a:bodyPr/>
            <a:lstStyle/>
            <a:p>
              <a:endParaRPr lang="fr-FR"/>
            </a:p>
          </p:txBody>
        </p:sp>
        <p:sp>
          <p:nvSpPr>
            <p:cNvPr id="2178" name="Freeform 594"/>
            <p:cNvSpPr>
              <a:spLocks/>
            </p:cNvSpPr>
            <p:nvPr/>
          </p:nvSpPr>
          <p:spPr bwMode="auto">
            <a:xfrm rot="11055630">
              <a:off x="1555" y="3542"/>
              <a:ext cx="18" cy="23"/>
            </a:xfrm>
            <a:custGeom>
              <a:avLst/>
              <a:gdLst/>
              <a:ahLst/>
              <a:cxnLst>
                <a:cxn ang="0">
                  <a:pos x="14" y="5"/>
                </a:cxn>
                <a:cxn ang="0">
                  <a:pos x="14" y="5"/>
                </a:cxn>
                <a:cxn ang="0">
                  <a:pos x="18" y="5"/>
                </a:cxn>
                <a:cxn ang="0">
                  <a:pos x="18" y="5"/>
                </a:cxn>
                <a:cxn ang="0">
                  <a:pos x="18" y="9"/>
                </a:cxn>
                <a:cxn ang="0">
                  <a:pos x="18" y="9"/>
                </a:cxn>
                <a:cxn ang="0">
                  <a:pos x="18" y="9"/>
                </a:cxn>
                <a:cxn ang="0">
                  <a:pos x="18" y="14"/>
                </a:cxn>
                <a:cxn ang="0">
                  <a:pos x="18" y="14"/>
                </a:cxn>
                <a:cxn ang="0">
                  <a:pos x="18" y="14"/>
                </a:cxn>
                <a:cxn ang="0">
                  <a:pos x="18" y="19"/>
                </a:cxn>
                <a:cxn ang="0">
                  <a:pos x="18" y="19"/>
                </a:cxn>
                <a:cxn ang="0">
                  <a:pos x="14" y="19"/>
                </a:cxn>
                <a:cxn ang="0">
                  <a:pos x="14" y="23"/>
                </a:cxn>
                <a:cxn ang="0">
                  <a:pos x="14" y="23"/>
                </a:cxn>
                <a:cxn ang="0">
                  <a:pos x="9" y="23"/>
                </a:cxn>
                <a:cxn ang="0">
                  <a:pos x="9" y="23"/>
                </a:cxn>
                <a:cxn ang="0">
                  <a:pos x="9" y="23"/>
                </a:cxn>
                <a:cxn ang="0">
                  <a:pos x="5" y="23"/>
                </a:cxn>
                <a:cxn ang="0">
                  <a:pos x="5" y="23"/>
                </a:cxn>
                <a:cxn ang="0">
                  <a:pos x="5" y="19"/>
                </a:cxn>
                <a:cxn ang="0">
                  <a:pos x="0" y="19"/>
                </a:cxn>
                <a:cxn ang="0">
                  <a:pos x="0" y="19"/>
                </a:cxn>
                <a:cxn ang="0">
                  <a:pos x="0" y="14"/>
                </a:cxn>
                <a:cxn ang="0">
                  <a:pos x="0" y="14"/>
                </a:cxn>
                <a:cxn ang="0">
                  <a:pos x="0" y="14"/>
                </a:cxn>
                <a:cxn ang="0">
                  <a:pos x="0" y="9"/>
                </a:cxn>
                <a:cxn ang="0">
                  <a:pos x="0" y="9"/>
                </a:cxn>
                <a:cxn ang="0">
                  <a:pos x="0" y="5"/>
                </a:cxn>
                <a:cxn ang="0">
                  <a:pos x="0" y="5"/>
                </a:cxn>
                <a:cxn ang="0">
                  <a:pos x="5" y="5"/>
                </a:cxn>
                <a:cxn ang="0">
                  <a:pos x="5" y="5"/>
                </a:cxn>
                <a:cxn ang="0">
                  <a:pos x="5" y="5"/>
                </a:cxn>
                <a:cxn ang="0">
                  <a:pos x="9" y="0"/>
                </a:cxn>
                <a:cxn ang="0">
                  <a:pos x="9" y="0"/>
                </a:cxn>
                <a:cxn ang="0">
                  <a:pos x="14" y="0"/>
                </a:cxn>
                <a:cxn ang="0">
                  <a:pos x="14" y="5"/>
                </a:cxn>
              </a:cxnLst>
              <a:rect l="0" t="0" r="r" b="b"/>
              <a:pathLst>
                <a:path w="18" h="23">
                  <a:moveTo>
                    <a:pt x="14" y="5"/>
                  </a:moveTo>
                  <a:lnTo>
                    <a:pt x="14" y="5"/>
                  </a:lnTo>
                  <a:lnTo>
                    <a:pt x="18" y="5"/>
                  </a:lnTo>
                  <a:lnTo>
                    <a:pt x="18" y="5"/>
                  </a:lnTo>
                  <a:lnTo>
                    <a:pt x="18" y="9"/>
                  </a:lnTo>
                  <a:lnTo>
                    <a:pt x="18" y="9"/>
                  </a:lnTo>
                  <a:lnTo>
                    <a:pt x="18" y="9"/>
                  </a:lnTo>
                  <a:lnTo>
                    <a:pt x="18" y="14"/>
                  </a:lnTo>
                  <a:lnTo>
                    <a:pt x="18" y="14"/>
                  </a:lnTo>
                  <a:lnTo>
                    <a:pt x="18" y="14"/>
                  </a:lnTo>
                  <a:lnTo>
                    <a:pt x="18" y="19"/>
                  </a:lnTo>
                  <a:lnTo>
                    <a:pt x="18" y="19"/>
                  </a:lnTo>
                  <a:lnTo>
                    <a:pt x="14" y="19"/>
                  </a:lnTo>
                  <a:lnTo>
                    <a:pt x="14" y="23"/>
                  </a:lnTo>
                  <a:lnTo>
                    <a:pt x="14" y="23"/>
                  </a:lnTo>
                  <a:lnTo>
                    <a:pt x="9" y="23"/>
                  </a:lnTo>
                  <a:lnTo>
                    <a:pt x="9" y="23"/>
                  </a:lnTo>
                  <a:lnTo>
                    <a:pt x="9" y="23"/>
                  </a:lnTo>
                  <a:lnTo>
                    <a:pt x="5" y="23"/>
                  </a:lnTo>
                  <a:lnTo>
                    <a:pt x="5" y="23"/>
                  </a:lnTo>
                  <a:lnTo>
                    <a:pt x="5" y="19"/>
                  </a:lnTo>
                  <a:lnTo>
                    <a:pt x="0" y="19"/>
                  </a:lnTo>
                  <a:lnTo>
                    <a:pt x="0" y="19"/>
                  </a:lnTo>
                  <a:lnTo>
                    <a:pt x="0" y="14"/>
                  </a:lnTo>
                  <a:lnTo>
                    <a:pt x="0" y="14"/>
                  </a:lnTo>
                  <a:lnTo>
                    <a:pt x="0" y="14"/>
                  </a:lnTo>
                  <a:lnTo>
                    <a:pt x="0" y="9"/>
                  </a:lnTo>
                  <a:lnTo>
                    <a:pt x="0" y="9"/>
                  </a:lnTo>
                  <a:lnTo>
                    <a:pt x="0" y="5"/>
                  </a:lnTo>
                  <a:lnTo>
                    <a:pt x="0" y="5"/>
                  </a:lnTo>
                  <a:lnTo>
                    <a:pt x="5" y="5"/>
                  </a:lnTo>
                  <a:lnTo>
                    <a:pt x="5" y="5"/>
                  </a:lnTo>
                  <a:lnTo>
                    <a:pt x="5" y="5"/>
                  </a:lnTo>
                  <a:lnTo>
                    <a:pt x="9" y="0"/>
                  </a:lnTo>
                  <a:lnTo>
                    <a:pt x="9" y="0"/>
                  </a:lnTo>
                  <a:lnTo>
                    <a:pt x="14" y="0"/>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2179" name="Line 595"/>
            <p:cNvSpPr>
              <a:spLocks noChangeShapeType="1"/>
            </p:cNvSpPr>
            <p:nvPr/>
          </p:nvSpPr>
          <p:spPr bwMode="auto">
            <a:xfrm rot="11055630">
              <a:off x="1532" y="3542"/>
              <a:ext cx="64" cy="23"/>
            </a:xfrm>
            <a:prstGeom prst="line">
              <a:avLst/>
            </a:prstGeom>
            <a:noFill/>
            <a:ln w="7938">
              <a:solidFill>
                <a:srgbClr val="000000"/>
              </a:solidFill>
              <a:round/>
              <a:headEnd/>
              <a:tailEnd/>
            </a:ln>
          </p:spPr>
          <p:txBody>
            <a:bodyPr/>
            <a:lstStyle/>
            <a:p>
              <a:endParaRPr lang="fr-FR"/>
            </a:p>
          </p:txBody>
        </p:sp>
        <p:sp>
          <p:nvSpPr>
            <p:cNvPr id="2180" name="Line 596"/>
            <p:cNvSpPr>
              <a:spLocks noChangeShapeType="1"/>
            </p:cNvSpPr>
            <p:nvPr/>
          </p:nvSpPr>
          <p:spPr bwMode="auto">
            <a:xfrm rot="11055630" flipV="1">
              <a:off x="1550" y="3524"/>
              <a:ext cx="28" cy="60"/>
            </a:xfrm>
            <a:prstGeom prst="line">
              <a:avLst/>
            </a:prstGeom>
            <a:noFill/>
            <a:ln w="7938">
              <a:solidFill>
                <a:srgbClr val="000000"/>
              </a:solidFill>
              <a:round/>
              <a:headEnd/>
              <a:tailEnd/>
            </a:ln>
          </p:spPr>
          <p:txBody>
            <a:bodyPr/>
            <a:lstStyle/>
            <a:p>
              <a:endParaRPr lang="fr-FR"/>
            </a:p>
          </p:txBody>
        </p:sp>
        <p:sp>
          <p:nvSpPr>
            <p:cNvPr id="2181" name="Freeform 597"/>
            <p:cNvSpPr>
              <a:spLocks/>
            </p:cNvSpPr>
            <p:nvPr/>
          </p:nvSpPr>
          <p:spPr bwMode="auto">
            <a:xfrm rot="11055630">
              <a:off x="1522" y="3604"/>
              <a:ext cx="23" cy="19"/>
            </a:xfrm>
            <a:custGeom>
              <a:avLst/>
              <a:gdLst/>
              <a:ahLst/>
              <a:cxnLst>
                <a:cxn ang="0">
                  <a:pos x="18" y="0"/>
                </a:cxn>
                <a:cxn ang="0">
                  <a:pos x="18" y="0"/>
                </a:cxn>
                <a:cxn ang="0">
                  <a:pos x="18" y="5"/>
                </a:cxn>
                <a:cxn ang="0">
                  <a:pos x="18" y="5"/>
                </a:cxn>
                <a:cxn ang="0">
                  <a:pos x="23" y="5"/>
                </a:cxn>
                <a:cxn ang="0">
                  <a:pos x="23" y="5"/>
                </a:cxn>
                <a:cxn ang="0">
                  <a:pos x="23" y="9"/>
                </a:cxn>
                <a:cxn ang="0">
                  <a:pos x="23" y="9"/>
                </a:cxn>
                <a:cxn ang="0">
                  <a:pos x="23" y="14"/>
                </a:cxn>
                <a:cxn ang="0">
                  <a:pos x="23" y="14"/>
                </a:cxn>
                <a:cxn ang="0">
                  <a:pos x="23" y="14"/>
                </a:cxn>
                <a:cxn ang="0">
                  <a:pos x="18" y="19"/>
                </a:cxn>
                <a:cxn ang="0">
                  <a:pos x="18" y="19"/>
                </a:cxn>
                <a:cxn ang="0">
                  <a:pos x="18" y="19"/>
                </a:cxn>
                <a:cxn ang="0">
                  <a:pos x="14" y="19"/>
                </a:cxn>
                <a:cxn ang="0">
                  <a:pos x="14" y="19"/>
                </a:cxn>
                <a:cxn ang="0">
                  <a:pos x="14" y="19"/>
                </a:cxn>
                <a:cxn ang="0">
                  <a:pos x="9" y="19"/>
                </a:cxn>
                <a:cxn ang="0">
                  <a:pos x="9" y="19"/>
                </a:cxn>
                <a:cxn ang="0">
                  <a:pos x="5" y="19"/>
                </a:cxn>
                <a:cxn ang="0">
                  <a:pos x="5" y="19"/>
                </a:cxn>
                <a:cxn ang="0">
                  <a:pos x="5" y="19"/>
                </a:cxn>
                <a:cxn ang="0">
                  <a:pos x="5" y="14"/>
                </a:cxn>
                <a:cxn ang="0">
                  <a:pos x="5" y="14"/>
                </a:cxn>
                <a:cxn ang="0">
                  <a:pos x="5" y="14"/>
                </a:cxn>
                <a:cxn ang="0">
                  <a:pos x="0" y="9"/>
                </a:cxn>
                <a:cxn ang="0">
                  <a:pos x="5" y="9"/>
                </a:cxn>
                <a:cxn ang="0">
                  <a:pos x="5" y="5"/>
                </a:cxn>
                <a:cxn ang="0">
                  <a:pos x="5" y="5"/>
                </a:cxn>
                <a:cxn ang="0">
                  <a:pos x="5" y="5"/>
                </a:cxn>
                <a:cxn ang="0">
                  <a:pos x="5" y="0"/>
                </a:cxn>
                <a:cxn ang="0">
                  <a:pos x="9" y="0"/>
                </a:cxn>
                <a:cxn ang="0">
                  <a:pos x="9" y="0"/>
                </a:cxn>
                <a:cxn ang="0">
                  <a:pos x="9" y="0"/>
                </a:cxn>
                <a:cxn ang="0">
                  <a:pos x="14" y="0"/>
                </a:cxn>
                <a:cxn ang="0">
                  <a:pos x="14" y="0"/>
                </a:cxn>
                <a:cxn ang="0">
                  <a:pos x="18" y="0"/>
                </a:cxn>
              </a:cxnLst>
              <a:rect l="0" t="0" r="r" b="b"/>
              <a:pathLst>
                <a:path w="23" h="19">
                  <a:moveTo>
                    <a:pt x="18" y="0"/>
                  </a:moveTo>
                  <a:lnTo>
                    <a:pt x="18" y="0"/>
                  </a:lnTo>
                  <a:lnTo>
                    <a:pt x="18" y="5"/>
                  </a:lnTo>
                  <a:lnTo>
                    <a:pt x="18" y="5"/>
                  </a:lnTo>
                  <a:lnTo>
                    <a:pt x="23" y="5"/>
                  </a:lnTo>
                  <a:lnTo>
                    <a:pt x="23" y="5"/>
                  </a:lnTo>
                  <a:lnTo>
                    <a:pt x="23" y="9"/>
                  </a:lnTo>
                  <a:lnTo>
                    <a:pt x="23" y="9"/>
                  </a:lnTo>
                  <a:lnTo>
                    <a:pt x="23" y="14"/>
                  </a:lnTo>
                  <a:lnTo>
                    <a:pt x="23" y="14"/>
                  </a:lnTo>
                  <a:lnTo>
                    <a:pt x="23" y="14"/>
                  </a:lnTo>
                  <a:lnTo>
                    <a:pt x="18" y="19"/>
                  </a:lnTo>
                  <a:lnTo>
                    <a:pt x="18" y="19"/>
                  </a:lnTo>
                  <a:lnTo>
                    <a:pt x="18" y="19"/>
                  </a:lnTo>
                  <a:lnTo>
                    <a:pt x="14" y="19"/>
                  </a:lnTo>
                  <a:lnTo>
                    <a:pt x="14" y="19"/>
                  </a:lnTo>
                  <a:lnTo>
                    <a:pt x="14" y="19"/>
                  </a:lnTo>
                  <a:lnTo>
                    <a:pt x="9" y="19"/>
                  </a:lnTo>
                  <a:lnTo>
                    <a:pt x="9" y="19"/>
                  </a:lnTo>
                  <a:lnTo>
                    <a:pt x="5" y="19"/>
                  </a:lnTo>
                  <a:lnTo>
                    <a:pt x="5" y="19"/>
                  </a:lnTo>
                  <a:lnTo>
                    <a:pt x="5" y="19"/>
                  </a:lnTo>
                  <a:lnTo>
                    <a:pt x="5" y="14"/>
                  </a:lnTo>
                  <a:lnTo>
                    <a:pt x="5" y="14"/>
                  </a:lnTo>
                  <a:lnTo>
                    <a:pt x="5" y="14"/>
                  </a:lnTo>
                  <a:lnTo>
                    <a:pt x="0" y="9"/>
                  </a:lnTo>
                  <a:lnTo>
                    <a:pt x="5" y="9"/>
                  </a:lnTo>
                  <a:lnTo>
                    <a:pt x="5" y="5"/>
                  </a:lnTo>
                  <a:lnTo>
                    <a:pt x="5" y="5"/>
                  </a:lnTo>
                  <a:lnTo>
                    <a:pt x="5" y="5"/>
                  </a:lnTo>
                  <a:lnTo>
                    <a:pt x="5" y="0"/>
                  </a:lnTo>
                  <a:lnTo>
                    <a:pt x="9" y="0"/>
                  </a:lnTo>
                  <a:lnTo>
                    <a:pt x="9" y="0"/>
                  </a:lnTo>
                  <a:lnTo>
                    <a:pt x="9" y="0"/>
                  </a:lnTo>
                  <a:lnTo>
                    <a:pt x="14" y="0"/>
                  </a:lnTo>
                  <a:lnTo>
                    <a:pt x="14"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2182" name="Line 598"/>
            <p:cNvSpPr>
              <a:spLocks noChangeShapeType="1"/>
            </p:cNvSpPr>
            <p:nvPr/>
          </p:nvSpPr>
          <p:spPr bwMode="auto">
            <a:xfrm rot="11055630">
              <a:off x="1500" y="3600"/>
              <a:ext cx="64" cy="23"/>
            </a:xfrm>
            <a:prstGeom prst="line">
              <a:avLst/>
            </a:prstGeom>
            <a:noFill/>
            <a:ln w="7938">
              <a:solidFill>
                <a:srgbClr val="000000"/>
              </a:solidFill>
              <a:round/>
              <a:headEnd/>
              <a:tailEnd/>
            </a:ln>
          </p:spPr>
          <p:txBody>
            <a:bodyPr/>
            <a:lstStyle/>
            <a:p>
              <a:endParaRPr lang="fr-FR"/>
            </a:p>
          </p:txBody>
        </p:sp>
        <p:sp>
          <p:nvSpPr>
            <p:cNvPr id="2183" name="Line 599"/>
            <p:cNvSpPr>
              <a:spLocks noChangeShapeType="1"/>
            </p:cNvSpPr>
            <p:nvPr/>
          </p:nvSpPr>
          <p:spPr bwMode="auto">
            <a:xfrm rot="11055630" flipV="1">
              <a:off x="1518" y="3581"/>
              <a:ext cx="28" cy="65"/>
            </a:xfrm>
            <a:prstGeom prst="line">
              <a:avLst/>
            </a:prstGeom>
            <a:noFill/>
            <a:ln w="7938">
              <a:solidFill>
                <a:srgbClr val="000000"/>
              </a:solidFill>
              <a:round/>
              <a:headEnd/>
              <a:tailEnd/>
            </a:ln>
          </p:spPr>
          <p:txBody>
            <a:bodyPr/>
            <a:lstStyle/>
            <a:p>
              <a:endParaRPr lang="fr-FR"/>
            </a:p>
          </p:txBody>
        </p:sp>
        <p:sp>
          <p:nvSpPr>
            <p:cNvPr id="2184" name="Freeform 600"/>
            <p:cNvSpPr>
              <a:spLocks/>
            </p:cNvSpPr>
            <p:nvPr/>
          </p:nvSpPr>
          <p:spPr bwMode="auto">
            <a:xfrm rot="11055630">
              <a:off x="1570" y="3591"/>
              <a:ext cx="18" cy="18"/>
            </a:xfrm>
            <a:custGeom>
              <a:avLst/>
              <a:gdLst/>
              <a:ahLst/>
              <a:cxnLst>
                <a:cxn ang="0">
                  <a:pos x="13" y="0"/>
                </a:cxn>
                <a:cxn ang="0">
                  <a:pos x="13" y="0"/>
                </a:cxn>
                <a:cxn ang="0">
                  <a:pos x="13" y="0"/>
                </a:cxn>
                <a:cxn ang="0">
                  <a:pos x="18" y="4"/>
                </a:cxn>
                <a:cxn ang="0">
                  <a:pos x="18" y="4"/>
                </a:cxn>
                <a:cxn ang="0">
                  <a:pos x="18" y="4"/>
                </a:cxn>
                <a:cxn ang="0">
                  <a:pos x="18" y="9"/>
                </a:cxn>
                <a:cxn ang="0">
                  <a:pos x="18" y="9"/>
                </a:cxn>
                <a:cxn ang="0">
                  <a:pos x="18" y="14"/>
                </a:cxn>
                <a:cxn ang="0">
                  <a:pos x="18" y="14"/>
                </a:cxn>
                <a:cxn ang="0">
                  <a:pos x="18" y="14"/>
                </a:cxn>
                <a:cxn ang="0">
                  <a:pos x="13" y="18"/>
                </a:cxn>
                <a:cxn ang="0">
                  <a:pos x="13" y="18"/>
                </a:cxn>
                <a:cxn ang="0">
                  <a:pos x="13" y="18"/>
                </a:cxn>
                <a:cxn ang="0">
                  <a:pos x="9" y="18"/>
                </a:cxn>
                <a:cxn ang="0">
                  <a:pos x="9" y="18"/>
                </a:cxn>
                <a:cxn ang="0">
                  <a:pos x="9" y="18"/>
                </a:cxn>
                <a:cxn ang="0">
                  <a:pos x="4" y="18"/>
                </a:cxn>
                <a:cxn ang="0">
                  <a:pos x="4" y="18"/>
                </a:cxn>
                <a:cxn ang="0">
                  <a:pos x="4" y="18"/>
                </a:cxn>
                <a:cxn ang="0">
                  <a:pos x="0" y="18"/>
                </a:cxn>
                <a:cxn ang="0">
                  <a:pos x="0" y="18"/>
                </a:cxn>
                <a:cxn ang="0">
                  <a:pos x="0" y="14"/>
                </a:cxn>
                <a:cxn ang="0">
                  <a:pos x="0" y="14"/>
                </a:cxn>
                <a:cxn ang="0">
                  <a:pos x="0" y="9"/>
                </a:cxn>
                <a:cxn ang="0">
                  <a:pos x="0" y="9"/>
                </a:cxn>
                <a:cxn ang="0">
                  <a:pos x="0" y="9"/>
                </a:cxn>
                <a:cxn ang="0">
                  <a:pos x="0" y="4"/>
                </a:cxn>
                <a:cxn ang="0">
                  <a:pos x="0" y="4"/>
                </a:cxn>
                <a:cxn ang="0">
                  <a:pos x="0" y="4"/>
                </a:cxn>
                <a:cxn ang="0">
                  <a:pos x="0" y="0"/>
                </a:cxn>
                <a:cxn ang="0">
                  <a:pos x="4" y="0"/>
                </a:cxn>
                <a:cxn ang="0">
                  <a:pos x="4" y="0"/>
                </a:cxn>
                <a:cxn ang="0">
                  <a:pos x="9" y="0"/>
                </a:cxn>
                <a:cxn ang="0">
                  <a:pos x="9" y="0"/>
                </a:cxn>
                <a:cxn ang="0">
                  <a:pos x="9" y="0"/>
                </a:cxn>
                <a:cxn ang="0">
                  <a:pos x="13" y="0"/>
                </a:cxn>
              </a:cxnLst>
              <a:rect l="0" t="0" r="r" b="b"/>
              <a:pathLst>
                <a:path w="18" h="18">
                  <a:moveTo>
                    <a:pt x="13" y="0"/>
                  </a:moveTo>
                  <a:lnTo>
                    <a:pt x="13" y="0"/>
                  </a:lnTo>
                  <a:lnTo>
                    <a:pt x="13" y="0"/>
                  </a:lnTo>
                  <a:lnTo>
                    <a:pt x="18" y="4"/>
                  </a:lnTo>
                  <a:lnTo>
                    <a:pt x="18" y="4"/>
                  </a:lnTo>
                  <a:lnTo>
                    <a:pt x="18" y="4"/>
                  </a:lnTo>
                  <a:lnTo>
                    <a:pt x="18" y="9"/>
                  </a:lnTo>
                  <a:lnTo>
                    <a:pt x="18" y="9"/>
                  </a:lnTo>
                  <a:lnTo>
                    <a:pt x="18" y="14"/>
                  </a:lnTo>
                  <a:lnTo>
                    <a:pt x="18" y="14"/>
                  </a:lnTo>
                  <a:lnTo>
                    <a:pt x="18" y="14"/>
                  </a:lnTo>
                  <a:lnTo>
                    <a:pt x="13" y="18"/>
                  </a:lnTo>
                  <a:lnTo>
                    <a:pt x="13" y="18"/>
                  </a:lnTo>
                  <a:lnTo>
                    <a:pt x="13" y="18"/>
                  </a:lnTo>
                  <a:lnTo>
                    <a:pt x="9" y="18"/>
                  </a:lnTo>
                  <a:lnTo>
                    <a:pt x="9" y="18"/>
                  </a:lnTo>
                  <a:lnTo>
                    <a:pt x="9" y="18"/>
                  </a:lnTo>
                  <a:lnTo>
                    <a:pt x="4" y="18"/>
                  </a:lnTo>
                  <a:lnTo>
                    <a:pt x="4" y="18"/>
                  </a:lnTo>
                  <a:lnTo>
                    <a:pt x="4" y="18"/>
                  </a:lnTo>
                  <a:lnTo>
                    <a:pt x="0" y="18"/>
                  </a:lnTo>
                  <a:lnTo>
                    <a:pt x="0" y="18"/>
                  </a:lnTo>
                  <a:lnTo>
                    <a:pt x="0" y="14"/>
                  </a:lnTo>
                  <a:lnTo>
                    <a:pt x="0" y="14"/>
                  </a:lnTo>
                  <a:lnTo>
                    <a:pt x="0" y="9"/>
                  </a:lnTo>
                  <a:lnTo>
                    <a:pt x="0" y="9"/>
                  </a:lnTo>
                  <a:lnTo>
                    <a:pt x="0" y="9"/>
                  </a:lnTo>
                  <a:lnTo>
                    <a:pt x="0" y="4"/>
                  </a:lnTo>
                  <a:lnTo>
                    <a:pt x="0" y="4"/>
                  </a:lnTo>
                  <a:lnTo>
                    <a:pt x="0" y="4"/>
                  </a:lnTo>
                  <a:lnTo>
                    <a:pt x="0" y="0"/>
                  </a:lnTo>
                  <a:lnTo>
                    <a:pt x="4" y="0"/>
                  </a:lnTo>
                  <a:lnTo>
                    <a:pt x="4" y="0"/>
                  </a:lnTo>
                  <a:lnTo>
                    <a:pt x="9" y="0"/>
                  </a:lnTo>
                  <a:lnTo>
                    <a:pt x="9" y="0"/>
                  </a:lnTo>
                  <a:lnTo>
                    <a:pt x="9"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2185" name="Line 601"/>
            <p:cNvSpPr>
              <a:spLocks noChangeShapeType="1"/>
            </p:cNvSpPr>
            <p:nvPr/>
          </p:nvSpPr>
          <p:spPr bwMode="auto">
            <a:xfrm rot="11055630">
              <a:off x="1546" y="3586"/>
              <a:ext cx="65" cy="28"/>
            </a:xfrm>
            <a:prstGeom prst="line">
              <a:avLst/>
            </a:prstGeom>
            <a:noFill/>
            <a:ln w="7938">
              <a:solidFill>
                <a:srgbClr val="000000"/>
              </a:solidFill>
              <a:round/>
              <a:headEnd/>
              <a:tailEnd/>
            </a:ln>
          </p:spPr>
          <p:txBody>
            <a:bodyPr/>
            <a:lstStyle/>
            <a:p>
              <a:endParaRPr lang="fr-FR"/>
            </a:p>
          </p:txBody>
        </p:sp>
        <p:sp>
          <p:nvSpPr>
            <p:cNvPr id="2186" name="Line 602"/>
            <p:cNvSpPr>
              <a:spLocks noChangeShapeType="1"/>
            </p:cNvSpPr>
            <p:nvPr/>
          </p:nvSpPr>
          <p:spPr bwMode="auto">
            <a:xfrm rot="11055630" flipV="1">
              <a:off x="1565" y="3568"/>
              <a:ext cx="28" cy="64"/>
            </a:xfrm>
            <a:prstGeom prst="line">
              <a:avLst/>
            </a:prstGeom>
            <a:noFill/>
            <a:ln w="7938">
              <a:solidFill>
                <a:srgbClr val="000000"/>
              </a:solidFill>
              <a:round/>
              <a:headEnd/>
              <a:tailEnd/>
            </a:ln>
          </p:spPr>
          <p:txBody>
            <a:bodyPr/>
            <a:lstStyle/>
            <a:p>
              <a:endParaRPr lang="fr-FR"/>
            </a:p>
          </p:txBody>
        </p:sp>
        <p:sp>
          <p:nvSpPr>
            <p:cNvPr id="2187" name="Freeform 603"/>
            <p:cNvSpPr>
              <a:spLocks/>
            </p:cNvSpPr>
            <p:nvPr/>
          </p:nvSpPr>
          <p:spPr bwMode="auto">
            <a:xfrm rot="11055630">
              <a:off x="1913" y="3375"/>
              <a:ext cx="23" cy="23"/>
            </a:xfrm>
            <a:custGeom>
              <a:avLst/>
              <a:gdLst/>
              <a:ahLst/>
              <a:cxnLst>
                <a:cxn ang="0">
                  <a:pos x="18" y="14"/>
                </a:cxn>
                <a:cxn ang="0">
                  <a:pos x="18" y="18"/>
                </a:cxn>
                <a:cxn ang="0">
                  <a:pos x="18" y="18"/>
                </a:cxn>
                <a:cxn ang="0">
                  <a:pos x="18" y="18"/>
                </a:cxn>
                <a:cxn ang="0">
                  <a:pos x="13" y="23"/>
                </a:cxn>
                <a:cxn ang="0">
                  <a:pos x="13" y="23"/>
                </a:cxn>
                <a:cxn ang="0">
                  <a:pos x="13" y="23"/>
                </a:cxn>
                <a:cxn ang="0">
                  <a:pos x="9" y="23"/>
                </a:cxn>
                <a:cxn ang="0">
                  <a:pos x="9" y="23"/>
                </a:cxn>
                <a:cxn ang="0">
                  <a:pos x="4" y="23"/>
                </a:cxn>
                <a:cxn ang="0">
                  <a:pos x="4" y="18"/>
                </a:cxn>
                <a:cxn ang="0">
                  <a:pos x="4" y="18"/>
                </a:cxn>
                <a:cxn ang="0">
                  <a:pos x="4" y="18"/>
                </a:cxn>
                <a:cxn ang="0">
                  <a:pos x="0" y="18"/>
                </a:cxn>
                <a:cxn ang="0">
                  <a:pos x="0" y="14"/>
                </a:cxn>
                <a:cxn ang="0">
                  <a:pos x="0" y="14"/>
                </a:cxn>
                <a:cxn ang="0">
                  <a:pos x="0" y="9"/>
                </a:cxn>
                <a:cxn ang="0">
                  <a:pos x="0" y="9"/>
                </a:cxn>
                <a:cxn ang="0">
                  <a:pos x="0" y="9"/>
                </a:cxn>
                <a:cxn ang="0">
                  <a:pos x="0" y="4"/>
                </a:cxn>
                <a:cxn ang="0">
                  <a:pos x="4" y="4"/>
                </a:cxn>
                <a:cxn ang="0">
                  <a:pos x="4" y="4"/>
                </a:cxn>
                <a:cxn ang="0">
                  <a:pos x="4" y="4"/>
                </a:cxn>
                <a:cxn ang="0">
                  <a:pos x="9" y="0"/>
                </a:cxn>
                <a:cxn ang="0">
                  <a:pos x="9" y="0"/>
                </a:cxn>
                <a:cxn ang="0">
                  <a:pos x="9" y="0"/>
                </a:cxn>
                <a:cxn ang="0">
                  <a:pos x="13" y="0"/>
                </a:cxn>
                <a:cxn ang="0">
                  <a:pos x="13" y="4"/>
                </a:cxn>
                <a:cxn ang="0">
                  <a:pos x="13" y="4"/>
                </a:cxn>
                <a:cxn ang="0">
                  <a:pos x="18" y="4"/>
                </a:cxn>
                <a:cxn ang="0">
                  <a:pos x="18" y="4"/>
                </a:cxn>
                <a:cxn ang="0">
                  <a:pos x="18" y="9"/>
                </a:cxn>
                <a:cxn ang="0">
                  <a:pos x="18" y="9"/>
                </a:cxn>
                <a:cxn ang="0">
                  <a:pos x="23" y="9"/>
                </a:cxn>
                <a:cxn ang="0">
                  <a:pos x="23" y="14"/>
                </a:cxn>
                <a:cxn ang="0">
                  <a:pos x="23" y="14"/>
                </a:cxn>
                <a:cxn ang="0">
                  <a:pos x="18" y="14"/>
                </a:cxn>
              </a:cxnLst>
              <a:rect l="0" t="0" r="r" b="b"/>
              <a:pathLst>
                <a:path w="23" h="23">
                  <a:moveTo>
                    <a:pt x="18" y="14"/>
                  </a:moveTo>
                  <a:lnTo>
                    <a:pt x="18" y="18"/>
                  </a:lnTo>
                  <a:lnTo>
                    <a:pt x="18" y="18"/>
                  </a:lnTo>
                  <a:lnTo>
                    <a:pt x="18" y="18"/>
                  </a:lnTo>
                  <a:lnTo>
                    <a:pt x="13" y="23"/>
                  </a:lnTo>
                  <a:lnTo>
                    <a:pt x="13" y="23"/>
                  </a:lnTo>
                  <a:lnTo>
                    <a:pt x="13" y="23"/>
                  </a:lnTo>
                  <a:lnTo>
                    <a:pt x="9" y="23"/>
                  </a:lnTo>
                  <a:lnTo>
                    <a:pt x="9" y="23"/>
                  </a:lnTo>
                  <a:lnTo>
                    <a:pt x="4" y="23"/>
                  </a:lnTo>
                  <a:lnTo>
                    <a:pt x="4" y="18"/>
                  </a:lnTo>
                  <a:lnTo>
                    <a:pt x="4" y="18"/>
                  </a:lnTo>
                  <a:lnTo>
                    <a:pt x="4" y="18"/>
                  </a:lnTo>
                  <a:lnTo>
                    <a:pt x="0" y="18"/>
                  </a:lnTo>
                  <a:lnTo>
                    <a:pt x="0" y="14"/>
                  </a:lnTo>
                  <a:lnTo>
                    <a:pt x="0" y="14"/>
                  </a:lnTo>
                  <a:lnTo>
                    <a:pt x="0" y="9"/>
                  </a:lnTo>
                  <a:lnTo>
                    <a:pt x="0" y="9"/>
                  </a:lnTo>
                  <a:lnTo>
                    <a:pt x="0" y="9"/>
                  </a:lnTo>
                  <a:lnTo>
                    <a:pt x="0" y="4"/>
                  </a:lnTo>
                  <a:lnTo>
                    <a:pt x="4" y="4"/>
                  </a:lnTo>
                  <a:lnTo>
                    <a:pt x="4" y="4"/>
                  </a:lnTo>
                  <a:lnTo>
                    <a:pt x="4" y="4"/>
                  </a:lnTo>
                  <a:lnTo>
                    <a:pt x="9" y="0"/>
                  </a:lnTo>
                  <a:lnTo>
                    <a:pt x="9" y="0"/>
                  </a:lnTo>
                  <a:lnTo>
                    <a:pt x="9" y="0"/>
                  </a:lnTo>
                  <a:lnTo>
                    <a:pt x="13" y="0"/>
                  </a:lnTo>
                  <a:lnTo>
                    <a:pt x="13" y="4"/>
                  </a:lnTo>
                  <a:lnTo>
                    <a:pt x="13" y="4"/>
                  </a:lnTo>
                  <a:lnTo>
                    <a:pt x="18" y="4"/>
                  </a:lnTo>
                  <a:lnTo>
                    <a:pt x="18" y="4"/>
                  </a:lnTo>
                  <a:lnTo>
                    <a:pt x="18" y="9"/>
                  </a:lnTo>
                  <a:lnTo>
                    <a:pt x="18" y="9"/>
                  </a:lnTo>
                  <a:lnTo>
                    <a:pt x="23" y="9"/>
                  </a:lnTo>
                  <a:lnTo>
                    <a:pt x="23" y="14"/>
                  </a:lnTo>
                  <a:lnTo>
                    <a:pt x="23" y="14"/>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2188" name="Line 604"/>
            <p:cNvSpPr>
              <a:spLocks noChangeShapeType="1"/>
            </p:cNvSpPr>
            <p:nvPr/>
          </p:nvSpPr>
          <p:spPr bwMode="auto">
            <a:xfrm rot="11055630" flipV="1">
              <a:off x="1913" y="3358"/>
              <a:ext cx="23" cy="60"/>
            </a:xfrm>
            <a:prstGeom prst="line">
              <a:avLst/>
            </a:prstGeom>
            <a:noFill/>
            <a:ln w="7938">
              <a:solidFill>
                <a:srgbClr val="000000"/>
              </a:solidFill>
              <a:round/>
              <a:headEnd/>
              <a:tailEnd/>
            </a:ln>
          </p:spPr>
          <p:txBody>
            <a:bodyPr/>
            <a:lstStyle/>
            <a:p>
              <a:endParaRPr lang="fr-FR"/>
            </a:p>
          </p:txBody>
        </p:sp>
        <p:sp>
          <p:nvSpPr>
            <p:cNvPr id="2189" name="Line 605"/>
            <p:cNvSpPr>
              <a:spLocks noChangeShapeType="1"/>
            </p:cNvSpPr>
            <p:nvPr/>
          </p:nvSpPr>
          <p:spPr bwMode="auto">
            <a:xfrm rot="11055630">
              <a:off x="1896" y="3375"/>
              <a:ext cx="64" cy="23"/>
            </a:xfrm>
            <a:prstGeom prst="line">
              <a:avLst/>
            </a:prstGeom>
            <a:noFill/>
            <a:ln w="7938">
              <a:solidFill>
                <a:srgbClr val="000000"/>
              </a:solidFill>
              <a:round/>
              <a:headEnd/>
              <a:tailEnd/>
            </a:ln>
          </p:spPr>
          <p:txBody>
            <a:bodyPr/>
            <a:lstStyle/>
            <a:p>
              <a:endParaRPr lang="fr-FR"/>
            </a:p>
          </p:txBody>
        </p:sp>
        <p:sp>
          <p:nvSpPr>
            <p:cNvPr id="2190" name="Freeform 606"/>
            <p:cNvSpPr>
              <a:spLocks/>
            </p:cNvSpPr>
            <p:nvPr/>
          </p:nvSpPr>
          <p:spPr bwMode="auto">
            <a:xfrm rot="11055630">
              <a:off x="1960" y="3360"/>
              <a:ext cx="23" cy="23"/>
            </a:xfrm>
            <a:custGeom>
              <a:avLst/>
              <a:gdLst/>
              <a:ahLst/>
              <a:cxnLst>
                <a:cxn ang="0">
                  <a:pos x="13" y="0"/>
                </a:cxn>
                <a:cxn ang="0">
                  <a:pos x="18" y="5"/>
                </a:cxn>
                <a:cxn ang="0">
                  <a:pos x="18" y="5"/>
                </a:cxn>
                <a:cxn ang="0">
                  <a:pos x="18" y="5"/>
                </a:cxn>
                <a:cxn ang="0">
                  <a:pos x="18" y="5"/>
                </a:cxn>
                <a:cxn ang="0">
                  <a:pos x="18" y="9"/>
                </a:cxn>
                <a:cxn ang="0">
                  <a:pos x="18" y="9"/>
                </a:cxn>
                <a:cxn ang="0">
                  <a:pos x="23" y="14"/>
                </a:cxn>
                <a:cxn ang="0">
                  <a:pos x="18" y="14"/>
                </a:cxn>
                <a:cxn ang="0">
                  <a:pos x="18" y="14"/>
                </a:cxn>
                <a:cxn ang="0">
                  <a:pos x="18" y="19"/>
                </a:cxn>
                <a:cxn ang="0">
                  <a:pos x="18" y="19"/>
                </a:cxn>
                <a:cxn ang="0">
                  <a:pos x="18" y="19"/>
                </a:cxn>
                <a:cxn ang="0">
                  <a:pos x="13" y="23"/>
                </a:cxn>
                <a:cxn ang="0">
                  <a:pos x="13" y="23"/>
                </a:cxn>
                <a:cxn ang="0">
                  <a:pos x="13" y="23"/>
                </a:cxn>
                <a:cxn ang="0">
                  <a:pos x="9" y="23"/>
                </a:cxn>
                <a:cxn ang="0">
                  <a:pos x="9" y="23"/>
                </a:cxn>
                <a:cxn ang="0">
                  <a:pos x="4" y="23"/>
                </a:cxn>
                <a:cxn ang="0">
                  <a:pos x="4" y="19"/>
                </a:cxn>
                <a:cxn ang="0">
                  <a:pos x="4" y="19"/>
                </a:cxn>
                <a:cxn ang="0">
                  <a:pos x="4" y="19"/>
                </a:cxn>
                <a:cxn ang="0">
                  <a:pos x="0" y="19"/>
                </a:cxn>
                <a:cxn ang="0">
                  <a:pos x="0" y="14"/>
                </a:cxn>
                <a:cxn ang="0">
                  <a:pos x="0" y="14"/>
                </a:cxn>
                <a:cxn ang="0">
                  <a:pos x="0" y="9"/>
                </a:cxn>
                <a:cxn ang="0">
                  <a:pos x="0" y="9"/>
                </a:cxn>
                <a:cxn ang="0">
                  <a:pos x="0" y="9"/>
                </a:cxn>
                <a:cxn ang="0">
                  <a:pos x="0" y="5"/>
                </a:cxn>
                <a:cxn ang="0">
                  <a:pos x="4" y="5"/>
                </a:cxn>
                <a:cxn ang="0">
                  <a:pos x="4" y="5"/>
                </a:cxn>
                <a:cxn ang="0">
                  <a:pos x="4" y="5"/>
                </a:cxn>
                <a:cxn ang="0">
                  <a:pos x="9" y="0"/>
                </a:cxn>
                <a:cxn ang="0">
                  <a:pos x="9" y="0"/>
                </a:cxn>
                <a:cxn ang="0">
                  <a:pos x="9" y="0"/>
                </a:cxn>
                <a:cxn ang="0">
                  <a:pos x="13" y="0"/>
                </a:cxn>
                <a:cxn ang="0">
                  <a:pos x="13" y="0"/>
                </a:cxn>
              </a:cxnLst>
              <a:rect l="0" t="0" r="r" b="b"/>
              <a:pathLst>
                <a:path w="23" h="23">
                  <a:moveTo>
                    <a:pt x="13" y="0"/>
                  </a:moveTo>
                  <a:lnTo>
                    <a:pt x="18" y="5"/>
                  </a:lnTo>
                  <a:lnTo>
                    <a:pt x="18" y="5"/>
                  </a:lnTo>
                  <a:lnTo>
                    <a:pt x="18" y="5"/>
                  </a:lnTo>
                  <a:lnTo>
                    <a:pt x="18" y="5"/>
                  </a:lnTo>
                  <a:lnTo>
                    <a:pt x="18" y="9"/>
                  </a:lnTo>
                  <a:lnTo>
                    <a:pt x="18" y="9"/>
                  </a:lnTo>
                  <a:lnTo>
                    <a:pt x="23" y="14"/>
                  </a:lnTo>
                  <a:lnTo>
                    <a:pt x="18" y="14"/>
                  </a:lnTo>
                  <a:lnTo>
                    <a:pt x="18" y="14"/>
                  </a:lnTo>
                  <a:lnTo>
                    <a:pt x="18" y="19"/>
                  </a:lnTo>
                  <a:lnTo>
                    <a:pt x="18" y="19"/>
                  </a:lnTo>
                  <a:lnTo>
                    <a:pt x="18" y="19"/>
                  </a:lnTo>
                  <a:lnTo>
                    <a:pt x="13" y="23"/>
                  </a:lnTo>
                  <a:lnTo>
                    <a:pt x="13" y="23"/>
                  </a:lnTo>
                  <a:lnTo>
                    <a:pt x="13" y="23"/>
                  </a:lnTo>
                  <a:lnTo>
                    <a:pt x="9" y="23"/>
                  </a:lnTo>
                  <a:lnTo>
                    <a:pt x="9" y="23"/>
                  </a:lnTo>
                  <a:lnTo>
                    <a:pt x="4" y="23"/>
                  </a:lnTo>
                  <a:lnTo>
                    <a:pt x="4" y="19"/>
                  </a:lnTo>
                  <a:lnTo>
                    <a:pt x="4" y="19"/>
                  </a:lnTo>
                  <a:lnTo>
                    <a:pt x="4" y="19"/>
                  </a:lnTo>
                  <a:lnTo>
                    <a:pt x="0" y="19"/>
                  </a:lnTo>
                  <a:lnTo>
                    <a:pt x="0" y="14"/>
                  </a:lnTo>
                  <a:lnTo>
                    <a:pt x="0" y="14"/>
                  </a:lnTo>
                  <a:lnTo>
                    <a:pt x="0" y="9"/>
                  </a:lnTo>
                  <a:lnTo>
                    <a:pt x="0" y="9"/>
                  </a:lnTo>
                  <a:lnTo>
                    <a:pt x="0" y="9"/>
                  </a:lnTo>
                  <a:lnTo>
                    <a:pt x="0" y="5"/>
                  </a:lnTo>
                  <a:lnTo>
                    <a:pt x="4" y="5"/>
                  </a:lnTo>
                  <a:lnTo>
                    <a:pt x="4" y="5"/>
                  </a:lnTo>
                  <a:lnTo>
                    <a:pt x="4" y="5"/>
                  </a:lnTo>
                  <a:lnTo>
                    <a:pt x="9" y="0"/>
                  </a:lnTo>
                  <a:lnTo>
                    <a:pt x="9" y="0"/>
                  </a:lnTo>
                  <a:lnTo>
                    <a:pt x="9" y="0"/>
                  </a:lnTo>
                  <a:lnTo>
                    <a:pt x="13"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2191" name="Line 607"/>
            <p:cNvSpPr>
              <a:spLocks noChangeShapeType="1"/>
            </p:cNvSpPr>
            <p:nvPr/>
          </p:nvSpPr>
          <p:spPr bwMode="auto">
            <a:xfrm rot="11055630">
              <a:off x="1942" y="3360"/>
              <a:ext cx="65" cy="23"/>
            </a:xfrm>
            <a:prstGeom prst="line">
              <a:avLst/>
            </a:prstGeom>
            <a:noFill/>
            <a:ln w="7938">
              <a:solidFill>
                <a:srgbClr val="000000"/>
              </a:solidFill>
              <a:round/>
              <a:headEnd/>
              <a:tailEnd/>
            </a:ln>
          </p:spPr>
          <p:txBody>
            <a:bodyPr/>
            <a:lstStyle/>
            <a:p>
              <a:endParaRPr lang="fr-FR"/>
            </a:p>
          </p:txBody>
        </p:sp>
        <p:sp>
          <p:nvSpPr>
            <p:cNvPr id="2192" name="Line 608"/>
            <p:cNvSpPr>
              <a:spLocks noChangeShapeType="1"/>
            </p:cNvSpPr>
            <p:nvPr/>
          </p:nvSpPr>
          <p:spPr bwMode="auto">
            <a:xfrm rot="11055630" flipV="1">
              <a:off x="1960" y="3342"/>
              <a:ext cx="23" cy="60"/>
            </a:xfrm>
            <a:prstGeom prst="line">
              <a:avLst/>
            </a:prstGeom>
            <a:noFill/>
            <a:ln w="7938">
              <a:solidFill>
                <a:srgbClr val="000000"/>
              </a:solidFill>
              <a:round/>
              <a:headEnd/>
              <a:tailEnd/>
            </a:ln>
          </p:spPr>
          <p:txBody>
            <a:bodyPr/>
            <a:lstStyle/>
            <a:p>
              <a:endParaRPr lang="fr-FR"/>
            </a:p>
          </p:txBody>
        </p:sp>
        <p:sp>
          <p:nvSpPr>
            <p:cNvPr id="2193" name="Freeform 609"/>
            <p:cNvSpPr>
              <a:spLocks/>
            </p:cNvSpPr>
            <p:nvPr/>
          </p:nvSpPr>
          <p:spPr bwMode="auto">
            <a:xfrm rot="11055630">
              <a:off x="1932" y="3422"/>
              <a:ext cx="19" cy="19"/>
            </a:xfrm>
            <a:custGeom>
              <a:avLst/>
              <a:gdLst/>
              <a:ahLst/>
              <a:cxnLst>
                <a:cxn ang="0">
                  <a:pos x="14" y="0"/>
                </a:cxn>
                <a:cxn ang="0">
                  <a:pos x="14" y="0"/>
                </a:cxn>
                <a:cxn ang="0">
                  <a:pos x="14" y="0"/>
                </a:cxn>
                <a:cxn ang="0">
                  <a:pos x="19" y="5"/>
                </a:cxn>
                <a:cxn ang="0">
                  <a:pos x="19" y="5"/>
                </a:cxn>
                <a:cxn ang="0">
                  <a:pos x="19" y="5"/>
                </a:cxn>
                <a:cxn ang="0">
                  <a:pos x="19" y="9"/>
                </a:cxn>
                <a:cxn ang="0">
                  <a:pos x="19" y="9"/>
                </a:cxn>
                <a:cxn ang="0">
                  <a:pos x="19" y="14"/>
                </a:cxn>
                <a:cxn ang="0">
                  <a:pos x="19" y="14"/>
                </a:cxn>
                <a:cxn ang="0">
                  <a:pos x="19" y="14"/>
                </a:cxn>
                <a:cxn ang="0">
                  <a:pos x="19" y="19"/>
                </a:cxn>
                <a:cxn ang="0">
                  <a:pos x="14" y="19"/>
                </a:cxn>
                <a:cxn ang="0">
                  <a:pos x="14" y="19"/>
                </a:cxn>
                <a:cxn ang="0">
                  <a:pos x="14" y="19"/>
                </a:cxn>
                <a:cxn ang="0">
                  <a:pos x="9" y="19"/>
                </a:cxn>
                <a:cxn ang="0">
                  <a:pos x="9" y="19"/>
                </a:cxn>
                <a:cxn ang="0">
                  <a:pos x="5" y="19"/>
                </a:cxn>
                <a:cxn ang="0">
                  <a:pos x="5" y="19"/>
                </a:cxn>
                <a:cxn ang="0">
                  <a:pos x="5" y="19"/>
                </a:cxn>
                <a:cxn ang="0">
                  <a:pos x="0" y="19"/>
                </a:cxn>
                <a:cxn ang="0">
                  <a:pos x="0" y="19"/>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9" y="0"/>
                </a:cxn>
                <a:cxn ang="0">
                  <a:pos x="9" y="0"/>
                </a:cxn>
                <a:cxn ang="0">
                  <a:pos x="9" y="0"/>
                </a:cxn>
                <a:cxn ang="0">
                  <a:pos x="14" y="0"/>
                </a:cxn>
              </a:cxnLst>
              <a:rect l="0" t="0" r="r" b="b"/>
              <a:pathLst>
                <a:path w="19" h="19">
                  <a:moveTo>
                    <a:pt x="14" y="0"/>
                  </a:moveTo>
                  <a:lnTo>
                    <a:pt x="14" y="0"/>
                  </a:lnTo>
                  <a:lnTo>
                    <a:pt x="14" y="0"/>
                  </a:lnTo>
                  <a:lnTo>
                    <a:pt x="19" y="5"/>
                  </a:lnTo>
                  <a:lnTo>
                    <a:pt x="19" y="5"/>
                  </a:lnTo>
                  <a:lnTo>
                    <a:pt x="19" y="5"/>
                  </a:lnTo>
                  <a:lnTo>
                    <a:pt x="19" y="9"/>
                  </a:lnTo>
                  <a:lnTo>
                    <a:pt x="19" y="9"/>
                  </a:lnTo>
                  <a:lnTo>
                    <a:pt x="19" y="14"/>
                  </a:lnTo>
                  <a:lnTo>
                    <a:pt x="19" y="14"/>
                  </a:lnTo>
                  <a:lnTo>
                    <a:pt x="19" y="14"/>
                  </a:lnTo>
                  <a:lnTo>
                    <a:pt x="19" y="19"/>
                  </a:lnTo>
                  <a:lnTo>
                    <a:pt x="14" y="19"/>
                  </a:lnTo>
                  <a:lnTo>
                    <a:pt x="14" y="19"/>
                  </a:lnTo>
                  <a:lnTo>
                    <a:pt x="14" y="19"/>
                  </a:lnTo>
                  <a:lnTo>
                    <a:pt x="9" y="19"/>
                  </a:lnTo>
                  <a:lnTo>
                    <a:pt x="9" y="19"/>
                  </a:lnTo>
                  <a:lnTo>
                    <a:pt x="5" y="19"/>
                  </a:lnTo>
                  <a:lnTo>
                    <a:pt x="5" y="19"/>
                  </a:lnTo>
                  <a:lnTo>
                    <a:pt x="5" y="19"/>
                  </a:lnTo>
                  <a:lnTo>
                    <a:pt x="0" y="19"/>
                  </a:lnTo>
                  <a:lnTo>
                    <a:pt x="0" y="19"/>
                  </a:lnTo>
                  <a:lnTo>
                    <a:pt x="0" y="14"/>
                  </a:lnTo>
                  <a:lnTo>
                    <a:pt x="0" y="14"/>
                  </a:lnTo>
                  <a:lnTo>
                    <a:pt x="0" y="9"/>
                  </a:lnTo>
                  <a:lnTo>
                    <a:pt x="0" y="9"/>
                  </a:lnTo>
                  <a:lnTo>
                    <a:pt x="0" y="9"/>
                  </a:lnTo>
                  <a:lnTo>
                    <a:pt x="0" y="5"/>
                  </a:lnTo>
                  <a:lnTo>
                    <a:pt x="0" y="5"/>
                  </a:lnTo>
                  <a:lnTo>
                    <a:pt x="0" y="5"/>
                  </a:lnTo>
                  <a:lnTo>
                    <a:pt x="5" y="0"/>
                  </a:lnTo>
                  <a:lnTo>
                    <a:pt x="5" y="0"/>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94" name="Line 610"/>
            <p:cNvSpPr>
              <a:spLocks noChangeShapeType="1"/>
            </p:cNvSpPr>
            <p:nvPr/>
          </p:nvSpPr>
          <p:spPr bwMode="auto">
            <a:xfrm rot="11055630">
              <a:off x="1909" y="3418"/>
              <a:ext cx="65" cy="27"/>
            </a:xfrm>
            <a:prstGeom prst="line">
              <a:avLst/>
            </a:prstGeom>
            <a:noFill/>
            <a:ln w="7938">
              <a:solidFill>
                <a:srgbClr val="000000"/>
              </a:solidFill>
              <a:round/>
              <a:headEnd/>
              <a:tailEnd/>
            </a:ln>
          </p:spPr>
          <p:txBody>
            <a:bodyPr/>
            <a:lstStyle/>
            <a:p>
              <a:endParaRPr lang="fr-FR"/>
            </a:p>
          </p:txBody>
        </p:sp>
        <p:sp>
          <p:nvSpPr>
            <p:cNvPr id="2195" name="Line 611"/>
            <p:cNvSpPr>
              <a:spLocks noChangeShapeType="1"/>
            </p:cNvSpPr>
            <p:nvPr/>
          </p:nvSpPr>
          <p:spPr bwMode="auto">
            <a:xfrm rot="11055630" flipV="1">
              <a:off x="1928" y="3399"/>
              <a:ext cx="27" cy="65"/>
            </a:xfrm>
            <a:prstGeom prst="line">
              <a:avLst/>
            </a:prstGeom>
            <a:noFill/>
            <a:ln w="7938">
              <a:solidFill>
                <a:srgbClr val="000000"/>
              </a:solidFill>
              <a:round/>
              <a:headEnd/>
              <a:tailEnd/>
            </a:ln>
          </p:spPr>
          <p:txBody>
            <a:bodyPr/>
            <a:lstStyle/>
            <a:p>
              <a:endParaRPr lang="fr-FR"/>
            </a:p>
          </p:txBody>
        </p:sp>
        <p:sp>
          <p:nvSpPr>
            <p:cNvPr id="2196" name="Freeform 612"/>
            <p:cNvSpPr>
              <a:spLocks/>
            </p:cNvSpPr>
            <p:nvPr/>
          </p:nvSpPr>
          <p:spPr bwMode="auto">
            <a:xfrm rot="11055630">
              <a:off x="1980" y="3409"/>
              <a:ext cx="19" cy="18"/>
            </a:xfrm>
            <a:custGeom>
              <a:avLst/>
              <a:gdLst/>
              <a:ahLst/>
              <a:cxnLst>
                <a:cxn ang="0">
                  <a:pos x="14" y="0"/>
                </a:cxn>
                <a:cxn ang="0">
                  <a:pos x="14" y="0"/>
                </a:cxn>
                <a:cxn ang="0">
                  <a:pos x="19" y="0"/>
                </a:cxn>
                <a:cxn ang="0">
                  <a:pos x="19" y="4"/>
                </a:cxn>
                <a:cxn ang="0">
                  <a:pos x="19" y="4"/>
                </a:cxn>
                <a:cxn ang="0">
                  <a:pos x="19" y="4"/>
                </a:cxn>
                <a:cxn ang="0">
                  <a:pos x="19" y="9"/>
                </a:cxn>
                <a:cxn ang="0">
                  <a:pos x="19" y="9"/>
                </a:cxn>
                <a:cxn ang="0">
                  <a:pos x="19" y="9"/>
                </a:cxn>
                <a:cxn ang="0">
                  <a:pos x="19" y="14"/>
                </a:cxn>
                <a:cxn ang="0">
                  <a:pos x="19" y="14"/>
                </a:cxn>
                <a:cxn ang="0">
                  <a:pos x="19" y="18"/>
                </a:cxn>
                <a:cxn ang="0">
                  <a:pos x="14" y="18"/>
                </a:cxn>
                <a:cxn ang="0">
                  <a:pos x="14" y="18"/>
                </a:cxn>
                <a:cxn ang="0">
                  <a:pos x="14" y="18"/>
                </a:cxn>
                <a:cxn ang="0">
                  <a:pos x="9" y="18"/>
                </a:cxn>
                <a:cxn ang="0">
                  <a:pos x="9" y="18"/>
                </a:cxn>
                <a:cxn ang="0">
                  <a:pos x="9" y="18"/>
                </a:cxn>
                <a:cxn ang="0">
                  <a:pos x="5" y="18"/>
                </a:cxn>
                <a:cxn ang="0">
                  <a:pos x="5" y="18"/>
                </a:cxn>
                <a:cxn ang="0">
                  <a:pos x="5" y="18"/>
                </a:cxn>
                <a:cxn ang="0">
                  <a:pos x="0" y="14"/>
                </a:cxn>
                <a:cxn ang="0">
                  <a:pos x="0" y="14"/>
                </a:cxn>
                <a:cxn ang="0">
                  <a:pos x="0" y="14"/>
                </a:cxn>
                <a:cxn ang="0">
                  <a:pos x="0" y="9"/>
                </a:cxn>
                <a:cxn ang="0">
                  <a:pos x="0" y="9"/>
                </a:cxn>
                <a:cxn ang="0">
                  <a:pos x="0" y="9"/>
                </a:cxn>
                <a:cxn ang="0">
                  <a:pos x="0" y="4"/>
                </a:cxn>
                <a:cxn ang="0">
                  <a:pos x="0" y="4"/>
                </a:cxn>
                <a:cxn ang="0">
                  <a:pos x="0" y="4"/>
                </a:cxn>
                <a:cxn ang="0">
                  <a:pos x="5" y="0"/>
                </a:cxn>
                <a:cxn ang="0">
                  <a:pos x="5" y="0"/>
                </a:cxn>
                <a:cxn ang="0">
                  <a:pos x="5" y="0"/>
                </a:cxn>
                <a:cxn ang="0">
                  <a:pos x="9" y="0"/>
                </a:cxn>
                <a:cxn ang="0">
                  <a:pos x="9" y="0"/>
                </a:cxn>
                <a:cxn ang="0">
                  <a:pos x="14" y="0"/>
                </a:cxn>
                <a:cxn ang="0">
                  <a:pos x="14" y="0"/>
                </a:cxn>
              </a:cxnLst>
              <a:rect l="0" t="0" r="r" b="b"/>
              <a:pathLst>
                <a:path w="19" h="18">
                  <a:moveTo>
                    <a:pt x="14" y="0"/>
                  </a:moveTo>
                  <a:lnTo>
                    <a:pt x="14" y="0"/>
                  </a:lnTo>
                  <a:lnTo>
                    <a:pt x="19" y="0"/>
                  </a:lnTo>
                  <a:lnTo>
                    <a:pt x="19" y="4"/>
                  </a:lnTo>
                  <a:lnTo>
                    <a:pt x="19" y="4"/>
                  </a:lnTo>
                  <a:lnTo>
                    <a:pt x="19" y="4"/>
                  </a:lnTo>
                  <a:lnTo>
                    <a:pt x="19" y="9"/>
                  </a:lnTo>
                  <a:lnTo>
                    <a:pt x="19" y="9"/>
                  </a:lnTo>
                  <a:lnTo>
                    <a:pt x="19" y="9"/>
                  </a:lnTo>
                  <a:lnTo>
                    <a:pt x="19" y="14"/>
                  </a:lnTo>
                  <a:lnTo>
                    <a:pt x="19" y="14"/>
                  </a:lnTo>
                  <a:lnTo>
                    <a:pt x="19" y="18"/>
                  </a:lnTo>
                  <a:lnTo>
                    <a:pt x="14" y="18"/>
                  </a:lnTo>
                  <a:lnTo>
                    <a:pt x="14" y="18"/>
                  </a:lnTo>
                  <a:lnTo>
                    <a:pt x="14" y="18"/>
                  </a:lnTo>
                  <a:lnTo>
                    <a:pt x="9" y="18"/>
                  </a:lnTo>
                  <a:lnTo>
                    <a:pt x="9" y="18"/>
                  </a:lnTo>
                  <a:lnTo>
                    <a:pt x="9" y="18"/>
                  </a:lnTo>
                  <a:lnTo>
                    <a:pt x="5" y="18"/>
                  </a:lnTo>
                  <a:lnTo>
                    <a:pt x="5" y="18"/>
                  </a:lnTo>
                  <a:lnTo>
                    <a:pt x="5" y="18"/>
                  </a:lnTo>
                  <a:lnTo>
                    <a:pt x="0" y="14"/>
                  </a:lnTo>
                  <a:lnTo>
                    <a:pt x="0" y="14"/>
                  </a:lnTo>
                  <a:lnTo>
                    <a:pt x="0" y="14"/>
                  </a:lnTo>
                  <a:lnTo>
                    <a:pt x="0" y="9"/>
                  </a:lnTo>
                  <a:lnTo>
                    <a:pt x="0" y="9"/>
                  </a:lnTo>
                  <a:lnTo>
                    <a:pt x="0" y="9"/>
                  </a:lnTo>
                  <a:lnTo>
                    <a:pt x="0" y="4"/>
                  </a:lnTo>
                  <a:lnTo>
                    <a:pt x="0" y="4"/>
                  </a:lnTo>
                  <a:lnTo>
                    <a:pt x="0" y="4"/>
                  </a:lnTo>
                  <a:lnTo>
                    <a:pt x="5" y="0"/>
                  </a:lnTo>
                  <a:lnTo>
                    <a:pt x="5" y="0"/>
                  </a:lnTo>
                  <a:lnTo>
                    <a:pt x="5" y="0"/>
                  </a:lnTo>
                  <a:lnTo>
                    <a:pt x="9" y="0"/>
                  </a:lnTo>
                  <a:lnTo>
                    <a:pt x="9"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197" name="Line 613"/>
            <p:cNvSpPr>
              <a:spLocks noChangeShapeType="1"/>
            </p:cNvSpPr>
            <p:nvPr/>
          </p:nvSpPr>
          <p:spPr bwMode="auto">
            <a:xfrm rot="11055630">
              <a:off x="1957" y="3404"/>
              <a:ext cx="65" cy="28"/>
            </a:xfrm>
            <a:prstGeom prst="line">
              <a:avLst/>
            </a:prstGeom>
            <a:noFill/>
            <a:ln w="7938">
              <a:solidFill>
                <a:srgbClr val="000000"/>
              </a:solidFill>
              <a:round/>
              <a:headEnd/>
              <a:tailEnd/>
            </a:ln>
          </p:spPr>
          <p:txBody>
            <a:bodyPr/>
            <a:lstStyle/>
            <a:p>
              <a:endParaRPr lang="fr-FR"/>
            </a:p>
          </p:txBody>
        </p:sp>
        <p:sp>
          <p:nvSpPr>
            <p:cNvPr id="2198" name="Line 614"/>
            <p:cNvSpPr>
              <a:spLocks noChangeShapeType="1"/>
            </p:cNvSpPr>
            <p:nvPr/>
          </p:nvSpPr>
          <p:spPr bwMode="auto">
            <a:xfrm rot="11055630" flipV="1">
              <a:off x="1977" y="3386"/>
              <a:ext cx="28" cy="64"/>
            </a:xfrm>
            <a:prstGeom prst="line">
              <a:avLst/>
            </a:prstGeom>
            <a:noFill/>
            <a:ln w="7938">
              <a:solidFill>
                <a:srgbClr val="000000"/>
              </a:solidFill>
              <a:round/>
              <a:headEnd/>
              <a:tailEnd/>
            </a:ln>
          </p:spPr>
          <p:txBody>
            <a:bodyPr/>
            <a:lstStyle/>
            <a:p>
              <a:endParaRPr lang="fr-FR"/>
            </a:p>
          </p:txBody>
        </p:sp>
        <p:sp>
          <p:nvSpPr>
            <p:cNvPr id="2199" name="Freeform 615"/>
            <p:cNvSpPr>
              <a:spLocks/>
            </p:cNvSpPr>
            <p:nvPr/>
          </p:nvSpPr>
          <p:spPr bwMode="auto">
            <a:xfrm rot="11055630">
              <a:off x="1838" y="3452"/>
              <a:ext cx="19" cy="19"/>
            </a:xfrm>
            <a:custGeom>
              <a:avLst/>
              <a:gdLst/>
              <a:ahLst/>
              <a:cxnLst>
                <a:cxn ang="0">
                  <a:pos x="19" y="14"/>
                </a:cxn>
                <a:cxn ang="0">
                  <a:pos x="19" y="14"/>
                </a:cxn>
                <a:cxn ang="0">
                  <a:pos x="19" y="19"/>
                </a:cxn>
                <a:cxn ang="0">
                  <a:pos x="14" y="19"/>
                </a:cxn>
                <a:cxn ang="0">
                  <a:pos x="14" y="19"/>
                </a:cxn>
                <a:cxn ang="0">
                  <a:pos x="14" y="19"/>
                </a:cxn>
                <a:cxn ang="0">
                  <a:pos x="10" y="19"/>
                </a:cxn>
                <a:cxn ang="0">
                  <a:pos x="10" y="19"/>
                </a:cxn>
                <a:cxn ang="0">
                  <a:pos x="10" y="19"/>
                </a:cxn>
                <a:cxn ang="0">
                  <a:pos x="5" y="19"/>
                </a:cxn>
                <a:cxn ang="0">
                  <a:pos x="5" y="19"/>
                </a:cxn>
                <a:cxn ang="0">
                  <a:pos x="0" y="19"/>
                </a:cxn>
                <a:cxn ang="0">
                  <a:pos x="0" y="14"/>
                </a:cxn>
                <a:cxn ang="0">
                  <a:pos x="0" y="14"/>
                </a:cxn>
                <a:cxn ang="0">
                  <a:pos x="0" y="14"/>
                </a:cxn>
                <a:cxn ang="0">
                  <a:pos x="0" y="10"/>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0" y="0"/>
                </a:cxn>
                <a:cxn ang="0">
                  <a:pos x="14" y="0"/>
                </a:cxn>
                <a:cxn ang="0">
                  <a:pos x="14" y="0"/>
                </a:cxn>
                <a:cxn ang="0">
                  <a:pos x="14" y="0"/>
                </a:cxn>
                <a:cxn ang="0">
                  <a:pos x="19" y="5"/>
                </a:cxn>
                <a:cxn ang="0">
                  <a:pos x="19" y="5"/>
                </a:cxn>
                <a:cxn ang="0">
                  <a:pos x="19" y="5"/>
                </a:cxn>
                <a:cxn ang="0">
                  <a:pos x="19" y="10"/>
                </a:cxn>
                <a:cxn ang="0">
                  <a:pos x="19" y="10"/>
                </a:cxn>
                <a:cxn ang="0">
                  <a:pos x="19" y="14"/>
                </a:cxn>
                <a:cxn ang="0">
                  <a:pos x="19" y="14"/>
                </a:cxn>
              </a:cxnLst>
              <a:rect l="0" t="0" r="r" b="b"/>
              <a:pathLst>
                <a:path w="19" h="19">
                  <a:moveTo>
                    <a:pt x="19" y="14"/>
                  </a:moveTo>
                  <a:lnTo>
                    <a:pt x="19" y="14"/>
                  </a:lnTo>
                  <a:lnTo>
                    <a:pt x="19" y="19"/>
                  </a:lnTo>
                  <a:lnTo>
                    <a:pt x="14" y="19"/>
                  </a:lnTo>
                  <a:lnTo>
                    <a:pt x="14" y="19"/>
                  </a:lnTo>
                  <a:lnTo>
                    <a:pt x="14" y="19"/>
                  </a:lnTo>
                  <a:lnTo>
                    <a:pt x="10" y="19"/>
                  </a:lnTo>
                  <a:lnTo>
                    <a:pt x="10" y="19"/>
                  </a:lnTo>
                  <a:lnTo>
                    <a:pt x="10" y="19"/>
                  </a:lnTo>
                  <a:lnTo>
                    <a:pt x="5" y="19"/>
                  </a:lnTo>
                  <a:lnTo>
                    <a:pt x="5" y="19"/>
                  </a:lnTo>
                  <a:lnTo>
                    <a:pt x="0" y="19"/>
                  </a:lnTo>
                  <a:lnTo>
                    <a:pt x="0" y="14"/>
                  </a:lnTo>
                  <a:lnTo>
                    <a:pt x="0" y="14"/>
                  </a:lnTo>
                  <a:lnTo>
                    <a:pt x="0" y="14"/>
                  </a:lnTo>
                  <a:lnTo>
                    <a:pt x="0" y="10"/>
                  </a:lnTo>
                  <a:lnTo>
                    <a:pt x="0" y="10"/>
                  </a:lnTo>
                  <a:lnTo>
                    <a:pt x="0" y="10"/>
                  </a:lnTo>
                  <a:lnTo>
                    <a:pt x="0" y="5"/>
                  </a:lnTo>
                  <a:lnTo>
                    <a:pt x="0" y="5"/>
                  </a:lnTo>
                  <a:lnTo>
                    <a:pt x="0" y="5"/>
                  </a:lnTo>
                  <a:lnTo>
                    <a:pt x="5" y="0"/>
                  </a:lnTo>
                  <a:lnTo>
                    <a:pt x="5" y="0"/>
                  </a:lnTo>
                  <a:lnTo>
                    <a:pt x="5" y="0"/>
                  </a:lnTo>
                  <a:lnTo>
                    <a:pt x="10" y="0"/>
                  </a:lnTo>
                  <a:lnTo>
                    <a:pt x="10" y="0"/>
                  </a:lnTo>
                  <a:lnTo>
                    <a:pt x="10" y="0"/>
                  </a:lnTo>
                  <a:lnTo>
                    <a:pt x="14" y="0"/>
                  </a:lnTo>
                  <a:lnTo>
                    <a:pt x="14" y="0"/>
                  </a:lnTo>
                  <a:lnTo>
                    <a:pt x="14" y="0"/>
                  </a:lnTo>
                  <a:lnTo>
                    <a:pt x="19" y="5"/>
                  </a:lnTo>
                  <a:lnTo>
                    <a:pt x="19" y="5"/>
                  </a:lnTo>
                  <a:lnTo>
                    <a:pt x="19" y="5"/>
                  </a:lnTo>
                  <a:lnTo>
                    <a:pt x="19" y="10"/>
                  </a:lnTo>
                  <a:lnTo>
                    <a:pt x="19" y="10"/>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2200" name="Line 616"/>
            <p:cNvSpPr>
              <a:spLocks noChangeShapeType="1"/>
            </p:cNvSpPr>
            <p:nvPr/>
          </p:nvSpPr>
          <p:spPr bwMode="auto">
            <a:xfrm rot="11055630" flipV="1">
              <a:off x="1834" y="3429"/>
              <a:ext cx="27" cy="65"/>
            </a:xfrm>
            <a:prstGeom prst="line">
              <a:avLst/>
            </a:prstGeom>
            <a:noFill/>
            <a:ln w="7938">
              <a:solidFill>
                <a:srgbClr val="000000"/>
              </a:solidFill>
              <a:round/>
              <a:headEnd/>
              <a:tailEnd/>
            </a:ln>
          </p:spPr>
          <p:txBody>
            <a:bodyPr/>
            <a:lstStyle/>
            <a:p>
              <a:endParaRPr lang="fr-FR"/>
            </a:p>
          </p:txBody>
        </p:sp>
        <p:sp>
          <p:nvSpPr>
            <p:cNvPr id="2201" name="Line 617"/>
            <p:cNvSpPr>
              <a:spLocks noChangeShapeType="1"/>
            </p:cNvSpPr>
            <p:nvPr/>
          </p:nvSpPr>
          <p:spPr bwMode="auto">
            <a:xfrm rot="11055630">
              <a:off x="1815" y="3448"/>
              <a:ext cx="65" cy="27"/>
            </a:xfrm>
            <a:prstGeom prst="line">
              <a:avLst/>
            </a:prstGeom>
            <a:noFill/>
            <a:ln w="7938">
              <a:solidFill>
                <a:srgbClr val="000000"/>
              </a:solidFill>
              <a:round/>
              <a:headEnd/>
              <a:tailEnd/>
            </a:ln>
          </p:spPr>
          <p:txBody>
            <a:bodyPr/>
            <a:lstStyle/>
            <a:p>
              <a:endParaRPr lang="fr-FR"/>
            </a:p>
          </p:txBody>
        </p:sp>
        <p:sp>
          <p:nvSpPr>
            <p:cNvPr id="2202" name="Freeform 618"/>
            <p:cNvSpPr>
              <a:spLocks/>
            </p:cNvSpPr>
            <p:nvPr/>
          </p:nvSpPr>
          <p:spPr bwMode="auto">
            <a:xfrm rot="11055630">
              <a:off x="1885" y="3439"/>
              <a:ext cx="19" cy="18"/>
            </a:xfrm>
            <a:custGeom>
              <a:avLst/>
              <a:gdLst/>
              <a:ahLst/>
              <a:cxnLst>
                <a:cxn ang="0">
                  <a:pos x="14" y="0"/>
                </a:cxn>
                <a:cxn ang="0">
                  <a:pos x="14" y="0"/>
                </a:cxn>
                <a:cxn ang="0">
                  <a:pos x="14" y="0"/>
                </a:cxn>
                <a:cxn ang="0">
                  <a:pos x="19" y="4"/>
                </a:cxn>
                <a:cxn ang="0">
                  <a:pos x="19" y="4"/>
                </a:cxn>
                <a:cxn ang="0">
                  <a:pos x="19" y="4"/>
                </a:cxn>
                <a:cxn ang="0">
                  <a:pos x="19" y="9"/>
                </a:cxn>
                <a:cxn ang="0">
                  <a:pos x="19" y="9"/>
                </a:cxn>
                <a:cxn ang="0">
                  <a:pos x="19" y="14"/>
                </a:cxn>
                <a:cxn ang="0">
                  <a:pos x="19" y="14"/>
                </a:cxn>
                <a:cxn ang="0">
                  <a:pos x="19" y="14"/>
                </a:cxn>
                <a:cxn ang="0">
                  <a:pos x="19" y="18"/>
                </a:cxn>
                <a:cxn ang="0">
                  <a:pos x="14" y="18"/>
                </a:cxn>
                <a:cxn ang="0">
                  <a:pos x="14" y="18"/>
                </a:cxn>
                <a:cxn ang="0">
                  <a:pos x="14" y="18"/>
                </a:cxn>
                <a:cxn ang="0">
                  <a:pos x="10" y="18"/>
                </a:cxn>
                <a:cxn ang="0">
                  <a:pos x="10"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4"/>
                </a:cxn>
                <a:cxn ang="0">
                  <a:pos x="0" y="4"/>
                </a:cxn>
                <a:cxn ang="0">
                  <a:pos x="0" y="4"/>
                </a:cxn>
                <a:cxn ang="0">
                  <a:pos x="5" y="0"/>
                </a:cxn>
                <a:cxn ang="0">
                  <a:pos x="5" y="0"/>
                </a:cxn>
                <a:cxn ang="0">
                  <a:pos x="5" y="0"/>
                </a:cxn>
                <a:cxn ang="0">
                  <a:pos x="10" y="0"/>
                </a:cxn>
                <a:cxn ang="0">
                  <a:pos x="10" y="0"/>
                </a:cxn>
                <a:cxn ang="0">
                  <a:pos x="10" y="0"/>
                </a:cxn>
                <a:cxn ang="0">
                  <a:pos x="14" y="0"/>
                </a:cxn>
              </a:cxnLst>
              <a:rect l="0" t="0" r="r" b="b"/>
              <a:pathLst>
                <a:path w="19" h="18">
                  <a:moveTo>
                    <a:pt x="14" y="0"/>
                  </a:moveTo>
                  <a:lnTo>
                    <a:pt x="14" y="0"/>
                  </a:lnTo>
                  <a:lnTo>
                    <a:pt x="14" y="0"/>
                  </a:lnTo>
                  <a:lnTo>
                    <a:pt x="19" y="4"/>
                  </a:lnTo>
                  <a:lnTo>
                    <a:pt x="19" y="4"/>
                  </a:lnTo>
                  <a:lnTo>
                    <a:pt x="19" y="4"/>
                  </a:lnTo>
                  <a:lnTo>
                    <a:pt x="19" y="9"/>
                  </a:lnTo>
                  <a:lnTo>
                    <a:pt x="19" y="9"/>
                  </a:lnTo>
                  <a:lnTo>
                    <a:pt x="19" y="14"/>
                  </a:lnTo>
                  <a:lnTo>
                    <a:pt x="19" y="14"/>
                  </a:lnTo>
                  <a:lnTo>
                    <a:pt x="19" y="14"/>
                  </a:lnTo>
                  <a:lnTo>
                    <a:pt x="19" y="18"/>
                  </a:lnTo>
                  <a:lnTo>
                    <a:pt x="14" y="18"/>
                  </a:lnTo>
                  <a:lnTo>
                    <a:pt x="14" y="18"/>
                  </a:lnTo>
                  <a:lnTo>
                    <a:pt x="14" y="18"/>
                  </a:lnTo>
                  <a:lnTo>
                    <a:pt x="10" y="18"/>
                  </a:lnTo>
                  <a:lnTo>
                    <a:pt x="10" y="18"/>
                  </a:lnTo>
                  <a:lnTo>
                    <a:pt x="5" y="18"/>
                  </a:lnTo>
                  <a:lnTo>
                    <a:pt x="5" y="18"/>
                  </a:lnTo>
                  <a:lnTo>
                    <a:pt x="5" y="18"/>
                  </a:lnTo>
                  <a:lnTo>
                    <a:pt x="0" y="18"/>
                  </a:lnTo>
                  <a:lnTo>
                    <a:pt x="0" y="14"/>
                  </a:lnTo>
                  <a:lnTo>
                    <a:pt x="0" y="14"/>
                  </a:lnTo>
                  <a:lnTo>
                    <a:pt x="0" y="14"/>
                  </a:lnTo>
                  <a:lnTo>
                    <a:pt x="0" y="9"/>
                  </a:lnTo>
                  <a:lnTo>
                    <a:pt x="0" y="9"/>
                  </a:lnTo>
                  <a:lnTo>
                    <a:pt x="0" y="9"/>
                  </a:lnTo>
                  <a:lnTo>
                    <a:pt x="0" y="4"/>
                  </a:lnTo>
                  <a:lnTo>
                    <a:pt x="0" y="4"/>
                  </a:lnTo>
                  <a:lnTo>
                    <a:pt x="0" y="4"/>
                  </a:lnTo>
                  <a:lnTo>
                    <a:pt x="5" y="0"/>
                  </a:lnTo>
                  <a:lnTo>
                    <a:pt x="5" y="0"/>
                  </a:lnTo>
                  <a:lnTo>
                    <a:pt x="5" y="0"/>
                  </a:lnTo>
                  <a:lnTo>
                    <a:pt x="10" y="0"/>
                  </a:lnTo>
                  <a:lnTo>
                    <a:pt x="10" y="0"/>
                  </a:lnTo>
                  <a:lnTo>
                    <a:pt x="10"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203" name="Line 619"/>
            <p:cNvSpPr>
              <a:spLocks noChangeShapeType="1"/>
            </p:cNvSpPr>
            <p:nvPr/>
          </p:nvSpPr>
          <p:spPr bwMode="auto">
            <a:xfrm rot="11055630">
              <a:off x="1862" y="3434"/>
              <a:ext cx="65" cy="28"/>
            </a:xfrm>
            <a:prstGeom prst="line">
              <a:avLst/>
            </a:prstGeom>
            <a:noFill/>
            <a:ln w="7938">
              <a:solidFill>
                <a:srgbClr val="000000"/>
              </a:solidFill>
              <a:round/>
              <a:headEnd/>
              <a:tailEnd/>
            </a:ln>
          </p:spPr>
          <p:txBody>
            <a:bodyPr/>
            <a:lstStyle/>
            <a:p>
              <a:endParaRPr lang="fr-FR"/>
            </a:p>
          </p:txBody>
        </p:sp>
        <p:sp>
          <p:nvSpPr>
            <p:cNvPr id="2204" name="Line 620"/>
            <p:cNvSpPr>
              <a:spLocks noChangeShapeType="1"/>
            </p:cNvSpPr>
            <p:nvPr/>
          </p:nvSpPr>
          <p:spPr bwMode="auto">
            <a:xfrm rot="11055630" flipV="1">
              <a:off x="1881" y="3416"/>
              <a:ext cx="27" cy="64"/>
            </a:xfrm>
            <a:prstGeom prst="line">
              <a:avLst/>
            </a:prstGeom>
            <a:noFill/>
            <a:ln w="7938">
              <a:solidFill>
                <a:srgbClr val="000000"/>
              </a:solidFill>
              <a:round/>
              <a:headEnd/>
              <a:tailEnd/>
            </a:ln>
          </p:spPr>
          <p:txBody>
            <a:bodyPr/>
            <a:lstStyle/>
            <a:p>
              <a:endParaRPr lang="fr-FR"/>
            </a:p>
          </p:txBody>
        </p:sp>
        <p:sp>
          <p:nvSpPr>
            <p:cNvPr id="2205" name="Freeform 621"/>
            <p:cNvSpPr>
              <a:spLocks/>
            </p:cNvSpPr>
            <p:nvPr/>
          </p:nvSpPr>
          <p:spPr bwMode="auto">
            <a:xfrm rot="11055630">
              <a:off x="1853" y="3496"/>
              <a:ext cx="23" cy="23"/>
            </a:xfrm>
            <a:custGeom>
              <a:avLst/>
              <a:gdLst/>
              <a:ahLst/>
              <a:cxnLst>
                <a:cxn ang="0">
                  <a:pos x="14" y="5"/>
                </a:cxn>
                <a:cxn ang="0">
                  <a:pos x="19" y="5"/>
                </a:cxn>
                <a:cxn ang="0">
                  <a:pos x="19" y="5"/>
                </a:cxn>
                <a:cxn ang="0">
                  <a:pos x="19" y="5"/>
                </a:cxn>
                <a:cxn ang="0">
                  <a:pos x="23" y="10"/>
                </a:cxn>
                <a:cxn ang="0">
                  <a:pos x="23" y="10"/>
                </a:cxn>
                <a:cxn ang="0">
                  <a:pos x="23" y="10"/>
                </a:cxn>
                <a:cxn ang="0">
                  <a:pos x="23" y="14"/>
                </a:cxn>
                <a:cxn ang="0">
                  <a:pos x="23" y="14"/>
                </a:cxn>
                <a:cxn ang="0">
                  <a:pos x="23" y="14"/>
                </a:cxn>
                <a:cxn ang="0">
                  <a:pos x="19" y="19"/>
                </a:cxn>
                <a:cxn ang="0">
                  <a:pos x="19" y="19"/>
                </a:cxn>
                <a:cxn ang="0">
                  <a:pos x="19" y="19"/>
                </a:cxn>
                <a:cxn ang="0">
                  <a:pos x="19" y="23"/>
                </a:cxn>
                <a:cxn ang="0">
                  <a:pos x="14" y="23"/>
                </a:cxn>
                <a:cxn ang="0">
                  <a:pos x="14" y="23"/>
                </a:cxn>
                <a:cxn ang="0">
                  <a:pos x="10" y="23"/>
                </a:cxn>
                <a:cxn ang="0">
                  <a:pos x="10" y="23"/>
                </a:cxn>
                <a:cxn ang="0">
                  <a:pos x="10" y="23"/>
                </a:cxn>
                <a:cxn ang="0">
                  <a:pos x="5" y="23"/>
                </a:cxn>
                <a:cxn ang="0">
                  <a:pos x="5" y="19"/>
                </a:cxn>
                <a:cxn ang="0">
                  <a:pos x="5" y="19"/>
                </a:cxn>
                <a:cxn ang="0">
                  <a:pos x="5" y="19"/>
                </a:cxn>
                <a:cxn ang="0">
                  <a:pos x="0" y="14"/>
                </a:cxn>
                <a:cxn ang="0">
                  <a:pos x="0" y="14"/>
                </a:cxn>
                <a:cxn ang="0">
                  <a:pos x="0" y="14"/>
                </a:cxn>
                <a:cxn ang="0">
                  <a:pos x="0" y="10"/>
                </a:cxn>
                <a:cxn ang="0">
                  <a:pos x="5" y="10"/>
                </a:cxn>
                <a:cxn ang="0">
                  <a:pos x="5" y="5"/>
                </a:cxn>
                <a:cxn ang="0">
                  <a:pos x="5" y="5"/>
                </a:cxn>
                <a:cxn ang="0">
                  <a:pos x="5" y="5"/>
                </a:cxn>
                <a:cxn ang="0">
                  <a:pos x="10" y="5"/>
                </a:cxn>
                <a:cxn ang="0">
                  <a:pos x="10" y="5"/>
                </a:cxn>
                <a:cxn ang="0">
                  <a:pos x="10" y="0"/>
                </a:cxn>
                <a:cxn ang="0">
                  <a:pos x="14" y="0"/>
                </a:cxn>
                <a:cxn ang="0">
                  <a:pos x="14" y="0"/>
                </a:cxn>
                <a:cxn ang="0">
                  <a:pos x="14" y="5"/>
                </a:cxn>
              </a:cxnLst>
              <a:rect l="0" t="0" r="r" b="b"/>
              <a:pathLst>
                <a:path w="23" h="23">
                  <a:moveTo>
                    <a:pt x="14" y="5"/>
                  </a:moveTo>
                  <a:lnTo>
                    <a:pt x="19" y="5"/>
                  </a:lnTo>
                  <a:lnTo>
                    <a:pt x="19" y="5"/>
                  </a:lnTo>
                  <a:lnTo>
                    <a:pt x="19" y="5"/>
                  </a:lnTo>
                  <a:lnTo>
                    <a:pt x="23" y="10"/>
                  </a:lnTo>
                  <a:lnTo>
                    <a:pt x="23" y="10"/>
                  </a:lnTo>
                  <a:lnTo>
                    <a:pt x="23" y="10"/>
                  </a:lnTo>
                  <a:lnTo>
                    <a:pt x="23" y="14"/>
                  </a:lnTo>
                  <a:lnTo>
                    <a:pt x="23" y="14"/>
                  </a:lnTo>
                  <a:lnTo>
                    <a:pt x="23" y="14"/>
                  </a:lnTo>
                  <a:lnTo>
                    <a:pt x="19" y="19"/>
                  </a:lnTo>
                  <a:lnTo>
                    <a:pt x="19" y="19"/>
                  </a:lnTo>
                  <a:lnTo>
                    <a:pt x="19" y="19"/>
                  </a:lnTo>
                  <a:lnTo>
                    <a:pt x="19" y="23"/>
                  </a:lnTo>
                  <a:lnTo>
                    <a:pt x="14" y="23"/>
                  </a:lnTo>
                  <a:lnTo>
                    <a:pt x="14" y="23"/>
                  </a:lnTo>
                  <a:lnTo>
                    <a:pt x="10" y="23"/>
                  </a:lnTo>
                  <a:lnTo>
                    <a:pt x="10" y="23"/>
                  </a:lnTo>
                  <a:lnTo>
                    <a:pt x="10" y="23"/>
                  </a:lnTo>
                  <a:lnTo>
                    <a:pt x="5" y="23"/>
                  </a:lnTo>
                  <a:lnTo>
                    <a:pt x="5" y="19"/>
                  </a:lnTo>
                  <a:lnTo>
                    <a:pt x="5" y="19"/>
                  </a:lnTo>
                  <a:lnTo>
                    <a:pt x="5" y="19"/>
                  </a:lnTo>
                  <a:lnTo>
                    <a:pt x="0" y="14"/>
                  </a:lnTo>
                  <a:lnTo>
                    <a:pt x="0" y="14"/>
                  </a:lnTo>
                  <a:lnTo>
                    <a:pt x="0" y="14"/>
                  </a:lnTo>
                  <a:lnTo>
                    <a:pt x="0" y="10"/>
                  </a:lnTo>
                  <a:lnTo>
                    <a:pt x="5" y="10"/>
                  </a:lnTo>
                  <a:lnTo>
                    <a:pt x="5" y="5"/>
                  </a:lnTo>
                  <a:lnTo>
                    <a:pt x="5" y="5"/>
                  </a:lnTo>
                  <a:lnTo>
                    <a:pt x="5" y="5"/>
                  </a:lnTo>
                  <a:lnTo>
                    <a:pt x="10" y="5"/>
                  </a:lnTo>
                  <a:lnTo>
                    <a:pt x="10" y="5"/>
                  </a:lnTo>
                  <a:lnTo>
                    <a:pt x="10" y="0"/>
                  </a:lnTo>
                  <a:lnTo>
                    <a:pt x="14" y="0"/>
                  </a:lnTo>
                  <a:lnTo>
                    <a:pt x="14" y="0"/>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2206" name="Line 622"/>
            <p:cNvSpPr>
              <a:spLocks noChangeShapeType="1"/>
            </p:cNvSpPr>
            <p:nvPr/>
          </p:nvSpPr>
          <p:spPr bwMode="auto">
            <a:xfrm rot="11055630">
              <a:off x="1831" y="3496"/>
              <a:ext cx="64" cy="23"/>
            </a:xfrm>
            <a:prstGeom prst="line">
              <a:avLst/>
            </a:prstGeom>
            <a:noFill/>
            <a:ln w="7938">
              <a:solidFill>
                <a:srgbClr val="000000"/>
              </a:solidFill>
              <a:round/>
              <a:headEnd/>
              <a:tailEnd/>
            </a:ln>
          </p:spPr>
          <p:txBody>
            <a:bodyPr/>
            <a:lstStyle/>
            <a:p>
              <a:endParaRPr lang="fr-FR"/>
            </a:p>
          </p:txBody>
        </p:sp>
        <p:sp>
          <p:nvSpPr>
            <p:cNvPr id="2207" name="Line 623"/>
            <p:cNvSpPr>
              <a:spLocks noChangeShapeType="1"/>
            </p:cNvSpPr>
            <p:nvPr/>
          </p:nvSpPr>
          <p:spPr bwMode="auto">
            <a:xfrm rot="11055630" flipV="1">
              <a:off x="1853" y="3478"/>
              <a:ext cx="23" cy="60"/>
            </a:xfrm>
            <a:prstGeom prst="line">
              <a:avLst/>
            </a:prstGeom>
            <a:noFill/>
            <a:ln w="7938">
              <a:solidFill>
                <a:srgbClr val="000000"/>
              </a:solidFill>
              <a:round/>
              <a:headEnd/>
              <a:tailEnd/>
            </a:ln>
          </p:spPr>
          <p:txBody>
            <a:bodyPr/>
            <a:lstStyle/>
            <a:p>
              <a:endParaRPr lang="fr-FR"/>
            </a:p>
          </p:txBody>
        </p:sp>
        <p:sp>
          <p:nvSpPr>
            <p:cNvPr id="2208" name="Freeform 624"/>
            <p:cNvSpPr>
              <a:spLocks/>
            </p:cNvSpPr>
            <p:nvPr/>
          </p:nvSpPr>
          <p:spPr bwMode="auto">
            <a:xfrm rot="11055630">
              <a:off x="1901" y="3480"/>
              <a:ext cx="23" cy="23"/>
            </a:xfrm>
            <a:custGeom>
              <a:avLst/>
              <a:gdLst/>
              <a:ahLst/>
              <a:cxnLst>
                <a:cxn ang="0">
                  <a:pos x="19" y="0"/>
                </a:cxn>
                <a:cxn ang="0">
                  <a:pos x="19" y="4"/>
                </a:cxn>
                <a:cxn ang="0">
                  <a:pos x="19" y="4"/>
                </a:cxn>
                <a:cxn ang="0">
                  <a:pos x="19" y="4"/>
                </a:cxn>
                <a:cxn ang="0">
                  <a:pos x="23" y="4"/>
                </a:cxn>
                <a:cxn ang="0">
                  <a:pos x="23" y="9"/>
                </a:cxn>
                <a:cxn ang="0">
                  <a:pos x="23" y="9"/>
                </a:cxn>
                <a:cxn ang="0">
                  <a:pos x="23" y="14"/>
                </a:cxn>
                <a:cxn ang="0">
                  <a:pos x="23" y="14"/>
                </a:cxn>
                <a:cxn ang="0">
                  <a:pos x="23" y="14"/>
                </a:cxn>
                <a:cxn ang="0">
                  <a:pos x="23" y="18"/>
                </a:cxn>
                <a:cxn ang="0">
                  <a:pos x="19" y="18"/>
                </a:cxn>
                <a:cxn ang="0">
                  <a:pos x="19" y="18"/>
                </a:cxn>
                <a:cxn ang="0">
                  <a:pos x="19" y="23"/>
                </a:cxn>
                <a:cxn ang="0">
                  <a:pos x="14" y="23"/>
                </a:cxn>
                <a:cxn ang="0">
                  <a:pos x="14" y="23"/>
                </a:cxn>
                <a:cxn ang="0">
                  <a:pos x="14" y="23"/>
                </a:cxn>
                <a:cxn ang="0">
                  <a:pos x="9" y="23"/>
                </a:cxn>
                <a:cxn ang="0">
                  <a:pos x="9" y="23"/>
                </a:cxn>
                <a:cxn ang="0">
                  <a:pos x="5" y="18"/>
                </a:cxn>
                <a:cxn ang="0">
                  <a:pos x="5" y="18"/>
                </a:cxn>
                <a:cxn ang="0">
                  <a:pos x="5" y="18"/>
                </a:cxn>
                <a:cxn ang="0">
                  <a:pos x="5" y="18"/>
                </a:cxn>
                <a:cxn ang="0">
                  <a:pos x="5" y="14"/>
                </a:cxn>
                <a:cxn ang="0">
                  <a:pos x="5" y="14"/>
                </a:cxn>
                <a:cxn ang="0">
                  <a:pos x="0" y="14"/>
                </a:cxn>
                <a:cxn ang="0">
                  <a:pos x="5" y="9"/>
                </a:cxn>
                <a:cxn ang="0">
                  <a:pos x="5" y="9"/>
                </a:cxn>
                <a:cxn ang="0">
                  <a:pos x="5" y="4"/>
                </a:cxn>
                <a:cxn ang="0">
                  <a:pos x="5" y="4"/>
                </a:cxn>
                <a:cxn ang="0">
                  <a:pos x="5" y="4"/>
                </a:cxn>
                <a:cxn ang="0">
                  <a:pos x="9" y="4"/>
                </a:cxn>
                <a:cxn ang="0">
                  <a:pos x="9" y="0"/>
                </a:cxn>
                <a:cxn ang="0">
                  <a:pos x="9" y="0"/>
                </a:cxn>
                <a:cxn ang="0">
                  <a:pos x="14" y="0"/>
                </a:cxn>
                <a:cxn ang="0">
                  <a:pos x="14" y="0"/>
                </a:cxn>
                <a:cxn ang="0">
                  <a:pos x="19" y="0"/>
                </a:cxn>
              </a:cxnLst>
              <a:rect l="0" t="0" r="r" b="b"/>
              <a:pathLst>
                <a:path w="23" h="23">
                  <a:moveTo>
                    <a:pt x="19" y="0"/>
                  </a:moveTo>
                  <a:lnTo>
                    <a:pt x="19" y="4"/>
                  </a:lnTo>
                  <a:lnTo>
                    <a:pt x="19" y="4"/>
                  </a:lnTo>
                  <a:lnTo>
                    <a:pt x="19" y="4"/>
                  </a:lnTo>
                  <a:lnTo>
                    <a:pt x="23" y="4"/>
                  </a:lnTo>
                  <a:lnTo>
                    <a:pt x="23" y="9"/>
                  </a:lnTo>
                  <a:lnTo>
                    <a:pt x="23" y="9"/>
                  </a:lnTo>
                  <a:lnTo>
                    <a:pt x="23" y="14"/>
                  </a:lnTo>
                  <a:lnTo>
                    <a:pt x="23" y="14"/>
                  </a:lnTo>
                  <a:lnTo>
                    <a:pt x="23" y="14"/>
                  </a:lnTo>
                  <a:lnTo>
                    <a:pt x="23" y="18"/>
                  </a:lnTo>
                  <a:lnTo>
                    <a:pt x="19" y="18"/>
                  </a:lnTo>
                  <a:lnTo>
                    <a:pt x="19" y="18"/>
                  </a:lnTo>
                  <a:lnTo>
                    <a:pt x="19" y="23"/>
                  </a:lnTo>
                  <a:lnTo>
                    <a:pt x="14" y="23"/>
                  </a:lnTo>
                  <a:lnTo>
                    <a:pt x="14" y="23"/>
                  </a:lnTo>
                  <a:lnTo>
                    <a:pt x="14" y="23"/>
                  </a:lnTo>
                  <a:lnTo>
                    <a:pt x="9" y="23"/>
                  </a:lnTo>
                  <a:lnTo>
                    <a:pt x="9" y="23"/>
                  </a:lnTo>
                  <a:lnTo>
                    <a:pt x="5" y="18"/>
                  </a:lnTo>
                  <a:lnTo>
                    <a:pt x="5" y="18"/>
                  </a:lnTo>
                  <a:lnTo>
                    <a:pt x="5" y="18"/>
                  </a:lnTo>
                  <a:lnTo>
                    <a:pt x="5" y="18"/>
                  </a:lnTo>
                  <a:lnTo>
                    <a:pt x="5" y="14"/>
                  </a:lnTo>
                  <a:lnTo>
                    <a:pt x="5" y="14"/>
                  </a:lnTo>
                  <a:lnTo>
                    <a:pt x="0" y="14"/>
                  </a:lnTo>
                  <a:lnTo>
                    <a:pt x="5" y="9"/>
                  </a:lnTo>
                  <a:lnTo>
                    <a:pt x="5" y="9"/>
                  </a:lnTo>
                  <a:lnTo>
                    <a:pt x="5" y="4"/>
                  </a:lnTo>
                  <a:lnTo>
                    <a:pt x="5" y="4"/>
                  </a:lnTo>
                  <a:lnTo>
                    <a:pt x="5" y="4"/>
                  </a:lnTo>
                  <a:lnTo>
                    <a:pt x="9" y="4"/>
                  </a:lnTo>
                  <a:lnTo>
                    <a:pt x="9" y="0"/>
                  </a:lnTo>
                  <a:lnTo>
                    <a:pt x="9" y="0"/>
                  </a:lnTo>
                  <a:lnTo>
                    <a:pt x="14" y="0"/>
                  </a:lnTo>
                  <a:lnTo>
                    <a:pt x="14"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2209" name="Line 625"/>
            <p:cNvSpPr>
              <a:spLocks noChangeShapeType="1"/>
            </p:cNvSpPr>
            <p:nvPr/>
          </p:nvSpPr>
          <p:spPr bwMode="auto">
            <a:xfrm rot="11055630">
              <a:off x="1879" y="3480"/>
              <a:ext cx="64" cy="23"/>
            </a:xfrm>
            <a:prstGeom prst="line">
              <a:avLst/>
            </a:prstGeom>
            <a:noFill/>
            <a:ln w="7938">
              <a:solidFill>
                <a:srgbClr val="000000"/>
              </a:solidFill>
              <a:round/>
              <a:headEnd/>
              <a:tailEnd/>
            </a:ln>
          </p:spPr>
          <p:txBody>
            <a:bodyPr/>
            <a:lstStyle/>
            <a:p>
              <a:endParaRPr lang="fr-FR"/>
            </a:p>
          </p:txBody>
        </p:sp>
        <p:sp>
          <p:nvSpPr>
            <p:cNvPr id="2210" name="Line 626"/>
            <p:cNvSpPr>
              <a:spLocks noChangeShapeType="1"/>
            </p:cNvSpPr>
            <p:nvPr/>
          </p:nvSpPr>
          <p:spPr bwMode="auto">
            <a:xfrm rot="11055630" flipV="1">
              <a:off x="1897" y="3463"/>
              <a:ext cx="28" cy="60"/>
            </a:xfrm>
            <a:prstGeom prst="line">
              <a:avLst/>
            </a:prstGeom>
            <a:noFill/>
            <a:ln w="7938">
              <a:solidFill>
                <a:srgbClr val="000000"/>
              </a:solidFill>
              <a:round/>
              <a:headEnd/>
              <a:tailEnd/>
            </a:ln>
          </p:spPr>
          <p:txBody>
            <a:bodyPr/>
            <a:lstStyle/>
            <a:p>
              <a:endParaRPr lang="fr-FR"/>
            </a:p>
          </p:txBody>
        </p:sp>
        <p:sp>
          <p:nvSpPr>
            <p:cNvPr id="2211" name="Freeform 627"/>
            <p:cNvSpPr>
              <a:spLocks/>
            </p:cNvSpPr>
            <p:nvPr/>
          </p:nvSpPr>
          <p:spPr bwMode="auto">
            <a:xfrm rot="11055630">
              <a:off x="1424" y="3482"/>
              <a:ext cx="23" cy="19"/>
            </a:xfrm>
            <a:custGeom>
              <a:avLst/>
              <a:gdLst/>
              <a:ahLst/>
              <a:cxnLst>
                <a:cxn ang="0">
                  <a:pos x="23" y="14"/>
                </a:cxn>
                <a:cxn ang="0">
                  <a:pos x="23" y="14"/>
                </a:cxn>
                <a:cxn ang="0">
                  <a:pos x="18" y="14"/>
                </a:cxn>
                <a:cxn ang="0">
                  <a:pos x="18" y="19"/>
                </a:cxn>
                <a:cxn ang="0">
                  <a:pos x="18" y="19"/>
                </a:cxn>
                <a:cxn ang="0">
                  <a:pos x="14" y="19"/>
                </a:cxn>
                <a:cxn ang="0">
                  <a:pos x="14" y="19"/>
                </a:cxn>
                <a:cxn ang="0">
                  <a:pos x="14" y="19"/>
                </a:cxn>
                <a:cxn ang="0">
                  <a:pos x="9" y="19"/>
                </a:cxn>
                <a:cxn ang="0">
                  <a:pos x="9" y="19"/>
                </a:cxn>
                <a:cxn ang="0">
                  <a:pos x="9" y="19"/>
                </a:cxn>
                <a:cxn ang="0">
                  <a:pos x="5" y="14"/>
                </a:cxn>
                <a:cxn ang="0">
                  <a:pos x="5" y="14"/>
                </a:cxn>
                <a:cxn ang="0">
                  <a:pos x="5" y="14"/>
                </a:cxn>
                <a:cxn ang="0">
                  <a:pos x="5" y="10"/>
                </a:cxn>
                <a:cxn ang="0">
                  <a:pos x="0" y="10"/>
                </a:cxn>
                <a:cxn ang="0">
                  <a:pos x="0" y="10"/>
                </a:cxn>
                <a:cxn ang="0">
                  <a:pos x="0" y="5"/>
                </a:cxn>
                <a:cxn ang="0">
                  <a:pos x="5" y="5"/>
                </a:cxn>
                <a:cxn ang="0">
                  <a:pos x="5" y="5"/>
                </a:cxn>
                <a:cxn ang="0">
                  <a:pos x="5" y="0"/>
                </a:cxn>
                <a:cxn ang="0">
                  <a:pos x="5" y="0"/>
                </a:cxn>
                <a:cxn ang="0">
                  <a:pos x="9" y="0"/>
                </a:cxn>
                <a:cxn ang="0">
                  <a:pos x="9" y="0"/>
                </a:cxn>
                <a:cxn ang="0">
                  <a:pos x="9" y="0"/>
                </a:cxn>
                <a:cxn ang="0">
                  <a:pos x="14" y="0"/>
                </a:cxn>
                <a:cxn ang="0">
                  <a:pos x="14" y="0"/>
                </a:cxn>
                <a:cxn ang="0">
                  <a:pos x="18" y="0"/>
                </a:cxn>
                <a:cxn ang="0">
                  <a:pos x="18" y="0"/>
                </a:cxn>
                <a:cxn ang="0">
                  <a:pos x="18" y="0"/>
                </a:cxn>
                <a:cxn ang="0">
                  <a:pos x="18" y="0"/>
                </a:cxn>
                <a:cxn ang="0">
                  <a:pos x="23" y="5"/>
                </a:cxn>
                <a:cxn ang="0">
                  <a:pos x="23" y="5"/>
                </a:cxn>
                <a:cxn ang="0">
                  <a:pos x="23" y="10"/>
                </a:cxn>
                <a:cxn ang="0">
                  <a:pos x="23" y="10"/>
                </a:cxn>
                <a:cxn ang="0">
                  <a:pos x="23" y="10"/>
                </a:cxn>
                <a:cxn ang="0">
                  <a:pos x="23" y="14"/>
                </a:cxn>
              </a:cxnLst>
              <a:rect l="0" t="0" r="r" b="b"/>
              <a:pathLst>
                <a:path w="23" h="19">
                  <a:moveTo>
                    <a:pt x="23" y="14"/>
                  </a:moveTo>
                  <a:lnTo>
                    <a:pt x="23" y="14"/>
                  </a:lnTo>
                  <a:lnTo>
                    <a:pt x="18" y="14"/>
                  </a:lnTo>
                  <a:lnTo>
                    <a:pt x="18" y="19"/>
                  </a:lnTo>
                  <a:lnTo>
                    <a:pt x="18" y="19"/>
                  </a:lnTo>
                  <a:lnTo>
                    <a:pt x="14" y="19"/>
                  </a:lnTo>
                  <a:lnTo>
                    <a:pt x="14" y="19"/>
                  </a:lnTo>
                  <a:lnTo>
                    <a:pt x="14" y="19"/>
                  </a:lnTo>
                  <a:lnTo>
                    <a:pt x="9" y="19"/>
                  </a:lnTo>
                  <a:lnTo>
                    <a:pt x="9" y="19"/>
                  </a:lnTo>
                  <a:lnTo>
                    <a:pt x="9" y="19"/>
                  </a:lnTo>
                  <a:lnTo>
                    <a:pt x="5" y="14"/>
                  </a:lnTo>
                  <a:lnTo>
                    <a:pt x="5" y="14"/>
                  </a:lnTo>
                  <a:lnTo>
                    <a:pt x="5" y="14"/>
                  </a:lnTo>
                  <a:lnTo>
                    <a:pt x="5" y="10"/>
                  </a:lnTo>
                  <a:lnTo>
                    <a:pt x="0" y="10"/>
                  </a:lnTo>
                  <a:lnTo>
                    <a:pt x="0" y="10"/>
                  </a:lnTo>
                  <a:lnTo>
                    <a:pt x="0" y="5"/>
                  </a:lnTo>
                  <a:lnTo>
                    <a:pt x="5" y="5"/>
                  </a:lnTo>
                  <a:lnTo>
                    <a:pt x="5" y="5"/>
                  </a:lnTo>
                  <a:lnTo>
                    <a:pt x="5" y="0"/>
                  </a:lnTo>
                  <a:lnTo>
                    <a:pt x="5" y="0"/>
                  </a:lnTo>
                  <a:lnTo>
                    <a:pt x="9" y="0"/>
                  </a:lnTo>
                  <a:lnTo>
                    <a:pt x="9" y="0"/>
                  </a:lnTo>
                  <a:lnTo>
                    <a:pt x="9" y="0"/>
                  </a:lnTo>
                  <a:lnTo>
                    <a:pt x="14" y="0"/>
                  </a:lnTo>
                  <a:lnTo>
                    <a:pt x="14" y="0"/>
                  </a:lnTo>
                  <a:lnTo>
                    <a:pt x="18" y="0"/>
                  </a:lnTo>
                  <a:lnTo>
                    <a:pt x="18" y="0"/>
                  </a:lnTo>
                  <a:lnTo>
                    <a:pt x="18" y="0"/>
                  </a:lnTo>
                  <a:lnTo>
                    <a:pt x="18" y="0"/>
                  </a:lnTo>
                  <a:lnTo>
                    <a:pt x="23" y="5"/>
                  </a:lnTo>
                  <a:lnTo>
                    <a:pt x="23" y="5"/>
                  </a:lnTo>
                  <a:lnTo>
                    <a:pt x="23" y="10"/>
                  </a:lnTo>
                  <a:lnTo>
                    <a:pt x="23" y="10"/>
                  </a:lnTo>
                  <a:lnTo>
                    <a:pt x="23" y="10"/>
                  </a:lnTo>
                  <a:lnTo>
                    <a:pt x="23" y="14"/>
                  </a:lnTo>
                  <a:close/>
                </a:path>
              </a:pathLst>
            </a:custGeom>
            <a:solidFill>
              <a:srgbClr val="000000"/>
            </a:solidFill>
            <a:ln w="7938">
              <a:solidFill>
                <a:srgbClr val="000000"/>
              </a:solidFill>
              <a:prstDash val="solid"/>
              <a:round/>
              <a:headEnd/>
              <a:tailEnd/>
            </a:ln>
          </p:spPr>
          <p:txBody>
            <a:bodyPr/>
            <a:lstStyle/>
            <a:p>
              <a:endParaRPr lang="fr-FR"/>
            </a:p>
          </p:txBody>
        </p:sp>
        <p:sp>
          <p:nvSpPr>
            <p:cNvPr id="2212" name="Line 628"/>
            <p:cNvSpPr>
              <a:spLocks noChangeShapeType="1"/>
            </p:cNvSpPr>
            <p:nvPr/>
          </p:nvSpPr>
          <p:spPr bwMode="auto">
            <a:xfrm rot="11055630" flipV="1">
              <a:off x="1424" y="3459"/>
              <a:ext cx="23" cy="65"/>
            </a:xfrm>
            <a:prstGeom prst="line">
              <a:avLst/>
            </a:prstGeom>
            <a:noFill/>
            <a:ln w="7938">
              <a:solidFill>
                <a:srgbClr val="000000"/>
              </a:solidFill>
              <a:round/>
              <a:headEnd/>
              <a:tailEnd/>
            </a:ln>
          </p:spPr>
          <p:txBody>
            <a:bodyPr/>
            <a:lstStyle/>
            <a:p>
              <a:endParaRPr lang="fr-FR"/>
            </a:p>
          </p:txBody>
        </p:sp>
        <p:sp>
          <p:nvSpPr>
            <p:cNvPr id="2213" name="Line 629"/>
            <p:cNvSpPr>
              <a:spLocks noChangeShapeType="1"/>
            </p:cNvSpPr>
            <p:nvPr/>
          </p:nvSpPr>
          <p:spPr bwMode="auto">
            <a:xfrm rot="11055630">
              <a:off x="1402" y="3478"/>
              <a:ext cx="64" cy="28"/>
            </a:xfrm>
            <a:prstGeom prst="line">
              <a:avLst/>
            </a:prstGeom>
            <a:noFill/>
            <a:ln w="7938">
              <a:solidFill>
                <a:srgbClr val="000000"/>
              </a:solidFill>
              <a:round/>
              <a:headEnd/>
              <a:tailEnd/>
            </a:ln>
          </p:spPr>
          <p:txBody>
            <a:bodyPr/>
            <a:lstStyle/>
            <a:p>
              <a:endParaRPr lang="fr-FR"/>
            </a:p>
          </p:txBody>
        </p:sp>
        <p:sp>
          <p:nvSpPr>
            <p:cNvPr id="2214" name="Freeform 630"/>
            <p:cNvSpPr>
              <a:spLocks/>
            </p:cNvSpPr>
            <p:nvPr/>
          </p:nvSpPr>
          <p:spPr bwMode="auto">
            <a:xfrm rot="11055630">
              <a:off x="1472" y="3468"/>
              <a:ext cx="23" cy="18"/>
            </a:xfrm>
            <a:custGeom>
              <a:avLst/>
              <a:gdLst/>
              <a:ahLst/>
              <a:cxnLst>
                <a:cxn ang="0">
                  <a:pos x="18" y="0"/>
                </a:cxn>
                <a:cxn ang="0">
                  <a:pos x="18" y="0"/>
                </a:cxn>
                <a:cxn ang="0">
                  <a:pos x="18" y="0"/>
                </a:cxn>
                <a:cxn ang="0">
                  <a:pos x="18" y="0"/>
                </a:cxn>
                <a:cxn ang="0">
                  <a:pos x="23" y="5"/>
                </a:cxn>
                <a:cxn ang="0">
                  <a:pos x="23" y="5"/>
                </a:cxn>
                <a:cxn ang="0">
                  <a:pos x="23" y="5"/>
                </a:cxn>
                <a:cxn ang="0">
                  <a:pos x="23" y="9"/>
                </a:cxn>
                <a:cxn ang="0">
                  <a:pos x="23" y="9"/>
                </a:cxn>
                <a:cxn ang="0">
                  <a:pos x="23" y="14"/>
                </a:cxn>
                <a:cxn ang="0">
                  <a:pos x="23" y="14"/>
                </a:cxn>
                <a:cxn ang="0">
                  <a:pos x="18" y="14"/>
                </a:cxn>
                <a:cxn ang="0">
                  <a:pos x="18" y="18"/>
                </a:cxn>
                <a:cxn ang="0">
                  <a:pos x="18" y="18"/>
                </a:cxn>
                <a:cxn ang="0">
                  <a:pos x="14" y="18"/>
                </a:cxn>
                <a:cxn ang="0">
                  <a:pos x="14" y="18"/>
                </a:cxn>
                <a:cxn ang="0">
                  <a:pos x="14" y="18"/>
                </a:cxn>
                <a:cxn ang="0">
                  <a:pos x="9" y="18"/>
                </a:cxn>
                <a:cxn ang="0">
                  <a:pos x="9" y="18"/>
                </a:cxn>
                <a:cxn ang="0">
                  <a:pos x="9" y="18"/>
                </a:cxn>
                <a:cxn ang="0">
                  <a:pos x="5" y="14"/>
                </a:cxn>
                <a:cxn ang="0">
                  <a:pos x="5" y="14"/>
                </a:cxn>
                <a:cxn ang="0">
                  <a:pos x="5" y="14"/>
                </a:cxn>
                <a:cxn ang="0">
                  <a:pos x="5" y="14"/>
                </a:cxn>
                <a:cxn ang="0">
                  <a:pos x="5" y="9"/>
                </a:cxn>
                <a:cxn ang="0">
                  <a:pos x="0" y="9"/>
                </a:cxn>
                <a:cxn ang="0">
                  <a:pos x="5" y="5"/>
                </a:cxn>
                <a:cxn ang="0">
                  <a:pos x="5" y="5"/>
                </a:cxn>
                <a:cxn ang="0">
                  <a:pos x="5" y="5"/>
                </a:cxn>
                <a:cxn ang="0">
                  <a:pos x="5" y="0"/>
                </a:cxn>
                <a:cxn ang="0">
                  <a:pos x="5" y="0"/>
                </a:cxn>
                <a:cxn ang="0">
                  <a:pos x="9" y="0"/>
                </a:cxn>
                <a:cxn ang="0">
                  <a:pos x="9" y="0"/>
                </a:cxn>
                <a:cxn ang="0">
                  <a:pos x="9" y="0"/>
                </a:cxn>
                <a:cxn ang="0">
                  <a:pos x="14" y="0"/>
                </a:cxn>
                <a:cxn ang="0">
                  <a:pos x="14" y="0"/>
                </a:cxn>
                <a:cxn ang="0">
                  <a:pos x="18" y="0"/>
                </a:cxn>
              </a:cxnLst>
              <a:rect l="0" t="0" r="r" b="b"/>
              <a:pathLst>
                <a:path w="23" h="18">
                  <a:moveTo>
                    <a:pt x="18" y="0"/>
                  </a:moveTo>
                  <a:lnTo>
                    <a:pt x="18" y="0"/>
                  </a:lnTo>
                  <a:lnTo>
                    <a:pt x="18" y="0"/>
                  </a:lnTo>
                  <a:lnTo>
                    <a:pt x="18" y="0"/>
                  </a:lnTo>
                  <a:lnTo>
                    <a:pt x="23" y="5"/>
                  </a:lnTo>
                  <a:lnTo>
                    <a:pt x="23" y="5"/>
                  </a:lnTo>
                  <a:lnTo>
                    <a:pt x="23" y="5"/>
                  </a:lnTo>
                  <a:lnTo>
                    <a:pt x="23" y="9"/>
                  </a:lnTo>
                  <a:lnTo>
                    <a:pt x="23" y="9"/>
                  </a:lnTo>
                  <a:lnTo>
                    <a:pt x="23" y="14"/>
                  </a:lnTo>
                  <a:lnTo>
                    <a:pt x="23" y="14"/>
                  </a:lnTo>
                  <a:lnTo>
                    <a:pt x="18" y="14"/>
                  </a:lnTo>
                  <a:lnTo>
                    <a:pt x="18" y="18"/>
                  </a:lnTo>
                  <a:lnTo>
                    <a:pt x="18" y="18"/>
                  </a:lnTo>
                  <a:lnTo>
                    <a:pt x="14" y="18"/>
                  </a:lnTo>
                  <a:lnTo>
                    <a:pt x="14" y="18"/>
                  </a:lnTo>
                  <a:lnTo>
                    <a:pt x="14" y="18"/>
                  </a:lnTo>
                  <a:lnTo>
                    <a:pt x="9" y="18"/>
                  </a:lnTo>
                  <a:lnTo>
                    <a:pt x="9" y="18"/>
                  </a:lnTo>
                  <a:lnTo>
                    <a:pt x="9" y="18"/>
                  </a:lnTo>
                  <a:lnTo>
                    <a:pt x="5" y="14"/>
                  </a:lnTo>
                  <a:lnTo>
                    <a:pt x="5" y="14"/>
                  </a:lnTo>
                  <a:lnTo>
                    <a:pt x="5" y="14"/>
                  </a:lnTo>
                  <a:lnTo>
                    <a:pt x="5" y="14"/>
                  </a:lnTo>
                  <a:lnTo>
                    <a:pt x="5" y="9"/>
                  </a:lnTo>
                  <a:lnTo>
                    <a:pt x="0" y="9"/>
                  </a:lnTo>
                  <a:lnTo>
                    <a:pt x="5" y="5"/>
                  </a:lnTo>
                  <a:lnTo>
                    <a:pt x="5" y="5"/>
                  </a:lnTo>
                  <a:lnTo>
                    <a:pt x="5" y="5"/>
                  </a:lnTo>
                  <a:lnTo>
                    <a:pt x="5" y="0"/>
                  </a:lnTo>
                  <a:lnTo>
                    <a:pt x="5" y="0"/>
                  </a:lnTo>
                  <a:lnTo>
                    <a:pt x="9" y="0"/>
                  </a:lnTo>
                  <a:lnTo>
                    <a:pt x="9" y="0"/>
                  </a:lnTo>
                  <a:lnTo>
                    <a:pt x="9" y="0"/>
                  </a:lnTo>
                  <a:lnTo>
                    <a:pt x="14" y="0"/>
                  </a:lnTo>
                  <a:lnTo>
                    <a:pt x="14"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2215" name="Line 631"/>
            <p:cNvSpPr>
              <a:spLocks noChangeShapeType="1"/>
            </p:cNvSpPr>
            <p:nvPr/>
          </p:nvSpPr>
          <p:spPr bwMode="auto">
            <a:xfrm rot="11055630">
              <a:off x="1449" y="3463"/>
              <a:ext cx="65" cy="28"/>
            </a:xfrm>
            <a:prstGeom prst="line">
              <a:avLst/>
            </a:prstGeom>
            <a:noFill/>
            <a:ln w="7938">
              <a:solidFill>
                <a:srgbClr val="000000"/>
              </a:solidFill>
              <a:round/>
              <a:headEnd/>
              <a:tailEnd/>
            </a:ln>
          </p:spPr>
          <p:txBody>
            <a:bodyPr/>
            <a:lstStyle/>
            <a:p>
              <a:endParaRPr lang="fr-FR"/>
            </a:p>
          </p:txBody>
        </p:sp>
        <p:sp>
          <p:nvSpPr>
            <p:cNvPr id="2216" name="Line 632"/>
            <p:cNvSpPr>
              <a:spLocks noChangeShapeType="1"/>
            </p:cNvSpPr>
            <p:nvPr/>
          </p:nvSpPr>
          <p:spPr bwMode="auto">
            <a:xfrm rot="11055630" flipV="1">
              <a:off x="1472" y="3445"/>
              <a:ext cx="23" cy="64"/>
            </a:xfrm>
            <a:prstGeom prst="line">
              <a:avLst/>
            </a:prstGeom>
            <a:noFill/>
            <a:ln w="7938">
              <a:solidFill>
                <a:srgbClr val="000000"/>
              </a:solidFill>
              <a:round/>
              <a:headEnd/>
              <a:tailEnd/>
            </a:ln>
          </p:spPr>
          <p:txBody>
            <a:bodyPr/>
            <a:lstStyle/>
            <a:p>
              <a:endParaRPr lang="fr-FR"/>
            </a:p>
          </p:txBody>
        </p:sp>
        <p:sp>
          <p:nvSpPr>
            <p:cNvPr id="2217" name="Freeform 633"/>
            <p:cNvSpPr>
              <a:spLocks/>
            </p:cNvSpPr>
            <p:nvPr/>
          </p:nvSpPr>
          <p:spPr bwMode="auto">
            <a:xfrm rot="11055630">
              <a:off x="1445" y="3525"/>
              <a:ext cx="18" cy="23"/>
            </a:xfrm>
            <a:custGeom>
              <a:avLst/>
              <a:gdLst/>
              <a:ahLst/>
              <a:cxnLst>
                <a:cxn ang="0">
                  <a:pos x="13" y="0"/>
                </a:cxn>
                <a:cxn ang="0">
                  <a:pos x="13" y="0"/>
                </a:cxn>
                <a:cxn ang="0">
                  <a:pos x="18" y="5"/>
                </a:cxn>
                <a:cxn ang="0">
                  <a:pos x="18" y="5"/>
                </a:cxn>
                <a:cxn ang="0">
                  <a:pos x="18" y="5"/>
                </a:cxn>
                <a:cxn ang="0">
                  <a:pos x="18" y="10"/>
                </a:cxn>
                <a:cxn ang="0">
                  <a:pos x="18" y="10"/>
                </a:cxn>
                <a:cxn ang="0">
                  <a:pos x="18" y="10"/>
                </a:cxn>
                <a:cxn ang="0">
                  <a:pos x="18" y="14"/>
                </a:cxn>
                <a:cxn ang="0">
                  <a:pos x="18" y="14"/>
                </a:cxn>
                <a:cxn ang="0">
                  <a:pos x="18" y="19"/>
                </a:cxn>
                <a:cxn ang="0">
                  <a:pos x="18" y="19"/>
                </a:cxn>
                <a:cxn ang="0">
                  <a:pos x="18" y="19"/>
                </a:cxn>
                <a:cxn ang="0">
                  <a:pos x="13" y="19"/>
                </a:cxn>
                <a:cxn ang="0">
                  <a:pos x="13" y="19"/>
                </a:cxn>
                <a:cxn ang="0">
                  <a:pos x="13" y="23"/>
                </a:cxn>
                <a:cxn ang="0">
                  <a:pos x="9" y="23"/>
                </a:cxn>
                <a:cxn ang="0">
                  <a:pos x="9" y="23"/>
                </a:cxn>
                <a:cxn ang="0">
                  <a:pos x="4" y="19"/>
                </a:cxn>
                <a:cxn ang="0">
                  <a:pos x="4" y="19"/>
                </a:cxn>
                <a:cxn ang="0">
                  <a:pos x="4" y="19"/>
                </a:cxn>
                <a:cxn ang="0">
                  <a:pos x="4" y="19"/>
                </a:cxn>
                <a:cxn ang="0">
                  <a:pos x="0" y="14"/>
                </a:cxn>
                <a:cxn ang="0">
                  <a:pos x="0" y="14"/>
                </a:cxn>
                <a:cxn ang="0">
                  <a:pos x="0" y="14"/>
                </a:cxn>
                <a:cxn ang="0">
                  <a:pos x="0" y="10"/>
                </a:cxn>
                <a:cxn ang="0">
                  <a:pos x="0" y="10"/>
                </a:cxn>
                <a:cxn ang="0">
                  <a:pos x="0" y="10"/>
                </a:cxn>
                <a:cxn ang="0">
                  <a:pos x="0" y="5"/>
                </a:cxn>
                <a:cxn ang="0">
                  <a:pos x="4" y="5"/>
                </a:cxn>
                <a:cxn ang="0">
                  <a:pos x="4" y="5"/>
                </a:cxn>
                <a:cxn ang="0">
                  <a:pos x="4" y="0"/>
                </a:cxn>
                <a:cxn ang="0">
                  <a:pos x="9" y="0"/>
                </a:cxn>
                <a:cxn ang="0">
                  <a:pos x="9" y="0"/>
                </a:cxn>
                <a:cxn ang="0">
                  <a:pos x="9" y="0"/>
                </a:cxn>
                <a:cxn ang="0">
                  <a:pos x="13" y="0"/>
                </a:cxn>
                <a:cxn ang="0">
                  <a:pos x="13" y="0"/>
                </a:cxn>
              </a:cxnLst>
              <a:rect l="0" t="0" r="r" b="b"/>
              <a:pathLst>
                <a:path w="18" h="23">
                  <a:moveTo>
                    <a:pt x="13" y="0"/>
                  </a:moveTo>
                  <a:lnTo>
                    <a:pt x="13" y="0"/>
                  </a:lnTo>
                  <a:lnTo>
                    <a:pt x="18" y="5"/>
                  </a:lnTo>
                  <a:lnTo>
                    <a:pt x="18" y="5"/>
                  </a:lnTo>
                  <a:lnTo>
                    <a:pt x="18" y="5"/>
                  </a:lnTo>
                  <a:lnTo>
                    <a:pt x="18" y="10"/>
                  </a:lnTo>
                  <a:lnTo>
                    <a:pt x="18" y="10"/>
                  </a:lnTo>
                  <a:lnTo>
                    <a:pt x="18" y="10"/>
                  </a:lnTo>
                  <a:lnTo>
                    <a:pt x="18" y="14"/>
                  </a:lnTo>
                  <a:lnTo>
                    <a:pt x="18" y="14"/>
                  </a:lnTo>
                  <a:lnTo>
                    <a:pt x="18" y="19"/>
                  </a:lnTo>
                  <a:lnTo>
                    <a:pt x="18" y="19"/>
                  </a:lnTo>
                  <a:lnTo>
                    <a:pt x="18" y="19"/>
                  </a:lnTo>
                  <a:lnTo>
                    <a:pt x="13" y="19"/>
                  </a:lnTo>
                  <a:lnTo>
                    <a:pt x="13" y="19"/>
                  </a:lnTo>
                  <a:lnTo>
                    <a:pt x="13" y="23"/>
                  </a:lnTo>
                  <a:lnTo>
                    <a:pt x="9" y="23"/>
                  </a:lnTo>
                  <a:lnTo>
                    <a:pt x="9" y="23"/>
                  </a:lnTo>
                  <a:lnTo>
                    <a:pt x="4" y="19"/>
                  </a:lnTo>
                  <a:lnTo>
                    <a:pt x="4" y="19"/>
                  </a:lnTo>
                  <a:lnTo>
                    <a:pt x="4" y="19"/>
                  </a:lnTo>
                  <a:lnTo>
                    <a:pt x="4" y="19"/>
                  </a:lnTo>
                  <a:lnTo>
                    <a:pt x="0" y="14"/>
                  </a:lnTo>
                  <a:lnTo>
                    <a:pt x="0" y="14"/>
                  </a:lnTo>
                  <a:lnTo>
                    <a:pt x="0" y="14"/>
                  </a:lnTo>
                  <a:lnTo>
                    <a:pt x="0" y="10"/>
                  </a:lnTo>
                  <a:lnTo>
                    <a:pt x="0" y="10"/>
                  </a:lnTo>
                  <a:lnTo>
                    <a:pt x="0" y="10"/>
                  </a:lnTo>
                  <a:lnTo>
                    <a:pt x="0" y="5"/>
                  </a:lnTo>
                  <a:lnTo>
                    <a:pt x="4" y="5"/>
                  </a:lnTo>
                  <a:lnTo>
                    <a:pt x="4" y="5"/>
                  </a:lnTo>
                  <a:lnTo>
                    <a:pt x="4" y="0"/>
                  </a:lnTo>
                  <a:lnTo>
                    <a:pt x="9" y="0"/>
                  </a:lnTo>
                  <a:lnTo>
                    <a:pt x="9" y="0"/>
                  </a:lnTo>
                  <a:lnTo>
                    <a:pt x="9" y="0"/>
                  </a:lnTo>
                  <a:lnTo>
                    <a:pt x="13"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2218" name="Line 634"/>
            <p:cNvSpPr>
              <a:spLocks noChangeShapeType="1"/>
            </p:cNvSpPr>
            <p:nvPr/>
          </p:nvSpPr>
          <p:spPr bwMode="auto">
            <a:xfrm rot="11055630">
              <a:off x="1422" y="3525"/>
              <a:ext cx="64" cy="23"/>
            </a:xfrm>
            <a:prstGeom prst="line">
              <a:avLst/>
            </a:prstGeom>
            <a:noFill/>
            <a:ln w="7938">
              <a:solidFill>
                <a:srgbClr val="000000"/>
              </a:solidFill>
              <a:round/>
              <a:headEnd/>
              <a:tailEnd/>
            </a:ln>
          </p:spPr>
          <p:txBody>
            <a:bodyPr/>
            <a:lstStyle/>
            <a:p>
              <a:endParaRPr lang="fr-FR"/>
            </a:p>
          </p:txBody>
        </p:sp>
        <p:sp>
          <p:nvSpPr>
            <p:cNvPr id="2219" name="Line 635"/>
            <p:cNvSpPr>
              <a:spLocks noChangeShapeType="1"/>
            </p:cNvSpPr>
            <p:nvPr/>
          </p:nvSpPr>
          <p:spPr bwMode="auto">
            <a:xfrm rot="11055630" flipV="1">
              <a:off x="1439" y="3507"/>
              <a:ext cx="23" cy="60"/>
            </a:xfrm>
            <a:prstGeom prst="line">
              <a:avLst/>
            </a:prstGeom>
            <a:noFill/>
            <a:ln w="7938">
              <a:solidFill>
                <a:srgbClr val="000000"/>
              </a:solidFill>
              <a:round/>
              <a:headEnd/>
              <a:tailEnd/>
            </a:ln>
          </p:spPr>
          <p:txBody>
            <a:bodyPr/>
            <a:lstStyle/>
            <a:p>
              <a:endParaRPr lang="fr-FR"/>
            </a:p>
          </p:txBody>
        </p:sp>
        <p:sp>
          <p:nvSpPr>
            <p:cNvPr id="2220" name="Freeform 636"/>
            <p:cNvSpPr>
              <a:spLocks/>
            </p:cNvSpPr>
            <p:nvPr/>
          </p:nvSpPr>
          <p:spPr bwMode="auto">
            <a:xfrm rot="11055630">
              <a:off x="1487" y="3510"/>
              <a:ext cx="24" cy="23"/>
            </a:xfrm>
            <a:custGeom>
              <a:avLst/>
              <a:gdLst/>
              <a:ahLst/>
              <a:cxnLst>
                <a:cxn ang="0">
                  <a:pos x="14" y="0"/>
                </a:cxn>
                <a:cxn ang="0">
                  <a:pos x="19" y="0"/>
                </a:cxn>
                <a:cxn ang="0">
                  <a:pos x="19" y="4"/>
                </a:cxn>
                <a:cxn ang="0">
                  <a:pos x="19" y="4"/>
                </a:cxn>
                <a:cxn ang="0">
                  <a:pos x="19" y="4"/>
                </a:cxn>
                <a:cxn ang="0">
                  <a:pos x="24" y="9"/>
                </a:cxn>
                <a:cxn ang="0">
                  <a:pos x="24" y="9"/>
                </a:cxn>
                <a:cxn ang="0">
                  <a:pos x="24" y="9"/>
                </a:cxn>
                <a:cxn ang="0">
                  <a:pos x="24" y="14"/>
                </a:cxn>
                <a:cxn ang="0">
                  <a:pos x="19" y="14"/>
                </a:cxn>
                <a:cxn ang="0">
                  <a:pos x="19" y="14"/>
                </a:cxn>
                <a:cxn ang="0">
                  <a:pos x="19" y="18"/>
                </a:cxn>
                <a:cxn ang="0">
                  <a:pos x="19" y="18"/>
                </a:cxn>
                <a:cxn ang="0">
                  <a:pos x="14" y="18"/>
                </a:cxn>
                <a:cxn ang="0">
                  <a:pos x="14" y="18"/>
                </a:cxn>
                <a:cxn ang="0">
                  <a:pos x="14" y="23"/>
                </a:cxn>
                <a:cxn ang="0">
                  <a:pos x="10" y="23"/>
                </a:cxn>
                <a:cxn ang="0">
                  <a:pos x="10" y="23"/>
                </a:cxn>
                <a:cxn ang="0">
                  <a:pos x="10" y="18"/>
                </a:cxn>
                <a:cxn ang="0">
                  <a:pos x="5" y="18"/>
                </a:cxn>
                <a:cxn ang="0">
                  <a:pos x="5" y="18"/>
                </a:cxn>
                <a:cxn ang="0">
                  <a:pos x="5" y="18"/>
                </a:cxn>
                <a:cxn ang="0">
                  <a:pos x="0" y="14"/>
                </a:cxn>
                <a:cxn ang="0">
                  <a:pos x="0" y="14"/>
                </a:cxn>
                <a:cxn ang="0">
                  <a:pos x="0" y="14"/>
                </a:cxn>
                <a:cxn ang="0">
                  <a:pos x="0" y="9"/>
                </a:cxn>
                <a:cxn ang="0">
                  <a:pos x="0" y="9"/>
                </a:cxn>
                <a:cxn ang="0">
                  <a:pos x="0" y="4"/>
                </a:cxn>
                <a:cxn ang="0">
                  <a:pos x="5" y="4"/>
                </a:cxn>
                <a:cxn ang="0">
                  <a:pos x="5" y="4"/>
                </a:cxn>
                <a:cxn ang="0">
                  <a:pos x="5" y="4"/>
                </a:cxn>
                <a:cxn ang="0">
                  <a:pos x="5" y="0"/>
                </a:cxn>
                <a:cxn ang="0">
                  <a:pos x="10" y="0"/>
                </a:cxn>
                <a:cxn ang="0">
                  <a:pos x="10" y="0"/>
                </a:cxn>
                <a:cxn ang="0">
                  <a:pos x="14" y="0"/>
                </a:cxn>
                <a:cxn ang="0">
                  <a:pos x="14" y="0"/>
                </a:cxn>
                <a:cxn ang="0">
                  <a:pos x="14" y="0"/>
                </a:cxn>
              </a:cxnLst>
              <a:rect l="0" t="0" r="r" b="b"/>
              <a:pathLst>
                <a:path w="24" h="23">
                  <a:moveTo>
                    <a:pt x="14" y="0"/>
                  </a:moveTo>
                  <a:lnTo>
                    <a:pt x="19" y="0"/>
                  </a:lnTo>
                  <a:lnTo>
                    <a:pt x="19" y="4"/>
                  </a:lnTo>
                  <a:lnTo>
                    <a:pt x="19" y="4"/>
                  </a:lnTo>
                  <a:lnTo>
                    <a:pt x="19" y="4"/>
                  </a:lnTo>
                  <a:lnTo>
                    <a:pt x="24" y="9"/>
                  </a:lnTo>
                  <a:lnTo>
                    <a:pt x="24" y="9"/>
                  </a:lnTo>
                  <a:lnTo>
                    <a:pt x="24" y="9"/>
                  </a:lnTo>
                  <a:lnTo>
                    <a:pt x="24" y="14"/>
                  </a:lnTo>
                  <a:lnTo>
                    <a:pt x="19" y="14"/>
                  </a:lnTo>
                  <a:lnTo>
                    <a:pt x="19" y="14"/>
                  </a:lnTo>
                  <a:lnTo>
                    <a:pt x="19" y="18"/>
                  </a:lnTo>
                  <a:lnTo>
                    <a:pt x="19" y="18"/>
                  </a:lnTo>
                  <a:lnTo>
                    <a:pt x="14" y="18"/>
                  </a:lnTo>
                  <a:lnTo>
                    <a:pt x="14" y="18"/>
                  </a:lnTo>
                  <a:lnTo>
                    <a:pt x="14" y="23"/>
                  </a:lnTo>
                  <a:lnTo>
                    <a:pt x="10" y="23"/>
                  </a:lnTo>
                  <a:lnTo>
                    <a:pt x="10" y="23"/>
                  </a:lnTo>
                  <a:lnTo>
                    <a:pt x="10" y="18"/>
                  </a:lnTo>
                  <a:lnTo>
                    <a:pt x="5" y="18"/>
                  </a:lnTo>
                  <a:lnTo>
                    <a:pt x="5" y="18"/>
                  </a:lnTo>
                  <a:lnTo>
                    <a:pt x="5" y="18"/>
                  </a:lnTo>
                  <a:lnTo>
                    <a:pt x="0" y="14"/>
                  </a:lnTo>
                  <a:lnTo>
                    <a:pt x="0" y="14"/>
                  </a:lnTo>
                  <a:lnTo>
                    <a:pt x="0" y="14"/>
                  </a:lnTo>
                  <a:lnTo>
                    <a:pt x="0" y="9"/>
                  </a:lnTo>
                  <a:lnTo>
                    <a:pt x="0" y="9"/>
                  </a:lnTo>
                  <a:lnTo>
                    <a:pt x="0" y="4"/>
                  </a:lnTo>
                  <a:lnTo>
                    <a:pt x="5" y="4"/>
                  </a:lnTo>
                  <a:lnTo>
                    <a:pt x="5" y="4"/>
                  </a:lnTo>
                  <a:lnTo>
                    <a:pt x="5" y="4"/>
                  </a:lnTo>
                  <a:lnTo>
                    <a:pt x="5" y="0"/>
                  </a:lnTo>
                  <a:lnTo>
                    <a:pt x="10" y="0"/>
                  </a:lnTo>
                  <a:lnTo>
                    <a:pt x="10"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221" name="Line 637"/>
            <p:cNvSpPr>
              <a:spLocks noChangeShapeType="1"/>
            </p:cNvSpPr>
            <p:nvPr/>
          </p:nvSpPr>
          <p:spPr bwMode="auto">
            <a:xfrm rot="11055630">
              <a:off x="1469" y="3510"/>
              <a:ext cx="60" cy="23"/>
            </a:xfrm>
            <a:prstGeom prst="line">
              <a:avLst/>
            </a:prstGeom>
            <a:noFill/>
            <a:ln w="7938">
              <a:solidFill>
                <a:srgbClr val="000000"/>
              </a:solidFill>
              <a:round/>
              <a:headEnd/>
              <a:tailEnd/>
            </a:ln>
          </p:spPr>
          <p:txBody>
            <a:bodyPr/>
            <a:lstStyle/>
            <a:p>
              <a:endParaRPr lang="fr-FR"/>
            </a:p>
          </p:txBody>
        </p:sp>
        <p:sp>
          <p:nvSpPr>
            <p:cNvPr id="2222" name="Line 638"/>
            <p:cNvSpPr>
              <a:spLocks noChangeShapeType="1"/>
            </p:cNvSpPr>
            <p:nvPr/>
          </p:nvSpPr>
          <p:spPr bwMode="auto">
            <a:xfrm rot="11055630" flipV="1">
              <a:off x="1487" y="3493"/>
              <a:ext cx="24" cy="60"/>
            </a:xfrm>
            <a:prstGeom prst="line">
              <a:avLst/>
            </a:prstGeom>
            <a:noFill/>
            <a:ln w="7938">
              <a:solidFill>
                <a:srgbClr val="000000"/>
              </a:solidFill>
              <a:round/>
              <a:headEnd/>
              <a:tailEnd/>
            </a:ln>
          </p:spPr>
          <p:txBody>
            <a:bodyPr/>
            <a:lstStyle/>
            <a:p>
              <a:endParaRPr lang="fr-FR"/>
            </a:p>
          </p:txBody>
        </p:sp>
        <p:sp>
          <p:nvSpPr>
            <p:cNvPr id="2223" name="Oval 639"/>
            <p:cNvSpPr>
              <a:spLocks noChangeArrowheads="1"/>
            </p:cNvSpPr>
            <p:nvPr/>
          </p:nvSpPr>
          <p:spPr bwMode="auto">
            <a:xfrm rot="11055630">
              <a:off x="617" y="3429"/>
              <a:ext cx="19" cy="23"/>
            </a:xfrm>
            <a:prstGeom prst="ellipse">
              <a:avLst/>
            </a:prstGeom>
            <a:solidFill>
              <a:srgbClr val="000000"/>
            </a:solidFill>
            <a:ln w="7938">
              <a:solidFill>
                <a:srgbClr val="000000"/>
              </a:solidFill>
              <a:round/>
              <a:headEnd/>
              <a:tailEnd/>
            </a:ln>
          </p:spPr>
          <p:txBody>
            <a:bodyPr/>
            <a:lstStyle/>
            <a:p>
              <a:endParaRPr lang="fr-FR"/>
            </a:p>
          </p:txBody>
        </p:sp>
        <p:sp>
          <p:nvSpPr>
            <p:cNvPr id="2224" name="Line 640"/>
            <p:cNvSpPr>
              <a:spLocks noChangeShapeType="1"/>
            </p:cNvSpPr>
            <p:nvPr/>
          </p:nvSpPr>
          <p:spPr bwMode="auto">
            <a:xfrm rot="11055630">
              <a:off x="628" y="3408"/>
              <a:ext cx="1" cy="69"/>
            </a:xfrm>
            <a:prstGeom prst="line">
              <a:avLst/>
            </a:prstGeom>
            <a:noFill/>
            <a:ln w="7938">
              <a:solidFill>
                <a:srgbClr val="000000"/>
              </a:solidFill>
              <a:round/>
              <a:headEnd/>
              <a:tailEnd/>
            </a:ln>
          </p:spPr>
          <p:txBody>
            <a:bodyPr/>
            <a:lstStyle/>
            <a:p>
              <a:endParaRPr lang="fr-FR"/>
            </a:p>
          </p:txBody>
        </p:sp>
        <p:sp>
          <p:nvSpPr>
            <p:cNvPr id="2225" name="Line 641"/>
            <p:cNvSpPr>
              <a:spLocks noChangeShapeType="1"/>
            </p:cNvSpPr>
            <p:nvPr/>
          </p:nvSpPr>
          <p:spPr bwMode="auto">
            <a:xfrm rot="11055630">
              <a:off x="596" y="3444"/>
              <a:ext cx="69" cy="1"/>
            </a:xfrm>
            <a:prstGeom prst="line">
              <a:avLst/>
            </a:prstGeom>
            <a:noFill/>
            <a:ln w="7938">
              <a:solidFill>
                <a:srgbClr val="000000"/>
              </a:solidFill>
              <a:round/>
              <a:headEnd/>
              <a:tailEnd/>
            </a:ln>
          </p:spPr>
          <p:txBody>
            <a:bodyPr/>
            <a:lstStyle/>
            <a:p>
              <a:endParaRPr lang="fr-FR"/>
            </a:p>
          </p:txBody>
        </p:sp>
        <p:sp>
          <p:nvSpPr>
            <p:cNvPr id="2226" name="Oval 642"/>
            <p:cNvSpPr>
              <a:spLocks noChangeArrowheads="1"/>
            </p:cNvSpPr>
            <p:nvPr/>
          </p:nvSpPr>
          <p:spPr bwMode="auto">
            <a:xfrm rot="11055630">
              <a:off x="647" y="3468"/>
              <a:ext cx="24" cy="19"/>
            </a:xfrm>
            <a:prstGeom prst="ellipse">
              <a:avLst/>
            </a:prstGeom>
            <a:solidFill>
              <a:srgbClr val="000000"/>
            </a:solidFill>
            <a:ln w="7938">
              <a:solidFill>
                <a:srgbClr val="000000"/>
              </a:solidFill>
              <a:round/>
              <a:headEnd/>
              <a:tailEnd/>
            </a:ln>
          </p:spPr>
          <p:txBody>
            <a:bodyPr/>
            <a:lstStyle/>
            <a:p>
              <a:endParaRPr lang="fr-FR"/>
            </a:p>
          </p:txBody>
        </p:sp>
        <p:sp>
          <p:nvSpPr>
            <p:cNvPr id="2227" name="Line 643"/>
            <p:cNvSpPr>
              <a:spLocks noChangeShapeType="1"/>
            </p:cNvSpPr>
            <p:nvPr/>
          </p:nvSpPr>
          <p:spPr bwMode="auto">
            <a:xfrm rot="11055630">
              <a:off x="661" y="3447"/>
              <a:ext cx="1" cy="65"/>
            </a:xfrm>
            <a:prstGeom prst="line">
              <a:avLst/>
            </a:prstGeom>
            <a:noFill/>
            <a:ln w="7938">
              <a:solidFill>
                <a:srgbClr val="000000"/>
              </a:solidFill>
              <a:round/>
              <a:headEnd/>
              <a:tailEnd/>
            </a:ln>
          </p:spPr>
          <p:txBody>
            <a:bodyPr/>
            <a:lstStyle/>
            <a:p>
              <a:endParaRPr lang="fr-FR"/>
            </a:p>
          </p:txBody>
        </p:sp>
        <p:sp>
          <p:nvSpPr>
            <p:cNvPr id="2228" name="Line 644"/>
            <p:cNvSpPr>
              <a:spLocks noChangeShapeType="1"/>
            </p:cNvSpPr>
            <p:nvPr/>
          </p:nvSpPr>
          <p:spPr bwMode="auto">
            <a:xfrm rot="11055630">
              <a:off x="626" y="3478"/>
              <a:ext cx="69" cy="1"/>
            </a:xfrm>
            <a:prstGeom prst="line">
              <a:avLst/>
            </a:prstGeom>
            <a:noFill/>
            <a:ln w="7938">
              <a:solidFill>
                <a:srgbClr val="000000"/>
              </a:solidFill>
              <a:round/>
              <a:headEnd/>
              <a:tailEnd/>
            </a:ln>
          </p:spPr>
          <p:txBody>
            <a:bodyPr/>
            <a:lstStyle/>
            <a:p>
              <a:endParaRPr lang="fr-FR"/>
            </a:p>
          </p:txBody>
        </p:sp>
        <p:sp>
          <p:nvSpPr>
            <p:cNvPr id="2229" name="Freeform 645"/>
            <p:cNvSpPr>
              <a:spLocks/>
            </p:cNvSpPr>
            <p:nvPr/>
          </p:nvSpPr>
          <p:spPr bwMode="auto">
            <a:xfrm rot="11055630">
              <a:off x="826" y="3466"/>
              <a:ext cx="18" cy="18"/>
            </a:xfrm>
            <a:custGeom>
              <a:avLst/>
              <a:gdLst/>
              <a:ahLst/>
              <a:cxnLst>
                <a:cxn ang="0">
                  <a:pos x="0" y="9"/>
                </a:cxn>
                <a:cxn ang="0">
                  <a:pos x="0" y="9"/>
                </a:cxn>
                <a:cxn ang="0">
                  <a:pos x="0" y="9"/>
                </a:cxn>
                <a:cxn ang="0">
                  <a:pos x="0" y="4"/>
                </a:cxn>
                <a:cxn ang="0">
                  <a:pos x="0" y="4"/>
                </a:cxn>
                <a:cxn ang="0">
                  <a:pos x="0" y="4"/>
                </a:cxn>
                <a:cxn ang="0">
                  <a:pos x="4" y="0"/>
                </a:cxn>
                <a:cxn ang="0">
                  <a:pos x="4" y="0"/>
                </a:cxn>
                <a:cxn ang="0">
                  <a:pos x="4" y="0"/>
                </a:cxn>
                <a:cxn ang="0">
                  <a:pos x="9" y="0"/>
                </a:cxn>
                <a:cxn ang="0">
                  <a:pos x="9" y="0"/>
                </a:cxn>
                <a:cxn ang="0">
                  <a:pos x="14" y="0"/>
                </a:cxn>
                <a:cxn ang="0">
                  <a:pos x="14" y="0"/>
                </a:cxn>
                <a:cxn ang="0">
                  <a:pos x="14" y="4"/>
                </a:cxn>
                <a:cxn ang="0">
                  <a:pos x="18" y="4"/>
                </a:cxn>
                <a:cxn ang="0">
                  <a:pos x="18" y="4"/>
                </a:cxn>
                <a:cxn ang="0">
                  <a:pos x="18" y="9"/>
                </a:cxn>
                <a:cxn ang="0">
                  <a:pos x="18" y="9"/>
                </a:cxn>
                <a:cxn ang="0">
                  <a:pos x="18" y="9"/>
                </a:cxn>
                <a:cxn ang="0">
                  <a:pos x="18" y="14"/>
                </a:cxn>
                <a:cxn ang="0">
                  <a:pos x="18" y="14"/>
                </a:cxn>
                <a:cxn ang="0">
                  <a:pos x="18" y="14"/>
                </a:cxn>
                <a:cxn ang="0">
                  <a:pos x="18" y="18"/>
                </a:cxn>
                <a:cxn ang="0">
                  <a:pos x="14" y="18"/>
                </a:cxn>
                <a:cxn ang="0">
                  <a:pos x="14" y="18"/>
                </a:cxn>
                <a:cxn ang="0">
                  <a:pos x="14" y="18"/>
                </a:cxn>
                <a:cxn ang="0">
                  <a:pos x="9" y="18"/>
                </a:cxn>
                <a:cxn ang="0">
                  <a:pos x="9" y="18"/>
                </a:cxn>
                <a:cxn ang="0">
                  <a:pos x="4" y="18"/>
                </a:cxn>
                <a:cxn ang="0">
                  <a:pos x="4" y="18"/>
                </a:cxn>
                <a:cxn ang="0">
                  <a:pos x="4" y="18"/>
                </a:cxn>
                <a:cxn ang="0">
                  <a:pos x="0" y="18"/>
                </a:cxn>
                <a:cxn ang="0">
                  <a:pos x="0" y="18"/>
                </a:cxn>
                <a:cxn ang="0">
                  <a:pos x="0" y="14"/>
                </a:cxn>
                <a:cxn ang="0">
                  <a:pos x="0" y="14"/>
                </a:cxn>
                <a:cxn ang="0">
                  <a:pos x="0" y="14"/>
                </a:cxn>
                <a:cxn ang="0">
                  <a:pos x="0" y="9"/>
                </a:cxn>
              </a:cxnLst>
              <a:rect l="0" t="0" r="r" b="b"/>
              <a:pathLst>
                <a:path w="18" h="18">
                  <a:moveTo>
                    <a:pt x="0" y="9"/>
                  </a:moveTo>
                  <a:lnTo>
                    <a:pt x="0" y="9"/>
                  </a:lnTo>
                  <a:lnTo>
                    <a:pt x="0" y="9"/>
                  </a:lnTo>
                  <a:lnTo>
                    <a:pt x="0" y="4"/>
                  </a:lnTo>
                  <a:lnTo>
                    <a:pt x="0" y="4"/>
                  </a:lnTo>
                  <a:lnTo>
                    <a:pt x="0" y="4"/>
                  </a:lnTo>
                  <a:lnTo>
                    <a:pt x="4" y="0"/>
                  </a:lnTo>
                  <a:lnTo>
                    <a:pt x="4" y="0"/>
                  </a:lnTo>
                  <a:lnTo>
                    <a:pt x="4" y="0"/>
                  </a:lnTo>
                  <a:lnTo>
                    <a:pt x="9" y="0"/>
                  </a:lnTo>
                  <a:lnTo>
                    <a:pt x="9" y="0"/>
                  </a:lnTo>
                  <a:lnTo>
                    <a:pt x="14" y="0"/>
                  </a:lnTo>
                  <a:lnTo>
                    <a:pt x="14" y="0"/>
                  </a:lnTo>
                  <a:lnTo>
                    <a:pt x="14" y="4"/>
                  </a:lnTo>
                  <a:lnTo>
                    <a:pt x="18" y="4"/>
                  </a:lnTo>
                  <a:lnTo>
                    <a:pt x="18" y="4"/>
                  </a:lnTo>
                  <a:lnTo>
                    <a:pt x="18" y="9"/>
                  </a:lnTo>
                  <a:lnTo>
                    <a:pt x="18" y="9"/>
                  </a:lnTo>
                  <a:lnTo>
                    <a:pt x="18" y="9"/>
                  </a:lnTo>
                  <a:lnTo>
                    <a:pt x="18" y="14"/>
                  </a:lnTo>
                  <a:lnTo>
                    <a:pt x="18" y="14"/>
                  </a:lnTo>
                  <a:lnTo>
                    <a:pt x="18" y="14"/>
                  </a:lnTo>
                  <a:lnTo>
                    <a:pt x="18" y="18"/>
                  </a:lnTo>
                  <a:lnTo>
                    <a:pt x="14" y="18"/>
                  </a:lnTo>
                  <a:lnTo>
                    <a:pt x="14" y="18"/>
                  </a:lnTo>
                  <a:lnTo>
                    <a:pt x="14" y="18"/>
                  </a:lnTo>
                  <a:lnTo>
                    <a:pt x="9" y="18"/>
                  </a:lnTo>
                  <a:lnTo>
                    <a:pt x="9" y="18"/>
                  </a:lnTo>
                  <a:lnTo>
                    <a:pt x="4" y="18"/>
                  </a:lnTo>
                  <a:lnTo>
                    <a:pt x="4" y="18"/>
                  </a:lnTo>
                  <a:lnTo>
                    <a:pt x="4" y="18"/>
                  </a:lnTo>
                  <a:lnTo>
                    <a:pt x="0" y="18"/>
                  </a:lnTo>
                  <a:lnTo>
                    <a:pt x="0" y="18"/>
                  </a:lnTo>
                  <a:lnTo>
                    <a:pt x="0" y="14"/>
                  </a:lnTo>
                  <a:lnTo>
                    <a:pt x="0" y="14"/>
                  </a:lnTo>
                  <a:lnTo>
                    <a:pt x="0" y="14"/>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230" name="Line 646"/>
            <p:cNvSpPr>
              <a:spLocks noChangeShapeType="1"/>
            </p:cNvSpPr>
            <p:nvPr/>
          </p:nvSpPr>
          <p:spPr bwMode="auto">
            <a:xfrm rot="11055630" flipV="1">
              <a:off x="833" y="3443"/>
              <a:ext cx="1" cy="64"/>
            </a:xfrm>
            <a:prstGeom prst="line">
              <a:avLst/>
            </a:prstGeom>
            <a:noFill/>
            <a:ln w="7938">
              <a:solidFill>
                <a:srgbClr val="000000"/>
              </a:solidFill>
              <a:round/>
              <a:headEnd/>
              <a:tailEnd/>
            </a:ln>
          </p:spPr>
          <p:txBody>
            <a:bodyPr/>
            <a:lstStyle/>
            <a:p>
              <a:endParaRPr lang="fr-FR"/>
            </a:p>
          </p:txBody>
        </p:sp>
        <p:sp>
          <p:nvSpPr>
            <p:cNvPr id="2231" name="Line 647"/>
            <p:cNvSpPr>
              <a:spLocks noChangeShapeType="1"/>
            </p:cNvSpPr>
            <p:nvPr/>
          </p:nvSpPr>
          <p:spPr bwMode="auto">
            <a:xfrm rot="11055630">
              <a:off x="802" y="3473"/>
              <a:ext cx="69" cy="1"/>
            </a:xfrm>
            <a:prstGeom prst="line">
              <a:avLst/>
            </a:prstGeom>
            <a:noFill/>
            <a:ln w="7938">
              <a:solidFill>
                <a:srgbClr val="000000"/>
              </a:solidFill>
              <a:round/>
              <a:headEnd/>
              <a:tailEnd/>
            </a:ln>
          </p:spPr>
          <p:txBody>
            <a:bodyPr/>
            <a:lstStyle/>
            <a:p>
              <a:endParaRPr lang="fr-FR"/>
            </a:p>
          </p:txBody>
        </p:sp>
        <p:sp>
          <p:nvSpPr>
            <p:cNvPr id="2232" name="Freeform 648"/>
            <p:cNvSpPr>
              <a:spLocks/>
            </p:cNvSpPr>
            <p:nvPr/>
          </p:nvSpPr>
          <p:spPr bwMode="auto">
            <a:xfrm rot="11055630">
              <a:off x="860" y="3431"/>
              <a:ext cx="23" cy="23"/>
            </a:xfrm>
            <a:custGeom>
              <a:avLst/>
              <a:gdLst/>
              <a:ahLst/>
              <a:cxnLst>
                <a:cxn ang="0">
                  <a:pos x="0" y="14"/>
                </a:cxn>
                <a:cxn ang="0">
                  <a:pos x="0" y="9"/>
                </a:cxn>
                <a:cxn ang="0">
                  <a:pos x="0" y="9"/>
                </a:cxn>
                <a:cxn ang="0">
                  <a:pos x="0" y="9"/>
                </a:cxn>
                <a:cxn ang="0">
                  <a:pos x="5" y="5"/>
                </a:cxn>
                <a:cxn ang="0">
                  <a:pos x="5" y="5"/>
                </a:cxn>
                <a:cxn ang="0">
                  <a:pos x="5" y="5"/>
                </a:cxn>
                <a:cxn ang="0">
                  <a:pos x="9" y="5"/>
                </a:cxn>
                <a:cxn ang="0">
                  <a:pos x="9" y="5"/>
                </a:cxn>
                <a:cxn ang="0">
                  <a:pos x="9" y="0"/>
                </a:cxn>
                <a:cxn ang="0">
                  <a:pos x="14" y="5"/>
                </a:cxn>
                <a:cxn ang="0">
                  <a:pos x="14" y="5"/>
                </a:cxn>
                <a:cxn ang="0">
                  <a:pos x="14" y="5"/>
                </a:cxn>
                <a:cxn ang="0">
                  <a:pos x="18" y="5"/>
                </a:cxn>
                <a:cxn ang="0">
                  <a:pos x="18" y="5"/>
                </a:cxn>
                <a:cxn ang="0">
                  <a:pos x="18" y="9"/>
                </a:cxn>
                <a:cxn ang="0">
                  <a:pos x="18" y="9"/>
                </a:cxn>
                <a:cxn ang="0">
                  <a:pos x="23" y="9"/>
                </a:cxn>
                <a:cxn ang="0">
                  <a:pos x="23" y="14"/>
                </a:cxn>
                <a:cxn ang="0">
                  <a:pos x="23" y="14"/>
                </a:cxn>
                <a:cxn ang="0">
                  <a:pos x="18" y="14"/>
                </a:cxn>
                <a:cxn ang="0">
                  <a:pos x="18" y="19"/>
                </a:cxn>
                <a:cxn ang="0">
                  <a:pos x="18" y="19"/>
                </a:cxn>
                <a:cxn ang="0">
                  <a:pos x="18" y="19"/>
                </a:cxn>
                <a:cxn ang="0">
                  <a:pos x="14" y="23"/>
                </a:cxn>
                <a:cxn ang="0">
                  <a:pos x="14" y="23"/>
                </a:cxn>
                <a:cxn ang="0">
                  <a:pos x="14" y="23"/>
                </a:cxn>
                <a:cxn ang="0">
                  <a:pos x="9" y="23"/>
                </a:cxn>
                <a:cxn ang="0">
                  <a:pos x="9" y="23"/>
                </a:cxn>
                <a:cxn ang="0">
                  <a:pos x="9" y="23"/>
                </a:cxn>
                <a:cxn ang="0">
                  <a:pos x="5" y="23"/>
                </a:cxn>
                <a:cxn ang="0">
                  <a:pos x="5" y="19"/>
                </a:cxn>
                <a:cxn ang="0">
                  <a:pos x="5" y="19"/>
                </a:cxn>
                <a:cxn ang="0">
                  <a:pos x="0" y="19"/>
                </a:cxn>
                <a:cxn ang="0">
                  <a:pos x="0" y="14"/>
                </a:cxn>
                <a:cxn ang="0">
                  <a:pos x="0" y="14"/>
                </a:cxn>
                <a:cxn ang="0">
                  <a:pos x="0" y="14"/>
                </a:cxn>
              </a:cxnLst>
              <a:rect l="0" t="0" r="r" b="b"/>
              <a:pathLst>
                <a:path w="23" h="23">
                  <a:moveTo>
                    <a:pt x="0" y="14"/>
                  </a:moveTo>
                  <a:lnTo>
                    <a:pt x="0" y="9"/>
                  </a:lnTo>
                  <a:lnTo>
                    <a:pt x="0" y="9"/>
                  </a:lnTo>
                  <a:lnTo>
                    <a:pt x="0" y="9"/>
                  </a:lnTo>
                  <a:lnTo>
                    <a:pt x="5" y="5"/>
                  </a:lnTo>
                  <a:lnTo>
                    <a:pt x="5" y="5"/>
                  </a:lnTo>
                  <a:lnTo>
                    <a:pt x="5" y="5"/>
                  </a:lnTo>
                  <a:lnTo>
                    <a:pt x="9" y="5"/>
                  </a:lnTo>
                  <a:lnTo>
                    <a:pt x="9" y="5"/>
                  </a:lnTo>
                  <a:lnTo>
                    <a:pt x="9" y="0"/>
                  </a:lnTo>
                  <a:lnTo>
                    <a:pt x="14" y="5"/>
                  </a:lnTo>
                  <a:lnTo>
                    <a:pt x="14" y="5"/>
                  </a:lnTo>
                  <a:lnTo>
                    <a:pt x="14" y="5"/>
                  </a:lnTo>
                  <a:lnTo>
                    <a:pt x="18" y="5"/>
                  </a:lnTo>
                  <a:lnTo>
                    <a:pt x="18" y="5"/>
                  </a:lnTo>
                  <a:lnTo>
                    <a:pt x="18" y="9"/>
                  </a:lnTo>
                  <a:lnTo>
                    <a:pt x="18" y="9"/>
                  </a:lnTo>
                  <a:lnTo>
                    <a:pt x="23" y="9"/>
                  </a:lnTo>
                  <a:lnTo>
                    <a:pt x="23" y="14"/>
                  </a:lnTo>
                  <a:lnTo>
                    <a:pt x="23" y="14"/>
                  </a:lnTo>
                  <a:lnTo>
                    <a:pt x="18" y="14"/>
                  </a:lnTo>
                  <a:lnTo>
                    <a:pt x="18" y="19"/>
                  </a:lnTo>
                  <a:lnTo>
                    <a:pt x="18" y="19"/>
                  </a:lnTo>
                  <a:lnTo>
                    <a:pt x="18" y="19"/>
                  </a:lnTo>
                  <a:lnTo>
                    <a:pt x="14" y="23"/>
                  </a:lnTo>
                  <a:lnTo>
                    <a:pt x="14" y="23"/>
                  </a:lnTo>
                  <a:lnTo>
                    <a:pt x="14" y="23"/>
                  </a:lnTo>
                  <a:lnTo>
                    <a:pt x="9" y="23"/>
                  </a:lnTo>
                  <a:lnTo>
                    <a:pt x="9" y="23"/>
                  </a:lnTo>
                  <a:lnTo>
                    <a:pt x="9" y="23"/>
                  </a:lnTo>
                  <a:lnTo>
                    <a:pt x="5" y="23"/>
                  </a:lnTo>
                  <a:lnTo>
                    <a:pt x="5" y="19"/>
                  </a:lnTo>
                  <a:lnTo>
                    <a:pt x="5" y="19"/>
                  </a:lnTo>
                  <a:lnTo>
                    <a:pt x="0" y="19"/>
                  </a:lnTo>
                  <a:lnTo>
                    <a:pt x="0" y="14"/>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2233" name="Line 649"/>
            <p:cNvSpPr>
              <a:spLocks noChangeShapeType="1"/>
            </p:cNvSpPr>
            <p:nvPr/>
          </p:nvSpPr>
          <p:spPr bwMode="auto">
            <a:xfrm rot="11055630" flipV="1">
              <a:off x="873" y="3408"/>
              <a:ext cx="1" cy="69"/>
            </a:xfrm>
            <a:prstGeom prst="line">
              <a:avLst/>
            </a:prstGeom>
            <a:noFill/>
            <a:ln w="7938">
              <a:solidFill>
                <a:srgbClr val="000000"/>
              </a:solidFill>
              <a:round/>
              <a:headEnd/>
              <a:tailEnd/>
            </a:ln>
          </p:spPr>
          <p:txBody>
            <a:bodyPr/>
            <a:lstStyle/>
            <a:p>
              <a:endParaRPr lang="fr-FR"/>
            </a:p>
          </p:txBody>
        </p:sp>
        <p:sp>
          <p:nvSpPr>
            <p:cNvPr id="2234" name="Line 650"/>
            <p:cNvSpPr>
              <a:spLocks noChangeShapeType="1"/>
            </p:cNvSpPr>
            <p:nvPr/>
          </p:nvSpPr>
          <p:spPr bwMode="auto">
            <a:xfrm rot="11055630">
              <a:off x="837" y="3439"/>
              <a:ext cx="69" cy="1"/>
            </a:xfrm>
            <a:prstGeom prst="line">
              <a:avLst/>
            </a:prstGeom>
            <a:noFill/>
            <a:ln w="7938">
              <a:solidFill>
                <a:srgbClr val="000000"/>
              </a:solidFill>
              <a:round/>
              <a:headEnd/>
              <a:tailEnd/>
            </a:ln>
          </p:spPr>
          <p:txBody>
            <a:bodyPr/>
            <a:lstStyle/>
            <a:p>
              <a:endParaRPr lang="fr-FR"/>
            </a:p>
          </p:txBody>
        </p:sp>
        <p:sp>
          <p:nvSpPr>
            <p:cNvPr id="2235" name="Freeform 651"/>
            <p:cNvSpPr>
              <a:spLocks/>
            </p:cNvSpPr>
            <p:nvPr/>
          </p:nvSpPr>
          <p:spPr bwMode="auto">
            <a:xfrm rot="11055630">
              <a:off x="1046" y="3871"/>
              <a:ext cx="18" cy="18"/>
            </a:xfrm>
            <a:custGeom>
              <a:avLst/>
              <a:gdLst/>
              <a:ahLst/>
              <a:cxnLst>
                <a:cxn ang="0">
                  <a:pos x="18" y="9"/>
                </a:cxn>
                <a:cxn ang="0">
                  <a:pos x="18" y="9"/>
                </a:cxn>
                <a:cxn ang="0">
                  <a:pos x="18" y="14"/>
                </a:cxn>
                <a:cxn ang="0">
                  <a:pos x="18" y="14"/>
                </a:cxn>
                <a:cxn ang="0">
                  <a:pos x="18" y="14"/>
                </a:cxn>
                <a:cxn ang="0">
                  <a:pos x="18" y="18"/>
                </a:cxn>
                <a:cxn ang="0">
                  <a:pos x="14" y="18"/>
                </a:cxn>
                <a:cxn ang="0">
                  <a:pos x="14" y="18"/>
                </a:cxn>
                <a:cxn ang="0">
                  <a:pos x="9" y="18"/>
                </a:cxn>
                <a:cxn ang="0">
                  <a:pos x="9" y="18"/>
                </a:cxn>
                <a:cxn ang="0">
                  <a:pos x="9" y="18"/>
                </a:cxn>
                <a:cxn ang="0">
                  <a:pos x="5" y="18"/>
                </a:cxn>
                <a:cxn ang="0">
                  <a:pos x="5" y="18"/>
                </a:cxn>
                <a:cxn ang="0">
                  <a:pos x="5" y="18"/>
                </a:cxn>
                <a:cxn ang="0">
                  <a:pos x="0" y="14"/>
                </a:cxn>
                <a:cxn ang="0">
                  <a:pos x="0" y="14"/>
                </a:cxn>
                <a:cxn ang="0">
                  <a:pos x="0" y="14"/>
                </a:cxn>
                <a:cxn ang="0">
                  <a:pos x="0" y="9"/>
                </a:cxn>
                <a:cxn ang="0">
                  <a:pos x="0" y="9"/>
                </a:cxn>
                <a:cxn ang="0">
                  <a:pos x="0" y="4"/>
                </a:cxn>
                <a:cxn ang="0">
                  <a:pos x="0" y="4"/>
                </a:cxn>
                <a:cxn ang="0">
                  <a:pos x="0" y="4"/>
                </a:cxn>
                <a:cxn ang="0">
                  <a:pos x="0" y="0"/>
                </a:cxn>
                <a:cxn ang="0">
                  <a:pos x="5" y="0"/>
                </a:cxn>
                <a:cxn ang="0">
                  <a:pos x="5" y="0"/>
                </a:cxn>
                <a:cxn ang="0">
                  <a:pos x="5" y="0"/>
                </a:cxn>
                <a:cxn ang="0">
                  <a:pos x="9" y="0"/>
                </a:cxn>
                <a:cxn ang="0">
                  <a:pos x="9" y="0"/>
                </a:cxn>
                <a:cxn ang="0">
                  <a:pos x="9" y="0"/>
                </a:cxn>
                <a:cxn ang="0">
                  <a:pos x="14" y="0"/>
                </a:cxn>
                <a:cxn ang="0">
                  <a:pos x="14" y="0"/>
                </a:cxn>
                <a:cxn ang="0">
                  <a:pos x="18" y="0"/>
                </a:cxn>
                <a:cxn ang="0">
                  <a:pos x="18" y="0"/>
                </a:cxn>
                <a:cxn ang="0">
                  <a:pos x="18" y="4"/>
                </a:cxn>
                <a:cxn ang="0">
                  <a:pos x="18" y="4"/>
                </a:cxn>
                <a:cxn ang="0">
                  <a:pos x="18" y="9"/>
                </a:cxn>
                <a:cxn ang="0">
                  <a:pos x="18" y="9"/>
                </a:cxn>
              </a:cxnLst>
              <a:rect l="0" t="0" r="r" b="b"/>
              <a:pathLst>
                <a:path w="18" h="18">
                  <a:moveTo>
                    <a:pt x="18" y="9"/>
                  </a:moveTo>
                  <a:lnTo>
                    <a:pt x="18" y="9"/>
                  </a:lnTo>
                  <a:lnTo>
                    <a:pt x="18" y="14"/>
                  </a:lnTo>
                  <a:lnTo>
                    <a:pt x="18" y="14"/>
                  </a:lnTo>
                  <a:lnTo>
                    <a:pt x="18" y="14"/>
                  </a:lnTo>
                  <a:lnTo>
                    <a:pt x="18" y="18"/>
                  </a:lnTo>
                  <a:lnTo>
                    <a:pt x="14" y="18"/>
                  </a:lnTo>
                  <a:lnTo>
                    <a:pt x="14" y="18"/>
                  </a:lnTo>
                  <a:lnTo>
                    <a:pt x="9" y="18"/>
                  </a:lnTo>
                  <a:lnTo>
                    <a:pt x="9" y="18"/>
                  </a:lnTo>
                  <a:lnTo>
                    <a:pt x="9" y="18"/>
                  </a:lnTo>
                  <a:lnTo>
                    <a:pt x="5" y="18"/>
                  </a:lnTo>
                  <a:lnTo>
                    <a:pt x="5" y="18"/>
                  </a:lnTo>
                  <a:lnTo>
                    <a:pt x="5" y="18"/>
                  </a:lnTo>
                  <a:lnTo>
                    <a:pt x="0" y="14"/>
                  </a:lnTo>
                  <a:lnTo>
                    <a:pt x="0" y="14"/>
                  </a:lnTo>
                  <a:lnTo>
                    <a:pt x="0" y="14"/>
                  </a:lnTo>
                  <a:lnTo>
                    <a:pt x="0" y="9"/>
                  </a:lnTo>
                  <a:lnTo>
                    <a:pt x="0" y="9"/>
                  </a:lnTo>
                  <a:lnTo>
                    <a:pt x="0" y="4"/>
                  </a:lnTo>
                  <a:lnTo>
                    <a:pt x="0" y="4"/>
                  </a:lnTo>
                  <a:lnTo>
                    <a:pt x="0" y="4"/>
                  </a:lnTo>
                  <a:lnTo>
                    <a:pt x="0" y="0"/>
                  </a:lnTo>
                  <a:lnTo>
                    <a:pt x="5" y="0"/>
                  </a:lnTo>
                  <a:lnTo>
                    <a:pt x="5" y="0"/>
                  </a:lnTo>
                  <a:lnTo>
                    <a:pt x="5" y="0"/>
                  </a:lnTo>
                  <a:lnTo>
                    <a:pt x="9" y="0"/>
                  </a:lnTo>
                  <a:lnTo>
                    <a:pt x="9" y="0"/>
                  </a:lnTo>
                  <a:lnTo>
                    <a:pt x="9" y="0"/>
                  </a:lnTo>
                  <a:lnTo>
                    <a:pt x="14" y="0"/>
                  </a:lnTo>
                  <a:lnTo>
                    <a:pt x="14" y="0"/>
                  </a:lnTo>
                  <a:lnTo>
                    <a:pt x="18" y="0"/>
                  </a:lnTo>
                  <a:lnTo>
                    <a:pt x="18" y="0"/>
                  </a:lnTo>
                  <a:lnTo>
                    <a:pt x="18" y="4"/>
                  </a:lnTo>
                  <a:lnTo>
                    <a:pt x="18" y="4"/>
                  </a:lnTo>
                  <a:lnTo>
                    <a:pt x="18" y="9"/>
                  </a:lnTo>
                  <a:lnTo>
                    <a:pt x="18" y="9"/>
                  </a:lnTo>
                  <a:close/>
                </a:path>
              </a:pathLst>
            </a:custGeom>
            <a:solidFill>
              <a:srgbClr val="000000"/>
            </a:solidFill>
            <a:ln w="7938">
              <a:solidFill>
                <a:srgbClr val="000000"/>
              </a:solidFill>
              <a:prstDash val="solid"/>
              <a:round/>
              <a:headEnd/>
              <a:tailEnd/>
            </a:ln>
          </p:spPr>
          <p:txBody>
            <a:bodyPr/>
            <a:lstStyle/>
            <a:p>
              <a:endParaRPr lang="fr-FR"/>
            </a:p>
          </p:txBody>
        </p:sp>
        <p:sp>
          <p:nvSpPr>
            <p:cNvPr id="2236" name="Line 652"/>
            <p:cNvSpPr>
              <a:spLocks noChangeShapeType="1"/>
            </p:cNvSpPr>
            <p:nvPr/>
          </p:nvSpPr>
          <p:spPr bwMode="auto">
            <a:xfrm rot="11055630" flipV="1">
              <a:off x="1053" y="3847"/>
              <a:ext cx="1" cy="64"/>
            </a:xfrm>
            <a:prstGeom prst="line">
              <a:avLst/>
            </a:prstGeom>
            <a:noFill/>
            <a:ln w="7938">
              <a:solidFill>
                <a:srgbClr val="000000"/>
              </a:solidFill>
              <a:round/>
              <a:headEnd/>
              <a:tailEnd/>
            </a:ln>
          </p:spPr>
          <p:txBody>
            <a:bodyPr/>
            <a:lstStyle/>
            <a:p>
              <a:endParaRPr lang="fr-FR"/>
            </a:p>
          </p:txBody>
        </p:sp>
        <p:sp>
          <p:nvSpPr>
            <p:cNvPr id="2237" name="Line 653"/>
            <p:cNvSpPr>
              <a:spLocks noChangeShapeType="1"/>
            </p:cNvSpPr>
            <p:nvPr/>
          </p:nvSpPr>
          <p:spPr bwMode="auto">
            <a:xfrm rot="11055630">
              <a:off x="1017" y="3877"/>
              <a:ext cx="69" cy="1"/>
            </a:xfrm>
            <a:prstGeom prst="line">
              <a:avLst/>
            </a:prstGeom>
            <a:noFill/>
            <a:ln w="7938">
              <a:solidFill>
                <a:srgbClr val="000000"/>
              </a:solidFill>
              <a:round/>
              <a:headEnd/>
              <a:tailEnd/>
            </a:ln>
          </p:spPr>
          <p:txBody>
            <a:bodyPr/>
            <a:lstStyle/>
            <a:p>
              <a:endParaRPr lang="fr-FR"/>
            </a:p>
          </p:txBody>
        </p:sp>
        <p:sp>
          <p:nvSpPr>
            <p:cNvPr id="2238" name="Freeform 654"/>
            <p:cNvSpPr>
              <a:spLocks/>
            </p:cNvSpPr>
            <p:nvPr/>
          </p:nvSpPr>
          <p:spPr bwMode="auto">
            <a:xfrm rot="11055630">
              <a:off x="1085" y="3841"/>
              <a:ext cx="18" cy="18"/>
            </a:xfrm>
            <a:custGeom>
              <a:avLst/>
              <a:gdLst/>
              <a:ahLst/>
              <a:cxnLst>
                <a:cxn ang="0">
                  <a:pos x="9" y="0"/>
                </a:cxn>
                <a:cxn ang="0">
                  <a:pos x="14" y="0"/>
                </a:cxn>
                <a:cxn ang="0">
                  <a:pos x="14" y="0"/>
                </a:cxn>
                <a:cxn ang="0">
                  <a:pos x="14" y="0"/>
                </a:cxn>
                <a:cxn ang="0">
                  <a:pos x="18" y="0"/>
                </a:cxn>
                <a:cxn ang="0">
                  <a:pos x="18" y="5"/>
                </a:cxn>
                <a:cxn ang="0">
                  <a:pos x="18" y="5"/>
                </a:cxn>
                <a:cxn ang="0">
                  <a:pos x="18" y="5"/>
                </a:cxn>
                <a:cxn ang="0">
                  <a:pos x="18" y="9"/>
                </a:cxn>
                <a:cxn ang="0">
                  <a:pos x="18" y="9"/>
                </a:cxn>
                <a:cxn ang="0">
                  <a:pos x="18" y="14"/>
                </a:cxn>
                <a:cxn ang="0">
                  <a:pos x="18" y="14"/>
                </a:cxn>
                <a:cxn ang="0">
                  <a:pos x="18" y="14"/>
                </a:cxn>
                <a:cxn ang="0">
                  <a:pos x="18" y="18"/>
                </a:cxn>
                <a:cxn ang="0">
                  <a:pos x="18" y="18"/>
                </a:cxn>
                <a:cxn ang="0">
                  <a:pos x="14" y="18"/>
                </a:cxn>
                <a:cxn ang="0">
                  <a:pos x="14" y="18"/>
                </a:cxn>
                <a:cxn ang="0">
                  <a:pos x="14" y="18"/>
                </a:cxn>
                <a:cxn ang="0">
                  <a:pos x="9" y="18"/>
                </a:cxn>
                <a:cxn ang="0">
                  <a:pos x="9" y="18"/>
                </a:cxn>
                <a:cxn ang="0">
                  <a:pos x="5" y="18"/>
                </a:cxn>
                <a:cxn ang="0">
                  <a:pos x="5" y="18"/>
                </a:cxn>
                <a:cxn ang="0">
                  <a:pos x="5" y="18"/>
                </a:cxn>
                <a:cxn ang="0">
                  <a:pos x="5" y="18"/>
                </a:cxn>
                <a:cxn ang="0">
                  <a:pos x="0" y="14"/>
                </a:cxn>
                <a:cxn ang="0">
                  <a:pos x="0" y="14"/>
                </a:cxn>
                <a:cxn ang="0">
                  <a:pos x="0" y="9"/>
                </a:cxn>
                <a:cxn ang="0">
                  <a:pos x="0" y="9"/>
                </a:cxn>
                <a:cxn ang="0">
                  <a:pos x="0" y="9"/>
                </a:cxn>
                <a:cxn ang="0">
                  <a:pos x="0" y="5"/>
                </a:cxn>
                <a:cxn ang="0">
                  <a:pos x="0" y="5"/>
                </a:cxn>
                <a:cxn ang="0">
                  <a:pos x="5" y="5"/>
                </a:cxn>
                <a:cxn ang="0">
                  <a:pos x="5" y="0"/>
                </a:cxn>
                <a:cxn ang="0">
                  <a:pos x="5" y="0"/>
                </a:cxn>
                <a:cxn ang="0">
                  <a:pos x="9" y="0"/>
                </a:cxn>
                <a:cxn ang="0">
                  <a:pos x="9" y="0"/>
                </a:cxn>
                <a:cxn ang="0">
                  <a:pos x="9" y="0"/>
                </a:cxn>
              </a:cxnLst>
              <a:rect l="0" t="0" r="r" b="b"/>
              <a:pathLst>
                <a:path w="18" h="18">
                  <a:moveTo>
                    <a:pt x="9" y="0"/>
                  </a:moveTo>
                  <a:lnTo>
                    <a:pt x="14" y="0"/>
                  </a:lnTo>
                  <a:lnTo>
                    <a:pt x="14" y="0"/>
                  </a:lnTo>
                  <a:lnTo>
                    <a:pt x="14" y="0"/>
                  </a:lnTo>
                  <a:lnTo>
                    <a:pt x="18" y="0"/>
                  </a:lnTo>
                  <a:lnTo>
                    <a:pt x="18" y="5"/>
                  </a:lnTo>
                  <a:lnTo>
                    <a:pt x="18" y="5"/>
                  </a:lnTo>
                  <a:lnTo>
                    <a:pt x="18" y="5"/>
                  </a:lnTo>
                  <a:lnTo>
                    <a:pt x="18" y="9"/>
                  </a:lnTo>
                  <a:lnTo>
                    <a:pt x="18" y="9"/>
                  </a:lnTo>
                  <a:lnTo>
                    <a:pt x="18" y="14"/>
                  </a:lnTo>
                  <a:lnTo>
                    <a:pt x="18" y="14"/>
                  </a:lnTo>
                  <a:lnTo>
                    <a:pt x="18" y="14"/>
                  </a:lnTo>
                  <a:lnTo>
                    <a:pt x="18" y="18"/>
                  </a:lnTo>
                  <a:lnTo>
                    <a:pt x="18" y="18"/>
                  </a:lnTo>
                  <a:lnTo>
                    <a:pt x="14" y="18"/>
                  </a:lnTo>
                  <a:lnTo>
                    <a:pt x="14" y="18"/>
                  </a:lnTo>
                  <a:lnTo>
                    <a:pt x="14" y="18"/>
                  </a:lnTo>
                  <a:lnTo>
                    <a:pt x="9" y="18"/>
                  </a:lnTo>
                  <a:lnTo>
                    <a:pt x="9" y="18"/>
                  </a:lnTo>
                  <a:lnTo>
                    <a:pt x="5" y="18"/>
                  </a:lnTo>
                  <a:lnTo>
                    <a:pt x="5" y="18"/>
                  </a:lnTo>
                  <a:lnTo>
                    <a:pt x="5" y="18"/>
                  </a:lnTo>
                  <a:lnTo>
                    <a:pt x="5" y="18"/>
                  </a:lnTo>
                  <a:lnTo>
                    <a:pt x="0" y="14"/>
                  </a:lnTo>
                  <a:lnTo>
                    <a:pt x="0" y="14"/>
                  </a:lnTo>
                  <a:lnTo>
                    <a:pt x="0" y="9"/>
                  </a:lnTo>
                  <a:lnTo>
                    <a:pt x="0" y="9"/>
                  </a:lnTo>
                  <a:lnTo>
                    <a:pt x="0" y="9"/>
                  </a:lnTo>
                  <a:lnTo>
                    <a:pt x="0" y="5"/>
                  </a:lnTo>
                  <a:lnTo>
                    <a:pt x="0" y="5"/>
                  </a:lnTo>
                  <a:lnTo>
                    <a:pt x="5" y="5"/>
                  </a:lnTo>
                  <a:lnTo>
                    <a:pt x="5" y="0"/>
                  </a:lnTo>
                  <a:lnTo>
                    <a:pt x="5" y="0"/>
                  </a:lnTo>
                  <a:lnTo>
                    <a:pt x="9"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39" name="Line 655"/>
            <p:cNvSpPr>
              <a:spLocks noChangeShapeType="1"/>
            </p:cNvSpPr>
            <p:nvPr/>
          </p:nvSpPr>
          <p:spPr bwMode="auto">
            <a:xfrm rot="11055630">
              <a:off x="1056" y="3848"/>
              <a:ext cx="69" cy="1"/>
            </a:xfrm>
            <a:prstGeom prst="line">
              <a:avLst/>
            </a:prstGeom>
            <a:noFill/>
            <a:ln w="7938">
              <a:solidFill>
                <a:srgbClr val="000000"/>
              </a:solidFill>
              <a:round/>
              <a:headEnd/>
              <a:tailEnd/>
            </a:ln>
          </p:spPr>
          <p:txBody>
            <a:bodyPr/>
            <a:lstStyle/>
            <a:p>
              <a:endParaRPr lang="fr-FR"/>
            </a:p>
          </p:txBody>
        </p:sp>
        <p:sp>
          <p:nvSpPr>
            <p:cNvPr id="2240" name="Line 656"/>
            <p:cNvSpPr>
              <a:spLocks noChangeShapeType="1"/>
            </p:cNvSpPr>
            <p:nvPr/>
          </p:nvSpPr>
          <p:spPr bwMode="auto">
            <a:xfrm rot="11055630" flipV="1">
              <a:off x="1092" y="3818"/>
              <a:ext cx="1" cy="64"/>
            </a:xfrm>
            <a:prstGeom prst="line">
              <a:avLst/>
            </a:prstGeom>
            <a:noFill/>
            <a:ln w="7938">
              <a:solidFill>
                <a:srgbClr val="000000"/>
              </a:solidFill>
              <a:round/>
              <a:headEnd/>
              <a:tailEnd/>
            </a:ln>
          </p:spPr>
          <p:txBody>
            <a:bodyPr/>
            <a:lstStyle/>
            <a:p>
              <a:endParaRPr lang="fr-FR"/>
            </a:p>
          </p:txBody>
        </p:sp>
        <p:sp>
          <p:nvSpPr>
            <p:cNvPr id="2241" name="Freeform 657"/>
            <p:cNvSpPr>
              <a:spLocks/>
            </p:cNvSpPr>
            <p:nvPr/>
          </p:nvSpPr>
          <p:spPr bwMode="auto">
            <a:xfrm rot="11055630">
              <a:off x="1074" y="3904"/>
              <a:ext cx="23" cy="23"/>
            </a:xfrm>
            <a:custGeom>
              <a:avLst/>
              <a:gdLst/>
              <a:ahLst/>
              <a:cxnLst>
                <a:cxn ang="0">
                  <a:pos x="9" y="0"/>
                </a:cxn>
                <a:cxn ang="0">
                  <a:pos x="14" y="0"/>
                </a:cxn>
                <a:cxn ang="0">
                  <a:pos x="14" y="4"/>
                </a:cxn>
                <a:cxn ang="0">
                  <a:pos x="18" y="4"/>
                </a:cxn>
                <a:cxn ang="0">
                  <a:pos x="18" y="4"/>
                </a:cxn>
                <a:cxn ang="0">
                  <a:pos x="18" y="4"/>
                </a:cxn>
                <a:cxn ang="0">
                  <a:pos x="18" y="9"/>
                </a:cxn>
                <a:cxn ang="0">
                  <a:pos x="18" y="9"/>
                </a:cxn>
                <a:cxn ang="0">
                  <a:pos x="23" y="9"/>
                </a:cxn>
                <a:cxn ang="0">
                  <a:pos x="23" y="14"/>
                </a:cxn>
                <a:cxn ang="0">
                  <a:pos x="23" y="14"/>
                </a:cxn>
                <a:cxn ang="0">
                  <a:pos x="18" y="14"/>
                </a:cxn>
                <a:cxn ang="0">
                  <a:pos x="18" y="18"/>
                </a:cxn>
                <a:cxn ang="0">
                  <a:pos x="18" y="18"/>
                </a:cxn>
                <a:cxn ang="0">
                  <a:pos x="18" y="18"/>
                </a:cxn>
                <a:cxn ang="0">
                  <a:pos x="14" y="23"/>
                </a:cxn>
                <a:cxn ang="0">
                  <a:pos x="14" y="23"/>
                </a:cxn>
                <a:cxn ang="0">
                  <a:pos x="14" y="23"/>
                </a:cxn>
                <a:cxn ang="0">
                  <a:pos x="9" y="23"/>
                </a:cxn>
                <a:cxn ang="0">
                  <a:pos x="9" y="23"/>
                </a:cxn>
                <a:cxn ang="0">
                  <a:pos x="9" y="23"/>
                </a:cxn>
                <a:cxn ang="0">
                  <a:pos x="5" y="23"/>
                </a:cxn>
                <a:cxn ang="0">
                  <a:pos x="5" y="18"/>
                </a:cxn>
                <a:cxn ang="0">
                  <a:pos x="5" y="18"/>
                </a:cxn>
                <a:cxn ang="0">
                  <a:pos x="0" y="18"/>
                </a:cxn>
                <a:cxn ang="0">
                  <a:pos x="0" y="14"/>
                </a:cxn>
                <a:cxn ang="0">
                  <a:pos x="0" y="14"/>
                </a:cxn>
                <a:cxn ang="0">
                  <a:pos x="0" y="14"/>
                </a:cxn>
                <a:cxn ang="0">
                  <a:pos x="0" y="9"/>
                </a:cxn>
                <a:cxn ang="0">
                  <a:pos x="0" y="9"/>
                </a:cxn>
                <a:cxn ang="0">
                  <a:pos x="5" y="4"/>
                </a:cxn>
                <a:cxn ang="0">
                  <a:pos x="5" y="4"/>
                </a:cxn>
                <a:cxn ang="0">
                  <a:pos x="5" y="4"/>
                </a:cxn>
                <a:cxn ang="0">
                  <a:pos x="5" y="4"/>
                </a:cxn>
                <a:cxn ang="0">
                  <a:pos x="9" y="4"/>
                </a:cxn>
                <a:cxn ang="0">
                  <a:pos x="9" y="0"/>
                </a:cxn>
                <a:cxn ang="0">
                  <a:pos x="9" y="0"/>
                </a:cxn>
              </a:cxnLst>
              <a:rect l="0" t="0" r="r" b="b"/>
              <a:pathLst>
                <a:path w="23" h="23">
                  <a:moveTo>
                    <a:pt x="9" y="0"/>
                  </a:moveTo>
                  <a:lnTo>
                    <a:pt x="14" y="0"/>
                  </a:lnTo>
                  <a:lnTo>
                    <a:pt x="14" y="4"/>
                  </a:lnTo>
                  <a:lnTo>
                    <a:pt x="18" y="4"/>
                  </a:lnTo>
                  <a:lnTo>
                    <a:pt x="18" y="4"/>
                  </a:lnTo>
                  <a:lnTo>
                    <a:pt x="18" y="4"/>
                  </a:lnTo>
                  <a:lnTo>
                    <a:pt x="18" y="9"/>
                  </a:lnTo>
                  <a:lnTo>
                    <a:pt x="18" y="9"/>
                  </a:lnTo>
                  <a:lnTo>
                    <a:pt x="23" y="9"/>
                  </a:lnTo>
                  <a:lnTo>
                    <a:pt x="23" y="14"/>
                  </a:lnTo>
                  <a:lnTo>
                    <a:pt x="23" y="14"/>
                  </a:lnTo>
                  <a:lnTo>
                    <a:pt x="18" y="14"/>
                  </a:lnTo>
                  <a:lnTo>
                    <a:pt x="18" y="18"/>
                  </a:lnTo>
                  <a:lnTo>
                    <a:pt x="18" y="18"/>
                  </a:lnTo>
                  <a:lnTo>
                    <a:pt x="18" y="18"/>
                  </a:lnTo>
                  <a:lnTo>
                    <a:pt x="14" y="23"/>
                  </a:lnTo>
                  <a:lnTo>
                    <a:pt x="14" y="23"/>
                  </a:lnTo>
                  <a:lnTo>
                    <a:pt x="14" y="23"/>
                  </a:lnTo>
                  <a:lnTo>
                    <a:pt x="9" y="23"/>
                  </a:lnTo>
                  <a:lnTo>
                    <a:pt x="9" y="23"/>
                  </a:lnTo>
                  <a:lnTo>
                    <a:pt x="9" y="23"/>
                  </a:lnTo>
                  <a:lnTo>
                    <a:pt x="5" y="23"/>
                  </a:lnTo>
                  <a:lnTo>
                    <a:pt x="5" y="18"/>
                  </a:lnTo>
                  <a:lnTo>
                    <a:pt x="5" y="18"/>
                  </a:lnTo>
                  <a:lnTo>
                    <a:pt x="0" y="18"/>
                  </a:lnTo>
                  <a:lnTo>
                    <a:pt x="0" y="14"/>
                  </a:lnTo>
                  <a:lnTo>
                    <a:pt x="0" y="14"/>
                  </a:lnTo>
                  <a:lnTo>
                    <a:pt x="0" y="14"/>
                  </a:lnTo>
                  <a:lnTo>
                    <a:pt x="0" y="9"/>
                  </a:lnTo>
                  <a:lnTo>
                    <a:pt x="0" y="9"/>
                  </a:lnTo>
                  <a:lnTo>
                    <a:pt x="5" y="4"/>
                  </a:lnTo>
                  <a:lnTo>
                    <a:pt x="5" y="4"/>
                  </a:lnTo>
                  <a:lnTo>
                    <a:pt x="5" y="4"/>
                  </a:lnTo>
                  <a:lnTo>
                    <a:pt x="5" y="4"/>
                  </a:lnTo>
                  <a:lnTo>
                    <a:pt x="9" y="4"/>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42" name="Line 658"/>
            <p:cNvSpPr>
              <a:spLocks noChangeShapeType="1"/>
            </p:cNvSpPr>
            <p:nvPr/>
          </p:nvSpPr>
          <p:spPr bwMode="auto">
            <a:xfrm rot="11055630">
              <a:off x="1051" y="3912"/>
              <a:ext cx="69" cy="1"/>
            </a:xfrm>
            <a:prstGeom prst="line">
              <a:avLst/>
            </a:prstGeom>
            <a:noFill/>
            <a:ln w="7938">
              <a:solidFill>
                <a:srgbClr val="000000"/>
              </a:solidFill>
              <a:round/>
              <a:headEnd/>
              <a:tailEnd/>
            </a:ln>
          </p:spPr>
          <p:txBody>
            <a:bodyPr/>
            <a:lstStyle/>
            <a:p>
              <a:endParaRPr lang="fr-FR"/>
            </a:p>
          </p:txBody>
        </p:sp>
        <p:sp>
          <p:nvSpPr>
            <p:cNvPr id="2243" name="Line 659"/>
            <p:cNvSpPr>
              <a:spLocks noChangeShapeType="1"/>
            </p:cNvSpPr>
            <p:nvPr/>
          </p:nvSpPr>
          <p:spPr bwMode="auto">
            <a:xfrm rot="11055630" flipV="1">
              <a:off x="1087" y="3881"/>
              <a:ext cx="1" cy="69"/>
            </a:xfrm>
            <a:prstGeom prst="line">
              <a:avLst/>
            </a:prstGeom>
            <a:noFill/>
            <a:ln w="7938">
              <a:solidFill>
                <a:srgbClr val="000000"/>
              </a:solidFill>
              <a:round/>
              <a:headEnd/>
              <a:tailEnd/>
            </a:ln>
          </p:spPr>
          <p:txBody>
            <a:bodyPr/>
            <a:lstStyle/>
            <a:p>
              <a:endParaRPr lang="fr-FR"/>
            </a:p>
          </p:txBody>
        </p:sp>
        <p:sp>
          <p:nvSpPr>
            <p:cNvPr id="2244" name="Freeform 660"/>
            <p:cNvSpPr>
              <a:spLocks/>
            </p:cNvSpPr>
            <p:nvPr/>
          </p:nvSpPr>
          <p:spPr bwMode="auto">
            <a:xfrm rot="11055630">
              <a:off x="1114" y="3876"/>
              <a:ext cx="18" cy="18"/>
            </a:xfrm>
            <a:custGeom>
              <a:avLst/>
              <a:gdLst/>
              <a:ahLst/>
              <a:cxnLst>
                <a:cxn ang="0">
                  <a:pos x="9" y="0"/>
                </a:cxn>
                <a:cxn ang="0">
                  <a:pos x="9" y="0"/>
                </a:cxn>
                <a:cxn ang="0">
                  <a:pos x="9" y="0"/>
                </a:cxn>
                <a:cxn ang="0">
                  <a:pos x="14" y="0"/>
                </a:cxn>
                <a:cxn ang="0">
                  <a:pos x="14" y="0"/>
                </a:cxn>
                <a:cxn ang="0">
                  <a:pos x="14" y="0"/>
                </a:cxn>
                <a:cxn ang="0">
                  <a:pos x="18" y="4"/>
                </a:cxn>
                <a:cxn ang="0">
                  <a:pos x="18" y="4"/>
                </a:cxn>
                <a:cxn ang="0">
                  <a:pos x="18" y="4"/>
                </a:cxn>
                <a:cxn ang="0">
                  <a:pos x="18" y="9"/>
                </a:cxn>
                <a:cxn ang="0">
                  <a:pos x="18" y="9"/>
                </a:cxn>
                <a:cxn ang="0">
                  <a:pos x="18" y="14"/>
                </a:cxn>
                <a:cxn ang="0">
                  <a:pos x="18" y="14"/>
                </a:cxn>
                <a:cxn ang="0">
                  <a:pos x="14" y="14"/>
                </a:cxn>
                <a:cxn ang="0">
                  <a:pos x="14" y="18"/>
                </a:cxn>
                <a:cxn ang="0">
                  <a:pos x="14" y="18"/>
                </a:cxn>
                <a:cxn ang="0">
                  <a:pos x="9" y="18"/>
                </a:cxn>
                <a:cxn ang="0">
                  <a:pos x="9" y="18"/>
                </a:cxn>
                <a:cxn ang="0">
                  <a:pos x="9" y="18"/>
                </a:cxn>
                <a:cxn ang="0">
                  <a:pos x="4" y="18"/>
                </a:cxn>
                <a:cxn ang="0">
                  <a:pos x="4" y="18"/>
                </a:cxn>
                <a:cxn ang="0">
                  <a:pos x="4" y="18"/>
                </a:cxn>
                <a:cxn ang="0">
                  <a:pos x="0" y="18"/>
                </a:cxn>
                <a:cxn ang="0">
                  <a:pos x="0" y="14"/>
                </a:cxn>
                <a:cxn ang="0">
                  <a:pos x="0" y="14"/>
                </a:cxn>
                <a:cxn ang="0">
                  <a:pos x="0" y="14"/>
                </a:cxn>
                <a:cxn ang="0">
                  <a:pos x="0" y="9"/>
                </a:cxn>
                <a:cxn ang="0">
                  <a:pos x="0" y="9"/>
                </a:cxn>
                <a:cxn ang="0">
                  <a:pos x="0" y="4"/>
                </a:cxn>
                <a:cxn ang="0">
                  <a:pos x="0" y="4"/>
                </a:cxn>
                <a:cxn ang="0">
                  <a:pos x="0" y="4"/>
                </a:cxn>
                <a:cxn ang="0">
                  <a:pos x="0" y="0"/>
                </a:cxn>
                <a:cxn ang="0">
                  <a:pos x="0" y="0"/>
                </a:cxn>
                <a:cxn ang="0">
                  <a:pos x="4" y="0"/>
                </a:cxn>
                <a:cxn ang="0">
                  <a:pos x="4" y="0"/>
                </a:cxn>
                <a:cxn ang="0">
                  <a:pos x="4" y="0"/>
                </a:cxn>
                <a:cxn ang="0">
                  <a:pos x="9" y="0"/>
                </a:cxn>
              </a:cxnLst>
              <a:rect l="0" t="0" r="r" b="b"/>
              <a:pathLst>
                <a:path w="18" h="18">
                  <a:moveTo>
                    <a:pt x="9" y="0"/>
                  </a:moveTo>
                  <a:lnTo>
                    <a:pt x="9" y="0"/>
                  </a:lnTo>
                  <a:lnTo>
                    <a:pt x="9" y="0"/>
                  </a:lnTo>
                  <a:lnTo>
                    <a:pt x="14" y="0"/>
                  </a:lnTo>
                  <a:lnTo>
                    <a:pt x="14" y="0"/>
                  </a:lnTo>
                  <a:lnTo>
                    <a:pt x="14" y="0"/>
                  </a:lnTo>
                  <a:lnTo>
                    <a:pt x="18" y="4"/>
                  </a:lnTo>
                  <a:lnTo>
                    <a:pt x="18" y="4"/>
                  </a:lnTo>
                  <a:lnTo>
                    <a:pt x="18" y="4"/>
                  </a:lnTo>
                  <a:lnTo>
                    <a:pt x="18" y="9"/>
                  </a:lnTo>
                  <a:lnTo>
                    <a:pt x="18" y="9"/>
                  </a:lnTo>
                  <a:lnTo>
                    <a:pt x="18" y="14"/>
                  </a:lnTo>
                  <a:lnTo>
                    <a:pt x="18" y="14"/>
                  </a:lnTo>
                  <a:lnTo>
                    <a:pt x="14" y="14"/>
                  </a:lnTo>
                  <a:lnTo>
                    <a:pt x="14" y="18"/>
                  </a:lnTo>
                  <a:lnTo>
                    <a:pt x="14" y="18"/>
                  </a:lnTo>
                  <a:lnTo>
                    <a:pt x="9" y="18"/>
                  </a:lnTo>
                  <a:lnTo>
                    <a:pt x="9" y="18"/>
                  </a:lnTo>
                  <a:lnTo>
                    <a:pt x="9" y="18"/>
                  </a:lnTo>
                  <a:lnTo>
                    <a:pt x="4" y="18"/>
                  </a:lnTo>
                  <a:lnTo>
                    <a:pt x="4" y="18"/>
                  </a:lnTo>
                  <a:lnTo>
                    <a:pt x="4" y="18"/>
                  </a:lnTo>
                  <a:lnTo>
                    <a:pt x="0" y="18"/>
                  </a:lnTo>
                  <a:lnTo>
                    <a:pt x="0" y="14"/>
                  </a:lnTo>
                  <a:lnTo>
                    <a:pt x="0" y="14"/>
                  </a:lnTo>
                  <a:lnTo>
                    <a:pt x="0" y="14"/>
                  </a:lnTo>
                  <a:lnTo>
                    <a:pt x="0" y="9"/>
                  </a:lnTo>
                  <a:lnTo>
                    <a:pt x="0" y="9"/>
                  </a:lnTo>
                  <a:lnTo>
                    <a:pt x="0" y="4"/>
                  </a:lnTo>
                  <a:lnTo>
                    <a:pt x="0" y="4"/>
                  </a:lnTo>
                  <a:lnTo>
                    <a:pt x="0" y="4"/>
                  </a:lnTo>
                  <a:lnTo>
                    <a:pt x="0" y="0"/>
                  </a:lnTo>
                  <a:lnTo>
                    <a:pt x="0" y="0"/>
                  </a:lnTo>
                  <a:lnTo>
                    <a:pt x="4" y="0"/>
                  </a:lnTo>
                  <a:lnTo>
                    <a:pt x="4" y="0"/>
                  </a:lnTo>
                  <a:lnTo>
                    <a:pt x="4"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45" name="Line 661"/>
            <p:cNvSpPr>
              <a:spLocks noChangeShapeType="1"/>
            </p:cNvSpPr>
            <p:nvPr/>
          </p:nvSpPr>
          <p:spPr bwMode="auto">
            <a:xfrm rot="11055630">
              <a:off x="1091" y="3883"/>
              <a:ext cx="69" cy="1"/>
            </a:xfrm>
            <a:prstGeom prst="line">
              <a:avLst/>
            </a:prstGeom>
            <a:noFill/>
            <a:ln w="7938">
              <a:solidFill>
                <a:srgbClr val="000000"/>
              </a:solidFill>
              <a:round/>
              <a:headEnd/>
              <a:tailEnd/>
            </a:ln>
          </p:spPr>
          <p:txBody>
            <a:bodyPr/>
            <a:lstStyle/>
            <a:p>
              <a:endParaRPr lang="fr-FR"/>
            </a:p>
          </p:txBody>
        </p:sp>
        <p:sp>
          <p:nvSpPr>
            <p:cNvPr id="2246" name="Line 662"/>
            <p:cNvSpPr>
              <a:spLocks noChangeShapeType="1"/>
            </p:cNvSpPr>
            <p:nvPr/>
          </p:nvSpPr>
          <p:spPr bwMode="auto">
            <a:xfrm rot="11055630" flipV="1">
              <a:off x="1121" y="3853"/>
              <a:ext cx="1" cy="64"/>
            </a:xfrm>
            <a:prstGeom prst="line">
              <a:avLst/>
            </a:prstGeom>
            <a:noFill/>
            <a:ln w="7938">
              <a:solidFill>
                <a:srgbClr val="000000"/>
              </a:solidFill>
              <a:round/>
              <a:headEnd/>
              <a:tailEnd/>
            </a:ln>
          </p:spPr>
          <p:txBody>
            <a:bodyPr/>
            <a:lstStyle/>
            <a:p>
              <a:endParaRPr lang="fr-FR"/>
            </a:p>
          </p:txBody>
        </p:sp>
        <p:sp>
          <p:nvSpPr>
            <p:cNvPr id="2247" name="Freeform 663"/>
            <p:cNvSpPr>
              <a:spLocks/>
            </p:cNvSpPr>
            <p:nvPr/>
          </p:nvSpPr>
          <p:spPr bwMode="auto">
            <a:xfrm rot="11055630">
              <a:off x="1001" y="3968"/>
              <a:ext cx="18" cy="19"/>
            </a:xfrm>
            <a:custGeom>
              <a:avLst/>
              <a:gdLst/>
              <a:ahLst/>
              <a:cxnLst>
                <a:cxn ang="0">
                  <a:pos x="18" y="10"/>
                </a:cxn>
                <a:cxn ang="0">
                  <a:pos x="18" y="10"/>
                </a:cxn>
                <a:cxn ang="0">
                  <a:pos x="18" y="14"/>
                </a:cxn>
                <a:cxn ang="0">
                  <a:pos x="18" y="14"/>
                </a:cxn>
                <a:cxn ang="0">
                  <a:pos x="18" y="14"/>
                </a:cxn>
                <a:cxn ang="0">
                  <a:pos x="14" y="19"/>
                </a:cxn>
                <a:cxn ang="0">
                  <a:pos x="14" y="19"/>
                </a:cxn>
                <a:cxn ang="0">
                  <a:pos x="14" y="19"/>
                </a:cxn>
                <a:cxn ang="0">
                  <a:pos x="9" y="19"/>
                </a:cxn>
                <a:cxn ang="0">
                  <a:pos x="9" y="19"/>
                </a:cxn>
                <a:cxn ang="0">
                  <a:pos x="9" y="19"/>
                </a:cxn>
                <a:cxn ang="0">
                  <a:pos x="4" y="19"/>
                </a:cxn>
                <a:cxn ang="0">
                  <a:pos x="4" y="19"/>
                </a:cxn>
                <a:cxn ang="0">
                  <a:pos x="4" y="19"/>
                </a:cxn>
                <a:cxn ang="0">
                  <a:pos x="0" y="14"/>
                </a:cxn>
                <a:cxn ang="0">
                  <a:pos x="0" y="14"/>
                </a:cxn>
                <a:cxn ang="0">
                  <a:pos x="0" y="14"/>
                </a:cxn>
                <a:cxn ang="0">
                  <a:pos x="0" y="10"/>
                </a:cxn>
                <a:cxn ang="0">
                  <a:pos x="0" y="10"/>
                </a:cxn>
                <a:cxn ang="0">
                  <a:pos x="0" y="10"/>
                </a:cxn>
                <a:cxn ang="0">
                  <a:pos x="0" y="5"/>
                </a:cxn>
                <a:cxn ang="0">
                  <a:pos x="0" y="5"/>
                </a:cxn>
                <a:cxn ang="0">
                  <a:pos x="0" y="5"/>
                </a:cxn>
                <a:cxn ang="0">
                  <a:pos x="4" y="0"/>
                </a:cxn>
                <a:cxn ang="0">
                  <a:pos x="4" y="0"/>
                </a:cxn>
                <a:cxn ang="0">
                  <a:pos x="4" y="0"/>
                </a:cxn>
                <a:cxn ang="0">
                  <a:pos x="9" y="0"/>
                </a:cxn>
                <a:cxn ang="0">
                  <a:pos x="9" y="0"/>
                </a:cxn>
                <a:cxn ang="0">
                  <a:pos x="9" y="0"/>
                </a:cxn>
                <a:cxn ang="0">
                  <a:pos x="14" y="0"/>
                </a:cxn>
                <a:cxn ang="0">
                  <a:pos x="14" y="0"/>
                </a:cxn>
                <a:cxn ang="0">
                  <a:pos x="14" y="0"/>
                </a:cxn>
                <a:cxn ang="0">
                  <a:pos x="18" y="5"/>
                </a:cxn>
                <a:cxn ang="0">
                  <a:pos x="18" y="5"/>
                </a:cxn>
                <a:cxn ang="0">
                  <a:pos x="18" y="5"/>
                </a:cxn>
                <a:cxn ang="0">
                  <a:pos x="18" y="10"/>
                </a:cxn>
                <a:cxn ang="0">
                  <a:pos x="18" y="10"/>
                </a:cxn>
              </a:cxnLst>
              <a:rect l="0" t="0" r="r" b="b"/>
              <a:pathLst>
                <a:path w="18" h="19">
                  <a:moveTo>
                    <a:pt x="18" y="10"/>
                  </a:moveTo>
                  <a:lnTo>
                    <a:pt x="18" y="10"/>
                  </a:lnTo>
                  <a:lnTo>
                    <a:pt x="18" y="14"/>
                  </a:lnTo>
                  <a:lnTo>
                    <a:pt x="18" y="14"/>
                  </a:lnTo>
                  <a:lnTo>
                    <a:pt x="18" y="14"/>
                  </a:lnTo>
                  <a:lnTo>
                    <a:pt x="14" y="19"/>
                  </a:lnTo>
                  <a:lnTo>
                    <a:pt x="14" y="19"/>
                  </a:lnTo>
                  <a:lnTo>
                    <a:pt x="14" y="19"/>
                  </a:lnTo>
                  <a:lnTo>
                    <a:pt x="9" y="19"/>
                  </a:lnTo>
                  <a:lnTo>
                    <a:pt x="9" y="19"/>
                  </a:lnTo>
                  <a:lnTo>
                    <a:pt x="9" y="19"/>
                  </a:lnTo>
                  <a:lnTo>
                    <a:pt x="4" y="19"/>
                  </a:lnTo>
                  <a:lnTo>
                    <a:pt x="4" y="19"/>
                  </a:lnTo>
                  <a:lnTo>
                    <a:pt x="4" y="19"/>
                  </a:lnTo>
                  <a:lnTo>
                    <a:pt x="0" y="14"/>
                  </a:lnTo>
                  <a:lnTo>
                    <a:pt x="0" y="14"/>
                  </a:lnTo>
                  <a:lnTo>
                    <a:pt x="0" y="14"/>
                  </a:lnTo>
                  <a:lnTo>
                    <a:pt x="0" y="10"/>
                  </a:lnTo>
                  <a:lnTo>
                    <a:pt x="0" y="10"/>
                  </a:lnTo>
                  <a:lnTo>
                    <a:pt x="0" y="10"/>
                  </a:lnTo>
                  <a:lnTo>
                    <a:pt x="0" y="5"/>
                  </a:lnTo>
                  <a:lnTo>
                    <a:pt x="0" y="5"/>
                  </a:lnTo>
                  <a:lnTo>
                    <a:pt x="0" y="5"/>
                  </a:lnTo>
                  <a:lnTo>
                    <a:pt x="4" y="0"/>
                  </a:lnTo>
                  <a:lnTo>
                    <a:pt x="4" y="0"/>
                  </a:lnTo>
                  <a:lnTo>
                    <a:pt x="4" y="0"/>
                  </a:lnTo>
                  <a:lnTo>
                    <a:pt x="9" y="0"/>
                  </a:lnTo>
                  <a:lnTo>
                    <a:pt x="9" y="0"/>
                  </a:lnTo>
                  <a:lnTo>
                    <a:pt x="9" y="0"/>
                  </a:lnTo>
                  <a:lnTo>
                    <a:pt x="14" y="0"/>
                  </a:lnTo>
                  <a:lnTo>
                    <a:pt x="14" y="0"/>
                  </a:lnTo>
                  <a:lnTo>
                    <a:pt x="14" y="0"/>
                  </a:lnTo>
                  <a:lnTo>
                    <a:pt x="18" y="5"/>
                  </a:lnTo>
                  <a:lnTo>
                    <a:pt x="18" y="5"/>
                  </a:lnTo>
                  <a:lnTo>
                    <a:pt x="18" y="5"/>
                  </a:lnTo>
                  <a:lnTo>
                    <a:pt x="18" y="10"/>
                  </a:lnTo>
                  <a:lnTo>
                    <a:pt x="18" y="10"/>
                  </a:lnTo>
                  <a:close/>
                </a:path>
              </a:pathLst>
            </a:custGeom>
            <a:solidFill>
              <a:srgbClr val="000000"/>
            </a:solidFill>
            <a:ln w="7938">
              <a:solidFill>
                <a:srgbClr val="000000"/>
              </a:solidFill>
              <a:prstDash val="solid"/>
              <a:round/>
              <a:headEnd/>
              <a:tailEnd/>
            </a:ln>
          </p:spPr>
          <p:txBody>
            <a:bodyPr/>
            <a:lstStyle/>
            <a:p>
              <a:endParaRPr lang="fr-FR"/>
            </a:p>
          </p:txBody>
        </p:sp>
        <p:sp>
          <p:nvSpPr>
            <p:cNvPr id="2248" name="Line 664"/>
            <p:cNvSpPr>
              <a:spLocks noChangeShapeType="1"/>
            </p:cNvSpPr>
            <p:nvPr/>
          </p:nvSpPr>
          <p:spPr bwMode="auto">
            <a:xfrm rot="11055630" flipV="1">
              <a:off x="1008" y="3944"/>
              <a:ext cx="1" cy="65"/>
            </a:xfrm>
            <a:prstGeom prst="line">
              <a:avLst/>
            </a:prstGeom>
            <a:noFill/>
            <a:ln w="7938">
              <a:solidFill>
                <a:srgbClr val="000000"/>
              </a:solidFill>
              <a:round/>
              <a:headEnd/>
              <a:tailEnd/>
            </a:ln>
          </p:spPr>
          <p:txBody>
            <a:bodyPr/>
            <a:lstStyle/>
            <a:p>
              <a:endParaRPr lang="fr-FR"/>
            </a:p>
          </p:txBody>
        </p:sp>
        <p:sp>
          <p:nvSpPr>
            <p:cNvPr id="2249" name="Line 665"/>
            <p:cNvSpPr>
              <a:spLocks noChangeShapeType="1"/>
            </p:cNvSpPr>
            <p:nvPr/>
          </p:nvSpPr>
          <p:spPr bwMode="auto">
            <a:xfrm rot="11055630">
              <a:off x="978" y="3976"/>
              <a:ext cx="64" cy="1"/>
            </a:xfrm>
            <a:prstGeom prst="line">
              <a:avLst/>
            </a:prstGeom>
            <a:noFill/>
            <a:ln w="7938">
              <a:solidFill>
                <a:srgbClr val="000000"/>
              </a:solidFill>
              <a:round/>
              <a:headEnd/>
              <a:tailEnd/>
            </a:ln>
          </p:spPr>
          <p:txBody>
            <a:bodyPr/>
            <a:lstStyle/>
            <a:p>
              <a:endParaRPr lang="fr-FR"/>
            </a:p>
          </p:txBody>
        </p:sp>
        <p:sp>
          <p:nvSpPr>
            <p:cNvPr id="2250" name="Freeform 666"/>
            <p:cNvSpPr>
              <a:spLocks/>
            </p:cNvSpPr>
            <p:nvPr/>
          </p:nvSpPr>
          <p:spPr bwMode="auto">
            <a:xfrm rot="11055630">
              <a:off x="1041" y="3933"/>
              <a:ext cx="18" cy="23"/>
            </a:xfrm>
            <a:custGeom>
              <a:avLst/>
              <a:gdLst/>
              <a:ahLst/>
              <a:cxnLst>
                <a:cxn ang="0">
                  <a:pos x="9" y="0"/>
                </a:cxn>
                <a:cxn ang="0">
                  <a:pos x="14" y="0"/>
                </a:cxn>
                <a:cxn ang="0">
                  <a:pos x="14" y="0"/>
                </a:cxn>
                <a:cxn ang="0">
                  <a:pos x="14" y="0"/>
                </a:cxn>
                <a:cxn ang="0">
                  <a:pos x="18" y="4"/>
                </a:cxn>
                <a:cxn ang="0">
                  <a:pos x="18" y="4"/>
                </a:cxn>
                <a:cxn ang="0">
                  <a:pos x="18" y="4"/>
                </a:cxn>
                <a:cxn ang="0">
                  <a:pos x="18" y="9"/>
                </a:cxn>
                <a:cxn ang="0">
                  <a:pos x="18" y="9"/>
                </a:cxn>
                <a:cxn ang="0">
                  <a:pos x="18" y="9"/>
                </a:cxn>
                <a:cxn ang="0">
                  <a:pos x="18" y="13"/>
                </a:cxn>
                <a:cxn ang="0">
                  <a:pos x="18" y="13"/>
                </a:cxn>
                <a:cxn ang="0">
                  <a:pos x="18" y="13"/>
                </a:cxn>
                <a:cxn ang="0">
                  <a:pos x="18" y="18"/>
                </a:cxn>
                <a:cxn ang="0">
                  <a:pos x="18" y="18"/>
                </a:cxn>
                <a:cxn ang="0">
                  <a:pos x="14" y="18"/>
                </a:cxn>
                <a:cxn ang="0">
                  <a:pos x="14" y="18"/>
                </a:cxn>
                <a:cxn ang="0">
                  <a:pos x="14" y="18"/>
                </a:cxn>
                <a:cxn ang="0">
                  <a:pos x="9" y="23"/>
                </a:cxn>
                <a:cxn ang="0">
                  <a:pos x="9" y="18"/>
                </a:cxn>
                <a:cxn ang="0">
                  <a:pos x="5" y="18"/>
                </a:cxn>
                <a:cxn ang="0">
                  <a:pos x="5" y="18"/>
                </a:cxn>
                <a:cxn ang="0">
                  <a:pos x="5" y="18"/>
                </a:cxn>
                <a:cxn ang="0">
                  <a:pos x="5" y="18"/>
                </a:cxn>
                <a:cxn ang="0">
                  <a:pos x="0" y="13"/>
                </a:cxn>
                <a:cxn ang="0">
                  <a:pos x="0" y="13"/>
                </a:cxn>
                <a:cxn ang="0">
                  <a:pos x="0" y="13"/>
                </a:cxn>
                <a:cxn ang="0">
                  <a:pos x="0" y="9"/>
                </a:cxn>
                <a:cxn ang="0">
                  <a:pos x="0" y="9"/>
                </a:cxn>
                <a:cxn ang="0">
                  <a:pos x="0" y="4"/>
                </a:cxn>
                <a:cxn ang="0">
                  <a:pos x="0" y="4"/>
                </a:cxn>
                <a:cxn ang="0">
                  <a:pos x="5" y="4"/>
                </a:cxn>
                <a:cxn ang="0">
                  <a:pos x="5" y="4"/>
                </a:cxn>
                <a:cxn ang="0">
                  <a:pos x="5" y="0"/>
                </a:cxn>
                <a:cxn ang="0">
                  <a:pos x="5" y="0"/>
                </a:cxn>
                <a:cxn ang="0">
                  <a:pos x="9" y="0"/>
                </a:cxn>
                <a:cxn ang="0">
                  <a:pos x="9" y="0"/>
                </a:cxn>
              </a:cxnLst>
              <a:rect l="0" t="0" r="r" b="b"/>
              <a:pathLst>
                <a:path w="18" h="23">
                  <a:moveTo>
                    <a:pt x="9" y="0"/>
                  </a:moveTo>
                  <a:lnTo>
                    <a:pt x="14" y="0"/>
                  </a:lnTo>
                  <a:lnTo>
                    <a:pt x="14" y="0"/>
                  </a:lnTo>
                  <a:lnTo>
                    <a:pt x="14" y="0"/>
                  </a:lnTo>
                  <a:lnTo>
                    <a:pt x="18" y="4"/>
                  </a:lnTo>
                  <a:lnTo>
                    <a:pt x="18" y="4"/>
                  </a:lnTo>
                  <a:lnTo>
                    <a:pt x="18" y="4"/>
                  </a:lnTo>
                  <a:lnTo>
                    <a:pt x="18" y="9"/>
                  </a:lnTo>
                  <a:lnTo>
                    <a:pt x="18" y="9"/>
                  </a:lnTo>
                  <a:lnTo>
                    <a:pt x="18" y="9"/>
                  </a:lnTo>
                  <a:lnTo>
                    <a:pt x="18" y="13"/>
                  </a:lnTo>
                  <a:lnTo>
                    <a:pt x="18" y="13"/>
                  </a:lnTo>
                  <a:lnTo>
                    <a:pt x="18" y="13"/>
                  </a:lnTo>
                  <a:lnTo>
                    <a:pt x="18" y="18"/>
                  </a:lnTo>
                  <a:lnTo>
                    <a:pt x="18" y="18"/>
                  </a:lnTo>
                  <a:lnTo>
                    <a:pt x="14" y="18"/>
                  </a:lnTo>
                  <a:lnTo>
                    <a:pt x="14" y="18"/>
                  </a:lnTo>
                  <a:lnTo>
                    <a:pt x="14" y="18"/>
                  </a:lnTo>
                  <a:lnTo>
                    <a:pt x="9" y="23"/>
                  </a:lnTo>
                  <a:lnTo>
                    <a:pt x="9" y="18"/>
                  </a:lnTo>
                  <a:lnTo>
                    <a:pt x="5" y="18"/>
                  </a:lnTo>
                  <a:lnTo>
                    <a:pt x="5" y="18"/>
                  </a:lnTo>
                  <a:lnTo>
                    <a:pt x="5" y="18"/>
                  </a:lnTo>
                  <a:lnTo>
                    <a:pt x="5" y="18"/>
                  </a:lnTo>
                  <a:lnTo>
                    <a:pt x="0" y="13"/>
                  </a:lnTo>
                  <a:lnTo>
                    <a:pt x="0" y="13"/>
                  </a:lnTo>
                  <a:lnTo>
                    <a:pt x="0" y="13"/>
                  </a:lnTo>
                  <a:lnTo>
                    <a:pt x="0" y="9"/>
                  </a:lnTo>
                  <a:lnTo>
                    <a:pt x="0" y="9"/>
                  </a:lnTo>
                  <a:lnTo>
                    <a:pt x="0" y="4"/>
                  </a:lnTo>
                  <a:lnTo>
                    <a:pt x="0" y="4"/>
                  </a:lnTo>
                  <a:lnTo>
                    <a:pt x="5" y="4"/>
                  </a:lnTo>
                  <a:lnTo>
                    <a:pt x="5" y="4"/>
                  </a:lnTo>
                  <a:lnTo>
                    <a:pt x="5" y="0"/>
                  </a:lnTo>
                  <a:lnTo>
                    <a:pt x="5"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51" name="Line 667"/>
            <p:cNvSpPr>
              <a:spLocks noChangeShapeType="1"/>
            </p:cNvSpPr>
            <p:nvPr/>
          </p:nvSpPr>
          <p:spPr bwMode="auto">
            <a:xfrm rot="11055630">
              <a:off x="1012" y="3946"/>
              <a:ext cx="69" cy="1"/>
            </a:xfrm>
            <a:prstGeom prst="line">
              <a:avLst/>
            </a:prstGeom>
            <a:noFill/>
            <a:ln w="7938">
              <a:solidFill>
                <a:srgbClr val="000000"/>
              </a:solidFill>
              <a:round/>
              <a:headEnd/>
              <a:tailEnd/>
            </a:ln>
          </p:spPr>
          <p:txBody>
            <a:bodyPr/>
            <a:lstStyle/>
            <a:p>
              <a:endParaRPr lang="fr-FR"/>
            </a:p>
          </p:txBody>
        </p:sp>
        <p:sp>
          <p:nvSpPr>
            <p:cNvPr id="2252" name="Line 668"/>
            <p:cNvSpPr>
              <a:spLocks noChangeShapeType="1"/>
            </p:cNvSpPr>
            <p:nvPr/>
          </p:nvSpPr>
          <p:spPr bwMode="auto">
            <a:xfrm rot="11055630" flipV="1">
              <a:off x="1048" y="3910"/>
              <a:ext cx="1" cy="69"/>
            </a:xfrm>
            <a:prstGeom prst="line">
              <a:avLst/>
            </a:prstGeom>
            <a:noFill/>
            <a:ln w="7938">
              <a:solidFill>
                <a:srgbClr val="000000"/>
              </a:solidFill>
              <a:round/>
              <a:headEnd/>
              <a:tailEnd/>
            </a:ln>
          </p:spPr>
          <p:txBody>
            <a:bodyPr/>
            <a:lstStyle/>
            <a:p>
              <a:endParaRPr lang="fr-FR"/>
            </a:p>
          </p:txBody>
        </p:sp>
        <p:sp>
          <p:nvSpPr>
            <p:cNvPr id="2253" name="Freeform 669"/>
            <p:cNvSpPr>
              <a:spLocks/>
            </p:cNvSpPr>
            <p:nvPr/>
          </p:nvSpPr>
          <p:spPr bwMode="auto">
            <a:xfrm rot="11055630">
              <a:off x="1030" y="4004"/>
              <a:ext cx="23" cy="18"/>
            </a:xfrm>
            <a:custGeom>
              <a:avLst/>
              <a:gdLst/>
              <a:ahLst/>
              <a:cxnLst>
                <a:cxn ang="0">
                  <a:pos x="9" y="0"/>
                </a:cxn>
                <a:cxn ang="0">
                  <a:pos x="14" y="0"/>
                </a:cxn>
                <a:cxn ang="0">
                  <a:pos x="14" y="0"/>
                </a:cxn>
                <a:cxn ang="0">
                  <a:pos x="14" y="0"/>
                </a:cxn>
                <a:cxn ang="0">
                  <a:pos x="18" y="0"/>
                </a:cxn>
                <a:cxn ang="0">
                  <a:pos x="18" y="0"/>
                </a:cxn>
                <a:cxn ang="0">
                  <a:pos x="18" y="5"/>
                </a:cxn>
                <a:cxn ang="0">
                  <a:pos x="18" y="5"/>
                </a:cxn>
                <a:cxn ang="0">
                  <a:pos x="23" y="5"/>
                </a:cxn>
                <a:cxn ang="0">
                  <a:pos x="23" y="9"/>
                </a:cxn>
                <a:cxn ang="0">
                  <a:pos x="18" y="9"/>
                </a:cxn>
                <a:cxn ang="0">
                  <a:pos x="18" y="14"/>
                </a:cxn>
                <a:cxn ang="0">
                  <a:pos x="18" y="14"/>
                </a:cxn>
                <a:cxn ang="0">
                  <a:pos x="18" y="14"/>
                </a:cxn>
                <a:cxn ang="0">
                  <a:pos x="18" y="18"/>
                </a:cxn>
                <a:cxn ang="0">
                  <a:pos x="14" y="18"/>
                </a:cxn>
                <a:cxn ang="0">
                  <a:pos x="14" y="18"/>
                </a:cxn>
                <a:cxn ang="0">
                  <a:pos x="14" y="18"/>
                </a:cxn>
                <a:cxn ang="0">
                  <a:pos x="9" y="18"/>
                </a:cxn>
                <a:cxn ang="0">
                  <a:pos x="9" y="18"/>
                </a:cxn>
                <a:cxn ang="0">
                  <a:pos x="9" y="18"/>
                </a:cxn>
                <a:cxn ang="0">
                  <a:pos x="5" y="18"/>
                </a:cxn>
                <a:cxn ang="0">
                  <a:pos x="5" y="18"/>
                </a:cxn>
                <a:cxn ang="0">
                  <a:pos x="5" y="14"/>
                </a:cxn>
                <a:cxn ang="0">
                  <a:pos x="0" y="14"/>
                </a:cxn>
                <a:cxn ang="0">
                  <a:pos x="0" y="14"/>
                </a:cxn>
                <a:cxn ang="0">
                  <a:pos x="0" y="9"/>
                </a:cxn>
                <a:cxn ang="0">
                  <a:pos x="0" y="9"/>
                </a:cxn>
                <a:cxn ang="0">
                  <a:pos x="0" y="5"/>
                </a:cxn>
                <a:cxn ang="0">
                  <a:pos x="0" y="5"/>
                </a:cxn>
                <a:cxn ang="0">
                  <a:pos x="0" y="5"/>
                </a:cxn>
                <a:cxn ang="0">
                  <a:pos x="5" y="0"/>
                </a:cxn>
                <a:cxn ang="0">
                  <a:pos x="5" y="0"/>
                </a:cxn>
                <a:cxn ang="0">
                  <a:pos x="5" y="0"/>
                </a:cxn>
                <a:cxn ang="0">
                  <a:pos x="9" y="0"/>
                </a:cxn>
                <a:cxn ang="0">
                  <a:pos x="9" y="0"/>
                </a:cxn>
                <a:cxn ang="0">
                  <a:pos x="9" y="0"/>
                </a:cxn>
              </a:cxnLst>
              <a:rect l="0" t="0" r="r" b="b"/>
              <a:pathLst>
                <a:path w="23" h="18">
                  <a:moveTo>
                    <a:pt x="9" y="0"/>
                  </a:moveTo>
                  <a:lnTo>
                    <a:pt x="14" y="0"/>
                  </a:lnTo>
                  <a:lnTo>
                    <a:pt x="14" y="0"/>
                  </a:lnTo>
                  <a:lnTo>
                    <a:pt x="14" y="0"/>
                  </a:lnTo>
                  <a:lnTo>
                    <a:pt x="18" y="0"/>
                  </a:lnTo>
                  <a:lnTo>
                    <a:pt x="18" y="0"/>
                  </a:lnTo>
                  <a:lnTo>
                    <a:pt x="18" y="5"/>
                  </a:lnTo>
                  <a:lnTo>
                    <a:pt x="18" y="5"/>
                  </a:lnTo>
                  <a:lnTo>
                    <a:pt x="23" y="5"/>
                  </a:lnTo>
                  <a:lnTo>
                    <a:pt x="23" y="9"/>
                  </a:lnTo>
                  <a:lnTo>
                    <a:pt x="18" y="9"/>
                  </a:lnTo>
                  <a:lnTo>
                    <a:pt x="18" y="14"/>
                  </a:lnTo>
                  <a:lnTo>
                    <a:pt x="18" y="14"/>
                  </a:lnTo>
                  <a:lnTo>
                    <a:pt x="18" y="14"/>
                  </a:lnTo>
                  <a:lnTo>
                    <a:pt x="18" y="18"/>
                  </a:lnTo>
                  <a:lnTo>
                    <a:pt x="14" y="18"/>
                  </a:lnTo>
                  <a:lnTo>
                    <a:pt x="14" y="18"/>
                  </a:lnTo>
                  <a:lnTo>
                    <a:pt x="14" y="18"/>
                  </a:lnTo>
                  <a:lnTo>
                    <a:pt x="9" y="18"/>
                  </a:lnTo>
                  <a:lnTo>
                    <a:pt x="9" y="18"/>
                  </a:lnTo>
                  <a:lnTo>
                    <a:pt x="9" y="18"/>
                  </a:lnTo>
                  <a:lnTo>
                    <a:pt x="5" y="18"/>
                  </a:lnTo>
                  <a:lnTo>
                    <a:pt x="5" y="18"/>
                  </a:lnTo>
                  <a:lnTo>
                    <a:pt x="5" y="14"/>
                  </a:lnTo>
                  <a:lnTo>
                    <a:pt x="0" y="14"/>
                  </a:lnTo>
                  <a:lnTo>
                    <a:pt x="0" y="14"/>
                  </a:lnTo>
                  <a:lnTo>
                    <a:pt x="0" y="9"/>
                  </a:lnTo>
                  <a:lnTo>
                    <a:pt x="0" y="9"/>
                  </a:lnTo>
                  <a:lnTo>
                    <a:pt x="0" y="5"/>
                  </a:lnTo>
                  <a:lnTo>
                    <a:pt x="0" y="5"/>
                  </a:lnTo>
                  <a:lnTo>
                    <a:pt x="0" y="5"/>
                  </a:lnTo>
                  <a:lnTo>
                    <a:pt x="5" y="0"/>
                  </a:lnTo>
                  <a:lnTo>
                    <a:pt x="5" y="0"/>
                  </a:lnTo>
                  <a:lnTo>
                    <a:pt x="5" y="0"/>
                  </a:lnTo>
                  <a:lnTo>
                    <a:pt x="9"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54" name="Line 670"/>
            <p:cNvSpPr>
              <a:spLocks noChangeShapeType="1"/>
            </p:cNvSpPr>
            <p:nvPr/>
          </p:nvSpPr>
          <p:spPr bwMode="auto">
            <a:xfrm rot="11055630">
              <a:off x="1007" y="4011"/>
              <a:ext cx="69" cy="1"/>
            </a:xfrm>
            <a:prstGeom prst="line">
              <a:avLst/>
            </a:prstGeom>
            <a:noFill/>
            <a:ln w="7938">
              <a:solidFill>
                <a:srgbClr val="000000"/>
              </a:solidFill>
              <a:round/>
              <a:headEnd/>
              <a:tailEnd/>
            </a:ln>
          </p:spPr>
          <p:txBody>
            <a:bodyPr/>
            <a:lstStyle/>
            <a:p>
              <a:endParaRPr lang="fr-FR"/>
            </a:p>
          </p:txBody>
        </p:sp>
        <p:sp>
          <p:nvSpPr>
            <p:cNvPr id="2255" name="Line 671"/>
            <p:cNvSpPr>
              <a:spLocks noChangeShapeType="1"/>
            </p:cNvSpPr>
            <p:nvPr/>
          </p:nvSpPr>
          <p:spPr bwMode="auto">
            <a:xfrm rot="11055630" flipV="1">
              <a:off x="1043" y="3979"/>
              <a:ext cx="1" cy="65"/>
            </a:xfrm>
            <a:prstGeom prst="line">
              <a:avLst/>
            </a:prstGeom>
            <a:noFill/>
            <a:ln w="7938">
              <a:solidFill>
                <a:srgbClr val="000000"/>
              </a:solidFill>
              <a:round/>
              <a:headEnd/>
              <a:tailEnd/>
            </a:ln>
          </p:spPr>
          <p:txBody>
            <a:bodyPr/>
            <a:lstStyle/>
            <a:p>
              <a:endParaRPr lang="fr-FR"/>
            </a:p>
          </p:txBody>
        </p:sp>
        <p:sp>
          <p:nvSpPr>
            <p:cNvPr id="2256" name="Freeform 672"/>
            <p:cNvSpPr>
              <a:spLocks/>
            </p:cNvSpPr>
            <p:nvPr/>
          </p:nvSpPr>
          <p:spPr bwMode="auto">
            <a:xfrm rot="11055630">
              <a:off x="1069" y="3973"/>
              <a:ext cx="23" cy="19"/>
            </a:xfrm>
            <a:custGeom>
              <a:avLst/>
              <a:gdLst/>
              <a:ahLst/>
              <a:cxnLst>
                <a:cxn ang="0">
                  <a:pos x="14" y="0"/>
                </a:cxn>
                <a:cxn ang="0">
                  <a:pos x="14" y="0"/>
                </a:cxn>
                <a:cxn ang="0">
                  <a:pos x="14" y="0"/>
                </a:cxn>
                <a:cxn ang="0">
                  <a:pos x="18" y="0"/>
                </a:cxn>
                <a:cxn ang="0">
                  <a:pos x="18" y="0"/>
                </a:cxn>
                <a:cxn ang="0">
                  <a:pos x="18" y="5"/>
                </a:cxn>
                <a:cxn ang="0">
                  <a:pos x="23" y="5"/>
                </a:cxn>
                <a:cxn ang="0">
                  <a:pos x="23" y="5"/>
                </a:cxn>
                <a:cxn ang="0">
                  <a:pos x="23" y="10"/>
                </a:cxn>
                <a:cxn ang="0">
                  <a:pos x="23" y="10"/>
                </a:cxn>
                <a:cxn ang="0">
                  <a:pos x="23" y="10"/>
                </a:cxn>
                <a:cxn ang="0">
                  <a:pos x="23" y="14"/>
                </a:cxn>
                <a:cxn ang="0">
                  <a:pos x="23" y="14"/>
                </a:cxn>
                <a:cxn ang="0">
                  <a:pos x="18" y="14"/>
                </a:cxn>
                <a:cxn ang="0">
                  <a:pos x="18" y="19"/>
                </a:cxn>
                <a:cxn ang="0">
                  <a:pos x="18" y="19"/>
                </a:cxn>
                <a:cxn ang="0">
                  <a:pos x="14" y="19"/>
                </a:cxn>
                <a:cxn ang="0">
                  <a:pos x="14" y="19"/>
                </a:cxn>
                <a:cxn ang="0">
                  <a:pos x="14" y="19"/>
                </a:cxn>
                <a:cxn ang="0">
                  <a:pos x="9" y="19"/>
                </a:cxn>
                <a:cxn ang="0">
                  <a:pos x="9" y="19"/>
                </a:cxn>
                <a:cxn ang="0">
                  <a:pos x="9" y="19"/>
                </a:cxn>
                <a:cxn ang="0">
                  <a:pos x="5" y="19"/>
                </a:cxn>
                <a:cxn ang="0">
                  <a:pos x="5" y="14"/>
                </a:cxn>
                <a:cxn ang="0">
                  <a:pos x="5" y="14"/>
                </a:cxn>
                <a:cxn ang="0">
                  <a:pos x="5" y="14"/>
                </a:cxn>
                <a:cxn ang="0">
                  <a:pos x="0" y="10"/>
                </a:cxn>
                <a:cxn ang="0">
                  <a:pos x="0" y="10"/>
                </a:cxn>
                <a:cxn ang="0">
                  <a:pos x="0" y="10"/>
                </a:cxn>
                <a:cxn ang="0">
                  <a:pos x="5" y="5"/>
                </a:cxn>
                <a:cxn ang="0">
                  <a:pos x="5" y="5"/>
                </a:cxn>
                <a:cxn ang="0">
                  <a:pos x="5" y="5"/>
                </a:cxn>
                <a:cxn ang="0">
                  <a:pos x="5" y="0"/>
                </a:cxn>
                <a:cxn ang="0">
                  <a:pos x="9" y="0"/>
                </a:cxn>
                <a:cxn ang="0">
                  <a:pos x="9" y="0"/>
                </a:cxn>
                <a:cxn ang="0">
                  <a:pos x="9" y="0"/>
                </a:cxn>
                <a:cxn ang="0">
                  <a:pos x="14" y="0"/>
                </a:cxn>
              </a:cxnLst>
              <a:rect l="0" t="0" r="r" b="b"/>
              <a:pathLst>
                <a:path w="23" h="19">
                  <a:moveTo>
                    <a:pt x="14" y="0"/>
                  </a:moveTo>
                  <a:lnTo>
                    <a:pt x="14" y="0"/>
                  </a:lnTo>
                  <a:lnTo>
                    <a:pt x="14" y="0"/>
                  </a:lnTo>
                  <a:lnTo>
                    <a:pt x="18" y="0"/>
                  </a:lnTo>
                  <a:lnTo>
                    <a:pt x="18" y="0"/>
                  </a:lnTo>
                  <a:lnTo>
                    <a:pt x="18" y="5"/>
                  </a:lnTo>
                  <a:lnTo>
                    <a:pt x="23" y="5"/>
                  </a:lnTo>
                  <a:lnTo>
                    <a:pt x="23" y="5"/>
                  </a:lnTo>
                  <a:lnTo>
                    <a:pt x="23" y="10"/>
                  </a:lnTo>
                  <a:lnTo>
                    <a:pt x="23" y="10"/>
                  </a:lnTo>
                  <a:lnTo>
                    <a:pt x="23" y="10"/>
                  </a:lnTo>
                  <a:lnTo>
                    <a:pt x="23" y="14"/>
                  </a:lnTo>
                  <a:lnTo>
                    <a:pt x="23" y="14"/>
                  </a:lnTo>
                  <a:lnTo>
                    <a:pt x="18" y="14"/>
                  </a:lnTo>
                  <a:lnTo>
                    <a:pt x="18" y="19"/>
                  </a:lnTo>
                  <a:lnTo>
                    <a:pt x="18" y="19"/>
                  </a:lnTo>
                  <a:lnTo>
                    <a:pt x="14" y="19"/>
                  </a:lnTo>
                  <a:lnTo>
                    <a:pt x="14" y="19"/>
                  </a:lnTo>
                  <a:lnTo>
                    <a:pt x="14" y="19"/>
                  </a:lnTo>
                  <a:lnTo>
                    <a:pt x="9" y="19"/>
                  </a:lnTo>
                  <a:lnTo>
                    <a:pt x="9" y="19"/>
                  </a:lnTo>
                  <a:lnTo>
                    <a:pt x="9" y="19"/>
                  </a:lnTo>
                  <a:lnTo>
                    <a:pt x="5" y="19"/>
                  </a:lnTo>
                  <a:lnTo>
                    <a:pt x="5" y="14"/>
                  </a:lnTo>
                  <a:lnTo>
                    <a:pt x="5" y="14"/>
                  </a:lnTo>
                  <a:lnTo>
                    <a:pt x="5" y="14"/>
                  </a:lnTo>
                  <a:lnTo>
                    <a:pt x="0" y="10"/>
                  </a:lnTo>
                  <a:lnTo>
                    <a:pt x="0" y="10"/>
                  </a:lnTo>
                  <a:lnTo>
                    <a:pt x="0" y="10"/>
                  </a:lnTo>
                  <a:lnTo>
                    <a:pt x="5" y="5"/>
                  </a:lnTo>
                  <a:lnTo>
                    <a:pt x="5" y="5"/>
                  </a:lnTo>
                  <a:lnTo>
                    <a:pt x="5" y="5"/>
                  </a:lnTo>
                  <a:lnTo>
                    <a:pt x="5" y="0"/>
                  </a:lnTo>
                  <a:lnTo>
                    <a:pt x="9"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257" name="Line 673"/>
            <p:cNvSpPr>
              <a:spLocks noChangeShapeType="1"/>
            </p:cNvSpPr>
            <p:nvPr/>
          </p:nvSpPr>
          <p:spPr bwMode="auto">
            <a:xfrm rot="11055630">
              <a:off x="1046" y="3981"/>
              <a:ext cx="69" cy="1"/>
            </a:xfrm>
            <a:prstGeom prst="line">
              <a:avLst/>
            </a:prstGeom>
            <a:noFill/>
            <a:ln w="7938">
              <a:solidFill>
                <a:srgbClr val="000000"/>
              </a:solidFill>
              <a:round/>
              <a:headEnd/>
              <a:tailEnd/>
            </a:ln>
          </p:spPr>
          <p:txBody>
            <a:bodyPr/>
            <a:lstStyle/>
            <a:p>
              <a:endParaRPr lang="fr-FR"/>
            </a:p>
          </p:txBody>
        </p:sp>
        <p:sp>
          <p:nvSpPr>
            <p:cNvPr id="2258" name="Line 674"/>
            <p:cNvSpPr>
              <a:spLocks noChangeShapeType="1"/>
            </p:cNvSpPr>
            <p:nvPr/>
          </p:nvSpPr>
          <p:spPr bwMode="auto">
            <a:xfrm rot="11055630" flipV="1">
              <a:off x="1077" y="3950"/>
              <a:ext cx="1" cy="65"/>
            </a:xfrm>
            <a:prstGeom prst="line">
              <a:avLst/>
            </a:prstGeom>
            <a:noFill/>
            <a:ln w="7938">
              <a:solidFill>
                <a:srgbClr val="000000"/>
              </a:solidFill>
              <a:round/>
              <a:headEnd/>
              <a:tailEnd/>
            </a:ln>
          </p:spPr>
          <p:txBody>
            <a:bodyPr/>
            <a:lstStyle/>
            <a:p>
              <a:endParaRPr lang="fr-FR"/>
            </a:p>
          </p:txBody>
        </p:sp>
        <p:sp>
          <p:nvSpPr>
            <p:cNvPr id="2259" name="Freeform 675"/>
            <p:cNvSpPr>
              <a:spLocks/>
            </p:cNvSpPr>
            <p:nvPr/>
          </p:nvSpPr>
          <p:spPr bwMode="auto">
            <a:xfrm rot="11055630">
              <a:off x="926" y="3962"/>
              <a:ext cx="23" cy="19"/>
            </a:xfrm>
            <a:custGeom>
              <a:avLst/>
              <a:gdLst/>
              <a:ahLst/>
              <a:cxnLst>
                <a:cxn ang="0">
                  <a:pos x="23" y="10"/>
                </a:cxn>
                <a:cxn ang="0">
                  <a:pos x="23" y="10"/>
                </a:cxn>
                <a:cxn ang="0">
                  <a:pos x="23" y="14"/>
                </a:cxn>
                <a:cxn ang="0">
                  <a:pos x="18" y="14"/>
                </a:cxn>
                <a:cxn ang="0">
                  <a:pos x="18" y="14"/>
                </a:cxn>
                <a:cxn ang="0">
                  <a:pos x="18" y="19"/>
                </a:cxn>
                <a:cxn ang="0">
                  <a:pos x="18" y="19"/>
                </a:cxn>
                <a:cxn ang="0">
                  <a:pos x="14" y="19"/>
                </a:cxn>
                <a:cxn ang="0">
                  <a:pos x="14" y="19"/>
                </a:cxn>
                <a:cxn ang="0">
                  <a:pos x="14" y="19"/>
                </a:cxn>
                <a:cxn ang="0">
                  <a:pos x="9" y="19"/>
                </a:cxn>
                <a:cxn ang="0">
                  <a:pos x="9" y="19"/>
                </a:cxn>
                <a:cxn ang="0">
                  <a:pos x="5" y="19"/>
                </a:cxn>
                <a:cxn ang="0">
                  <a:pos x="5" y="19"/>
                </a:cxn>
                <a:cxn ang="0">
                  <a:pos x="5" y="14"/>
                </a:cxn>
                <a:cxn ang="0">
                  <a:pos x="5" y="14"/>
                </a:cxn>
                <a:cxn ang="0">
                  <a:pos x="0" y="14"/>
                </a:cxn>
                <a:cxn ang="0">
                  <a:pos x="0" y="10"/>
                </a:cxn>
                <a:cxn ang="0">
                  <a:pos x="0" y="10"/>
                </a:cxn>
                <a:cxn ang="0">
                  <a:pos x="0" y="10"/>
                </a:cxn>
                <a:cxn ang="0">
                  <a:pos x="0" y="5"/>
                </a:cxn>
                <a:cxn ang="0">
                  <a:pos x="5" y="5"/>
                </a:cxn>
                <a:cxn ang="0">
                  <a:pos x="5" y="5"/>
                </a:cxn>
                <a:cxn ang="0">
                  <a:pos x="5" y="0"/>
                </a:cxn>
                <a:cxn ang="0">
                  <a:pos x="5" y="0"/>
                </a:cxn>
                <a:cxn ang="0">
                  <a:pos x="9" y="0"/>
                </a:cxn>
                <a:cxn ang="0">
                  <a:pos x="9" y="0"/>
                </a:cxn>
                <a:cxn ang="0">
                  <a:pos x="14" y="0"/>
                </a:cxn>
                <a:cxn ang="0">
                  <a:pos x="14" y="0"/>
                </a:cxn>
                <a:cxn ang="0">
                  <a:pos x="14" y="0"/>
                </a:cxn>
                <a:cxn ang="0">
                  <a:pos x="18" y="0"/>
                </a:cxn>
                <a:cxn ang="0">
                  <a:pos x="18" y="0"/>
                </a:cxn>
                <a:cxn ang="0">
                  <a:pos x="18" y="5"/>
                </a:cxn>
                <a:cxn ang="0">
                  <a:pos x="23" y="5"/>
                </a:cxn>
                <a:cxn ang="0">
                  <a:pos x="23" y="5"/>
                </a:cxn>
                <a:cxn ang="0">
                  <a:pos x="23" y="10"/>
                </a:cxn>
                <a:cxn ang="0">
                  <a:pos x="23" y="10"/>
                </a:cxn>
              </a:cxnLst>
              <a:rect l="0" t="0" r="r" b="b"/>
              <a:pathLst>
                <a:path w="23" h="19">
                  <a:moveTo>
                    <a:pt x="23" y="10"/>
                  </a:moveTo>
                  <a:lnTo>
                    <a:pt x="23" y="10"/>
                  </a:lnTo>
                  <a:lnTo>
                    <a:pt x="23" y="14"/>
                  </a:lnTo>
                  <a:lnTo>
                    <a:pt x="18" y="14"/>
                  </a:lnTo>
                  <a:lnTo>
                    <a:pt x="18" y="14"/>
                  </a:lnTo>
                  <a:lnTo>
                    <a:pt x="18" y="19"/>
                  </a:lnTo>
                  <a:lnTo>
                    <a:pt x="18" y="19"/>
                  </a:lnTo>
                  <a:lnTo>
                    <a:pt x="14" y="19"/>
                  </a:lnTo>
                  <a:lnTo>
                    <a:pt x="14" y="19"/>
                  </a:lnTo>
                  <a:lnTo>
                    <a:pt x="14" y="19"/>
                  </a:lnTo>
                  <a:lnTo>
                    <a:pt x="9" y="19"/>
                  </a:lnTo>
                  <a:lnTo>
                    <a:pt x="9" y="19"/>
                  </a:lnTo>
                  <a:lnTo>
                    <a:pt x="5" y="19"/>
                  </a:lnTo>
                  <a:lnTo>
                    <a:pt x="5" y="19"/>
                  </a:lnTo>
                  <a:lnTo>
                    <a:pt x="5" y="14"/>
                  </a:lnTo>
                  <a:lnTo>
                    <a:pt x="5" y="14"/>
                  </a:lnTo>
                  <a:lnTo>
                    <a:pt x="0" y="14"/>
                  </a:lnTo>
                  <a:lnTo>
                    <a:pt x="0" y="10"/>
                  </a:lnTo>
                  <a:lnTo>
                    <a:pt x="0" y="10"/>
                  </a:lnTo>
                  <a:lnTo>
                    <a:pt x="0" y="10"/>
                  </a:lnTo>
                  <a:lnTo>
                    <a:pt x="0" y="5"/>
                  </a:lnTo>
                  <a:lnTo>
                    <a:pt x="5" y="5"/>
                  </a:lnTo>
                  <a:lnTo>
                    <a:pt x="5" y="5"/>
                  </a:lnTo>
                  <a:lnTo>
                    <a:pt x="5" y="0"/>
                  </a:lnTo>
                  <a:lnTo>
                    <a:pt x="5" y="0"/>
                  </a:lnTo>
                  <a:lnTo>
                    <a:pt x="9" y="0"/>
                  </a:lnTo>
                  <a:lnTo>
                    <a:pt x="9" y="0"/>
                  </a:lnTo>
                  <a:lnTo>
                    <a:pt x="14" y="0"/>
                  </a:lnTo>
                  <a:lnTo>
                    <a:pt x="14" y="0"/>
                  </a:lnTo>
                  <a:lnTo>
                    <a:pt x="14" y="0"/>
                  </a:lnTo>
                  <a:lnTo>
                    <a:pt x="18" y="0"/>
                  </a:lnTo>
                  <a:lnTo>
                    <a:pt x="18" y="0"/>
                  </a:lnTo>
                  <a:lnTo>
                    <a:pt x="18" y="5"/>
                  </a:lnTo>
                  <a:lnTo>
                    <a:pt x="23" y="5"/>
                  </a:lnTo>
                  <a:lnTo>
                    <a:pt x="23" y="5"/>
                  </a:lnTo>
                  <a:lnTo>
                    <a:pt x="23" y="10"/>
                  </a:lnTo>
                  <a:lnTo>
                    <a:pt x="23" y="10"/>
                  </a:lnTo>
                  <a:close/>
                </a:path>
              </a:pathLst>
            </a:custGeom>
            <a:solidFill>
              <a:srgbClr val="000000"/>
            </a:solidFill>
            <a:ln w="7938">
              <a:solidFill>
                <a:srgbClr val="000000"/>
              </a:solidFill>
              <a:prstDash val="solid"/>
              <a:round/>
              <a:headEnd/>
              <a:tailEnd/>
            </a:ln>
          </p:spPr>
          <p:txBody>
            <a:bodyPr/>
            <a:lstStyle/>
            <a:p>
              <a:endParaRPr lang="fr-FR"/>
            </a:p>
          </p:txBody>
        </p:sp>
        <p:sp>
          <p:nvSpPr>
            <p:cNvPr id="2260" name="Line 676"/>
            <p:cNvSpPr>
              <a:spLocks noChangeShapeType="1"/>
            </p:cNvSpPr>
            <p:nvPr/>
          </p:nvSpPr>
          <p:spPr bwMode="auto">
            <a:xfrm rot="11055630" flipV="1">
              <a:off x="934" y="3939"/>
              <a:ext cx="1" cy="65"/>
            </a:xfrm>
            <a:prstGeom prst="line">
              <a:avLst/>
            </a:prstGeom>
            <a:noFill/>
            <a:ln w="7938">
              <a:solidFill>
                <a:srgbClr val="000000"/>
              </a:solidFill>
              <a:round/>
              <a:headEnd/>
              <a:tailEnd/>
            </a:ln>
          </p:spPr>
          <p:txBody>
            <a:bodyPr/>
            <a:lstStyle/>
            <a:p>
              <a:endParaRPr lang="fr-FR"/>
            </a:p>
          </p:txBody>
        </p:sp>
        <p:sp>
          <p:nvSpPr>
            <p:cNvPr id="2261" name="Line 677"/>
            <p:cNvSpPr>
              <a:spLocks noChangeShapeType="1"/>
            </p:cNvSpPr>
            <p:nvPr/>
          </p:nvSpPr>
          <p:spPr bwMode="auto">
            <a:xfrm rot="11055630">
              <a:off x="904" y="3970"/>
              <a:ext cx="69" cy="1"/>
            </a:xfrm>
            <a:prstGeom prst="line">
              <a:avLst/>
            </a:prstGeom>
            <a:noFill/>
            <a:ln w="7938">
              <a:solidFill>
                <a:srgbClr val="000000"/>
              </a:solidFill>
              <a:round/>
              <a:headEnd/>
              <a:tailEnd/>
            </a:ln>
          </p:spPr>
          <p:txBody>
            <a:bodyPr/>
            <a:lstStyle/>
            <a:p>
              <a:endParaRPr lang="fr-FR"/>
            </a:p>
          </p:txBody>
        </p:sp>
        <p:sp>
          <p:nvSpPr>
            <p:cNvPr id="2262" name="Freeform 678"/>
            <p:cNvSpPr>
              <a:spLocks/>
            </p:cNvSpPr>
            <p:nvPr/>
          </p:nvSpPr>
          <p:spPr bwMode="auto">
            <a:xfrm rot="11055630">
              <a:off x="967" y="3928"/>
              <a:ext cx="18" cy="23"/>
            </a:xfrm>
            <a:custGeom>
              <a:avLst/>
              <a:gdLst/>
              <a:ahLst/>
              <a:cxnLst>
                <a:cxn ang="0">
                  <a:pos x="9" y="0"/>
                </a:cxn>
                <a:cxn ang="0">
                  <a:pos x="9" y="0"/>
                </a:cxn>
                <a:cxn ang="0">
                  <a:pos x="14" y="0"/>
                </a:cxn>
                <a:cxn ang="0">
                  <a:pos x="14" y="0"/>
                </a:cxn>
                <a:cxn ang="0">
                  <a:pos x="14" y="4"/>
                </a:cxn>
                <a:cxn ang="0">
                  <a:pos x="14" y="4"/>
                </a:cxn>
                <a:cxn ang="0">
                  <a:pos x="18" y="4"/>
                </a:cxn>
                <a:cxn ang="0">
                  <a:pos x="18" y="9"/>
                </a:cxn>
                <a:cxn ang="0">
                  <a:pos x="18" y="9"/>
                </a:cxn>
                <a:cxn ang="0">
                  <a:pos x="18" y="9"/>
                </a:cxn>
                <a:cxn ang="0">
                  <a:pos x="18" y="13"/>
                </a:cxn>
                <a:cxn ang="0">
                  <a:pos x="18" y="13"/>
                </a:cxn>
                <a:cxn ang="0">
                  <a:pos x="18" y="13"/>
                </a:cxn>
                <a:cxn ang="0">
                  <a:pos x="14" y="18"/>
                </a:cxn>
                <a:cxn ang="0">
                  <a:pos x="14" y="18"/>
                </a:cxn>
                <a:cxn ang="0">
                  <a:pos x="14" y="18"/>
                </a:cxn>
                <a:cxn ang="0">
                  <a:pos x="9" y="18"/>
                </a:cxn>
                <a:cxn ang="0">
                  <a:pos x="9" y="18"/>
                </a:cxn>
                <a:cxn ang="0">
                  <a:pos x="9" y="23"/>
                </a:cxn>
                <a:cxn ang="0">
                  <a:pos x="4" y="18"/>
                </a:cxn>
                <a:cxn ang="0">
                  <a:pos x="4" y="18"/>
                </a:cxn>
                <a:cxn ang="0">
                  <a:pos x="4" y="18"/>
                </a:cxn>
                <a:cxn ang="0">
                  <a:pos x="0" y="18"/>
                </a:cxn>
                <a:cxn ang="0">
                  <a:pos x="0" y="18"/>
                </a:cxn>
                <a:cxn ang="0">
                  <a:pos x="0" y="13"/>
                </a:cxn>
                <a:cxn ang="0">
                  <a:pos x="0" y="13"/>
                </a:cxn>
                <a:cxn ang="0">
                  <a:pos x="0" y="13"/>
                </a:cxn>
                <a:cxn ang="0">
                  <a:pos x="0" y="9"/>
                </a:cxn>
                <a:cxn ang="0">
                  <a:pos x="0" y="9"/>
                </a:cxn>
                <a:cxn ang="0">
                  <a:pos x="0" y="4"/>
                </a:cxn>
                <a:cxn ang="0">
                  <a:pos x="0" y="4"/>
                </a:cxn>
                <a:cxn ang="0">
                  <a:pos x="0" y="4"/>
                </a:cxn>
                <a:cxn ang="0">
                  <a:pos x="0" y="4"/>
                </a:cxn>
                <a:cxn ang="0">
                  <a:pos x="4" y="0"/>
                </a:cxn>
                <a:cxn ang="0">
                  <a:pos x="4" y="0"/>
                </a:cxn>
                <a:cxn ang="0">
                  <a:pos x="4" y="0"/>
                </a:cxn>
                <a:cxn ang="0">
                  <a:pos x="9" y="0"/>
                </a:cxn>
              </a:cxnLst>
              <a:rect l="0" t="0" r="r" b="b"/>
              <a:pathLst>
                <a:path w="18" h="23">
                  <a:moveTo>
                    <a:pt x="9" y="0"/>
                  </a:moveTo>
                  <a:lnTo>
                    <a:pt x="9" y="0"/>
                  </a:lnTo>
                  <a:lnTo>
                    <a:pt x="14" y="0"/>
                  </a:lnTo>
                  <a:lnTo>
                    <a:pt x="14" y="0"/>
                  </a:lnTo>
                  <a:lnTo>
                    <a:pt x="14" y="4"/>
                  </a:lnTo>
                  <a:lnTo>
                    <a:pt x="14" y="4"/>
                  </a:lnTo>
                  <a:lnTo>
                    <a:pt x="18" y="4"/>
                  </a:lnTo>
                  <a:lnTo>
                    <a:pt x="18" y="9"/>
                  </a:lnTo>
                  <a:lnTo>
                    <a:pt x="18" y="9"/>
                  </a:lnTo>
                  <a:lnTo>
                    <a:pt x="18" y="9"/>
                  </a:lnTo>
                  <a:lnTo>
                    <a:pt x="18" y="13"/>
                  </a:lnTo>
                  <a:lnTo>
                    <a:pt x="18" y="13"/>
                  </a:lnTo>
                  <a:lnTo>
                    <a:pt x="18" y="13"/>
                  </a:lnTo>
                  <a:lnTo>
                    <a:pt x="14" y="18"/>
                  </a:lnTo>
                  <a:lnTo>
                    <a:pt x="14" y="18"/>
                  </a:lnTo>
                  <a:lnTo>
                    <a:pt x="14" y="18"/>
                  </a:lnTo>
                  <a:lnTo>
                    <a:pt x="9" y="18"/>
                  </a:lnTo>
                  <a:lnTo>
                    <a:pt x="9" y="18"/>
                  </a:lnTo>
                  <a:lnTo>
                    <a:pt x="9" y="23"/>
                  </a:lnTo>
                  <a:lnTo>
                    <a:pt x="4" y="18"/>
                  </a:lnTo>
                  <a:lnTo>
                    <a:pt x="4" y="18"/>
                  </a:lnTo>
                  <a:lnTo>
                    <a:pt x="4" y="18"/>
                  </a:lnTo>
                  <a:lnTo>
                    <a:pt x="0" y="18"/>
                  </a:lnTo>
                  <a:lnTo>
                    <a:pt x="0" y="18"/>
                  </a:lnTo>
                  <a:lnTo>
                    <a:pt x="0" y="13"/>
                  </a:lnTo>
                  <a:lnTo>
                    <a:pt x="0" y="13"/>
                  </a:lnTo>
                  <a:lnTo>
                    <a:pt x="0" y="13"/>
                  </a:lnTo>
                  <a:lnTo>
                    <a:pt x="0" y="9"/>
                  </a:lnTo>
                  <a:lnTo>
                    <a:pt x="0" y="9"/>
                  </a:lnTo>
                  <a:lnTo>
                    <a:pt x="0" y="4"/>
                  </a:lnTo>
                  <a:lnTo>
                    <a:pt x="0" y="4"/>
                  </a:lnTo>
                  <a:lnTo>
                    <a:pt x="0" y="4"/>
                  </a:lnTo>
                  <a:lnTo>
                    <a:pt x="0" y="4"/>
                  </a:lnTo>
                  <a:lnTo>
                    <a:pt x="4" y="0"/>
                  </a:lnTo>
                  <a:lnTo>
                    <a:pt x="4" y="0"/>
                  </a:lnTo>
                  <a:lnTo>
                    <a:pt x="4"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63" name="Line 679"/>
            <p:cNvSpPr>
              <a:spLocks noChangeShapeType="1"/>
            </p:cNvSpPr>
            <p:nvPr/>
          </p:nvSpPr>
          <p:spPr bwMode="auto">
            <a:xfrm rot="11055630">
              <a:off x="943" y="3941"/>
              <a:ext cx="69" cy="1"/>
            </a:xfrm>
            <a:prstGeom prst="line">
              <a:avLst/>
            </a:prstGeom>
            <a:noFill/>
            <a:ln w="7938">
              <a:solidFill>
                <a:srgbClr val="000000"/>
              </a:solidFill>
              <a:round/>
              <a:headEnd/>
              <a:tailEnd/>
            </a:ln>
          </p:spPr>
          <p:txBody>
            <a:bodyPr/>
            <a:lstStyle/>
            <a:p>
              <a:endParaRPr lang="fr-FR"/>
            </a:p>
          </p:txBody>
        </p:sp>
        <p:sp>
          <p:nvSpPr>
            <p:cNvPr id="2264" name="Line 680"/>
            <p:cNvSpPr>
              <a:spLocks noChangeShapeType="1"/>
            </p:cNvSpPr>
            <p:nvPr/>
          </p:nvSpPr>
          <p:spPr bwMode="auto">
            <a:xfrm rot="11055630" flipV="1">
              <a:off x="974" y="3905"/>
              <a:ext cx="1" cy="69"/>
            </a:xfrm>
            <a:prstGeom prst="line">
              <a:avLst/>
            </a:prstGeom>
            <a:noFill/>
            <a:ln w="7938">
              <a:solidFill>
                <a:srgbClr val="000000"/>
              </a:solidFill>
              <a:round/>
              <a:headEnd/>
              <a:tailEnd/>
            </a:ln>
          </p:spPr>
          <p:txBody>
            <a:bodyPr/>
            <a:lstStyle/>
            <a:p>
              <a:endParaRPr lang="fr-FR"/>
            </a:p>
          </p:txBody>
        </p:sp>
        <p:sp>
          <p:nvSpPr>
            <p:cNvPr id="2265" name="Freeform 681"/>
            <p:cNvSpPr>
              <a:spLocks/>
            </p:cNvSpPr>
            <p:nvPr/>
          </p:nvSpPr>
          <p:spPr bwMode="auto">
            <a:xfrm rot="11055630">
              <a:off x="962" y="3999"/>
              <a:ext cx="18" cy="18"/>
            </a:xfrm>
            <a:custGeom>
              <a:avLst/>
              <a:gdLst/>
              <a:ahLst/>
              <a:cxnLst>
                <a:cxn ang="0">
                  <a:pos x="9" y="0"/>
                </a:cxn>
                <a:cxn ang="0">
                  <a:pos x="9" y="0"/>
                </a:cxn>
                <a:cxn ang="0">
                  <a:pos x="14" y="0"/>
                </a:cxn>
                <a:cxn ang="0">
                  <a:pos x="14" y="0"/>
                </a:cxn>
                <a:cxn ang="0">
                  <a:pos x="14" y="0"/>
                </a:cxn>
                <a:cxn ang="0">
                  <a:pos x="18" y="0"/>
                </a:cxn>
                <a:cxn ang="0">
                  <a:pos x="18" y="5"/>
                </a:cxn>
                <a:cxn ang="0">
                  <a:pos x="18" y="5"/>
                </a:cxn>
                <a:cxn ang="0">
                  <a:pos x="18" y="5"/>
                </a:cxn>
                <a:cxn ang="0">
                  <a:pos x="18" y="9"/>
                </a:cxn>
                <a:cxn ang="0">
                  <a:pos x="18" y="9"/>
                </a:cxn>
                <a:cxn ang="0">
                  <a:pos x="18" y="14"/>
                </a:cxn>
                <a:cxn ang="0">
                  <a:pos x="18" y="14"/>
                </a:cxn>
                <a:cxn ang="0">
                  <a:pos x="18" y="14"/>
                </a:cxn>
                <a:cxn ang="0">
                  <a:pos x="14" y="18"/>
                </a:cxn>
                <a:cxn ang="0">
                  <a:pos x="14" y="18"/>
                </a:cxn>
                <a:cxn ang="0">
                  <a:pos x="14" y="18"/>
                </a:cxn>
                <a:cxn ang="0">
                  <a:pos x="9" y="18"/>
                </a:cxn>
                <a:cxn ang="0">
                  <a:pos x="9" y="18"/>
                </a:cxn>
                <a:cxn ang="0">
                  <a:pos x="4" y="18"/>
                </a:cxn>
                <a:cxn ang="0">
                  <a:pos x="4" y="18"/>
                </a:cxn>
                <a:cxn ang="0">
                  <a:pos x="4" y="18"/>
                </a:cxn>
                <a:cxn ang="0">
                  <a:pos x="0" y="18"/>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4" y="0"/>
                </a:cxn>
                <a:cxn ang="0">
                  <a:pos x="4" y="0"/>
                </a:cxn>
                <a:cxn ang="0">
                  <a:pos x="9" y="0"/>
                </a:cxn>
                <a:cxn ang="0">
                  <a:pos x="9" y="0"/>
                </a:cxn>
              </a:cxnLst>
              <a:rect l="0" t="0" r="r" b="b"/>
              <a:pathLst>
                <a:path w="18" h="18">
                  <a:moveTo>
                    <a:pt x="9" y="0"/>
                  </a:moveTo>
                  <a:lnTo>
                    <a:pt x="9" y="0"/>
                  </a:lnTo>
                  <a:lnTo>
                    <a:pt x="14" y="0"/>
                  </a:lnTo>
                  <a:lnTo>
                    <a:pt x="14" y="0"/>
                  </a:lnTo>
                  <a:lnTo>
                    <a:pt x="14" y="0"/>
                  </a:lnTo>
                  <a:lnTo>
                    <a:pt x="18" y="0"/>
                  </a:lnTo>
                  <a:lnTo>
                    <a:pt x="18" y="5"/>
                  </a:lnTo>
                  <a:lnTo>
                    <a:pt x="18" y="5"/>
                  </a:lnTo>
                  <a:lnTo>
                    <a:pt x="18" y="5"/>
                  </a:lnTo>
                  <a:lnTo>
                    <a:pt x="18" y="9"/>
                  </a:lnTo>
                  <a:lnTo>
                    <a:pt x="18" y="9"/>
                  </a:lnTo>
                  <a:lnTo>
                    <a:pt x="18" y="14"/>
                  </a:lnTo>
                  <a:lnTo>
                    <a:pt x="18" y="14"/>
                  </a:lnTo>
                  <a:lnTo>
                    <a:pt x="18" y="14"/>
                  </a:lnTo>
                  <a:lnTo>
                    <a:pt x="14" y="18"/>
                  </a:lnTo>
                  <a:lnTo>
                    <a:pt x="14" y="18"/>
                  </a:lnTo>
                  <a:lnTo>
                    <a:pt x="14" y="18"/>
                  </a:lnTo>
                  <a:lnTo>
                    <a:pt x="9" y="18"/>
                  </a:lnTo>
                  <a:lnTo>
                    <a:pt x="9" y="18"/>
                  </a:lnTo>
                  <a:lnTo>
                    <a:pt x="4" y="18"/>
                  </a:lnTo>
                  <a:lnTo>
                    <a:pt x="4" y="18"/>
                  </a:lnTo>
                  <a:lnTo>
                    <a:pt x="4" y="18"/>
                  </a:lnTo>
                  <a:lnTo>
                    <a:pt x="0" y="18"/>
                  </a:lnTo>
                  <a:lnTo>
                    <a:pt x="0" y="14"/>
                  </a:lnTo>
                  <a:lnTo>
                    <a:pt x="0" y="14"/>
                  </a:lnTo>
                  <a:lnTo>
                    <a:pt x="0" y="14"/>
                  </a:lnTo>
                  <a:lnTo>
                    <a:pt x="0" y="9"/>
                  </a:lnTo>
                  <a:lnTo>
                    <a:pt x="0" y="9"/>
                  </a:lnTo>
                  <a:lnTo>
                    <a:pt x="0" y="5"/>
                  </a:lnTo>
                  <a:lnTo>
                    <a:pt x="0" y="5"/>
                  </a:lnTo>
                  <a:lnTo>
                    <a:pt x="0" y="5"/>
                  </a:lnTo>
                  <a:lnTo>
                    <a:pt x="0" y="0"/>
                  </a:lnTo>
                  <a:lnTo>
                    <a:pt x="0" y="0"/>
                  </a:lnTo>
                  <a:lnTo>
                    <a:pt x="4" y="0"/>
                  </a:lnTo>
                  <a:lnTo>
                    <a:pt x="4"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66" name="Line 682"/>
            <p:cNvSpPr>
              <a:spLocks noChangeShapeType="1"/>
            </p:cNvSpPr>
            <p:nvPr/>
          </p:nvSpPr>
          <p:spPr bwMode="auto">
            <a:xfrm rot="11055630">
              <a:off x="939" y="4006"/>
              <a:ext cx="64" cy="1"/>
            </a:xfrm>
            <a:prstGeom prst="line">
              <a:avLst/>
            </a:prstGeom>
            <a:noFill/>
            <a:ln w="7938">
              <a:solidFill>
                <a:srgbClr val="000000"/>
              </a:solidFill>
              <a:round/>
              <a:headEnd/>
              <a:tailEnd/>
            </a:ln>
          </p:spPr>
          <p:txBody>
            <a:bodyPr/>
            <a:lstStyle/>
            <a:p>
              <a:endParaRPr lang="fr-FR"/>
            </a:p>
          </p:txBody>
        </p:sp>
        <p:sp>
          <p:nvSpPr>
            <p:cNvPr id="2267" name="Line 683"/>
            <p:cNvSpPr>
              <a:spLocks noChangeShapeType="1"/>
            </p:cNvSpPr>
            <p:nvPr/>
          </p:nvSpPr>
          <p:spPr bwMode="auto">
            <a:xfrm rot="11055630" flipV="1">
              <a:off x="969" y="3974"/>
              <a:ext cx="1" cy="65"/>
            </a:xfrm>
            <a:prstGeom prst="line">
              <a:avLst/>
            </a:prstGeom>
            <a:noFill/>
            <a:ln w="7938">
              <a:solidFill>
                <a:srgbClr val="000000"/>
              </a:solidFill>
              <a:round/>
              <a:headEnd/>
              <a:tailEnd/>
            </a:ln>
          </p:spPr>
          <p:txBody>
            <a:bodyPr/>
            <a:lstStyle/>
            <a:p>
              <a:endParaRPr lang="fr-FR"/>
            </a:p>
          </p:txBody>
        </p:sp>
        <p:sp>
          <p:nvSpPr>
            <p:cNvPr id="2268" name="Freeform 684"/>
            <p:cNvSpPr>
              <a:spLocks/>
            </p:cNvSpPr>
            <p:nvPr/>
          </p:nvSpPr>
          <p:spPr bwMode="auto">
            <a:xfrm rot="11055630">
              <a:off x="1001" y="3968"/>
              <a:ext cx="18" cy="19"/>
            </a:xfrm>
            <a:custGeom>
              <a:avLst/>
              <a:gdLst/>
              <a:ahLst/>
              <a:cxnLst>
                <a:cxn ang="0">
                  <a:pos x="9" y="0"/>
                </a:cxn>
                <a:cxn ang="0">
                  <a:pos x="14" y="0"/>
                </a:cxn>
                <a:cxn ang="0">
                  <a:pos x="14" y="0"/>
                </a:cxn>
                <a:cxn ang="0">
                  <a:pos x="14" y="0"/>
                </a:cxn>
                <a:cxn ang="0">
                  <a:pos x="18" y="0"/>
                </a:cxn>
                <a:cxn ang="0">
                  <a:pos x="18" y="5"/>
                </a:cxn>
                <a:cxn ang="0">
                  <a:pos x="18" y="5"/>
                </a:cxn>
                <a:cxn ang="0">
                  <a:pos x="18" y="5"/>
                </a:cxn>
                <a:cxn ang="0">
                  <a:pos x="18" y="10"/>
                </a:cxn>
                <a:cxn ang="0">
                  <a:pos x="18" y="10"/>
                </a:cxn>
                <a:cxn ang="0">
                  <a:pos x="18" y="10"/>
                </a:cxn>
                <a:cxn ang="0">
                  <a:pos x="18" y="14"/>
                </a:cxn>
                <a:cxn ang="0">
                  <a:pos x="18" y="14"/>
                </a:cxn>
                <a:cxn ang="0">
                  <a:pos x="18" y="14"/>
                </a:cxn>
                <a:cxn ang="0">
                  <a:pos x="18" y="19"/>
                </a:cxn>
                <a:cxn ang="0">
                  <a:pos x="14" y="19"/>
                </a:cxn>
                <a:cxn ang="0">
                  <a:pos x="14" y="19"/>
                </a:cxn>
                <a:cxn ang="0">
                  <a:pos x="14" y="19"/>
                </a:cxn>
                <a:cxn ang="0">
                  <a:pos x="9" y="19"/>
                </a:cxn>
                <a:cxn ang="0">
                  <a:pos x="9" y="19"/>
                </a:cxn>
                <a:cxn ang="0">
                  <a:pos x="4" y="19"/>
                </a:cxn>
                <a:cxn ang="0">
                  <a:pos x="4" y="19"/>
                </a:cxn>
                <a:cxn ang="0">
                  <a:pos x="4" y="19"/>
                </a:cxn>
                <a:cxn ang="0">
                  <a:pos x="0" y="14"/>
                </a:cxn>
                <a:cxn ang="0">
                  <a:pos x="0" y="14"/>
                </a:cxn>
                <a:cxn ang="0">
                  <a:pos x="0" y="14"/>
                </a:cxn>
                <a:cxn ang="0">
                  <a:pos x="0" y="10"/>
                </a:cxn>
                <a:cxn ang="0">
                  <a:pos x="0" y="10"/>
                </a:cxn>
                <a:cxn ang="0">
                  <a:pos x="0" y="10"/>
                </a:cxn>
                <a:cxn ang="0">
                  <a:pos x="0" y="5"/>
                </a:cxn>
                <a:cxn ang="0">
                  <a:pos x="0" y="5"/>
                </a:cxn>
                <a:cxn ang="0">
                  <a:pos x="4" y="5"/>
                </a:cxn>
                <a:cxn ang="0">
                  <a:pos x="4" y="0"/>
                </a:cxn>
                <a:cxn ang="0">
                  <a:pos x="4" y="0"/>
                </a:cxn>
                <a:cxn ang="0">
                  <a:pos x="4" y="0"/>
                </a:cxn>
                <a:cxn ang="0">
                  <a:pos x="9" y="0"/>
                </a:cxn>
                <a:cxn ang="0">
                  <a:pos x="9" y="0"/>
                </a:cxn>
              </a:cxnLst>
              <a:rect l="0" t="0" r="r" b="b"/>
              <a:pathLst>
                <a:path w="18" h="19">
                  <a:moveTo>
                    <a:pt x="9" y="0"/>
                  </a:moveTo>
                  <a:lnTo>
                    <a:pt x="14" y="0"/>
                  </a:lnTo>
                  <a:lnTo>
                    <a:pt x="14" y="0"/>
                  </a:lnTo>
                  <a:lnTo>
                    <a:pt x="14" y="0"/>
                  </a:lnTo>
                  <a:lnTo>
                    <a:pt x="18" y="0"/>
                  </a:lnTo>
                  <a:lnTo>
                    <a:pt x="18" y="5"/>
                  </a:lnTo>
                  <a:lnTo>
                    <a:pt x="18" y="5"/>
                  </a:lnTo>
                  <a:lnTo>
                    <a:pt x="18" y="5"/>
                  </a:lnTo>
                  <a:lnTo>
                    <a:pt x="18" y="10"/>
                  </a:lnTo>
                  <a:lnTo>
                    <a:pt x="18" y="10"/>
                  </a:lnTo>
                  <a:lnTo>
                    <a:pt x="18" y="10"/>
                  </a:lnTo>
                  <a:lnTo>
                    <a:pt x="18" y="14"/>
                  </a:lnTo>
                  <a:lnTo>
                    <a:pt x="18" y="14"/>
                  </a:lnTo>
                  <a:lnTo>
                    <a:pt x="18" y="14"/>
                  </a:lnTo>
                  <a:lnTo>
                    <a:pt x="18" y="19"/>
                  </a:lnTo>
                  <a:lnTo>
                    <a:pt x="14" y="19"/>
                  </a:lnTo>
                  <a:lnTo>
                    <a:pt x="14" y="19"/>
                  </a:lnTo>
                  <a:lnTo>
                    <a:pt x="14" y="19"/>
                  </a:lnTo>
                  <a:lnTo>
                    <a:pt x="9" y="19"/>
                  </a:lnTo>
                  <a:lnTo>
                    <a:pt x="9" y="19"/>
                  </a:lnTo>
                  <a:lnTo>
                    <a:pt x="4" y="19"/>
                  </a:lnTo>
                  <a:lnTo>
                    <a:pt x="4" y="19"/>
                  </a:lnTo>
                  <a:lnTo>
                    <a:pt x="4" y="19"/>
                  </a:lnTo>
                  <a:lnTo>
                    <a:pt x="0" y="14"/>
                  </a:lnTo>
                  <a:lnTo>
                    <a:pt x="0" y="14"/>
                  </a:lnTo>
                  <a:lnTo>
                    <a:pt x="0" y="14"/>
                  </a:lnTo>
                  <a:lnTo>
                    <a:pt x="0" y="10"/>
                  </a:lnTo>
                  <a:lnTo>
                    <a:pt x="0" y="10"/>
                  </a:lnTo>
                  <a:lnTo>
                    <a:pt x="0" y="10"/>
                  </a:lnTo>
                  <a:lnTo>
                    <a:pt x="0" y="5"/>
                  </a:lnTo>
                  <a:lnTo>
                    <a:pt x="0" y="5"/>
                  </a:lnTo>
                  <a:lnTo>
                    <a:pt x="4" y="5"/>
                  </a:lnTo>
                  <a:lnTo>
                    <a:pt x="4" y="0"/>
                  </a:lnTo>
                  <a:lnTo>
                    <a:pt x="4" y="0"/>
                  </a:lnTo>
                  <a:lnTo>
                    <a:pt x="4" y="0"/>
                  </a:lnTo>
                  <a:lnTo>
                    <a:pt x="9"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269" name="Line 685"/>
            <p:cNvSpPr>
              <a:spLocks noChangeShapeType="1"/>
            </p:cNvSpPr>
            <p:nvPr/>
          </p:nvSpPr>
          <p:spPr bwMode="auto">
            <a:xfrm rot="11055630">
              <a:off x="972" y="3975"/>
              <a:ext cx="69" cy="1"/>
            </a:xfrm>
            <a:prstGeom prst="line">
              <a:avLst/>
            </a:prstGeom>
            <a:noFill/>
            <a:ln w="7938">
              <a:solidFill>
                <a:srgbClr val="000000"/>
              </a:solidFill>
              <a:round/>
              <a:headEnd/>
              <a:tailEnd/>
            </a:ln>
          </p:spPr>
          <p:txBody>
            <a:bodyPr/>
            <a:lstStyle/>
            <a:p>
              <a:endParaRPr lang="fr-FR"/>
            </a:p>
          </p:txBody>
        </p:sp>
        <p:sp>
          <p:nvSpPr>
            <p:cNvPr id="2270" name="Line 686"/>
            <p:cNvSpPr>
              <a:spLocks noChangeShapeType="1"/>
            </p:cNvSpPr>
            <p:nvPr/>
          </p:nvSpPr>
          <p:spPr bwMode="auto">
            <a:xfrm rot="11055630" flipV="1">
              <a:off x="1008" y="3944"/>
              <a:ext cx="1" cy="65"/>
            </a:xfrm>
            <a:prstGeom prst="line">
              <a:avLst/>
            </a:prstGeom>
            <a:noFill/>
            <a:ln w="7938">
              <a:solidFill>
                <a:srgbClr val="000000"/>
              </a:solidFill>
              <a:round/>
              <a:headEnd/>
              <a:tailEnd/>
            </a:ln>
          </p:spPr>
          <p:txBody>
            <a:bodyPr/>
            <a:lstStyle/>
            <a:p>
              <a:endParaRPr lang="fr-FR"/>
            </a:p>
          </p:txBody>
        </p:sp>
        <p:sp>
          <p:nvSpPr>
            <p:cNvPr id="2271" name="Freeform 687"/>
            <p:cNvSpPr>
              <a:spLocks/>
            </p:cNvSpPr>
            <p:nvPr/>
          </p:nvSpPr>
          <p:spPr bwMode="auto">
            <a:xfrm rot="11055630">
              <a:off x="561" y="3662"/>
              <a:ext cx="23" cy="19"/>
            </a:xfrm>
            <a:custGeom>
              <a:avLst/>
              <a:gdLst/>
              <a:ahLst/>
              <a:cxnLst>
                <a:cxn ang="0">
                  <a:pos x="23" y="14"/>
                </a:cxn>
                <a:cxn ang="0">
                  <a:pos x="19" y="19"/>
                </a:cxn>
                <a:cxn ang="0">
                  <a:pos x="19" y="19"/>
                </a:cxn>
                <a:cxn ang="0">
                  <a:pos x="19" y="19"/>
                </a:cxn>
                <a:cxn ang="0">
                  <a:pos x="14" y="19"/>
                </a:cxn>
                <a:cxn ang="0">
                  <a:pos x="14" y="19"/>
                </a:cxn>
                <a:cxn ang="0">
                  <a:pos x="14" y="19"/>
                </a:cxn>
                <a:cxn ang="0">
                  <a:pos x="9" y="19"/>
                </a:cxn>
                <a:cxn ang="0">
                  <a:pos x="9" y="19"/>
                </a:cxn>
                <a:cxn ang="0">
                  <a:pos x="5" y="19"/>
                </a:cxn>
                <a:cxn ang="0">
                  <a:pos x="5" y="19"/>
                </a:cxn>
                <a:cxn ang="0">
                  <a:pos x="5" y="14"/>
                </a:cxn>
                <a:cxn ang="0">
                  <a:pos x="5" y="14"/>
                </a:cxn>
                <a:cxn ang="0">
                  <a:pos x="5" y="14"/>
                </a:cxn>
                <a:cxn ang="0">
                  <a:pos x="0" y="9"/>
                </a:cxn>
                <a:cxn ang="0">
                  <a:pos x="0" y="9"/>
                </a:cxn>
                <a:cxn ang="0">
                  <a:pos x="0" y="9"/>
                </a:cxn>
                <a:cxn ang="0">
                  <a:pos x="5" y="5"/>
                </a:cxn>
                <a:cxn ang="0">
                  <a:pos x="5" y="5"/>
                </a:cxn>
                <a:cxn ang="0">
                  <a:pos x="5" y="5"/>
                </a:cxn>
                <a:cxn ang="0">
                  <a:pos x="5" y="0"/>
                </a:cxn>
                <a:cxn ang="0">
                  <a:pos x="9" y="0"/>
                </a:cxn>
                <a:cxn ang="0">
                  <a:pos x="9" y="0"/>
                </a:cxn>
                <a:cxn ang="0">
                  <a:pos x="9" y="0"/>
                </a:cxn>
                <a:cxn ang="0">
                  <a:pos x="14" y="0"/>
                </a:cxn>
                <a:cxn ang="0">
                  <a:pos x="14" y="0"/>
                </a:cxn>
                <a:cxn ang="0">
                  <a:pos x="19" y="0"/>
                </a:cxn>
                <a:cxn ang="0">
                  <a:pos x="19" y="0"/>
                </a:cxn>
                <a:cxn ang="0">
                  <a:pos x="19" y="5"/>
                </a:cxn>
                <a:cxn ang="0">
                  <a:pos x="19" y="5"/>
                </a:cxn>
                <a:cxn ang="0">
                  <a:pos x="23" y="5"/>
                </a:cxn>
                <a:cxn ang="0">
                  <a:pos x="23" y="9"/>
                </a:cxn>
                <a:cxn ang="0">
                  <a:pos x="23" y="9"/>
                </a:cxn>
                <a:cxn ang="0">
                  <a:pos x="23" y="9"/>
                </a:cxn>
                <a:cxn ang="0">
                  <a:pos x="23" y="14"/>
                </a:cxn>
                <a:cxn ang="0">
                  <a:pos x="23" y="14"/>
                </a:cxn>
                <a:cxn ang="0">
                  <a:pos x="23" y="14"/>
                </a:cxn>
              </a:cxnLst>
              <a:rect l="0" t="0" r="r" b="b"/>
              <a:pathLst>
                <a:path w="23" h="19">
                  <a:moveTo>
                    <a:pt x="23" y="14"/>
                  </a:moveTo>
                  <a:lnTo>
                    <a:pt x="19" y="19"/>
                  </a:lnTo>
                  <a:lnTo>
                    <a:pt x="19" y="19"/>
                  </a:lnTo>
                  <a:lnTo>
                    <a:pt x="19" y="19"/>
                  </a:lnTo>
                  <a:lnTo>
                    <a:pt x="14" y="19"/>
                  </a:lnTo>
                  <a:lnTo>
                    <a:pt x="14" y="19"/>
                  </a:lnTo>
                  <a:lnTo>
                    <a:pt x="14" y="19"/>
                  </a:lnTo>
                  <a:lnTo>
                    <a:pt x="9" y="19"/>
                  </a:lnTo>
                  <a:lnTo>
                    <a:pt x="9" y="19"/>
                  </a:lnTo>
                  <a:lnTo>
                    <a:pt x="5" y="19"/>
                  </a:lnTo>
                  <a:lnTo>
                    <a:pt x="5" y="19"/>
                  </a:lnTo>
                  <a:lnTo>
                    <a:pt x="5" y="14"/>
                  </a:lnTo>
                  <a:lnTo>
                    <a:pt x="5" y="14"/>
                  </a:lnTo>
                  <a:lnTo>
                    <a:pt x="5" y="14"/>
                  </a:lnTo>
                  <a:lnTo>
                    <a:pt x="0" y="9"/>
                  </a:lnTo>
                  <a:lnTo>
                    <a:pt x="0" y="9"/>
                  </a:lnTo>
                  <a:lnTo>
                    <a:pt x="0" y="9"/>
                  </a:lnTo>
                  <a:lnTo>
                    <a:pt x="5" y="5"/>
                  </a:lnTo>
                  <a:lnTo>
                    <a:pt x="5" y="5"/>
                  </a:lnTo>
                  <a:lnTo>
                    <a:pt x="5" y="5"/>
                  </a:lnTo>
                  <a:lnTo>
                    <a:pt x="5" y="0"/>
                  </a:lnTo>
                  <a:lnTo>
                    <a:pt x="9" y="0"/>
                  </a:lnTo>
                  <a:lnTo>
                    <a:pt x="9" y="0"/>
                  </a:lnTo>
                  <a:lnTo>
                    <a:pt x="9" y="0"/>
                  </a:lnTo>
                  <a:lnTo>
                    <a:pt x="14" y="0"/>
                  </a:lnTo>
                  <a:lnTo>
                    <a:pt x="14" y="0"/>
                  </a:lnTo>
                  <a:lnTo>
                    <a:pt x="19" y="0"/>
                  </a:lnTo>
                  <a:lnTo>
                    <a:pt x="19" y="0"/>
                  </a:lnTo>
                  <a:lnTo>
                    <a:pt x="19" y="5"/>
                  </a:lnTo>
                  <a:lnTo>
                    <a:pt x="19" y="5"/>
                  </a:lnTo>
                  <a:lnTo>
                    <a:pt x="23" y="5"/>
                  </a:lnTo>
                  <a:lnTo>
                    <a:pt x="23" y="9"/>
                  </a:lnTo>
                  <a:lnTo>
                    <a:pt x="23" y="9"/>
                  </a:lnTo>
                  <a:lnTo>
                    <a:pt x="23" y="9"/>
                  </a:lnTo>
                  <a:lnTo>
                    <a:pt x="23" y="14"/>
                  </a:lnTo>
                  <a:lnTo>
                    <a:pt x="23" y="14"/>
                  </a:lnTo>
                  <a:lnTo>
                    <a:pt x="23" y="14"/>
                  </a:lnTo>
                  <a:close/>
                </a:path>
              </a:pathLst>
            </a:custGeom>
            <a:solidFill>
              <a:srgbClr val="000000"/>
            </a:solidFill>
            <a:ln w="7938">
              <a:solidFill>
                <a:srgbClr val="000000"/>
              </a:solidFill>
              <a:prstDash val="solid"/>
              <a:round/>
              <a:headEnd/>
              <a:tailEnd/>
            </a:ln>
          </p:spPr>
          <p:txBody>
            <a:bodyPr/>
            <a:lstStyle/>
            <a:p>
              <a:endParaRPr lang="fr-FR"/>
            </a:p>
          </p:txBody>
        </p:sp>
        <p:sp>
          <p:nvSpPr>
            <p:cNvPr id="2272" name="Line 688"/>
            <p:cNvSpPr>
              <a:spLocks noChangeShapeType="1"/>
            </p:cNvSpPr>
            <p:nvPr/>
          </p:nvSpPr>
          <p:spPr bwMode="auto">
            <a:xfrm rot="11055630" flipV="1">
              <a:off x="553" y="3644"/>
              <a:ext cx="36" cy="55"/>
            </a:xfrm>
            <a:prstGeom prst="line">
              <a:avLst/>
            </a:prstGeom>
            <a:noFill/>
            <a:ln w="7938">
              <a:solidFill>
                <a:srgbClr val="000000"/>
              </a:solidFill>
              <a:round/>
              <a:headEnd/>
              <a:tailEnd/>
            </a:ln>
          </p:spPr>
          <p:txBody>
            <a:bodyPr/>
            <a:lstStyle/>
            <a:p>
              <a:endParaRPr lang="fr-FR"/>
            </a:p>
          </p:txBody>
        </p:sp>
        <p:sp>
          <p:nvSpPr>
            <p:cNvPr id="2273" name="Line 689"/>
            <p:cNvSpPr>
              <a:spLocks noChangeShapeType="1"/>
            </p:cNvSpPr>
            <p:nvPr/>
          </p:nvSpPr>
          <p:spPr bwMode="auto">
            <a:xfrm rot="11055630">
              <a:off x="543" y="3653"/>
              <a:ext cx="60" cy="37"/>
            </a:xfrm>
            <a:prstGeom prst="line">
              <a:avLst/>
            </a:prstGeom>
            <a:noFill/>
            <a:ln w="7938">
              <a:solidFill>
                <a:srgbClr val="000000"/>
              </a:solidFill>
              <a:round/>
              <a:headEnd/>
              <a:tailEnd/>
            </a:ln>
          </p:spPr>
          <p:txBody>
            <a:bodyPr/>
            <a:lstStyle/>
            <a:p>
              <a:endParaRPr lang="fr-FR"/>
            </a:p>
          </p:txBody>
        </p:sp>
        <p:sp>
          <p:nvSpPr>
            <p:cNvPr id="2274" name="Freeform 690"/>
            <p:cNvSpPr>
              <a:spLocks/>
            </p:cNvSpPr>
            <p:nvPr/>
          </p:nvSpPr>
          <p:spPr bwMode="auto">
            <a:xfrm rot="11055630">
              <a:off x="613" y="3657"/>
              <a:ext cx="18" cy="19"/>
            </a:xfrm>
            <a:custGeom>
              <a:avLst/>
              <a:gdLst/>
              <a:ahLst/>
              <a:cxnLst>
                <a:cxn ang="0">
                  <a:pos x="14" y="0"/>
                </a:cxn>
                <a:cxn ang="0">
                  <a:pos x="18" y="5"/>
                </a:cxn>
                <a:cxn ang="0">
                  <a:pos x="18" y="5"/>
                </a:cxn>
                <a:cxn ang="0">
                  <a:pos x="18" y="5"/>
                </a:cxn>
                <a:cxn ang="0">
                  <a:pos x="18" y="10"/>
                </a:cxn>
                <a:cxn ang="0">
                  <a:pos x="18" y="10"/>
                </a:cxn>
                <a:cxn ang="0">
                  <a:pos x="18" y="10"/>
                </a:cxn>
                <a:cxn ang="0">
                  <a:pos x="18" y="14"/>
                </a:cxn>
                <a:cxn ang="0">
                  <a:pos x="18" y="14"/>
                </a:cxn>
                <a:cxn ang="0">
                  <a:pos x="18" y="14"/>
                </a:cxn>
                <a:cxn ang="0">
                  <a:pos x="18" y="19"/>
                </a:cxn>
                <a:cxn ang="0">
                  <a:pos x="14" y="19"/>
                </a:cxn>
                <a:cxn ang="0">
                  <a:pos x="14" y="19"/>
                </a:cxn>
                <a:cxn ang="0">
                  <a:pos x="14" y="19"/>
                </a:cxn>
                <a:cxn ang="0">
                  <a:pos x="9" y="19"/>
                </a:cxn>
                <a:cxn ang="0">
                  <a:pos x="9" y="19"/>
                </a:cxn>
                <a:cxn ang="0">
                  <a:pos x="9" y="19"/>
                </a:cxn>
                <a:cxn ang="0">
                  <a:pos x="5" y="19"/>
                </a:cxn>
                <a:cxn ang="0">
                  <a:pos x="5" y="19"/>
                </a:cxn>
                <a:cxn ang="0">
                  <a:pos x="5" y="19"/>
                </a:cxn>
                <a:cxn ang="0">
                  <a:pos x="0" y="19"/>
                </a:cxn>
                <a:cxn ang="0">
                  <a:pos x="0" y="14"/>
                </a:cxn>
                <a:cxn ang="0">
                  <a:pos x="0" y="14"/>
                </a:cxn>
                <a:cxn ang="0">
                  <a:pos x="0" y="10"/>
                </a:cxn>
                <a:cxn ang="0">
                  <a:pos x="0" y="10"/>
                </a:cxn>
                <a:cxn ang="0">
                  <a:pos x="0" y="10"/>
                </a:cxn>
                <a:cxn ang="0">
                  <a:pos x="0" y="5"/>
                </a:cxn>
                <a:cxn ang="0">
                  <a:pos x="0" y="5"/>
                </a:cxn>
                <a:cxn ang="0">
                  <a:pos x="0" y="5"/>
                </a:cxn>
                <a:cxn ang="0">
                  <a:pos x="5" y="0"/>
                </a:cxn>
                <a:cxn ang="0">
                  <a:pos x="5" y="0"/>
                </a:cxn>
                <a:cxn ang="0">
                  <a:pos x="5" y="0"/>
                </a:cxn>
                <a:cxn ang="0">
                  <a:pos x="9" y="0"/>
                </a:cxn>
                <a:cxn ang="0">
                  <a:pos x="9" y="0"/>
                </a:cxn>
                <a:cxn ang="0">
                  <a:pos x="14" y="0"/>
                </a:cxn>
                <a:cxn ang="0">
                  <a:pos x="14" y="0"/>
                </a:cxn>
                <a:cxn ang="0">
                  <a:pos x="14" y="0"/>
                </a:cxn>
              </a:cxnLst>
              <a:rect l="0" t="0" r="r" b="b"/>
              <a:pathLst>
                <a:path w="18" h="19">
                  <a:moveTo>
                    <a:pt x="14" y="0"/>
                  </a:moveTo>
                  <a:lnTo>
                    <a:pt x="18" y="5"/>
                  </a:lnTo>
                  <a:lnTo>
                    <a:pt x="18" y="5"/>
                  </a:lnTo>
                  <a:lnTo>
                    <a:pt x="18" y="5"/>
                  </a:lnTo>
                  <a:lnTo>
                    <a:pt x="18" y="10"/>
                  </a:lnTo>
                  <a:lnTo>
                    <a:pt x="18" y="10"/>
                  </a:lnTo>
                  <a:lnTo>
                    <a:pt x="18" y="10"/>
                  </a:lnTo>
                  <a:lnTo>
                    <a:pt x="18" y="14"/>
                  </a:lnTo>
                  <a:lnTo>
                    <a:pt x="18" y="14"/>
                  </a:lnTo>
                  <a:lnTo>
                    <a:pt x="18" y="14"/>
                  </a:lnTo>
                  <a:lnTo>
                    <a:pt x="18" y="19"/>
                  </a:lnTo>
                  <a:lnTo>
                    <a:pt x="14" y="19"/>
                  </a:lnTo>
                  <a:lnTo>
                    <a:pt x="14" y="19"/>
                  </a:lnTo>
                  <a:lnTo>
                    <a:pt x="14" y="19"/>
                  </a:lnTo>
                  <a:lnTo>
                    <a:pt x="9" y="19"/>
                  </a:lnTo>
                  <a:lnTo>
                    <a:pt x="9" y="19"/>
                  </a:lnTo>
                  <a:lnTo>
                    <a:pt x="9" y="19"/>
                  </a:lnTo>
                  <a:lnTo>
                    <a:pt x="5" y="19"/>
                  </a:lnTo>
                  <a:lnTo>
                    <a:pt x="5" y="19"/>
                  </a:lnTo>
                  <a:lnTo>
                    <a:pt x="5" y="19"/>
                  </a:lnTo>
                  <a:lnTo>
                    <a:pt x="0" y="19"/>
                  </a:lnTo>
                  <a:lnTo>
                    <a:pt x="0" y="14"/>
                  </a:lnTo>
                  <a:lnTo>
                    <a:pt x="0" y="14"/>
                  </a:lnTo>
                  <a:lnTo>
                    <a:pt x="0" y="10"/>
                  </a:lnTo>
                  <a:lnTo>
                    <a:pt x="0" y="10"/>
                  </a:lnTo>
                  <a:lnTo>
                    <a:pt x="0" y="10"/>
                  </a:lnTo>
                  <a:lnTo>
                    <a:pt x="0" y="5"/>
                  </a:lnTo>
                  <a:lnTo>
                    <a:pt x="0" y="5"/>
                  </a:lnTo>
                  <a:lnTo>
                    <a:pt x="0" y="5"/>
                  </a:lnTo>
                  <a:lnTo>
                    <a:pt x="5" y="0"/>
                  </a:lnTo>
                  <a:lnTo>
                    <a:pt x="5" y="0"/>
                  </a:lnTo>
                  <a:lnTo>
                    <a:pt x="5"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275" name="Line 691"/>
            <p:cNvSpPr>
              <a:spLocks noChangeShapeType="1"/>
            </p:cNvSpPr>
            <p:nvPr/>
          </p:nvSpPr>
          <p:spPr bwMode="auto">
            <a:xfrm rot="11055630">
              <a:off x="593" y="3648"/>
              <a:ext cx="55" cy="37"/>
            </a:xfrm>
            <a:prstGeom prst="line">
              <a:avLst/>
            </a:prstGeom>
            <a:noFill/>
            <a:ln w="7938">
              <a:solidFill>
                <a:srgbClr val="000000"/>
              </a:solidFill>
              <a:round/>
              <a:headEnd/>
              <a:tailEnd/>
            </a:ln>
          </p:spPr>
          <p:txBody>
            <a:bodyPr/>
            <a:lstStyle/>
            <a:p>
              <a:endParaRPr lang="fr-FR"/>
            </a:p>
          </p:txBody>
        </p:sp>
        <p:sp>
          <p:nvSpPr>
            <p:cNvPr id="2276" name="Line 692"/>
            <p:cNvSpPr>
              <a:spLocks noChangeShapeType="1"/>
            </p:cNvSpPr>
            <p:nvPr/>
          </p:nvSpPr>
          <p:spPr bwMode="auto">
            <a:xfrm rot="11055630" flipV="1">
              <a:off x="602" y="3639"/>
              <a:ext cx="37" cy="55"/>
            </a:xfrm>
            <a:prstGeom prst="line">
              <a:avLst/>
            </a:prstGeom>
            <a:noFill/>
            <a:ln w="7938">
              <a:solidFill>
                <a:srgbClr val="000000"/>
              </a:solidFill>
              <a:round/>
              <a:headEnd/>
              <a:tailEnd/>
            </a:ln>
          </p:spPr>
          <p:txBody>
            <a:bodyPr/>
            <a:lstStyle/>
            <a:p>
              <a:endParaRPr lang="fr-FR"/>
            </a:p>
          </p:txBody>
        </p:sp>
        <p:sp>
          <p:nvSpPr>
            <p:cNvPr id="2277" name="Freeform 693"/>
            <p:cNvSpPr>
              <a:spLocks/>
            </p:cNvSpPr>
            <p:nvPr/>
          </p:nvSpPr>
          <p:spPr bwMode="auto">
            <a:xfrm rot="11055630">
              <a:off x="572" y="3709"/>
              <a:ext cx="18" cy="19"/>
            </a:xfrm>
            <a:custGeom>
              <a:avLst/>
              <a:gdLst/>
              <a:ahLst/>
              <a:cxnLst>
                <a:cxn ang="0">
                  <a:pos x="14" y="0"/>
                </a:cxn>
                <a:cxn ang="0">
                  <a:pos x="18" y="0"/>
                </a:cxn>
                <a:cxn ang="0">
                  <a:pos x="18" y="5"/>
                </a:cxn>
                <a:cxn ang="0">
                  <a:pos x="18" y="5"/>
                </a:cxn>
                <a:cxn ang="0">
                  <a:pos x="18" y="5"/>
                </a:cxn>
                <a:cxn ang="0">
                  <a:pos x="18" y="9"/>
                </a:cxn>
                <a:cxn ang="0">
                  <a:pos x="18" y="9"/>
                </a:cxn>
                <a:cxn ang="0">
                  <a:pos x="18" y="14"/>
                </a:cxn>
                <a:cxn ang="0">
                  <a:pos x="18" y="14"/>
                </a:cxn>
                <a:cxn ang="0">
                  <a:pos x="18" y="14"/>
                </a:cxn>
                <a:cxn ang="0">
                  <a:pos x="18" y="19"/>
                </a:cxn>
                <a:cxn ang="0">
                  <a:pos x="18" y="19"/>
                </a:cxn>
                <a:cxn ang="0">
                  <a:pos x="14" y="19"/>
                </a:cxn>
                <a:cxn ang="0">
                  <a:pos x="14" y="19"/>
                </a:cxn>
                <a:cxn ang="0">
                  <a:pos x="9" y="19"/>
                </a:cxn>
                <a:cxn ang="0">
                  <a:pos x="9" y="19"/>
                </a:cxn>
                <a:cxn ang="0">
                  <a:pos x="9" y="19"/>
                </a:cxn>
                <a:cxn ang="0">
                  <a:pos x="5" y="19"/>
                </a:cxn>
                <a:cxn ang="0">
                  <a:pos x="5" y="19"/>
                </a:cxn>
                <a:cxn ang="0">
                  <a:pos x="5" y="19"/>
                </a:cxn>
                <a:cxn ang="0">
                  <a:pos x="0" y="14"/>
                </a:cxn>
                <a:cxn ang="0">
                  <a:pos x="0" y="14"/>
                </a:cxn>
                <a:cxn ang="0">
                  <a:pos x="0" y="14"/>
                </a:cxn>
                <a:cxn ang="0">
                  <a:pos x="0" y="9"/>
                </a:cxn>
                <a:cxn ang="0">
                  <a:pos x="0" y="9"/>
                </a:cxn>
                <a:cxn ang="0">
                  <a:pos x="0" y="9"/>
                </a:cxn>
                <a:cxn ang="0">
                  <a:pos x="0" y="5"/>
                </a:cxn>
                <a:cxn ang="0">
                  <a:pos x="0" y="5"/>
                </a:cxn>
                <a:cxn ang="0">
                  <a:pos x="5" y="5"/>
                </a:cxn>
                <a:cxn ang="0">
                  <a:pos x="5" y="0"/>
                </a:cxn>
                <a:cxn ang="0">
                  <a:pos x="5" y="0"/>
                </a:cxn>
                <a:cxn ang="0">
                  <a:pos x="9" y="0"/>
                </a:cxn>
                <a:cxn ang="0">
                  <a:pos x="9" y="0"/>
                </a:cxn>
                <a:cxn ang="0">
                  <a:pos x="9" y="0"/>
                </a:cxn>
                <a:cxn ang="0">
                  <a:pos x="14" y="0"/>
                </a:cxn>
                <a:cxn ang="0">
                  <a:pos x="14" y="0"/>
                </a:cxn>
                <a:cxn ang="0">
                  <a:pos x="14" y="0"/>
                </a:cxn>
              </a:cxnLst>
              <a:rect l="0" t="0" r="r" b="b"/>
              <a:pathLst>
                <a:path w="18" h="19">
                  <a:moveTo>
                    <a:pt x="14" y="0"/>
                  </a:moveTo>
                  <a:lnTo>
                    <a:pt x="18" y="0"/>
                  </a:lnTo>
                  <a:lnTo>
                    <a:pt x="18" y="5"/>
                  </a:lnTo>
                  <a:lnTo>
                    <a:pt x="18" y="5"/>
                  </a:lnTo>
                  <a:lnTo>
                    <a:pt x="18" y="5"/>
                  </a:lnTo>
                  <a:lnTo>
                    <a:pt x="18" y="9"/>
                  </a:lnTo>
                  <a:lnTo>
                    <a:pt x="18" y="9"/>
                  </a:lnTo>
                  <a:lnTo>
                    <a:pt x="18" y="14"/>
                  </a:lnTo>
                  <a:lnTo>
                    <a:pt x="18" y="14"/>
                  </a:lnTo>
                  <a:lnTo>
                    <a:pt x="18" y="14"/>
                  </a:lnTo>
                  <a:lnTo>
                    <a:pt x="18" y="19"/>
                  </a:lnTo>
                  <a:lnTo>
                    <a:pt x="18" y="19"/>
                  </a:lnTo>
                  <a:lnTo>
                    <a:pt x="14" y="19"/>
                  </a:lnTo>
                  <a:lnTo>
                    <a:pt x="14" y="19"/>
                  </a:lnTo>
                  <a:lnTo>
                    <a:pt x="9" y="19"/>
                  </a:lnTo>
                  <a:lnTo>
                    <a:pt x="9" y="19"/>
                  </a:lnTo>
                  <a:lnTo>
                    <a:pt x="9" y="19"/>
                  </a:lnTo>
                  <a:lnTo>
                    <a:pt x="5" y="19"/>
                  </a:lnTo>
                  <a:lnTo>
                    <a:pt x="5" y="19"/>
                  </a:lnTo>
                  <a:lnTo>
                    <a:pt x="5" y="19"/>
                  </a:lnTo>
                  <a:lnTo>
                    <a:pt x="0" y="14"/>
                  </a:lnTo>
                  <a:lnTo>
                    <a:pt x="0" y="14"/>
                  </a:lnTo>
                  <a:lnTo>
                    <a:pt x="0" y="14"/>
                  </a:lnTo>
                  <a:lnTo>
                    <a:pt x="0" y="9"/>
                  </a:lnTo>
                  <a:lnTo>
                    <a:pt x="0" y="9"/>
                  </a:lnTo>
                  <a:lnTo>
                    <a:pt x="0" y="9"/>
                  </a:lnTo>
                  <a:lnTo>
                    <a:pt x="0" y="5"/>
                  </a:lnTo>
                  <a:lnTo>
                    <a:pt x="0" y="5"/>
                  </a:lnTo>
                  <a:lnTo>
                    <a:pt x="5" y="5"/>
                  </a:lnTo>
                  <a:lnTo>
                    <a:pt x="5" y="0"/>
                  </a:lnTo>
                  <a:lnTo>
                    <a:pt x="5" y="0"/>
                  </a:lnTo>
                  <a:lnTo>
                    <a:pt x="9"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278" name="Line 694"/>
            <p:cNvSpPr>
              <a:spLocks noChangeShapeType="1"/>
            </p:cNvSpPr>
            <p:nvPr/>
          </p:nvSpPr>
          <p:spPr bwMode="auto">
            <a:xfrm rot="11055630">
              <a:off x="549" y="3700"/>
              <a:ext cx="60" cy="37"/>
            </a:xfrm>
            <a:prstGeom prst="line">
              <a:avLst/>
            </a:prstGeom>
            <a:noFill/>
            <a:ln w="7938">
              <a:solidFill>
                <a:srgbClr val="000000"/>
              </a:solidFill>
              <a:round/>
              <a:headEnd/>
              <a:tailEnd/>
            </a:ln>
          </p:spPr>
          <p:txBody>
            <a:bodyPr/>
            <a:lstStyle/>
            <a:p>
              <a:endParaRPr lang="fr-FR"/>
            </a:p>
          </p:txBody>
        </p:sp>
        <p:sp>
          <p:nvSpPr>
            <p:cNvPr id="2279" name="Line 695"/>
            <p:cNvSpPr>
              <a:spLocks noChangeShapeType="1"/>
            </p:cNvSpPr>
            <p:nvPr/>
          </p:nvSpPr>
          <p:spPr bwMode="auto">
            <a:xfrm rot="11055630" flipV="1">
              <a:off x="561" y="3691"/>
              <a:ext cx="37" cy="55"/>
            </a:xfrm>
            <a:prstGeom prst="line">
              <a:avLst/>
            </a:prstGeom>
            <a:noFill/>
            <a:ln w="7938">
              <a:solidFill>
                <a:srgbClr val="000000"/>
              </a:solidFill>
              <a:round/>
              <a:headEnd/>
              <a:tailEnd/>
            </a:ln>
          </p:spPr>
          <p:txBody>
            <a:bodyPr/>
            <a:lstStyle/>
            <a:p>
              <a:endParaRPr lang="fr-FR"/>
            </a:p>
          </p:txBody>
        </p:sp>
        <p:sp>
          <p:nvSpPr>
            <p:cNvPr id="2280" name="Freeform 696"/>
            <p:cNvSpPr>
              <a:spLocks/>
            </p:cNvSpPr>
            <p:nvPr/>
          </p:nvSpPr>
          <p:spPr bwMode="auto">
            <a:xfrm rot="11055630">
              <a:off x="619" y="3703"/>
              <a:ext cx="18" cy="19"/>
            </a:xfrm>
            <a:custGeom>
              <a:avLst/>
              <a:gdLst/>
              <a:ahLst/>
              <a:cxnLst>
                <a:cxn ang="0">
                  <a:pos x="14" y="0"/>
                </a:cxn>
                <a:cxn ang="0">
                  <a:pos x="14" y="0"/>
                </a:cxn>
                <a:cxn ang="0">
                  <a:pos x="18" y="5"/>
                </a:cxn>
                <a:cxn ang="0">
                  <a:pos x="18" y="5"/>
                </a:cxn>
                <a:cxn ang="0">
                  <a:pos x="18" y="5"/>
                </a:cxn>
                <a:cxn ang="0">
                  <a:pos x="18" y="10"/>
                </a:cxn>
                <a:cxn ang="0">
                  <a:pos x="18" y="10"/>
                </a:cxn>
                <a:cxn ang="0">
                  <a:pos x="18" y="14"/>
                </a:cxn>
                <a:cxn ang="0">
                  <a:pos x="18" y="14"/>
                </a:cxn>
                <a:cxn ang="0">
                  <a:pos x="18" y="14"/>
                </a:cxn>
                <a:cxn ang="0">
                  <a:pos x="14" y="19"/>
                </a:cxn>
                <a:cxn ang="0">
                  <a:pos x="14" y="19"/>
                </a:cxn>
                <a:cxn ang="0">
                  <a:pos x="14" y="19"/>
                </a:cxn>
                <a:cxn ang="0">
                  <a:pos x="9" y="19"/>
                </a:cxn>
                <a:cxn ang="0">
                  <a:pos x="9" y="19"/>
                </a:cxn>
                <a:cxn ang="0">
                  <a:pos x="9" y="19"/>
                </a:cxn>
                <a:cxn ang="0">
                  <a:pos x="4" y="19"/>
                </a:cxn>
                <a:cxn ang="0">
                  <a:pos x="4" y="19"/>
                </a:cxn>
                <a:cxn ang="0">
                  <a:pos x="4" y="19"/>
                </a:cxn>
                <a:cxn ang="0">
                  <a:pos x="0" y="19"/>
                </a:cxn>
                <a:cxn ang="0">
                  <a:pos x="0" y="14"/>
                </a:cxn>
                <a:cxn ang="0">
                  <a:pos x="0" y="14"/>
                </a:cxn>
                <a:cxn ang="0">
                  <a:pos x="0" y="14"/>
                </a:cxn>
                <a:cxn ang="0">
                  <a:pos x="0" y="10"/>
                </a:cxn>
                <a:cxn ang="0">
                  <a:pos x="0" y="10"/>
                </a:cxn>
                <a:cxn ang="0">
                  <a:pos x="0" y="10"/>
                </a:cxn>
                <a:cxn ang="0">
                  <a:pos x="0" y="5"/>
                </a:cxn>
                <a:cxn ang="0">
                  <a:pos x="0" y="5"/>
                </a:cxn>
                <a:cxn ang="0">
                  <a:pos x="0" y="5"/>
                </a:cxn>
                <a:cxn ang="0">
                  <a:pos x="0" y="0"/>
                </a:cxn>
                <a:cxn ang="0">
                  <a:pos x="4" y="0"/>
                </a:cxn>
                <a:cxn ang="0">
                  <a:pos x="4" y="0"/>
                </a:cxn>
                <a:cxn ang="0">
                  <a:pos x="4" y="0"/>
                </a:cxn>
                <a:cxn ang="0">
                  <a:pos x="9" y="0"/>
                </a:cxn>
                <a:cxn ang="0">
                  <a:pos x="9" y="0"/>
                </a:cxn>
                <a:cxn ang="0">
                  <a:pos x="14" y="0"/>
                </a:cxn>
                <a:cxn ang="0">
                  <a:pos x="14" y="0"/>
                </a:cxn>
              </a:cxnLst>
              <a:rect l="0" t="0" r="r" b="b"/>
              <a:pathLst>
                <a:path w="18" h="19">
                  <a:moveTo>
                    <a:pt x="14" y="0"/>
                  </a:moveTo>
                  <a:lnTo>
                    <a:pt x="14" y="0"/>
                  </a:lnTo>
                  <a:lnTo>
                    <a:pt x="18" y="5"/>
                  </a:lnTo>
                  <a:lnTo>
                    <a:pt x="18" y="5"/>
                  </a:lnTo>
                  <a:lnTo>
                    <a:pt x="18" y="5"/>
                  </a:lnTo>
                  <a:lnTo>
                    <a:pt x="18" y="10"/>
                  </a:lnTo>
                  <a:lnTo>
                    <a:pt x="18" y="10"/>
                  </a:lnTo>
                  <a:lnTo>
                    <a:pt x="18" y="14"/>
                  </a:lnTo>
                  <a:lnTo>
                    <a:pt x="18" y="14"/>
                  </a:lnTo>
                  <a:lnTo>
                    <a:pt x="18" y="14"/>
                  </a:lnTo>
                  <a:lnTo>
                    <a:pt x="14" y="19"/>
                  </a:lnTo>
                  <a:lnTo>
                    <a:pt x="14" y="19"/>
                  </a:lnTo>
                  <a:lnTo>
                    <a:pt x="14" y="19"/>
                  </a:lnTo>
                  <a:lnTo>
                    <a:pt x="9" y="19"/>
                  </a:lnTo>
                  <a:lnTo>
                    <a:pt x="9" y="19"/>
                  </a:lnTo>
                  <a:lnTo>
                    <a:pt x="9" y="19"/>
                  </a:lnTo>
                  <a:lnTo>
                    <a:pt x="4" y="19"/>
                  </a:lnTo>
                  <a:lnTo>
                    <a:pt x="4" y="19"/>
                  </a:lnTo>
                  <a:lnTo>
                    <a:pt x="4" y="19"/>
                  </a:lnTo>
                  <a:lnTo>
                    <a:pt x="0" y="19"/>
                  </a:lnTo>
                  <a:lnTo>
                    <a:pt x="0" y="14"/>
                  </a:lnTo>
                  <a:lnTo>
                    <a:pt x="0" y="14"/>
                  </a:lnTo>
                  <a:lnTo>
                    <a:pt x="0" y="14"/>
                  </a:lnTo>
                  <a:lnTo>
                    <a:pt x="0" y="10"/>
                  </a:lnTo>
                  <a:lnTo>
                    <a:pt x="0" y="10"/>
                  </a:lnTo>
                  <a:lnTo>
                    <a:pt x="0" y="10"/>
                  </a:lnTo>
                  <a:lnTo>
                    <a:pt x="0" y="5"/>
                  </a:lnTo>
                  <a:lnTo>
                    <a:pt x="0" y="5"/>
                  </a:lnTo>
                  <a:lnTo>
                    <a:pt x="0" y="5"/>
                  </a:lnTo>
                  <a:lnTo>
                    <a:pt x="0" y="0"/>
                  </a:lnTo>
                  <a:lnTo>
                    <a:pt x="4" y="0"/>
                  </a:lnTo>
                  <a:lnTo>
                    <a:pt x="4" y="0"/>
                  </a:lnTo>
                  <a:lnTo>
                    <a:pt x="4" y="0"/>
                  </a:lnTo>
                  <a:lnTo>
                    <a:pt x="9" y="0"/>
                  </a:lnTo>
                  <a:lnTo>
                    <a:pt x="9"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281" name="Line 697"/>
            <p:cNvSpPr>
              <a:spLocks noChangeShapeType="1"/>
            </p:cNvSpPr>
            <p:nvPr/>
          </p:nvSpPr>
          <p:spPr bwMode="auto">
            <a:xfrm rot="11055630">
              <a:off x="600" y="3694"/>
              <a:ext cx="56" cy="37"/>
            </a:xfrm>
            <a:prstGeom prst="line">
              <a:avLst/>
            </a:prstGeom>
            <a:noFill/>
            <a:ln w="7938">
              <a:solidFill>
                <a:srgbClr val="000000"/>
              </a:solidFill>
              <a:round/>
              <a:headEnd/>
              <a:tailEnd/>
            </a:ln>
          </p:spPr>
          <p:txBody>
            <a:bodyPr/>
            <a:lstStyle/>
            <a:p>
              <a:endParaRPr lang="fr-FR"/>
            </a:p>
          </p:txBody>
        </p:sp>
        <p:sp>
          <p:nvSpPr>
            <p:cNvPr id="2282" name="Line 698"/>
            <p:cNvSpPr>
              <a:spLocks noChangeShapeType="1"/>
            </p:cNvSpPr>
            <p:nvPr/>
          </p:nvSpPr>
          <p:spPr bwMode="auto">
            <a:xfrm rot="11055630" flipV="1">
              <a:off x="610" y="3685"/>
              <a:ext cx="36" cy="55"/>
            </a:xfrm>
            <a:prstGeom prst="line">
              <a:avLst/>
            </a:prstGeom>
            <a:noFill/>
            <a:ln w="7938">
              <a:solidFill>
                <a:srgbClr val="000000"/>
              </a:solidFill>
              <a:round/>
              <a:headEnd/>
              <a:tailEnd/>
            </a:ln>
          </p:spPr>
          <p:txBody>
            <a:bodyPr/>
            <a:lstStyle/>
            <a:p>
              <a:endParaRPr lang="fr-FR"/>
            </a:p>
          </p:txBody>
        </p:sp>
        <p:sp>
          <p:nvSpPr>
            <p:cNvPr id="2283" name="Freeform 699"/>
            <p:cNvSpPr>
              <a:spLocks/>
            </p:cNvSpPr>
            <p:nvPr/>
          </p:nvSpPr>
          <p:spPr bwMode="auto">
            <a:xfrm rot="11055630">
              <a:off x="545" y="3565"/>
              <a:ext cx="23" cy="23"/>
            </a:xfrm>
            <a:custGeom>
              <a:avLst/>
              <a:gdLst/>
              <a:ahLst/>
              <a:cxnLst>
                <a:cxn ang="0">
                  <a:pos x="23" y="19"/>
                </a:cxn>
                <a:cxn ang="0">
                  <a:pos x="19" y="19"/>
                </a:cxn>
                <a:cxn ang="0">
                  <a:pos x="19" y="19"/>
                </a:cxn>
                <a:cxn ang="0">
                  <a:pos x="19" y="23"/>
                </a:cxn>
                <a:cxn ang="0">
                  <a:pos x="14" y="23"/>
                </a:cxn>
                <a:cxn ang="0">
                  <a:pos x="14" y="23"/>
                </a:cxn>
                <a:cxn ang="0">
                  <a:pos x="14" y="23"/>
                </a:cxn>
                <a:cxn ang="0">
                  <a:pos x="9" y="23"/>
                </a:cxn>
                <a:cxn ang="0">
                  <a:pos x="9" y="23"/>
                </a:cxn>
                <a:cxn ang="0">
                  <a:pos x="5" y="19"/>
                </a:cxn>
                <a:cxn ang="0">
                  <a:pos x="5" y="19"/>
                </a:cxn>
                <a:cxn ang="0">
                  <a:pos x="5" y="19"/>
                </a:cxn>
                <a:cxn ang="0">
                  <a:pos x="5" y="19"/>
                </a:cxn>
                <a:cxn ang="0">
                  <a:pos x="0" y="14"/>
                </a:cxn>
                <a:cxn ang="0">
                  <a:pos x="0" y="14"/>
                </a:cxn>
                <a:cxn ang="0">
                  <a:pos x="0" y="14"/>
                </a:cxn>
                <a:cxn ang="0">
                  <a:pos x="0" y="10"/>
                </a:cxn>
                <a:cxn ang="0">
                  <a:pos x="5" y="10"/>
                </a:cxn>
                <a:cxn ang="0">
                  <a:pos x="5" y="5"/>
                </a:cxn>
                <a:cxn ang="0">
                  <a:pos x="5" y="5"/>
                </a:cxn>
                <a:cxn ang="0">
                  <a:pos x="5" y="5"/>
                </a:cxn>
                <a:cxn ang="0">
                  <a:pos x="9" y="5"/>
                </a:cxn>
                <a:cxn ang="0">
                  <a:pos x="9" y="5"/>
                </a:cxn>
                <a:cxn ang="0">
                  <a:pos x="9" y="0"/>
                </a:cxn>
                <a:cxn ang="0">
                  <a:pos x="14" y="0"/>
                </a:cxn>
                <a:cxn ang="0">
                  <a:pos x="14" y="5"/>
                </a:cxn>
                <a:cxn ang="0">
                  <a:pos x="14" y="5"/>
                </a:cxn>
                <a:cxn ang="0">
                  <a:pos x="19" y="5"/>
                </a:cxn>
                <a:cxn ang="0">
                  <a:pos x="19" y="5"/>
                </a:cxn>
                <a:cxn ang="0">
                  <a:pos x="19" y="5"/>
                </a:cxn>
                <a:cxn ang="0">
                  <a:pos x="23" y="10"/>
                </a:cxn>
                <a:cxn ang="0">
                  <a:pos x="23" y="10"/>
                </a:cxn>
                <a:cxn ang="0">
                  <a:pos x="23" y="10"/>
                </a:cxn>
                <a:cxn ang="0">
                  <a:pos x="23" y="14"/>
                </a:cxn>
                <a:cxn ang="0">
                  <a:pos x="23" y="14"/>
                </a:cxn>
                <a:cxn ang="0">
                  <a:pos x="23" y="19"/>
                </a:cxn>
                <a:cxn ang="0">
                  <a:pos x="23" y="19"/>
                </a:cxn>
              </a:cxnLst>
              <a:rect l="0" t="0" r="r" b="b"/>
              <a:pathLst>
                <a:path w="23" h="23">
                  <a:moveTo>
                    <a:pt x="23" y="19"/>
                  </a:moveTo>
                  <a:lnTo>
                    <a:pt x="19" y="19"/>
                  </a:lnTo>
                  <a:lnTo>
                    <a:pt x="19" y="19"/>
                  </a:lnTo>
                  <a:lnTo>
                    <a:pt x="19" y="23"/>
                  </a:lnTo>
                  <a:lnTo>
                    <a:pt x="14" y="23"/>
                  </a:lnTo>
                  <a:lnTo>
                    <a:pt x="14" y="23"/>
                  </a:lnTo>
                  <a:lnTo>
                    <a:pt x="14" y="23"/>
                  </a:lnTo>
                  <a:lnTo>
                    <a:pt x="9" y="23"/>
                  </a:lnTo>
                  <a:lnTo>
                    <a:pt x="9" y="23"/>
                  </a:lnTo>
                  <a:lnTo>
                    <a:pt x="5" y="19"/>
                  </a:lnTo>
                  <a:lnTo>
                    <a:pt x="5" y="19"/>
                  </a:lnTo>
                  <a:lnTo>
                    <a:pt x="5" y="19"/>
                  </a:lnTo>
                  <a:lnTo>
                    <a:pt x="5" y="19"/>
                  </a:lnTo>
                  <a:lnTo>
                    <a:pt x="0" y="14"/>
                  </a:lnTo>
                  <a:lnTo>
                    <a:pt x="0" y="14"/>
                  </a:lnTo>
                  <a:lnTo>
                    <a:pt x="0" y="14"/>
                  </a:lnTo>
                  <a:lnTo>
                    <a:pt x="0" y="10"/>
                  </a:lnTo>
                  <a:lnTo>
                    <a:pt x="5" y="10"/>
                  </a:lnTo>
                  <a:lnTo>
                    <a:pt x="5" y="5"/>
                  </a:lnTo>
                  <a:lnTo>
                    <a:pt x="5" y="5"/>
                  </a:lnTo>
                  <a:lnTo>
                    <a:pt x="5" y="5"/>
                  </a:lnTo>
                  <a:lnTo>
                    <a:pt x="9" y="5"/>
                  </a:lnTo>
                  <a:lnTo>
                    <a:pt x="9" y="5"/>
                  </a:lnTo>
                  <a:lnTo>
                    <a:pt x="9" y="0"/>
                  </a:lnTo>
                  <a:lnTo>
                    <a:pt x="14" y="0"/>
                  </a:lnTo>
                  <a:lnTo>
                    <a:pt x="14" y="5"/>
                  </a:lnTo>
                  <a:lnTo>
                    <a:pt x="14" y="5"/>
                  </a:lnTo>
                  <a:lnTo>
                    <a:pt x="19" y="5"/>
                  </a:lnTo>
                  <a:lnTo>
                    <a:pt x="19" y="5"/>
                  </a:lnTo>
                  <a:lnTo>
                    <a:pt x="19" y="5"/>
                  </a:lnTo>
                  <a:lnTo>
                    <a:pt x="23" y="10"/>
                  </a:lnTo>
                  <a:lnTo>
                    <a:pt x="23" y="10"/>
                  </a:lnTo>
                  <a:lnTo>
                    <a:pt x="23" y="10"/>
                  </a:lnTo>
                  <a:lnTo>
                    <a:pt x="23" y="14"/>
                  </a:lnTo>
                  <a:lnTo>
                    <a:pt x="23" y="14"/>
                  </a:lnTo>
                  <a:lnTo>
                    <a:pt x="23" y="19"/>
                  </a:lnTo>
                  <a:lnTo>
                    <a:pt x="23" y="19"/>
                  </a:lnTo>
                  <a:close/>
                </a:path>
              </a:pathLst>
            </a:custGeom>
            <a:solidFill>
              <a:srgbClr val="000000"/>
            </a:solidFill>
            <a:ln w="7938">
              <a:solidFill>
                <a:srgbClr val="000000"/>
              </a:solidFill>
              <a:prstDash val="solid"/>
              <a:round/>
              <a:headEnd/>
              <a:tailEnd/>
            </a:ln>
          </p:spPr>
          <p:txBody>
            <a:bodyPr/>
            <a:lstStyle/>
            <a:p>
              <a:endParaRPr lang="fr-FR"/>
            </a:p>
          </p:txBody>
        </p:sp>
        <p:sp>
          <p:nvSpPr>
            <p:cNvPr id="2284" name="Line 700"/>
            <p:cNvSpPr>
              <a:spLocks noChangeShapeType="1"/>
            </p:cNvSpPr>
            <p:nvPr/>
          </p:nvSpPr>
          <p:spPr bwMode="auto">
            <a:xfrm rot="11055630" flipV="1">
              <a:off x="537" y="3546"/>
              <a:ext cx="36" cy="55"/>
            </a:xfrm>
            <a:prstGeom prst="line">
              <a:avLst/>
            </a:prstGeom>
            <a:noFill/>
            <a:ln w="7938">
              <a:solidFill>
                <a:srgbClr val="000000"/>
              </a:solidFill>
              <a:round/>
              <a:headEnd/>
              <a:tailEnd/>
            </a:ln>
          </p:spPr>
          <p:txBody>
            <a:bodyPr/>
            <a:lstStyle/>
            <a:p>
              <a:endParaRPr lang="fr-FR"/>
            </a:p>
          </p:txBody>
        </p:sp>
        <p:sp>
          <p:nvSpPr>
            <p:cNvPr id="2285" name="Line 701"/>
            <p:cNvSpPr>
              <a:spLocks noChangeShapeType="1"/>
            </p:cNvSpPr>
            <p:nvPr/>
          </p:nvSpPr>
          <p:spPr bwMode="auto">
            <a:xfrm rot="11055630">
              <a:off x="527" y="3555"/>
              <a:ext cx="60" cy="37"/>
            </a:xfrm>
            <a:prstGeom prst="line">
              <a:avLst/>
            </a:prstGeom>
            <a:noFill/>
            <a:ln w="7938">
              <a:solidFill>
                <a:srgbClr val="000000"/>
              </a:solidFill>
              <a:round/>
              <a:headEnd/>
              <a:tailEnd/>
            </a:ln>
          </p:spPr>
          <p:txBody>
            <a:bodyPr/>
            <a:lstStyle/>
            <a:p>
              <a:endParaRPr lang="fr-FR"/>
            </a:p>
          </p:txBody>
        </p:sp>
        <p:sp>
          <p:nvSpPr>
            <p:cNvPr id="2286" name="Freeform 702"/>
            <p:cNvSpPr>
              <a:spLocks/>
            </p:cNvSpPr>
            <p:nvPr/>
          </p:nvSpPr>
          <p:spPr bwMode="auto">
            <a:xfrm rot="11055630">
              <a:off x="595" y="3558"/>
              <a:ext cx="19" cy="23"/>
            </a:xfrm>
            <a:custGeom>
              <a:avLst/>
              <a:gdLst/>
              <a:ahLst/>
              <a:cxnLst>
                <a:cxn ang="0">
                  <a:pos x="14" y="4"/>
                </a:cxn>
                <a:cxn ang="0">
                  <a:pos x="19" y="4"/>
                </a:cxn>
                <a:cxn ang="0">
                  <a:pos x="19" y="4"/>
                </a:cxn>
                <a:cxn ang="0">
                  <a:pos x="19" y="9"/>
                </a:cxn>
                <a:cxn ang="0">
                  <a:pos x="19" y="9"/>
                </a:cxn>
                <a:cxn ang="0">
                  <a:pos x="19" y="9"/>
                </a:cxn>
                <a:cxn ang="0">
                  <a:pos x="19" y="13"/>
                </a:cxn>
                <a:cxn ang="0">
                  <a:pos x="19" y="13"/>
                </a:cxn>
                <a:cxn ang="0">
                  <a:pos x="19" y="18"/>
                </a:cxn>
                <a:cxn ang="0">
                  <a:pos x="19" y="18"/>
                </a:cxn>
                <a:cxn ang="0">
                  <a:pos x="19" y="18"/>
                </a:cxn>
                <a:cxn ang="0">
                  <a:pos x="14" y="18"/>
                </a:cxn>
                <a:cxn ang="0">
                  <a:pos x="14" y="23"/>
                </a:cxn>
                <a:cxn ang="0">
                  <a:pos x="14" y="23"/>
                </a:cxn>
                <a:cxn ang="0">
                  <a:pos x="9" y="23"/>
                </a:cxn>
                <a:cxn ang="0">
                  <a:pos x="9" y="23"/>
                </a:cxn>
                <a:cxn ang="0">
                  <a:pos x="9" y="23"/>
                </a:cxn>
                <a:cxn ang="0">
                  <a:pos x="5" y="23"/>
                </a:cxn>
                <a:cxn ang="0">
                  <a:pos x="5" y="23"/>
                </a:cxn>
                <a:cxn ang="0">
                  <a:pos x="5" y="18"/>
                </a:cxn>
                <a:cxn ang="0">
                  <a:pos x="0" y="18"/>
                </a:cxn>
                <a:cxn ang="0">
                  <a:pos x="0" y="18"/>
                </a:cxn>
                <a:cxn ang="0">
                  <a:pos x="0" y="13"/>
                </a:cxn>
                <a:cxn ang="0">
                  <a:pos x="0" y="13"/>
                </a:cxn>
                <a:cxn ang="0">
                  <a:pos x="0" y="13"/>
                </a:cxn>
                <a:cxn ang="0">
                  <a:pos x="0" y="9"/>
                </a:cxn>
                <a:cxn ang="0">
                  <a:pos x="0" y="9"/>
                </a:cxn>
                <a:cxn ang="0">
                  <a:pos x="0" y="9"/>
                </a:cxn>
                <a:cxn ang="0">
                  <a:pos x="0" y="4"/>
                </a:cxn>
                <a:cxn ang="0">
                  <a:pos x="5" y="4"/>
                </a:cxn>
                <a:cxn ang="0">
                  <a:pos x="5" y="4"/>
                </a:cxn>
                <a:cxn ang="0">
                  <a:pos x="5" y="4"/>
                </a:cxn>
                <a:cxn ang="0">
                  <a:pos x="9" y="0"/>
                </a:cxn>
                <a:cxn ang="0">
                  <a:pos x="9" y="0"/>
                </a:cxn>
                <a:cxn ang="0">
                  <a:pos x="14" y="4"/>
                </a:cxn>
                <a:cxn ang="0">
                  <a:pos x="14" y="4"/>
                </a:cxn>
                <a:cxn ang="0">
                  <a:pos x="14" y="4"/>
                </a:cxn>
              </a:cxnLst>
              <a:rect l="0" t="0" r="r" b="b"/>
              <a:pathLst>
                <a:path w="19" h="23">
                  <a:moveTo>
                    <a:pt x="14" y="4"/>
                  </a:moveTo>
                  <a:lnTo>
                    <a:pt x="19" y="4"/>
                  </a:lnTo>
                  <a:lnTo>
                    <a:pt x="19" y="4"/>
                  </a:lnTo>
                  <a:lnTo>
                    <a:pt x="19" y="9"/>
                  </a:lnTo>
                  <a:lnTo>
                    <a:pt x="19" y="9"/>
                  </a:lnTo>
                  <a:lnTo>
                    <a:pt x="19" y="9"/>
                  </a:lnTo>
                  <a:lnTo>
                    <a:pt x="19" y="13"/>
                  </a:lnTo>
                  <a:lnTo>
                    <a:pt x="19" y="13"/>
                  </a:lnTo>
                  <a:lnTo>
                    <a:pt x="19" y="18"/>
                  </a:lnTo>
                  <a:lnTo>
                    <a:pt x="19" y="18"/>
                  </a:lnTo>
                  <a:lnTo>
                    <a:pt x="19" y="18"/>
                  </a:lnTo>
                  <a:lnTo>
                    <a:pt x="14" y="18"/>
                  </a:lnTo>
                  <a:lnTo>
                    <a:pt x="14" y="23"/>
                  </a:lnTo>
                  <a:lnTo>
                    <a:pt x="14" y="23"/>
                  </a:lnTo>
                  <a:lnTo>
                    <a:pt x="9" y="23"/>
                  </a:lnTo>
                  <a:lnTo>
                    <a:pt x="9" y="23"/>
                  </a:lnTo>
                  <a:lnTo>
                    <a:pt x="9" y="23"/>
                  </a:lnTo>
                  <a:lnTo>
                    <a:pt x="5" y="23"/>
                  </a:lnTo>
                  <a:lnTo>
                    <a:pt x="5" y="23"/>
                  </a:lnTo>
                  <a:lnTo>
                    <a:pt x="5" y="18"/>
                  </a:lnTo>
                  <a:lnTo>
                    <a:pt x="0" y="18"/>
                  </a:lnTo>
                  <a:lnTo>
                    <a:pt x="0" y="18"/>
                  </a:lnTo>
                  <a:lnTo>
                    <a:pt x="0" y="13"/>
                  </a:lnTo>
                  <a:lnTo>
                    <a:pt x="0" y="13"/>
                  </a:lnTo>
                  <a:lnTo>
                    <a:pt x="0" y="13"/>
                  </a:lnTo>
                  <a:lnTo>
                    <a:pt x="0" y="9"/>
                  </a:lnTo>
                  <a:lnTo>
                    <a:pt x="0" y="9"/>
                  </a:lnTo>
                  <a:lnTo>
                    <a:pt x="0" y="9"/>
                  </a:lnTo>
                  <a:lnTo>
                    <a:pt x="0" y="4"/>
                  </a:lnTo>
                  <a:lnTo>
                    <a:pt x="5" y="4"/>
                  </a:lnTo>
                  <a:lnTo>
                    <a:pt x="5" y="4"/>
                  </a:lnTo>
                  <a:lnTo>
                    <a:pt x="5" y="4"/>
                  </a:lnTo>
                  <a:lnTo>
                    <a:pt x="9" y="0"/>
                  </a:lnTo>
                  <a:lnTo>
                    <a:pt x="9" y="0"/>
                  </a:lnTo>
                  <a:lnTo>
                    <a:pt x="14" y="4"/>
                  </a:lnTo>
                  <a:lnTo>
                    <a:pt x="14" y="4"/>
                  </a:lnTo>
                  <a:lnTo>
                    <a:pt x="14" y="4"/>
                  </a:lnTo>
                  <a:close/>
                </a:path>
              </a:pathLst>
            </a:custGeom>
            <a:solidFill>
              <a:srgbClr val="000000"/>
            </a:solidFill>
            <a:ln w="7938">
              <a:solidFill>
                <a:srgbClr val="000000"/>
              </a:solidFill>
              <a:prstDash val="solid"/>
              <a:round/>
              <a:headEnd/>
              <a:tailEnd/>
            </a:ln>
          </p:spPr>
          <p:txBody>
            <a:bodyPr/>
            <a:lstStyle/>
            <a:p>
              <a:endParaRPr lang="fr-FR"/>
            </a:p>
          </p:txBody>
        </p:sp>
        <p:sp>
          <p:nvSpPr>
            <p:cNvPr id="2287" name="Line 703"/>
            <p:cNvSpPr>
              <a:spLocks noChangeShapeType="1"/>
            </p:cNvSpPr>
            <p:nvPr/>
          </p:nvSpPr>
          <p:spPr bwMode="auto">
            <a:xfrm rot="11055630">
              <a:off x="578" y="3549"/>
              <a:ext cx="55" cy="37"/>
            </a:xfrm>
            <a:prstGeom prst="line">
              <a:avLst/>
            </a:prstGeom>
            <a:noFill/>
            <a:ln w="7938">
              <a:solidFill>
                <a:srgbClr val="000000"/>
              </a:solidFill>
              <a:round/>
              <a:headEnd/>
              <a:tailEnd/>
            </a:ln>
          </p:spPr>
          <p:txBody>
            <a:bodyPr/>
            <a:lstStyle/>
            <a:p>
              <a:endParaRPr lang="fr-FR"/>
            </a:p>
          </p:txBody>
        </p:sp>
        <p:sp>
          <p:nvSpPr>
            <p:cNvPr id="2288" name="Line 704"/>
            <p:cNvSpPr>
              <a:spLocks noChangeShapeType="1"/>
            </p:cNvSpPr>
            <p:nvPr/>
          </p:nvSpPr>
          <p:spPr bwMode="auto">
            <a:xfrm rot="11055630" flipV="1">
              <a:off x="587" y="3540"/>
              <a:ext cx="37" cy="55"/>
            </a:xfrm>
            <a:prstGeom prst="line">
              <a:avLst/>
            </a:prstGeom>
            <a:noFill/>
            <a:ln w="7938">
              <a:solidFill>
                <a:srgbClr val="000000"/>
              </a:solidFill>
              <a:round/>
              <a:headEnd/>
              <a:tailEnd/>
            </a:ln>
          </p:spPr>
          <p:txBody>
            <a:bodyPr/>
            <a:lstStyle/>
            <a:p>
              <a:endParaRPr lang="fr-FR"/>
            </a:p>
          </p:txBody>
        </p:sp>
        <p:sp>
          <p:nvSpPr>
            <p:cNvPr id="2289" name="Freeform 705"/>
            <p:cNvSpPr>
              <a:spLocks/>
            </p:cNvSpPr>
            <p:nvPr/>
          </p:nvSpPr>
          <p:spPr bwMode="auto">
            <a:xfrm rot="11055630">
              <a:off x="556" y="3611"/>
              <a:ext cx="18" cy="23"/>
            </a:xfrm>
            <a:custGeom>
              <a:avLst/>
              <a:gdLst/>
              <a:ahLst/>
              <a:cxnLst>
                <a:cxn ang="0">
                  <a:pos x="14" y="5"/>
                </a:cxn>
                <a:cxn ang="0">
                  <a:pos x="18" y="5"/>
                </a:cxn>
                <a:cxn ang="0">
                  <a:pos x="18" y="5"/>
                </a:cxn>
                <a:cxn ang="0">
                  <a:pos x="18" y="10"/>
                </a:cxn>
                <a:cxn ang="0">
                  <a:pos x="18" y="10"/>
                </a:cxn>
                <a:cxn ang="0">
                  <a:pos x="18" y="10"/>
                </a:cxn>
                <a:cxn ang="0">
                  <a:pos x="18" y="14"/>
                </a:cxn>
                <a:cxn ang="0">
                  <a:pos x="18" y="14"/>
                </a:cxn>
                <a:cxn ang="0">
                  <a:pos x="18" y="14"/>
                </a:cxn>
                <a:cxn ang="0">
                  <a:pos x="18" y="19"/>
                </a:cxn>
                <a:cxn ang="0">
                  <a:pos x="18" y="19"/>
                </a:cxn>
                <a:cxn ang="0">
                  <a:pos x="14" y="19"/>
                </a:cxn>
                <a:cxn ang="0">
                  <a:pos x="14" y="23"/>
                </a:cxn>
                <a:cxn ang="0">
                  <a:pos x="14" y="23"/>
                </a:cxn>
                <a:cxn ang="0">
                  <a:pos x="9" y="23"/>
                </a:cxn>
                <a:cxn ang="0">
                  <a:pos x="9" y="23"/>
                </a:cxn>
                <a:cxn ang="0">
                  <a:pos x="9" y="23"/>
                </a:cxn>
                <a:cxn ang="0">
                  <a:pos x="5" y="23"/>
                </a:cxn>
                <a:cxn ang="0">
                  <a:pos x="5" y="19"/>
                </a:cxn>
                <a:cxn ang="0">
                  <a:pos x="5" y="19"/>
                </a:cxn>
                <a:cxn ang="0">
                  <a:pos x="0" y="19"/>
                </a:cxn>
                <a:cxn ang="0">
                  <a:pos x="0" y="19"/>
                </a:cxn>
                <a:cxn ang="0">
                  <a:pos x="0" y="14"/>
                </a:cxn>
                <a:cxn ang="0">
                  <a:pos x="0" y="14"/>
                </a:cxn>
                <a:cxn ang="0">
                  <a:pos x="0" y="10"/>
                </a:cxn>
                <a:cxn ang="0">
                  <a:pos x="0" y="10"/>
                </a:cxn>
                <a:cxn ang="0">
                  <a:pos x="0" y="10"/>
                </a:cxn>
                <a:cxn ang="0">
                  <a:pos x="0" y="5"/>
                </a:cxn>
                <a:cxn ang="0">
                  <a:pos x="5" y="5"/>
                </a:cxn>
                <a:cxn ang="0">
                  <a:pos x="5" y="5"/>
                </a:cxn>
                <a:cxn ang="0">
                  <a:pos x="5" y="5"/>
                </a:cxn>
                <a:cxn ang="0">
                  <a:pos x="9" y="0"/>
                </a:cxn>
                <a:cxn ang="0">
                  <a:pos x="9" y="0"/>
                </a:cxn>
                <a:cxn ang="0">
                  <a:pos x="9" y="0"/>
                </a:cxn>
                <a:cxn ang="0">
                  <a:pos x="14" y="0"/>
                </a:cxn>
                <a:cxn ang="0">
                  <a:pos x="14" y="0"/>
                </a:cxn>
                <a:cxn ang="0">
                  <a:pos x="14" y="5"/>
                </a:cxn>
              </a:cxnLst>
              <a:rect l="0" t="0" r="r" b="b"/>
              <a:pathLst>
                <a:path w="18" h="23">
                  <a:moveTo>
                    <a:pt x="14" y="5"/>
                  </a:moveTo>
                  <a:lnTo>
                    <a:pt x="18" y="5"/>
                  </a:lnTo>
                  <a:lnTo>
                    <a:pt x="18" y="5"/>
                  </a:lnTo>
                  <a:lnTo>
                    <a:pt x="18" y="10"/>
                  </a:lnTo>
                  <a:lnTo>
                    <a:pt x="18" y="10"/>
                  </a:lnTo>
                  <a:lnTo>
                    <a:pt x="18" y="10"/>
                  </a:lnTo>
                  <a:lnTo>
                    <a:pt x="18" y="14"/>
                  </a:lnTo>
                  <a:lnTo>
                    <a:pt x="18" y="14"/>
                  </a:lnTo>
                  <a:lnTo>
                    <a:pt x="18" y="14"/>
                  </a:lnTo>
                  <a:lnTo>
                    <a:pt x="18" y="19"/>
                  </a:lnTo>
                  <a:lnTo>
                    <a:pt x="18" y="19"/>
                  </a:lnTo>
                  <a:lnTo>
                    <a:pt x="14" y="19"/>
                  </a:lnTo>
                  <a:lnTo>
                    <a:pt x="14" y="23"/>
                  </a:lnTo>
                  <a:lnTo>
                    <a:pt x="14" y="23"/>
                  </a:lnTo>
                  <a:lnTo>
                    <a:pt x="9" y="23"/>
                  </a:lnTo>
                  <a:lnTo>
                    <a:pt x="9" y="23"/>
                  </a:lnTo>
                  <a:lnTo>
                    <a:pt x="9" y="23"/>
                  </a:lnTo>
                  <a:lnTo>
                    <a:pt x="5" y="23"/>
                  </a:lnTo>
                  <a:lnTo>
                    <a:pt x="5" y="19"/>
                  </a:lnTo>
                  <a:lnTo>
                    <a:pt x="5" y="19"/>
                  </a:lnTo>
                  <a:lnTo>
                    <a:pt x="0" y="19"/>
                  </a:lnTo>
                  <a:lnTo>
                    <a:pt x="0" y="19"/>
                  </a:lnTo>
                  <a:lnTo>
                    <a:pt x="0" y="14"/>
                  </a:lnTo>
                  <a:lnTo>
                    <a:pt x="0" y="14"/>
                  </a:lnTo>
                  <a:lnTo>
                    <a:pt x="0" y="10"/>
                  </a:lnTo>
                  <a:lnTo>
                    <a:pt x="0" y="10"/>
                  </a:lnTo>
                  <a:lnTo>
                    <a:pt x="0" y="10"/>
                  </a:lnTo>
                  <a:lnTo>
                    <a:pt x="0" y="5"/>
                  </a:lnTo>
                  <a:lnTo>
                    <a:pt x="5" y="5"/>
                  </a:lnTo>
                  <a:lnTo>
                    <a:pt x="5" y="5"/>
                  </a:lnTo>
                  <a:lnTo>
                    <a:pt x="5" y="5"/>
                  </a:lnTo>
                  <a:lnTo>
                    <a:pt x="9" y="0"/>
                  </a:lnTo>
                  <a:lnTo>
                    <a:pt x="9" y="0"/>
                  </a:lnTo>
                  <a:lnTo>
                    <a:pt x="9" y="0"/>
                  </a:lnTo>
                  <a:lnTo>
                    <a:pt x="14" y="0"/>
                  </a:lnTo>
                  <a:lnTo>
                    <a:pt x="14" y="0"/>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2290" name="Line 706"/>
            <p:cNvSpPr>
              <a:spLocks noChangeShapeType="1"/>
            </p:cNvSpPr>
            <p:nvPr/>
          </p:nvSpPr>
          <p:spPr bwMode="auto">
            <a:xfrm rot="11055630">
              <a:off x="537" y="3601"/>
              <a:ext cx="55" cy="37"/>
            </a:xfrm>
            <a:prstGeom prst="line">
              <a:avLst/>
            </a:prstGeom>
            <a:noFill/>
            <a:ln w="7938">
              <a:solidFill>
                <a:srgbClr val="000000"/>
              </a:solidFill>
              <a:round/>
              <a:headEnd/>
              <a:tailEnd/>
            </a:ln>
          </p:spPr>
          <p:txBody>
            <a:bodyPr/>
            <a:lstStyle/>
            <a:p>
              <a:endParaRPr lang="fr-FR"/>
            </a:p>
          </p:txBody>
        </p:sp>
        <p:sp>
          <p:nvSpPr>
            <p:cNvPr id="2291" name="Line 707"/>
            <p:cNvSpPr>
              <a:spLocks noChangeShapeType="1"/>
            </p:cNvSpPr>
            <p:nvPr/>
          </p:nvSpPr>
          <p:spPr bwMode="auto">
            <a:xfrm rot="11055630" flipV="1">
              <a:off x="545" y="3593"/>
              <a:ext cx="37" cy="60"/>
            </a:xfrm>
            <a:prstGeom prst="line">
              <a:avLst/>
            </a:prstGeom>
            <a:noFill/>
            <a:ln w="7938">
              <a:solidFill>
                <a:srgbClr val="000000"/>
              </a:solidFill>
              <a:round/>
              <a:headEnd/>
              <a:tailEnd/>
            </a:ln>
          </p:spPr>
          <p:txBody>
            <a:bodyPr/>
            <a:lstStyle/>
            <a:p>
              <a:endParaRPr lang="fr-FR"/>
            </a:p>
          </p:txBody>
        </p:sp>
        <p:sp>
          <p:nvSpPr>
            <p:cNvPr id="2292" name="Freeform 708"/>
            <p:cNvSpPr>
              <a:spLocks/>
            </p:cNvSpPr>
            <p:nvPr/>
          </p:nvSpPr>
          <p:spPr bwMode="auto">
            <a:xfrm rot="11055630">
              <a:off x="602" y="3605"/>
              <a:ext cx="23" cy="23"/>
            </a:xfrm>
            <a:custGeom>
              <a:avLst/>
              <a:gdLst/>
              <a:ahLst/>
              <a:cxnLst>
                <a:cxn ang="0">
                  <a:pos x="19" y="4"/>
                </a:cxn>
                <a:cxn ang="0">
                  <a:pos x="19" y="4"/>
                </a:cxn>
                <a:cxn ang="0">
                  <a:pos x="19" y="4"/>
                </a:cxn>
                <a:cxn ang="0">
                  <a:pos x="23" y="9"/>
                </a:cxn>
                <a:cxn ang="0">
                  <a:pos x="23" y="9"/>
                </a:cxn>
                <a:cxn ang="0">
                  <a:pos x="23" y="9"/>
                </a:cxn>
                <a:cxn ang="0">
                  <a:pos x="23" y="13"/>
                </a:cxn>
                <a:cxn ang="0">
                  <a:pos x="23" y="13"/>
                </a:cxn>
                <a:cxn ang="0">
                  <a:pos x="23" y="13"/>
                </a:cxn>
                <a:cxn ang="0">
                  <a:pos x="23" y="18"/>
                </a:cxn>
                <a:cxn ang="0">
                  <a:pos x="19" y="18"/>
                </a:cxn>
                <a:cxn ang="0">
                  <a:pos x="19" y="18"/>
                </a:cxn>
                <a:cxn ang="0">
                  <a:pos x="19" y="23"/>
                </a:cxn>
                <a:cxn ang="0">
                  <a:pos x="14" y="23"/>
                </a:cxn>
                <a:cxn ang="0">
                  <a:pos x="14" y="23"/>
                </a:cxn>
                <a:cxn ang="0">
                  <a:pos x="14" y="23"/>
                </a:cxn>
                <a:cxn ang="0">
                  <a:pos x="9" y="23"/>
                </a:cxn>
                <a:cxn ang="0">
                  <a:pos x="9" y="23"/>
                </a:cxn>
                <a:cxn ang="0">
                  <a:pos x="5" y="18"/>
                </a:cxn>
                <a:cxn ang="0">
                  <a:pos x="5" y="18"/>
                </a:cxn>
                <a:cxn ang="0">
                  <a:pos x="5" y="18"/>
                </a:cxn>
                <a:cxn ang="0">
                  <a:pos x="5" y="18"/>
                </a:cxn>
                <a:cxn ang="0">
                  <a:pos x="5" y="13"/>
                </a:cxn>
                <a:cxn ang="0">
                  <a:pos x="0" y="13"/>
                </a:cxn>
                <a:cxn ang="0">
                  <a:pos x="0" y="9"/>
                </a:cxn>
                <a:cxn ang="0">
                  <a:pos x="5" y="9"/>
                </a:cxn>
                <a:cxn ang="0">
                  <a:pos x="5" y="9"/>
                </a:cxn>
                <a:cxn ang="0">
                  <a:pos x="5" y="4"/>
                </a:cxn>
                <a:cxn ang="0">
                  <a:pos x="5" y="4"/>
                </a:cxn>
                <a:cxn ang="0">
                  <a:pos x="5" y="4"/>
                </a:cxn>
                <a:cxn ang="0">
                  <a:pos x="9" y="4"/>
                </a:cxn>
                <a:cxn ang="0">
                  <a:pos x="9" y="0"/>
                </a:cxn>
                <a:cxn ang="0">
                  <a:pos x="9" y="0"/>
                </a:cxn>
                <a:cxn ang="0">
                  <a:pos x="14" y="0"/>
                </a:cxn>
                <a:cxn ang="0">
                  <a:pos x="14" y="0"/>
                </a:cxn>
                <a:cxn ang="0">
                  <a:pos x="19" y="4"/>
                </a:cxn>
                <a:cxn ang="0">
                  <a:pos x="19" y="4"/>
                </a:cxn>
              </a:cxnLst>
              <a:rect l="0" t="0" r="r" b="b"/>
              <a:pathLst>
                <a:path w="23" h="23">
                  <a:moveTo>
                    <a:pt x="19" y="4"/>
                  </a:moveTo>
                  <a:lnTo>
                    <a:pt x="19" y="4"/>
                  </a:lnTo>
                  <a:lnTo>
                    <a:pt x="19" y="4"/>
                  </a:lnTo>
                  <a:lnTo>
                    <a:pt x="23" y="9"/>
                  </a:lnTo>
                  <a:lnTo>
                    <a:pt x="23" y="9"/>
                  </a:lnTo>
                  <a:lnTo>
                    <a:pt x="23" y="9"/>
                  </a:lnTo>
                  <a:lnTo>
                    <a:pt x="23" y="13"/>
                  </a:lnTo>
                  <a:lnTo>
                    <a:pt x="23" y="13"/>
                  </a:lnTo>
                  <a:lnTo>
                    <a:pt x="23" y="13"/>
                  </a:lnTo>
                  <a:lnTo>
                    <a:pt x="23" y="18"/>
                  </a:lnTo>
                  <a:lnTo>
                    <a:pt x="19" y="18"/>
                  </a:lnTo>
                  <a:lnTo>
                    <a:pt x="19" y="18"/>
                  </a:lnTo>
                  <a:lnTo>
                    <a:pt x="19" y="23"/>
                  </a:lnTo>
                  <a:lnTo>
                    <a:pt x="14" y="23"/>
                  </a:lnTo>
                  <a:lnTo>
                    <a:pt x="14" y="23"/>
                  </a:lnTo>
                  <a:lnTo>
                    <a:pt x="14" y="23"/>
                  </a:lnTo>
                  <a:lnTo>
                    <a:pt x="9" y="23"/>
                  </a:lnTo>
                  <a:lnTo>
                    <a:pt x="9" y="23"/>
                  </a:lnTo>
                  <a:lnTo>
                    <a:pt x="5" y="18"/>
                  </a:lnTo>
                  <a:lnTo>
                    <a:pt x="5" y="18"/>
                  </a:lnTo>
                  <a:lnTo>
                    <a:pt x="5" y="18"/>
                  </a:lnTo>
                  <a:lnTo>
                    <a:pt x="5" y="18"/>
                  </a:lnTo>
                  <a:lnTo>
                    <a:pt x="5" y="13"/>
                  </a:lnTo>
                  <a:lnTo>
                    <a:pt x="0" y="13"/>
                  </a:lnTo>
                  <a:lnTo>
                    <a:pt x="0" y="9"/>
                  </a:lnTo>
                  <a:lnTo>
                    <a:pt x="5" y="9"/>
                  </a:lnTo>
                  <a:lnTo>
                    <a:pt x="5" y="9"/>
                  </a:lnTo>
                  <a:lnTo>
                    <a:pt x="5" y="4"/>
                  </a:lnTo>
                  <a:lnTo>
                    <a:pt x="5" y="4"/>
                  </a:lnTo>
                  <a:lnTo>
                    <a:pt x="5" y="4"/>
                  </a:lnTo>
                  <a:lnTo>
                    <a:pt x="9" y="4"/>
                  </a:lnTo>
                  <a:lnTo>
                    <a:pt x="9" y="0"/>
                  </a:lnTo>
                  <a:lnTo>
                    <a:pt x="9" y="0"/>
                  </a:lnTo>
                  <a:lnTo>
                    <a:pt x="14" y="0"/>
                  </a:lnTo>
                  <a:lnTo>
                    <a:pt x="14" y="0"/>
                  </a:lnTo>
                  <a:lnTo>
                    <a:pt x="19" y="4"/>
                  </a:lnTo>
                  <a:lnTo>
                    <a:pt x="19" y="4"/>
                  </a:lnTo>
                  <a:close/>
                </a:path>
              </a:pathLst>
            </a:custGeom>
            <a:solidFill>
              <a:srgbClr val="000000"/>
            </a:solidFill>
            <a:ln w="7938">
              <a:solidFill>
                <a:srgbClr val="000000"/>
              </a:solidFill>
              <a:prstDash val="solid"/>
              <a:round/>
              <a:headEnd/>
              <a:tailEnd/>
            </a:ln>
          </p:spPr>
          <p:txBody>
            <a:bodyPr/>
            <a:lstStyle/>
            <a:p>
              <a:endParaRPr lang="fr-FR"/>
            </a:p>
          </p:txBody>
        </p:sp>
        <p:sp>
          <p:nvSpPr>
            <p:cNvPr id="2293" name="Line 709"/>
            <p:cNvSpPr>
              <a:spLocks noChangeShapeType="1"/>
            </p:cNvSpPr>
            <p:nvPr/>
          </p:nvSpPr>
          <p:spPr bwMode="auto">
            <a:xfrm rot="11055630">
              <a:off x="584" y="3596"/>
              <a:ext cx="56" cy="37"/>
            </a:xfrm>
            <a:prstGeom prst="line">
              <a:avLst/>
            </a:prstGeom>
            <a:noFill/>
            <a:ln w="7938">
              <a:solidFill>
                <a:srgbClr val="000000"/>
              </a:solidFill>
              <a:round/>
              <a:headEnd/>
              <a:tailEnd/>
            </a:ln>
          </p:spPr>
          <p:txBody>
            <a:bodyPr/>
            <a:lstStyle/>
            <a:p>
              <a:endParaRPr lang="fr-FR"/>
            </a:p>
          </p:txBody>
        </p:sp>
        <p:sp>
          <p:nvSpPr>
            <p:cNvPr id="2294" name="Line 710"/>
            <p:cNvSpPr>
              <a:spLocks noChangeShapeType="1"/>
            </p:cNvSpPr>
            <p:nvPr/>
          </p:nvSpPr>
          <p:spPr bwMode="auto">
            <a:xfrm rot="11055630" flipV="1">
              <a:off x="592" y="3587"/>
              <a:ext cx="37" cy="55"/>
            </a:xfrm>
            <a:prstGeom prst="line">
              <a:avLst/>
            </a:prstGeom>
            <a:noFill/>
            <a:ln w="7938">
              <a:solidFill>
                <a:srgbClr val="000000"/>
              </a:solidFill>
              <a:round/>
              <a:headEnd/>
              <a:tailEnd/>
            </a:ln>
          </p:spPr>
          <p:txBody>
            <a:bodyPr/>
            <a:lstStyle/>
            <a:p>
              <a:endParaRPr lang="fr-FR"/>
            </a:p>
          </p:txBody>
        </p:sp>
        <p:sp>
          <p:nvSpPr>
            <p:cNvPr id="2295" name="Freeform 711"/>
            <p:cNvSpPr>
              <a:spLocks/>
            </p:cNvSpPr>
            <p:nvPr/>
          </p:nvSpPr>
          <p:spPr bwMode="auto">
            <a:xfrm rot="11055630">
              <a:off x="464" y="3675"/>
              <a:ext cx="18" cy="18"/>
            </a:xfrm>
            <a:custGeom>
              <a:avLst/>
              <a:gdLst/>
              <a:ahLst/>
              <a:cxnLst>
                <a:cxn ang="0">
                  <a:pos x="18" y="14"/>
                </a:cxn>
                <a:cxn ang="0">
                  <a:pos x="18" y="18"/>
                </a:cxn>
                <a:cxn ang="0">
                  <a:pos x="13" y="18"/>
                </a:cxn>
                <a:cxn ang="0">
                  <a:pos x="13" y="18"/>
                </a:cxn>
                <a:cxn ang="0">
                  <a:pos x="13" y="18"/>
                </a:cxn>
                <a:cxn ang="0">
                  <a:pos x="9" y="18"/>
                </a:cxn>
                <a:cxn ang="0">
                  <a:pos x="9" y="18"/>
                </a:cxn>
                <a:cxn ang="0">
                  <a:pos x="4" y="18"/>
                </a:cxn>
                <a:cxn ang="0">
                  <a:pos x="4" y="18"/>
                </a:cxn>
                <a:cxn ang="0">
                  <a:pos x="4" y="18"/>
                </a:cxn>
                <a:cxn ang="0">
                  <a:pos x="0" y="18"/>
                </a:cxn>
                <a:cxn ang="0">
                  <a:pos x="0" y="14"/>
                </a:cxn>
                <a:cxn ang="0">
                  <a:pos x="0" y="14"/>
                </a:cxn>
                <a:cxn ang="0">
                  <a:pos x="0" y="14"/>
                </a:cxn>
                <a:cxn ang="0">
                  <a:pos x="0" y="9"/>
                </a:cxn>
                <a:cxn ang="0">
                  <a:pos x="0" y="9"/>
                </a:cxn>
                <a:cxn ang="0">
                  <a:pos x="0" y="9"/>
                </a:cxn>
                <a:cxn ang="0">
                  <a:pos x="0" y="4"/>
                </a:cxn>
                <a:cxn ang="0">
                  <a:pos x="0" y="4"/>
                </a:cxn>
                <a:cxn ang="0">
                  <a:pos x="0" y="4"/>
                </a:cxn>
                <a:cxn ang="0">
                  <a:pos x="4" y="0"/>
                </a:cxn>
                <a:cxn ang="0">
                  <a:pos x="4" y="0"/>
                </a:cxn>
                <a:cxn ang="0">
                  <a:pos x="4" y="0"/>
                </a:cxn>
                <a:cxn ang="0">
                  <a:pos x="9" y="0"/>
                </a:cxn>
                <a:cxn ang="0">
                  <a:pos x="9" y="0"/>
                </a:cxn>
                <a:cxn ang="0">
                  <a:pos x="9" y="0"/>
                </a:cxn>
                <a:cxn ang="0">
                  <a:pos x="13" y="0"/>
                </a:cxn>
                <a:cxn ang="0">
                  <a:pos x="13" y="0"/>
                </a:cxn>
                <a:cxn ang="0">
                  <a:pos x="13" y="4"/>
                </a:cxn>
                <a:cxn ang="0">
                  <a:pos x="18" y="4"/>
                </a:cxn>
                <a:cxn ang="0">
                  <a:pos x="18" y="4"/>
                </a:cxn>
                <a:cxn ang="0">
                  <a:pos x="18" y="9"/>
                </a:cxn>
                <a:cxn ang="0">
                  <a:pos x="18" y="9"/>
                </a:cxn>
                <a:cxn ang="0">
                  <a:pos x="18" y="9"/>
                </a:cxn>
                <a:cxn ang="0">
                  <a:pos x="18" y="14"/>
                </a:cxn>
                <a:cxn ang="0">
                  <a:pos x="18" y="14"/>
                </a:cxn>
                <a:cxn ang="0">
                  <a:pos x="18" y="14"/>
                </a:cxn>
              </a:cxnLst>
              <a:rect l="0" t="0" r="r" b="b"/>
              <a:pathLst>
                <a:path w="18" h="18">
                  <a:moveTo>
                    <a:pt x="18" y="14"/>
                  </a:moveTo>
                  <a:lnTo>
                    <a:pt x="18" y="18"/>
                  </a:lnTo>
                  <a:lnTo>
                    <a:pt x="13" y="18"/>
                  </a:lnTo>
                  <a:lnTo>
                    <a:pt x="13" y="18"/>
                  </a:lnTo>
                  <a:lnTo>
                    <a:pt x="13" y="18"/>
                  </a:lnTo>
                  <a:lnTo>
                    <a:pt x="9" y="18"/>
                  </a:lnTo>
                  <a:lnTo>
                    <a:pt x="9" y="18"/>
                  </a:lnTo>
                  <a:lnTo>
                    <a:pt x="4" y="18"/>
                  </a:lnTo>
                  <a:lnTo>
                    <a:pt x="4" y="18"/>
                  </a:lnTo>
                  <a:lnTo>
                    <a:pt x="4" y="18"/>
                  </a:lnTo>
                  <a:lnTo>
                    <a:pt x="0" y="18"/>
                  </a:lnTo>
                  <a:lnTo>
                    <a:pt x="0" y="14"/>
                  </a:lnTo>
                  <a:lnTo>
                    <a:pt x="0" y="14"/>
                  </a:lnTo>
                  <a:lnTo>
                    <a:pt x="0" y="14"/>
                  </a:lnTo>
                  <a:lnTo>
                    <a:pt x="0" y="9"/>
                  </a:lnTo>
                  <a:lnTo>
                    <a:pt x="0" y="9"/>
                  </a:lnTo>
                  <a:lnTo>
                    <a:pt x="0" y="9"/>
                  </a:lnTo>
                  <a:lnTo>
                    <a:pt x="0" y="4"/>
                  </a:lnTo>
                  <a:lnTo>
                    <a:pt x="0" y="4"/>
                  </a:lnTo>
                  <a:lnTo>
                    <a:pt x="0" y="4"/>
                  </a:lnTo>
                  <a:lnTo>
                    <a:pt x="4" y="0"/>
                  </a:lnTo>
                  <a:lnTo>
                    <a:pt x="4" y="0"/>
                  </a:lnTo>
                  <a:lnTo>
                    <a:pt x="4" y="0"/>
                  </a:lnTo>
                  <a:lnTo>
                    <a:pt x="9" y="0"/>
                  </a:lnTo>
                  <a:lnTo>
                    <a:pt x="9" y="0"/>
                  </a:lnTo>
                  <a:lnTo>
                    <a:pt x="9" y="0"/>
                  </a:lnTo>
                  <a:lnTo>
                    <a:pt x="13" y="0"/>
                  </a:lnTo>
                  <a:lnTo>
                    <a:pt x="13" y="0"/>
                  </a:lnTo>
                  <a:lnTo>
                    <a:pt x="13" y="4"/>
                  </a:lnTo>
                  <a:lnTo>
                    <a:pt x="18" y="4"/>
                  </a:lnTo>
                  <a:lnTo>
                    <a:pt x="18" y="4"/>
                  </a:lnTo>
                  <a:lnTo>
                    <a:pt x="18" y="9"/>
                  </a:lnTo>
                  <a:lnTo>
                    <a:pt x="18" y="9"/>
                  </a:lnTo>
                  <a:lnTo>
                    <a:pt x="18" y="9"/>
                  </a:lnTo>
                  <a:lnTo>
                    <a:pt x="18" y="14"/>
                  </a:lnTo>
                  <a:lnTo>
                    <a:pt x="18" y="14"/>
                  </a:lnTo>
                  <a:lnTo>
                    <a:pt x="18" y="14"/>
                  </a:lnTo>
                  <a:close/>
                </a:path>
              </a:pathLst>
            </a:custGeom>
            <a:solidFill>
              <a:srgbClr val="000000"/>
            </a:solidFill>
            <a:ln w="7938">
              <a:solidFill>
                <a:srgbClr val="000000"/>
              </a:solidFill>
              <a:prstDash val="solid"/>
              <a:round/>
              <a:headEnd/>
              <a:tailEnd/>
            </a:ln>
          </p:spPr>
          <p:txBody>
            <a:bodyPr/>
            <a:lstStyle/>
            <a:p>
              <a:endParaRPr lang="fr-FR"/>
            </a:p>
          </p:txBody>
        </p:sp>
        <p:sp>
          <p:nvSpPr>
            <p:cNvPr id="2296" name="Line 712"/>
            <p:cNvSpPr>
              <a:spLocks noChangeShapeType="1"/>
            </p:cNvSpPr>
            <p:nvPr/>
          </p:nvSpPr>
          <p:spPr bwMode="auto">
            <a:xfrm rot="11055630" flipV="1">
              <a:off x="454" y="3656"/>
              <a:ext cx="37" cy="56"/>
            </a:xfrm>
            <a:prstGeom prst="line">
              <a:avLst/>
            </a:prstGeom>
            <a:noFill/>
            <a:ln w="7938">
              <a:solidFill>
                <a:srgbClr val="000000"/>
              </a:solidFill>
              <a:round/>
              <a:headEnd/>
              <a:tailEnd/>
            </a:ln>
          </p:spPr>
          <p:txBody>
            <a:bodyPr/>
            <a:lstStyle/>
            <a:p>
              <a:endParaRPr lang="fr-FR"/>
            </a:p>
          </p:txBody>
        </p:sp>
        <p:sp>
          <p:nvSpPr>
            <p:cNvPr id="2297" name="Line 713"/>
            <p:cNvSpPr>
              <a:spLocks noChangeShapeType="1"/>
            </p:cNvSpPr>
            <p:nvPr/>
          </p:nvSpPr>
          <p:spPr bwMode="auto">
            <a:xfrm rot="11055630">
              <a:off x="445" y="3666"/>
              <a:ext cx="55" cy="36"/>
            </a:xfrm>
            <a:prstGeom prst="line">
              <a:avLst/>
            </a:prstGeom>
            <a:noFill/>
            <a:ln w="7938">
              <a:solidFill>
                <a:srgbClr val="000000"/>
              </a:solidFill>
              <a:round/>
              <a:headEnd/>
              <a:tailEnd/>
            </a:ln>
          </p:spPr>
          <p:txBody>
            <a:bodyPr/>
            <a:lstStyle/>
            <a:p>
              <a:endParaRPr lang="fr-FR"/>
            </a:p>
          </p:txBody>
        </p:sp>
        <p:sp>
          <p:nvSpPr>
            <p:cNvPr id="2298" name="Freeform 714"/>
            <p:cNvSpPr>
              <a:spLocks/>
            </p:cNvSpPr>
            <p:nvPr/>
          </p:nvSpPr>
          <p:spPr bwMode="auto">
            <a:xfrm rot="11055630">
              <a:off x="509" y="3669"/>
              <a:ext cx="23" cy="18"/>
            </a:xfrm>
            <a:custGeom>
              <a:avLst/>
              <a:gdLst/>
              <a:ahLst/>
              <a:cxnLst>
                <a:cxn ang="0">
                  <a:pos x="18" y="0"/>
                </a:cxn>
                <a:cxn ang="0">
                  <a:pos x="18" y="5"/>
                </a:cxn>
                <a:cxn ang="0">
                  <a:pos x="18" y="5"/>
                </a:cxn>
                <a:cxn ang="0">
                  <a:pos x="18" y="5"/>
                </a:cxn>
                <a:cxn ang="0">
                  <a:pos x="18" y="9"/>
                </a:cxn>
                <a:cxn ang="0">
                  <a:pos x="23" y="9"/>
                </a:cxn>
                <a:cxn ang="0">
                  <a:pos x="23" y="9"/>
                </a:cxn>
                <a:cxn ang="0">
                  <a:pos x="23" y="14"/>
                </a:cxn>
                <a:cxn ang="0">
                  <a:pos x="18" y="14"/>
                </a:cxn>
                <a:cxn ang="0">
                  <a:pos x="18" y="14"/>
                </a:cxn>
                <a:cxn ang="0">
                  <a:pos x="18" y="18"/>
                </a:cxn>
                <a:cxn ang="0">
                  <a:pos x="18" y="18"/>
                </a:cxn>
                <a:cxn ang="0">
                  <a:pos x="14" y="18"/>
                </a:cxn>
                <a:cxn ang="0">
                  <a:pos x="14" y="18"/>
                </a:cxn>
                <a:cxn ang="0">
                  <a:pos x="14" y="18"/>
                </a:cxn>
                <a:cxn ang="0">
                  <a:pos x="9" y="18"/>
                </a:cxn>
                <a:cxn ang="0">
                  <a:pos x="9" y="18"/>
                </a:cxn>
                <a:cxn ang="0">
                  <a:pos x="4" y="18"/>
                </a:cxn>
                <a:cxn ang="0">
                  <a:pos x="4" y="18"/>
                </a:cxn>
                <a:cxn ang="0">
                  <a:pos x="4" y="18"/>
                </a:cxn>
                <a:cxn ang="0">
                  <a:pos x="4" y="18"/>
                </a:cxn>
                <a:cxn ang="0">
                  <a:pos x="0" y="14"/>
                </a:cxn>
                <a:cxn ang="0">
                  <a:pos x="0" y="14"/>
                </a:cxn>
                <a:cxn ang="0">
                  <a:pos x="0" y="14"/>
                </a:cxn>
                <a:cxn ang="0">
                  <a:pos x="0" y="9"/>
                </a:cxn>
                <a:cxn ang="0">
                  <a:pos x="0" y="9"/>
                </a:cxn>
                <a:cxn ang="0">
                  <a:pos x="0" y="5"/>
                </a:cxn>
                <a:cxn ang="0">
                  <a:pos x="4" y="5"/>
                </a:cxn>
                <a:cxn ang="0">
                  <a:pos x="4" y="5"/>
                </a:cxn>
                <a:cxn ang="0">
                  <a:pos x="4" y="0"/>
                </a:cxn>
                <a:cxn ang="0">
                  <a:pos x="4" y="0"/>
                </a:cxn>
                <a:cxn ang="0">
                  <a:pos x="9" y="0"/>
                </a:cxn>
                <a:cxn ang="0">
                  <a:pos x="9" y="0"/>
                </a:cxn>
                <a:cxn ang="0">
                  <a:pos x="14" y="0"/>
                </a:cxn>
                <a:cxn ang="0">
                  <a:pos x="14" y="0"/>
                </a:cxn>
                <a:cxn ang="0">
                  <a:pos x="14" y="0"/>
                </a:cxn>
                <a:cxn ang="0">
                  <a:pos x="18" y="0"/>
                </a:cxn>
              </a:cxnLst>
              <a:rect l="0" t="0" r="r" b="b"/>
              <a:pathLst>
                <a:path w="23" h="18">
                  <a:moveTo>
                    <a:pt x="18" y="0"/>
                  </a:moveTo>
                  <a:lnTo>
                    <a:pt x="18" y="5"/>
                  </a:lnTo>
                  <a:lnTo>
                    <a:pt x="18" y="5"/>
                  </a:lnTo>
                  <a:lnTo>
                    <a:pt x="18" y="5"/>
                  </a:lnTo>
                  <a:lnTo>
                    <a:pt x="18" y="9"/>
                  </a:lnTo>
                  <a:lnTo>
                    <a:pt x="23" y="9"/>
                  </a:lnTo>
                  <a:lnTo>
                    <a:pt x="23" y="9"/>
                  </a:lnTo>
                  <a:lnTo>
                    <a:pt x="23" y="14"/>
                  </a:lnTo>
                  <a:lnTo>
                    <a:pt x="18" y="14"/>
                  </a:lnTo>
                  <a:lnTo>
                    <a:pt x="18" y="14"/>
                  </a:lnTo>
                  <a:lnTo>
                    <a:pt x="18" y="18"/>
                  </a:lnTo>
                  <a:lnTo>
                    <a:pt x="18" y="18"/>
                  </a:lnTo>
                  <a:lnTo>
                    <a:pt x="14" y="18"/>
                  </a:lnTo>
                  <a:lnTo>
                    <a:pt x="14" y="18"/>
                  </a:lnTo>
                  <a:lnTo>
                    <a:pt x="14" y="18"/>
                  </a:lnTo>
                  <a:lnTo>
                    <a:pt x="9" y="18"/>
                  </a:lnTo>
                  <a:lnTo>
                    <a:pt x="9" y="18"/>
                  </a:lnTo>
                  <a:lnTo>
                    <a:pt x="4" y="18"/>
                  </a:lnTo>
                  <a:lnTo>
                    <a:pt x="4" y="18"/>
                  </a:lnTo>
                  <a:lnTo>
                    <a:pt x="4" y="18"/>
                  </a:lnTo>
                  <a:lnTo>
                    <a:pt x="4" y="18"/>
                  </a:lnTo>
                  <a:lnTo>
                    <a:pt x="0" y="14"/>
                  </a:lnTo>
                  <a:lnTo>
                    <a:pt x="0" y="14"/>
                  </a:lnTo>
                  <a:lnTo>
                    <a:pt x="0" y="14"/>
                  </a:lnTo>
                  <a:lnTo>
                    <a:pt x="0" y="9"/>
                  </a:lnTo>
                  <a:lnTo>
                    <a:pt x="0" y="9"/>
                  </a:lnTo>
                  <a:lnTo>
                    <a:pt x="0" y="5"/>
                  </a:lnTo>
                  <a:lnTo>
                    <a:pt x="4" y="5"/>
                  </a:lnTo>
                  <a:lnTo>
                    <a:pt x="4" y="5"/>
                  </a:lnTo>
                  <a:lnTo>
                    <a:pt x="4" y="0"/>
                  </a:lnTo>
                  <a:lnTo>
                    <a:pt x="4" y="0"/>
                  </a:lnTo>
                  <a:lnTo>
                    <a:pt x="9" y="0"/>
                  </a:lnTo>
                  <a:lnTo>
                    <a:pt x="9" y="0"/>
                  </a:lnTo>
                  <a:lnTo>
                    <a:pt x="14" y="0"/>
                  </a:lnTo>
                  <a:lnTo>
                    <a:pt x="14" y="0"/>
                  </a:lnTo>
                  <a:lnTo>
                    <a:pt x="14"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2299" name="Line 715"/>
            <p:cNvSpPr>
              <a:spLocks noChangeShapeType="1"/>
            </p:cNvSpPr>
            <p:nvPr/>
          </p:nvSpPr>
          <p:spPr bwMode="auto">
            <a:xfrm rot="11055630">
              <a:off x="492" y="3658"/>
              <a:ext cx="60" cy="37"/>
            </a:xfrm>
            <a:prstGeom prst="line">
              <a:avLst/>
            </a:prstGeom>
            <a:noFill/>
            <a:ln w="7938">
              <a:solidFill>
                <a:srgbClr val="000000"/>
              </a:solidFill>
              <a:round/>
              <a:headEnd/>
              <a:tailEnd/>
            </a:ln>
          </p:spPr>
          <p:txBody>
            <a:bodyPr/>
            <a:lstStyle/>
            <a:p>
              <a:endParaRPr lang="fr-FR"/>
            </a:p>
          </p:txBody>
        </p:sp>
        <p:sp>
          <p:nvSpPr>
            <p:cNvPr id="2300" name="Line 716"/>
            <p:cNvSpPr>
              <a:spLocks noChangeShapeType="1"/>
            </p:cNvSpPr>
            <p:nvPr/>
          </p:nvSpPr>
          <p:spPr bwMode="auto">
            <a:xfrm rot="11055630" flipV="1">
              <a:off x="506" y="3650"/>
              <a:ext cx="36" cy="55"/>
            </a:xfrm>
            <a:prstGeom prst="line">
              <a:avLst/>
            </a:prstGeom>
            <a:noFill/>
            <a:ln w="7938">
              <a:solidFill>
                <a:srgbClr val="000000"/>
              </a:solidFill>
              <a:round/>
              <a:headEnd/>
              <a:tailEnd/>
            </a:ln>
          </p:spPr>
          <p:txBody>
            <a:bodyPr/>
            <a:lstStyle/>
            <a:p>
              <a:endParaRPr lang="fr-FR"/>
            </a:p>
          </p:txBody>
        </p:sp>
        <p:sp>
          <p:nvSpPr>
            <p:cNvPr id="2301" name="Freeform 717"/>
            <p:cNvSpPr>
              <a:spLocks/>
            </p:cNvSpPr>
            <p:nvPr/>
          </p:nvSpPr>
          <p:spPr bwMode="auto">
            <a:xfrm rot="11055630">
              <a:off x="468" y="3721"/>
              <a:ext cx="23" cy="18"/>
            </a:xfrm>
            <a:custGeom>
              <a:avLst/>
              <a:gdLst/>
              <a:ahLst/>
              <a:cxnLst>
                <a:cxn ang="0">
                  <a:pos x="18" y="0"/>
                </a:cxn>
                <a:cxn ang="0">
                  <a:pos x="18" y="0"/>
                </a:cxn>
                <a:cxn ang="0">
                  <a:pos x="18" y="4"/>
                </a:cxn>
                <a:cxn ang="0">
                  <a:pos x="18" y="4"/>
                </a:cxn>
                <a:cxn ang="0">
                  <a:pos x="23" y="4"/>
                </a:cxn>
                <a:cxn ang="0">
                  <a:pos x="23" y="9"/>
                </a:cxn>
                <a:cxn ang="0">
                  <a:pos x="23" y="9"/>
                </a:cxn>
                <a:cxn ang="0">
                  <a:pos x="23" y="14"/>
                </a:cxn>
                <a:cxn ang="0">
                  <a:pos x="23" y="14"/>
                </a:cxn>
                <a:cxn ang="0">
                  <a:pos x="18" y="14"/>
                </a:cxn>
                <a:cxn ang="0">
                  <a:pos x="18" y="18"/>
                </a:cxn>
                <a:cxn ang="0">
                  <a:pos x="18" y="18"/>
                </a:cxn>
                <a:cxn ang="0">
                  <a:pos x="14" y="18"/>
                </a:cxn>
                <a:cxn ang="0">
                  <a:pos x="14" y="18"/>
                </a:cxn>
                <a:cxn ang="0">
                  <a:pos x="14" y="18"/>
                </a:cxn>
                <a:cxn ang="0">
                  <a:pos x="9" y="18"/>
                </a:cxn>
                <a:cxn ang="0">
                  <a:pos x="9" y="18"/>
                </a:cxn>
                <a:cxn ang="0">
                  <a:pos x="9" y="18"/>
                </a:cxn>
                <a:cxn ang="0">
                  <a:pos x="4" y="18"/>
                </a:cxn>
                <a:cxn ang="0">
                  <a:pos x="4" y="18"/>
                </a:cxn>
                <a:cxn ang="0">
                  <a:pos x="4" y="14"/>
                </a:cxn>
                <a:cxn ang="0">
                  <a:pos x="4" y="14"/>
                </a:cxn>
                <a:cxn ang="0">
                  <a:pos x="0" y="14"/>
                </a:cxn>
                <a:cxn ang="0">
                  <a:pos x="0" y="9"/>
                </a:cxn>
                <a:cxn ang="0">
                  <a:pos x="0" y="9"/>
                </a:cxn>
                <a:cxn ang="0">
                  <a:pos x="0" y="9"/>
                </a:cxn>
                <a:cxn ang="0">
                  <a:pos x="0" y="4"/>
                </a:cxn>
                <a:cxn ang="0">
                  <a:pos x="4" y="4"/>
                </a:cxn>
                <a:cxn ang="0">
                  <a:pos x="4" y="4"/>
                </a:cxn>
                <a:cxn ang="0">
                  <a:pos x="4" y="0"/>
                </a:cxn>
                <a:cxn ang="0">
                  <a:pos x="9" y="0"/>
                </a:cxn>
                <a:cxn ang="0">
                  <a:pos x="9" y="0"/>
                </a:cxn>
                <a:cxn ang="0">
                  <a:pos x="9" y="0"/>
                </a:cxn>
                <a:cxn ang="0">
                  <a:pos x="14" y="0"/>
                </a:cxn>
                <a:cxn ang="0">
                  <a:pos x="14" y="0"/>
                </a:cxn>
                <a:cxn ang="0">
                  <a:pos x="14" y="0"/>
                </a:cxn>
                <a:cxn ang="0">
                  <a:pos x="18" y="0"/>
                </a:cxn>
              </a:cxnLst>
              <a:rect l="0" t="0" r="r" b="b"/>
              <a:pathLst>
                <a:path w="23" h="18">
                  <a:moveTo>
                    <a:pt x="18" y="0"/>
                  </a:moveTo>
                  <a:lnTo>
                    <a:pt x="18" y="0"/>
                  </a:lnTo>
                  <a:lnTo>
                    <a:pt x="18" y="4"/>
                  </a:lnTo>
                  <a:lnTo>
                    <a:pt x="18" y="4"/>
                  </a:lnTo>
                  <a:lnTo>
                    <a:pt x="23" y="4"/>
                  </a:lnTo>
                  <a:lnTo>
                    <a:pt x="23" y="9"/>
                  </a:lnTo>
                  <a:lnTo>
                    <a:pt x="23" y="9"/>
                  </a:lnTo>
                  <a:lnTo>
                    <a:pt x="23" y="14"/>
                  </a:lnTo>
                  <a:lnTo>
                    <a:pt x="23" y="14"/>
                  </a:lnTo>
                  <a:lnTo>
                    <a:pt x="18" y="14"/>
                  </a:lnTo>
                  <a:lnTo>
                    <a:pt x="18" y="18"/>
                  </a:lnTo>
                  <a:lnTo>
                    <a:pt x="18" y="18"/>
                  </a:lnTo>
                  <a:lnTo>
                    <a:pt x="14" y="18"/>
                  </a:lnTo>
                  <a:lnTo>
                    <a:pt x="14" y="18"/>
                  </a:lnTo>
                  <a:lnTo>
                    <a:pt x="14" y="18"/>
                  </a:lnTo>
                  <a:lnTo>
                    <a:pt x="9" y="18"/>
                  </a:lnTo>
                  <a:lnTo>
                    <a:pt x="9" y="18"/>
                  </a:lnTo>
                  <a:lnTo>
                    <a:pt x="9" y="18"/>
                  </a:lnTo>
                  <a:lnTo>
                    <a:pt x="4" y="18"/>
                  </a:lnTo>
                  <a:lnTo>
                    <a:pt x="4" y="18"/>
                  </a:lnTo>
                  <a:lnTo>
                    <a:pt x="4" y="14"/>
                  </a:lnTo>
                  <a:lnTo>
                    <a:pt x="4" y="14"/>
                  </a:lnTo>
                  <a:lnTo>
                    <a:pt x="0" y="14"/>
                  </a:lnTo>
                  <a:lnTo>
                    <a:pt x="0" y="9"/>
                  </a:lnTo>
                  <a:lnTo>
                    <a:pt x="0" y="9"/>
                  </a:lnTo>
                  <a:lnTo>
                    <a:pt x="0" y="9"/>
                  </a:lnTo>
                  <a:lnTo>
                    <a:pt x="0" y="4"/>
                  </a:lnTo>
                  <a:lnTo>
                    <a:pt x="4" y="4"/>
                  </a:lnTo>
                  <a:lnTo>
                    <a:pt x="4" y="4"/>
                  </a:lnTo>
                  <a:lnTo>
                    <a:pt x="4" y="0"/>
                  </a:lnTo>
                  <a:lnTo>
                    <a:pt x="9" y="0"/>
                  </a:lnTo>
                  <a:lnTo>
                    <a:pt x="9" y="0"/>
                  </a:lnTo>
                  <a:lnTo>
                    <a:pt x="9" y="0"/>
                  </a:lnTo>
                  <a:lnTo>
                    <a:pt x="14" y="0"/>
                  </a:lnTo>
                  <a:lnTo>
                    <a:pt x="14" y="0"/>
                  </a:lnTo>
                  <a:lnTo>
                    <a:pt x="14"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2302" name="Line 718"/>
            <p:cNvSpPr>
              <a:spLocks noChangeShapeType="1"/>
            </p:cNvSpPr>
            <p:nvPr/>
          </p:nvSpPr>
          <p:spPr bwMode="auto">
            <a:xfrm rot="11055630">
              <a:off x="451" y="3712"/>
              <a:ext cx="60" cy="37"/>
            </a:xfrm>
            <a:prstGeom prst="line">
              <a:avLst/>
            </a:prstGeom>
            <a:noFill/>
            <a:ln w="7938">
              <a:solidFill>
                <a:srgbClr val="000000"/>
              </a:solidFill>
              <a:round/>
              <a:headEnd/>
              <a:tailEnd/>
            </a:ln>
          </p:spPr>
          <p:txBody>
            <a:bodyPr/>
            <a:lstStyle/>
            <a:p>
              <a:endParaRPr lang="fr-FR"/>
            </a:p>
          </p:txBody>
        </p:sp>
        <p:sp>
          <p:nvSpPr>
            <p:cNvPr id="2303" name="Line 719"/>
            <p:cNvSpPr>
              <a:spLocks noChangeShapeType="1"/>
            </p:cNvSpPr>
            <p:nvPr/>
          </p:nvSpPr>
          <p:spPr bwMode="auto">
            <a:xfrm rot="11055630" flipV="1">
              <a:off x="460" y="3703"/>
              <a:ext cx="42" cy="56"/>
            </a:xfrm>
            <a:prstGeom prst="line">
              <a:avLst/>
            </a:prstGeom>
            <a:noFill/>
            <a:ln w="7938">
              <a:solidFill>
                <a:srgbClr val="000000"/>
              </a:solidFill>
              <a:round/>
              <a:headEnd/>
              <a:tailEnd/>
            </a:ln>
          </p:spPr>
          <p:txBody>
            <a:bodyPr/>
            <a:lstStyle/>
            <a:p>
              <a:endParaRPr lang="fr-FR"/>
            </a:p>
          </p:txBody>
        </p:sp>
        <p:sp>
          <p:nvSpPr>
            <p:cNvPr id="2304" name="Freeform 720"/>
            <p:cNvSpPr>
              <a:spLocks/>
            </p:cNvSpPr>
            <p:nvPr/>
          </p:nvSpPr>
          <p:spPr bwMode="auto">
            <a:xfrm rot="11055630">
              <a:off x="521" y="3716"/>
              <a:ext cx="18" cy="18"/>
            </a:xfrm>
            <a:custGeom>
              <a:avLst/>
              <a:gdLst/>
              <a:ahLst/>
              <a:cxnLst>
                <a:cxn ang="0">
                  <a:pos x="13" y="0"/>
                </a:cxn>
                <a:cxn ang="0">
                  <a:pos x="18" y="0"/>
                </a:cxn>
                <a:cxn ang="0">
                  <a:pos x="18" y="5"/>
                </a:cxn>
                <a:cxn ang="0">
                  <a:pos x="18" y="5"/>
                </a:cxn>
                <a:cxn ang="0">
                  <a:pos x="18" y="5"/>
                </a:cxn>
                <a:cxn ang="0">
                  <a:pos x="18" y="9"/>
                </a:cxn>
                <a:cxn ang="0">
                  <a:pos x="18" y="9"/>
                </a:cxn>
                <a:cxn ang="0">
                  <a:pos x="18" y="14"/>
                </a:cxn>
                <a:cxn ang="0">
                  <a:pos x="18" y="14"/>
                </a:cxn>
                <a:cxn ang="0">
                  <a:pos x="18" y="14"/>
                </a:cxn>
                <a:cxn ang="0">
                  <a:pos x="18" y="18"/>
                </a:cxn>
                <a:cxn ang="0">
                  <a:pos x="13" y="18"/>
                </a:cxn>
                <a:cxn ang="0">
                  <a:pos x="13" y="18"/>
                </a:cxn>
                <a:cxn ang="0">
                  <a:pos x="13" y="18"/>
                </a:cxn>
                <a:cxn ang="0">
                  <a:pos x="9" y="18"/>
                </a:cxn>
                <a:cxn ang="0">
                  <a:pos x="9" y="18"/>
                </a:cxn>
                <a:cxn ang="0">
                  <a:pos x="9" y="18"/>
                </a:cxn>
                <a:cxn ang="0">
                  <a:pos x="4" y="18"/>
                </a:cxn>
                <a:cxn ang="0">
                  <a:pos x="4" y="18"/>
                </a:cxn>
                <a:cxn ang="0">
                  <a:pos x="4" y="18"/>
                </a:cxn>
                <a:cxn ang="0">
                  <a:pos x="0" y="14"/>
                </a:cxn>
                <a:cxn ang="0">
                  <a:pos x="0" y="14"/>
                </a:cxn>
                <a:cxn ang="0">
                  <a:pos x="0" y="14"/>
                </a:cxn>
                <a:cxn ang="0">
                  <a:pos x="0" y="9"/>
                </a:cxn>
                <a:cxn ang="0">
                  <a:pos x="0" y="9"/>
                </a:cxn>
                <a:cxn ang="0">
                  <a:pos x="0" y="9"/>
                </a:cxn>
                <a:cxn ang="0">
                  <a:pos x="0" y="5"/>
                </a:cxn>
                <a:cxn ang="0">
                  <a:pos x="0" y="5"/>
                </a:cxn>
                <a:cxn ang="0">
                  <a:pos x="0" y="5"/>
                </a:cxn>
                <a:cxn ang="0">
                  <a:pos x="4" y="0"/>
                </a:cxn>
                <a:cxn ang="0">
                  <a:pos x="4" y="0"/>
                </a:cxn>
                <a:cxn ang="0">
                  <a:pos x="4" y="0"/>
                </a:cxn>
                <a:cxn ang="0">
                  <a:pos x="9" y="0"/>
                </a:cxn>
                <a:cxn ang="0">
                  <a:pos x="9" y="0"/>
                </a:cxn>
                <a:cxn ang="0">
                  <a:pos x="13" y="0"/>
                </a:cxn>
                <a:cxn ang="0">
                  <a:pos x="13" y="0"/>
                </a:cxn>
                <a:cxn ang="0">
                  <a:pos x="13" y="0"/>
                </a:cxn>
              </a:cxnLst>
              <a:rect l="0" t="0" r="r" b="b"/>
              <a:pathLst>
                <a:path w="18" h="18">
                  <a:moveTo>
                    <a:pt x="13" y="0"/>
                  </a:moveTo>
                  <a:lnTo>
                    <a:pt x="18" y="0"/>
                  </a:lnTo>
                  <a:lnTo>
                    <a:pt x="18" y="5"/>
                  </a:lnTo>
                  <a:lnTo>
                    <a:pt x="18" y="5"/>
                  </a:lnTo>
                  <a:lnTo>
                    <a:pt x="18" y="5"/>
                  </a:lnTo>
                  <a:lnTo>
                    <a:pt x="18" y="9"/>
                  </a:lnTo>
                  <a:lnTo>
                    <a:pt x="18" y="9"/>
                  </a:lnTo>
                  <a:lnTo>
                    <a:pt x="18" y="14"/>
                  </a:lnTo>
                  <a:lnTo>
                    <a:pt x="18" y="14"/>
                  </a:lnTo>
                  <a:lnTo>
                    <a:pt x="18" y="14"/>
                  </a:lnTo>
                  <a:lnTo>
                    <a:pt x="18" y="18"/>
                  </a:lnTo>
                  <a:lnTo>
                    <a:pt x="13" y="18"/>
                  </a:lnTo>
                  <a:lnTo>
                    <a:pt x="13" y="18"/>
                  </a:lnTo>
                  <a:lnTo>
                    <a:pt x="13" y="18"/>
                  </a:lnTo>
                  <a:lnTo>
                    <a:pt x="9" y="18"/>
                  </a:lnTo>
                  <a:lnTo>
                    <a:pt x="9" y="18"/>
                  </a:lnTo>
                  <a:lnTo>
                    <a:pt x="9" y="18"/>
                  </a:lnTo>
                  <a:lnTo>
                    <a:pt x="4" y="18"/>
                  </a:lnTo>
                  <a:lnTo>
                    <a:pt x="4" y="18"/>
                  </a:lnTo>
                  <a:lnTo>
                    <a:pt x="4" y="18"/>
                  </a:lnTo>
                  <a:lnTo>
                    <a:pt x="0" y="14"/>
                  </a:lnTo>
                  <a:lnTo>
                    <a:pt x="0" y="14"/>
                  </a:lnTo>
                  <a:lnTo>
                    <a:pt x="0" y="14"/>
                  </a:lnTo>
                  <a:lnTo>
                    <a:pt x="0" y="9"/>
                  </a:lnTo>
                  <a:lnTo>
                    <a:pt x="0" y="9"/>
                  </a:lnTo>
                  <a:lnTo>
                    <a:pt x="0" y="9"/>
                  </a:lnTo>
                  <a:lnTo>
                    <a:pt x="0" y="5"/>
                  </a:lnTo>
                  <a:lnTo>
                    <a:pt x="0" y="5"/>
                  </a:lnTo>
                  <a:lnTo>
                    <a:pt x="0" y="5"/>
                  </a:lnTo>
                  <a:lnTo>
                    <a:pt x="4" y="0"/>
                  </a:lnTo>
                  <a:lnTo>
                    <a:pt x="4" y="0"/>
                  </a:lnTo>
                  <a:lnTo>
                    <a:pt x="4" y="0"/>
                  </a:lnTo>
                  <a:lnTo>
                    <a:pt x="9" y="0"/>
                  </a:lnTo>
                  <a:lnTo>
                    <a:pt x="9" y="0"/>
                  </a:lnTo>
                  <a:lnTo>
                    <a:pt x="13" y="0"/>
                  </a:lnTo>
                  <a:lnTo>
                    <a:pt x="13" y="0"/>
                  </a:lnTo>
                  <a:lnTo>
                    <a:pt x="13" y="0"/>
                  </a:lnTo>
                  <a:close/>
                </a:path>
              </a:pathLst>
            </a:custGeom>
            <a:solidFill>
              <a:srgbClr val="000000"/>
            </a:solidFill>
            <a:ln w="7938">
              <a:solidFill>
                <a:srgbClr val="000000"/>
              </a:solidFill>
              <a:prstDash val="solid"/>
              <a:round/>
              <a:headEnd/>
              <a:tailEnd/>
            </a:ln>
          </p:spPr>
          <p:txBody>
            <a:bodyPr/>
            <a:lstStyle/>
            <a:p>
              <a:endParaRPr lang="fr-FR"/>
            </a:p>
          </p:txBody>
        </p:sp>
        <p:sp>
          <p:nvSpPr>
            <p:cNvPr id="2305" name="Line 721"/>
            <p:cNvSpPr>
              <a:spLocks noChangeShapeType="1"/>
            </p:cNvSpPr>
            <p:nvPr/>
          </p:nvSpPr>
          <p:spPr bwMode="auto">
            <a:xfrm rot="11055630">
              <a:off x="502" y="3705"/>
              <a:ext cx="55" cy="37"/>
            </a:xfrm>
            <a:prstGeom prst="line">
              <a:avLst/>
            </a:prstGeom>
            <a:noFill/>
            <a:ln w="7938">
              <a:solidFill>
                <a:srgbClr val="000000"/>
              </a:solidFill>
              <a:round/>
              <a:headEnd/>
              <a:tailEnd/>
            </a:ln>
          </p:spPr>
          <p:txBody>
            <a:bodyPr/>
            <a:lstStyle/>
            <a:p>
              <a:endParaRPr lang="fr-FR"/>
            </a:p>
          </p:txBody>
        </p:sp>
        <p:sp>
          <p:nvSpPr>
            <p:cNvPr id="2306" name="Line 722"/>
            <p:cNvSpPr>
              <a:spLocks noChangeShapeType="1"/>
            </p:cNvSpPr>
            <p:nvPr/>
          </p:nvSpPr>
          <p:spPr bwMode="auto">
            <a:xfrm rot="11055630" flipV="1">
              <a:off x="511" y="3697"/>
              <a:ext cx="37" cy="56"/>
            </a:xfrm>
            <a:prstGeom prst="line">
              <a:avLst/>
            </a:prstGeom>
            <a:noFill/>
            <a:ln w="7938">
              <a:solidFill>
                <a:srgbClr val="000000"/>
              </a:solidFill>
              <a:round/>
              <a:headEnd/>
              <a:tailEnd/>
            </a:ln>
          </p:spPr>
          <p:txBody>
            <a:bodyPr/>
            <a:lstStyle/>
            <a:p>
              <a:endParaRPr lang="fr-FR"/>
            </a:p>
          </p:txBody>
        </p:sp>
        <p:sp>
          <p:nvSpPr>
            <p:cNvPr id="2307" name="Freeform 723"/>
            <p:cNvSpPr>
              <a:spLocks/>
            </p:cNvSpPr>
            <p:nvPr/>
          </p:nvSpPr>
          <p:spPr bwMode="auto">
            <a:xfrm rot="11055630">
              <a:off x="364" y="3684"/>
              <a:ext cx="19" cy="19"/>
            </a:xfrm>
            <a:custGeom>
              <a:avLst/>
              <a:gdLst/>
              <a:ahLst/>
              <a:cxnLst>
                <a:cxn ang="0">
                  <a:pos x="19" y="14"/>
                </a:cxn>
                <a:cxn ang="0">
                  <a:pos x="19" y="19"/>
                </a:cxn>
                <a:cxn ang="0">
                  <a:pos x="19" y="19"/>
                </a:cxn>
                <a:cxn ang="0">
                  <a:pos x="14" y="19"/>
                </a:cxn>
                <a:cxn ang="0">
                  <a:pos x="14" y="19"/>
                </a:cxn>
                <a:cxn ang="0">
                  <a:pos x="14" y="19"/>
                </a:cxn>
                <a:cxn ang="0">
                  <a:pos x="10" y="19"/>
                </a:cxn>
                <a:cxn ang="0">
                  <a:pos x="10" y="19"/>
                </a:cxn>
                <a:cxn ang="0">
                  <a:pos x="5" y="19"/>
                </a:cxn>
                <a:cxn ang="0">
                  <a:pos x="5" y="19"/>
                </a:cxn>
                <a:cxn ang="0">
                  <a:pos x="5" y="19"/>
                </a:cxn>
                <a:cxn ang="0">
                  <a:pos x="0" y="19"/>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0" y="0"/>
                </a:cxn>
                <a:cxn ang="0">
                  <a:pos x="14" y="0"/>
                </a:cxn>
                <a:cxn ang="0">
                  <a:pos x="14" y="0"/>
                </a:cxn>
                <a:cxn ang="0">
                  <a:pos x="14" y="0"/>
                </a:cxn>
                <a:cxn ang="0">
                  <a:pos x="19" y="5"/>
                </a:cxn>
                <a:cxn ang="0">
                  <a:pos x="19" y="5"/>
                </a:cxn>
                <a:cxn ang="0">
                  <a:pos x="19" y="5"/>
                </a:cxn>
                <a:cxn ang="0">
                  <a:pos x="19" y="10"/>
                </a:cxn>
                <a:cxn ang="0">
                  <a:pos x="19" y="10"/>
                </a:cxn>
                <a:cxn ang="0">
                  <a:pos x="19" y="10"/>
                </a:cxn>
                <a:cxn ang="0">
                  <a:pos x="19" y="14"/>
                </a:cxn>
                <a:cxn ang="0">
                  <a:pos x="19" y="14"/>
                </a:cxn>
                <a:cxn ang="0">
                  <a:pos x="19" y="14"/>
                </a:cxn>
              </a:cxnLst>
              <a:rect l="0" t="0" r="r" b="b"/>
              <a:pathLst>
                <a:path w="19" h="19">
                  <a:moveTo>
                    <a:pt x="19" y="14"/>
                  </a:moveTo>
                  <a:lnTo>
                    <a:pt x="19" y="19"/>
                  </a:lnTo>
                  <a:lnTo>
                    <a:pt x="19" y="19"/>
                  </a:lnTo>
                  <a:lnTo>
                    <a:pt x="14" y="19"/>
                  </a:lnTo>
                  <a:lnTo>
                    <a:pt x="14" y="19"/>
                  </a:lnTo>
                  <a:lnTo>
                    <a:pt x="14" y="19"/>
                  </a:lnTo>
                  <a:lnTo>
                    <a:pt x="10" y="19"/>
                  </a:lnTo>
                  <a:lnTo>
                    <a:pt x="10" y="19"/>
                  </a:lnTo>
                  <a:lnTo>
                    <a:pt x="5" y="19"/>
                  </a:lnTo>
                  <a:lnTo>
                    <a:pt x="5" y="19"/>
                  </a:lnTo>
                  <a:lnTo>
                    <a:pt x="5" y="19"/>
                  </a:lnTo>
                  <a:lnTo>
                    <a:pt x="0" y="19"/>
                  </a:lnTo>
                  <a:lnTo>
                    <a:pt x="0" y="14"/>
                  </a:lnTo>
                  <a:lnTo>
                    <a:pt x="0" y="14"/>
                  </a:lnTo>
                  <a:lnTo>
                    <a:pt x="0" y="10"/>
                  </a:lnTo>
                  <a:lnTo>
                    <a:pt x="0" y="10"/>
                  </a:lnTo>
                  <a:lnTo>
                    <a:pt x="0" y="10"/>
                  </a:lnTo>
                  <a:lnTo>
                    <a:pt x="0" y="5"/>
                  </a:lnTo>
                  <a:lnTo>
                    <a:pt x="0" y="5"/>
                  </a:lnTo>
                  <a:lnTo>
                    <a:pt x="5" y="5"/>
                  </a:lnTo>
                  <a:lnTo>
                    <a:pt x="5" y="0"/>
                  </a:lnTo>
                  <a:lnTo>
                    <a:pt x="5" y="0"/>
                  </a:lnTo>
                  <a:lnTo>
                    <a:pt x="10" y="0"/>
                  </a:lnTo>
                  <a:lnTo>
                    <a:pt x="10" y="0"/>
                  </a:lnTo>
                  <a:lnTo>
                    <a:pt x="10" y="0"/>
                  </a:lnTo>
                  <a:lnTo>
                    <a:pt x="14" y="0"/>
                  </a:lnTo>
                  <a:lnTo>
                    <a:pt x="14" y="0"/>
                  </a:lnTo>
                  <a:lnTo>
                    <a:pt x="14" y="0"/>
                  </a:lnTo>
                  <a:lnTo>
                    <a:pt x="19" y="5"/>
                  </a:lnTo>
                  <a:lnTo>
                    <a:pt x="19" y="5"/>
                  </a:lnTo>
                  <a:lnTo>
                    <a:pt x="19" y="5"/>
                  </a:lnTo>
                  <a:lnTo>
                    <a:pt x="19" y="10"/>
                  </a:lnTo>
                  <a:lnTo>
                    <a:pt x="19" y="10"/>
                  </a:lnTo>
                  <a:lnTo>
                    <a:pt x="19" y="10"/>
                  </a:lnTo>
                  <a:lnTo>
                    <a:pt x="19" y="14"/>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2308" name="Line 724"/>
            <p:cNvSpPr>
              <a:spLocks noChangeShapeType="1"/>
            </p:cNvSpPr>
            <p:nvPr/>
          </p:nvSpPr>
          <p:spPr bwMode="auto">
            <a:xfrm rot="11055630" flipV="1">
              <a:off x="355" y="3666"/>
              <a:ext cx="37" cy="55"/>
            </a:xfrm>
            <a:prstGeom prst="line">
              <a:avLst/>
            </a:prstGeom>
            <a:noFill/>
            <a:ln w="7938">
              <a:solidFill>
                <a:srgbClr val="000000"/>
              </a:solidFill>
              <a:round/>
              <a:headEnd/>
              <a:tailEnd/>
            </a:ln>
          </p:spPr>
          <p:txBody>
            <a:bodyPr/>
            <a:lstStyle/>
            <a:p>
              <a:endParaRPr lang="fr-FR"/>
            </a:p>
          </p:txBody>
        </p:sp>
        <p:sp>
          <p:nvSpPr>
            <p:cNvPr id="2309" name="Line 725"/>
            <p:cNvSpPr>
              <a:spLocks noChangeShapeType="1"/>
            </p:cNvSpPr>
            <p:nvPr/>
          </p:nvSpPr>
          <p:spPr bwMode="auto">
            <a:xfrm rot="11055630">
              <a:off x="343" y="3675"/>
              <a:ext cx="60" cy="37"/>
            </a:xfrm>
            <a:prstGeom prst="line">
              <a:avLst/>
            </a:prstGeom>
            <a:noFill/>
            <a:ln w="7938">
              <a:solidFill>
                <a:srgbClr val="000000"/>
              </a:solidFill>
              <a:round/>
              <a:headEnd/>
              <a:tailEnd/>
            </a:ln>
          </p:spPr>
          <p:txBody>
            <a:bodyPr/>
            <a:lstStyle/>
            <a:p>
              <a:endParaRPr lang="fr-FR"/>
            </a:p>
          </p:txBody>
        </p:sp>
        <p:sp>
          <p:nvSpPr>
            <p:cNvPr id="2310" name="Freeform 726"/>
            <p:cNvSpPr>
              <a:spLocks/>
            </p:cNvSpPr>
            <p:nvPr/>
          </p:nvSpPr>
          <p:spPr bwMode="auto">
            <a:xfrm rot="11055630">
              <a:off x="411" y="3674"/>
              <a:ext cx="23" cy="23"/>
            </a:xfrm>
            <a:custGeom>
              <a:avLst/>
              <a:gdLst/>
              <a:ahLst/>
              <a:cxnLst>
                <a:cxn ang="0">
                  <a:pos x="18" y="0"/>
                </a:cxn>
                <a:cxn ang="0">
                  <a:pos x="18" y="4"/>
                </a:cxn>
                <a:cxn ang="0">
                  <a:pos x="18" y="4"/>
                </a:cxn>
                <a:cxn ang="0">
                  <a:pos x="23" y="4"/>
                </a:cxn>
                <a:cxn ang="0">
                  <a:pos x="23" y="9"/>
                </a:cxn>
                <a:cxn ang="0">
                  <a:pos x="23" y="9"/>
                </a:cxn>
                <a:cxn ang="0">
                  <a:pos x="23" y="9"/>
                </a:cxn>
                <a:cxn ang="0">
                  <a:pos x="23" y="13"/>
                </a:cxn>
                <a:cxn ang="0">
                  <a:pos x="23" y="13"/>
                </a:cxn>
                <a:cxn ang="0">
                  <a:pos x="18" y="13"/>
                </a:cxn>
                <a:cxn ang="0">
                  <a:pos x="18" y="18"/>
                </a:cxn>
                <a:cxn ang="0">
                  <a:pos x="18" y="18"/>
                </a:cxn>
                <a:cxn ang="0">
                  <a:pos x="18" y="18"/>
                </a:cxn>
                <a:cxn ang="0">
                  <a:pos x="13" y="18"/>
                </a:cxn>
                <a:cxn ang="0">
                  <a:pos x="13" y="18"/>
                </a:cxn>
                <a:cxn ang="0">
                  <a:pos x="13" y="23"/>
                </a:cxn>
                <a:cxn ang="0">
                  <a:pos x="9" y="18"/>
                </a:cxn>
                <a:cxn ang="0">
                  <a:pos x="9" y="18"/>
                </a:cxn>
                <a:cxn ang="0">
                  <a:pos x="4" y="18"/>
                </a:cxn>
                <a:cxn ang="0">
                  <a:pos x="4" y="18"/>
                </a:cxn>
                <a:cxn ang="0">
                  <a:pos x="4" y="18"/>
                </a:cxn>
                <a:cxn ang="0">
                  <a:pos x="4" y="13"/>
                </a:cxn>
                <a:cxn ang="0">
                  <a:pos x="4" y="13"/>
                </a:cxn>
                <a:cxn ang="0">
                  <a:pos x="0" y="13"/>
                </a:cxn>
                <a:cxn ang="0">
                  <a:pos x="0" y="9"/>
                </a:cxn>
                <a:cxn ang="0">
                  <a:pos x="4" y="9"/>
                </a:cxn>
                <a:cxn ang="0">
                  <a:pos x="4" y="4"/>
                </a:cxn>
                <a:cxn ang="0">
                  <a:pos x="4" y="4"/>
                </a:cxn>
                <a:cxn ang="0">
                  <a:pos x="4" y="4"/>
                </a:cxn>
                <a:cxn ang="0">
                  <a:pos x="4" y="4"/>
                </a:cxn>
                <a:cxn ang="0">
                  <a:pos x="9" y="0"/>
                </a:cxn>
                <a:cxn ang="0">
                  <a:pos x="9" y="0"/>
                </a:cxn>
                <a:cxn ang="0">
                  <a:pos x="9" y="0"/>
                </a:cxn>
                <a:cxn ang="0">
                  <a:pos x="13" y="0"/>
                </a:cxn>
                <a:cxn ang="0">
                  <a:pos x="13" y="0"/>
                </a:cxn>
                <a:cxn ang="0">
                  <a:pos x="18" y="0"/>
                </a:cxn>
                <a:cxn ang="0">
                  <a:pos x="18" y="0"/>
                </a:cxn>
              </a:cxnLst>
              <a:rect l="0" t="0" r="r" b="b"/>
              <a:pathLst>
                <a:path w="23" h="23">
                  <a:moveTo>
                    <a:pt x="18" y="0"/>
                  </a:moveTo>
                  <a:lnTo>
                    <a:pt x="18" y="4"/>
                  </a:lnTo>
                  <a:lnTo>
                    <a:pt x="18" y="4"/>
                  </a:lnTo>
                  <a:lnTo>
                    <a:pt x="23" y="4"/>
                  </a:lnTo>
                  <a:lnTo>
                    <a:pt x="23" y="9"/>
                  </a:lnTo>
                  <a:lnTo>
                    <a:pt x="23" y="9"/>
                  </a:lnTo>
                  <a:lnTo>
                    <a:pt x="23" y="9"/>
                  </a:lnTo>
                  <a:lnTo>
                    <a:pt x="23" y="13"/>
                  </a:lnTo>
                  <a:lnTo>
                    <a:pt x="23" y="13"/>
                  </a:lnTo>
                  <a:lnTo>
                    <a:pt x="18" y="13"/>
                  </a:lnTo>
                  <a:lnTo>
                    <a:pt x="18" y="18"/>
                  </a:lnTo>
                  <a:lnTo>
                    <a:pt x="18" y="18"/>
                  </a:lnTo>
                  <a:lnTo>
                    <a:pt x="18" y="18"/>
                  </a:lnTo>
                  <a:lnTo>
                    <a:pt x="13" y="18"/>
                  </a:lnTo>
                  <a:lnTo>
                    <a:pt x="13" y="18"/>
                  </a:lnTo>
                  <a:lnTo>
                    <a:pt x="13" y="23"/>
                  </a:lnTo>
                  <a:lnTo>
                    <a:pt x="9" y="18"/>
                  </a:lnTo>
                  <a:lnTo>
                    <a:pt x="9" y="18"/>
                  </a:lnTo>
                  <a:lnTo>
                    <a:pt x="4" y="18"/>
                  </a:lnTo>
                  <a:lnTo>
                    <a:pt x="4" y="18"/>
                  </a:lnTo>
                  <a:lnTo>
                    <a:pt x="4" y="18"/>
                  </a:lnTo>
                  <a:lnTo>
                    <a:pt x="4" y="13"/>
                  </a:lnTo>
                  <a:lnTo>
                    <a:pt x="4" y="13"/>
                  </a:lnTo>
                  <a:lnTo>
                    <a:pt x="0" y="13"/>
                  </a:lnTo>
                  <a:lnTo>
                    <a:pt x="0" y="9"/>
                  </a:lnTo>
                  <a:lnTo>
                    <a:pt x="4" y="9"/>
                  </a:lnTo>
                  <a:lnTo>
                    <a:pt x="4" y="4"/>
                  </a:lnTo>
                  <a:lnTo>
                    <a:pt x="4" y="4"/>
                  </a:lnTo>
                  <a:lnTo>
                    <a:pt x="4" y="4"/>
                  </a:lnTo>
                  <a:lnTo>
                    <a:pt x="4" y="4"/>
                  </a:lnTo>
                  <a:lnTo>
                    <a:pt x="9" y="0"/>
                  </a:lnTo>
                  <a:lnTo>
                    <a:pt x="9" y="0"/>
                  </a:lnTo>
                  <a:lnTo>
                    <a:pt x="9" y="0"/>
                  </a:lnTo>
                  <a:lnTo>
                    <a:pt x="13" y="0"/>
                  </a:lnTo>
                  <a:lnTo>
                    <a:pt x="13"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2311" name="Line 727"/>
            <p:cNvSpPr>
              <a:spLocks noChangeShapeType="1"/>
            </p:cNvSpPr>
            <p:nvPr/>
          </p:nvSpPr>
          <p:spPr bwMode="auto">
            <a:xfrm rot="11055630">
              <a:off x="394" y="3670"/>
              <a:ext cx="60" cy="37"/>
            </a:xfrm>
            <a:prstGeom prst="line">
              <a:avLst/>
            </a:prstGeom>
            <a:noFill/>
            <a:ln w="7938">
              <a:solidFill>
                <a:srgbClr val="000000"/>
              </a:solidFill>
              <a:round/>
              <a:headEnd/>
              <a:tailEnd/>
            </a:ln>
          </p:spPr>
          <p:txBody>
            <a:bodyPr/>
            <a:lstStyle/>
            <a:p>
              <a:endParaRPr lang="fr-FR"/>
            </a:p>
          </p:txBody>
        </p:sp>
        <p:sp>
          <p:nvSpPr>
            <p:cNvPr id="2312" name="Line 728"/>
            <p:cNvSpPr>
              <a:spLocks noChangeShapeType="1"/>
            </p:cNvSpPr>
            <p:nvPr/>
          </p:nvSpPr>
          <p:spPr bwMode="auto">
            <a:xfrm rot="11055630" flipV="1">
              <a:off x="402" y="3661"/>
              <a:ext cx="37" cy="55"/>
            </a:xfrm>
            <a:prstGeom prst="line">
              <a:avLst/>
            </a:prstGeom>
            <a:noFill/>
            <a:ln w="7938">
              <a:solidFill>
                <a:srgbClr val="000000"/>
              </a:solidFill>
              <a:round/>
              <a:headEnd/>
              <a:tailEnd/>
            </a:ln>
          </p:spPr>
          <p:txBody>
            <a:bodyPr/>
            <a:lstStyle/>
            <a:p>
              <a:endParaRPr lang="fr-FR"/>
            </a:p>
          </p:txBody>
        </p:sp>
        <p:sp>
          <p:nvSpPr>
            <p:cNvPr id="2313" name="Freeform 729"/>
            <p:cNvSpPr>
              <a:spLocks/>
            </p:cNvSpPr>
            <p:nvPr/>
          </p:nvSpPr>
          <p:spPr bwMode="auto">
            <a:xfrm rot="11055630">
              <a:off x="370" y="3731"/>
              <a:ext cx="19" cy="19"/>
            </a:xfrm>
            <a:custGeom>
              <a:avLst/>
              <a:gdLst/>
              <a:ahLst/>
              <a:cxnLst>
                <a:cxn ang="0">
                  <a:pos x="14" y="0"/>
                </a:cxn>
                <a:cxn ang="0">
                  <a:pos x="14" y="0"/>
                </a:cxn>
                <a:cxn ang="0">
                  <a:pos x="19" y="5"/>
                </a:cxn>
                <a:cxn ang="0">
                  <a:pos x="19" y="5"/>
                </a:cxn>
                <a:cxn ang="0">
                  <a:pos x="19" y="5"/>
                </a:cxn>
                <a:cxn ang="0">
                  <a:pos x="19" y="9"/>
                </a:cxn>
                <a:cxn ang="0">
                  <a:pos x="19" y="9"/>
                </a:cxn>
                <a:cxn ang="0">
                  <a:pos x="19" y="14"/>
                </a:cxn>
                <a:cxn ang="0">
                  <a:pos x="19" y="14"/>
                </a:cxn>
                <a:cxn ang="0">
                  <a:pos x="19" y="14"/>
                </a:cxn>
                <a:cxn ang="0">
                  <a:pos x="14" y="19"/>
                </a:cxn>
                <a:cxn ang="0">
                  <a:pos x="14" y="19"/>
                </a:cxn>
                <a:cxn ang="0">
                  <a:pos x="14" y="19"/>
                </a:cxn>
                <a:cxn ang="0">
                  <a:pos x="9" y="19"/>
                </a:cxn>
                <a:cxn ang="0">
                  <a:pos x="9" y="19"/>
                </a:cxn>
                <a:cxn ang="0">
                  <a:pos x="9" y="19"/>
                </a:cxn>
                <a:cxn ang="0">
                  <a:pos x="5" y="19"/>
                </a:cxn>
                <a:cxn ang="0">
                  <a:pos x="5" y="19"/>
                </a:cxn>
                <a:cxn ang="0">
                  <a:pos x="5" y="19"/>
                </a:cxn>
                <a:cxn ang="0">
                  <a:pos x="0" y="19"/>
                </a:cxn>
                <a:cxn ang="0">
                  <a:pos x="0" y="14"/>
                </a:cxn>
                <a:cxn ang="0">
                  <a:pos x="0" y="14"/>
                </a:cxn>
                <a:cxn ang="0">
                  <a:pos x="0" y="14"/>
                </a:cxn>
                <a:cxn ang="0">
                  <a:pos x="0" y="9"/>
                </a:cxn>
                <a:cxn ang="0">
                  <a:pos x="0" y="9"/>
                </a:cxn>
                <a:cxn ang="0">
                  <a:pos x="0" y="9"/>
                </a:cxn>
                <a:cxn ang="0">
                  <a:pos x="0" y="5"/>
                </a:cxn>
                <a:cxn ang="0">
                  <a:pos x="0" y="5"/>
                </a:cxn>
                <a:cxn ang="0">
                  <a:pos x="0" y="5"/>
                </a:cxn>
                <a:cxn ang="0">
                  <a:pos x="0" y="0"/>
                </a:cxn>
                <a:cxn ang="0">
                  <a:pos x="5" y="0"/>
                </a:cxn>
                <a:cxn ang="0">
                  <a:pos x="5" y="0"/>
                </a:cxn>
                <a:cxn ang="0">
                  <a:pos x="9" y="0"/>
                </a:cxn>
                <a:cxn ang="0">
                  <a:pos x="9" y="0"/>
                </a:cxn>
                <a:cxn ang="0">
                  <a:pos x="9" y="0"/>
                </a:cxn>
                <a:cxn ang="0">
                  <a:pos x="14" y="0"/>
                </a:cxn>
                <a:cxn ang="0">
                  <a:pos x="14" y="0"/>
                </a:cxn>
              </a:cxnLst>
              <a:rect l="0" t="0" r="r" b="b"/>
              <a:pathLst>
                <a:path w="19" h="19">
                  <a:moveTo>
                    <a:pt x="14" y="0"/>
                  </a:moveTo>
                  <a:lnTo>
                    <a:pt x="14" y="0"/>
                  </a:lnTo>
                  <a:lnTo>
                    <a:pt x="19" y="5"/>
                  </a:lnTo>
                  <a:lnTo>
                    <a:pt x="19" y="5"/>
                  </a:lnTo>
                  <a:lnTo>
                    <a:pt x="19" y="5"/>
                  </a:lnTo>
                  <a:lnTo>
                    <a:pt x="19" y="9"/>
                  </a:lnTo>
                  <a:lnTo>
                    <a:pt x="19" y="9"/>
                  </a:lnTo>
                  <a:lnTo>
                    <a:pt x="19" y="14"/>
                  </a:lnTo>
                  <a:lnTo>
                    <a:pt x="19" y="14"/>
                  </a:lnTo>
                  <a:lnTo>
                    <a:pt x="19" y="14"/>
                  </a:lnTo>
                  <a:lnTo>
                    <a:pt x="14" y="19"/>
                  </a:lnTo>
                  <a:lnTo>
                    <a:pt x="14" y="19"/>
                  </a:lnTo>
                  <a:lnTo>
                    <a:pt x="14" y="19"/>
                  </a:lnTo>
                  <a:lnTo>
                    <a:pt x="9" y="19"/>
                  </a:lnTo>
                  <a:lnTo>
                    <a:pt x="9" y="19"/>
                  </a:lnTo>
                  <a:lnTo>
                    <a:pt x="9" y="19"/>
                  </a:lnTo>
                  <a:lnTo>
                    <a:pt x="5" y="19"/>
                  </a:lnTo>
                  <a:lnTo>
                    <a:pt x="5" y="19"/>
                  </a:lnTo>
                  <a:lnTo>
                    <a:pt x="5" y="19"/>
                  </a:lnTo>
                  <a:lnTo>
                    <a:pt x="0" y="19"/>
                  </a:lnTo>
                  <a:lnTo>
                    <a:pt x="0" y="14"/>
                  </a:lnTo>
                  <a:lnTo>
                    <a:pt x="0" y="14"/>
                  </a:lnTo>
                  <a:lnTo>
                    <a:pt x="0" y="14"/>
                  </a:lnTo>
                  <a:lnTo>
                    <a:pt x="0" y="9"/>
                  </a:lnTo>
                  <a:lnTo>
                    <a:pt x="0" y="9"/>
                  </a:lnTo>
                  <a:lnTo>
                    <a:pt x="0" y="9"/>
                  </a:lnTo>
                  <a:lnTo>
                    <a:pt x="0" y="5"/>
                  </a:lnTo>
                  <a:lnTo>
                    <a:pt x="0" y="5"/>
                  </a:lnTo>
                  <a:lnTo>
                    <a:pt x="0" y="5"/>
                  </a:lnTo>
                  <a:lnTo>
                    <a:pt x="0" y="0"/>
                  </a:lnTo>
                  <a:lnTo>
                    <a:pt x="5" y="0"/>
                  </a:lnTo>
                  <a:lnTo>
                    <a:pt x="5" y="0"/>
                  </a:lnTo>
                  <a:lnTo>
                    <a:pt x="9" y="0"/>
                  </a:lnTo>
                  <a:lnTo>
                    <a:pt x="9" y="0"/>
                  </a:lnTo>
                  <a:lnTo>
                    <a:pt x="9"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314" name="Line 730"/>
            <p:cNvSpPr>
              <a:spLocks noChangeShapeType="1"/>
            </p:cNvSpPr>
            <p:nvPr/>
          </p:nvSpPr>
          <p:spPr bwMode="auto">
            <a:xfrm rot="11055630">
              <a:off x="352" y="3722"/>
              <a:ext cx="55" cy="37"/>
            </a:xfrm>
            <a:prstGeom prst="line">
              <a:avLst/>
            </a:prstGeom>
            <a:noFill/>
            <a:ln w="7938">
              <a:solidFill>
                <a:srgbClr val="000000"/>
              </a:solidFill>
              <a:round/>
              <a:headEnd/>
              <a:tailEnd/>
            </a:ln>
          </p:spPr>
          <p:txBody>
            <a:bodyPr/>
            <a:lstStyle/>
            <a:p>
              <a:endParaRPr lang="fr-FR"/>
            </a:p>
          </p:txBody>
        </p:sp>
        <p:sp>
          <p:nvSpPr>
            <p:cNvPr id="2315" name="Line 731"/>
            <p:cNvSpPr>
              <a:spLocks noChangeShapeType="1"/>
            </p:cNvSpPr>
            <p:nvPr/>
          </p:nvSpPr>
          <p:spPr bwMode="auto">
            <a:xfrm rot="11055630" flipV="1">
              <a:off x="361" y="3713"/>
              <a:ext cx="37" cy="55"/>
            </a:xfrm>
            <a:prstGeom prst="line">
              <a:avLst/>
            </a:prstGeom>
            <a:noFill/>
            <a:ln w="7938">
              <a:solidFill>
                <a:srgbClr val="000000"/>
              </a:solidFill>
              <a:round/>
              <a:headEnd/>
              <a:tailEnd/>
            </a:ln>
          </p:spPr>
          <p:txBody>
            <a:bodyPr/>
            <a:lstStyle/>
            <a:p>
              <a:endParaRPr lang="fr-FR"/>
            </a:p>
          </p:txBody>
        </p:sp>
        <p:sp>
          <p:nvSpPr>
            <p:cNvPr id="2316" name="Freeform 732"/>
            <p:cNvSpPr>
              <a:spLocks/>
            </p:cNvSpPr>
            <p:nvPr/>
          </p:nvSpPr>
          <p:spPr bwMode="auto">
            <a:xfrm rot="11055630">
              <a:off x="418" y="3726"/>
              <a:ext cx="23" cy="19"/>
            </a:xfrm>
            <a:custGeom>
              <a:avLst/>
              <a:gdLst/>
              <a:ahLst/>
              <a:cxnLst>
                <a:cxn ang="0">
                  <a:pos x="19" y="0"/>
                </a:cxn>
                <a:cxn ang="0">
                  <a:pos x="19" y="5"/>
                </a:cxn>
                <a:cxn ang="0">
                  <a:pos x="19" y="5"/>
                </a:cxn>
                <a:cxn ang="0">
                  <a:pos x="19" y="5"/>
                </a:cxn>
                <a:cxn ang="0">
                  <a:pos x="19" y="5"/>
                </a:cxn>
                <a:cxn ang="0">
                  <a:pos x="23" y="10"/>
                </a:cxn>
                <a:cxn ang="0">
                  <a:pos x="23" y="10"/>
                </a:cxn>
                <a:cxn ang="0">
                  <a:pos x="19" y="14"/>
                </a:cxn>
                <a:cxn ang="0">
                  <a:pos x="19" y="14"/>
                </a:cxn>
                <a:cxn ang="0">
                  <a:pos x="19" y="14"/>
                </a:cxn>
                <a:cxn ang="0">
                  <a:pos x="19" y="19"/>
                </a:cxn>
                <a:cxn ang="0">
                  <a:pos x="19" y="19"/>
                </a:cxn>
                <a:cxn ang="0">
                  <a:pos x="14" y="19"/>
                </a:cxn>
                <a:cxn ang="0">
                  <a:pos x="14" y="19"/>
                </a:cxn>
                <a:cxn ang="0">
                  <a:pos x="14" y="19"/>
                </a:cxn>
                <a:cxn ang="0">
                  <a:pos x="10" y="19"/>
                </a:cxn>
                <a:cxn ang="0">
                  <a:pos x="10" y="19"/>
                </a:cxn>
                <a:cxn ang="0">
                  <a:pos x="5" y="19"/>
                </a:cxn>
                <a:cxn ang="0">
                  <a:pos x="5" y="19"/>
                </a:cxn>
                <a:cxn ang="0">
                  <a:pos x="5" y="19"/>
                </a:cxn>
                <a:cxn ang="0">
                  <a:pos x="5" y="19"/>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0" y="0"/>
                </a:cxn>
                <a:cxn ang="0">
                  <a:pos x="14" y="0"/>
                </a:cxn>
                <a:cxn ang="0">
                  <a:pos x="14" y="0"/>
                </a:cxn>
                <a:cxn ang="0">
                  <a:pos x="19" y="0"/>
                </a:cxn>
              </a:cxnLst>
              <a:rect l="0" t="0" r="r" b="b"/>
              <a:pathLst>
                <a:path w="23" h="19">
                  <a:moveTo>
                    <a:pt x="19" y="0"/>
                  </a:moveTo>
                  <a:lnTo>
                    <a:pt x="19" y="5"/>
                  </a:lnTo>
                  <a:lnTo>
                    <a:pt x="19" y="5"/>
                  </a:lnTo>
                  <a:lnTo>
                    <a:pt x="19" y="5"/>
                  </a:lnTo>
                  <a:lnTo>
                    <a:pt x="19" y="5"/>
                  </a:lnTo>
                  <a:lnTo>
                    <a:pt x="23" y="10"/>
                  </a:lnTo>
                  <a:lnTo>
                    <a:pt x="23" y="10"/>
                  </a:lnTo>
                  <a:lnTo>
                    <a:pt x="19" y="14"/>
                  </a:lnTo>
                  <a:lnTo>
                    <a:pt x="19" y="14"/>
                  </a:lnTo>
                  <a:lnTo>
                    <a:pt x="19" y="14"/>
                  </a:lnTo>
                  <a:lnTo>
                    <a:pt x="19" y="19"/>
                  </a:lnTo>
                  <a:lnTo>
                    <a:pt x="19" y="19"/>
                  </a:lnTo>
                  <a:lnTo>
                    <a:pt x="14" y="19"/>
                  </a:lnTo>
                  <a:lnTo>
                    <a:pt x="14" y="19"/>
                  </a:lnTo>
                  <a:lnTo>
                    <a:pt x="14" y="19"/>
                  </a:lnTo>
                  <a:lnTo>
                    <a:pt x="10" y="19"/>
                  </a:lnTo>
                  <a:lnTo>
                    <a:pt x="10" y="19"/>
                  </a:lnTo>
                  <a:lnTo>
                    <a:pt x="5" y="19"/>
                  </a:lnTo>
                  <a:lnTo>
                    <a:pt x="5" y="19"/>
                  </a:lnTo>
                  <a:lnTo>
                    <a:pt x="5" y="19"/>
                  </a:lnTo>
                  <a:lnTo>
                    <a:pt x="5" y="19"/>
                  </a:lnTo>
                  <a:lnTo>
                    <a:pt x="0" y="14"/>
                  </a:lnTo>
                  <a:lnTo>
                    <a:pt x="0" y="14"/>
                  </a:lnTo>
                  <a:lnTo>
                    <a:pt x="0" y="10"/>
                  </a:lnTo>
                  <a:lnTo>
                    <a:pt x="0" y="10"/>
                  </a:lnTo>
                  <a:lnTo>
                    <a:pt x="0" y="10"/>
                  </a:lnTo>
                  <a:lnTo>
                    <a:pt x="0" y="5"/>
                  </a:lnTo>
                  <a:lnTo>
                    <a:pt x="0" y="5"/>
                  </a:lnTo>
                  <a:lnTo>
                    <a:pt x="5" y="5"/>
                  </a:lnTo>
                  <a:lnTo>
                    <a:pt x="5" y="0"/>
                  </a:lnTo>
                  <a:lnTo>
                    <a:pt x="5" y="0"/>
                  </a:lnTo>
                  <a:lnTo>
                    <a:pt x="10" y="0"/>
                  </a:lnTo>
                  <a:lnTo>
                    <a:pt x="10" y="0"/>
                  </a:lnTo>
                  <a:lnTo>
                    <a:pt x="10" y="0"/>
                  </a:lnTo>
                  <a:lnTo>
                    <a:pt x="14" y="0"/>
                  </a:lnTo>
                  <a:lnTo>
                    <a:pt x="14"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2317" name="Line 733"/>
            <p:cNvSpPr>
              <a:spLocks noChangeShapeType="1"/>
            </p:cNvSpPr>
            <p:nvPr/>
          </p:nvSpPr>
          <p:spPr bwMode="auto">
            <a:xfrm rot="11055630">
              <a:off x="400" y="3717"/>
              <a:ext cx="60" cy="37"/>
            </a:xfrm>
            <a:prstGeom prst="line">
              <a:avLst/>
            </a:prstGeom>
            <a:noFill/>
            <a:ln w="7938">
              <a:solidFill>
                <a:srgbClr val="000000"/>
              </a:solidFill>
              <a:round/>
              <a:headEnd/>
              <a:tailEnd/>
            </a:ln>
          </p:spPr>
          <p:txBody>
            <a:bodyPr/>
            <a:lstStyle/>
            <a:p>
              <a:endParaRPr lang="fr-FR"/>
            </a:p>
          </p:txBody>
        </p:sp>
        <p:sp>
          <p:nvSpPr>
            <p:cNvPr id="2318" name="Line 734"/>
            <p:cNvSpPr>
              <a:spLocks noChangeShapeType="1"/>
            </p:cNvSpPr>
            <p:nvPr/>
          </p:nvSpPr>
          <p:spPr bwMode="auto">
            <a:xfrm rot="11055630" flipV="1">
              <a:off x="413" y="3708"/>
              <a:ext cx="37" cy="55"/>
            </a:xfrm>
            <a:prstGeom prst="line">
              <a:avLst/>
            </a:prstGeom>
            <a:noFill/>
            <a:ln w="7938">
              <a:solidFill>
                <a:srgbClr val="000000"/>
              </a:solidFill>
              <a:round/>
              <a:headEnd/>
              <a:tailEnd/>
            </a:ln>
          </p:spPr>
          <p:txBody>
            <a:bodyPr/>
            <a:lstStyle/>
            <a:p>
              <a:endParaRPr lang="fr-FR"/>
            </a:p>
          </p:txBody>
        </p:sp>
        <p:sp>
          <p:nvSpPr>
            <p:cNvPr id="2319" name="Freeform 735"/>
            <p:cNvSpPr>
              <a:spLocks/>
            </p:cNvSpPr>
            <p:nvPr/>
          </p:nvSpPr>
          <p:spPr bwMode="auto">
            <a:xfrm rot="11055630">
              <a:off x="452" y="3628"/>
              <a:ext cx="23" cy="18"/>
            </a:xfrm>
            <a:custGeom>
              <a:avLst/>
              <a:gdLst/>
              <a:ahLst/>
              <a:cxnLst>
                <a:cxn ang="0">
                  <a:pos x="4" y="4"/>
                </a:cxn>
                <a:cxn ang="0">
                  <a:pos x="4" y="4"/>
                </a:cxn>
                <a:cxn ang="0">
                  <a:pos x="4" y="0"/>
                </a:cxn>
                <a:cxn ang="0">
                  <a:pos x="9" y="0"/>
                </a:cxn>
                <a:cxn ang="0">
                  <a:pos x="9" y="0"/>
                </a:cxn>
                <a:cxn ang="0">
                  <a:pos x="9" y="0"/>
                </a:cxn>
                <a:cxn ang="0">
                  <a:pos x="14" y="0"/>
                </a:cxn>
                <a:cxn ang="0">
                  <a:pos x="14" y="0"/>
                </a:cxn>
                <a:cxn ang="0">
                  <a:pos x="14" y="0"/>
                </a:cxn>
                <a:cxn ang="0">
                  <a:pos x="18" y="0"/>
                </a:cxn>
                <a:cxn ang="0">
                  <a:pos x="18" y="4"/>
                </a:cxn>
                <a:cxn ang="0">
                  <a:pos x="18" y="4"/>
                </a:cxn>
                <a:cxn ang="0">
                  <a:pos x="23" y="4"/>
                </a:cxn>
                <a:cxn ang="0">
                  <a:pos x="23" y="4"/>
                </a:cxn>
                <a:cxn ang="0">
                  <a:pos x="23" y="9"/>
                </a:cxn>
                <a:cxn ang="0">
                  <a:pos x="23" y="9"/>
                </a:cxn>
                <a:cxn ang="0">
                  <a:pos x="23" y="14"/>
                </a:cxn>
                <a:cxn ang="0">
                  <a:pos x="23" y="14"/>
                </a:cxn>
                <a:cxn ang="0">
                  <a:pos x="23" y="14"/>
                </a:cxn>
                <a:cxn ang="0">
                  <a:pos x="18" y="18"/>
                </a:cxn>
                <a:cxn ang="0">
                  <a:pos x="18" y="18"/>
                </a:cxn>
                <a:cxn ang="0">
                  <a:pos x="18" y="18"/>
                </a:cxn>
                <a:cxn ang="0">
                  <a:pos x="14" y="18"/>
                </a:cxn>
                <a:cxn ang="0">
                  <a:pos x="14" y="18"/>
                </a:cxn>
                <a:cxn ang="0">
                  <a:pos x="14" y="18"/>
                </a:cxn>
                <a:cxn ang="0">
                  <a:pos x="9" y="18"/>
                </a:cxn>
                <a:cxn ang="0">
                  <a:pos x="9" y="18"/>
                </a:cxn>
                <a:cxn ang="0">
                  <a:pos x="4" y="18"/>
                </a:cxn>
                <a:cxn ang="0">
                  <a:pos x="4" y="18"/>
                </a:cxn>
                <a:cxn ang="0">
                  <a:pos x="4" y="14"/>
                </a:cxn>
                <a:cxn ang="0">
                  <a:pos x="4" y="14"/>
                </a:cxn>
                <a:cxn ang="0">
                  <a:pos x="4" y="14"/>
                </a:cxn>
                <a:cxn ang="0">
                  <a:pos x="0" y="9"/>
                </a:cxn>
                <a:cxn ang="0">
                  <a:pos x="0" y="9"/>
                </a:cxn>
                <a:cxn ang="0">
                  <a:pos x="0" y="9"/>
                </a:cxn>
                <a:cxn ang="0">
                  <a:pos x="4" y="4"/>
                </a:cxn>
                <a:cxn ang="0">
                  <a:pos x="4" y="4"/>
                </a:cxn>
              </a:cxnLst>
              <a:rect l="0" t="0" r="r" b="b"/>
              <a:pathLst>
                <a:path w="23" h="18">
                  <a:moveTo>
                    <a:pt x="4" y="4"/>
                  </a:moveTo>
                  <a:lnTo>
                    <a:pt x="4" y="4"/>
                  </a:lnTo>
                  <a:lnTo>
                    <a:pt x="4" y="0"/>
                  </a:lnTo>
                  <a:lnTo>
                    <a:pt x="9" y="0"/>
                  </a:lnTo>
                  <a:lnTo>
                    <a:pt x="9" y="0"/>
                  </a:lnTo>
                  <a:lnTo>
                    <a:pt x="9" y="0"/>
                  </a:lnTo>
                  <a:lnTo>
                    <a:pt x="14" y="0"/>
                  </a:lnTo>
                  <a:lnTo>
                    <a:pt x="14" y="0"/>
                  </a:lnTo>
                  <a:lnTo>
                    <a:pt x="14" y="0"/>
                  </a:lnTo>
                  <a:lnTo>
                    <a:pt x="18" y="0"/>
                  </a:lnTo>
                  <a:lnTo>
                    <a:pt x="18" y="4"/>
                  </a:lnTo>
                  <a:lnTo>
                    <a:pt x="18" y="4"/>
                  </a:lnTo>
                  <a:lnTo>
                    <a:pt x="23" y="4"/>
                  </a:lnTo>
                  <a:lnTo>
                    <a:pt x="23" y="4"/>
                  </a:lnTo>
                  <a:lnTo>
                    <a:pt x="23" y="9"/>
                  </a:lnTo>
                  <a:lnTo>
                    <a:pt x="23" y="9"/>
                  </a:lnTo>
                  <a:lnTo>
                    <a:pt x="23" y="14"/>
                  </a:lnTo>
                  <a:lnTo>
                    <a:pt x="23" y="14"/>
                  </a:lnTo>
                  <a:lnTo>
                    <a:pt x="23" y="14"/>
                  </a:lnTo>
                  <a:lnTo>
                    <a:pt x="18" y="18"/>
                  </a:lnTo>
                  <a:lnTo>
                    <a:pt x="18" y="18"/>
                  </a:lnTo>
                  <a:lnTo>
                    <a:pt x="18" y="18"/>
                  </a:lnTo>
                  <a:lnTo>
                    <a:pt x="14" y="18"/>
                  </a:lnTo>
                  <a:lnTo>
                    <a:pt x="14" y="18"/>
                  </a:lnTo>
                  <a:lnTo>
                    <a:pt x="14" y="18"/>
                  </a:lnTo>
                  <a:lnTo>
                    <a:pt x="9" y="18"/>
                  </a:lnTo>
                  <a:lnTo>
                    <a:pt x="9" y="18"/>
                  </a:lnTo>
                  <a:lnTo>
                    <a:pt x="4" y="18"/>
                  </a:lnTo>
                  <a:lnTo>
                    <a:pt x="4" y="18"/>
                  </a:lnTo>
                  <a:lnTo>
                    <a:pt x="4" y="14"/>
                  </a:lnTo>
                  <a:lnTo>
                    <a:pt x="4" y="14"/>
                  </a:lnTo>
                  <a:lnTo>
                    <a:pt x="4" y="14"/>
                  </a:lnTo>
                  <a:lnTo>
                    <a:pt x="0" y="9"/>
                  </a:lnTo>
                  <a:lnTo>
                    <a:pt x="0" y="9"/>
                  </a:lnTo>
                  <a:lnTo>
                    <a:pt x="0" y="9"/>
                  </a:lnTo>
                  <a:lnTo>
                    <a:pt x="4" y="4"/>
                  </a:lnTo>
                  <a:lnTo>
                    <a:pt x="4" y="4"/>
                  </a:lnTo>
                  <a:close/>
                </a:path>
              </a:pathLst>
            </a:custGeom>
            <a:solidFill>
              <a:srgbClr val="000000"/>
            </a:solidFill>
            <a:ln w="7938">
              <a:solidFill>
                <a:srgbClr val="000000"/>
              </a:solidFill>
              <a:prstDash val="solid"/>
              <a:round/>
              <a:headEnd/>
              <a:tailEnd/>
            </a:ln>
          </p:spPr>
          <p:txBody>
            <a:bodyPr/>
            <a:lstStyle/>
            <a:p>
              <a:endParaRPr lang="fr-FR"/>
            </a:p>
          </p:txBody>
        </p:sp>
        <p:sp>
          <p:nvSpPr>
            <p:cNvPr id="2320" name="Line 736"/>
            <p:cNvSpPr>
              <a:spLocks noChangeShapeType="1"/>
            </p:cNvSpPr>
            <p:nvPr/>
          </p:nvSpPr>
          <p:spPr bwMode="auto">
            <a:xfrm rot="11055630" flipV="1">
              <a:off x="443" y="3609"/>
              <a:ext cx="37" cy="56"/>
            </a:xfrm>
            <a:prstGeom prst="line">
              <a:avLst/>
            </a:prstGeom>
            <a:noFill/>
            <a:ln w="7938">
              <a:solidFill>
                <a:srgbClr val="000000"/>
              </a:solidFill>
              <a:round/>
              <a:headEnd/>
              <a:tailEnd/>
            </a:ln>
          </p:spPr>
          <p:txBody>
            <a:bodyPr/>
            <a:lstStyle/>
            <a:p>
              <a:endParaRPr lang="fr-FR"/>
            </a:p>
          </p:txBody>
        </p:sp>
        <p:sp>
          <p:nvSpPr>
            <p:cNvPr id="2321" name="Line 737"/>
            <p:cNvSpPr>
              <a:spLocks noChangeShapeType="1"/>
            </p:cNvSpPr>
            <p:nvPr/>
          </p:nvSpPr>
          <p:spPr bwMode="auto">
            <a:xfrm rot="11055630">
              <a:off x="435" y="3617"/>
              <a:ext cx="60" cy="37"/>
            </a:xfrm>
            <a:prstGeom prst="line">
              <a:avLst/>
            </a:prstGeom>
            <a:noFill/>
            <a:ln w="7938">
              <a:solidFill>
                <a:srgbClr val="000000"/>
              </a:solidFill>
              <a:round/>
              <a:headEnd/>
              <a:tailEnd/>
            </a:ln>
          </p:spPr>
          <p:txBody>
            <a:bodyPr/>
            <a:lstStyle/>
            <a:p>
              <a:endParaRPr lang="fr-FR"/>
            </a:p>
          </p:txBody>
        </p:sp>
        <p:sp>
          <p:nvSpPr>
            <p:cNvPr id="2322" name="Freeform 738"/>
            <p:cNvSpPr>
              <a:spLocks/>
            </p:cNvSpPr>
            <p:nvPr/>
          </p:nvSpPr>
          <p:spPr bwMode="auto">
            <a:xfrm rot="11055630">
              <a:off x="405" y="3633"/>
              <a:ext cx="19" cy="18"/>
            </a:xfrm>
            <a:custGeom>
              <a:avLst/>
              <a:gdLst/>
              <a:ahLst/>
              <a:cxnLst>
                <a:cxn ang="0">
                  <a:pos x="0" y="4"/>
                </a:cxn>
                <a:cxn ang="0">
                  <a:pos x="0" y="0"/>
                </a:cxn>
                <a:cxn ang="0">
                  <a:pos x="5" y="0"/>
                </a:cxn>
                <a:cxn ang="0">
                  <a:pos x="5" y="0"/>
                </a:cxn>
                <a:cxn ang="0">
                  <a:pos x="5" y="0"/>
                </a:cxn>
                <a:cxn ang="0">
                  <a:pos x="10" y="0"/>
                </a:cxn>
                <a:cxn ang="0">
                  <a:pos x="10" y="0"/>
                </a:cxn>
                <a:cxn ang="0">
                  <a:pos x="14" y="0"/>
                </a:cxn>
                <a:cxn ang="0">
                  <a:pos x="14" y="0"/>
                </a:cxn>
                <a:cxn ang="0">
                  <a:pos x="14" y="0"/>
                </a:cxn>
                <a:cxn ang="0">
                  <a:pos x="19" y="0"/>
                </a:cxn>
                <a:cxn ang="0">
                  <a:pos x="19" y="4"/>
                </a:cxn>
                <a:cxn ang="0">
                  <a:pos x="19" y="4"/>
                </a:cxn>
                <a:cxn ang="0">
                  <a:pos x="19" y="4"/>
                </a:cxn>
                <a:cxn ang="0">
                  <a:pos x="19" y="9"/>
                </a:cxn>
                <a:cxn ang="0">
                  <a:pos x="19" y="9"/>
                </a:cxn>
                <a:cxn ang="0">
                  <a:pos x="19" y="9"/>
                </a:cxn>
                <a:cxn ang="0">
                  <a:pos x="19" y="13"/>
                </a:cxn>
                <a:cxn ang="0">
                  <a:pos x="19" y="13"/>
                </a:cxn>
                <a:cxn ang="0">
                  <a:pos x="19" y="13"/>
                </a:cxn>
                <a:cxn ang="0">
                  <a:pos x="14" y="18"/>
                </a:cxn>
                <a:cxn ang="0">
                  <a:pos x="14" y="18"/>
                </a:cxn>
                <a:cxn ang="0">
                  <a:pos x="14" y="18"/>
                </a:cxn>
                <a:cxn ang="0">
                  <a:pos x="10" y="18"/>
                </a:cxn>
                <a:cxn ang="0">
                  <a:pos x="10" y="18"/>
                </a:cxn>
                <a:cxn ang="0">
                  <a:pos x="10" y="18"/>
                </a:cxn>
                <a:cxn ang="0">
                  <a:pos x="5" y="18"/>
                </a:cxn>
                <a:cxn ang="0">
                  <a:pos x="5" y="18"/>
                </a:cxn>
                <a:cxn ang="0">
                  <a:pos x="5" y="13"/>
                </a:cxn>
                <a:cxn ang="0">
                  <a:pos x="0" y="13"/>
                </a:cxn>
                <a:cxn ang="0">
                  <a:pos x="0" y="13"/>
                </a:cxn>
                <a:cxn ang="0">
                  <a:pos x="0" y="9"/>
                </a:cxn>
                <a:cxn ang="0">
                  <a:pos x="0" y="9"/>
                </a:cxn>
                <a:cxn ang="0">
                  <a:pos x="0" y="9"/>
                </a:cxn>
                <a:cxn ang="0">
                  <a:pos x="0" y="4"/>
                </a:cxn>
                <a:cxn ang="0">
                  <a:pos x="0" y="4"/>
                </a:cxn>
                <a:cxn ang="0">
                  <a:pos x="0" y="4"/>
                </a:cxn>
              </a:cxnLst>
              <a:rect l="0" t="0" r="r" b="b"/>
              <a:pathLst>
                <a:path w="19" h="18">
                  <a:moveTo>
                    <a:pt x="0" y="4"/>
                  </a:moveTo>
                  <a:lnTo>
                    <a:pt x="0" y="0"/>
                  </a:lnTo>
                  <a:lnTo>
                    <a:pt x="5" y="0"/>
                  </a:lnTo>
                  <a:lnTo>
                    <a:pt x="5" y="0"/>
                  </a:lnTo>
                  <a:lnTo>
                    <a:pt x="5" y="0"/>
                  </a:lnTo>
                  <a:lnTo>
                    <a:pt x="10" y="0"/>
                  </a:lnTo>
                  <a:lnTo>
                    <a:pt x="10" y="0"/>
                  </a:lnTo>
                  <a:lnTo>
                    <a:pt x="14" y="0"/>
                  </a:lnTo>
                  <a:lnTo>
                    <a:pt x="14" y="0"/>
                  </a:lnTo>
                  <a:lnTo>
                    <a:pt x="14" y="0"/>
                  </a:lnTo>
                  <a:lnTo>
                    <a:pt x="19" y="0"/>
                  </a:lnTo>
                  <a:lnTo>
                    <a:pt x="19" y="4"/>
                  </a:lnTo>
                  <a:lnTo>
                    <a:pt x="19" y="4"/>
                  </a:lnTo>
                  <a:lnTo>
                    <a:pt x="19" y="4"/>
                  </a:lnTo>
                  <a:lnTo>
                    <a:pt x="19" y="9"/>
                  </a:lnTo>
                  <a:lnTo>
                    <a:pt x="19" y="9"/>
                  </a:lnTo>
                  <a:lnTo>
                    <a:pt x="19" y="9"/>
                  </a:lnTo>
                  <a:lnTo>
                    <a:pt x="19" y="13"/>
                  </a:lnTo>
                  <a:lnTo>
                    <a:pt x="19" y="13"/>
                  </a:lnTo>
                  <a:lnTo>
                    <a:pt x="19" y="13"/>
                  </a:lnTo>
                  <a:lnTo>
                    <a:pt x="14" y="18"/>
                  </a:lnTo>
                  <a:lnTo>
                    <a:pt x="14" y="18"/>
                  </a:lnTo>
                  <a:lnTo>
                    <a:pt x="14" y="18"/>
                  </a:lnTo>
                  <a:lnTo>
                    <a:pt x="10" y="18"/>
                  </a:lnTo>
                  <a:lnTo>
                    <a:pt x="10" y="18"/>
                  </a:lnTo>
                  <a:lnTo>
                    <a:pt x="10" y="18"/>
                  </a:lnTo>
                  <a:lnTo>
                    <a:pt x="5" y="18"/>
                  </a:lnTo>
                  <a:lnTo>
                    <a:pt x="5" y="18"/>
                  </a:lnTo>
                  <a:lnTo>
                    <a:pt x="5" y="13"/>
                  </a:lnTo>
                  <a:lnTo>
                    <a:pt x="0" y="13"/>
                  </a:lnTo>
                  <a:lnTo>
                    <a:pt x="0" y="13"/>
                  </a:lnTo>
                  <a:lnTo>
                    <a:pt x="0" y="9"/>
                  </a:lnTo>
                  <a:lnTo>
                    <a:pt x="0" y="9"/>
                  </a:lnTo>
                  <a:lnTo>
                    <a:pt x="0" y="9"/>
                  </a:lnTo>
                  <a:lnTo>
                    <a:pt x="0" y="4"/>
                  </a:lnTo>
                  <a:lnTo>
                    <a:pt x="0" y="4"/>
                  </a:lnTo>
                  <a:lnTo>
                    <a:pt x="0" y="4"/>
                  </a:lnTo>
                  <a:close/>
                </a:path>
              </a:pathLst>
            </a:custGeom>
            <a:solidFill>
              <a:srgbClr val="000000"/>
            </a:solidFill>
            <a:ln w="7938">
              <a:solidFill>
                <a:srgbClr val="000000"/>
              </a:solidFill>
              <a:prstDash val="solid"/>
              <a:round/>
              <a:headEnd/>
              <a:tailEnd/>
            </a:ln>
          </p:spPr>
          <p:txBody>
            <a:bodyPr/>
            <a:lstStyle/>
            <a:p>
              <a:endParaRPr lang="fr-FR"/>
            </a:p>
          </p:txBody>
        </p:sp>
        <p:sp>
          <p:nvSpPr>
            <p:cNvPr id="2323" name="Line 739"/>
            <p:cNvSpPr>
              <a:spLocks noChangeShapeType="1"/>
            </p:cNvSpPr>
            <p:nvPr/>
          </p:nvSpPr>
          <p:spPr bwMode="auto">
            <a:xfrm rot="11055630" flipV="1">
              <a:off x="396" y="3614"/>
              <a:ext cx="37" cy="56"/>
            </a:xfrm>
            <a:prstGeom prst="line">
              <a:avLst/>
            </a:prstGeom>
            <a:noFill/>
            <a:ln w="7938">
              <a:solidFill>
                <a:srgbClr val="000000"/>
              </a:solidFill>
              <a:round/>
              <a:headEnd/>
              <a:tailEnd/>
            </a:ln>
          </p:spPr>
          <p:txBody>
            <a:bodyPr/>
            <a:lstStyle/>
            <a:p>
              <a:endParaRPr lang="fr-FR"/>
            </a:p>
          </p:txBody>
        </p:sp>
        <p:sp>
          <p:nvSpPr>
            <p:cNvPr id="2324" name="Line 740"/>
            <p:cNvSpPr>
              <a:spLocks noChangeShapeType="1"/>
            </p:cNvSpPr>
            <p:nvPr/>
          </p:nvSpPr>
          <p:spPr bwMode="auto">
            <a:xfrm rot="11055630">
              <a:off x="387" y="3623"/>
              <a:ext cx="55" cy="37"/>
            </a:xfrm>
            <a:prstGeom prst="line">
              <a:avLst/>
            </a:prstGeom>
            <a:noFill/>
            <a:ln w="7938">
              <a:solidFill>
                <a:srgbClr val="000000"/>
              </a:solidFill>
              <a:round/>
              <a:headEnd/>
              <a:tailEnd/>
            </a:ln>
          </p:spPr>
          <p:txBody>
            <a:bodyPr/>
            <a:lstStyle/>
            <a:p>
              <a:endParaRPr lang="fr-FR"/>
            </a:p>
          </p:txBody>
        </p:sp>
        <p:sp>
          <p:nvSpPr>
            <p:cNvPr id="2325" name="Freeform 741"/>
            <p:cNvSpPr>
              <a:spLocks/>
            </p:cNvSpPr>
            <p:nvPr/>
          </p:nvSpPr>
          <p:spPr bwMode="auto">
            <a:xfrm rot="11055630">
              <a:off x="435" y="3819"/>
              <a:ext cx="18" cy="23"/>
            </a:xfrm>
            <a:custGeom>
              <a:avLst/>
              <a:gdLst/>
              <a:ahLst/>
              <a:cxnLst>
                <a:cxn ang="0">
                  <a:pos x="14" y="4"/>
                </a:cxn>
                <a:cxn ang="0">
                  <a:pos x="14" y="4"/>
                </a:cxn>
                <a:cxn ang="0">
                  <a:pos x="18" y="4"/>
                </a:cxn>
                <a:cxn ang="0">
                  <a:pos x="18" y="9"/>
                </a:cxn>
                <a:cxn ang="0">
                  <a:pos x="18" y="9"/>
                </a:cxn>
                <a:cxn ang="0">
                  <a:pos x="18" y="9"/>
                </a:cxn>
                <a:cxn ang="0">
                  <a:pos x="18" y="14"/>
                </a:cxn>
                <a:cxn ang="0">
                  <a:pos x="18" y="14"/>
                </a:cxn>
                <a:cxn ang="0">
                  <a:pos x="18" y="18"/>
                </a:cxn>
                <a:cxn ang="0">
                  <a:pos x="18" y="18"/>
                </a:cxn>
                <a:cxn ang="0">
                  <a:pos x="14" y="18"/>
                </a:cxn>
                <a:cxn ang="0">
                  <a:pos x="14" y="18"/>
                </a:cxn>
                <a:cxn ang="0">
                  <a:pos x="14" y="23"/>
                </a:cxn>
                <a:cxn ang="0">
                  <a:pos x="9" y="23"/>
                </a:cxn>
                <a:cxn ang="0">
                  <a:pos x="9" y="23"/>
                </a:cxn>
                <a:cxn ang="0">
                  <a:pos x="9" y="23"/>
                </a:cxn>
                <a:cxn ang="0">
                  <a:pos x="5" y="23"/>
                </a:cxn>
                <a:cxn ang="0">
                  <a:pos x="5" y="23"/>
                </a:cxn>
                <a:cxn ang="0">
                  <a:pos x="5" y="23"/>
                </a:cxn>
                <a:cxn ang="0">
                  <a:pos x="0" y="18"/>
                </a:cxn>
                <a:cxn ang="0">
                  <a:pos x="0" y="18"/>
                </a:cxn>
                <a:cxn ang="0">
                  <a:pos x="0" y="18"/>
                </a:cxn>
                <a:cxn ang="0">
                  <a:pos x="0" y="14"/>
                </a:cxn>
                <a:cxn ang="0">
                  <a:pos x="0" y="14"/>
                </a:cxn>
                <a:cxn ang="0">
                  <a:pos x="0" y="14"/>
                </a:cxn>
                <a:cxn ang="0">
                  <a:pos x="0" y="9"/>
                </a:cxn>
                <a:cxn ang="0">
                  <a:pos x="0" y="9"/>
                </a:cxn>
                <a:cxn ang="0">
                  <a:pos x="0" y="4"/>
                </a:cxn>
                <a:cxn ang="0">
                  <a:pos x="0" y="4"/>
                </a:cxn>
                <a:cxn ang="0">
                  <a:pos x="5" y="4"/>
                </a:cxn>
                <a:cxn ang="0">
                  <a:pos x="5" y="4"/>
                </a:cxn>
                <a:cxn ang="0">
                  <a:pos x="5" y="4"/>
                </a:cxn>
                <a:cxn ang="0">
                  <a:pos x="9" y="0"/>
                </a:cxn>
                <a:cxn ang="0">
                  <a:pos x="9" y="0"/>
                </a:cxn>
                <a:cxn ang="0">
                  <a:pos x="9" y="4"/>
                </a:cxn>
                <a:cxn ang="0">
                  <a:pos x="14" y="4"/>
                </a:cxn>
                <a:cxn ang="0">
                  <a:pos x="14" y="4"/>
                </a:cxn>
              </a:cxnLst>
              <a:rect l="0" t="0" r="r" b="b"/>
              <a:pathLst>
                <a:path w="18" h="23">
                  <a:moveTo>
                    <a:pt x="14" y="4"/>
                  </a:moveTo>
                  <a:lnTo>
                    <a:pt x="14" y="4"/>
                  </a:lnTo>
                  <a:lnTo>
                    <a:pt x="18" y="4"/>
                  </a:lnTo>
                  <a:lnTo>
                    <a:pt x="18" y="9"/>
                  </a:lnTo>
                  <a:lnTo>
                    <a:pt x="18" y="9"/>
                  </a:lnTo>
                  <a:lnTo>
                    <a:pt x="18" y="9"/>
                  </a:lnTo>
                  <a:lnTo>
                    <a:pt x="18" y="14"/>
                  </a:lnTo>
                  <a:lnTo>
                    <a:pt x="18" y="14"/>
                  </a:lnTo>
                  <a:lnTo>
                    <a:pt x="18" y="18"/>
                  </a:lnTo>
                  <a:lnTo>
                    <a:pt x="18" y="18"/>
                  </a:lnTo>
                  <a:lnTo>
                    <a:pt x="14" y="18"/>
                  </a:lnTo>
                  <a:lnTo>
                    <a:pt x="14" y="18"/>
                  </a:lnTo>
                  <a:lnTo>
                    <a:pt x="14" y="23"/>
                  </a:lnTo>
                  <a:lnTo>
                    <a:pt x="9" y="23"/>
                  </a:lnTo>
                  <a:lnTo>
                    <a:pt x="9" y="23"/>
                  </a:lnTo>
                  <a:lnTo>
                    <a:pt x="9" y="23"/>
                  </a:lnTo>
                  <a:lnTo>
                    <a:pt x="5" y="23"/>
                  </a:lnTo>
                  <a:lnTo>
                    <a:pt x="5" y="23"/>
                  </a:lnTo>
                  <a:lnTo>
                    <a:pt x="5" y="23"/>
                  </a:lnTo>
                  <a:lnTo>
                    <a:pt x="0" y="18"/>
                  </a:lnTo>
                  <a:lnTo>
                    <a:pt x="0" y="18"/>
                  </a:lnTo>
                  <a:lnTo>
                    <a:pt x="0" y="18"/>
                  </a:lnTo>
                  <a:lnTo>
                    <a:pt x="0" y="14"/>
                  </a:lnTo>
                  <a:lnTo>
                    <a:pt x="0" y="14"/>
                  </a:lnTo>
                  <a:lnTo>
                    <a:pt x="0" y="14"/>
                  </a:lnTo>
                  <a:lnTo>
                    <a:pt x="0" y="9"/>
                  </a:lnTo>
                  <a:lnTo>
                    <a:pt x="0" y="9"/>
                  </a:lnTo>
                  <a:lnTo>
                    <a:pt x="0" y="4"/>
                  </a:lnTo>
                  <a:lnTo>
                    <a:pt x="0" y="4"/>
                  </a:lnTo>
                  <a:lnTo>
                    <a:pt x="5" y="4"/>
                  </a:lnTo>
                  <a:lnTo>
                    <a:pt x="5" y="4"/>
                  </a:lnTo>
                  <a:lnTo>
                    <a:pt x="5" y="4"/>
                  </a:lnTo>
                  <a:lnTo>
                    <a:pt x="9" y="0"/>
                  </a:lnTo>
                  <a:lnTo>
                    <a:pt x="9" y="0"/>
                  </a:lnTo>
                  <a:lnTo>
                    <a:pt x="9" y="4"/>
                  </a:lnTo>
                  <a:lnTo>
                    <a:pt x="14" y="4"/>
                  </a:lnTo>
                  <a:lnTo>
                    <a:pt x="14" y="4"/>
                  </a:lnTo>
                  <a:close/>
                </a:path>
              </a:pathLst>
            </a:custGeom>
            <a:solidFill>
              <a:srgbClr val="000000"/>
            </a:solidFill>
            <a:ln w="7938">
              <a:solidFill>
                <a:srgbClr val="000000"/>
              </a:solidFill>
              <a:prstDash val="solid"/>
              <a:round/>
              <a:headEnd/>
              <a:tailEnd/>
            </a:ln>
          </p:spPr>
          <p:txBody>
            <a:bodyPr/>
            <a:lstStyle/>
            <a:p>
              <a:endParaRPr lang="fr-FR"/>
            </a:p>
          </p:txBody>
        </p:sp>
        <p:sp>
          <p:nvSpPr>
            <p:cNvPr id="2326" name="Line 742"/>
            <p:cNvSpPr>
              <a:spLocks noChangeShapeType="1"/>
            </p:cNvSpPr>
            <p:nvPr/>
          </p:nvSpPr>
          <p:spPr bwMode="auto">
            <a:xfrm rot="11055630">
              <a:off x="415" y="3810"/>
              <a:ext cx="55" cy="37"/>
            </a:xfrm>
            <a:prstGeom prst="line">
              <a:avLst/>
            </a:prstGeom>
            <a:noFill/>
            <a:ln w="7938">
              <a:solidFill>
                <a:srgbClr val="000000"/>
              </a:solidFill>
              <a:round/>
              <a:headEnd/>
              <a:tailEnd/>
            </a:ln>
          </p:spPr>
          <p:txBody>
            <a:bodyPr/>
            <a:lstStyle/>
            <a:p>
              <a:endParaRPr lang="fr-FR"/>
            </a:p>
          </p:txBody>
        </p:sp>
        <p:sp>
          <p:nvSpPr>
            <p:cNvPr id="2327" name="Line 743"/>
            <p:cNvSpPr>
              <a:spLocks noChangeShapeType="1"/>
            </p:cNvSpPr>
            <p:nvPr/>
          </p:nvSpPr>
          <p:spPr bwMode="auto">
            <a:xfrm rot="11055630" flipV="1">
              <a:off x="424" y="3801"/>
              <a:ext cx="37" cy="55"/>
            </a:xfrm>
            <a:prstGeom prst="line">
              <a:avLst/>
            </a:prstGeom>
            <a:noFill/>
            <a:ln w="7938">
              <a:solidFill>
                <a:srgbClr val="000000"/>
              </a:solidFill>
              <a:round/>
              <a:headEnd/>
              <a:tailEnd/>
            </a:ln>
          </p:spPr>
          <p:txBody>
            <a:bodyPr/>
            <a:lstStyle/>
            <a:p>
              <a:endParaRPr lang="fr-FR"/>
            </a:p>
          </p:txBody>
        </p:sp>
        <p:sp>
          <p:nvSpPr>
            <p:cNvPr id="2328" name="Freeform 744"/>
            <p:cNvSpPr>
              <a:spLocks/>
            </p:cNvSpPr>
            <p:nvPr/>
          </p:nvSpPr>
          <p:spPr bwMode="auto">
            <a:xfrm rot="11055630">
              <a:off x="427" y="3772"/>
              <a:ext cx="19" cy="19"/>
            </a:xfrm>
            <a:custGeom>
              <a:avLst/>
              <a:gdLst/>
              <a:ahLst/>
              <a:cxnLst>
                <a:cxn ang="0">
                  <a:pos x="14" y="0"/>
                </a:cxn>
                <a:cxn ang="0">
                  <a:pos x="19" y="0"/>
                </a:cxn>
                <a:cxn ang="0">
                  <a:pos x="19" y="5"/>
                </a:cxn>
                <a:cxn ang="0">
                  <a:pos x="19" y="5"/>
                </a:cxn>
                <a:cxn ang="0">
                  <a:pos x="19" y="5"/>
                </a:cxn>
                <a:cxn ang="0">
                  <a:pos x="19" y="10"/>
                </a:cxn>
                <a:cxn ang="0">
                  <a:pos x="19" y="10"/>
                </a:cxn>
                <a:cxn ang="0">
                  <a:pos x="19" y="10"/>
                </a:cxn>
                <a:cxn ang="0">
                  <a:pos x="19" y="14"/>
                </a:cxn>
                <a:cxn ang="0">
                  <a:pos x="19" y="14"/>
                </a:cxn>
                <a:cxn ang="0">
                  <a:pos x="19" y="14"/>
                </a:cxn>
                <a:cxn ang="0">
                  <a:pos x="14" y="19"/>
                </a:cxn>
                <a:cxn ang="0">
                  <a:pos x="14" y="19"/>
                </a:cxn>
                <a:cxn ang="0">
                  <a:pos x="14" y="19"/>
                </a:cxn>
                <a:cxn ang="0">
                  <a:pos x="9" y="19"/>
                </a:cxn>
                <a:cxn ang="0">
                  <a:pos x="9" y="19"/>
                </a:cxn>
                <a:cxn ang="0">
                  <a:pos x="5" y="19"/>
                </a:cxn>
                <a:cxn ang="0">
                  <a:pos x="5" y="19"/>
                </a:cxn>
                <a:cxn ang="0">
                  <a:pos x="5" y="19"/>
                </a:cxn>
                <a:cxn ang="0">
                  <a:pos x="0" y="14"/>
                </a:cxn>
                <a:cxn ang="0">
                  <a:pos x="0" y="14"/>
                </a:cxn>
                <a:cxn ang="0">
                  <a:pos x="0" y="14"/>
                </a:cxn>
                <a:cxn ang="0">
                  <a:pos x="0" y="10"/>
                </a:cxn>
                <a:cxn ang="0">
                  <a:pos x="0" y="10"/>
                </a:cxn>
                <a:cxn ang="0">
                  <a:pos x="0" y="10"/>
                </a:cxn>
                <a:cxn ang="0">
                  <a:pos x="0" y="5"/>
                </a:cxn>
                <a:cxn ang="0">
                  <a:pos x="0" y="5"/>
                </a:cxn>
                <a:cxn ang="0">
                  <a:pos x="0" y="5"/>
                </a:cxn>
                <a:cxn ang="0">
                  <a:pos x="0" y="0"/>
                </a:cxn>
                <a:cxn ang="0">
                  <a:pos x="5" y="0"/>
                </a:cxn>
                <a:cxn ang="0">
                  <a:pos x="5" y="0"/>
                </a:cxn>
                <a:cxn ang="0">
                  <a:pos x="5" y="0"/>
                </a:cxn>
                <a:cxn ang="0">
                  <a:pos x="9" y="0"/>
                </a:cxn>
                <a:cxn ang="0">
                  <a:pos x="9" y="0"/>
                </a:cxn>
                <a:cxn ang="0">
                  <a:pos x="14" y="0"/>
                </a:cxn>
                <a:cxn ang="0">
                  <a:pos x="14" y="0"/>
                </a:cxn>
                <a:cxn ang="0">
                  <a:pos x="14" y="0"/>
                </a:cxn>
              </a:cxnLst>
              <a:rect l="0" t="0" r="r" b="b"/>
              <a:pathLst>
                <a:path w="19" h="19">
                  <a:moveTo>
                    <a:pt x="14" y="0"/>
                  </a:moveTo>
                  <a:lnTo>
                    <a:pt x="19" y="0"/>
                  </a:lnTo>
                  <a:lnTo>
                    <a:pt x="19" y="5"/>
                  </a:lnTo>
                  <a:lnTo>
                    <a:pt x="19" y="5"/>
                  </a:lnTo>
                  <a:lnTo>
                    <a:pt x="19" y="5"/>
                  </a:lnTo>
                  <a:lnTo>
                    <a:pt x="19" y="10"/>
                  </a:lnTo>
                  <a:lnTo>
                    <a:pt x="19" y="10"/>
                  </a:lnTo>
                  <a:lnTo>
                    <a:pt x="19" y="10"/>
                  </a:lnTo>
                  <a:lnTo>
                    <a:pt x="19" y="14"/>
                  </a:lnTo>
                  <a:lnTo>
                    <a:pt x="19" y="14"/>
                  </a:lnTo>
                  <a:lnTo>
                    <a:pt x="19" y="14"/>
                  </a:lnTo>
                  <a:lnTo>
                    <a:pt x="14" y="19"/>
                  </a:lnTo>
                  <a:lnTo>
                    <a:pt x="14" y="19"/>
                  </a:lnTo>
                  <a:lnTo>
                    <a:pt x="14" y="19"/>
                  </a:lnTo>
                  <a:lnTo>
                    <a:pt x="9" y="19"/>
                  </a:lnTo>
                  <a:lnTo>
                    <a:pt x="9" y="19"/>
                  </a:lnTo>
                  <a:lnTo>
                    <a:pt x="5" y="19"/>
                  </a:lnTo>
                  <a:lnTo>
                    <a:pt x="5" y="19"/>
                  </a:lnTo>
                  <a:lnTo>
                    <a:pt x="5" y="19"/>
                  </a:lnTo>
                  <a:lnTo>
                    <a:pt x="0" y="14"/>
                  </a:lnTo>
                  <a:lnTo>
                    <a:pt x="0" y="14"/>
                  </a:lnTo>
                  <a:lnTo>
                    <a:pt x="0" y="14"/>
                  </a:lnTo>
                  <a:lnTo>
                    <a:pt x="0" y="10"/>
                  </a:lnTo>
                  <a:lnTo>
                    <a:pt x="0" y="10"/>
                  </a:lnTo>
                  <a:lnTo>
                    <a:pt x="0" y="10"/>
                  </a:lnTo>
                  <a:lnTo>
                    <a:pt x="0" y="5"/>
                  </a:lnTo>
                  <a:lnTo>
                    <a:pt x="0" y="5"/>
                  </a:lnTo>
                  <a:lnTo>
                    <a:pt x="0" y="5"/>
                  </a:lnTo>
                  <a:lnTo>
                    <a:pt x="0" y="0"/>
                  </a:lnTo>
                  <a:lnTo>
                    <a:pt x="5" y="0"/>
                  </a:lnTo>
                  <a:lnTo>
                    <a:pt x="5" y="0"/>
                  </a:lnTo>
                  <a:lnTo>
                    <a:pt x="5" y="0"/>
                  </a:lnTo>
                  <a:lnTo>
                    <a:pt x="9" y="0"/>
                  </a:lnTo>
                  <a:lnTo>
                    <a:pt x="9"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329" name="Line 745"/>
            <p:cNvSpPr>
              <a:spLocks noChangeShapeType="1"/>
            </p:cNvSpPr>
            <p:nvPr/>
          </p:nvSpPr>
          <p:spPr bwMode="auto">
            <a:xfrm rot="11055630">
              <a:off x="409" y="3763"/>
              <a:ext cx="55" cy="37"/>
            </a:xfrm>
            <a:prstGeom prst="line">
              <a:avLst/>
            </a:prstGeom>
            <a:noFill/>
            <a:ln w="7938">
              <a:solidFill>
                <a:srgbClr val="000000"/>
              </a:solidFill>
              <a:round/>
              <a:headEnd/>
              <a:tailEnd/>
            </a:ln>
          </p:spPr>
          <p:txBody>
            <a:bodyPr/>
            <a:lstStyle/>
            <a:p>
              <a:endParaRPr lang="fr-FR"/>
            </a:p>
          </p:txBody>
        </p:sp>
        <p:sp>
          <p:nvSpPr>
            <p:cNvPr id="2330" name="Line 746"/>
            <p:cNvSpPr>
              <a:spLocks noChangeShapeType="1"/>
            </p:cNvSpPr>
            <p:nvPr/>
          </p:nvSpPr>
          <p:spPr bwMode="auto">
            <a:xfrm rot="11055630" flipV="1">
              <a:off x="418" y="3754"/>
              <a:ext cx="37" cy="55"/>
            </a:xfrm>
            <a:prstGeom prst="line">
              <a:avLst/>
            </a:prstGeom>
            <a:noFill/>
            <a:ln w="7938">
              <a:solidFill>
                <a:srgbClr val="000000"/>
              </a:solidFill>
              <a:round/>
              <a:headEnd/>
              <a:tailEnd/>
            </a:ln>
          </p:spPr>
          <p:txBody>
            <a:bodyPr/>
            <a:lstStyle/>
            <a:p>
              <a:endParaRPr lang="fr-FR"/>
            </a:p>
          </p:txBody>
        </p:sp>
        <p:sp>
          <p:nvSpPr>
            <p:cNvPr id="2331" name="Freeform 747"/>
            <p:cNvSpPr>
              <a:spLocks/>
            </p:cNvSpPr>
            <p:nvPr/>
          </p:nvSpPr>
          <p:spPr bwMode="auto">
            <a:xfrm rot="11055630">
              <a:off x="1712" y="3777"/>
              <a:ext cx="23" cy="18"/>
            </a:xfrm>
            <a:custGeom>
              <a:avLst/>
              <a:gdLst/>
              <a:ahLst/>
              <a:cxnLst>
                <a:cxn ang="0">
                  <a:pos x="0" y="9"/>
                </a:cxn>
                <a:cxn ang="0">
                  <a:pos x="0" y="9"/>
                </a:cxn>
                <a:cxn ang="0">
                  <a:pos x="0" y="9"/>
                </a:cxn>
                <a:cxn ang="0">
                  <a:pos x="5" y="4"/>
                </a:cxn>
                <a:cxn ang="0">
                  <a:pos x="5" y="4"/>
                </a:cxn>
                <a:cxn ang="0">
                  <a:pos x="5" y="4"/>
                </a:cxn>
                <a:cxn ang="0">
                  <a:pos x="5" y="0"/>
                </a:cxn>
                <a:cxn ang="0">
                  <a:pos x="9" y="0"/>
                </a:cxn>
                <a:cxn ang="0">
                  <a:pos x="9" y="0"/>
                </a:cxn>
                <a:cxn ang="0">
                  <a:pos x="9" y="0"/>
                </a:cxn>
                <a:cxn ang="0">
                  <a:pos x="14" y="0"/>
                </a:cxn>
                <a:cxn ang="0">
                  <a:pos x="14" y="0"/>
                </a:cxn>
                <a:cxn ang="0">
                  <a:pos x="14" y="0"/>
                </a:cxn>
                <a:cxn ang="0">
                  <a:pos x="19" y="0"/>
                </a:cxn>
                <a:cxn ang="0">
                  <a:pos x="19" y="0"/>
                </a:cxn>
                <a:cxn ang="0">
                  <a:pos x="19" y="4"/>
                </a:cxn>
                <a:cxn ang="0">
                  <a:pos x="23" y="4"/>
                </a:cxn>
                <a:cxn ang="0">
                  <a:pos x="23" y="4"/>
                </a:cxn>
                <a:cxn ang="0">
                  <a:pos x="23" y="9"/>
                </a:cxn>
                <a:cxn ang="0">
                  <a:pos x="23" y="9"/>
                </a:cxn>
                <a:cxn ang="0">
                  <a:pos x="23" y="9"/>
                </a:cxn>
                <a:cxn ang="0">
                  <a:pos x="23" y="13"/>
                </a:cxn>
                <a:cxn ang="0">
                  <a:pos x="19" y="13"/>
                </a:cxn>
                <a:cxn ang="0">
                  <a:pos x="19" y="13"/>
                </a:cxn>
                <a:cxn ang="0">
                  <a:pos x="19" y="18"/>
                </a:cxn>
                <a:cxn ang="0">
                  <a:pos x="19" y="18"/>
                </a:cxn>
                <a:cxn ang="0">
                  <a:pos x="14" y="18"/>
                </a:cxn>
                <a:cxn ang="0">
                  <a:pos x="14" y="18"/>
                </a:cxn>
                <a:cxn ang="0">
                  <a:pos x="9" y="18"/>
                </a:cxn>
                <a:cxn ang="0">
                  <a:pos x="9" y="18"/>
                </a:cxn>
                <a:cxn ang="0">
                  <a:pos x="9" y="18"/>
                </a:cxn>
                <a:cxn ang="0">
                  <a:pos x="5" y="18"/>
                </a:cxn>
                <a:cxn ang="0">
                  <a:pos x="5" y="18"/>
                </a:cxn>
                <a:cxn ang="0">
                  <a:pos x="5" y="13"/>
                </a:cxn>
                <a:cxn ang="0">
                  <a:pos x="5" y="13"/>
                </a:cxn>
                <a:cxn ang="0">
                  <a:pos x="0" y="13"/>
                </a:cxn>
                <a:cxn ang="0">
                  <a:pos x="0" y="9"/>
                </a:cxn>
              </a:cxnLst>
              <a:rect l="0" t="0" r="r" b="b"/>
              <a:pathLst>
                <a:path w="23" h="18">
                  <a:moveTo>
                    <a:pt x="0" y="9"/>
                  </a:moveTo>
                  <a:lnTo>
                    <a:pt x="0" y="9"/>
                  </a:lnTo>
                  <a:lnTo>
                    <a:pt x="0" y="9"/>
                  </a:lnTo>
                  <a:lnTo>
                    <a:pt x="5" y="4"/>
                  </a:lnTo>
                  <a:lnTo>
                    <a:pt x="5" y="4"/>
                  </a:lnTo>
                  <a:lnTo>
                    <a:pt x="5" y="4"/>
                  </a:lnTo>
                  <a:lnTo>
                    <a:pt x="5" y="0"/>
                  </a:lnTo>
                  <a:lnTo>
                    <a:pt x="9" y="0"/>
                  </a:lnTo>
                  <a:lnTo>
                    <a:pt x="9" y="0"/>
                  </a:lnTo>
                  <a:lnTo>
                    <a:pt x="9" y="0"/>
                  </a:lnTo>
                  <a:lnTo>
                    <a:pt x="14" y="0"/>
                  </a:lnTo>
                  <a:lnTo>
                    <a:pt x="14" y="0"/>
                  </a:lnTo>
                  <a:lnTo>
                    <a:pt x="14" y="0"/>
                  </a:lnTo>
                  <a:lnTo>
                    <a:pt x="19" y="0"/>
                  </a:lnTo>
                  <a:lnTo>
                    <a:pt x="19" y="0"/>
                  </a:lnTo>
                  <a:lnTo>
                    <a:pt x="19" y="4"/>
                  </a:lnTo>
                  <a:lnTo>
                    <a:pt x="23" y="4"/>
                  </a:lnTo>
                  <a:lnTo>
                    <a:pt x="23" y="4"/>
                  </a:lnTo>
                  <a:lnTo>
                    <a:pt x="23" y="9"/>
                  </a:lnTo>
                  <a:lnTo>
                    <a:pt x="23" y="9"/>
                  </a:lnTo>
                  <a:lnTo>
                    <a:pt x="23" y="9"/>
                  </a:lnTo>
                  <a:lnTo>
                    <a:pt x="23" y="13"/>
                  </a:lnTo>
                  <a:lnTo>
                    <a:pt x="19" y="13"/>
                  </a:lnTo>
                  <a:lnTo>
                    <a:pt x="19" y="13"/>
                  </a:lnTo>
                  <a:lnTo>
                    <a:pt x="19" y="18"/>
                  </a:lnTo>
                  <a:lnTo>
                    <a:pt x="19" y="18"/>
                  </a:lnTo>
                  <a:lnTo>
                    <a:pt x="14" y="18"/>
                  </a:lnTo>
                  <a:lnTo>
                    <a:pt x="14" y="18"/>
                  </a:lnTo>
                  <a:lnTo>
                    <a:pt x="9" y="18"/>
                  </a:lnTo>
                  <a:lnTo>
                    <a:pt x="9" y="18"/>
                  </a:lnTo>
                  <a:lnTo>
                    <a:pt x="9" y="18"/>
                  </a:lnTo>
                  <a:lnTo>
                    <a:pt x="5" y="18"/>
                  </a:lnTo>
                  <a:lnTo>
                    <a:pt x="5" y="18"/>
                  </a:lnTo>
                  <a:lnTo>
                    <a:pt x="5" y="13"/>
                  </a:lnTo>
                  <a:lnTo>
                    <a:pt x="5" y="13"/>
                  </a:lnTo>
                  <a:lnTo>
                    <a:pt x="0" y="13"/>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332" name="Line 748"/>
            <p:cNvSpPr>
              <a:spLocks noChangeShapeType="1"/>
            </p:cNvSpPr>
            <p:nvPr/>
          </p:nvSpPr>
          <p:spPr bwMode="auto">
            <a:xfrm rot="11055630">
              <a:off x="1721" y="3754"/>
              <a:ext cx="5" cy="64"/>
            </a:xfrm>
            <a:prstGeom prst="line">
              <a:avLst/>
            </a:prstGeom>
            <a:noFill/>
            <a:ln w="7938">
              <a:solidFill>
                <a:srgbClr val="000000"/>
              </a:solidFill>
              <a:round/>
              <a:headEnd/>
              <a:tailEnd/>
            </a:ln>
          </p:spPr>
          <p:txBody>
            <a:bodyPr/>
            <a:lstStyle/>
            <a:p>
              <a:endParaRPr lang="fr-FR"/>
            </a:p>
          </p:txBody>
        </p:sp>
        <p:sp>
          <p:nvSpPr>
            <p:cNvPr id="2333" name="Line 749"/>
            <p:cNvSpPr>
              <a:spLocks noChangeShapeType="1"/>
            </p:cNvSpPr>
            <p:nvPr/>
          </p:nvSpPr>
          <p:spPr bwMode="auto">
            <a:xfrm rot="11055630" flipV="1">
              <a:off x="1689" y="3781"/>
              <a:ext cx="69" cy="9"/>
            </a:xfrm>
            <a:prstGeom prst="line">
              <a:avLst/>
            </a:prstGeom>
            <a:noFill/>
            <a:ln w="7938">
              <a:solidFill>
                <a:srgbClr val="000000"/>
              </a:solidFill>
              <a:round/>
              <a:headEnd/>
              <a:tailEnd/>
            </a:ln>
          </p:spPr>
          <p:txBody>
            <a:bodyPr/>
            <a:lstStyle/>
            <a:p>
              <a:endParaRPr lang="fr-FR"/>
            </a:p>
          </p:txBody>
        </p:sp>
        <p:sp>
          <p:nvSpPr>
            <p:cNvPr id="2334" name="Freeform 750"/>
            <p:cNvSpPr>
              <a:spLocks/>
            </p:cNvSpPr>
            <p:nvPr/>
          </p:nvSpPr>
          <p:spPr bwMode="auto">
            <a:xfrm rot="11055630">
              <a:off x="1679" y="3741"/>
              <a:ext cx="18" cy="23"/>
            </a:xfrm>
            <a:custGeom>
              <a:avLst/>
              <a:gdLst/>
              <a:ahLst/>
              <a:cxnLst>
                <a:cxn ang="0">
                  <a:pos x="0" y="14"/>
                </a:cxn>
                <a:cxn ang="0">
                  <a:pos x="0" y="9"/>
                </a:cxn>
                <a:cxn ang="0">
                  <a:pos x="0" y="9"/>
                </a:cxn>
                <a:cxn ang="0">
                  <a:pos x="0" y="9"/>
                </a:cxn>
                <a:cxn ang="0">
                  <a:pos x="0" y="5"/>
                </a:cxn>
                <a:cxn ang="0">
                  <a:pos x="0" y="5"/>
                </a:cxn>
                <a:cxn ang="0">
                  <a:pos x="4" y="5"/>
                </a:cxn>
                <a:cxn ang="0">
                  <a:pos x="4" y="5"/>
                </a:cxn>
                <a:cxn ang="0">
                  <a:pos x="4" y="0"/>
                </a:cxn>
                <a:cxn ang="0">
                  <a:pos x="9" y="0"/>
                </a:cxn>
                <a:cxn ang="0">
                  <a:pos x="9" y="0"/>
                </a:cxn>
                <a:cxn ang="0">
                  <a:pos x="9" y="0"/>
                </a:cxn>
                <a:cxn ang="0">
                  <a:pos x="13" y="0"/>
                </a:cxn>
                <a:cxn ang="0">
                  <a:pos x="13" y="5"/>
                </a:cxn>
                <a:cxn ang="0">
                  <a:pos x="13" y="5"/>
                </a:cxn>
                <a:cxn ang="0">
                  <a:pos x="18" y="5"/>
                </a:cxn>
                <a:cxn ang="0">
                  <a:pos x="18" y="5"/>
                </a:cxn>
                <a:cxn ang="0">
                  <a:pos x="18" y="9"/>
                </a:cxn>
                <a:cxn ang="0">
                  <a:pos x="18" y="9"/>
                </a:cxn>
                <a:cxn ang="0">
                  <a:pos x="18" y="14"/>
                </a:cxn>
                <a:cxn ang="0">
                  <a:pos x="18" y="14"/>
                </a:cxn>
                <a:cxn ang="0">
                  <a:pos x="18" y="14"/>
                </a:cxn>
                <a:cxn ang="0">
                  <a:pos x="18" y="19"/>
                </a:cxn>
                <a:cxn ang="0">
                  <a:pos x="18" y="19"/>
                </a:cxn>
                <a:cxn ang="0">
                  <a:pos x="13" y="19"/>
                </a:cxn>
                <a:cxn ang="0">
                  <a:pos x="13" y="19"/>
                </a:cxn>
                <a:cxn ang="0">
                  <a:pos x="13" y="23"/>
                </a:cxn>
                <a:cxn ang="0">
                  <a:pos x="9" y="23"/>
                </a:cxn>
                <a:cxn ang="0">
                  <a:pos x="9" y="23"/>
                </a:cxn>
                <a:cxn ang="0">
                  <a:pos x="4" y="23"/>
                </a:cxn>
                <a:cxn ang="0">
                  <a:pos x="4" y="23"/>
                </a:cxn>
                <a:cxn ang="0">
                  <a:pos x="4" y="19"/>
                </a:cxn>
                <a:cxn ang="0">
                  <a:pos x="0" y="19"/>
                </a:cxn>
                <a:cxn ang="0">
                  <a:pos x="0" y="19"/>
                </a:cxn>
                <a:cxn ang="0">
                  <a:pos x="0" y="14"/>
                </a:cxn>
                <a:cxn ang="0">
                  <a:pos x="0" y="14"/>
                </a:cxn>
                <a:cxn ang="0">
                  <a:pos x="0" y="14"/>
                </a:cxn>
              </a:cxnLst>
              <a:rect l="0" t="0" r="r" b="b"/>
              <a:pathLst>
                <a:path w="18" h="23">
                  <a:moveTo>
                    <a:pt x="0" y="14"/>
                  </a:moveTo>
                  <a:lnTo>
                    <a:pt x="0" y="9"/>
                  </a:lnTo>
                  <a:lnTo>
                    <a:pt x="0" y="9"/>
                  </a:lnTo>
                  <a:lnTo>
                    <a:pt x="0" y="9"/>
                  </a:lnTo>
                  <a:lnTo>
                    <a:pt x="0" y="5"/>
                  </a:lnTo>
                  <a:lnTo>
                    <a:pt x="0" y="5"/>
                  </a:lnTo>
                  <a:lnTo>
                    <a:pt x="4" y="5"/>
                  </a:lnTo>
                  <a:lnTo>
                    <a:pt x="4" y="5"/>
                  </a:lnTo>
                  <a:lnTo>
                    <a:pt x="4" y="0"/>
                  </a:lnTo>
                  <a:lnTo>
                    <a:pt x="9" y="0"/>
                  </a:lnTo>
                  <a:lnTo>
                    <a:pt x="9" y="0"/>
                  </a:lnTo>
                  <a:lnTo>
                    <a:pt x="9" y="0"/>
                  </a:lnTo>
                  <a:lnTo>
                    <a:pt x="13" y="0"/>
                  </a:lnTo>
                  <a:lnTo>
                    <a:pt x="13" y="5"/>
                  </a:lnTo>
                  <a:lnTo>
                    <a:pt x="13" y="5"/>
                  </a:lnTo>
                  <a:lnTo>
                    <a:pt x="18" y="5"/>
                  </a:lnTo>
                  <a:lnTo>
                    <a:pt x="18" y="5"/>
                  </a:lnTo>
                  <a:lnTo>
                    <a:pt x="18" y="9"/>
                  </a:lnTo>
                  <a:lnTo>
                    <a:pt x="18" y="9"/>
                  </a:lnTo>
                  <a:lnTo>
                    <a:pt x="18" y="14"/>
                  </a:lnTo>
                  <a:lnTo>
                    <a:pt x="18" y="14"/>
                  </a:lnTo>
                  <a:lnTo>
                    <a:pt x="18" y="14"/>
                  </a:lnTo>
                  <a:lnTo>
                    <a:pt x="18" y="19"/>
                  </a:lnTo>
                  <a:lnTo>
                    <a:pt x="18" y="19"/>
                  </a:lnTo>
                  <a:lnTo>
                    <a:pt x="13" y="19"/>
                  </a:lnTo>
                  <a:lnTo>
                    <a:pt x="13" y="19"/>
                  </a:lnTo>
                  <a:lnTo>
                    <a:pt x="13" y="23"/>
                  </a:lnTo>
                  <a:lnTo>
                    <a:pt x="9" y="23"/>
                  </a:lnTo>
                  <a:lnTo>
                    <a:pt x="9" y="23"/>
                  </a:lnTo>
                  <a:lnTo>
                    <a:pt x="4" y="23"/>
                  </a:lnTo>
                  <a:lnTo>
                    <a:pt x="4" y="23"/>
                  </a:lnTo>
                  <a:lnTo>
                    <a:pt x="4" y="19"/>
                  </a:lnTo>
                  <a:lnTo>
                    <a:pt x="0" y="19"/>
                  </a:lnTo>
                  <a:lnTo>
                    <a:pt x="0" y="19"/>
                  </a:lnTo>
                  <a:lnTo>
                    <a:pt x="0" y="14"/>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2335" name="Line 751"/>
            <p:cNvSpPr>
              <a:spLocks noChangeShapeType="1"/>
            </p:cNvSpPr>
            <p:nvPr/>
          </p:nvSpPr>
          <p:spPr bwMode="auto">
            <a:xfrm rot="11055630">
              <a:off x="1683" y="3718"/>
              <a:ext cx="9" cy="69"/>
            </a:xfrm>
            <a:prstGeom prst="line">
              <a:avLst/>
            </a:prstGeom>
            <a:noFill/>
            <a:ln w="7938">
              <a:solidFill>
                <a:srgbClr val="000000"/>
              </a:solidFill>
              <a:round/>
              <a:headEnd/>
              <a:tailEnd/>
            </a:ln>
          </p:spPr>
          <p:txBody>
            <a:bodyPr/>
            <a:lstStyle/>
            <a:p>
              <a:endParaRPr lang="fr-FR"/>
            </a:p>
          </p:txBody>
        </p:sp>
        <p:sp>
          <p:nvSpPr>
            <p:cNvPr id="2336" name="Line 752"/>
            <p:cNvSpPr>
              <a:spLocks noChangeShapeType="1"/>
            </p:cNvSpPr>
            <p:nvPr/>
          </p:nvSpPr>
          <p:spPr bwMode="auto">
            <a:xfrm rot="11055630" flipV="1">
              <a:off x="1655" y="3750"/>
              <a:ext cx="69" cy="5"/>
            </a:xfrm>
            <a:prstGeom prst="line">
              <a:avLst/>
            </a:prstGeom>
            <a:noFill/>
            <a:ln w="7938">
              <a:solidFill>
                <a:srgbClr val="000000"/>
              </a:solidFill>
              <a:round/>
              <a:headEnd/>
              <a:tailEnd/>
            </a:ln>
          </p:spPr>
          <p:txBody>
            <a:bodyPr/>
            <a:lstStyle/>
            <a:p>
              <a:endParaRPr lang="fr-FR"/>
            </a:p>
          </p:txBody>
        </p:sp>
        <p:sp>
          <p:nvSpPr>
            <p:cNvPr id="2337" name="Freeform 753"/>
            <p:cNvSpPr>
              <a:spLocks/>
            </p:cNvSpPr>
            <p:nvPr/>
          </p:nvSpPr>
          <p:spPr bwMode="auto">
            <a:xfrm rot="11055630">
              <a:off x="1866" y="3690"/>
              <a:ext cx="23" cy="23"/>
            </a:xfrm>
            <a:custGeom>
              <a:avLst/>
              <a:gdLst/>
              <a:ahLst/>
              <a:cxnLst>
                <a:cxn ang="0">
                  <a:pos x="0" y="9"/>
                </a:cxn>
                <a:cxn ang="0">
                  <a:pos x="4" y="4"/>
                </a:cxn>
                <a:cxn ang="0">
                  <a:pos x="4" y="4"/>
                </a:cxn>
                <a:cxn ang="0">
                  <a:pos x="4" y="4"/>
                </a:cxn>
                <a:cxn ang="0">
                  <a:pos x="4" y="0"/>
                </a:cxn>
                <a:cxn ang="0">
                  <a:pos x="9" y="0"/>
                </a:cxn>
                <a:cxn ang="0">
                  <a:pos x="9" y="0"/>
                </a:cxn>
                <a:cxn ang="0">
                  <a:pos x="9" y="0"/>
                </a:cxn>
                <a:cxn ang="0">
                  <a:pos x="14" y="0"/>
                </a:cxn>
                <a:cxn ang="0">
                  <a:pos x="14" y="0"/>
                </a:cxn>
                <a:cxn ang="0">
                  <a:pos x="18" y="0"/>
                </a:cxn>
                <a:cxn ang="0">
                  <a:pos x="18" y="4"/>
                </a:cxn>
                <a:cxn ang="0">
                  <a:pos x="18" y="4"/>
                </a:cxn>
                <a:cxn ang="0">
                  <a:pos x="18" y="4"/>
                </a:cxn>
                <a:cxn ang="0">
                  <a:pos x="23" y="4"/>
                </a:cxn>
                <a:cxn ang="0">
                  <a:pos x="23" y="9"/>
                </a:cxn>
                <a:cxn ang="0">
                  <a:pos x="23" y="9"/>
                </a:cxn>
                <a:cxn ang="0">
                  <a:pos x="23" y="14"/>
                </a:cxn>
                <a:cxn ang="0">
                  <a:pos x="23" y="14"/>
                </a:cxn>
                <a:cxn ang="0">
                  <a:pos x="23" y="14"/>
                </a:cxn>
                <a:cxn ang="0">
                  <a:pos x="18" y="18"/>
                </a:cxn>
                <a:cxn ang="0">
                  <a:pos x="18" y="18"/>
                </a:cxn>
                <a:cxn ang="0">
                  <a:pos x="18" y="18"/>
                </a:cxn>
                <a:cxn ang="0">
                  <a:pos x="14" y="18"/>
                </a:cxn>
                <a:cxn ang="0">
                  <a:pos x="14" y="18"/>
                </a:cxn>
                <a:cxn ang="0">
                  <a:pos x="14" y="23"/>
                </a:cxn>
                <a:cxn ang="0">
                  <a:pos x="9" y="18"/>
                </a:cxn>
                <a:cxn ang="0">
                  <a:pos x="9" y="18"/>
                </a:cxn>
                <a:cxn ang="0">
                  <a:pos x="9" y="18"/>
                </a:cxn>
                <a:cxn ang="0">
                  <a:pos x="4" y="18"/>
                </a:cxn>
                <a:cxn ang="0">
                  <a:pos x="4" y="18"/>
                </a:cxn>
                <a:cxn ang="0">
                  <a:pos x="4" y="14"/>
                </a:cxn>
                <a:cxn ang="0">
                  <a:pos x="0" y="14"/>
                </a:cxn>
                <a:cxn ang="0">
                  <a:pos x="0" y="14"/>
                </a:cxn>
                <a:cxn ang="0">
                  <a:pos x="0" y="9"/>
                </a:cxn>
                <a:cxn ang="0">
                  <a:pos x="0" y="9"/>
                </a:cxn>
                <a:cxn ang="0">
                  <a:pos x="0" y="9"/>
                </a:cxn>
              </a:cxnLst>
              <a:rect l="0" t="0" r="r" b="b"/>
              <a:pathLst>
                <a:path w="23" h="23">
                  <a:moveTo>
                    <a:pt x="0" y="9"/>
                  </a:moveTo>
                  <a:lnTo>
                    <a:pt x="4" y="4"/>
                  </a:lnTo>
                  <a:lnTo>
                    <a:pt x="4" y="4"/>
                  </a:lnTo>
                  <a:lnTo>
                    <a:pt x="4" y="4"/>
                  </a:lnTo>
                  <a:lnTo>
                    <a:pt x="4" y="0"/>
                  </a:lnTo>
                  <a:lnTo>
                    <a:pt x="9" y="0"/>
                  </a:lnTo>
                  <a:lnTo>
                    <a:pt x="9" y="0"/>
                  </a:lnTo>
                  <a:lnTo>
                    <a:pt x="9" y="0"/>
                  </a:lnTo>
                  <a:lnTo>
                    <a:pt x="14" y="0"/>
                  </a:lnTo>
                  <a:lnTo>
                    <a:pt x="14" y="0"/>
                  </a:lnTo>
                  <a:lnTo>
                    <a:pt x="18" y="0"/>
                  </a:lnTo>
                  <a:lnTo>
                    <a:pt x="18" y="4"/>
                  </a:lnTo>
                  <a:lnTo>
                    <a:pt x="18" y="4"/>
                  </a:lnTo>
                  <a:lnTo>
                    <a:pt x="18" y="4"/>
                  </a:lnTo>
                  <a:lnTo>
                    <a:pt x="23" y="4"/>
                  </a:lnTo>
                  <a:lnTo>
                    <a:pt x="23" y="9"/>
                  </a:lnTo>
                  <a:lnTo>
                    <a:pt x="23" y="9"/>
                  </a:lnTo>
                  <a:lnTo>
                    <a:pt x="23" y="14"/>
                  </a:lnTo>
                  <a:lnTo>
                    <a:pt x="23" y="14"/>
                  </a:lnTo>
                  <a:lnTo>
                    <a:pt x="23" y="14"/>
                  </a:lnTo>
                  <a:lnTo>
                    <a:pt x="18" y="18"/>
                  </a:lnTo>
                  <a:lnTo>
                    <a:pt x="18" y="18"/>
                  </a:lnTo>
                  <a:lnTo>
                    <a:pt x="18" y="18"/>
                  </a:lnTo>
                  <a:lnTo>
                    <a:pt x="14" y="18"/>
                  </a:lnTo>
                  <a:lnTo>
                    <a:pt x="14" y="18"/>
                  </a:lnTo>
                  <a:lnTo>
                    <a:pt x="14" y="23"/>
                  </a:lnTo>
                  <a:lnTo>
                    <a:pt x="9" y="18"/>
                  </a:lnTo>
                  <a:lnTo>
                    <a:pt x="9" y="18"/>
                  </a:lnTo>
                  <a:lnTo>
                    <a:pt x="9" y="18"/>
                  </a:lnTo>
                  <a:lnTo>
                    <a:pt x="4" y="18"/>
                  </a:lnTo>
                  <a:lnTo>
                    <a:pt x="4" y="18"/>
                  </a:lnTo>
                  <a:lnTo>
                    <a:pt x="4" y="14"/>
                  </a:lnTo>
                  <a:lnTo>
                    <a:pt x="0" y="14"/>
                  </a:lnTo>
                  <a:lnTo>
                    <a:pt x="0" y="14"/>
                  </a:lnTo>
                  <a:lnTo>
                    <a:pt x="0" y="9"/>
                  </a:lnTo>
                  <a:lnTo>
                    <a:pt x="0" y="9"/>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338" name="Line 754"/>
            <p:cNvSpPr>
              <a:spLocks noChangeShapeType="1"/>
            </p:cNvSpPr>
            <p:nvPr/>
          </p:nvSpPr>
          <p:spPr bwMode="auto">
            <a:xfrm rot="11055630" flipV="1">
              <a:off x="1866" y="3673"/>
              <a:ext cx="23" cy="64"/>
            </a:xfrm>
            <a:prstGeom prst="line">
              <a:avLst/>
            </a:prstGeom>
            <a:noFill/>
            <a:ln w="7938">
              <a:solidFill>
                <a:srgbClr val="000000"/>
              </a:solidFill>
              <a:round/>
              <a:headEnd/>
              <a:tailEnd/>
            </a:ln>
          </p:spPr>
          <p:txBody>
            <a:bodyPr/>
            <a:lstStyle/>
            <a:p>
              <a:endParaRPr lang="fr-FR"/>
            </a:p>
          </p:txBody>
        </p:sp>
        <p:sp>
          <p:nvSpPr>
            <p:cNvPr id="2339" name="Line 755"/>
            <p:cNvSpPr>
              <a:spLocks noChangeShapeType="1"/>
            </p:cNvSpPr>
            <p:nvPr/>
          </p:nvSpPr>
          <p:spPr bwMode="auto">
            <a:xfrm rot="11055630">
              <a:off x="1843" y="3690"/>
              <a:ext cx="69" cy="23"/>
            </a:xfrm>
            <a:prstGeom prst="line">
              <a:avLst/>
            </a:prstGeom>
            <a:noFill/>
            <a:ln w="7938">
              <a:solidFill>
                <a:srgbClr val="000000"/>
              </a:solidFill>
              <a:round/>
              <a:headEnd/>
              <a:tailEnd/>
            </a:ln>
          </p:spPr>
          <p:txBody>
            <a:bodyPr/>
            <a:lstStyle/>
            <a:p>
              <a:endParaRPr lang="fr-FR"/>
            </a:p>
          </p:txBody>
        </p:sp>
        <p:sp>
          <p:nvSpPr>
            <p:cNvPr id="2340" name="Freeform 756"/>
            <p:cNvSpPr>
              <a:spLocks/>
            </p:cNvSpPr>
            <p:nvPr/>
          </p:nvSpPr>
          <p:spPr bwMode="auto">
            <a:xfrm rot="11055630">
              <a:off x="1846" y="3648"/>
              <a:ext cx="23" cy="23"/>
            </a:xfrm>
            <a:custGeom>
              <a:avLst/>
              <a:gdLst/>
              <a:ahLst/>
              <a:cxnLst>
                <a:cxn ang="0">
                  <a:pos x="0" y="9"/>
                </a:cxn>
                <a:cxn ang="0">
                  <a:pos x="0" y="9"/>
                </a:cxn>
                <a:cxn ang="0">
                  <a:pos x="0" y="5"/>
                </a:cxn>
                <a:cxn ang="0">
                  <a:pos x="4" y="5"/>
                </a:cxn>
                <a:cxn ang="0">
                  <a:pos x="4" y="5"/>
                </a:cxn>
                <a:cxn ang="0">
                  <a:pos x="4" y="5"/>
                </a:cxn>
                <a:cxn ang="0">
                  <a:pos x="9" y="0"/>
                </a:cxn>
                <a:cxn ang="0">
                  <a:pos x="9" y="0"/>
                </a:cxn>
                <a:cxn ang="0">
                  <a:pos x="14" y="0"/>
                </a:cxn>
                <a:cxn ang="0">
                  <a:pos x="14" y="5"/>
                </a:cxn>
                <a:cxn ang="0">
                  <a:pos x="14" y="5"/>
                </a:cxn>
                <a:cxn ang="0">
                  <a:pos x="18" y="5"/>
                </a:cxn>
                <a:cxn ang="0">
                  <a:pos x="18" y="5"/>
                </a:cxn>
                <a:cxn ang="0">
                  <a:pos x="18" y="5"/>
                </a:cxn>
                <a:cxn ang="0">
                  <a:pos x="18" y="9"/>
                </a:cxn>
                <a:cxn ang="0">
                  <a:pos x="18" y="9"/>
                </a:cxn>
                <a:cxn ang="0">
                  <a:pos x="23" y="14"/>
                </a:cxn>
                <a:cxn ang="0">
                  <a:pos x="18" y="14"/>
                </a:cxn>
                <a:cxn ang="0">
                  <a:pos x="18" y="14"/>
                </a:cxn>
                <a:cxn ang="0">
                  <a:pos x="18" y="19"/>
                </a:cxn>
                <a:cxn ang="0">
                  <a:pos x="18" y="19"/>
                </a:cxn>
                <a:cxn ang="0">
                  <a:pos x="18" y="19"/>
                </a:cxn>
                <a:cxn ang="0">
                  <a:pos x="14" y="19"/>
                </a:cxn>
                <a:cxn ang="0">
                  <a:pos x="14" y="23"/>
                </a:cxn>
                <a:cxn ang="0">
                  <a:pos x="14" y="23"/>
                </a:cxn>
                <a:cxn ang="0">
                  <a:pos x="9" y="23"/>
                </a:cxn>
                <a:cxn ang="0">
                  <a:pos x="9" y="23"/>
                </a:cxn>
                <a:cxn ang="0">
                  <a:pos x="9" y="23"/>
                </a:cxn>
                <a:cxn ang="0">
                  <a:pos x="4" y="23"/>
                </a:cxn>
                <a:cxn ang="0">
                  <a:pos x="4" y="19"/>
                </a:cxn>
                <a:cxn ang="0">
                  <a:pos x="4" y="19"/>
                </a:cxn>
                <a:cxn ang="0">
                  <a:pos x="0" y="19"/>
                </a:cxn>
                <a:cxn ang="0">
                  <a:pos x="0" y="14"/>
                </a:cxn>
                <a:cxn ang="0">
                  <a:pos x="0" y="14"/>
                </a:cxn>
                <a:cxn ang="0">
                  <a:pos x="0" y="14"/>
                </a:cxn>
                <a:cxn ang="0">
                  <a:pos x="0" y="9"/>
                </a:cxn>
                <a:cxn ang="0">
                  <a:pos x="0" y="9"/>
                </a:cxn>
              </a:cxnLst>
              <a:rect l="0" t="0" r="r" b="b"/>
              <a:pathLst>
                <a:path w="23" h="23">
                  <a:moveTo>
                    <a:pt x="0" y="9"/>
                  </a:moveTo>
                  <a:lnTo>
                    <a:pt x="0" y="9"/>
                  </a:lnTo>
                  <a:lnTo>
                    <a:pt x="0" y="5"/>
                  </a:lnTo>
                  <a:lnTo>
                    <a:pt x="4" y="5"/>
                  </a:lnTo>
                  <a:lnTo>
                    <a:pt x="4" y="5"/>
                  </a:lnTo>
                  <a:lnTo>
                    <a:pt x="4" y="5"/>
                  </a:lnTo>
                  <a:lnTo>
                    <a:pt x="9" y="0"/>
                  </a:lnTo>
                  <a:lnTo>
                    <a:pt x="9" y="0"/>
                  </a:lnTo>
                  <a:lnTo>
                    <a:pt x="14" y="0"/>
                  </a:lnTo>
                  <a:lnTo>
                    <a:pt x="14" y="5"/>
                  </a:lnTo>
                  <a:lnTo>
                    <a:pt x="14" y="5"/>
                  </a:lnTo>
                  <a:lnTo>
                    <a:pt x="18" y="5"/>
                  </a:lnTo>
                  <a:lnTo>
                    <a:pt x="18" y="5"/>
                  </a:lnTo>
                  <a:lnTo>
                    <a:pt x="18" y="5"/>
                  </a:lnTo>
                  <a:lnTo>
                    <a:pt x="18" y="9"/>
                  </a:lnTo>
                  <a:lnTo>
                    <a:pt x="18" y="9"/>
                  </a:lnTo>
                  <a:lnTo>
                    <a:pt x="23" y="14"/>
                  </a:lnTo>
                  <a:lnTo>
                    <a:pt x="18" y="14"/>
                  </a:lnTo>
                  <a:lnTo>
                    <a:pt x="18" y="14"/>
                  </a:lnTo>
                  <a:lnTo>
                    <a:pt x="18" y="19"/>
                  </a:lnTo>
                  <a:lnTo>
                    <a:pt x="18" y="19"/>
                  </a:lnTo>
                  <a:lnTo>
                    <a:pt x="18" y="19"/>
                  </a:lnTo>
                  <a:lnTo>
                    <a:pt x="14" y="19"/>
                  </a:lnTo>
                  <a:lnTo>
                    <a:pt x="14" y="23"/>
                  </a:lnTo>
                  <a:lnTo>
                    <a:pt x="14" y="23"/>
                  </a:lnTo>
                  <a:lnTo>
                    <a:pt x="9" y="23"/>
                  </a:lnTo>
                  <a:lnTo>
                    <a:pt x="9" y="23"/>
                  </a:lnTo>
                  <a:lnTo>
                    <a:pt x="9" y="23"/>
                  </a:lnTo>
                  <a:lnTo>
                    <a:pt x="4" y="23"/>
                  </a:lnTo>
                  <a:lnTo>
                    <a:pt x="4" y="19"/>
                  </a:lnTo>
                  <a:lnTo>
                    <a:pt x="4" y="19"/>
                  </a:lnTo>
                  <a:lnTo>
                    <a:pt x="0" y="19"/>
                  </a:lnTo>
                  <a:lnTo>
                    <a:pt x="0" y="14"/>
                  </a:lnTo>
                  <a:lnTo>
                    <a:pt x="0" y="14"/>
                  </a:lnTo>
                  <a:lnTo>
                    <a:pt x="0" y="14"/>
                  </a:lnTo>
                  <a:lnTo>
                    <a:pt x="0" y="9"/>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341" name="Line 757"/>
            <p:cNvSpPr>
              <a:spLocks noChangeShapeType="1"/>
            </p:cNvSpPr>
            <p:nvPr/>
          </p:nvSpPr>
          <p:spPr bwMode="auto">
            <a:xfrm rot="11055630" flipV="1">
              <a:off x="1846" y="3630"/>
              <a:ext cx="23" cy="60"/>
            </a:xfrm>
            <a:prstGeom prst="line">
              <a:avLst/>
            </a:prstGeom>
            <a:noFill/>
            <a:ln w="7938">
              <a:solidFill>
                <a:srgbClr val="000000"/>
              </a:solidFill>
              <a:round/>
              <a:headEnd/>
              <a:tailEnd/>
            </a:ln>
          </p:spPr>
          <p:txBody>
            <a:bodyPr/>
            <a:lstStyle/>
            <a:p>
              <a:endParaRPr lang="fr-FR"/>
            </a:p>
          </p:txBody>
        </p:sp>
        <p:sp>
          <p:nvSpPr>
            <p:cNvPr id="2342" name="Line 758"/>
            <p:cNvSpPr>
              <a:spLocks noChangeShapeType="1"/>
            </p:cNvSpPr>
            <p:nvPr/>
          </p:nvSpPr>
          <p:spPr bwMode="auto">
            <a:xfrm rot="11055630">
              <a:off x="1829" y="3648"/>
              <a:ext cx="64" cy="23"/>
            </a:xfrm>
            <a:prstGeom prst="line">
              <a:avLst/>
            </a:prstGeom>
            <a:noFill/>
            <a:ln w="7938">
              <a:solidFill>
                <a:srgbClr val="000000"/>
              </a:solidFill>
              <a:round/>
              <a:headEnd/>
              <a:tailEnd/>
            </a:ln>
          </p:spPr>
          <p:txBody>
            <a:bodyPr/>
            <a:lstStyle/>
            <a:p>
              <a:endParaRPr lang="fr-FR"/>
            </a:p>
          </p:txBody>
        </p:sp>
        <p:sp>
          <p:nvSpPr>
            <p:cNvPr id="2343" name="Freeform 759"/>
            <p:cNvSpPr>
              <a:spLocks/>
            </p:cNvSpPr>
            <p:nvPr/>
          </p:nvSpPr>
          <p:spPr bwMode="auto">
            <a:xfrm rot="11055630">
              <a:off x="2111" y="3334"/>
              <a:ext cx="18" cy="23"/>
            </a:xfrm>
            <a:custGeom>
              <a:avLst/>
              <a:gdLst/>
              <a:ahLst/>
              <a:cxnLst>
                <a:cxn ang="0">
                  <a:pos x="9" y="23"/>
                </a:cxn>
                <a:cxn ang="0">
                  <a:pos x="9" y="23"/>
                </a:cxn>
                <a:cxn ang="0">
                  <a:pos x="4" y="23"/>
                </a:cxn>
                <a:cxn ang="0">
                  <a:pos x="4" y="18"/>
                </a:cxn>
                <a:cxn ang="0">
                  <a:pos x="4" y="18"/>
                </a:cxn>
                <a:cxn ang="0">
                  <a:pos x="0" y="18"/>
                </a:cxn>
                <a:cxn ang="0">
                  <a:pos x="0" y="18"/>
                </a:cxn>
                <a:cxn ang="0">
                  <a:pos x="0" y="14"/>
                </a:cxn>
                <a:cxn ang="0">
                  <a:pos x="0" y="14"/>
                </a:cxn>
                <a:cxn ang="0">
                  <a:pos x="0" y="9"/>
                </a:cxn>
                <a:cxn ang="0">
                  <a:pos x="0" y="9"/>
                </a:cxn>
                <a:cxn ang="0">
                  <a:pos x="0" y="9"/>
                </a:cxn>
                <a:cxn ang="0">
                  <a:pos x="0" y="5"/>
                </a:cxn>
                <a:cxn ang="0">
                  <a:pos x="0" y="5"/>
                </a:cxn>
                <a:cxn ang="0">
                  <a:pos x="4" y="5"/>
                </a:cxn>
                <a:cxn ang="0">
                  <a:pos x="4" y="0"/>
                </a:cxn>
                <a:cxn ang="0">
                  <a:pos x="4" y="0"/>
                </a:cxn>
                <a:cxn ang="0">
                  <a:pos x="9" y="0"/>
                </a:cxn>
                <a:cxn ang="0">
                  <a:pos x="9" y="0"/>
                </a:cxn>
                <a:cxn ang="0">
                  <a:pos x="9" y="0"/>
                </a:cxn>
                <a:cxn ang="0">
                  <a:pos x="13" y="0"/>
                </a:cxn>
                <a:cxn ang="0">
                  <a:pos x="13" y="0"/>
                </a:cxn>
                <a:cxn ang="0">
                  <a:pos x="13" y="5"/>
                </a:cxn>
                <a:cxn ang="0">
                  <a:pos x="18" y="5"/>
                </a:cxn>
                <a:cxn ang="0">
                  <a:pos x="18" y="5"/>
                </a:cxn>
                <a:cxn ang="0">
                  <a:pos x="18" y="9"/>
                </a:cxn>
                <a:cxn ang="0">
                  <a:pos x="18" y="9"/>
                </a:cxn>
                <a:cxn ang="0">
                  <a:pos x="18" y="9"/>
                </a:cxn>
                <a:cxn ang="0">
                  <a:pos x="18" y="14"/>
                </a:cxn>
                <a:cxn ang="0">
                  <a:pos x="18" y="14"/>
                </a:cxn>
                <a:cxn ang="0">
                  <a:pos x="18" y="14"/>
                </a:cxn>
                <a:cxn ang="0">
                  <a:pos x="18" y="18"/>
                </a:cxn>
                <a:cxn ang="0">
                  <a:pos x="13" y="18"/>
                </a:cxn>
                <a:cxn ang="0">
                  <a:pos x="13" y="18"/>
                </a:cxn>
                <a:cxn ang="0">
                  <a:pos x="13" y="18"/>
                </a:cxn>
                <a:cxn ang="0">
                  <a:pos x="9" y="23"/>
                </a:cxn>
                <a:cxn ang="0">
                  <a:pos x="9" y="23"/>
                </a:cxn>
              </a:cxnLst>
              <a:rect l="0" t="0" r="r" b="b"/>
              <a:pathLst>
                <a:path w="18" h="23">
                  <a:moveTo>
                    <a:pt x="9" y="23"/>
                  </a:moveTo>
                  <a:lnTo>
                    <a:pt x="9" y="23"/>
                  </a:lnTo>
                  <a:lnTo>
                    <a:pt x="4" y="23"/>
                  </a:lnTo>
                  <a:lnTo>
                    <a:pt x="4" y="18"/>
                  </a:lnTo>
                  <a:lnTo>
                    <a:pt x="4" y="18"/>
                  </a:lnTo>
                  <a:lnTo>
                    <a:pt x="0" y="18"/>
                  </a:lnTo>
                  <a:lnTo>
                    <a:pt x="0" y="18"/>
                  </a:lnTo>
                  <a:lnTo>
                    <a:pt x="0" y="14"/>
                  </a:lnTo>
                  <a:lnTo>
                    <a:pt x="0" y="14"/>
                  </a:lnTo>
                  <a:lnTo>
                    <a:pt x="0" y="9"/>
                  </a:lnTo>
                  <a:lnTo>
                    <a:pt x="0" y="9"/>
                  </a:lnTo>
                  <a:lnTo>
                    <a:pt x="0" y="9"/>
                  </a:lnTo>
                  <a:lnTo>
                    <a:pt x="0" y="5"/>
                  </a:lnTo>
                  <a:lnTo>
                    <a:pt x="0" y="5"/>
                  </a:lnTo>
                  <a:lnTo>
                    <a:pt x="4" y="5"/>
                  </a:lnTo>
                  <a:lnTo>
                    <a:pt x="4" y="0"/>
                  </a:lnTo>
                  <a:lnTo>
                    <a:pt x="4" y="0"/>
                  </a:lnTo>
                  <a:lnTo>
                    <a:pt x="9" y="0"/>
                  </a:lnTo>
                  <a:lnTo>
                    <a:pt x="9" y="0"/>
                  </a:lnTo>
                  <a:lnTo>
                    <a:pt x="9" y="0"/>
                  </a:lnTo>
                  <a:lnTo>
                    <a:pt x="13" y="0"/>
                  </a:lnTo>
                  <a:lnTo>
                    <a:pt x="13" y="0"/>
                  </a:lnTo>
                  <a:lnTo>
                    <a:pt x="13" y="5"/>
                  </a:lnTo>
                  <a:lnTo>
                    <a:pt x="18" y="5"/>
                  </a:lnTo>
                  <a:lnTo>
                    <a:pt x="18" y="5"/>
                  </a:lnTo>
                  <a:lnTo>
                    <a:pt x="18" y="9"/>
                  </a:lnTo>
                  <a:lnTo>
                    <a:pt x="18" y="9"/>
                  </a:lnTo>
                  <a:lnTo>
                    <a:pt x="18" y="9"/>
                  </a:lnTo>
                  <a:lnTo>
                    <a:pt x="18" y="14"/>
                  </a:lnTo>
                  <a:lnTo>
                    <a:pt x="18" y="14"/>
                  </a:lnTo>
                  <a:lnTo>
                    <a:pt x="18" y="14"/>
                  </a:lnTo>
                  <a:lnTo>
                    <a:pt x="18" y="18"/>
                  </a:lnTo>
                  <a:lnTo>
                    <a:pt x="13" y="18"/>
                  </a:lnTo>
                  <a:lnTo>
                    <a:pt x="13" y="18"/>
                  </a:lnTo>
                  <a:lnTo>
                    <a:pt x="13" y="18"/>
                  </a:lnTo>
                  <a:lnTo>
                    <a:pt x="9" y="23"/>
                  </a:lnTo>
                  <a:lnTo>
                    <a:pt x="9" y="23"/>
                  </a:lnTo>
                  <a:close/>
                </a:path>
              </a:pathLst>
            </a:custGeom>
            <a:solidFill>
              <a:srgbClr val="000000"/>
            </a:solidFill>
            <a:ln w="7938">
              <a:solidFill>
                <a:srgbClr val="000000"/>
              </a:solidFill>
              <a:prstDash val="solid"/>
              <a:round/>
              <a:headEnd/>
              <a:tailEnd/>
            </a:ln>
          </p:spPr>
          <p:txBody>
            <a:bodyPr/>
            <a:lstStyle/>
            <a:p>
              <a:endParaRPr lang="fr-FR"/>
            </a:p>
          </p:txBody>
        </p:sp>
        <p:sp>
          <p:nvSpPr>
            <p:cNvPr id="2344" name="Line 760"/>
            <p:cNvSpPr>
              <a:spLocks noChangeShapeType="1"/>
            </p:cNvSpPr>
            <p:nvPr/>
          </p:nvSpPr>
          <p:spPr bwMode="auto">
            <a:xfrm rot="11055630" flipV="1">
              <a:off x="2088" y="3343"/>
              <a:ext cx="64" cy="5"/>
            </a:xfrm>
            <a:prstGeom prst="line">
              <a:avLst/>
            </a:prstGeom>
            <a:noFill/>
            <a:ln w="7938">
              <a:solidFill>
                <a:srgbClr val="000000"/>
              </a:solidFill>
              <a:round/>
              <a:headEnd/>
              <a:tailEnd/>
            </a:ln>
          </p:spPr>
          <p:txBody>
            <a:bodyPr/>
            <a:lstStyle/>
            <a:p>
              <a:endParaRPr lang="fr-FR"/>
            </a:p>
          </p:txBody>
        </p:sp>
        <p:sp>
          <p:nvSpPr>
            <p:cNvPr id="2345" name="Line 761"/>
            <p:cNvSpPr>
              <a:spLocks noChangeShapeType="1"/>
            </p:cNvSpPr>
            <p:nvPr/>
          </p:nvSpPr>
          <p:spPr bwMode="auto">
            <a:xfrm rot="11055630">
              <a:off x="2118" y="3311"/>
              <a:ext cx="1" cy="69"/>
            </a:xfrm>
            <a:prstGeom prst="line">
              <a:avLst/>
            </a:prstGeom>
            <a:noFill/>
            <a:ln w="7938">
              <a:solidFill>
                <a:srgbClr val="000000"/>
              </a:solidFill>
              <a:round/>
              <a:headEnd/>
              <a:tailEnd/>
            </a:ln>
          </p:spPr>
          <p:txBody>
            <a:bodyPr/>
            <a:lstStyle/>
            <a:p>
              <a:endParaRPr lang="fr-FR"/>
            </a:p>
          </p:txBody>
        </p:sp>
        <p:sp>
          <p:nvSpPr>
            <p:cNvPr id="2346" name="Freeform 762"/>
            <p:cNvSpPr>
              <a:spLocks/>
            </p:cNvSpPr>
            <p:nvPr/>
          </p:nvSpPr>
          <p:spPr bwMode="auto">
            <a:xfrm rot="11055630">
              <a:off x="2071" y="3370"/>
              <a:ext cx="23" cy="18"/>
            </a:xfrm>
            <a:custGeom>
              <a:avLst/>
              <a:gdLst/>
              <a:ahLst/>
              <a:cxnLst>
                <a:cxn ang="0">
                  <a:pos x="9" y="18"/>
                </a:cxn>
                <a:cxn ang="0">
                  <a:pos x="9" y="18"/>
                </a:cxn>
                <a:cxn ang="0">
                  <a:pos x="9" y="18"/>
                </a:cxn>
                <a:cxn ang="0">
                  <a:pos x="5" y="18"/>
                </a:cxn>
                <a:cxn ang="0">
                  <a:pos x="5" y="18"/>
                </a:cxn>
                <a:cxn ang="0">
                  <a:pos x="5" y="14"/>
                </a:cxn>
                <a:cxn ang="0">
                  <a:pos x="5" y="14"/>
                </a:cxn>
                <a:cxn ang="0">
                  <a:pos x="0" y="14"/>
                </a:cxn>
                <a:cxn ang="0">
                  <a:pos x="0" y="9"/>
                </a:cxn>
                <a:cxn ang="0">
                  <a:pos x="0" y="9"/>
                </a:cxn>
                <a:cxn ang="0">
                  <a:pos x="0" y="9"/>
                </a:cxn>
                <a:cxn ang="0">
                  <a:pos x="0" y="4"/>
                </a:cxn>
                <a:cxn ang="0">
                  <a:pos x="0" y="4"/>
                </a:cxn>
                <a:cxn ang="0">
                  <a:pos x="5" y="4"/>
                </a:cxn>
                <a:cxn ang="0">
                  <a:pos x="5" y="0"/>
                </a:cxn>
                <a:cxn ang="0">
                  <a:pos x="5" y="0"/>
                </a:cxn>
                <a:cxn ang="0">
                  <a:pos x="9" y="0"/>
                </a:cxn>
                <a:cxn ang="0">
                  <a:pos x="9" y="0"/>
                </a:cxn>
                <a:cxn ang="0">
                  <a:pos x="9" y="0"/>
                </a:cxn>
                <a:cxn ang="0">
                  <a:pos x="14" y="0"/>
                </a:cxn>
                <a:cxn ang="0">
                  <a:pos x="14" y="0"/>
                </a:cxn>
                <a:cxn ang="0">
                  <a:pos x="14" y="0"/>
                </a:cxn>
                <a:cxn ang="0">
                  <a:pos x="18" y="0"/>
                </a:cxn>
                <a:cxn ang="0">
                  <a:pos x="18" y="0"/>
                </a:cxn>
                <a:cxn ang="0">
                  <a:pos x="18" y="4"/>
                </a:cxn>
                <a:cxn ang="0">
                  <a:pos x="18" y="4"/>
                </a:cxn>
                <a:cxn ang="0">
                  <a:pos x="23" y="4"/>
                </a:cxn>
                <a:cxn ang="0">
                  <a:pos x="23" y="9"/>
                </a:cxn>
                <a:cxn ang="0">
                  <a:pos x="23" y="9"/>
                </a:cxn>
                <a:cxn ang="0">
                  <a:pos x="18" y="14"/>
                </a:cxn>
                <a:cxn ang="0">
                  <a:pos x="18" y="14"/>
                </a:cxn>
                <a:cxn ang="0">
                  <a:pos x="18" y="14"/>
                </a:cxn>
                <a:cxn ang="0">
                  <a:pos x="18" y="18"/>
                </a:cxn>
                <a:cxn ang="0">
                  <a:pos x="18" y="18"/>
                </a:cxn>
                <a:cxn ang="0">
                  <a:pos x="14" y="18"/>
                </a:cxn>
                <a:cxn ang="0">
                  <a:pos x="14" y="18"/>
                </a:cxn>
                <a:cxn ang="0">
                  <a:pos x="9" y="18"/>
                </a:cxn>
              </a:cxnLst>
              <a:rect l="0" t="0" r="r" b="b"/>
              <a:pathLst>
                <a:path w="23" h="18">
                  <a:moveTo>
                    <a:pt x="9" y="18"/>
                  </a:moveTo>
                  <a:lnTo>
                    <a:pt x="9" y="18"/>
                  </a:lnTo>
                  <a:lnTo>
                    <a:pt x="9" y="18"/>
                  </a:lnTo>
                  <a:lnTo>
                    <a:pt x="5" y="18"/>
                  </a:lnTo>
                  <a:lnTo>
                    <a:pt x="5" y="18"/>
                  </a:lnTo>
                  <a:lnTo>
                    <a:pt x="5" y="14"/>
                  </a:lnTo>
                  <a:lnTo>
                    <a:pt x="5" y="14"/>
                  </a:lnTo>
                  <a:lnTo>
                    <a:pt x="0" y="14"/>
                  </a:lnTo>
                  <a:lnTo>
                    <a:pt x="0" y="9"/>
                  </a:lnTo>
                  <a:lnTo>
                    <a:pt x="0" y="9"/>
                  </a:lnTo>
                  <a:lnTo>
                    <a:pt x="0" y="9"/>
                  </a:lnTo>
                  <a:lnTo>
                    <a:pt x="0" y="4"/>
                  </a:lnTo>
                  <a:lnTo>
                    <a:pt x="0" y="4"/>
                  </a:lnTo>
                  <a:lnTo>
                    <a:pt x="5" y="4"/>
                  </a:lnTo>
                  <a:lnTo>
                    <a:pt x="5" y="0"/>
                  </a:lnTo>
                  <a:lnTo>
                    <a:pt x="5" y="0"/>
                  </a:lnTo>
                  <a:lnTo>
                    <a:pt x="9" y="0"/>
                  </a:lnTo>
                  <a:lnTo>
                    <a:pt x="9" y="0"/>
                  </a:lnTo>
                  <a:lnTo>
                    <a:pt x="9" y="0"/>
                  </a:lnTo>
                  <a:lnTo>
                    <a:pt x="14" y="0"/>
                  </a:lnTo>
                  <a:lnTo>
                    <a:pt x="14" y="0"/>
                  </a:lnTo>
                  <a:lnTo>
                    <a:pt x="14" y="0"/>
                  </a:lnTo>
                  <a:lnTo>
                    <a:pt x="18" y="0"/>
                  </a:lnTo>
                  <a:lnTo>
                    <a:pt x="18" y="0"/>
                  </a:lnTo>
                  <a:lnTo>
                    <a:pt x="18" y="4"/>
                  </a:lnTo>
                  <a:lnTo>
                    <a:pt x="18" y="4"/>
                  </a:lnTo>
                  <a:lnTo>
                    <a:pt x="23" y="4"/>
                  </a:lnTo>
                  <a:lnTo>
                    <a:pt x="23" y="9"/>
                  </a:lnTo>
                  <a:lnTo>
                    <a:pt x="23" y="9"/>
                  </a:lnTo>
                  <a:lnTo>
                    <a:pt x="18" y="14"/>
                  </a:lnTo>
                  <a:lnTo>
                    <a:pt x="18" y="14"/>
                  </a:lnTo>
                  <a:lnTo>
                    <a:pt x="18" y="14"/>
                  </a:lnTo>
                  <a:lnTo>
                    <a:pt x="18" y="18"/>
                  </a:lnTo>
                  <a:lnTo>
                    <a:pt x="18" y="18"/>
                  </a:lnTo>
                  <a:lnTo>
                    <a:pt x="14" y="18"/>
                  </a:lnTo>
                  <a:lnTo>
                    <a:pt x="14" y="18"/>
                  </a:lnTo>
                  <a:lnTo>
                    <a:pt x="9" y="18"/>
                  </a:lnTo>
                  <a:close/>
                </a:path>
              </a:pathLst>
            </a:custGeom>
            <a:solidFill>
              <a:srgbClr val="000000"/>
            </a:solidFill>
            <a:ln w="7938">
              <a:solidFill>
                <a:srgbClr val="000000"/>
              </a:solidFill>
              <a:prstDash val="solid"/>
              <a:round/>
              <a:headEnd/>
              <a:tailEnd/>
            </a:ln>
          </p:spPr>
          <p:txBody>
            <a:bodyPr/>
            <a:lstStyle/>
            <a:p>
              <a:endParaRPr lang="fr-FR"/>
            </a:p>
          </p:txBody>
        </p:sp>
        <p:sp>
          <p:nvSpPr>
            <p:cNvPr id="2347" name="Line 763"/>
            <p:cNvSpPr>
              <a:spLocks noChangeShapeType="1"/>
            </p:cNvSpPr>
            <p:nvPr/>
          </p:nvSpPr>
          <p:spPr bwMode="auto">
            <a:xfrm rot="11055630">
              <a:off x="2048" y="3377"/>
              <a:ext cx="69" cy="1"/>
            </a:xfrm>
            <a:prstGeom prst="line">
              <a:avLst/>
            </a:prstGeom>
            <a:noFill/>
            <a:ln w="7938">
              <a:solidFill>
                <a:srgbClr val="000000"/>
              </a:solidFill>
              <a:round/>
              <a:headEnd/>
              <a:tailEnd/>
            </a:ln>
          </p:spPr>
          <p:txBody>
            <a:bodyPr/>
            <a:lstStyle/>
            <a:p>
              <a:endParaRPr lang="fr-FR"/>
            </a:p>
          </p:txBody>
        </p:sp>
        <p:sp>
          <p:nvSpPr>
            <p:cNvPr id="2348" name="Line 764"/>
            <p:cNvSpPr>
              <a:spLocks noChangeShapeType="1"/>
            </p:cNvSpPr>
            <p:nvPr/>
          </p:nvSpPr>
          <p:spPr bwMode="auto">
            <a:xfrm rot="11055630">
              <a:off x="2080" y="3347"/>
              <a:ext cx="5" cy="64"/>
            </a:xfrm>
            <a:prstGeom prst="line">
              <a:avLst/>
            </a:prstGeom>
            <a:noFill/>
            <a:ln w="7938">
              <a:solidFill>
                <a:srgbClr val="000000"/>
              </a:solidFill>
              <a:round/>
              <a:headEnd/>
              <a:tailEnd/>
            </a:ln>
          </p:spPr>
          <p:txBody>
            <a:bodyPr/>
            <a:lstStyle/>
            <a:p>
              <a:endParaRPr lang="fr-FR"/>
            </a:p>
          </p:txBody>
        </p:sp>
        <p:sp>
          <p:nvSpPr>
            <p:cNvPr id="2349" name="Freeform 765"/>
            <p:cNvSpPr>
              <a:spLocks/>
            </p:cNvSpPr>
            <p:nvPr/>
          </p:nvSpPr>
          <p:spPr bwMode="auto">
            <a:xfrm rot="11055630">
              <a:off x="1959" y="3064"/>
              <a:ext cx="23" cy="23"/>
            </a:xfrm>
            <a:custGeom>
              <a:avLst/>
              <a:gdLst/>
              <a:ahLst/>
              <a:cxnLst>
                <a:cxn ang="0">
                  <a:pos x="0" y="9"/>
                </a:cxn>
                <a:cxn ang="0">
                  <a:pos x="0" y="9"/>
                </a:cxn>
                <a:cxn ang="0">
                  <a:pos x="4" y="5"/>
                </a:cxn>
                <a:cxn ang="0">
                  <a:pos x="4" y="5"/>
                </a:cxn>
                <a:cxn ang="0">
                  <a:pos x="4" y="5"/>
                </a:cxn>
                <a:cxn ang="0">
                  <a:pos x="4" y="5"/>
                </a:cxn>
                <a:cxn ang="0">
                  <a:pos x="9" y="0"/>
                </a:cxn>
                <a:cxn ang="0">
                  <a:pos x="9" y="0"/>
                </a:cxn>
                <a:cxn ang="0">
                  <a:pos x="13" y="0"/>
                </a:cxn>
                <a:cxn ang="0">
                  <a:pos x="13" y="0"/>
                </a:cxn>
                <a:cxn ang="0">
                  <a:pos x="13" y="0"/>
                </a:cxn>
                <a:cxn ang="0">
                  <a:pos x="18" y="5"/>
                </a:cxn>
                <a:cxn ang="0">
                  <a:pos x="18" y="5"/>
                </a:cxn>
                <a:cxn ang="0">
                  <a:pos x="18" y="5"/>
                </a:cxn>
                <a:cxn ang="0">
                  <a:pos x="23" y="5"/>
                </a:cxn>
                <a:cxn ang="0">
                  <a:pos x="23" y="9"/>
                </a:cxn>
                <a:cxn ang="0">
                  <a:pos x="23" y="9"/>
                </a:cxn>
                <a:cxn ang="0">
                  <a:pos x="23" y="9"/>
                </a:cxn>
                <a:cxn ang="0">
                  <a:pos x="23" y="14"/>
                </a:cxn>
                <a:cxn ang="0">
                  <a:pos x="23" y="14"/>
                </a:cxn>
                <a:cxn ang="0">
                  <a:pos x="23" y="14"/>
                </a:cxn>
                <a:cxn ang="0">
                  <a:pos x="18" y="19"/>
                </a:cxn>
                <a:cxn ang="0">
                  <a:pos x="18" y="19"/>
                </a:cxn>
                <a:cxn ang="0">
                  <a:pos x="18" y="19"/>
                </a:cxn>
                <a:cxn ang="0">
                  <a:pos x="13" y="19"/>
                </a:cxn>
                <a:cxn ang="0">
                  <a:pos x="13" y="23"/>
                </a:cxn>
                <a:cxn ang="0">
                  <a:pos x="13" y="23"/>
                </a:cxn>
                <a:cxn ang="0">
                  <a:pos x="9" y="23"/>
                </a:cxn>
                <a:cxn ang="0">
                  <a:pos x="9" y="19"/>
                </a:cxn>
                <a:cxn ang="0">
                  <a:pos x="4" y="19"/>
                </a:cxn>
                <a:cxn ang="0">
                  <a:pos x="4" y="19"/>
                </a:cxn>
                <a:cxn ang="0">
                  <a:pos x="4" y="19"/>
                </a:cxn>
                <a:cxn ang="0">
                  <a:pos x="4" y="19"/>
                </a:cxn>
                <a:cxn ang="0">
                  <a:pos x="0" y="14"/>
                </a:cxn>
                <a:cxn ang="0">
                  <a:pos x="0" y="14"/>
                </a:cxn>
                <a:cxn ang="0">
                  <a:pos x="0" y="9"/>
                </a:cxn>
                <a:cxn ang="0">
                  <a:pos x="0" y="9"/>
                </a:cxn>
              </a:cxnLst>
              <a:rect l="0" t="0" r="r" b="b"/>
              <a:pathLst>
                <a:path w="23" h="23">
                  <a:moveTo>
                    <a:pt x="0" y="9"/>
                  </a:moveTo>
                  <a:lnTo>
                    <a:pt x="0" y="9"/>
                  </a:lnTo>
                  <a:lnTo>
                    <a:pt x="4" y="5"/>
                  </a:lnTo>
                  <a:lnTo>
                    <a:pt x="4" y="5"/>
                  </a:lnTo>
                  <a:lnTo>
                    <a:pt x="4" y="5"/>
                  </a:lnTo>
                  <a:lnTo>
                    <a:pt x="4" y="5"/>
                  </a:lnTo>
                  <a:lnTo>
                    <a:pt x="9" y="0"/>
                  </a:lnTo>
                  <a:lnTo>
                    <a:pt x="9" y="0"/>
                  </a:lnTo>
                  <a:lnTo>
                    <a:pt x="13" y="0"/>
                  </a:lnTo>
                  <a:lnTo>
                    <a:pt x="13" y="0"/>
                  </a:lnTo>
                  <a:lnTo>
                    <a:pt x="13" y="0"/>
                  </a:lnTo>
                  <a:lnTo>
                    <a:pt x="18" y="5"/>
                  </a:lnTo>
                  <a:lnTo>
                    <a:pt x="18" y="5"/>
                  </a:lnTo>
                  <a:lnTo>
                    <a:pt x="18" y="5"/>
                  </a:lnTo>
                  <a:lnTo>
                    <a:pt x="23" y="5"/>
                  </a:lnTo>
                  <a:lnTo>
                    <a:pt x="23" y="9"/>
                  </a:lnTo>
                  <a:lnTo>
                    <a:pt x="23" y="9"/>
                  </a:lnTo>
                  <a:lnTo>
                    <a:pt x="23" y="9"/>
                  </a:lnTo>
                  <a:lnTo>
                    <a:pt x="23" y="14"/>
                  </a:lnTo>
                  <a:lnTo>
                    <a:pt x="23" y="14"/>
                  </a:lnTo>
                  <a:lnTo>
                    <a:pt x="23" y="14"/>
                  </a:lnTo>
                  <a:lnTo>
                    <a:pt x="18" y="19"/>
                  </a:lnTo>
                  <a:lnTo>
                    <a:pt x="18" y="19"/>
                  </a:lnTo>
                  <a:lnTo>
                    <a:pt x="18" y="19"/>
                  </a:lnTo>
                  <a:lnTo>
                    <a:pt x="13" y="19"/>
                  </a:lnTo>
                  <a:lnTo>
                    <a:pt x="13" y="23"/>
                  </a:lnTo>
                  <a:lnTo>
                    <a:pt x="13" y="23"/>
                  </a:lnTo>
                  <a:lnTo>
                    <a:pt x="9" y="23"/>
                  </a:lnTo>
                  <a:lnTo>
                    <a:pt x="9" y="19"/>
                  </a:lnTo>
                  <a:lnTo>
                    <a:pt x="4" y="19"/>
                  </a:lnTo>
                  <a:lnTo>
                    <a:pt x="4" y="19"/>
                  </a:lnTo>
                  <a:lnTo>
                    <a:pt x="4" y="19"/>
                  </a:lnTo>
                  <a:lnTo>
                    <a:pt x="4" y="19"/>
                  </a:lnTo>
                  <a:lnTo>
                    <a:pt x="0" y="14"/>
                  </a:lnTo>
                  <a:lnTo>
                    <a:pt x="0" y="14"/>
                  </a:lnTo>
                  <a:lnTo>
                    <a:pt x="0" y="9"/>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350" name="Line 766"/>
            <p:cNvSpPr>
              <a:spLocks noChangeShapeType="1"/>
            </p:cNvSpPr>
            <p:nvPr/>
          </p:nvSpPr>
          <p:spPr bwMode="auto">
            <a:xfrm rot="11055630" flipV="1">
              <a:off x="1965" y="3045"/>
              <a:ext cx="14" cy="65"/>
            </a:xfrm>
            <a:prstGeom prst="line">
              <a:avLst/>
            </a:prstGeom>
            <a:noFill/>
            <a:ln w="7938">
              <a:solidFill>
                <a:srgbClr val="000000"/>
              </a:solidFill>
              <a:round/>
              <a:headEnd/>
              <a:tailEnd/>
            </a:ln>
          </p:spPr>
          <p:txBody>
            <a:bodyPr/>
            <a:lstStyle/>
            <a:p>
              <a:endParaRPr lang="fr-FR"/>
            </a:p>
          </p:txBody>
        </p:sp>
        <p:sp>
          <p:nvSpPr>
            <p:cNvPr id="2351" name="Line 767"/>
            <p:cNvSpPr>
              <a:spLocks noChangeShapeType="1"/>
            </p:cNvSpPr>
            <p:nvPr/>
          </p:nvSpPr>
          <p:spPr bwMode="auto">
            <a:xfrm rot="11055630">
              <a:off x="1936" y="3069"/>
              <a:ext cx="69" cy="14"/>
            </a:xfrm>
            <a:prstGeom prst="line">
              <a:avLst/>
            </a:prstGeom>
            <a:noFill/>
            <a:ln w="7938">
              <a:solidFill>
                <a:srgbClr val="000000"/>
              </a:solidFill>
              <a:round/>
              <a:headEnd/>
              <a:tailEnd/>
            </a:ln>
          </p:spPr>
          <p:txBody>
            <a:bodyPr/>
            <a:lstStyle/>
            <a:p>
              <a:endParaRPr lang="fr-FR"/>
            </a:p>
          </p:txBody>
        </p:sp>
        <p:sp>
          <p:nvSpPr>
            <p:cNvPr id="2352" name="Freeform 768"/>
            <p:cNvSpPr>
              <a:spLocks/>
            </p:cNvSpPr>
            <p:nvPr/>
          </p:nvSpPr>
          <p:spPr bwMode="auto">
            <a:xfrm rot="11055630">
              <a:off x="1935" y="3026"/>
              <a:ext cx="23" cy="18"/>
            </a:xfrm>
            <a:custGeom>
              <a:avLst/>
              <a:gdLst/>
              <a:ahLst/>
              <a:cxnLst>
                <a:cxn ang="0">
                  <a:pos x="5" y="9"/>
                </a:cxn>
                <a:cxn ang="0">
                  <a:pos x="5" y="4"/>
                </a:cxn>
                <a:cxn ang="0">
                  <a:pos x="5" y="4"/>
                </a:cxn>
                <a:cxn ang="0">
                  <a:pos x="5" y="4"/>
                </a:cxn>
                <a:cxn ang="0">
                  <a:pos x="5" y="0"/>
                </a:cxn>
                <a:cxn ang="0">
                  <a:pos x="9" y="0"/>
                </a:cxn>
                <a:cxn ang="0">
                  <a:pos x="9" y="0"/>
                </a:cxn>
                <a:cxn ang="0">
                  <a:pos x="9" y="0"/>
                </a:cxn>
                <a:cxn ang="0">
                  <a:pos x="14" y="0"/>
                </a:cxn>
                <a:cxn ang="0">
                  <a:pos x="14" y="0"/>
                </a:cxn>
                <a:cxn ang="0">
                  <a:pos x="14" y="0"/>
                </a:cxn>
                <a:cxn ang="0">
                  <a:pos x="19" y="0"/>
                </a:cxn>
                <a:cxn ang="0">
                  <a:pos x="19" y="0"/>
                </a:cxn>
                <a:cxn ang="0">
                  <a:pos x="19" y="0"/>
                </a:cxn>
                <a:cxn ang="0">
                  <a:pos x="23" y="4"/>
                </a:cxn>
                <a:cxn ang="0">
                  <a:pos x="23" y="4"/>
                </a:cxn>
                <a:cxn ang="0">
                  <a:pos x="23" y="4"/>
                </a:cxn>
                <a:cxn ang="0">
                  <a:pos x="23" y="9"/>
                </a:cxn>
                <a:cxn ang="0">
                  <a:pos x="23" y="9"/>
                </a:cxn>
                <a:cxn ang="0">
                  <a:pos x="23" y="13"/>
                </a:cxn>
                <a:cxn ang="0">
                  <a:pos x="23" y="13"/>
                </a:cxn>
                <a:cxn ang="0">
                  <a:pos x="19" y="13"/>
                </a:cxn>
                <a:cxn ang="0">
                  <a:pos x="19" y="18"/>
                </a:cxn>
                <a:cxn ang="0">
                  <a:pos x="19" y="18"/>
                </a:cxn>
                <a:cxn ang="0">
                  <a:pos x="19" y="18"/>
                </a:cxn>
                <a:cxn ang="0">
                  <a:pos x="14" y="18"/>
                </a:cxn>
                <a:cxn ang="0">
                  <a:pos x="14" y="18"/>
                </a:cxn>
                <a:cxn ang="0">
                  <a:pos x="9" y="18"/>
                </a:cxn>
                <a:cxn ang="0">
                  <a:pos x="9" y="18"/>
                </a:cxn>
                <a:cxn ang="0">
                  <a:pos x="9" y="18"/>
                </a:cxn>
                <a:cxn ang="0">
                  <a:pos x="5" y="18"/>
                </a:cxn>
                <a:cxn ang="0">
                  <a:pos x="5" y="13"/>
                </a:cxn>
                <a:cxn ang="0">
                  <a:pos x="5" y="13"/>
                </a:cxn>
                <a:cxn ang="0">
                  <a:pos x="5" y="13"/>
                </a:cxn>
                <a:cxn ang="0">
                  <a:pos x="5" y="9"/>
                </a:cxn>
                <a:cxn ang="0">
                  <a:pos x="0" y="9"/>
                </a:cxn>
                <a:cxn ang="0">
                  <a:pos x="5" y="9"/>
                </a:cxn>
              </a:cxnLst>
              <a:rect l="0" t="0" r="r" b="b"/>
              <a:pathLst>
                <a:path w="23" h="18">
                  <a:moveTo>
                    <a:pt x="5" y="9"/>
                  </a:moveTo>
                  <a:lnTo>
                    <a:pt x="5" y="4"/>
                  </a:lnTo>
                  <a:lnTo>
                    <a:pt x="5" y="4"/>
                  </a:lnTo>
                  <a:lnTo>
                    <a:pt x="5" y="4"/>
                  </a:lnTo>
                  <a:lnTo>
                    <a:pt x="5" y="0"/>
                  </a:lnTo>
                  <a:lnTo>
                    <a:pt x="9" y="0"/>
                  </a:lnTo>
                  <a:lnTo>
                    <a:pt x="9" y="0"/>
                  </a:lnTo>
                  <a:lnTo>
                    <a:pt x="9" y="0"/>
                  </a:lnTo>
                  <a:lnTo>
                    <a:pt x="14" y="0"/>
                  </a:lnTo>
                  <a:lnTo>
                    <a:pt x="14" y="0"/>
                  </a:lnTo>
                  <a:lnTo>
                    <a:pt x="14" y="0"/>
                  </a:lnTo>
                  <a:lnTo>
                    <a:pt x="19" y="0"/>
                  </a:lnTo>
                  <a:lnTo>
                    <a:pt x="19" y="0"/>
                  </a:lnTo>
                  <a:lnTo>
                    <a:pt x="19" y="0"/>
                  </a:lnTo>
                  <a:lnTo>
                    <a:pt x="23" y="4"/>
                  </a:lnTo>
                  <a:lnTo>
                    <a:pt x="23" y="4"/>
                  </a:lnTo>
                  <a:lnTo>
                    <a:pt x="23" y="4"/>
                  </a:lnTo>
                  <a:lnTo>
                    <a:pt x="23" y="9"/>
                  </a:lnTo>
                  <a:lnTo>
                    <a:pt x="23" y="9"/>
                  </a:lnTo>
                  <a:lnTo>
                    <a:pt x="23" y="13"/>
                  </a:lnTo>
                  <a:lnTo>
                    <a:pt x="23" y="13"/>
                  </a:lnTo>
                  <a:lnTo>
                    <a:pt x="19" y="13"/>
                  </a:lnTo>
                  <a:lnTo>
                    <a:pt x="19" y="18"/>
                  </a:lnTo>
                  <a:lnTo>
                    <a:pt x="19" y="18"/>
                  </a:lnTo>
                  <a:lnTo>
                    <a:pt x="19" y="18"/>
                  </a:lnTo>
                  <a:lnTo>
                    <a:pt x="14" y="18"/>
                  </a:lnTo>
                  <a:lnTo>
                    <a:pt x="14" y="18"/>
                  </a:lnTo>
                  <a:lnTo>
                    <a:pt x="9" y="18"/>
                  </a:lnTo>
                  <a:lnTo>
                    <a:pt x="9" y="18"/>
                  </a:lnTo>
                  <a:lnTo>
                    <a:pt x="9" y="18"/>
                  </a:lnTo>
                  <a:lnTo>
                    <a:pt x="5" y="18"/>
                  </a:lnTo>
                  <a:lnTo>
                    <a:pt x="5" y="13"/>
                  </a:lnTo>
                  <a:lnTo>
                    <a:pt x="5" y="13"/>
                  </a:lnTo>
                  <a:lnTo>
                    <a:pt x="5" y="13"/>
                  </a:lnTo>
                  <a:lnTo>
                    <a:pt x="5" y="9"/>
                  </a:lnTo>
                  <a:lnTo>
                    <a:pt x="0" y="9"/>
                  </a:lnTo>
                  <a:lnTo>
                    <a:pt x="5" y="9"/>
                  </a:lnTo>
                  <a:close/>
                </a:path>
              </a:pathLst>
            </a:custGeom>
            <a:solidFill>
              <a:srgbClr val="000000"/>
            </a:solidFill>
            <a:ln w="7938">
              <a:solidFill>
                <a:srgbClr val="000000"/>
              </a:solidFill>
              <a:prstDash val="solid"/>
              <a:round/>
              <a:headEnd/>
              <a:tailEnd/>
            </a:ln>
          </p:spPr>
          <p:txBody>
            <a:bodyPr/>
            <a:lstStyle/>
            <a:p>
              <a:endParaRPr lang="fr-FR"/>
            </a:p>
          </p:txBody>
        </p:sp>
        <p:sp>
          <p:nvSpPr>
            <p:cNvPr id="2353" name="Line 769"/>
            <p:cNvSpPr>
              <a:spLocks noChangeShapeType="1"/>
            </p:cNvSpPr>
            <p:nvPr/>
          </p:nvSpPr>
          <p:spPr bwMode="auto">
            <a:xfrm rot="11055630" flipV="1">
              <a:off x="1940" y="3003"/>
              <a:ext cx="10" cy="64"/>
            </a:xfrm>
            <a:prstGeom prst="line">
              <a:avLst/>
            </a:prstGeom>
            <a:noFill/>
            <a:ln w="7938">
              <a:solidFill>
                <a:srgbClr val="000000"/>
              </a:solidFill>
              <a:round/>
              <a:headEnd/>
              <a:tailEnd/>
            </a:ln>
          </p:spPr>
          <p:txBody>
            <a:bodyPr/>
            <a:lstStyle/>
            <a:p>
              <a:endParaRPr lang="fr-FR"/>
            </a:p>
          </p:txBody>
        </p:sp>
        <p:sp>
          <p:nvSpPr>
            <p:cNvPr id="2354" name="Line 770"/>
            <p:cNvSpPr>
              <a:spLocks noChangeShapeType="1"/>
            </p:cNvSpPr>
            <p:nvPr/>
          </p:nvSpPr>
          <p:spPr bwMode="auto">
            <a:xfrm rot="11055630">
              <a:off x="1912" y="3030"/>
              <a:ext cx="69" cy="9"/>
            </a:xfrm>
            <a:prstGeom prst="line">
              <a:avLst/>
            </a:prstGeom>
            <a:noFill/>
            <a:ln w="7938">
              <a:solidFill>
                <a:srgbClr val="000000"/>
              </a:solidFill>
              <a:round/>
              <a:headEnd/>
              <a:tailEnd/>
            </a:ln>
          </p:spPr>
          <p:txBody>
            <a:bodyPr/>
            <a:lstStyle/>
            <a:p>
              <a:endParaRPr lang="fr-FR"/>
            </a:p>
          </p:txBody>
        </p:sp>
        <p:sp>
          <p:nvSpPr>
            <p:cNvPr id="2355" name="Freeform 771"/>
            <p:cNvSpPr>
              <a:spLocks/>
            </p:cNvSpPr>
            <p:nvPr/>
          </p:nvSpPr>
          <p:spPr bwMode="auto">
            <a:xfrm rot="11055630">
              <a:off x="1799" y="2668"/>
              <a:ext cx="19" cy="23"/>
            </a:xfrm>
            <a:custGeom>
              <a:avLst/>
              <a:gdLst/>
              <a:ahLst/>
              <a:cxnLst>
                <a:cxn ang="0">
                  <a:pos x="19" y="4"/>
                </a:cxn>
                <a:cxn ang="0">
                  <a:pos x="19" y="4"/>
                </a:cxn>
                <a:cxn ang="0">
                  <a:pos x="19" y="4"/>
                </a:cxn>
                <a:cxn ang="0">
                  <a:pos x="19" y="9"/>
                </a:cxn>
                <a:cxn ang="0">
                  <a:pos x="19" y="9"/>
                </a:cxn>
                <a:cxn ang="0">
                  <a:pos x="19" y="13"/>
                </a:cxn>
                <a:cxn ang="0">
                  <a:pos x="19" y="13"/>
                </a:cxn>
                <a:cxn ang="0">
                  <a:pos x="19" y="13"/>
                </a:cxn>
                <a:cxn ang="0">
                  <a:pos x="19" y="18"/>
                </a:cxn>
                <a:cxn ang="0">
                  <a:pos x="19" y="18"/>
                </a:cxn>
                <a:cxn ang="0">
                  <a:pos x="19" y="18"/>
                </a:cxn>
                <a:cxn ang="0">
                  <a:pos x="14" y="18"/>
                </a:cxn>
                <a:cxn ang="0">
                  <a:pos x="14" y="23"/>
                </a:cxn>
                <a:cxn ang="0">
                  <a:pos x="14" y="23"/>
                </a:cxn>
                <a:cxn ang="0">
                  <a:pos x="9" y="23"/>
                </a:cxn>
                <a:cxn ang="0">
                  <a:pos x="9" y="23"/>
                </a:cxn>
                <a:cxn ang="0">
                  <a:pos x="5" y="23"/>
                </a:cxn>
                <a:cxn ang="0">
                  <a:pos x="5" y="18"/>
                </a:cxn>
                <a:cxn ang="0">
                  <a:pos x="5" y="18"/>
                </a:cxn>
                <a:cxn ang="0">
                  <a:pos x="0" y="18"/>
                </a:cxn>
                <a:cxn ang="0">
                  <a:pos x="0" y="18"/>
                </a:cxn>
                <a:cxn ang="0">
                  <a:pos x="0" y="13"/>
                </a:cxn>
                <a:cxn ang="0">
                  <a:pos x="0" y="13"/>
                </a:cxn>
                <a:cxn ang="0">
                  <a:pos x="0" y="9"/>
                </a:cxn>
                <a:cxn ang="0">
                  <a:pos x="0" y="9"/>
                </a:cxn>
                <a:cxn ang="0">
                  <a:pos x="0" y="9"/>
                </a:cxn>
                <a:cxn ang="0">
                  <a:pos x="0" y="4"/>
                </a:cxn>
                <a:cxn ang="0">
                  <a:pos x="5" y="4"/>
                </a:cxn>
                <a:cxn ang="0">
                  <a:pos x="5" y="4"/>
                </a:cxn>
                <a:cxn ang="0">
                  <a:pos x="5" y="4"/>
                </a:cxn>
                <a:cxn ang="0">
                  <a:pos x="9" y="0"/>
                </a:cxn>
                <a:cxn ang="0">
                  <a:pos x="9" y="0"/>
                </a:cxn>
                <a:cxn ang="0">
                  <a:pos x="9" y="0"/>
                </a:cxn>
                <a:cxn ang="0">
                  <a:pos x="14" y="0"/>
                </a:cxn>
                <a:cxn ang="0">
                  <a:pos x="14" y="0"/>
                </a:cxn>
                <a:cxn ang="0">
                  <a:pos x="14" y="4"/>
                </a:cxn>
                <a:cxn ang="0">
                  <a:pos x="19" y="4"/>
                </a:cxn>
              </a:cxnLst>
              <a:rect l="0" t="0" r="r" b="b"/>
              <a:pathLst>
                <a:path w="19" h="23">
                  <a:moveTo>
                    <a:pt x="19" y="4"/>
                  </a:moveTo>
                  <a:lnTo>
                    <a:pt x="19" y="4"/>
                  </a:lnTo>
                  <a:lnTo>
                    <a:pt x="19" y="4"/>
                  </a:lnTo>
                  <a:lnTo>
                    <a:pt x="19" y="9"/>
                  </a:lnTo>
                  <a:lnTo>
                    <a:pt x="19" y="9"/>
                  </a:lnTo>
                  <a:lnTo>
                    <a:pt x="19" y="13"/>
                  </a:lnTo>
                  <a:lnTo>
                    <a:pt x="19" y="13"/>
                  </a:lnTo>
                  <a:lnTo>
                    <a:pt x="19" y="13"/>
                  </a:lnTo>
                  <a:lnTo>
                    <a:pt x="19" y="18"/>
                  </a:lnTo>
                  <a:lnTo>
                    <a:pt x="19" y="18"/>
                  </a:lnTo>
                  <a:lnTo>
                    <a:pt x="19" y="18"/>
                  </a:lnTo>
                  <a:lnTo>
                    <a:pt x="14" y="18"/>
                  </a:lnTo>
                  <a:lnTo>
                    <a:pt x="14" y="23"/>
                  </a:lnTo>
                  <a:lnTo>
                    <a:pt x="14" y="23"/>
                  </a:lnTo>
                  <a:lnTo>
                    <a:pt x="9" y="23"/>
                  </a:lnTo>
                  <a:lnTo>
                    <a:pt x="9" y="23"/>
                  </a:lnTo>
                  <a:lnTo>
                    <a:pt x="5" y="23"/>
                  </a:lnTo>
                  <a:lnTo>
                    <a:pt x="5" y="18"/>
                  </a:lnTo>
                  <a:lnTo>
                    <a:pt x="5" y="18"/>
                  </a:lnTo>
                  <a:lnTo>
                    <a:pt x="0" y="18"/>
                  </a:lnTo>
                  <a:lnTo>
                    <a:pt x="0" y="18"/>
                  </a:lnTo>
                  <a:lnTo>
                    <a:pt x="0" y="13"/>
                  </a:lnTo>
                  <a:lnTo>
                    <a:pt x="0" y="13"/>
                  </a:lnTo>
                  <a:lnTo>
                    <a:pt x="0" y="9"/>
                  </a:lnTo>
                  <a:lnTo>
                    <a:pt x="0" y="9"/>
                  </a:lnTo>
                  <a:lnTo>
                    <a:pt x="0" y="9"/>
                  </a:lnTo>
                  <a:lnTo>
                    <a:pt x="0" y="4"/>
                  </a:lnTo>
                  <a:lnTo>
                    <a:pt x="5" y="4"/>
                  </a:lnTo>
                  <a:lnTo>
                    <a:pt x="5" y="4"/>
                  </a:lnTo>
                  <a:lnTo>
                    <a:pt x="5" y="4"/>
                  </a:lnTo>
                  <a:lnTo>
                    <a:pt x="9" y="0"/>
                  </a:lnTo>
                  <a:lnTo>
                    <a:pt x="9" y="0"/>
                  </a:lnTo>
                  <a:lnTo>
                    <a:pt x="9" y="0"/>
                  </a:lnTo>
                  <a:lnTo>
                    <a:pt x="14" y="0"/>
                  </a:lnTo>
                  <a:lnTo>
                    <a:pt x="14" y="0"/>
                  </a:lnTo>
                  <a:lnTo>
                    <a:pt x="14" y="4"/>
                  </a:lnTo>
                  <a:lnTo>
                    <a:pt x="19" y="4"/>
                  </a:lnTo>
                  <a:close/>
                </a:path>
              </a:pathLst>
            </a:custGeom>
            <a:solidFill>
              <a:srgbClr val="000000"/>
            </a:solidFill>
            <a:ln w="7938">
              <a:solidFill>
                <a:srgbClr val="000000"/>
              </a:solidFill>
              <a:prstDash val="solid"/>
              <a:round/>
              <a:headEnd/>
              <a:tailEnd/>
            </a:ln>
          </p:spPr>
          <p:txBody>
            <a:bodyPr/>
            <a:lstStyle/>
            <a:p>
              <a:endParaRPr lang="fr-FR"/>
            </a:p>
          </p:txBody>
        </p:sp>
        <p:sp>
          <p:nvSpPr>
            <p:cNvPr id="2356" name="Line 772"/>
            <p:cNvSpPr>
              <a:spLocks noChangeShapeType="1"/>
            </p:cNvSpPr>
            <p:nvPr/>
          </p:nvSpPr>
          <p:spPr bwMode="auto">
            <a:xfrm rot="11055630">
              <a:off x="1781" y="2660"/>
              <a:ext cx="51" cy="42"/>
            </a:xfrm>
            <a:prstGeom prst="line">
              <a:avLst/>
            </a:prstGeom>
            <a:noFill/>
            <a:ln w="7938">
              <a:solidFill>
                <a:srgbClr val="000000"/>
              </a:solidFill>
              <a:round/>
              <a:headEnd/>
              <a:tailEnd/>
            </a:ln>
          </p:spPr>
          <p:txBody>
            <a:bodyPr/>
            <a:lstStyle/>
            <a:p>
              <a:endParaRPr lang="fr-FR"/>
            </a:p>
          </p:txBody>
        </p:sp>
        <p:sp>
          <p:nvSpPr>
            <p:cNvPr id="2357" name="Line 773"/>
            <p:cNvSpPr>
              <a:spLocks noChangeShapeType="1"/>
            </p:cNvSpPr>
            <p:nvPr/>
          </p:nvSpPr>
          <p:spPr bwMode="auto">
            <a:xfrm rot="11055630" flipV="1">
              <a:off x="1787" y="2656"/>
              <a:ext cx="46" cy="50"/>
            </a:xfrm>
            <a:prstGeom prst="line">
              <a:avLst/>
            </a:prstGeom>
            <a:noFill/>
            <a:ln w="7938">
              <a:solidFill>
                <a:srgbClr val="000000"/>
              </a:solidFill>
              <a:round/>
              <a:headEnd/>
              <a:tailEnd/>
            </a:ln>
          </p:spPr>
          <p:txBody>
            <a:bodyPr/>
            <a:lstStyle/>
            <a:p>
              <a:endParaRPr lang="fr-FR"/>
            </a:p>
          </p:txBody>
        </p:sp>
        <p:sp>
          <p:nvSpPr>
            <p:cNvPr id="2358" name="Freeform 774"/>
            <p:cNvSpPr>
              <a:spLocks/>
            </p:cNvSpPr>
            <p:nvPr/>
          </p:nvSpPr>
          <p:spPr bwMode="auto">
            <a:xfrm rot="11055630">
              <a:off x="1749" y="2717"/>
              <a:ext cx="19" cy="18"/>
            </a:xfrm>
            <a:custGeom>
              <a:avLst/>
              <a:gdLst/>
              <a:ahLst/>
              <a:cxnLst>
                <a:cxn ang="0">
                  <a:pos x="19" y="0"/>
                </a:cxn>
                <a:cxn ang="0">
                  <a:pos x="19" y="0"/>
                </a:cxn>
                <a:cxn ang="0">
                  <a:pos x="19" y="4"/>
                </a:cxn>
                <a:cxn ang="0">
                  <a:pos x="19" y="4"/>
                </a:cxn>
                <a:cxn ang="0">
                  <a:pos x="19" y="4"/>
                </a:cxn>
                <a:cxn ang="0">
                  <a:pos x="19" y="9"/>
                </a:cxn>
                <a:cxn ang="0">
                  <a:pos x="19" y="9"/>
                </a:cxn>
                <a:cxn ang="0">
                  <a:pos x="19" y="13"/>
                </a:cxn>
                <a:cxn ang="0">
                  <a:pos x="19" y="13"/>
                </a:cxn>
                <a:cxn ang="0">
                  <a:pos x="19" y="13"/>
                </a:cxn>
                <a:cxn ang="0">
                  <a:pos x="19" y="13"/>
                </a:cxn>
                <a:cxn ang="0">
                  <a:pos x="14" y="18"/>
                </a:cxn>
                <a:cxn ang="0">
                  <a:pos x="14" y="18"/>
                </a:cxn>
                <a:cxn ang="0">
                  <a:pos x="9" y="18"/>
                </a:cxn>
                <a:cxn ang="0">
                  <a:pos x="9" y="18"/>
                </a:cxn>
                <a:cxn ang="0">
                  <a:pos x="9" y="18"/>
                </a:cxn>
                <a:cxn ang="0">
                  <a:pos x="5" y="18"/>
                </a:cxn>
                <a:cxn ang="0">
                  <a:pos x="5" y="18"/>
                </a:cxn>
                <a:cxn ang="0">
                  <a:pos x="5" y="13"/>
                </a:cxn>
                <a:cxn ang="0">
                  <a:pos x="0" y="13"/>
                </a:cxn>
                <a:cxn ang="0">
                  <a:pos x="0" y="13"/>
                </a:cxn>
                <a:cxn ang="0">
                  <a:pos x="0" y="9"/>
                </a:cxn>
                <a:cxn ang="0">
                  <a:pos x="0" y="9"/>
                </a:cxn>
                <a:cxn ang="0">
                  <a:pos x="0" y="9"/>
                </a:cxn>
                <a:cxn ang="0">
                  <a:pos x="0" y="4"/>
                </a:cxn>
                <a:cxn ang="0">
                  <a:pos x="0" y="4"/>
                </a:cxn>
                <a:cxn ang="0">
                  <a:pos x="0" y="4"/>
                </a:cxn>
                <a:cxn ang="0">
                  <a:pos x="5" y="0"/>
                </a:cxn>
                <a:cxn ang="0">
                  <a:pos x="5" y="0"/>
                </a:cxn>
                <a:cxn ang="0">
                  <a:pos x="5" y="0"/>
                </a:cxn>
                <a:cxn ang="0">
                  <a:pos x="9" y="0"/>
                </a:cxn>
                <a:cxn ang="0">
                  <a:pos x="9" y="0"/>
                </a:cxn>
                <a:cxn ang="0">
                  <a:pos x="9" y="0"/>
                </a:cxn>
                <a:cxn ang="0">
                  <a:pos x="14" y="0"/>
                </a:cxn>
                <a:cxn ang="0">
                  <a:pos x="14" y="0"/>
                </a:cxn>
                <a:cxn ang="0">
                  <a:pos x="14" y="0"/>
                </a:cxn>
                <a:cxn ang="0">
                  <a:pos x="19" y="0"/>
                </a:cxn>
              </a:cxnLst>
              <a:rect l="0" t="0" r="r" b="b"/>
              <a:pathLst>
                <a:path w="19" h="18">
                  <a:moveTo>
                    <a:pt x="19" y="0"/>
                  </a:moveTo>
                  <a:lnTo>
                    <a:pt x="19" y="0"/>
                  </a:lnTo>
                  <a:lnTo>
                    <a:pt x="19" y="4"/>
                  </a:lnTo>
                  <a:lnTo>
                    <a:pt x="19" y="4"/>
                  </a:lnTo>
                  <a:lnTo>
                    <a:pt x="19" y="4"/>
                  </a:lnTo>
                  <a:lnTo>
                    <a:pt x="19" y="9"/>
                  </a:lnTo>
                  <a:lnTo>
                    <a:pt x="19" y="9"/>
                  </a:lnTo>
                  <a:lnTo>
                    <a:pt x="19" y="13"/>
                  </a:lnTo>
                  <a:lnTo>
                    <a:pt x="19" y="13"/>
                  </a:lnTo>
                  <a:lnTo>
                    <a:pt x="19" y="13"/>
                  </a:lnTo>
                  <a:lnTo>
                    <a:pt x="19" y="13"/>
                  </a:lnTo>
                  <a:lnTo>
                    <a:pt x="14" y="18"/>
                  </a:lnTo>
                  <a:lnTo>
                    <a:pt x="14" y="18"/>
                  </a:lnTo>
                  <a:lnTo>
                    <a:pt x="9" y="18"/>
                  </a:lnTo>
                  <a:lnTo>
                    <a:pt x="9" y="18"/>
                  </a:lnTo>
                  <a:lnTo>
                    <a:pt x="9" y="18"/>
                  </a:lnTo>
                  <a:lnTo>
                    <a:pt x="5" y="18"/>
                  </a:lnTo>
                  <a:lnTo>
                    <a:pt x="5" y="18"/>
                  </a:lnTo>
                  <a:lnTo>
                    <a:pt x="5" y="13"/>
                  </a:lnTo>
                  <a:lnTo>
                    <a:pt x="0" y="13"/>
                  </a:lnTo>
                  <a:lnTo>
                    <a:pt x="0" y="13"/>
                  </a:lnTo>
                  <a:lnTo>
                    <a:pt x="0" y="9"/>
                  </a:lnTo>
                  <a:lnTo>
                    <a:pt x="0" y="9"/>
                  </a:lnTo>
                  <a:lnTo>
                    <a:pt x="0" y="9"/>
                  </a:lnTo>
                  <a:lnTo>
                    <a:pt x="0" y="4"/>
                  </a:lnTo>
                  <a:lnTo>
                    <a:pt x="0" y="4"/>
                  </a:lnTo>
                  <a:lnTo>
                    <a:pt x="0" y="4"/>
                  </a:lnTo>
                  <a:lnTo>
                    <a:pt x="5" y="0"/>
                  </a:lnTo>
                  <a:lnTo>
                    <a:pt x="5" y="0"/>
                  </a:lnTo>
                  <a:lnTo>
                    <a:pt x="5" y="0"/>
                  </a:lnTo>
                  <a:lnTo>
                    <a:pt x="9" y="0"/>
                  </a:lnTo>
                  <a:lnTo>
                    <a:pt x="9" y="0"/>
                  </a:lnTo>
                  <a:lnTo>
                    <a:pt x="9" y="0"/>
                  </a:lnTo>
                  <a:lnTo>
                    <a:pt x="14" y="0"/>
                  </a:lnTo>
                  <a:lnTo>
                    <a:pt x="14" y="0"/>
                  </a:lnTo>
                  <a:lnTo>
                    <a:pt x="14"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2359" name="Line 775"/>
            <p:cNvSpPr>
              <a:spLocks noChangeShapeType="1"/>
            </p:cNvSpPr>
            <p:nvPr/>
          </p:nvSpPr>
          <p:spPr bwMode="auto">
            <a:xfrm rot="11055630">
              <a:off x="1731" y="2703"/>
              <a:ext cx="51" cy="46"/>
            </a:xfrm>
            <a:prstGeom prst="line">
              <a:avLst/>
            </a:prstGeom>
            <a:noFill/>
            <a:ln w="7938">
              <a:solidFill>
                <a:srgbClr val="000000"/>
              </a:solidFill>
              <a:round/>
              <a:headEnd/>
              <a:tailEnd/>
            </a:ln>
          </p:spPr>
          <p:txBody>
            <a:bodyPr/>
            <a:lstStyle/>
            <a:p>
              <a:endParaRPr lang="fr-FR"/>
            </a:p>
          </p:txBody>
        </p:sp>
        <p:sp>
          <p:nvSpPr>
            <p:cNvPr id="2360" name="Line 776"/>
            <p:cNvSpPr>
              <a:spLocks noChangeShapeType="1"/>
            </p:cNvSpPr>
            <p:nvPr/>
          </p:nvSpPr>
          <p:spPr bwMode="auto">
            <a:xfrm rot="11055630" flipV="1">
              <a:off x="1735" y="2702"/>
              <a:ext cx="47" cy="51"/>
            </a:xfrm>
            <a:prstGeom prst="line">
              <a:avLst/>
            </a:prstGeom>
            <a:noFill/>
            <a:ln w="7938">
              <a:solidFill>
                <a:srgbClr val="000000"/>
              </a:solidFill>
              <a:round/>
              <a:headEnd/>
              <a:tailEnd/>
            </a:ln>
          </p:spPr>
          <p:txBody>
            <a:bodyPr/>
            <a:lstStyle/>
            <a:p>
              <a:endParaRPr lang="fr-FR"/>
            </a:p>
          </p:txBody>
        </p:sp>
        <p:sp>
          <p:nvSpPr>
            <p:cNvPr id="2361" name="Freeform 777"/>
            <p:cNvSpPr>
              <a:spLocks/>
            </p:cNvSpPr>
            <p:nvPr/>
          </p:nvSpPr>
          <p:spPr bwMode="auto">
            <a:xfrm rot="11055630">
              <a:off x="1795" y="2720"/>
              <a:ext cx="23" cy="18"/>
            </a:xfrm>
            <a:custGeom>
              <a:avLst/>
              <a:gdLst/>
              <a:ahLst/>
              <a:cxnLst>
                <a:cxn ang="0">
                  <a:pos x="18" y="0"/>
                </a:cxn>
                <a:cxn ang="0">
                  <a:pos x="18" y="4"/>
                </a:cxn>
                <a:cxn ang="0">
                  <a:pos x="23" y="4"/>
                </a:cxn>
                <a:cxn ang="0">
                  <a:pos x="23" y="4"/>
                </a:cxn>
                <a:cxn ang="0">
                  <a:pos x="23" y="9"/>
                </a:cxn>
                <a:cxn ang="0">
                  <a:pos x="23" y="9"/>
                </a:cxn>
                <a:cxn ang="0">
                  <a:pos x="23" y="13"/>
                </a:cxn>
                <a:cxn ang="0">
                  <a:pos x="23" y="13"/>
                </a:cxn>
                <a:cxn ang="0">
                  <a:pos x="18" y="13"/>
                </a:cxn>
                <a:cxn ang="0">
                  <a:pos x="18" y="18"/>
                </a:cxn>
                <a:cxn ang="0">
                  <a:pos x="18" y="18"/>
                </a:cxn>
                <a:cxn ang="0">
                  <a:pos x="18" y="18"/>
                </a:cxn>
                <a:cxn ang="0">
                  <a:pos x="13" y="18"/>
                </a:cxn>
                <a:cxn ang="0">
                  <a:pos x="13" y="18"/>
                </a:cxn>
                <a:cxn ang="0">
                  <a:pos x="9" y="18"/>
                </a:cxn>
                <a:cxn ang="0">
                  <a:pos x="9" y="18"/>
                </a:cxn>
                <a:cxn ang="0">
                  <a:pos x="9" y="18"/>
                </a:cxn>
                <a:cxn ang="0">
                  <a:pos x="4" y="18"/>
                </a:cxn>
                <a:cxn ang="0">
                  <a:pos x="4" y="18"/>
                </a:cxn>
                <a:cxn ang="0">
                  <a:pos x="4" y="18"/>
                </a:cxn>
                <a:cxn ang="0">
                  <a:pos x="4" y="13"/>
                </a:cxn>
                <a:cxn ang="0">
                  <a:pos x="0" y="13"/>
                </a:cxn>
                <a:cxn ang="0">
                  <a:pos x="0" y="9"/>
                </a:cxn>
                <a:cxn ang="0">
                  <a:pos x="0" y="9"/>
                </a:cxn>
                <a:cxn ang="0">
                  <a:pos x="0" y="9"/>
                </a:cxn>
                <a:cxn ang="0">
                  <a:pos x="0" y="4"/>
                </a:cxn>
                <a:cxn ang="0">
                  <a:pos x="4" y="4"/>
                </a:cxn>
                <a:cxn ang="0">
                  <a:pos x="4" y="4"/>
                </a:cxn>
                <a:cxn ang="0">
                  <a:pos x="4" y="0"/>
                </a:cxn>
                <a:cxn ang="0">
                  <a:pos x="9" y="0"/>
                </a:cxn>
                <a:cxn ang="0">
                  <a:pos x="9" y="0"/>
                </a:cxn>
                <a:cxn ang="0">
                  <a:pos x="9" y="0"/>
                </a:cxn>
                <a:cxn ang="0">
                  <a:pos x="13" y="0"/>
                </a:cxn>
                <a:cxn ang="0">
                  <a:pos x="13" y="0"/>
                </a:cxn>
                <a:cxn ang="0">
                  <a:pos x="13" y="0"/>
                </a:cxn>
                <a:cxn ang="0">
                  <a:pos x="18" y="0"/>
                </a:cxn>
                <a:cxn ang="0">
                  <a:pos x="18" y="0"/>
                </a:cxn>
              </a:cxnLst>
              <a:rect l="0" t="0" r="r" b="b"/>
              <a:pathLst>
                <a:path w="23" h="18">
                  <a:moveTo>
                    <a:pt x="18" y="0"/>
                  </a:moveTo>
                  <a:lnTo>
                    <a:pt x="18" y="4"/>
                  </a:lnTo>
                  <a:lnTo>
                    <a:pt x="23" y="4"/>
                  </a:lnTo>
                  <a:lnTo>
                    <a:pt x="23" y="4"/>
                  </a:lnTo>
                  <a:lnTo>
                    <a:pt x="23" y="9"/>
                  </a:lnTo>
                  <a:lnTo>
                    <a:pt x="23" y="9"/>
                  </a:lnTo>
                  <a:lnTo>
                    <a:pt x="23" y="13"/>
                  </a:lnTo>
                  <a:lnTo>
                    <a:pt x="23" y="13"/>
                  </a:lnTo>
                  <a:lnTo>
                    <a:pt x="18" y="13"/>
                  </a:lnTo>
                  <a:lnTo>
                    <a:pt x="18" y="18"/>
                  </a:lnTo>
                  <a:lnTo>
                    <a:pt x="18" y="18"/>
                  </a:lnTo>
                  <a:lnTo>
                    <a:pt x="18" y="18"/>
                  </a:lnTo>
                  <a:lnTo>
                    <a:pt x="13" y="18"/>
                  </a:lnTo>
                  <a:lnTo>
                    <a:pt x="13" y="18"/>
                  </a:lnTo>
                  <a:lnTo>
                    <a:pt x="9" y="18"/>
                  </a:lnTo>
                  <a:lnTo>
                    <a:pt x="9" y="18"/>
                  </a:lnTo>
                  <a:lnTo>
                    <a:pt x="9" y="18"/>
                  </a:lnTo>
                  <a:lnTo>
                    <a:pt x="4" y="18"/>
                  </a:lnTo>
                  <a:lnTo>
                    <a:pt x="4" y="18"/>
                  </a:lnTo>
                  <a:lnTo>
                    <a:pt x="4" y="18"/>
                  </a:lnTo>
                  <a:lnTo>
                    <a:pt x="4" y="13"/>
                  </a:lnTo>
                  <a:lnTo>
                    <a:pt x="0" y="13"/>
                  </a:lnTo>
                  <a:lnTo>
                    <a:pt x="0" y="9"/>
                  </a:lnTo>
                  <a:lnTo>
                    <a:pt x="0" y="9"/>
                  </a:lnTo>
                  <a:lnTo>
                    <a:pt x="0" y="9"/>
                  </a:lnTo>
                  <a:lnTo>
                    <a:pt x="0" y="4"/>
                  </a:lnTo>
                  <a:lnTo>
                    <a:pt x="4" y="4"/>
                  </a:lnTo>
                  <a:lnTo>
                    <a:pt x="4" y="4"/>
                  </a:lnTo>
                  <a:lnTo>
                    <a:pt x="4" y="0"/>
                  </a:lnTo>
                  <a:lnTo>
                    <a:pt x="9" y="0"/>
                  </a:lnTo>
                  <a:lnTo>
                    <a:pt x="9" y="0"/>
                  </a:lnTo>
                  <a:lnTo>
                    <a:pt x="9" y="0"/>
                  </a:lnTo>
                  <a:lnTo>
                    <a:pt x="13" y="0"/>
                  </a:lnTo>
                  <a:lnTo>
                    <a:pt x="13" y="0"/>
                  </a:lnTo>
                  <a:lnTo>
                    <a:pt x="13" y="0"/>
                  </a:lnTo>
                  <a:lnTo>
                    <a:pt x="18" y="0"/>
                  </a:lnTo>
                  <a:lnTo>
                    <a:pt x="18" y="0"/>
                  </a:lnTo>
                  <a:close/>
                </a:path>
              </a:pathLst>
            </a:custGeom>
            <a:solidFill>
              <a:srgbClr val="000000"/>
            </a:solidFill>
            <a:ln w="7938">
              <a:solidFill>
                <a:srgbClr val="000000"/>
              </a:solidFill>
              <a:prstDash val="solid"/>
              <a:round/>
              <a:headEnd/>
              <a:tailEnd/>
            </a:ln>
          </p:spPr>
          <p:txBody>
            <a:bodyPr/>
            <a:lstStyle/>
            <a:p>
              <a:endParaRPr lang="fr-FR"/>
            </a:p>
          </p:txBody>
        </p:sp>
        <p:sp>
          <p:nvSpPr>
            <p:cNvPr id="2362" name="Line 778"/>
            <p:cNvSpPr>
              <a:spLocks noChangeShapeType="1"/>
            </p:cNvSpPr>
            <p:nvPr/>
          </p:nvSpPr>
          <p:spPr bwMode="auto">
            <a:xfrm rot="11055630">
              <a:off x="1783" y="2706"/>
              <a:ext cx="50" cy="46"/>
            </a:xfrm>
            <a:prstGeom prst="line">
              <a:avLst/>
            </a:prstGeom>
            <a:noFill/>
            <a:ln w="7938">
              <a:solidFill>
                <a:srgbClr val="000000"/>
              </a:solidFill>
              <a:round/>
              <a:headEnd/>
              <a:tailEnd/>
            </a:ln>
          </p:spPr>
          <p:txBody>
            <a:bodyPr/>
            <a:lstStyle/>
            <a:p>
              <a:endParaRPr lang="fr-FR"/>
            </a:p>
          </p:txBody>
        </p:sp>
        <p:sp>
          <p:nvSpPr>
            <p:cNvPr id="2363" name="Line 779"/>
            <p:cNvSpPr>
              <a:spLocks noChangeShapeType="1"/>
            </p:cNvSpPr>
            <p:nvPr/>
          </p:nvSpPr>
          <p:spPr bwMode="auto">
            <a:xfrm rot="11055630" flipV="1">
              <a:off x="1783" y="2702"/>
              <a:ext cx="46" cy="50"/>
            </a:xfrm>
            <a:prstGeom prst="line">
              <a:avLst/>
            </a:prstGeom>
            <a:noFill/>
            <a:ln w="7938">
              <a:solidFill>
                <a:srgbClr val="000000"/>
              </a:solidFill>
              <a:round/>
              <a:headEnd/>
              <a:tailEnd/>
            </a:ln>
          </p:spPr>
          <p:txBody>
            <a:bodyPr/>
            <a:lstStyle/>
            <a:p>
              <a:endParaRPr lang="fr-FR"/>
            </a:p>
          </p:txBody>
        </p:sp>
        <p:sp>
          <p:nvSpPr>
            <p:cNvPr id="2364" name="Freeform 780"/>
            <p:cNvSpPr>
              <a:spLocks/>
            </p:cNvSpPr>
            <p:nvPr/>
          </p:nvSpPr>
          <p:spPr bwMode="auto">
            <a:xfrm rot="11055630">
              <a:off x="441" y="3464"/>
              <a:ext cx="23" cy="19"/>
            </a:xfrm>
            <a:custGeom>
              <a:avLst/>
              <a:gdLst/>
              <a:ahLst/>
              <a:cxnLst>
                <a:cxn ang="0">
                  <a:pos x="18" y="5"/>
                </a:cxn>
                <a:cxn ang="0">
                  <a:pos x="18" y="5"/>
                </a:cxn>
                <a:cxn ang="0">
                  <a:pos x="23" y="5"/>
                </a:cxn>
                <a:cxn ang="0">
                  <a:pos x="23" y="9"/>
                </a:cxn>
                <a:cxn ang="0">
                  <a:pos x="23" y="9"/>
                </a:cxn>
                <a:cxn ang="0">
                  <a:pos x="23" y="9"/>
                </a:cxn>
                <a:cxn ang="0">
                  <a:pos x="23" y="14"/>
                </a:cxn>
                <a:cxn ang="0">
                  <a:pos x="23" y="14"/>
                </a:cxn>
                <a:cxn ang="0">
                  <a:pos x="18" y="14"/>
                </a:cxn>
                <a:cxn ang="0">
                  <a:pos x="18" y="19"/>
                </a:cxn>
                <a:cxn ang="0">
                  <a:pos x="18" y="19"/>
                </a:cxn>
                <a:cxn ang="0">
                  <a:pos x="14" y="19"/>
                </a:cxn>
                <a:cxn ang="0">
                  <a:pos x="14" y="19"/>
                </a:cxn>
                <a:cxn ang="0">
                  <a:pos x="14" y="19"/>
                </a:cxn>
                <a:cxn ang="0">
                  <a:pos x="9" y="19"/>
                </a:cxn>
                <a:cxn ang="0">
                  <a:pos x="9" y="19"/>
                </a:cxn>
                <a:cxn ang="0">
                  <a:pos x="9" y="19"/>
                </a:cxn>
                <a:cxn ang="0">
                  <a:pos x="4" y="19"/>
                </a:cxn>
                <a:cxn ang="0">
                  <a:pos x="4" y="19"/>
                </a:cxn>
                <a:cxn ang="0">
                  <a:pos x="4" y="14"/>
                </a:cxn>
                <a:cxn ang="0">
                  <a:pos x="4" y="14"/>
                </a:cxn>
                <a:cxn ang="0">
                  <a:pos x="0" y="14"/>
                </a:cxn>
                <a:cxn ang="0">
                  <a:pos x="0" y="9"/>
                </a:cxn>
                <a:cxn ang="0">
                  <a:pos x="0" y="9"/>
                </a:cxn>
                <a:cxn ang="0">
                  <a:pos x="0" y="9"/>
                </a:cxn>
                <a:cxn ang="0">
                  <a:pos x="4" y="5"/>
                </a:cxn>
                <a:cxn ang="0">
                  <a:pos x="4" y="5"/>
                </a:cxn>
                <a:cxn ang="0">
                  <a:pos x="4" y="5"/>
                </a:cxn>
                <a:cxn ang="0">
                  <a:pos x="4" y="0"/>
                </a:cxn>
                <a:cxn ang="0">
                  <a:pos x="9" y="0"/>
                </a:cxn>
                <a:cxn ang="0">
                  <a:pos x="9" y="0"/>
                </a:cxn>
                <a:cxn ang="0">
                  <a:pos x="14" y="0"/>
                </a:cxn>
                <a:cxn ang="0">
                  <a:pos x="14" y="0"/>
                </a:cxn>
                <a:cxn ang="0">
                  <a:pos x="14" y="0"/>
                </a:cxn>
                <a:cxn ang="0">
                  <a:pos x="18" y="0"/>
                </a:cxn>
                <a:cxn ang="0">
                  <a:pos x="18" y="0"/>
                </a:cxn>
                <a:cxn ang="0">
                  <a:pos x="18" y="5"/>
                </a:cxn>
              </a:cxnLst>
              <a:rect l="0" t="0" r="r" b="b"/>
              <a:pathLst>
                <a:path w="23" h="19">
                  <a:moveTo>
                    <a:pt x="18" y="5"/>
                  </a:moveTo>
                  <a:lnTo>
                    <a:pt x="18" y="5"/>
                  </a:lnTo>
                  <a:lnTo>
                    <a:pt x="23" y="5"/>
                  </a:lnTo>
                  <a:lnTo>
                    <a:pt x="23" y="9"/>
                  </a:lnTo>
                  <a:lnTo>
                    <a:pt x="23" y="9"/>
                  </a:lnTo>
                  <a:lnTo>
                    <a:pt x="23" y="9"/>
                  </a:lnTo>
                  <a:lnTo>
                    <a:pt x="23" y="14"/>
                  </a:lnTo>
                  <a:lnTo>
                    <a:pt x="23" y="14"/>
                  </a:lnTo>
                  <a:lnTo>
                    <a:pt x="18" y="14"/>
                  </a:lnTo>
                  <a:lnTo>
                    <a:pt x="18" y="19"/>
                  </a:lnTo>
                  <a:lnTo>
                    <a:pt x="18" y="19"/>
                  </a:lnTo>
                  <a:lnTo>
                    <a:pt x="14" y="19"/>
                  </a:lnTo>
                  <a:lnTo>
                    <a:pt x="14" y="19"/>
                  </a:lnTo>
                  <a:lnTo>
                    <a:pt x="14" y="19"/>
                  </a:lnTo>
                  <a:lnTo>
                    <a:pt x="9" y="19"/>
                  </a:lnTo>
                  <a:lnTo>
                    <a:pt x="9" y="19"/>
                  </a:lnTo>
                  <a:lnTo>
                    <a:pt x="9" y="19"/>
                  </a:lnTo>
                  <a:lnTo>
                    <a:pt x="4" y="19"/>
                  </a:lnTo>
                  <a:lnTo>
                    <a:pt x="4" y="19"/>
                  </a:lnTo>
                  <a:lnTo>
                    <a:pt x="4" y="14"/>
                  </a:lnTo>
                  <a:lnTo>
                    <a:pt x="4" y="14"/>
                  </a:lnTo>
                  <a:lnTo>
                    <a:pt x="0" y="14"/>
                  </a:lnTo>
                  <a:lnTo>
                    <a:pt x="0" y="9"/>
                  </a:lnTo>
                  <a:lnTo>
                    <a:pt x="0" y="9"/>
                  </a:lnTo>
                  <a:lnTo>
                    <a:pt x="0" y="9"/>
                  </a:lnTo>
                  <a:lnTo>
                    <a:pt x="4" y="5"/>
                  </a:lnTo>
                  <a:lnTo>
                    <a:pt x="4" y="5"/>
                  </a:lnTo>
                  <a:lnTo>
                    <a:pt x="4" y="5"/>
                  </a:lnTo>
                  <a:lnTo>
                    <a:pt x="4" y="0"/>
                  </a:lnTo>
                  <a:lnTo>
                    <a:pt x="9" y="0"/>
                  </a:lnTo>
                  <a:lnTo>
                    <a:pt x="9" y="0"/>
                  </a:lnTo>
                  <a:lnTo>
                    <a:pt x="14" y="0"/>
                  </a:lnTo>
                  <a:lnTo>
                    <a:pt x="14" y="0"/>
                  </a:lnTo>
                  <a:lnTo>
                    <a:pt x="14" y="0"/>
                  </a:lnTo>
                  <a:lnTo>
                    <a:pt x="18" y="0"/>
                  </a:lnTo>
                  <a:lnTo>
                    <a:pt x="18" y="0"/>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2365" name="Line 781"/>
            <p:cNvSpPr>
              <a:spLocks noChangeShapeType="1"/>
            </p:cNvSpPr>
            <p:nvPr/>
          </p:nvSpPr>
          <p:spPr bwMode="auto">
            <a:xfrm rot="11055630">
              <a:off x="428" y="3446"/>
              <a:ext cx="46" cy="51"/>
            </a:xfrm>
            <a:prstGeom prst="line">
              <a:avLst/>
            </a:prstGeom>
            <a:noFill/>
            <a:ln w="7938">
              <a:solidFill>
                <a:srgbClr val="000000"/>
              </a:solidFill>
              <a:round/>
              <a:headEnd/>
              <a:tailEnd/>
            </a:ln>
          </p:spPr>
          <p:txBody>
            <a:bodyPr/>
            <a:lstStyle/>
            <a:p>
              <a:endParaRPr lang="fr-FR"/>
            </a:p>
          </p:txBody>
        </p:sp>
        <p:sp>
          <p:nvSpPr>
            <p:cNvPr id="2366" name="Line 782"/>
            <p:cNvSpPr>
              <a:spLocks noChangeShapeType="1"/>
            </p:cNvSpPr>
            <p:nvPr/>
          </p:nvSpPr>
          <p:spPr bwMode="auto">
            <a:xfrm rot="11055630" flipV="1">
              <a:off x="427" y="3452"/>
              <a:ext cx="51" cy="46"/>
            </a:xfrm>
            <a:prstGeom prst="line">
              <a:avLst/>
            </a:prstGeom>
            <a:noFill/>
            <a:ln w="7938">
              <a:solidFill>
                <a:srgbClr val="000000"/>
              </a:solidFill>
              <a:round/>
              <a:headEnd/>
              <a:tailEnd/>
            </a:ln>
          </p:spPr>
          <p:txBody>
            <a:bodyPr/>
            <a:lstStyle/>
            <a:p>
              <a:endParaRPr lang="fr-FR"/>
            </a:p>
          </p:txBody>
        </p:sp>
        <p:sp>
          <p:nvSpPr>
            <p:cNvPr id="2367" name="Freeform 783"/>
            <p:cNvSpPr>
              <a:spLocks/>
            </p:cNvSpPr>
            <p:nvPr/>
          </p:nvSpPr>
          <p:spPr bwMode="auto">
            <a:xfrm rot="11055630">
              <a:off x="387" y="3506"/>
              <a:ext cx="23" cy="19"/>
            </a:xfrm>
            <a:custGeom>
              <a:avLst/>
              <a:gdLst/>
              <a:ahLst/>
              <a:cxnLst>
                <a:cxn ang="0">
                  <a:pos x="18" y="5"/>
                </a:cxn>
                <a:cxn ang="0">
                  <a:pos x="18" y="5"/>
                </a:cxn>
                <a:cxn ang="0">
                  <a:pos x="23" y="5"/>
                </a:cxn>
                <a:cxn ang="0">
                  <a:pos x="23" y="9"/>
                </a:cxn>
                <a:cxn ang="0">
                  <a:pos x="23" y="9"/>
                </a:cxn>
                <a:cxn ang="0">
                  <a:pos x="23" y="14"/>
                </a:cxn>
                <a:cxn ang="0">
                  <a:pos x="23" y="14"/>
                </a:cxn>
                <a:cxn ang="0">
                  <a:pos x="18" y="14"/>
                </a:cxn>
                <a:cxn ang="0">
                  <a:pos x="18" y="19"/>
                </a:cxn>
                <a:cxn ang="0">
                  <a:pos x="18" y="19"/>
                </a:cxn>
                <a:cxn ang="0">
                  <a:pos x="18" y="19"/>
                </a:cxn>
                <a:cxn ang="0">
                  <a:pos x="13" y="19"/>
                </a:cxn>
                <a:cxn ang="0">
                  <a:pos x="13" y="19"/>
                </a:cxn>
                <a:cxn ang="0">
                  <a:pos x="13" y="19"/>
                </a:cxn>
                <a:cxn ang="0">
                  <a:pos x="9" y="19"/>
                </a:cxn>
                <a:cxn ang="0">
                  <a:pos x="9" y="19"/>
                </a:cxn>
                <a:cxn ang="0">
                  <a:pos x="4" y="19"/>
                </a:cxn>
                <a:cxn ang="0">
                  <a:pos x="4" y="19"/>
                </a:cxn>
                <a:cxn ang="0">
                  <a:pos x="4" y="19"/>
                </a:cxn>
                <a:cxn ang="0">
                  <a:pos x="4" y="19"/>
                </a:cxn>
                <a:cxn ang="0">
                  <a:pos x="0" y="14"/>
                </a:cxn>
                <a:cxn ang="0">
                  <a:pos x="0" y="14"/>
                </a:cxn>
                <a:cxn ang="0">
                  <a:pos x="0" y="9"/>
                </a:cxn>
                <a:cxn ang="0">
                  <a:pos x="0" y="9"/>
                </a:cxn>
                <a:cxn ang="0">
                  <a:pos x="0" y="9"/>
                </a:cxn>
                <a:cxn ang="0">
                  <a:pos x="4" y="5"/>
                </a:cxn>
                <a:cxn ang="0">
                  <a:pos x="4" y="5"/>
                </a:cxn>
                <a:cxn ang="0">
                  <a:pos x="4" y="5"/>
                </a:cxn>
                <a:cxn ang="0">
                  <a:pos x="4" y="0"/>
                </a:cxn>
                <a:cxn ang="0">
                  <a:pos x="9" y="0"/>
                </a:cxn>
                <a:cxn ang="0">
                  <a:pos x="9" y="0"/>
                </a:cxn>
                <a:cxn ang="0">
                  <a:pos x="9" y="0"/>
                </a:cxn>
                <a:cxn ang="0">
                  <a:pos x="13" y="0"/>
                </a:cxn>
                <a:cxn ang="0">
                  <a:pos x="13" y="0"/>
                </a:cxn>
                <a:cxn ang="0">
                  <a:pos x="18" y="0"/>
                </a:cxn>
                <a:cxn ang="0">
                  <a:pos x="18" y="0"/>
                </a:cxn>
                <a:cxn ang="0">
                  <a:pos x="18" y="5"/>
                </a:cxn>
              </a:cxnLst>
              <a:rect l="0" t="0" r="r" b="b"/>
              <a:pathLst>
                <a:path w="23" h="19">
                  <a:moveTo>
                    <a:pt x="18" y="5"/>
                  </a:moveTo>
                  <a:lnTo>
                    <a:pt x="18" y="5"/>
                  </a:lnTo>
                  <a:lnTo>
                    <a:pt x="23" y="5"/>
                  </a:lnTo>
                  <a:lnTo>
                    <a:pt x="23" y="9"/>
                  </a:lnTo>
                  <a:lnTo>
                    <a:pt x="23" y="9"/>
                  </a:lnTo>
                  <a:lnTo>
                    <a:pt x="23" y="14"/>
                  </a:lnTo>
                  <a:lnTo>
                    <a:pt x="23" y="14"/>
                  </a:lnTo>
                  <a:lnTo>
                    <a:pt x="18" y="14"/>
                  </a:lnTo>
                  <a:lnTo>
                    <a:pt x="18" y="19"/>
                  </a:lnTo>
                  <a:lnTo>
                    <a:pt x="18" y="19"/>
                  </a:lnTo>
                  <a:lnTo>
                    <a:pt x="18" y="19"/>
                  </a:lnTo>
                  <a:lnTo>
                    <a:pt x="13" y="19"/>
                  </a:lnTo>
                  <a:lnTo>
                    <a:pt x="13" y="19"/>
                  </a:lnTo>
                  <a:lnTo>
                    <a:pt x="13" y="19"/>
                  </a:lnTo>
                  <a:lnTo>
                    <a:pt x="9" y="19"/>
                  </a:lnTo>
                  <a:lnTo>
                    <a:pt x="9" y="19"/>
                  </a:lnTo>
                  <a:lnTo>
                    <a:pt x="4" y="19"/>
                  </a:lnTo>
                  <a:lnTo>
                    <a:pt x="4" y="19"/>
                  </a:lnTo>
                  <a:lnTo>
                    <a:pt x="4" y="19"/>
                  </a:lnTo>
                  <a:lnTo>
                    <a:pt x="4" y="19"/>
                  </a:lnTo>
                  <a:lnTo>
                    <a:pt x="0" y="14"/>
                  </a:lnTo>
                  <a:lnTo>
                    <a:pt x="0" y="14"/>
                  </a:lnTo>
                  <a:lnTo>
                    <a:pt x="0" y="9"/>
                  </a:lnTo>
                  <a:lnTo>
                    <a:pt x="0" y="9"/>
                  </a:lnTo>
                  <a:lnTo>
                    <a:pt x="0" y="9"/>
                  </a:lnTo>
                  <a:lnTo>
                    <a:pt x="4" y="5"/>
                  </a:lnTo>
                  <a:lnTo>
                    <a:pt x="4" y="5"/>
                  </a:lnTo>
                  <a:lnTo>
                    <a:pt x="4" y="5"/>
                  </a:lnTo>
                  <a:lnTo>
                    <a:pt x="4" y="0"/>
                  </a:lnTo>
                  <a:lnTo>
                    <a:pt x="9" y="0"/>
                  </a:lnTo>
                  <a:lnTo>
                    <a:pt x="9" y="0"/>
                  </a:lnTo>
                  <a:lnTo>
                    <a:pt x="9" y="0"/>
                  </a:lnTo>
                  <a:lnTo>
                    <a:pt x="13" y="0"/>
                  </a:lnTo>
                  <a:lnTo>
                    <a:pt x="13" y="0"/>
                  </a:lnTo>
                  <a:lnTo>
                    <a:pt x="18" y="0"/>
                  </a:lnTo>
                  <a:lnTo>
                    <a:pt x="18" y="0"/>
                  </a:lnTo>
                  <a:lnTo>
                    <a:pt x="18" y="5"/>
                  </a:lnTo>
                  <a:close/>
                </a:path>
              </a:pathLst>
            </a:custGeom>
            <a:solidFill>
              <a:srgbClr val="000000"/>
            </a:solidFill>
            <a:ln w="7938">
              <a:solidFill>
                <a:srgbClr val="000000"/>
              </a:solidFill>
              <a:prstDash val="solid"/>
              <a:round/>
              <a:headEnd/>
              <a:tailEnd/>
            </a:ln>
          </p:spPr>
          <p:txBody>
            <a:bodyPr/>
            <a:lstStyle/>
            <a:p>
              <a:endParaRPr lang="fr-FR"/>
            </a:p>
          </p:txBody>
        </p:sp>
        <p:sp>
          <p:nvSpPr>
            <p:cNvPr id="2368" name="Line 784"/>
            <p:cNvSpPr>
              <a:spLocks noChangeShapeType="1"/>
            </p:cNvSpPr>
            <p:nvPr/>
          </p:nvSpPr>
          <p:spPr bwMode="auto">
            <a:xfrm rot="11055630">
              <a:off x="375" y="3488"/>
              <a:ext cx="50" cy="51"/>
            </a:xfrm>
            <a:prstGeom prst="line">
              <a:avLst/>
            </a:prstGeom>
            <a:noFill/>
            <a:ln w="7938">
              <a:solidFill>
                <a:srgbClr val="000000"/>
              </a:solidFill>
              <a:round/>
              <a:headEnd/>
              <a:tailEnd/>
            </a:ln>
          </p:spPr>
          <p:txBody>
            <a:bodyPr/>
            <a:lstStyle/>
            <a:p>
              <a:endParaRPr lang="fr-FR"/>
            </a:p>
          </p:txBody>
        </p:sp>
        <p:sp>
          <p:nvSpPr>
            <p:cNvPr id="2369" name="Line 785"/>
            <p:cNvSpPr>
              <a:spLocks noChangeShapeType="1"/>
            </p:cNvSpPr>
            <p:nvPr/>
          </p:nvSpPr>
          <p:spPr bwMode="auto">
            <a:xfrm rot="11055630" flipV="1">
              <a:off x="375" y="3494"/>
              <a:ext cx="50" cy="46"/>
            </a:xfrm>
            <a:prstGeom prst="line">
              <a:avLst/>
            </a:prstGeom>
            <a:noFill/>
            <a:ln w="7938">
              <a:solidFill>
                <a:srgbClr val="000000"/>
              </a:solidFill>
              <a:round/>
              <a:headEnd/>
              <a:tailEnd/>
            </a:ln>
          </p:spPr>
          <p:txBody>
            <a:bodyPr/>
            <a:lstStyle/>
            <a:p>
              <a:endParaRPr lang="fr-FR"/>
            </a:p>
          </p:txBody>
        </p:sp>
        <p:sp>
          <p:nvSpPr>
            <p:cNvPr id="2370" name="Freeform 786"/>
            <p:cNvSpPr>
              <a:spLocks/>
            </p:cNvSpPr>
            <p:nvPr/>
          </p:nvSpPr>
          <p:spPr bwMode="auto">
            <a:xfrm rot="11055630">
              <a:off x="438" y="3509"/>
              <a:ext cx="19" cy="19"/>
            </a:xfrm>
            <a:custGeom>
              <a:avLst/>
              <a:gdLst/>
              <a:ahLst/>
              <a:cxnLst>
                <a:cxn ang="0">
                  <a:pos x="14" y="0"/>
                </a:cxn>
                <a:cxn ang="0">
                  <a:pos x="19" y="5"/>
                </a:cxn>
                <a:cxn ang="0">
                  <a:pos x="19" y="5"/>
                </a:cxn>
                <a:cxn ang="0">
                  <a:pos x="19" y="5"/>
                </a:cxn>
                <a:cxn ang="0">
                  <a:pos x="19" y="9"/>
                </a:cxn>
                <a:cxn ang="0">
                  <a:pos x="19" y="9"/>
                </a:cxn>
                <a:cxn ang="0">
                  <a:pos x="19" y="9"/>
                </a:cxn>
                <a:cxn ang="0">
                  <a:pos x="19" y="14"/>
                </a:cxn>
                <a:cxn ang="0">
                  <a:pos x="19" y="14"/>
                </a:cxn>
                <a:cxn ang="0">
                  <a:pos x="14" y="14"/>
                </a:cxn>
                <a:cxn ang="0">
                  <a:pos x="14" y="19"/>
                </a:cxn>
                <a:cxn ang="0">
                  <a:pos x="14" y="19"/>
                </a:cxn>
                <a:cxn ang="0">
                  <a:pos x="10" y="19"/>
                </a:cxn>
                <a:cxn ang="0">
                  <a:pos x="10" y="19"/>
                </a:cxn>
                <a:cxn ang="0">
                  <a:pos x="10" y="19"/>
                </a:cxn>
                <a:cxn ang="0">
                  <a:pos x="5" y="19"/>
                </a:cxn>
                <a:cxn ang="0">
                  <a:pos x="5" y="19"/>
                </a:cxn>
                <a:cxn ang="0">
                  <a:pos x="0" y="19"/>
                </a:cxn>
                <a:cxn ang="0">
                  <a:pos x="0" y="14"/>
                </a:cxn>
                <a:cxn ang="0">
                  <a:pos x="0" y="14"/>
                </a:cxn>
                <a:cxn ang="0">
                  <a:pos x="0" y="14"/>
                </a:cxn>
                <a:cxn ang="0">
                  <a:pos x="0" y="9"/>
                </a:cxn>
                <a:cxn ang="0">
                  <a:pos x="0" y="9"/>
                </a:cxn>
                <a:cxn ang="0">
                  <a:pos x="0" y="9"/>
                </a:cxn>
                <a:cxn ang="0">
                  <a:pos x="0" y="5"/>
                </a:cxn>
                <a:cxn ang="0">
                  <a:pos x="0" y="5"/>
                </a:cxn>
                <a:cxn ang="0">
                  <a:pos x="0" y="0"/>
                </a:cxn>
                <a:cxn ang="0">
                  <a:pos x="0" y="0"/>
                </a:cxn>
                <a:cxn ang="0">
                  <a:pos x="5" y="0"/>
                </a:cxn>
                <a:cxn ang="0">
                  <a:pos x="5" y="0"/>
                </a:cxn>
                <a:cxn ang="0">
                  <a:pos x="5" y="0"/>
                </a:cxn>
                <a:cxn ang="0">
                  <a:pos x="10" y="0"/>
                </a:cxn>
                <a:cxn ang="0">
                  <a:pos x="10" y="0"/>
                </a:cxn>
                <a:cxn ang="0">
                  <a:pos x="14" y="0"/>
                </a:cxn>
                <a:cxn ang="0">
                  <a:pos x="14" y="0"/>
                </a:cxn>
                <a:cxn ang="0">
                  <a:pos x="14" y="0"/>
                </a:cxn>
                <a:cxn ang="0">
                  <a:pos x="14" y="0"/>
                </a:cxn>
              </a:cxnLst>
              <a:rect l="0" t="0" r="r" b="b"/>
              <a:pathLst>
                <a:path w="19" h="19">
                  <a:moveTo>
                    <a:pt x="14" y="0"/>
                  </a:moveTo>
                  <a:lnTo>
                    <a:pt x="19" y="5"/>
                  </a:lnTo>
                  <a:lnTo>
                    <a:pt x="19" y="5"/>
                  </a:lnTo>
                  <a:lnTo>
                    <a:pt x="19" y="5"/>
                  </a:lnTo>
                  <a:lnTo>
                    <a:pt x="19" y="9"/>
                  </a:lnTo>
                  <a:lnTo>
                    <a:pt x="19" y="9"/>
                  </a:lnTo>
                  <a:lnTo>
                    <a:pt x="19" y="9"/>
                  </a:lnTo>
                  <a:lnTo>
                    <a:pt x="19" y="14"/>
                  </a:lnTo>
                  <a:lnTo>
                    <a:pt x="19" y="14"/>
                  </a:lnTo>
                  <a:lnTo>
                    <a:pt x="14" y="14"/>
                  </a:lnTo>
                  <a:lnTo>
                    <a:pt x="14" y="19"/>
                  </a:lnTo>
                  <a:lnTo>
                    <a:pt x="14" y="19"/>
                  </a:lnTo>
                  <a:lnTo>
                    <a:pt x="10" y="19"/>
                  </a:lnTo>
                  <a:lnTo>
                    <a:pt x="10" y="19"/>
                  </a:lnTo>
                  <a:lnTo>
                    <a:pt x="10" y="19"/>
                  </a:lnTo>
                  <a:lnTo>
                    <a:pt x="5" y="19"/>
                  </a:lnTo>
                  <a:lnTo>
                    <a:pt x="5" y="19"/>
                  </a:lnTo>
                  <a:lnTo>
                    <a:pt x="0" y="19"/>
                  </a:lnTo>
                  <a:lnTo>
                    <a:pt x="0" y="14"/>
                  </a:lnTo>
                  <a:lnTo>
                    <a:pt x="0" y="14"/>
                  </a:lnTo>
                  <a:lnTo>
                    <a:pt x="0" y="14"/>
                  </a:lnTo>
                  <a:lnTo>
                    <a:pt x="0" y="9"/>
                  </a:lnTo>
                  <a:lnTo>
                    <a:pt x="0" y="9"/>
                  </a:lnTo>
                  <a:lnTo>
                    <a:pt x="0" y="9"/>
                  </a:lnTo>
                  <a:lnTo>
                    <a:pt x="0" y="5"/>
                  </a:lnTo>
                  <a:lnTo>
                    <a:pt x="0" y="5"/>
                  </a:lnTo>
                  <a:lnTo>
                    <a:pt x="0" y="0"/>
                  </a:lnTo>
                  <a:lnTo>
                    <a:pt x="0" y="0"/>
                  </a:lnTo>
                  <a:lnTo>
                    <a:pt x="5" y="0"/>
                  </a:lnTo>
                  <a:lnTo>
                    <a:pt x="5" y="0"/>
                  </a:lnTo>
                  <a:lnTo>
                    <a:pt x="5" y="0"/>
                  </a:lnTo>
                  <a:lnTo>
                    <a:pt x="10" y="0"/>
                  </a:lnTo>
                  <a:lnTo>
                    <a:pt x="10" y="0"/>
                  </a:lnTo>
                  <a:lnTo>
                    <a:pt x="14" y="0"/>
                  </a:lnTo>
                  <a:lnTo>
                    <a:pt x="14"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2371" name="Line 787"/>
            <p:cNvSpPr>
              <a:spLocks noChangeShapeType="1"/>
            </p:cNvSpPr>
            <p:nvPr/>
          </p:nvSpPr>
          <p:spPr bwMode="auto">
            <a:xfrm rot="11055630">
              <a:off x="425" y="3497"/>
              <a:ext cx="46" cy="46"/>
            </a:xfrm>
            <a:prstGeom prst="line">
              <a:avLst/>
            </a:prstGeom>
            <a:noFill/>
            <a:ln w="7938">
              <a:solidFill>
                <a:srgbClr val="000000"/>
              </a:solidFill>
              <a:round/>
              <a:headEnd/>
              <a:tailEnd/>
            </a:ln>
          </p:spPr>
          <p:txBody>
            <a:bodyPr/>
            <a:lstStyle/>
            <a:p>
              <a:endParaRPr lang="fr-FR"/>
            </a:p>
          </p:txBody>
        </p:sp>
        <p:sp>
          <p:nvSpPr>
            <p:cNvPr id="2372" name="Line 788"/>
            <p:cNvSpPr>
              <a:spLocks noChangeShapeType="1"/>
            </p:cNvSpPr>
            <p:nvPr/>
          </p:nvSpPr>
          <p:spPr bwMode="auto">
            <a:xfrm rot="11055630" flipV="1">
              <a:off x="424" y="3498"/>
              <a:ext cx="51" cy="46"/>
            </a:xfrm>
            <a:prstGeom prst="line">
              <a:avLst/>
            </a:prstGeom>
            <a:noFill/>
            <a:ln w="7938">
              <a:solidFill>
                <a:srgbClr val="000000"/>
              </a:solidFill>
              <a:round/>
              <a:headEnd/>
              <a:tailEnd/>
            </a:ln>
          </p:spPr>
          <p:txBody>
            <a:bodyPr/>
            <a:lstStyle/>
            <a:p>
              <a:endParaRPr lang="fr-FR"/>
            </a:p>
          </p:txBody>
        </p:sp>
        <p:sp>
          <p:nvSpPr>
            <p:cNvPr id="2373" name="Freeform 789"/>
            <p:cNvSpPr>
              <a:spLocks/>
            </p:cNvSpPr>
            <p:nvPr/>
          </p:nvSpPr>
          <p:spPr bwMode="auto">
            <a:xfrm rot="11055630">
              <a:off x="1219" y="2826"/>
              <a:ext cx="19" cy="18"/>
            </a:xfrm>
            <a:custGeom>
              <a:avLst/>
              <a:gdLst/>
              <a:ahLst/>
              <a:cxnLst>
                <a:cxn ang="0">
                  <a:pos x="0" y="5"/>
                </a:cxn>
                <a:cxn ang="0">
                  <a:pos x="5" y="0"/>
                </a:cxn>
                <a:cxn ang="0">
                  <a:pos x="5" y="0"/>
                </a:cxn>
                <a:cxn ang="0">
                  <a:pos x="5" y="0"/>
                </a:cxn>
                <a:cxn ang="0">
                  <a:pos x="9" y="0"/>
                </a:cxn>
                <a:cxn ang="0">
                  <a:pos x="9" y="0"/>
                </a:cxn>
                <a:cxn ang="0">
                  <a:pos x="9" y="0"/>
                </a:cxn>
                <a:cxn ang="0">
                  <a:pos x="14" y="0"/>
                </a:cxn>
                <a:cxn ang="0">
                  <a:pos x="14" y="0"/>
                </a:cxn>
                <a:cxn ang="0">
                  <a:pos x="14" y="5"/>
                </a:cxn>
                <a:cxn ang="0">
                  <a:pos x="19" y="5"/>
                </a:cxn>
                <a:cxn ang="0">
                  <a:pos x="19" y="5"/>
                </a:cxn>
                <a:cxn ang="0">
                  <a:pos x="19" y="9"/>
                </a:cxn>
                <a:cxn ang="0">
                  <a:pos x="19" y="9"/>
                </a:cxn>
                <a:cxn ang="0">
                  <a:pos x="19" y="9"/>
                </a:cxn>
                <a:cxn ang="0">
                  <a:pos x="19" y="14"/>
                </a:cxn>
                <a:cxn ang="0">
                  <a:pos x="19" y="14"/>
                </a:cxn>
                <a:cxn ang="0">
                  <a:pos x="19" y="18"/>
                </a:cxn>
                <a:cxn ang="0">
                  <a:pos x="14" y="18"/>
                </a:cxn>
                <a:cxn ang="0">
                  <a:pos x="14" y="18"/>
                </a:cxn>
                <a:cxn ang="0">
                  <a:pos x="14" y="18"/>
                </a:cxn>
                <a:cxn ang="0">
                  <a:pos x="9" y="18"/>
                </a:cxn>
                <a:cxn ang="0">
                  <a:pos x="9" y="18"/>
                </a:cxn>
                <a:cxn ang="0">
                  <a:pos x="9"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 ang="0">
                  <a:pos x="0" y="5"/>
                </a:cxn>
                <a:cxn ang="0">
                  <a:pos x="0" y="5"/>
                </a:cxn>
                <a:cxn ang="0">
                  <a:pos x="0" y="5"/>
                </a:cxn>
              </a:cxnLst>
              <a:rect l="0" t="0" r="r" b="b"/>
              <a:pathLst>
                <a:path w="19" h="18">
                  <a:moveTo>
                    <a:pt x="0" y="5"/>
                  </a:moveTo>
                  <a:lnTo>
                    <a:pt x="5" y="0"/>
                  </a:lnTo>
                  <a:lnTo>
                    <a:pt x="5" y="0"/>
                  </a:lnTo>
                  <a:lnTo>
                    <a:pt x="5" y="0"/>
                  </a:lnTo>
                  <a:lnTo>
                    <a:pt x="9" y="0"/>
                  </a:lnTo>
                  <a:lnTo>
                    <a:pt x="9" y="0"/>
                  </a:lnTo>
                  <a:lnTo>
                    <a:pt x="9" y="0"/>
                  </a:lnTo>
                  <a:lnTo>
                    <a:pt x="14" y="0"/>
                  </a:lnTo>
                  <a:lnTo>
                    <a:pt x="14" y="0"/>
                  </a:lnTo>
                  <a:lnTo>
                    <a:pt x="14" y="5"/>
                  </a:lnTo>
                  <a:lnTo>
                    <a:pt x="19" y="5"/>
                  </a:lnTo>
                  <a:lnTo>
                    <a:pt x="19" y="5"/>
                  </a:lnTo>
                  <a:lnTo>
                    <a:pt x="19" y="9"/>
                  </a:lnTo>
                  <a:lnTo>
                    <a:pt x="19" y="9"/>
                  </a:lnTo>
                  <a:lnTo>
                    <a:pt x="19" y="9"/>
                  </a:lnTo>
                  <a:lnTo>
                    <a:pt x="19" y="14"/>
                  </a:lnTo>
                  <a:lnTo>
                    <a:pt x="19" y="14"/>
                  </a:lnTo>
                  <a:lnTo>
                    <a:pt x="19" y="18"/>
                  </a:lnTo>
                  <a:lnTo>
                    <a:pt x="14" y="18"/>
                  </a:lnTo>
                  <a:lnTo>
                    <a:pt x="14" y="18"/>
                  </a:lnTo>
                  <a:lnTo>
                    <a:pt x="14" y="18"/>
                  </a:lnTo>
                  <a:lnTo>
                    <a:pt x="9" y="18"/>
                  </a:lnTo>
                  <a:lnTo>
                    <a:pt x="9" y="18"/>
                  </a:lnTo>
                  <a:lnTo>
                    <a:pt x="9" y="18"/>
                  </a:lnTo>
                  <a:lnTo>
                    <a:pt x="5" y="18"/>
                  </a:lnTo>
                  <a:lnTo>
                    <a:pt x="5" y="18"/>
                  </a:lnTo>
                  <a:lnTo>
                    <a:pt x="5" y="18"/>
                  </a:lnTo>
                  <a:lnTo>
                    <a:pt x="0" y="18"/>
                  </a:lnTo>
                  <a:lnTo>
                    <a:pt x="0" y="14"/>
                  </a:lnTo>
                  <a:lnTo>
                    <a:pt x="0" y="14"/>
                  </a:lnTo>
                  <a:lnTo>
                    <a:pt x="0" y="14"/>
                  </a:lnTo>
                  <a:lnTo>
                    <a:pt x="0" y="9"/>
                  </a:lnTo>
                  <a:lnTo>
                    <a:pt x="0" y="9"/>
                  </a:lnTo>
                  <a:lnTo>
                    <a:pt x="0" y="9"/>
                  </a:lnTo>
                  <a:lnTo>
                    <a:pt x="0" y="5"/>
                  </a:lnTo>
                  <a:lnTo>
                    <a:pt x="0" y="5"/>
                  </a:lnTo>
                  <a:lnTo>
                    <a:pt x="0" y="5"/>
                  </a:lnTo>
                  <a:close/>
                </a:path>
              </a:pathLst>
            </a:custGeom>
            <a:solidFill>
              <a:srgbClr val="000000"/>
            </a:solidFill>
            <a:ln w="7938">
              <a:solidFill>
                <a:srgbClr val="000000"/>
              </a:solidFill>
              <a:prstDash val="solid"/>
              <a:round/>
              <a:headEnd/>
              <a:tailEnd/>
            </a:ln>
          </p:spPr>
          <p:txBody>
            <a:bodyPr/>
            <a:lstStyle/>
            <a:p>
              <a:endParaRPr lang="fr-FR"/>
            </a:p>
          </p:txBody>
        </p:sp>
        <p:sp>
          <p:nvSpPr>
            <p:cNvPr id="2374" name="Line 790"/>
            <p:cNvSpPr>
              <a:spLocks noChangeShapeType="1"/>
            </p:cNvSpPr>
            <p:nvPr/>
          </p:nvSpPr>
          <p:spPr bwMode="auto">
            <a:xfrm rot="11055630" flipV="1">
              <a:off x="1207" y="2812"/>
              <a:ext cx="46" cy="46"/>
            </a:xfrm>
            <a:prstGeom prst="line">
              <a:avLst/>
            </a:prstGeom>
            <a:noFill/>
            <a:ln w="7938">
              <a:solidFill>
                <a:srgbClr val="000000"/>
              </a:solidFill>
              <a:round/>
              <a:headEnd/>
              <a:tailEnd/>
            </a:ln>
          </p:spPr>
          <p:txBody>
            <a:bodyPr/>
            <a:lstStyle/>
            <a:p>
              <a:endParaRPr lang="fr-FR"/>
            </a:p>
          </p:txBody>
        </p:sp>
        <p:sp>
          <p:nvSpPr>
            <p:cNvPr id="2375" name="Line 791"/>
            <p:cNvSpPr>
              <a:spLocks noChangeShapeType="1"/>
            </p:cNvSpPr>
            <p:nvPr/>
          </p:nvSpPr>
          <p:spPr bwMode="auto">
            <a:xfrm rot="11055630">
              <a:off x="1207" y="2812"/>
              <a:ext cx="46" cy="46"/>
            </a:xfrm>
            <a:prstGeom prst="line">
              <a:avLst/>
            </a:prstGeom>
            <a:noFill/>
            <a:ln w="7938">
              <a:solidFill>
                <a:srgbClr val="000000"/>
              </a:solidFill>
              <a:round/>
              <a:headEnd/>
              <a:tailEnd/>
            </a:ln>
          </p:spPr>
          <p:txBody>
            <a:bodyPr/>
            <a:lstStyle/>
            <a:p>
              <a:endParaRPr lang="fr-FR"/>
            </a:p>
          </p:txBody>
        </p:sp>
        <p:sp>
          <p:nvSpPr>
            <p:cNvPr id="2376" name="Freeform 792"/>
            <p:cNvSpPr>
              <a:spLocks/>
            </p:cNvSpPr>
            <p:nvPr/>
          </p:nvSpPr>
          <p:spPr bwMode="auto">
            <a:xfrm rot="11055630">
              <a:off x="1222" y="2774"/>
              <a:ext cx="23" cy="23"/>
            </a:xfrm>
            <a:custGeom>
              <a:avLst/>
              <a:gdLst/>
              <a:ahLst/>
              <a:cxnLst>
                <a:cxn ang="0">
                  <a:pos x="4" y="5"/>
                </a:cxn>
                <a:cxn ang="0">
                  <a:pos x="4" y="5"/>
                </a:cxn>
                <a:cxn ang="0">
                  <a:pos x="9" y="5"/>
                </a:cxn>
                <a:cxn ang="0">
                  <a:pos x="9" y="0"/>
                </a:cxn>
                <a:cxn ang="0">
                  <a:pos x="9" y="0"/>
                </a:cxn>
                <a:cxn ang="0">
                  <a:pos x="13" y="0"/>
                </a:cxn>
                <a:cxn ang="0">
                  <a:pos x="13" y="0"/>
                </a:cxn>
                <a:cxn ang="0">
                  <a:pos x="13" y="5"/>
                </a:cxn>
                <a:cxn ang="0">
                  <a:pos x="18" y="5"/>
                </a:cxn>
                <a:cxn ang="0">
                  <a:pos x="18" y="5"/>
                </a:cxn>
                <a:cxn ang="0">
                  <a:pos x="18" y="5"/>
                </a:cxn>
                <a:cxn ang="0">
                  <a:pos x="23" y="9"/>
                </a:cxn>
                <a:cxn ang="0">
                  <a:pos x="23" y="9"/>
                </a:cxn>
                <a:cxn ang="0">
                  <a:pos x="23" y="9"/>
                </a:cxn>
                <a:cxn ang="0">
                  <a:pos x="23" y="14"/>
                </a:cxn>
                <a:cxn ang="0">
                  <a:pos x="23" y="14"/>
                </a:cxn>
                <a:cxn ang="0">
                  <a:pos x="23" y="19"/>
                </a:cxn>
                <a:cxn ang="0">
                  <a:pos x="18" y="19"/>
                </a:cxn>
                <a:cxn ang="0">
                  <a:pos x="18" y="19"/>
                </a:cxn>
                <a:cxn ang="0">
                  <a:pos x="18" y="19"/>
                </a:cxn>
                <a:cxn ang="0">
                  <a:pos x="13" y="23"/>
                </a:cxn>
                <a:cxn ang="0">
                  <a:pos x="13" y="23"/>
                </a:cxn>
                <a:cxn ang="0">
                  <a:pos x="13" y="23"/>
                </a:cxn>
                <a:cxn ang="0">
                  <a:pos x="9" y="23"/>
                </a:cxn>
                <a:cxn ang="0">
                  <a:pos x="9" y="23"/>
                </a:cxn>
                <a:cxn ang="0">
                  <a:pos x="9" y="23"/>
                </a:cxn>
                <a:cxn ang="0">
                  <a:pos x="4" y="19"/>
                </a:cxn>
                <a:cxn ang="0">
                  <a:pos x="4" y="19"/>
                </a:cxn>
                <a:cxn ang="0">
                  <a:pos x="4" y="19"/>
                </a:cxn>
                <a:cxn ang="0">
                  <a:pos x="4" y="14"/>
                </a:cxn>
                <a:cxn ang="0">
                  <a:pos x="0" y="14"/>
                </a:cxn>
                <a:cxn ang="0">
                  <a:pos x="0" y="14"/>
                </a:cxn>
                <a:cxn ang="0">
                  <a:pos x="0" y="9"/>
                </a:cxn>
                <a:cxn ang="0">
                  <a:pos x="0" y="9"/>
                </a:cxn>
                <a:cxn ang="0">
                  <a:pos x="4" y="9"/>
                </a:cxn>
                <a:cxn ang="0">
                  <a:pos x="4" y="5"/>
                </a:cxn>
                <a:cxn ang="0">
                  <a:pos x="4" y="5"/>
                </a:cxn>
              </a:cxnLst>
              <a:rect l="0" t="0" r="r" b="b"/>
              <a:pathLst>
                <a:path w="23" h="23">
                  <a:moveTo>
                    <a:pt x="4" y="5"/>
                  </a:moveTo>
                  <a:lnTo>
                    <a:pt x="4" y="5"/>
                  </a:lnTo>
                  <a:lnTo>
                    <a:pt x="9" y="5"/>
                  </a:lnTo>
                  <a:lnTo>
                    <a:pt x="9" y="0"/>
                  </a:lnTo>
                  <a:lnTo>
                    <a:pt x="9" y="0"/>
                  </a:lnTo>
                  <a:lnTo>
                    <a:pt x="13" y="0"/>
                  </a:lnTo>
                  <a:lnTo>
                    <a:pt x="13" y="0"/>
                  </a:lnTo>
                  <a:lnTo>
                    <a:pt x="13" y="5"/>
                  </a:lnTo>
                  <a:lnTo>
                    <a:pt x="18" y="5"/>
                  </a:lnTo>
                  <a:lnTo>
                    <a:pt x="18" y="5"/>
                  </a:lnTo>
                  <a:lnTo>
                    <a:pt x="18" y="5"/>
                  </a:lnTo>
                  <a:lnTo>
                    <a:pt x="23" y="9"/>
                  </a:lnTo>
                  <a:lnTo>
                    <a:pt x="23" y="9"/>
                  </a:lnTo>
                  <a:lnTo>
                    <a:pt x="23" y="9"/>
                  </a:lnTo>
                  <a:lnTo>
                    <a:pt x="23" y="14"/>
                  </a:lnTo>
                  <a:lnTo>
                    <a:pt x="23" y="14"/>
                  </a:lnTo>
                  <a:lnTo>
                    <a:pt x="23" y="19"/>
                  </a:lnTo>
                  <a:lnTo>
                    <a:pt x="18" y="19"/>
                  </a:lnTo>
                  <a:lnTo>
                    <a:pt x="18" y="19"/>
                  </a:lnTo>
                  <a:lnTo>
                    <a:pt x="18" y="19"/>
                  </a:lnTo>
                  <a:lnTo>
                    <a:pt x="13" y="23"/>
                  </a:lnTo>
                  <a:lnTo>
                    <a:pt x="13" y="23"/>
                  </a:lnTo>
                  <a:lnTo>
                    <a:pt x="13" y="23"/>
                  </a:lnTo>
                  <a:lnTo>
                    <a:pt x="9" y="23"/>
                  </a:lnTo>
                  <a:lnTo>
                    <a:pt x="9" y="23"/>
                  </a:lnTo>
                  <a:lnTo>
                    <a:pt x="9" y="23"/>
                  </a:lnTo>
                  <a:lnTo>
                    <a:pt x="4" y="19"/>
                  </a:lnTo>
                  <a:lnTo>
                    <a:pt x="4" y="19"/>
                  </a:lnTo>
                  <a:lnTo>
                    <a:pt x="4" y="19"/>
                  </a:lnTo>
                  <a:lnTo>
                    <a:pt x="4" y="14"/>
                  </a:lnTo>
                  <a:lnTo>
                    <a:pt x="0" y="14"/>
                  </a:lnTo>
                  <a:lnTo>
                    <a:pt x="0" y="14"/>
                  </a:lnTo>
                  <a:lnTo>
                    <a:pt x="0" y="9"/>
                  </a:lnTo>
                  <a:lnTo>
                    <a:pt x="0" y="9"/>
                  </a:lnTo>
                  <a:lnTo>
                    <a:pt x="4" y="9"/>
                  </a:lnTo>
                  <a:lnTo>
                    <a:pt x="4" y="5"/>
                  </a:lnTo>
                  <a:lnTo>
                    <a:pt x="4" y="5"/>
                  </a:lnTo>
                  <a:close/>
                </a:path>
              </a:pathLst>
            </a:custGeom>
            <a:solidFill>
              <a:srgbClr val="000000"/>
            </a:solidFill>
            <a:ln w="7938">
              <a:solidFill>
                <a:srgbClr val="000000"/>
              </a:solidFill>
              <a:prstDash val="solid"/>
              <a:round/>
              <a:headEnd/>
              <a:tailEnd/>
            </a:ln>
          </p:spPr>
          <p:txBody>
            <a:bodyPr/>
            <a:lstStyle/>
            <a:p>
              <a:endParaRPr lang="fr-FR"/>
            </a:p>
          </p:txBody>
        </p:sp>
        <p:sp>
          <p:nvSpPr>
            <p:cNvPr id="2377" name="Line 793"/>
            <p:cNvSpPr>
              <a:spLocks noChangeShapeType="1"/>
            </p:cNvSpPr>
            <p:nvPr/>
          </p:nvSpPr>
          <p:spPr bwMode="auto">
            <a:xfrm rot="11055630" flipV="1">
              <a:off x="1210" y="2760"/>
              <a:ext cx="50" cy="51"/>
            </a:xfrm>
            <a:prstGeom prst="line">
              <a:avLst/>
            </a:prstGeom>
            <a:noFill/>
            <a:ln w="7938">
              <a:solidFill>
                <a:srgbClr val="000000"/>
              </a:solidFill>
              <a:round/>
              <a:headEnd/>
              <a:tailEnd/>
            </a:ln>
          </p:spPr>
          <p:txBody>
            <a:bodyPr/>
            <a:lstStyle/>
            <a:p>
              <a:endParaRPr lang="fr-FR"/>
            </a:p>
          </p:txBody>
        </p:sp>
        <p:sp>
          <p:nvSpPr>
            <p:cNvPr id="2378" name="Line 794"/>
            <p:cNvSpPr>
              <a:spLocks noChangeShapeType="1"/>
            </p:cNvSpPr>
            <p:nvPr/>
          </p:nvSpPr>
          <p:spPr bwMode="auto">
            <a:xfrm rot="11055630">
              <a:off x="1210" y="2760"/>
              <a:ext cx="50" cy="51"/>
            </a:xfrm>
            <a:prstGeom prst="line">
              <a:avLst/>
            </a:prstGeom>
            <a:noFill/>
            <a:ln w="7938">
              <a:solidFill>
                <a:srgbClr val="000000"/>
              </a:solidFill>
              <a:round/>
              <a:headEnd/>
              <a:tailEnd/>
            </a:ln>
          </p:spPr>
          <p:txBody>
            <a:bodyPr/>
            <a:lstStyle/>
            <a:p>
              <a:endParaRPr lang="fr-FR"/>
            </a:p>
          </p:txBody>
        </p:sp>
        <p:sp>
          <p:nvSpPr>
            <p:cNvPr id="2379" name="Freeform 795"/>
            <p:cNvSpPr>
              <a:spLocks/>
            </p:cNvSpPr>
            <p:nvPr/>
          </p:nvSpPr>
          <p:spPr bwMode="auto">
            <a:xfrm rot="11055630">
              <a:off x="1002" y="3151"/>
              <a:ext cx="18" cy="18"/>
            </a:xfrm>
            <a:custGeom>
              <a:avLst/>
              <a:gdLst/>
              <a:ahLst/>
              <a:cxnLst>
                <a:cxn ang="0">
                  <a:pos x="0" y="5"/>
                </a:cxn>
                <a:cxn ang="0">
                  <a:pos x="0" y="0"/>
                </a:cxn>
                <a:cxn ang="0">
                  <a:pos x="4" y="0"/>
                </a:cxn>
                <a:cxn ang="0">
                  <a:pos x="4" y="0"/>
                </a:cxn>
                <a:cxn ang="0">
                  <a:pos x="4" y="0"/>
                </a:cxn>
                <a:cxn ang="0">
                  <a:pos x="9" y="0"/>
                </a:cxn>
                <a:cxn ang="0">
                  <a:pos x="9" y="0"/>
                </a:cxn>
                <a:cxn ang="0">
                  <a:pos x="9" y="0"/>
                </a:cxn>
                <a:cxn ang="0">
                  <a:pos x="14" y="0"/>
                </a:cxn>
                <a:cxn ang="0">
                  <a:pos x="14" y="0"/>
                </a:cxn>
                <a:cxn ang="0">
                  <a:pos x="14" y="0"/>
                </a:cxn>
                <a:cxn ang="0">
                  <a:pos x="18" y="0"/>
                </a:cxn>
                <a:cxn ang="0">
                  <a:pos x="18" y="0"/>
                </a:cxn>
                <a:cxn ang="0">
                  <a:pos x="18" y="5"/>
                </a:cxn>
                <a:cxn ang="0">
                  <a:pos x="18" y="5"/>
                </a:cxn>
                <a:cxn ang="0">
                  <a:pos x="18" y="9"/>
                </a:cxn>
                <a:cxn ang="0">
                  <a:pos x="18" y="9"/>
                </a:cxn>
                <a:cxn ang="0">
                  <a:pos x="18" y="9"/>
                </a:cxn>
                <a:cxn ang="0">
                  <a:pos x="18" y="14"/>
                </a:cxn>
                <a:cxn ang="0">
                  <a:pos x="18" y="14"/>
                </a:cxn>
                <a:cxn ang="0">
                  <a:pos x="18" y="14"/>
                </a:cxn>
                <a:cxn ang="0">
                  <a:pos x="18" y="18"/>
                </a:cxn>
                <a:cxn ang="0">
                  <a:pos x="14" y="18"/>
                </a:cxn>
                <a:cxn ang="0">
                  <a:pos x="14" y="18"/>
                </a:cxn>
                <a:cxn ang="0">
                  <a:pos x="9" y="18"/>
                </a:cxn>
                <a:cxn ang="0">
                  <a:pos x="9" y="18"/>
                </a:cxn>
                <a:cxn ang="0">
                  <a:pos x="9" y="18"/>
                </a:cxn>
                <a:cxn ang="0">
                  <a:pos x="4" y="18"/>
                </a:cxn>
                <a:cxn ang="0">
                  <a:pos x="4" y="18"/>
                </a:cxn>
                <a:cxn ang="0">
                  <a:pos x="4" y="14"/>
                </a:cxn>
                <a:cxn ang="0">
                  <a:pos x="0" y="14"/>
                </a:cxn>
                <a:cxn ang="0">
                  <a:pos x="0" y="14"/>
                </a:cxn>
                <a:cxn ang="0">
                  <a:pos x="0" y="9"/>
                </a:cxn>
                <a:cxn ang="0">
                  <a:pos x="0" y="9"/>
                </a:cxn>
                <a:cxn ang="0">
                  <a:pos x="0" y="9"/>
                </a:cxn>
                <a:cxn ang="0">
                  <a:pos x="0" y="5"/>
                </a:cxn>
                <a:cxn ang="0">
                  <a:pos x="0" y="5"/>
                </a:cxn>
              </a:cxnLst>
              <a:rect l="0" t="0" r="r" b="b"/>
              <a:pathLst>
                <a:path w="18" h="18">
                  <a:moveTo>
                    <a:pt x="0" y="5"/>
                  </a:moveTo>
                  <a:lnTo>
                    <a:pt x="0" y="0"/>
                  </a:lnTo>
                  <a:lnTo>
                    <a:pt x="4" y="0"/>
                  </a:lnTo>
                  <a:lnTo>
                    <a:pt x="4" y="0"/>
                  </a:lnTo>
                  <a:lnTo>
                    <a:pt x="4" y="0"/>
                  </a:lnTo>
                  <a:lnTo>
                    <a:pt x="9" y="0"/>
                  </a:lnTo>
                  <a:lnTo>
                    <a:pt x="9" y="0"/>
                  </a:lnTo>
                  <a:lnTo>
                    <a:pt x="9" y="0"/>
                  </a:lnTo>
                  <a:lnTo>
                    <a:pt x="14" y="0"/>
                  </a:lnTo>
                  <a:lnTo>
                    <a:pt x="14" y="0"/>
                  </a:lnTo>
                  <a:lnTo>
                    <a:pt x="14" y="0"/>
                  </a:lnTo>
                  <a:lnTo>
                    <a:pt x="18" y="0"/>
                  </a:lnTo>
                  <a:lnTo>
                    <a:pt x="18" y="0"/>
                  </a:lnTo>
                  <a:lnTo>
                    <a:pt x="18" y="5"/>
                  </a:lnTo>
                  <a:lnTo>
                    <a:pt x="18" y="5"/>
                  </a:lnTo>
                  <a:lnTo>
                    <a:pt x="18" y="9"/>
                  </a:lnTo>
                  <a:lnTo>
                    <a:pt x="18" y="9"/>
                  </a:lnTo>
                  <a:lnTo>
                    <a:pt x="18" y="9"/>
                  </a:lnTo>
                  <a:lnTo>
                    <a:pt x="18" y="14"/>
                  </a:lnTo>
                  <a:lnTo>
                    <a:pt x="18" y="14"/>
                  </a:lnTo>
                  <a:lnTo>
                    <a:pt x="18" y="14"/>
                  </a:lnTo>
                  <a:lnTo>
                    <a:pt x="18" y="18"/>
                  </a:lnTo>
                  <a:lnTo>
                    <a:pt x="14" y="18"/>
                  </a:lnTo>
                  <a:lnTo>
                    <a:pt x="14" y="18"/>
                  </a:lnTo>
                  <a:lnTo>
                    <a:pt x="9" y="18"/>
                  </a:lnTo>
                  <a:lnTo>
                    <a:pt x="9" y="18"/>
                  </a:lnTo>
                  <a:lnTo>
                    <a:pt x="9" y="18"/>
                  </a:lnTo>
                  <a:lnTo>
                    <a:pt x="4" y="18"/>
                  </a:lnTo>
                  <a:lnTo>
                    <a:pt x="4" y="18"/>
                  </a:lnTo>
                  <a:lnTo>
                    <a:pt x="4" y="14"/>
                  </a:lnTo>
                  <a:lnTo>
                    <a:pt x="0" y="14"/>
                  </a:lnTo>
                  <a:lnTo>
                    <a:pt x="0" y="14"/>
                  </a:lnTo>
                  <a:lnTo>
                    <a:pt x="0" y="9"/>
                  </a:lnTo>
                  <a:lnTo>
                    <a:pt x="0" y="9"/>
                  </a:lnTo>
                  <a:lnTo>
                    <a:pt x="0" y="9"/>
                  </a:lnTo>
                  <a:lnTo>
                    <a:pt x="0" y="5"/>
                  </a:lnTo>
                  <a:lnTo>
                    <a:pt x="0" y="5"/>
                  </a:lnTo>
                  <a:close/>
                </a:path>
              </a:pathLst>
            </a:custGeom>
            <a:solidFill>
              <a:srgbClr val="000000"/>
            </a:solidFill>
            <a:ln w="7938">
              <a:solidFill>
                <a:srgbClr val="000000"/>
              </a:solidFill>
              <a:prstDash val="solid"/>
              <a:round/>
              <a:headEnd/>
              <a:tailEnd/>
            </a:ln>
          </p:spPr>
          <p:txBody>
            <a:bodyPr/>
            <a:lstStyle/>
            <a:p>
              <a:endParaRPr lang="fr-FR"/>
            </a:p>
          </p:txBody>
        </p:sp>
        <p:sp>
          <p:nvSpPr>
            <p:cNvPr id="2380" name="Line 796"/>
            <p:cNvSpPr>
              <a:spLocks noChangeShapeType="1"/>
            </p:cNvSpPr>
            <p:nvPr/>
          </p:nvSpPr>
          <p:spPr bwMode="auto">
            <a:xfrm rot="11055630" flipV="1">
              <a:off x="997" y="3132"/>
              <a:ext cx="28" cy="60"/>
            </a:xfrm>
            <a:prstGeom prst="line">
              <a:avLst/>
            </a:prstGeom>
            <a:noFill/>
            <a:ln w="7938">
              <a:solidFill>
                <a:srgbClr val="000000"/>
              </a:solidFill>
              <a:round/>
              <a:headEnd/>
              <a:tailEnd/>
            </a:ln>
          </p:spPr>
          <p:txBody>
            <a:bodyPr/>
            <a:lstStyle/>
            <a:p>
              <a:endParaRPr lang="fr-FR"/>
            </a:p>
          </p:txBody>
        </p:sp>
        <p:sp>
          <p:nvSpPr>
            <p:cNvPr id="2381" name="Line 797"/>
            <p:cNvSpPr>
              <a:spLocks noChangeShapeType="1"/>
            </p:cNvSpPr>
            <p:nvPr/>
          </p:nvSpPr>
          <p:spPr bwMode="auto">
            <a:xfrm rot="11055630">
              <a:off x="979" y="3146"/>
              <a:ext cx="64" cy="28"/>
            </a:xfrm>
            <a:prstGeom prst="line">
              <a:avLst/>
            </a:prstGeom>
            <a:noFill/>
            <a:ln w="7938">
              <a:solidFill>
                <a:srgbClr val="000000"/>
              </a:solidFill>
              <a:round/>
              <a:headEnd/>
              <a:tailEnd/>
            </a:ln>
          </p:spPr>
          <p:txBody>
            <a:bodyPr/>
            <a:lstStyle/>
            <a:p>
              <a:endParaRPr lang="fr-FR"/>
            </a:p>
          </p:txBody>
        </p:sp>
        <p:sp>
          <p:nvSpPr>
            <p:cNvPr id="2382" name="Freeform 798"/>
            <p:cNvSpPr>
              <a:spLocks/>
            </p:cNvSpPr>
            <p:nvPr/>
          </p:nvSpPr>
          <p:spPr bwMode="auto">
            <a:xfrm rot="11055630">
              <a:off x="985" y="3103"/>
              <a:ext cx="19" cy="24"/>
            </a:xfrm>
            <a:custGeom>
              <a:avLst/>
              <a:gdLst/>
              <a:ahLst/>
              <a:cxnLst>
                <a:cxn ang="0">
                  <a:pos x="0" y="10"/>
                </a:cxn>
                <a:cxn ang="0">
                  <a:pos x="0" y="5"/>
                </a:cxn>
                <a:cxn ang="0">
                  <a:pos x="0" y="5"/>
                </a:cxn>
                <a:cxn ang="0">
                  <a:pos x="5" y="5"/>
                </a:cxn>
                <a:cxn ang="0">
                  <a:pos x="5" y="0"/>
                </a:cxn>
                <a:cxn ang="0">
                  <a:pos x="5" y="0"/>
                </a:cxn>
                <a:cxn ang="0">
                  <a:pos x="9" y="0"/>
                </a:cxn>
                <a:cxn ang="0">
                  <a:pos x="9" y="0"/>
                </a:cxn>
                <a:cxn ang="0">
                  <a:pos x="9" y="0"/>
                </a:cxn>
                <a:cxn ang="0">
                  <a:pos x="14" y="0"/>
                </a:cxn>
                <a:cxn ang="0">
                  <a:pos x="14" y="5"/>
                </a:cxn>
                <a:cxn ang="0">
                  <a:pos x="14" y="5"/>
                </a:cxn>
                <a:cxn ang="0">
                  <a:pos x="19" y="5"/>
                </a:cxn>
                <a:cxn ang="0">
                  <a:pos x="19" y="10"/>
                </a:cxn>
                <a:cxn ang="0">
                  <a:pos x="19" y="10"/>
                </a:cxn>
                <a:cxn ang="0">
                  <a:pos x="19" y="10"/>
                </a:cxn>
                <a:cxn ang="0">
                  <a:pos x="19" y="14"/>
                </a:cxn>
                <a:cxn ang="0">
                  <a:pos x="19" y="14"/>
                </a:cxn>
                <a:cxn ang="0">
                  <a:pos x="19" y="14"/>
                </a:cxn>
                <a:cxn ang="0">
                  <a:pos x="19" y="19"/>
                </a:cxn>
                <a:cxn ang="0">
                  <a:pos x="19" y="19"/>
                </a:cxn>
                <a:cxn ang="0">
                  <a:pos x="14" y="19"/>
                </a:cxn>
                <a:cxn ang="0">
                  <a:pos x="14" y="19"/>
                </a:cxn>
                <a:cxn ang="0">
                  <a:pos x="14" y="24"/>
                </a:cxn>
                <a:cxn ang="0">
                  <a:pos x="9" y="24"/>
                </a:cxn>
                <a:cxn ang="0">
                  <a:pos x="9" y="24"/>
                </a:cxn>
                <a:cxn ang="0">
                  <a:pos x="5" y="24"/>
                </a:cxn>
                <a:cxn ang="0">
                  <a:pos x="5" y="19"/>
                </a:cxn>
                <a:cxn ang="0">
                  <a:pos x="5" y="19"/>
                </a:cxn>
                <a:cxn ang="0">
                  <a:pos x="0" y="19"/>
                </a:cxn>
                <a:cxn ang="0">
                  <a:pos x="0" y="19"/>
                </a:cxn>
                <a:cxn ang="0">
                  <a:pos x="0" y="14"/>
                </a:cxn>
                <a:cxn ang="0">
                  <a:pos x="0" y="14"/>
                </a:cxn>
                <a:cxn ang="0">
                  <a:pos x="0" y="14"/>
                </a:cxn>
                <a:cxn ang="0">
                  <a:pos x="0" y="10"/>
                </a:cxn>
                <a:cxn ang="0">
                  <a:pos x="0" y="10"/>
                </a:cxn>
                <a:cxn ang="0">
                  <a:pos x="0" y="10"/>
                </a:cxn>
              </a:cxnLst>
              <a:rect l="0" t="0" r="r" b="b"/>
              <a:pathLst>
                <a:path w="19" h="24">
                  <a:moveTo>
                    <a:pt x="0" y="10"/>
                  </a:moveTo>
                  <a:lnTo>
                    <a:pt x="0" y="5"/>
                  </a:lnTo>
                  <a:lnTo>
                    <a:pt x="0" y="5"/>
                  </a:lnTo>
                  <a:lnTo>
                    <a:pt x="5" y="5"/>
                  </a:lnTo>
                  <a:lnTo>
                    <a:pt x="5" y="0"/>
                  </a:lnTo>
                  <a:lnTo>
                    <a:pt x="5" y="0"/>
                  </a:lnTo>
                  <a:lnTo>
                    <a:pt x="9" y="0"/>
                  </a:lnTo>
                  <a:lnTo>
                    <a:pt x="9" y="0"/>
                  </a:lnTo>
                  <a:lnTo>
                    <a:pt x="9" y="0"/>
                  </a:lnTo>
                  <a:lnTo>
                    <a:pt x="14" y="0"/>
                  </a:lnTo>
                  <a:lnTo>
                    <a:pt x="14" y="5"/>
                  </a:lnTo>
                  <a:lnTo>
                    <a:pt x="14" y="5"/>
                  </a:lnTo>
                  <a:lnTo>
                    <a:pt x="19" y="5"/>
                  </a:lnTo>
                  <a:lnTo>
                    <a:pt x="19" y="10"/>
                  </a:lnTo>
                  <a:lnTo>
                    <a:pt x="19" y="10"/>
                  </a:lnTo>
                  <a:lnTo>
                    <a:pt x="19" y="10"/>
                  </a:lnTo>
                  <a:lnTo>
                    <a:pt x="19" y="14"/>
                  </a:lnTo>
                  <a:lnTo>
                    <a:pt x="19" y="14"/>
                  </a:lnTo>
                  <a:lnTo>
                    <a:pt x="19" y="14"/>
                  </a:lnTo>
                  <a:lnTo>
                    <a:pt x="19" y="19"/>
                  </a:lnTo>
                  <a:lnTo>
                    <a:pt x="19" y="19"/>
                  </a:lnTo>
                  <a:lnTo>
                    <a:pt x="14" y="19"/>
                  </a:lnTo>
                  <a:lnTo>
                    <a:pt x="14" y="19"/>
                  </a:lnTo>
                  <a:lnTo>
                    <a:pt x="14" y="24"/>
                  </a:lnTo>
                  <a:lnTo>
                    <a:pt x="9" y="24"/>
                  </a:lnTo>
                  <a:lnTo>
                    <a:pt x="9" y="24"/>
                  </a:lnTo>
                  <a:lnTo>
                    <a:pt x="5" y="24"/>
                  </a:lnTo>
                  <a:lnTo>
                    <a:pt x="5" y="19"/>
                  </a:lnTo>
                  <a:lnTo>
                    <a:pt x="5" y="19"/>
                  </a:lnTo>
                  <a:lnTo>
                    <a:pt x="0" y="19"/>
                  </a:lnTo>
                  <a:lnTo>
                    <a:pt x="0" y="19"/>
                  </a:lnTo>
                  <a:lnTo>
                    <a:pt x="0" y="14"/>
                  </a:lnTo>
                  <a:lnTo>
                    <a:pt x="0" y="14"/>
                  </a:lnTo>
                  <a:lnTo>
                    <a:pt x="0" y="14"/>
                  </a:lnTo>
                  <a:lnTo>
                    <a:pt x="0" y="10"/>
                  </a:lnTo>
                  <a:lnTo>
                    <a:pt x="0" y="10"/>
                  </a:lnTo>
                  <a:lnTo>
                    <a:pt x="0" y="10"/>
                  </a:lnTo>
                  <a:close/>
                </a:path>
              </a:pathLst>
            </a:custGeom>
            <a:solidFill>
              <a:srgbClr val="000000"/>
            </a:solidFill>
            <a:ln w="7938">
              <a:solidFill>
                <a:srgbClr val="000000"/>
              </a:solidFill>
              <a:prstDash val="solid"/>
              <a:round/>
              <a:headEnd/>
              <a:tailEnd/>
            </a:ln>
          </p:spPr>
          <p:txBody>
            <a:bodyPr/>
            <a:lstStyle/>
            <a:p>
              <a:endParaRPr lang="fr-FR"/>
            </a:p>
          </p:txBody>
        </p:sp>
        <p:sp>
          <p:nvSpPr>
            <p:cNvPr id="2383" name="Line 799"/>
            <p:cNvSpPr>
              <a:spLocks noChangeShapeType="1"/>
            </p:cNvSpPr>
            <p:nvPr/>
          </p:nvSpPr>
          <p:spPr bwMode="auto">
            <a:xfrm rot="11055630" flipV="1">
              <a:off x="981" y="3085"/>
              <a:ext cx="27" cy="60"/>
            </a:xfrm>
            <a:prstGeom prst="line">
              <a:avLst/>
            </a:prstGeom>
            <a:noFill/>
            <a:ln w="7938">
              <a:solidFill>
                <a:srgbClr val="000000"/>
              </a:solidFill>
              <a:round/>
              <a:headEnd/>
              <a:tailEnd/>
            </a:ln>
          </p:spPr>
          <p:txBody>
            <a:bodyPr/>
            <a:lstStyle/>
            <a:p>
              <a:endParaRPr lang="fr-FR"/>
            </a:p>
          </p:txBody>
        </p:sp>
        <p:sp>
          <p:nvSpPr>
            <p:cNvPr id="2384" name="Line 800"/>
            <p:cNvSpPr>
              <a:spLocks noChangeShapeType="1"/>
            </p:cNvSpPr>
            <p:nvPr/>
          </p:nvSpPr>
          <p:spPr bwMode="auto">
            <a:xfrm rot="11055630">
              <a:off x="962" y="3103"/>
              <a:ext cx="65" cy="28"/>
            </a:xfrm>
            <a:prstGeom prst="line">
              <a:avLst/>
            </a:prstGeom>
            <a:noFill/>
            <a:ln w="7938">
              <a:solidFill>
                <a:srgbClr val="000000"/>
              </a:solidFill>
              <a:round/>
              <a:headEnd/>
              <a:tailEnd/>
            </a:ln>
          </p:spPr>
          <p:txBody>
            <a:bodyPr/>
            <a:lstStyle/>
            <a:p>
              <a:endParaRPr lang="fr-FR"/>
            </a:p>
          </p:txBody>
        </p:sp>
        <p:sp>
          <p:nvSpPr>
            <p:cNvPr id="2385" name="Freeform 801"/>
            <p:cNvSpPr>
              <a:spLocks/>
            </p:cNvSpPr>
            <p:nvPr/>
          </p:nvSpPr>
          <p:spPr bwMode="auto">
            <a:xfrm rot="11055630">
              <a:off x="1117" y="2641"/>
              <a:ext cx="23" cy="19"/>
            </a:xfrm>
            <a:custGeom>
              <a:avLst/>
              <a:gdLst/>
              <a:ahLst/>
              <a:cxnLst>
                <a:cxn ang="0">
                  <a:pos x="4" y="0"/>
                </a:cxn>
                <a:cxn ang="0">
                  <a:pos x="4" y="0"/>
                </a:cxn>
                <a:cxn ang="0">
                  <a:pos x="9" y="0"/>
                </a:cxn>
                <a:cxn ang="0">
                  <a:pos x="9" y="0"/>
                </a:cxn>
                <a:cxn ang="0">
                  <a:pos x="9" y="0"/>
                </a:cxn>
                <a:cxn ang="0">
                  <a:pos x="14" y="0"/>
                </a:cxn>
                <a:cxn ang="0">
                  <a:pos x="14" y="0"/>
                </a:cxn>
                <a:cxn ang="0">
                  <a:pos x="14" y="0"/>
                </a:cxn>
                <a:cxn ang="0">
                  <a:pos x="18" y="0"/>
                </a:cxn>
                <a:cxn ang="0">
                  <a:pos x="18" y="5"/>
                </a:cxn>
                <a:cxn ang="0">
                  <a:pos x="18" y="5"/>
                </a:cxn>
                <a:cxn ang="0">
                  <a:pos x="18" y="5"/>
                </a:cxn>
                <a:cxn ang="0">
                  <a:pos x="23" y="9"/>
                </a:cxn>
                <a:cxn ang="0">
                  <a:pos x="23" y="9"/>
                </a:cxn>
                <a:cxn ang="0">
                  <a:pos x="23" y="9"/>
                </a:cxn>
                <a:cxn ang="0">
                  <a:pos x="18" y="14"/>
                </a:cxn>
                <a:cxn ang="0">
                  <a:pos x="18" y="14"/>
                </a:cxn>
                <a:cxn ang="0">
                  <a:pos x="18" y="14"/>
                </a:cxn>
                <a:cxn ang="0">
                  <a:pos x="18" y="19"/>
                </a:cxn>
                <a:cxn ang="0">
                  <a:pos x="18" y="19"/>
                </a:cxn>
                <a:cxn ang="0">
                  <a:pos x="14" y="19"/>
                </a:cxn>
                <a:cxn ang="0">
                  <a:pos x="14" y="19"/>
                </a:cxn>
                <a:cxn ang="0">
                  <a:pos x="9" y="19"/>
                </a:cxn>
                <a:cxn ang="0">
                  <a:pos x="9" y="19"/>
                </a:cxn>
                <a:cxn ang="0">
                  <a:pos x="9" y="19"/>
                </a:cxn>
                <a:cxn ang="0">
                  <a:pos x="4" y="19"/>
                </a:cxn>
                <a:cxn ang="0">
                  <a:pos x="4" y="19"/>
                </a:cxn>
                <a:cxn ang="0">
                  <a:pos x="4" y="14"/>
                </a:cxn>
                <a:cxn ang="0">
                  <a:pos x="0" y="14"/>
                </a:cxn>
                <a:cxn ang="0">
                  <a:pos x="0" y="14"/>
                </a:cxn>
                <a:cxn ang="0">
                  <a:pos x="0" y="9"/>
                </a:cxn>
                <a:cxn ang="0">
                  <a:pos x="0" y="9"/>
                </a:cxn>
                <a:cxn ang="0">
                  <a:pos x="0" y="9"/>
                </a:cxn>
                <a:cxn ang="0">
                  <a:pos x="0" y="5"/>
                </a:cxn>
                <a:cxn ang="0">
                  <a:pos x="0" y="5"/>
                </a:cxn>
                <a:cxn ang="0">
                  <a:pos x="4" y="5"/>
                </a:cxn>
                <a:cxn ang="0">
                  <a:pos x="4" y="0"/>
                </a:cxn>
              </a:cxnLst>
              <a:rect l="0" t="0" r="r" b="b"/>
              <a:pathLst>
                <a:path w="23" h="19">
                  <a:moveTo>
                    <a:pt x="4" y="0"/>
                  </a:moveTo>
                  <a:lnTo>
                    <a:pt x="4" y="0"/>
                  </a:lnTo>
                  <a:lnTo>
                    <a:pt x="9" y="0"/>
                  </a:lnTo>
                  <a:lnTo>
                    <a:pt x="9" y="0"/>
                  </a:lnTo>
                  <a:lnTo>
                    <a:pt x="9" y="0"/>
                  </a:lnTo>
                  <a:lnTo>
                    <a:pt x="14" y="0"/>
                  </a:lnTo>
                  <a:lnTo>
                    <a:pt x="14" y="0"/>
                  </a:lnTo>
                  <a:lnTo>
                    <a:pt x="14" y="0"/>
                  </a:lnTo>
                  <a:lnTo>
                    <a:pt x="18" y="0"/>
                  </a:lnTo>
                  <a:lnTo>
                    <a:pt x="18" y="5"/>
                  </a:lnTo>
                  <a:lnTo>
                    <a:pt x="18" y="5"/>
                  </a:lnTo>
                  <a:lnTo>
                    <a:pt x="18" y="5"/>
                  </a:lnTo>
                  <a:lnTo>
                    <a:pt x="23" y="9"/>
                  </a:lnTo>
                  <a:lnTo>
                    <a:pt x="23" y="9"/>
                  </a:lnTo>
                  <a:lnTo>
                    <a:pt x="23" y="9"/>
                  </a:lnTo>
                  <a:lnTo>
                    <a:pt x="18" y="14"/>
                  </a:lnTo>
                  <a:lnTo>
                    <a:pt x="18" y="14"/>
                  </a:lnTo>
                  <a:lnTo>
                    <a:pt x="18" y="14"/>
                  </a:lnTo>
                  <a:lnTo>
                    <a:pt x="18" y="19"/>
                  </a:lnTo>
                  <a:lnTo>
                    <a:pt x="18" y="19"/>
                  </a:lnTo>
                  <a:lnTo>
                    <a:pt x="14" y="19"/>
                  </a:lnTo>
                  <a:lnTo>
                    <a:pt x="14" y="19"/>
                  </a:lnTo>
                  <a:lnTo>
                    <a:pt x="9" y="19"/>
                  </a:lnTo>
                  <a:lnTo>
                    <a:pt x="9" y="19"/>
                  </a:lnTo>
                  <a:lnTo>
                    <a:pt x="9" y="19"/>
                  </a:lnTo>
                  <a:lnTo>
                    <a:pt x="4" y="19"/>
                  </a:lnTo>
                  <a:lnTo>
                    <a:pt x="4" y="19"/>
                  </a:lnTo>
                  <a:lnTo>
                    <a:pt x="4" y="14"/>
                  </a:lnTo>
                  <a:lnTo>
                    <a:pt x="0" y="14"/>
                  </a:lnTo>
                  <a:lnTo>
                    <a:pt x="0" y="14"/>
                  </a:lnTo>
                  <a:lnTo>
                    <a:pt x="0" y="9"/>
                  </a:lnTo>
                  <a:lnTo>
                    <a:pt x="0" y="9"/>
                  </a:lnTo>
                  <a:lnTo>
                    <a:pt x="0" y="9"/>
                  </a:lnTo>
                  <a:lnTo>
                    <a:pt x="0" y="5"/>
                  </a:lnTo>
                  <a:lnTo>
                    <a:pt x="0" y="5"/>
                  </a:lnTo>
                  <a:lnTo>
                    <a:pt x="4" y="5"/>
                  </a:lnTo>
                  <a:lnTo>
                    <a:pt x="4" y="0"/>
                  </a:lnTo>
                  <a:close/>
                </a:path>
              </a:pathLst>
            </a:custGeom>
            <a:solidFill>
              <a:srgbClr val="000000"/>
            </a:solidFill>
            <a:ln w="7938">
              <a:solidFill>
                <a:srgbClr val="000000"/>
              </a:solidFill>
              <a:prstDash val="solid"/>
              <a:round/>
              <a:headEnd/>
              <a:tailEnd/>
            </a:ln>
          </p:spPr>
          <p:txBody>
            <a:bodyPr/>
            <a:lstStyle/>
            <a:p>
              <a:endParaRPr lang="fr-FR"/>
            </a:p>
          </p:txBody>
        </p:sp>
        <p:sp>
          <p:nvSpPr>
            <p:cNvPr id="2386" name="Line 802"/>
            <p:cNvSpPr>
              <a:spLocks noChangeShapeType="1"/>
            </p:cNvSpPr>
            <p:nvPr/>
          </p:nvSpPr>
          <p:spPr bwMode="auto">
            <a:xfrm rot="11055630" flipV="1">
              <a:off x="1103" y="2629"/>
              <a:ext cx="51" cy="46"/>
            </a:xfrm>
            <a:prstGeom prst="line">
              <a:avLst/>
            </a:prstGeom>
            <a:noFill/>
            <a:ln w="7938">
              <a:solidFill>
                <a:srgbClr val="000000"/>
              </a:solidFill>
              <a:round/>
              <a:headEnd/>
              <a:tailEnd/>
            </a:ln>
          </p:spPr>
          <p:txBody>
            <a:bodyPr/>
            <a:lstStyle/>
            <a:p>
              <a:endParaRPr lang="fr-FR"/>
            </a:p>
          </p:txBody>
        </p:sp>
        <p:sp>
          <p:nvSpPr>
            <p:cNvPr id="2387" name="Line 803"/>
            <p:cNvSpPr>
              <a:spLocks noChangeShapeType="1"/>
            </p:cNvSpPr>
            <p:nvPr/>
          </p:nvSpPr>
          <p:spPr bwMode="auto">
            <a:xfrm rot="11055630">
              <a:off x="1109" y="2629"/>
              <a:ext cx="46" cy="50"/>
            </a:xfrm>
            <a:prstGeom prst="line">
              <a:avLst/>
            </a:prstGeom>
            <a:noFill/>
            <a:ln w="7938">
              <a:solidFill>
                <a:srgbClr val="000000"/>
              </a:solidFill>
              <a:round/>
              <a:headEnd/>
              <a:tailEnd/>
            </a:ln>
          </p:spPr>
          <p:txBody>
            <a:bodyPr/>
            <a:lstStyle/>
            <a:p>
              <a:endParaRPr lang="fr-FR"/>
            </a:p>
          </p:txBody>
        </p:sp>
        <p:sp>
          <p:nvSpPr>
            <p:cNvPr id="2388" name="Freeform 804"/>
            <p:cNvSpPr>
              <a:spLocks/>
            </p:cNvSpPr>
            <p:nvPr/>
          </p:nvSpPr>
          <p:spPr bwMode="auto">
            <a:xfrm rot="11055630">
              <a:off x="1126" y="2591"/>
              <a:ext cx="23" cy="23"/>
            </a:xfrm>
            <a:custGeom>
              <a:avLst/>
              <a:gdLst/>
              <a:ahLst/>
              <a:cxnLst>
                <a:cxn ang="0">
                  <a:pos x="5" y="5"/>
                </a:cxn>
                <a:cxn ang="0">
                  <a:pos x="5" y="0"/>
                </a:cxn>
                <a:cxn ang="0">
                  <a:pos x="9" y="0"/>
                </a:cxn>
                <a:cxn ang="0">
                  <a:pos x="9" y="0"/>
                </a:cxn>
                <a:cxn ang="0">
                  <a:pos x="9" y="0"/>
                </a:cxn>
                <a:cxn ang="0">
                  <a:pos x="14" y="0"/>
                </a:cxn>
                <a:cxn ang="0">
                  <a:pos x="14" y="0"/>
                </a:cxn>
                <a:cxn ang="0">
                  <a:pos x="19" y="0"/>
                </a:cxn>
                <a:cxn ang="0">
                  <a:pos x="19" y="5"/>
                </a:cxn>
                <a:cxn ang="0">
                  <a:pos x="19" y="5"/>
                </a:cxn>
                <a:cxn ang="0">
                  <a:pos x="19" y="5"/>
                </a:cxn>
                <a:cxn ang="0">
                  <a:pos x="23" y="9"/>
                </a:cxn>
                <a:cxn ang="0">
                  <a:pos x="23" y="9"/>
                </a:cxn>
                <a:cxn ang="0">
                  <a:pos x="23" y="9"/>
                </a:cxn>
                <a:cxn ang="0">
                  <a:pos x="23" y="14"/>
                </a:cxn>
                <a:cxn ang="0">
                  <a:pos x="23" y="14"/>
                </a:cxn>
                <a:cxn ang="0">
                  <a:pos x="19" y="14"/>
                </a:cxn>
                <a:cxn ang="0">
                  <a:pos x="19" y="19"/>
                </a:cxn>
                <a:cxn ang="0">
                  <a:pos x="19" y="19"/>
                </a:cxn>
                <a:cxn ang="0">
                  <a:pos x="19" y="19"/>
                </a:cxn>
                <a:cxn ang="0">
                  <a:pos x="14" y="19"/>
                </a:cxn>
                <a:cxn ang="0">
                  <a:pos x="14" y="19"/>
                </a:cxn>
                <a:cxn ang="0">
                  <a:pos x="14" y="23"/>
                </a:cxn>
                <a:cxn ang="0">
                  <a:pos x="9" y="19"/>
                </a:cxn>
                <a:cxn ang="0">
                  <a:pos x="9" y="19"/>
                </a:cxn>
                <a:cxn ang="0">
                  <a:pos x="5" y="19"/>
                </a:cxn>
                <a:cxn ang="0">
                  <a:pos x="5" y="19"/>
                </a:cxn>
                <a:cxn ang="0">
                  <a:pos x="5" y="19"/>
                </a:cxn>
                <a:cxn ang="0">
                  <a:pos x="5" y="14"/>
                </a:cxn>
                <a:cxn ang="0">
                  <a:pos x="0" y="14"/>
                </a:cxn>
                <a:cxn ang="0">
                  <a:pos x="0" y="14"/>
                </a:cxn>
                <a:cxn ang="0">
                  <a:pos x="0" y="9"/>
                </a:cxn>
                <a:cxn ang="0">
                  <a:pos x="0" y="9"/>
                </a:cxn>
                <a:cxn ang="0">
                  <a:pos x="0" y="9"/>
                </a:cxn>
                <a:cxn ang="0">
                  <a:pos x="5" y="5"/>
                </a:cxn>
                <a:cxn ang="0">
                  <a:pos x="5" y="5"/>
                </a:cxn>
                <a:cxn ang="0">
                  <a:pos x="5" y="5"/>
                </a:cxn>
              </a:cxnLst>
              <a:rect l="0" t="0" r="r" b="b"/>
              <a:pathLst>
                <a:path w="23" h="23">
                  <a:moveTo>
                    <a:pt x="5" y="5"/>
                  </a:moveTo>
                  <a:lnTo>
                    <a:pt x="5" y="0"/>
                  </a:lnTo>
                  <a:lnTo>
                    <a:pt x="9" y="0"/>
                  </a:lnTo>
                  <a:lnTo>
                    <a:pt x="9" y="0"/>
                  </a:lnTo>
                  <a:lnTo>
                    <a:pt x="9" y="0"/>
                  </a:lnTo>
                  <a:lnTo>
                    <a:pt x="14" y="0"/>
                  </a:lnTo>
                  <a:lnTo>
                    <a:pt x="14" y="0"/>
                  </a:lnTo>
                  <a:lnTo>
                    <a:pt x="19" y="0"/>
                  </a:lnTo>
                  <a:lnTo>
                    <a:pt x="19" y="5"/>
                  </a:lnTo>
                  <a:lnTo>
                    <a:pt x="19" y="5"/>
                  </a:lnTo>
                  <a:lnTo>
                    <a:pt x="19" y="5"/>
                  </a:lnTo>
                  <a:lnTo>
                    <a:pt x="23" y="9"/>
                  </a:lnTo>
                  <a:lnTo>
                    <a:pt x="23" y="9"/>
                  </a:lnTo>
                  <a:lnTo>
                    <a:pt x="23" y="9"/>
                  </a:lnTo>
                  <a:lnTo>
                    <a:pt x="23" y="14"/>
                  </a:lnTo>
                  <a:lnTo>
                    <a:pt x="23" y="14"/>
                  </a:lnTo>
                  <a:lnTo>
                    <a:pt x="19" y="14"/>
                  </a:lnTo>
                  <a:lnTo>
                    <a:pt x="19" y="19"/>
                  </a:lnTo>
                  <a:lnTo>
                    <a:pt x="19" y="19"/>
                  </a:lnTo>
                  <a:lnTo>
                    <a:pt x="19" y="19"/>
                  </a:lnTo>
                  <a:lnTo>
                    <a:pt x="14" y="19"/>
                  </a:lnTo>
                  <a:lnTo>
                    <a:pt x="14" y="19"/>
                  </a:lnTo>
                  <a:lnTo>
                    <a:pt x="14" y="23"/>
                  </a:lnTo>
                  <a:lnTo>
                    <a:pt x="9" y="19"/>
                  </a:lnTo>
                  <a:lnTo>
                    <a:pt x="9" y="19"/>
                  </a:lnTo>
                  <a:lnTo>
                    <a:pt x="5" y="19"/>
                  </a:lnTo>
                  <a:lnTo>
                    <a:pt x="5" y="19"/>
                  </a:lnTo>
                  <a:lnTo>
                    <a:pt x="5" y="19"/>
                  </a:lnTo>
                  <a:lnTo>
                    <a:pt x="5" y="14"/>
                  </a:lnTo>
                  <a:lnTo>
                    <a:pt x="0" y="14"/>
                  </a:lnTo>
                  <a:lnTo>
                    <a:pt x="0" y="14"/>
                  </a:lnTo>
                  <a:lnTo>
                    <a:pt x="0" y="9"/>
                  </a:lnTo>
                  <a:lnTo>
                    <a:pt x="0" y="9"/>
                  </a:lnTo>
                  <a:lnTo>
                    <a:pt x="0" y="9"/>
                  </a:lnTo>
                  <a:lnTo>
                    <a:pt x="5" y="5"/>
                  </a:lnTo>
                  <a:lnTo>
                    <a:pt x="5" y="5"/>
                  </a:lnTo>
                  <a:lnTo>
                    <a:pt x="5" y="5"/>
                  </a:lnTo>
                  <a:close/>
                </a:path>
              </a:pathLst>
            </a:custGeom>
            <a:solidFill>
              <a:srgbClr val="000000"/>
            </a:solidFill>
            <a:ln w="7938">
              <a:solidFill>
                <a:srgbClr val="000000"/>
              </a:solidFill>
              <a:prstDash val="solid"/>
              <a:round/>
              <a:headEnd/>
              <a:tailEnd/>
            </a:ln>
          </p:spPr>
          <p:txBody>
            <a:bodyPr/>
            <a:lstStyle/>
            <a:p>
              <a:endParaRPr lang="fr-FR"/>
            </a:p>
          </p:txBody>
        </p:sp>
        <p:sp>
          <p:nvSpPr>
            <p:cNvPr id="2389" name="Line 805"/>
            <p:cNvSpPr>
              <a:spLocks noChangeShapeType="1"/>
            </p:cNvSpPr>
            <p:nvPr/>
          </p:nvSpPr>
          <p:spPr bwMode="auto">
            <a:xfrm rot="11055630" flipV="1">
              <a:off x="1112" y="2581"/>
              <a:ext cx="51" cy="47"/>
            </a:xfrm>
            <a:prstGeom prst="line">
              <a:avLst/>
            </a:prstGeom>
            <a:noFill/>
            <a:ln w="7938">
              <a:solidFill>
                <a:srgbClr val="000000"/>
              </a:solidFill>
              <a:round/>
              <a:headEnd/>
              <a:tailEnd/>
            </a:ln>
          </p:spPr>
          <p:txBody>
            <a:bodyPr/>
            <a:lstStyle/>
            <a:p>
              <a:endParaRPr lang="fr-FR"/>
            </a:p>
          </p:txBody>
        </p:sp>
        <p:sp>
          <p:nvSpPr>
            <p:cNvPr id="2390" name="Line 806"/>
            <p:cNvSpPr>
              <a:spLocks noChangeShapeType="1"/>
            </p:cNvSpPr>
            <p:nvPr/>
          </p:nvSpPr>
          <p:spPr bwMode="auto">
            <a:xfrm rot="11055630">
              <a:off x="1117" y="2577"/>
              <a:ext cx="41" cy="51"/>
            </a:xfrm>
            <a:prstGeom prst="line">
              <a:avLst/>
            </a:prstGeom>
            <a:noFill/>
            <a:ln w="7938">
              <a:solidFill>
                <a:srgbClr val="000000"/>
              </a:solidFill>
              <a:round/>
              <a:headEnd/>
              <a:tailEnd/>
            </a:ln>
          </p:spPr>
          <p:txBody>
            <a:bodyPr/>
            <a:lstStyle/>
            <a:p>
              <a:endParaRPr lang="fr-FR"/>
            </a:p>
          </p:txBody>
        </p:sp>
        <p:sp>
          <p:nvSpPr>
            <p:cNvPr id="2391" name="Freeform 807"/>
            <p:cNvSpPr>
              <a:spLocks/>
            </p:cNvSpPr>
            <p:nvPr/>
          </p:nvSpPr>
          <p:spPr bwMode="auto">
            <a:xfrm rot="11055630">
              <a:off x="962" y="2606"/>
              <a:ext cx="19" cy="23"/>
            </a:xfrm>
            <a:custGeom>
              <a:avLst/>
              <a:gdLst/>
              <a:ahLst/>
              <a:cxnLst>
                <a:cxn ang="0">
                  <a:pos x="9" y="0"/>
                </a:cxn>
                <a:cxn ang="0">
                  <a:pos x="9" y="0"/>
                </a:cxn>
                <a:cxn ang="0">
                  <a:pos x="14" y="0"/>
                </a:cxn>
                <a:cxn ang="0">
                  <a:pos x="14" y="0"/>
                </a:cxn>
                <a:cxn ang="0">
                  <a:pos x="14" y="0"/>
                </a:cxn>
                <a:cxn ang="0">
                  <a:pos x="19" y="4"/>
                </a:cxn>
                <a:cxn ang="0">
                  <a:pos x="19" y="4"/>
                </a:cxn>
                <a:cxn ang="0">
                  <a:pos x="19" y="4"/>
                </a:cxn>
                <a:cxn ang="0">
                  <a:pos x="19" y="9"/>
                </a:cxn>
                <a:cxn ang="0">
                  <a:pos x="19" y="9"/>
                </a:cxn>
                <a:cxn ang="0">
                  <a:pos x="19" y="9"/>
                </a:cxn>
                <a:cxn ang="0">
                  <a:pos x="19" y="13"/>
                </a:cxn>
                <a:cxn ang="0">
                  <a:pos x="19" y="13"/>
                </a:cxn>
                <a:cxn ang="0">
                  <a:pos x="19" y="13"/>
                </a:cxn>
                <a:cxn ang="0">
                  <a:pos x="19" y="18"/>
                </a:cxn>
                <a:cxn ang="0">
                  <a:pos x="19" y="18"/>
                </a:cxn>
                <a:cxn ang="0">
                  <a:pos x="14" y="18"/>
                </a:cxn>
                <a:cxn ang="0">
                  <a:pos x="14" y="23"/>
                </a:cxn>
                <a:cxn ang="0">
                  <a:pos x="14" y="23"/>
                </a:cxn>
                <a:cxn ang="0">
                  <a:pos x="9" y="23"/>
                </a:cxn>
                <a:cxn ang="0">
                  <a:pos x="9" y="23"/>
                </a:cxn>
                <a:cxn ang="0">
                  <a:pos x="9" y="23"/>
                </a:cxn>
                <a:cxn ang="0">
                  <a:pos x="5" y="18"/>
                </a:cxn>
                <a:cxn ang="0">
                  <a:pos x="5" y="18"/>
                </a:cxn>
                <a:cxn ang="0">
                  <a:pos x="5" y="18"/>
                </a:cxn>
                <a:cxn ang="0">
                  <a:pos x="0" y="18"/>
                </a:cxn>
                <a:cxn ang="0">
                  <a:pos x="0" y="13"/>
                </a:cxn>
                <a:cxn ang="0">
                  <a:pos x="0" y="13"/>
                </a:cxn>
                <a:cxn ang="0">
                  <a:pos x="0" y="13"/>
                </a:cxn>
                <a:cxn ang="0">
                  <a:pos x="0" y="9"/>
                </a:cxn>
                <a:cxn ang="0">
                  <a:pos x="0" y="9"/>
                </a:cxn>
                <a:cxn ang="0">
                  <a:pos x="0" y="4"/>
                </a:cxn>
                <a:cxn ang="0">
                  <a:pos x="5" y="4"/>
                </a:cxn>
                <a:cxn ang="0">
                  <a:pos x="5" y="4"/>
                </a:cxn>
                <a:cxn ang="0">
                  <a:pos x="5" y="4"/>
                </a:cxn>
                <a:cxn ang="0">
                  <a:pos x="5" y="0"/>
                </a:cxn>
                <a:cxn ang="0">
                  <a:pos x="9" y="0"/>
                </a:cxn>
              </a:cxnLst>
              <a:rect l="0" t="0" r="r" b="b"/>
              <a:pathLst>
                <a:path w="19" h="23">
                  <a:moveTo>
                    <a:pt x="9" y="0"/>
                  </a:moveTo>
                  <a:lnTo>
                    <a:pt x="9" y="0"/>
                  </a:lnTo>
                  <a:lnTo>
                    <a:pt x="14" y="0"/>
                  </a:lnTo>
                  <a:lnTo>
                    <a:pt x="14" y="0"/>
                  </a:lnTo>
                  <a:lnTo>
                    <a:pt x="14" y="0"/>
                  </a:lnTo>
                  <a:lnTo>
                    <a:pt x="19" y="4"/>
                  </a:lnTo>
                  <a:lnTo>
                    <a:pt x="19" y="4"/>
                  </a:lnTo>
                  <a:lnTo>
                    <a:pt x="19" y="4"/>
                  </a:lnTo>
                  <a:lnTo>
                    <a:pt x="19" y="9"/>
                  </a:lnTo>
                  <a:lnTo>
                    <a:pt x="19" y="9"/>
                  </a:lnTo>
                  <a:lnTo>
                    <a:pt x="19" y="9"/>
                  </a:lnTo>
                  <a:lnTo>
                    <a:pt x="19" y="13"/>
                  </a:lnTo>
                  <a:lnTo>
                    <a:pt x="19" y="13"/>
                  </a:lnTo>
                  <a:lnTo>
                    <a:pt x="19" y="13"/>
                  </a:lnTo>
                  <a:lnTo>
                    <a:pt x="19" y="18"/>
                  </a:lnTo>
                  <a:lnTo>
                    <a:pt x="19" y="18"/>
                  </a:lnTo>
                  <a:lnTo>
                    <a:pt x="14" y="18"/>
                  </a:lnTo>
                  <a:lnTo>
                    <a:pt x="14" y="23"/>
                  </a:lnTo>
                  <a:lnTo>
                    <a:pt x="14" y="23"/>
                  </a:lnTo>
                  <a:lnTo>
                    <a:pt x="9" y="23"/>
                  </a:lnTo>
                  <a:lnTo>
                    <a:pt x="9" y="23"/>
                  </a:lnTo>
                  <a:lnTo>
                    <a:pt x="9" y="23"/>
                  </a:lnTo>
                  <a:lnTo>
                    <a:pt x="5" y="18"/>
                  </a:lnTo>
                  <a:lnTo>
                    <a:pt x="5" y="18"/>
                  </a:lnTo>
                  <a:lnTo>
                    <a:pt x="5" y="18"/>
                  </a:lnTo>
                  <a:lnTo>
                    <a:pt x="0" y="18"/>
                  </a:lnTo>
                  <a:lnTo>
                    <a:pt x="0" y="13"/>
                  </a:lnTo>
                  <a:lnTo>
                    <a:pt x="0" y="13"/>
                  </a:lnTo>
                  <a:lnTo>
                    <a:pt x="0" y="13"/>
                  </a:lnTo>
                  <a:lnTo>
                    <a:pt x="0" y="9"/>
                  </a:lnTo>
                  <a:lnTo>
                    <a:pt x="0" y="9"/>
                  </a:lnTo>
                  <a:lnTo>
                    <a:pt x="0" y="4"/>
                  </a:lnTo>
                  <a:lnTo>
                    <a:pt x="5" y="4"/>
                  </a:lnTo>
                  <a:lnTo>
                    <a:pt x="5" y="4"/>
                  </a:lnTo>
                  <a:lnTo>
                    <a:pt x="5" y="4"/>
                  </a:lnTo>
                  <a:lnTo>
                    <a:pt x="5" y="0"/>
                  </a:lnTo>
                  <a:lnTo>
                    <a:pt x="9" y="0"/>
                  </a:lnTo>
                  <a:close/>
                </a:path>
              </a:pathLst>
            </a:custGeom>
            <a:solidFill>
              <a:srgbClr val="000000"/>
            </a:solidFill>
            <a:ln w="7938">
              <a:solidFill>
                <a:srgbClr val="000000"/>
              </a:solidFill>
              <a:prstDash val="solid"/>
              <a:round/>
              <a:headEnd/>
              <a:tailEnd/>
            </a:ln>
          </p:spPr>
          <p:txBody>
            <a:bodyPr/>
            <a:lstStyle/>
            <a:p>
              <a:endParaRPr lang="fr-FR"/>
            </a:p>
          </p:txBody>
        </p:sp>
        <p:sp>
          <p:nvSpPr>
            <p:cNvPr id="2392" name="Line 808"/>
            <p:cNvSpPr>
              <a:spLocks noChangeShapeType="1"/>
            </p:cNvSpPr>
            <p:nvPr/>
          </p:nvSpPr>
          <p:spPr bwMode="auto">
            <a:xfrm rot="11055630" flipV="1">
              <a:off x="935" y="2612"/>
              <a:ext cx="69" cy="14"/>
            </a:xfrm>
            <a:prstGeom prst="line">
              <a:avLst/>
            </a:prstGeom>
            <a:noFill/>
            <a:ln w="7938">
              <a:solidFill>
                <a:srgbClr val="000000"/>
              </a:solidFill>
              <a:round/>
              <a:headEnd/>
              <a:tailEnd/>
            </a:ln>
          </p:spPr>
          <p:txBody>
            <a:bodyPr/>
            <a:lstStyle/>
            <a:p>
              <a:endParaRPr lang="fr-FR"/>
            </a:p>
          </p:txBody>
        </p:sp>
        <p:sp>
          <p:nvSpPr>
            <p:cNvPr id="2393" name="Line 809"/>
            <p:cNvSpPr>
              <a:spLocks noChangeShapeType="1"/>
            </p:cNvSpPr>
            <p:nvPr/>
          </p:nvSpPr>
          <p:spPr bwMode="auto">
            <a:xfrm rot="11055630">
              <a:off x="963" y="2589"/>
              <a:ext cx="14" cy="64"/>
            </a:xfrm>
            <a:prstGeom prst="line">
              <a:avLst/>
            </a:prstGeom>
            <a:noFill/>
            <a:ln w="7938">
              <a:solidFill>
                <a:srgbClr val="000000"/>
              </a:solidFill>
              <a:round/>
              <a:headEnd/>
              <a:tailEnd/>
            </a:ln>
          </p:spPr>
          <p:txBody>
            <a:bodyPr/>
            <a:lstStyle/>
            <a:p>
              <a:endParaRPr lang="fr-FR"/>
            </a:p>
          </p:txBody>
        </p:sp>
        <p:sp>
          <p:nvSpPr>
            <p:cNvPr id="2394" name="Freeform 810"/>
            <p:cNvSpPr>
              <a:spLocks/>
            </p:cNvSpPr>
            <p:nvPr/>
          </p:nvSpPr>
          <p:spPr bwMode="auto">
            <a:xfrm rot="11055630">
              <a:off x="989" y="2571"/>
              <a:ext cx="23" cy="19"/>
            </a:xfrm>
            <a:custGeom>
              <a:avLst/>
              <a:gdLst/>
              <a:ahLst/>
              <a:cxnLst>
                <a:cxn ang="0">
                  <a:pos x="10" y="0"/>
                </a:cxn>
                <a:cxn ang="0">
                  <a:pos x="10" y="0"/>
                </a:cxn>
                <a:cxn ang="0">
                  <a:pos x="14" y="0"/>
                </a:cxn>
                <a:cxn ang="0">
                  <a:pos x="14" y="0"/>
                </a:cxn>
                <a:cxn ang="0">
                  <a:pos x="19" y="0"/>
                </a:cxn>
                <a:cxn ang="0">
                  <a:pos x="19" y="0"/>
                </a:cxn>
                <a:cxn ang="0">
                  <a:pos x="19" y="5"/>
                </a:cxn>
                <a:cxn ang="0">
                  <a:pos x="19" y="5"/>
                </a:cxn>
                <a:cxn ang="0">
                  <a:pos x="23" y="5"/>
                </a:cxn>
                <a:cxn ang="0">
                  <a:pos x="23" y="9"/>
                </a:cxn>
                <a:cxn ang="0">
                  <a:pos x="23" y="9"/>
                </a:cxn>
                <a:cxn ang="0">
                  <a:pos x="23" y="9"/>
                </a:cxn>
                <a:cxn ang="0">
                  <a:pos x="23" y="14"/>
                </a:cxn>
                <a:cxn ang="0">
                  <a:pos x="19" y="14"/>
                </a:cxn>
                <a:cxn ang="0">
                  <a:pos x="19" y="19"/>
                </a:cxn>
                <a:cxn ang="0">
                  <a:pos x="19" y="19"/>
                </a:cxn>
                <a:cxn ang="0">
                  <a:pos x="19" y="19"/>
                </a:cxn>
                <a:cxn ang="0">
                  <a:pos x="14" y="19"/>
                </a:cxn>
                <a:cxn ang="0">
                  <a:pos x="14" y="19"/>
                </a:cxn>
                <a:cxn ang="0">
                  <a:pos x="14" y="19"/>
                </a:cxn>
                <a:cxn ang="0">
                  <a:pos x="10" y="19"/>
                </a:cxn>
                <a:cxn ang="0">
                  <a:pos x="10" y="19"/>
                </a:cxn>
                <a:cxn ang="0">
                  <a:pos x="10" y="19"/>
                </a:cxn>
                <a:cxn ang="0">
                  <a:pos x="5" y="19"/>
                </a:cxn>
                <a:cxn ang="0">
                  <a:pos x="5" y="19"/>
                </a:cxn>
                <a:cxn ang="0">
                  <a:pos x="5" y="14"/>
                </a:cxn>
                <a:cxn ang="0">
                  <a:pos x="5" y="14"/>
                </a:cxn>
                <a:cxn ang="0">
                  <a:pos x="0" y="14"/>
                </a:cxn>
                <a:cxn ang="0">
                  <a:pos x="0" y="9"/>
                </a:cxn>
                <a:cxn ang="0">
                  <a:pos x="0" y="9"/>
                </a:cxn>
                <a:cxn ang="0">
                  <a:pos x="0" y="9"/>
                </a:cxn>
                <a:cxn ang="0">
                  <a:pos x="5" y="5"/>
                </a:cxn>
                <a:cxn ang="0">
                  <a:pos x="5" y="5"/>
                </a:cxn>
                <a:cxn ang="0">
                  <a:pos x="5" y="5"/>
                </a:cxn>
                <a:cxn ang="0">
                  <a:pos x="5" y="0"/>
                </a:cxn>
                <a:cxn ang="0">
                  <a:pos x="10" y="0"/>
                </a:cxn>
                <a:cxn ang="0">
                  <a:pos x="10" y="0"/>
                </a:cxn>
              </a:cxnLst>
              <a:rect l="0" t="0" r="r" b="b"/>
              <a:pathLst>
                <a:path w="23" h="19">
                  <a:moveTo>
                    <a:pt x="10" y="0"/>
                  </a:moveTo>
                  <a:lnTo>
                    <a:pt x="10" y="0"/>
                  </a:lnTo>
                  <a:lnTo>
                    <a:pt x="14" y="0"/>
                  </a:lnTo>
                  <a:lnTo>
                    <a:pt x="14" y="0"/>
                  </a:lnTo>
                  <a:lnTo>
                    <a:pt x="19" y="0"/>
                  </a:lnTo>
                  <a:lnTo>
                    <a:pt x="19" y="0"/>
                  </a:lnTo>
                  <a:lnTo>
                    <a:pt x="19" y="5"/>
                  </a:lnTo>
                  <a:lnTo>
                    <a:pt x="19" y="5"/>
                  </a:lnTo>
                  <a:lnTo>
                    <a:pt x="23" y="5"/>
                  </a:lnTo>
                  <a:lnTo>
                    <a:pt x="23" y="9"/>
                  </a:lnTo>
                  <a:lnTo>
                    <a:pt x="23" y="9"/>
                  </a:lnTo>
                  <a:lnTo>
                    <a:pt x="23" y="9"/>
                  </a:lnTo>
                  <a:lnTo>
                    <a:pt x="23" y="14"/>
                  </a:lnTo>
                  <a:lnTo>
                    <a:pt x="19" y="14"/>
                  </a:lnTo>
                  <a:lnTo>
                    <a:pt x="19" y="19"/>
                  </a:lnTo>
                  <a:lnTo>
                    <a:pt x="19" y="19"/>
                  </a:lnTo>
                  <a:lnTo>
                    <a:pt x="19" y="19"/>
                  </a:lnTo>
                  <a:lnTo>
                    <a:pt x="14" y="19"/>
                  </a:lnTo>
                  <a:lnTo>
                    <a:pt x="14" y="19"/>
                  </a:lnTo>
                  <a:lnTo>
                    <a:pt x="14" y="19"/>
                  </a:lnTo>
                  <a:lnTo>
                    <a:pt x="10" y="19"/>
                  </a:lnTo>
                  <a:lnTo>
                    <a:pt x="10" y="19"/>
                  </a:lnTo>
                  <a:lnTo>
                    <a:pt x="10" y="19"/>
                  </a:lnTo>
                  <a:lnTo>
                    <a:pt x="5" y="19"/>
                  </a:lnTo>
                  <a:lnTo>
                    <a:pt x="5" y="19"/>
                  </a:lnTo>
                  <a:lnTo>
                    <a:pt x="5" y="14"/>
                  </a:lnTo>
                  <a:lnTo>
                    <a:pt x="5" y="14"/>
                  </a:lnTo>
                  <a:lnTo>
                    <a:pt x="0" y="14"/>
                  </a:lnTo>
                  <a:lnTo>
                    <a:pt x="0" y="9"/>
                  </a:lnTo>
                  <a:lnTo>
                    <a:pt x="0" y="9"/>
                  </a:lnTo>
                  <a:lnTo>
                    <a:pt x="0" y="9"/>
                  </a:lnTo>
                  <a:lnTo>
                    <a:pt x="5" y="5"/>
                  </a:lnTo>
                  <a:lnTo>
                    <a:pt x="5" y="5"/>
                  </a:lnTo>
                  <a:lnTo>
                    <a:pt x="5" y="5"/>
                  </a:lnTo>
                  <a:lnTo>
                    <a:pt x="5" y="0"/>
                  </a:lnTo>
                  <a:lnTo>
                    <a:pt x="10" y="0"/>
                  </a:lnTo>
                  <a:lnTo>
                    <a:pt x="10" y="0"/>
                  </a:lnTo>
                  <a:close/>
                </a:path>
              </a:pathLst>
            </a:custGeom>
            <a:solidFill>
              <a:srgbClr val="000000"/>
            </a:solidFill>
            <a:ln w="7938">
              <a:solidFill>
                <a:srgbClr val="000000"/>
              </a:solidFill>
              <a:prstDash val="solid"/>
              <a:round/>
              <a:headEnd/>
              <a:tailEnd/>
            </a:ln>
          </p:spPr>
          <p:txBody>
            <a:bodyPr/>
            <a:lstStyle/>
            <a:p>
              <a:endParaRPr lang="fr-FR"/>
            </a:p>
          </p:txBody>
        </p:sp>
        <p:sp>
          <p:nvSpPr>
            <p:cNvPr id="2395" name="Line 811"/>
            <p:cNvSpPr>
              <a:spLocks noChangeShapeType="1"/>
            </p:cNvSpPr>
            <p:nvPr/>
          </p:nvSpPr>
          <p:spPr bwMode="auto">
            <a:xfrm rot="11055630" flipV="1">
              <a:off x="966" y="2572"/>
              <a:ext cx="70" cy="14"/>
            </a:xfrm>
            <a:prstGeom prst="line">
              <a:avLst/>
            </a:prstGeom>
            <a:noFill/>
            <a:ln w="7938">
              <a:solidFill>
                <a:srgbClr val="000000"/>
              </a:solidFill>
              <a:round/>
              <a:headEnd/>
              <a:tailEnd/>
            </a:ln>
          </p:spPr>
          <p:txBody>
            <a:bodyPr/>
            <a:lstStyle/>
            <a:p>
              <a:endParaRPr lang="fr-FR"/>
            </a:p>
          </p:txBody>
        </p:sp>
        <p:sp>
          <p:nvSpPr>
            <p:cNvPr id="2396" name="Line 812"/>
            <p:cNvSpPr>
              <a:spLocks noChangeShapeType="1"/>
            </p:cNvSpPr>
            <p:nvPr/>
          </p:nvSpPr>
          <p:spPr bwMode="auto">
            <a:xfrm rot="11055630">
              <a:off x="994" y="2548"/>
              <a:ext cx="14" cy="65"/>
            </a:xfrm>
            <a:prstGeom prst="line">
              <a:avLst/>
            </a:prstGeom>
            <a:noFill/>
            <a:ln w="7938">
              <a:solidFill>
                <a:srgbClr val="000000"/>
              </a:solidFill>
              <a:round/>
              <a:headEnd/>
              <a:tailEnd/>
            </a:ln>
          </p:spPr>
          <p:txBody>
            <a:bodyPr/>
            <a:lstStyle/>
            <a:p>
              <a:endParaRPr lang="fr-FR"/>
            </a:p>
          </p:txBody>
        </p:sp>
        <p:sp>
          <p:nvSpPr>
            <p:cNvPr id="2397" name="Freeform 813"/>
            <p:cNvSpPr>
              <a:spLocks/>
            </p:cNvSpPr>
            <p:nvPr/>
          </p:nvSpPr>
          <p:spPr bwMode="auto">
            <a:xfrm rot="11055630">
              <a:off x="675" y="2631"/>
              <a:ext cx="23" cy="19"/>
            </a:xfrm>
            <a:custGeom>
              <a:avLst/>
              <a:gdLst/>
              <a:ahLst/>
              <a:cxnLst>
                <a:cxn ang="0">
                  <a:pos x="5" y="0"/>
                </a:cxn>
                <a:cxn ang="0">
                  <a:pos x="5" y="0"/>
                </a:cxn>
                <a:cxn ang="0">
                  <a:pos x="9" y="0"/>
                </a:cxn>
                <a:cxn ang="0">
                  <a:pos x="9" y="0"/>
                </a:cxn>
                <a:cxn ang="0">
                  <a:pos x="14" y="0"/>
                </a:cxn>
                <a:cxn ang="0">
                  <a:pos x="14" y="0"/>
                </a:cxn>
                <a:cxn ang="0">
                  <a:pos x="14" y="0"/>
                </a:cxn>
                <a:cxn ang="0">
                  <a:pos x="19" y="0"/>
                </a:cxn>
                <a:cxn ang="0">
                  <a:pos x="19" y="0"/>
                </a:cxn>
                <a:cxn ang="0">
                  <a:pos x="19" y="5"/>
                </a:cxn>
                <a:cxn ang="0">
                  <a:pos x="19" y="5"/>
                </a:cxn>
                <a:cxn ang="0">
                  <a:pos x="23" y="5"/>
                </a:cxn>
                <a:cxn ang="0">
                  <a:pos x="23" y="9"/>
                </a:cxn>
                <a:cxn ang="0">
                  <a:pos x="23" y="9"/>
                </a:cxn>
                <a:cxn ang="0">
                  <a:pos x="23" y="9"/>
                </a:cxn>
                <a:cxn ang="0">
                  <a:pos x="19" y="14"/>
                </a:cxn>
                <a:cxn ang="0">
                  <a:pos x="19" y="14"/>
                </a:cxn>
                <a:cxn ang="0">
                  <a:pos x="19" y="14"/>
                </a:cxn>
                <a:cxn ang="0">
                  <a:pos x="19" y="19"/>
                </a:cxn>
                <a:cxn ang="0">
                  <a:pos x="14" y="19"/>
                </a:cxn>
                <a:cxn ang="0">
                  <a:pos x="14" y="19"/>
                </a:cxn>
                <a:cxn ang="0">
                  <a:pos x="14" y="19"/>
                </a:cxn>
                <a:cxn ang="0">
                  <a:pos x="9" y="19"/>
                </a:cxn>
                <a:cxn ang="0">
                  <a:pos x="9" y="19"/>
                </a:cxn>
                <a:cxn ang="0">
                  <a:pos x="9" y="19"/>
                </a:cxn>
                <a:cxn ang="0">
                  <a:pos x="5" y="19"/>
                </a:cxn>
                <a:cxn ang="0">
                  <a:pos x="5" y="14"/>
                </a:cxn>
                <a:cxn ang="0">
                  <a:pos x="5" y="14"/>
                </a:cxn>
                <a:cxn ang="0">
                  <a:pos x="0" y="14"/>
                </a:cxn>
                <a:cxn ang="0">
                  <a:pos x="0" y="9"/>
                </a:cxn>
                <a:cxn ang="0">
                  <a:pos x="0" y="9"/>
                </a:cxn>
                <a:cxn ang="0">
                  <a:pos x="0" y="9"/>
                </a:cxn>
                <a:cxn ang="0">
                  <a:pos x="0" y="5"/>
                </a:cxn>
                <a:cxn ang="0">
                  <a:pos x="0" y="5"/>
                </a:cxn>
                <a:cxn ang="0">
                  <a:pos x="5" y="0"/>
                </a:cxn>
                <a:cxn ang="0">
                  <a:pos x="5" y="0"/>
                </a:cxn>
                <a:cxn ang="0">
                  <a:pos x="5" y="0"/>
                </a:cxn>
              </a:cxnLst>
              <a:rect l="0" t="0" r="r" b="b"/>
              <a:pathLst>
                <a:path w="23" h="19">
                  <a:moveTo>
                    <a:pt x="5" y="0"/>
                  </a:moveTo>
                  <a:lnTo>
                    <a:pt x="5" y="0"/>
                  </a:lnTo>
                  <a:lnTo>
                    <a:pt x="9" y="0"/>
                  </a:lnTo>
                  <a:lnTo>
                    <a:pt x="9" y="0"/>
                  </a:lnTo>
                  <a:lnTo>
                    <a:pt x="14" y="0"/>
                  </a:lnTo>
                  <a:lnTo>
                    <a:pt x="14" y="0"/>
                  </a:lnTo>
                  <a:lnTo>
                    <a:pt x="14" y="0"/>
                  </a:lnTo>
                  <a:lnTo>
                    <a:pt x="19" y="0"/>
                  </a:lnTo>
                  <a:lnTo>
                    <a:pt x="19" y="0"/>
                  </a:lnTo>
                  <a:lnTo>
                    <a:pt x="19" y="5"/>
                  </a:lnTo>
                  <a:lnTo>
                    <a:pt x="19" y="5"/>
                  </a:lnTo>
                  <a:lnTo>
                    <a:pt x="23" y="5"/>
                  </a:lnTo>
                  <a:lnTo>
                    <a:pt x="23" y="9"/>
                  </a:lnTo>
                  <a:lnTo>
                    <a:pt x="23" y="9"/>
                  </a:lnTo>
                  <a:lnTo>
                    <a:pt x="23" y="9"/>
                  </a:lnTo>
                  <a:lnTo>
                    <a:pt x="19" y="14"/>
                  </a:lnTo>
                  <a:lnTo>
                    <a:pt x="19" y="14"/>
                  </a:lnTo>
                  <a:lnTo>
                    <a:pt x="19" y="14"/>
                  </a:lnTo>
                  <a:lnTo>
                    <a:pt x="19" y="19"/>
                  </a:lnTo>
                  <a:lnTo>
                    <a:pt x="14" y="19"/>
                  </a:lnTo>
                  <a:lnTo>
                    <a:pt x="14" y="19"/>
                  </a:lnTo>
                  <a:lnTo>
                    <a:pt x="14" y="19"/>
                  </a:lnTo>
                  <a:lnTo>
                    <a:pt x="9" y="19"/>
                  </a:lnTo>
                  <a:lnTo>
                    <a:pt x="9" y="19"/>
                  </a:lnTo>
                  <a:lnTo>
                    <a:pt x="9" y="19"/>
                  </a:lnTo>
                  <a:lnTo>
                    <a:pt x="5" y="19"/>
                  </a:lnTo>
                  <a:lnTo>
                    <a:pt x="5" y="14"/>
                  </a:lnTo>
                  <a:lnTo>
                    <a:pt x="5" y="14"/>
                  </a:lnTo>
                  <a:lnTo>
                    <a:pt x="0" y="14"/>
                  </a:lnTo>
                  <a:lnTo>
                    <a:pt x="0" y="9"/>
                  </a:lnTo>
                  <a:lnTo>
                    <a:pt x="0" y="9"/>
                  </a:lnTo>
                  <a:lnTo>
                    <a:pt x="0" y="9"/>
                  </a:lnTo>
                  <a:lnTo>
                    <a:pt x="0" y="5"/>
                  </a:lnTo>
                  <a:lnTo>
                    <a:pt x="0" y="5"/>
                  </a:lnTo>
                  <a:lnTo>
                    <a:pt x="5" y="0"/>
                  </a:lnTo>
                  <a:lnTo>
                    <a:pt x="5" y="0"/>
                  </a:lnTo>
                  <a:lnTo>
                    <a:pt x="5" y="0"/>
                  </a:lnTo>
                  <a:close/>
                </a:path>
              </a:pathLst>
            </a:custGeom>
            <a:solidFill>
              <a:srgbClr val="000000"/>
            </a:solidFill>
            <a:ln w="7938">
              <a:solidFill>
                <a:srgbClr val="000000"/>
              </a:solidFill>
              <a:prstDash val="solid"/>
              <a:round/>
              <a:headEnd/>
              <a:tailEnd/>
            </a:ln>
          </p:spPr>
          <p:txBody>
            <a:bodyPr/>
            <a:lstStyle/>
            <a:p>
              <a:endParaRPr lang="fr-FR"/>
            </a:p>
          </p:txBody>
        </p:sp>
        <p:sp>
          <p:nvSpPr>
            <p:cNvPr id="2398" name="Line 814"/>
            <p:cNvSpPr>
              <a:spLocks noChangeShapeType="1"/>
            </p:cNvSpPr>
            <p:nvPr/>
          </p:nvSpPr>
          <p:spPr bwMode="auto">
            <a:xfrm rot="11055630" flipV="1">
              <a:off x="657" y="2622"/>
              <a:ext cx="60" cy="37"/>
            </a:xfrm>
            <a:prstGeom prst="line">
              <a:avLst/>
            </a:prstGeom>
            <a:noFill/>
            <a:ln w="7938">
              <a:solidFill>
                <a:srgbClr val="000000"/>
              </a:solidFill>
              <a:round/>
              <a:headEnd/>
              <a:tailEnd/>
            </a:ln>
          </p:spPr>
          <p:txBody>
            <a:bodyPr/>
            <a:lstStyle/>
            <a:p>
              <a:endParaRPr lang="fr-FR"/>
            </a:p>
          </p:txBody>
        </p:sp>
        <p:sp>
          <p:nvSpPr>
            <p:cNvPr id="2399" name="Line 815"/>
            <p:cNvSpPr>
              <a:spLocks noChangeShapeType="1"/>
            </p:cNvSpPr>
            <p:nvPr/>
          </p:nvSpPr>
          <p:spPr bwMode="auto">
            <a:xfrm rot="11055630">
              <a:off x="666" y="2613"/>
              <a:ext cx="42" cy="55"/>
            </a:xfrm>
            <a:prstGeom prst="line">
              <a:avLst/>
            </a:prstGeom>
            <a:noFill/>
            <a:ln w="7938">
              <a:solidFill>
                <a:srgbClr val="000000"/>
              </a:solidFill>
              <a:round/>
              <a:headEnd/>
              <a:tailEnd/>
            </a:ln>
          </p:spPr>
          <p:txBody>
            <a:bodyPr/>
            <a:lstStyle/>
            <a:p>
              <a:endParaRPr lang="fr-FR"/>
            </a:p>
          </p:txBody>
        </p:sp>
        <p:sp>
          <p:nvSpPr>
            <p:cNvPr id="2400" name="Freeform 816"/>
            <p:cNvSpPr>
              <a:spLocks/>
            </p:cNvSpPr>
            <p:nvPr/>
          </p:nvSpPr>
          <p:spPr bwMode="auto">
            <a:xfrm rot="11055630">
              <a:off x="711" y="2691"/>
              <a:ext cx="19" cy="18"/>
            </a:xfrm>
            <a:custGeom>
              <a:avLst/>
              <a:gdLst/>
              <a:ahLst/>
              <a:cxnLst>
                <a:cxn ang="0">
                  <a:pos x="5" y="0"/>
                </a:cxn>
                <a:cxn ang="0">
                  <a:pos x="5" y="0"/>
                </a:cxn>
                <a:cxn ang="0">
                  <a:pos x="5" y="0"/>
                </a:cxn>
                <a:cxn ang="0">
                  <a:pos x="10" y="0"/>
                </a:cxn>
                <a:cxn ang="0">
                  <a:pos x="10" y="0"/>
                </a:cxn>
                <a:cxn ang="0">
                  <a:pos x="10" y="0"/>
                </a:cxn>
                <a:cxn ang="0">
                  <a:pos x="14" y="0"/>
                </a:cxn>
                <a:cxn ang="0">
                  <a:pos x="14" y="0"/>
                </a:cxn>
                <a:cxn ang="0">
                  <a:pos x="14" y="0"/>
                </a:cxn>
                <a:cxn ang="0">
                  <a:pos x="19" y="4"/>
                </a:cxn>
                <a:cxn ang="0">
                  <a:pos x="19" y="4"/>
                </a:cxn>
                <a:cxn ang="0">
                  <a:pos x="19" y="4"/>
                </a:cxn>
                <a:cxn ang="0">
                  <a:pos x="19" y="9"/>
                </a:cxn>
                <a:cxn ang="0">
                  <a:pos x="19" y="9"/>
                </a:cxn>
                <a:cxn ang="0">
                  <a:pos x="19" y="14"/>
                </a:cxn>
                <a:cxn ang="0">
                  <a:pos x="19" y="14"/>
                </a:cxn>
                <a:cxn ang="0">
                  <a:pos x="19" y="14"/>
                </a:cxn>
                <a:cxn ang="0">
                  <a:pos x="14" y="14"/>
                </a:cxn>
                <a:cxn ang="0">
                  <a:pos x="14" y="18"/>
                </a:cxn>
                <a:cxn ang="0">
                  <a:pos x="14" y="18"/>
                </a:cxn>
                <a:cxn ang="0">
                  <a:pos x="10" y="18"/>
                </a:cxn>
                <a:cxn ang="0">
                  <a:pos x="10" y="18"/>
                </a:cxn>
                <a:cxn ang="0">
                  <a:pos x="10" y="18"/>
                </a:cxn>
                <a:cxn ang="0">
                  <a:pos x="5" y="18"/>
                </a:cxn>
                <a:cxn ang="0">
                  <a:pos x="5" y="18"/>
                </a:cxn>
                <a:cxn ang="0">
                  <a:pos x="5" y="18"/>
                </a:cxn>
                <a:cxn ang="0">
                  <a:pos x="0" y="14"/>
                </a:cxn>
                <a:cxn ang="0">
                  <a:pos x="0" y="14"/>
                </a:cxn>
                <a:cxn ang="0">
                  <a:pos x="0" y="14"/>
                </a:cxn>
                <a:cxn ang="0">
                  <a:pos x="0" y="9"/>
                </a:cxn>
                <a:cxn ang="0">
                  <a:pos x="0" y="9"/>
                </a:cxn>
                <a:cxn ang="0">
                  <a:pos x="0" y="9"/>
                </a:cxn>
                <a:cxn ang="0">
                  <a:pos x="0" y="4"/>
                </a:cxn>
                <a:cxn ang="0">
                  <a:pos x="0" y="4"/>
                </a:cxn>
                <a:cxn ang="0">
                  <a:pos x="0" y="4"/>
                </a:cxn>
                <a:cxn ang="0">
                  <a:pos x="0" y="0"/>
                </a:cxn>
                <a:cxn ang="0">
                  <a:pos x="5" y="0"/>
                </a:cxn>
              </a:cxnLst>
              <a:rect l="0" t="0" r="r" b="b"/>
              <a:pathLst>
                <a:path w="19" h="18">
                  <a:moveTo>
                    <a:pt x="5" y="0"/>
                  </a:moveTo>
                  <a:lnTo>
                    <a:pt x="5" y="0"/>
                  </a:lnTo>
                  <a:lnTo>
                    <a:pt x="5" y="0"/>
                  </a:lnTo>
                  <a:lnTo>
                    <a:pt x="10" y="0"/>
                  </a:lnTo>
                  <a:lnTo>
                    <a:pt x="10" y="0"/>
                  </a:lnTo>
                  <a:lnTo>
                    <a:pt x="10" y="0"/>
                  </a:lnTo>
                  <a:lnTo>
                    <a:pt x="14" y="0"/>
                  </a:lnTo>
                  <a:lnTo>
                    <a:pt x="14" y="0"/>
                  </a:lnTo>
                  <a:lnTo>
                    <a:pt x="14" y="0"/>
                  </a:lnTo>
                  <a:lnTo>
                    <a:pt x="19" y="4"/>
                  </a:lnTo>
                  <a:lnTo>
                    <a:pt x="19" y="4"/>
                  </a:lnTo>
                  <a:lnTo>
                    <a:pt x="19" y="4"/>
                  </a:lnTo>
                  <a:lnTo>
                    <a:pt x="19" y="9"/>
                  </a:lnTo>
                  <a:lnTo>
                    <a:pt x="19" y="9"/>
                  </a:lnTo>
                  <a:lnTo>
                    <a:pt x="19" y="14"/>
                  </a:lnTo>
                  <a:lnTo>
                    <a:pt x="19" y="14"/>
                  </a:lnTo>
                  <a:lnTo>
                    <a:pt x="19" y="14"/>
                  </a:lnTo>
                  <a:lnTo>
                    <a:pt x="14" y="14"/>
                  </a:lnTo>
                  <a:lnTo>
                    <a:pt x="14" y="18"/>
                  </a:lnTo>
                  <a:lnTo>
                    <a:pt x="14" y="18"/>
                  </a:lnTo>
                  <a:lnTo>
                    <a:pt x="10" y="18"/>
                  </a:lnTo>
                  <a:lnTo>
                    <a:pt x="10" y="18"/>
                  </a:lnTo>
                  <a:lnTo>
                    <a:pt x="10" y="18"/>
                  </a:lnTo>
                  <a:lnTo>
                    <a:pt x="5" y="18"/>
                  </a:lnTo>
                  <a:lnTo>
                    <a:pt x="5" y="18"/>
                  </a:lnTo>
                  <a:lnTo>
                    <a:pt x="5" y="18"/>
                  </a:lnTo>
                  <a:lnTo>
                    <a:pt x="0" y="14"/>
                  </a:lnTo>
                  <a:lnTo>
                    <a:pt x="0" y="14"/>
                  </a:lnTo>
                  <a:lnTo>
                    <a:pt x="0" y="14"/>
                  </a:lnTo>
                  <a:lnTo>
                    <a:pt x="0" y="9"/>
                  </a:lnTo>
                  <a:lnTo>
                    <a:pt x="0" y="9"/>
                  </a:lnTo>
                  <a:lnTo>
                    <a:pt x="0" y="9"/>
                  </a:lnTo>
                  <a:lnTo>
                    <a:pt x="0" y="4"/>
                  </a:lnTo>
                  <a:lnTo>
                    <a:pt x="0" y="4"/>
                  </a:lnTo>
                  <a:lnTo>
                    <a:pt x="0" y="4"/>
                  </a:lnTo>
                  <a:lnTo>
                    <a:pt x="0" y="0"/>
                  </a:lnTo>
                  <a:lnTo>
                    <a:pt x="5" y="0"/>
                  </a:lnTo>
                  <a:close/>
                </a:path>
              </a:pathLst>
            </a:custGeom>
            <a:solidFill>
              <a:srgbClr val="000000"/>
            </a:solidFill>
            <a:ln w="7938">
              <a:solidFill>
                <a:srgbClr val="000000"/>
              </a:solidFill>
              <a:prstDash val="solid"/>
              <a:round/>
              <a:headEnd/>
              <a:tailEnd/>
            </a:ln>
          </p:spPr>
          <p:txBody>
            <a:bodyPr/>
            <a:lstStyle/>
            <a:p>
              <a:endParaRPr lang="fr-FR"/>
            </a:p>
          </p:txBody>
        </p:sp>
        <p:sp>
          <p:nvSpPr>
            <p:cNvPr id="2401" name="Line 817"/>
            <p:cNvSpPr>
              <a:spLocks noChangeShapeType="1"/>
            </p:cNvSpPr>
            <p:nvPr/>
          </p:nvSpPr>
          <p:spPr bwMode="auto">
            <a:xfrm rot="11055630" flipV="1">
              <a:off x="693" y="2682"/>
              <a:ext cx="55" cy="36"/>
            </a:xfrm>
            <a:prstGeom prst="line">
              <a:avLst/>
            </a:prstGeom>
            <a:noFill/>
            <a:ln w="7938">
              <a:solidFill>
                <a:srgbClr val="000000"/>
              </a:solidFill>
              <a:round/>
              <a:headEnd/>
              <a:tailEnd/>
            </a:ln>
          </p:spPr>
          <p:txBody>
            <a:bodyPr/>
            <a:lstStyle/>
            <a:p>
              <a:endParaRPr lang="fr-FR"/>
            </a:p>
          </p:txBody>
        </p:sp>
        <p:sp>
          <p:nvSpPr>
            <p:cNvPr id="2402" name="Line 818"/>
            <p:cNvSpPr>
              <a:spLocks noChangeShapeType="1"/>
            </p:cNvSpPr>
            <p:nvPr/>
          </p:nvSpPr>
          <p:spPr bwMode="auto">
            <a:xfrm rot="11055630">
              <a:off x="702" y="2672"/>
              <a:ext cx="37" cy="56"/>
            </a:xfrm>
            <a:prstGeom prst="line">
              <a:avLst/>
            </a:prstGeom>
            <a:noFill/>
            <a:ln w="7938">
              <a:solidFill>
                <a:srgbClr val="000000"/>
              </a:solidFill>
              <a:round/>
              <a:headEnd/>
              <a:tailEnd/>
            </a:ln>
          </p:spPr>
          <p:txBody>
            <a:bodyPr/>
            <a:lstStyle/>
            <a:p>
              <a:endParaRPr lang="fr-FR"/>
            </a:p>
          </p:txBody>
        </p:sp>
        <p:sp>
          <p:nvSpPr>
            <p:cNvPr id="2403" name="Freeform 819"/>
            <p:cNvSpPr>
              <a:spLocks/>
            </p:cNvSpPr>
            <p:nvPr/>
          </p:nvSpPr>
          <p:spPr bwMode="auto">
            <a:xfrm rot="11055630">
              <a:off x="724" y="2645"/>
              <a:ext cx="19" cy="18"/>
            </a:xfrm>
            <a:custGeom>
              <a:avLst/>
              <a:gdLst/>
              <a:ahLst/>
              <a:cxnLst>
                <a:cxn ang="0">
                  <a:pos x="5" y="0"/>
                </a:cxn>
                <a:cxn ang="0">
                  <a:pos x="5" y="0"/>
                </a:cxn>
                <a:cxn ang="0">
                  <a:pos x="5" y="0"/>
                </a:cxn>
                <a:cxn ang="0">
                  <a:pos x="9" y="0"/>
                </a:cxn>
                <a:cxn ang="0">
                  <a:pos x="9" y="0"/>
                </a:cxn>
                <a:cxn ang="0">
                  <a:pos x="9" y="0"/>
                </a:cxn>
                <a:cxn ang="0">
                  <a:pos x="14" y="0"/>
                </a:cxn>
                <a:cxn ang="0">
                  <a:pos x="14" y="0"/>
                </a:cxn>
                <a:cxn ang="0">
                  <a:pos x="14" y="5"/>
                </a:cxn>
                <a:cxn ang="0">
                  <a:pos x="19" y="5"/>
                </a:cxn>
                <a:cxn ang="0">
                  <a:pos x="19" y="5"/>
                </a:cxn>
                <a:cxn ang="0">
                  <a:pos x="19" y="9"/>
                </a:cxn>
                <a:cxn ang="0">
                  <a:pos x="19" y="9"/>
                </a:cxn>
                <a:cxn ang="0">
                  <a:pos x="19" y="9"/>
                </a:cxn>
                <a:cxn ang="0">
                  <a:pos x="19" y="14"/>
                </a:cxn>
                <a:cxn ang="0">
                  <a:pos x="19" y="14"/>
                </a:cxn>
                <a:cxn ang="0">
                  <a:pos x="19" y="14"/>
                </a:cxn>
                <a:cxn ang="0">
                  <a:pos x="14" y="18"/>
                </a:cxn>
                <a:cxn ang="0">
                  <a:pos x="14" y="18"/>
                </a:cxn>
                <a:cxn ang="0">
                  <a:pos x="14" y="18"/>
                </a:cxn>
                <a:cxn ang="0">
                  <a:pos x="9" y="18"/>
                </a:cxn>
                <a:cxn ang="0">
                  <a:pos x="9" y="18"/>
                </a:cxn>
                <a:cxn ang="0">
                  <a:pos x="9" y="18"/>
                </a:cxn>
                <a:cxn ang="0">
                  <a:pos x="5" y="18"/>
                </a:cxn>
                <a:cxn ang="0">
                  <a:pos x="5" y="18"/>
                </a:cxn>
                <a:cxn ang="0">
                  <a:pos x="5" y="18"/>
                </a:cxn>
                <a:cxn ang="0">
                  <a:pos x="0" y="18"/>
                </a:cxn>
                <a:cxn ang="0">
                  <a:pos x="0" y="14"/>
                </a:cxn>
                <a:cxn ang="0">
                  <a:pos x="0" y="14"/>
                </a:cxn>
                <a:cxn ang="0">
                  <a:pos x="0" y="14"/>
                </a:cxn>
                <a:cxn ang="0">
                  <a:pos x="0" y="9"/>
                </a:cxn>
                <a:cxn ang="0">
                  <a:pos x="0" y="9"/>
                </a:cxn>
                <a:cxn ang="0">
                  <a:pos x="0" y="5"/>
                </a:cxn>
                <a:cxn ang="0">
                  <a:pos x="0" y="5"/>
                </a:cxn>
                <a:cxn ang="0">
                  <a:pos x="0" y="5"/>
                </a:cxn>
                <a:cxn ang="0">
                  <a:pos x="0" y="0"/>
                </a:cxn>
                <a:cxn ang="0">
                  <a:pos x="5" y="0"/>
                </a:cxn>
              </a:cxnLst>
              <a:rect l="0" t="0" r="r" b="b"/>
              <a:pathLst>
                <a:path w="19" h="18">
                  <a:moveTo>
                    <a:pt x="5" y="0"/>
                  </a:moveTo>
                  <a:lnTo>
                    <a:pt x="5" y="0"/>
                  </a:lnTo>
                  <a:lnTo>
                    <a:pt x="5" y="0"/>
                  </a:lnTo>
                  <a:lnTo>
                    <a:pt x="9" y="0"/>
                  </a:lnTo>
                  <a:lnTo>
                    <a:pt x="9" y="0"/>
                  </a:lnTo>
                  <a:lnTo>
                    <a:pt x="9" y="0"/>
                  </a:lnTo>
                  <a:lnTo>
                    <a:pt x="14" y="0"/>
                  </a:lnTo>
                  <a:lnTo>
                    <a:pt x="14" y="0"/>
                  </a:lnTo>
                  <a:lnTo>
                    <a:pt x="14" y="5"/>
                  </a:lnTo>
                  <a:lnTo>
                    <a:pt x="19" y="5"/>
                  </a:lnTo>
                  <a:lnTo>
                    <a:pt x="19" y="5"/>
                  </a:lnTo>
                  <a:lnTo>
                    <a:pt x="19" y="9"/>
                  </a:lnTo>
                  <a:lnTo>
                    <a:pt x="19" y="9"/>
                  </a:lnTo>
                  <a:lnTo>
                    <a:pt x="19" y="9"/>
                  </a:lnTo>
                  <a:lnTo>
                    <a:pt x="19" y="14"/>
                  </a:lnTo>
                  <a:lnTo>
                    <a:pt x="19" y="14"/>
                  </a:lnTo>
                  <a:lnTo>
                    <a:pt x="19" y="14"/>
                  </a:lnTo>
                  <a:lnTo>
                    <a:pt x="14" y="18"/>
                  </a:lnTo>
                  <a:lnTo>
                    <a:pt x="14" y="18"/>
                  </a:lnTo>
                  <a:lnTo>
                    <a:pt x="14" y="18"/>
                  </a:lnTo>
                  <a:lnTo>
                    <a:pt x="9" y="18"/>
                  </a:lnTo>
                  <a:lnTo>
                    <a:pt x="9" y="18"/>
                  </a:lnTo>
                  <a:lnTo>
                    <a:pt x="9" y="18"/>
                  </a:lnTo>
                  <a:lnTo>
                    <a:pt x="5" y="18"/>
                  </a:lnTo>
                  <a:lnTo>
                    <a:pt x="5" y="18"/>
                  </a:lnTo>
                  <a:lnTo>
                    <a:pt x="5" y="18"/>
                  </a:lnTo>
                  <a:lnTo>
                    <a:pt x="0" y="18"/>
                  </a:lnTo>
                  <a:lnTo>
                    <a:pt x="0" y="14"/>
                  </a:lnTo>
                  <a:lnTo>
                    <a:pt x="0" y="14"/>
                  </a:lnTo>
                  <a:lnTo>
                    <a:pt x="0" y="14"/>
                  </a:lnTo>
                  <a:lnTo>
                    <a:pt x="0" y="9"/>
                  </a:lnTo>
                  <a:lnTo>
                    <a:pt x="0" y="9"/>
                  </a:lnTo>
                  <a:lnTo>
                    <a:pt x="0" y="5"/>
                  </a:lnTo>
                  <a:lnTo>
                    <a:pt x="0" y="5"/>
                  </a:lnTo>
                  <a:lnTo>
                    <a:pt x="0" y="5"/>
                  </a:lnTo>
                  <a:lnTo>
                    <a:pt x="0" y="0"/>
                  </a:lnTo>
                  <a:lnTo>
                    <a:pt x="5" y="0"/>
                  </a:lnTo>
                  <a:close/>
                </a:path>
              </a:pathLst>
            </a:custGeom>
            <a:solidFill>
              <a:srgbClr val="000000"/>
            </a:solidFill>
            <a:ln w="7938">
              <a:solidFill>
                <a:srgbClr val="000000"/>
              </a:solidFill>
              <a:prstDash val="solid"/>
              <a:round/>
              <a:headEnd/>
              <a:tailEnd/>
            </a:ln>
          </p:spPr>
          <p:txBody>
            <a:bodyPr/>
            <a:lstStyle/>
            <a:p>
              <a:endParaRPr lang="fr-FR"/>
            </a:p>
          </p:txBody>
        </p:sp>
        <p:sp>
          <p:nvSpPr>
            <p:cNvPr id="2404" name="Line 820"/>
            <p:cNvSpPr>
              <a:spLocks noChangeShapeType="1"/>
            </p:cNvSpPr>
            <p:nvPr/>
          </p:nvSpPr>
          <p:spPr bwMode="auto">
            <a:xfrm rot="11055630" flipV="1">
              <a:off x="706" y="2634"/>
              <a:ext cx="55" cy="37"/>
            </a:xfrm>
            <a:prstGeom prst="line">
              <a:avLst/>
            </a:prstGeom>
            <a:noFill/>
            <a:ln w="7938">
              <a:solidFill>
                <a:srgbClr val="000000"/>
              </a:solidFill>
              <a:round/>
              <a:headEnd/>
              <a:tailEnd/>
            </a:ln>
          </p:spPr>
          <p:txBody>
            <a:bodyPr/>
            <a:lstStyle/>
            <a:p>
              <a:endParaRPr lang="fr-FR"/>
            </a:p>
          </p:txBody>
        </p:sp>
        <p:sp>
          <p:nvSpPr>
            <p:cNvPr id="2405" name="Line 821"/>
            <p:cNvSpPr>
              <a:spLocks noChangeShapeType="1"/>
            </p:cNvSpPr>
            <p:nvPr/>
          </p:nvSpPr>
          <p:spPr bwMode="auto">
            <a:xfrm rot="11055630">
              <a:off x="715" y="2626"/>
              <a:ext cx="37" cy="56"/>
            </a:xfrm>
            <a:prstGeom prst="line">
              <a:avLst/>
            </a:prstGeom>
            <a:noFill/>
            <a:ln w="7938">
              <a:solidFill>
                <a:srgbClr val="000000"/>
              </a:solidFill>
              <a:round/>
              <a:headEnd/>
              <a:tailEnd/>
            </a:ln>
          </p:spPr>
          <p:txBody>
            <a:bodyPr/>
            <a:lstStyle/>
            <a:p>
              <a:endParaRPr lang="fr-FR"/>
            </a:p>
          </p:txBody>
        </p:sp>
        <p:sp>
          <p:nvSpPr>
            <p:cNvPr id="2406" name="Freeform 822"/>
            <p:cNvSpPr>
              <a:spLocks/>
            </p:cNvSpPr>
            <p:nvPr/>
          </p:nvSpPr>
          <p:spPr bwMode="auto">
            <a:xfrm rot="11055630">
              <a:off x="875" y="3122"/>
              <a:ext cx="18" cy="19"/>
            </a:xfrm>
            <a:custGeom>
              <a:avLst/>
              <a:gdLst/>
              <a:ahLst/>
              <a:cxnLst>
                <a:cxn ang="0">
                  <a:pos x="0" y="5"/>
                </a:cxn>
                <a:cxn ang="0">
                  <a:pos x="0" y="5"/>
                </a:cxn>
                <a:cxn ang="0">
                  <a:pos x="0" y="0"/>
                </a:cxn>
                <a:cxn ang="0">
                  <a:pos x="4" y="0"/>
                </a:cxn>
                <a:cxn ang="0">
                  <a:pos x="4" y="0"/>
                </a:cxn>
                <a:cxn ang="0">
                  <a:pos x="4" y="0"/>
                </a:cxn>
                <a:cxn ang="0">
                  <a:pos x="9" y="0"/>
                </a:cxn>
                <a:cxn ang="0">
                  <a:pos x="9" y="0"/>
                </a:cxn>
                <a:cxn ang="0">
                  <a:pos x="9" y="0"/>
                </a:cxn>
                <a:cxn ang="0">
                  <a:pos x="14" y="0"/>
                </a:cxn>
                <a:cxn ang="0">
                  <a:pos x="14" y="0"/>
                </a:cxn>
                <a:cxn ang="0">
                  <a:pos x="14" y="0"/>
                </a:cxn>
                <a:cxn ang="0">
                  <a:pos x="18" y="5"/>
                </a:cxn>
                <a:cxn ang="0">
                  <a:pos x="18" y="5"/>
                </a:cxn>
                <a:cxn ang="0">
                  <a:pos x="18" y="5"/>
                </a:cxn>
                <a:cxn ang="0">
                  <a:pos x="18" y="10"/>
                </a:cxn>
                <a:cxn ang="0">
                  <a:pos x="18" y="10"/>
                </a:cxn>
                <a:cxn ang="0">
                  <a:pos x="18" y="14"/>
                </a:cxn>
                <a:cxn ang="0">
                  <a:pos x="18" y="14"/>
                </a:cxn>
                <a:cxn ang="0">
                  <a:pos x="18" y="14"/>
                </a:cxn>
                <a:cxn ang="0">
                  <a:pos x="18" y="19"/>
                </a:cxn>
                <a:cxn ang="0">
                  <a:pos x="14" y="19"/>
                </a:cxn>
                <a:cxn ang="0">
                  <a:pos x="14" y="19"/>
                </a:cxn>
                <a:cxn ang="0">
                  <a:pos x="14" y="19"/>
                </a:cxn>
                <a:cxn ang="0">
                  <a:pos x="9" y="19"/>
                </a:cxn>
                <a:cxn ang="0">
                  <a:pos x="9" y="19"/>
                </a:cxn>
                <a:cxn ang="0">
                  <a:pos x="4" y="19"/>
                </a:cxn>
                <a:cxn ang="0">
                  <a:pos x="4" y="19"/>
                </a:cxn>
                <a:cxn ang="0">
                  <a:pos x="4" y="19"/>
                </a:cxn>
                <a:cxn ang="0">
                  <a:pos x="0" y="19"/>
                </a:cxn>
                <a:cxn ang="0">
                  <a:pos x="0" y="14"/>
                </a:cxn>
                <a:cxn ang="0">
                  <a:pos x="0" y="14"/>
                </a:cxn>
                <a:cxn ang="0">
                  <a:pos x="0" y="14"/>
                </a:cxn>
                <a:cxn ang="0">
                  <a:pos x="0" y="10"/>
                </a:cxn>
                <a:cxn ang="0">
                  <a:pos x="0" y="10"/>
                </a:cxn>
                <a:cxn ang="0">
                  <a:pos x="0" y="5"/>
                </a:cxn>
                <a:cxn ang="0">
                  <a:pos x="0" y="5"/>
                </a:cxn>
              </a:cxnLst>
              <a:rect l="0" t="0" r="r" b="b"/>
              <a:pathLst>
                <a:path w="18" h="19">
                  <a:moveTo>
                    <a:pt x="0" y="5"/>
                  </a:moveTo>
                  <a:lnTo>
                    <a:pt x="0" y="5"/>
                  </a:lnTo>
                  <a:lnTo>
                    <a:pt x="0" y="0"/>
                  </a:lnTo>
                  <a:lnTo>
                    <a:pt x="4" y="0"/>
                  </a:lnTo>
                  <a:lnTo>
                    <a:pt x="4" y="0"/>
                  </a:lnTo>
                  <a:lnTo>
                    <a:pt x="4" y="0"/>
                  </a:lnTo>
                  <a:lnTo>
                    <a:pt x="9" y="0"/>
                  </a:lnTo>
                  <a:lnTo>
                    <a:pt x="9" y="0"/>
                  </a:lnTo>
                  <a:lnTo>
                    <a:pt x="9" y="0"/>
                  </a:lnTo>
                  <a:lnTo>
                    <a:pt x="14" y="0"/>
                  </a:lnTo>
                  <a:lnTo>
                    <a:pt x="14" y="0"/>
                  </a:lnTo>
                  <a:lnTo>
                    <a:pt x="14" y="0"/>
                  </a:lnTo>
                  <a:lnTo>
                    <a:pt x="18" y="5"/>
                  </a:lnTo>
                  <a:lnTo>
                    <a:pt x="18" y="5"/>
                  </a:lnTo>
                  <a:lnTo>
                    <a:pt x="18" y="5"/>
                  </a:lnTo>
                  <a:lnTo>
                    <a:pt x="18" y="10"/>
                  </a:lnTo>
                  <a:lnTo>
                    <a:pt x="18" y="10"/>
                  </a:lnTo>
                  <a:lnTo>
                    <a:pt x="18" y="14"/>
                  </a:lnTo>
                  <a:lnTo>
                    <a:pt x="18" y="14"/>
                  </a:lnTo>
                  <a:lnTo>
                    <a:pt x="18" y="14"/>
                  </a:lnTo>
                  <a:lnTo>
                    <a:pt x="18" y="19"/>
                  </a:lnTo>
                  <a:lnTo>
                    <a:pt x="14" y="19"/>
                  </a:lnTo>
                  <a:lnTo>
                    <a:pt x="14" y="19"/>
                  </a:lnTo>
                  <a:lnTo>
                    <a:pt x="14" y="19"/>
                  </a:lnTo>
                  <a:lnTo>
                    <a:pt x="9" y="19"/>
                  </a:lnTo>
                  <a:lnTo>
                    <a:pt x="9" y="19"/>
                  </a:lnTo>
                  <a:lnTo>
                    <a:pt x="4" y="19"/>
                  </a:lnTo>
                  <a:lnTo>
                    <a:pt x="4" y="19"/>
                  </a:lnTo>
                  <a:lnTo>
                    <a:pt x="4" y="19"/>
                  </a:lnTo>
                  <a:lnTo>
                    <a:pt x="0" y="19"/>
                  </a:lnTo>
                  <a:lnTo>
                    <a:pt x="0" y="14"/>
                  </a:lnTo>
                  <a:lnTo>
                    <a:pt x="0" y="14"/>
                  </a:lnTo>
                  <a:lnTo>
                    <a:pt x="0" y="14"/>
                  </a:lnTo>
                  <a:lnTo>
                    <a:pt x="0" y="10"/>
                  </a:lnTo>
                  <a:lnTo>
                    <a:pt x="0" y="10"/>
                  </a:lnTo>
                  <a:lnTo>
                    <a:pt x="0" y="5"/>
                  </a:lnTo>
                  <a:lnTo>
                    <a:pt x="0" y="5"/>
                  </a:lnTo>
                  <a:close/>
                </a:path>
              </a:pathLst>
            </a:custGeom>
            <a:solidFill>
              <a:srgbClr val="000000"/>
            </a:solidFill>
            <a:ln w="7938">
              <a:solidFill>
                <a:srgbClr val="000000"/>
              </a:solidFill>
              <a:prstDash val="solid"/>
              <a:round/>
              <a:headEnd/>
              <a:tailEnd/>
            </a:ln>
          </p:spPr>
          <p:txBody>
            <a:bodyPr/>
            <a:lstStyle/>
            <a:p>
              <a:endParaRPr lang="fr-FR"/>
            </a:p>
          </p:txBody>
        </p:sp>
        <p:sp>
          <p:nvSpPr>
            <p:cNvPr id="2407" name="Line 823"/>
            <p:cNvSpPr>
              <a:spLocks noChangeShapeType="1"/>
            </p:cNvSpPr>
            <p:nvPr/>
          </p:nvSpPr>
          <p:spPr bwMode="auto">
            <a:xfrm rot="11055630" flipV="1">
              <a:off x="870" y="3099"/>
              <a:ext cx="28" cy="65"/>
            </a:xfrm>
            <a:prstGeom prst="line">
              <a:avLst/>
            </a:prstGeom>
            <a:noFill/>
            <a:ln w="7938">
              <a:solidFill>
                <a:srgbClr val="000000"/>
              </a:solidFill>
              <a:round/>
              <a:headEnd/>
              <a:tailEnd/>
            </a:ln>
          </p:spPr>
          <p:txBody>
            <a:bodyPr/>
            <a:lstStyle/>
            <a:p>
              <a:endParaRPr lang="fr-FR"/>
            </a:p>
          </p:txBody>
        </p:sp>
        <p:sp>
          <p:nvSpPr>
            <p:cNvPr id="2408" name="Line 824"/>
            <p:cNvSpPr>
              <a:spLocks noChangeShapeType="1"/>
            </p:cNvSpPr>
            <p:nvPr/>
          </p:nvSpPr>
          <p:spPr bwMode="auto">
            <a:xfrm rot="11055630">
              <a:off x="852" y="3118"/>
              <a:ext cx="64" cy="27"/>
            </a:xfrm>
            <a:prstGeom prst="line">
              <a:avLst/>
            </a:prstGeom>
            <a:noFill/>
            <a:ln w="7938">
              <a:solidFill>
                <a:srgbClr val="000000"/>
              </a:solidFill>
              <a:round/>
              <a:headEnd/>
              <a:tailEnd/>
            </a:ln>
          </p:spPr>
          <p:txBody>
            <a:bodyPr/>
            <a:lstStyle/>
            <a:p>
              <a:endParaRPr lang="fr-FR"/>
            </a:p>
          </p:txBody>
        </p:sp>
        <p:sp>
          <p:nvSpPr>
            <p:cNvPr id="2409" name="Freeform 825"/>
            <p:cNvSpPr>
              <a:spLocks/>
            </p:cNvSpPr>
            <p:nvPr/>
          </p:nvSpPr>
          <p:spPr bwMode="auto">
            <a:xfrm rot="11055630">
              <a:off x="858" y="3076"/>
              <a:ext cx="23" cy="18"/>
            </a:xfrm>
            <a:custGeom>
              <a:avLst/>
              <a:gdLst/>
              <a:ahLst/>
              <a:cxnLst>
                <a:cxn ang="0">
                  <a:pos x="4" y="4"/>
                </a:cxn>
                <a:cxn ang="0">
                  <a:pos x="4" y="0"/>
                </a:cxn>
                <a:cxn ang="0">
                  <a:pos x="4" y="0"/>
                </a:cxn>
                <a:cxn ang="0">
                  <a:pos x="4" y="0"/>
                </a:cxn>
                <a:cxn ang="0">
                  <a:pos x="9" y="0"/>
                </a:cxn>
                <a:cxn ang="0">
                  <a:pos x="9" y="0"/>
                </a:cxn>
                <a:cxn ang="0">
                  <a:pos x="9" y="0"/>
                </a:cxn>
                <a:cxn ang="0">
                  <a:pos x="13" y="0"/>
                </a:cxn>
                <a:cxn ang="0">
                  <a:pos x="13" y="0"/>
                </a:cxn>
                <a:cxn ang="0">
                  <a:pos x="13" y="0"/>
                </a:cxn>
                <a:cxn ang="0">
                  <a:pos x="18" y="0"/>
                </a:cxn>
                <a:cxn ang="0">
                  <a:pos x="18" y="0"/>
                </a:cxn>
                <a:cxn ang="0">
                  <a:pos x="18" y="0"/>
                </a:cxn>
                <a:cxn ang="0">
                  <a:pos x="23" y="4"/>
                </a:cxn>
                <a:cxn ang="0">
                  <a:pos x="23" y="4"/>
                </a:cxn>
                <a:cxn ang="0">
                  <a:pos x="23" y="9"/>
                </a:cxn>
                <a:cxn ang="0">
                  <a:pos x="23" y="9"/>
                </a:cxn>
                <a:cxn ang="0">
                  <a:pos x="23" y="9"/>
                </a:cxn>
                <a:cxn ang="0">
                  <a:pos x="23" y="13"/>
                </a:cxn>
                <a:cxn ang="0">
                  <a:pos x="18" y="13"/>
                </a:cxn>
                <a:cxn ang="0">
                  <a:pos x="18" y="13"/>
                </a:cxn>
                <a:cxn ang="0">
                  <a:pos x="18" y="18"/>
                </a:cxn>
                <a:cxn ang="0">
                  <a:pos x="18" y="18"/>
                </a:cxn>
                <a:cxn ang="0">
                  <a:pos x="13" y="18"/>
                </a:cxn>
                <a:cxn ang="0">
                  <a:pos x="13" y="18"/>
                </a:cxn>
                <a:cxn ang="0">
                  <a:pos x="9" y="18"/>
                </a:cxn>
                <a:cxn ang="0">
                  <a:pos x="9" y="18"/>
                </a:cxn>
                <a:cxn ang="0">
                  <a:pos x="9" y="18"/>
                </a:cxn>
                <a:cxn ang="0">
                  <a:pos x="4" y="18"/>
                </a:cxn>
                <a:cxn ang="0">
                  <a:pos x="4" y="13"/>
                </a:cxn>
                <a:cxn ang="0">
                  <a:pos x="4" y="13"/>
                </a:cxn>
                <a:cxn ang="0">
                  <a:pos x="4" y="13"/>
                </a:cxn>
                <a:cxn ang="0">
                  <a:pos x="0" y="9"/>
                </a:cxn>
                <a:cxn ang="0">
                  <a:pos x="0" y="9"/>
                </a:cxn>
                <a:cxn ang="0">
                  <a:pos x="0" y="9"/>
                </a:cxn>
                <a:cxn ang="0">
                  <a:pos x="0" y="4"/>
                </a:cxn>
                <a:cxn ang="0">
                  <a:pos x="4" y="4"/>
                </a:cxn>
              </a:cxnLst>
              <a:rect l="0" t="0" r="r" b="b"/>
              <a:pathLst>
                <a:path w="23" h="18">
                  <a:moveTo>
                    <a:pt x="4" y="4"/>
                  </a:moveTo>
                  <a:lnTo>
                    <a:pt x="4" y="0"/>
                  </a:lnTo>
                  <a:lnTo>
                    <a:pt x="4" y="0"/>
                  </a:lnTo>
                  <a:lnTo>
                    <a:pt x="4" y="0"/>
                  </a:lnTo>
                  <a:lnTo>
                    <a:pt x="9" y="0"/>
                  </a:lnTo>
                  <a:lnTo>
                    <a:pt x="9" y="0"/>
                  </a:lnTo>
                  <a:lnTo>
                    <a:pt x="9" y="0"/>
                  </a:lnTo>
                  <a:lnTo>
                    <a:pt x="13" y="0"/>
                  </a:lnTo>
                  <a:lnTo>
                    <a:pt x="13" y="0"/>
                  </a:lnTo>
                  <a:lnTo>
                    <a:pt x="13" y="0"/>
                  </a:lnTo>
                  <a:lnTo>
                    <a:pt x="18" y="0"/>
                  </a:lnTo>
                  <a:lnTo>
                    <a:pt x="18" y="0"/>
                  </a:lnTo>
                  <a:lnTo>
                    <a:pt x="18" y="0"/>
                  </a:lnTo>
                  <a:lnTo>
                    <a:pt x="23" y="4"/>
                  </a:lnTo>
                  <a:lnTo>
                    <a:pt x="23" y="4"/>
                  </a:lnTo>
                  <a:lnTo>
                    <a:pt x="23" y="9"/>
                  </a:lnTo>
                  <a:lnTo>
                    <a:pt x="23" y="9"/>
                  </a:lnTo>
                  <a:lnTo>
                    <a:pt x="23" y="9"/>
                  </a:lnTo>
                  <a:lnTo>
                    <a:pt x="23" y="13"/>
                  </a:lnTo>
                  <a:lnTo>
                    <a:pt x="18" y="13"/>
                  </a:lnTo>
                  <a:lnTo>
                    <a:pt x="18" y="13"/>
                  </a:lnTo>
                  <a:lnTo>
                    <a:pt x="18" y="18"/>
                  </a:lnTo>
                  <a:lnTo>
                    <a:pt x="18" y="18"/>
                  </a:lnTo>
                  <a:lnTo>
                    <a:pt x="13" y="18"/>
                  </a:lnTo>
                  <a:lnTo>
                    <a:pt x="13" y="18"/>
                  </a:lnTo>
                  <a:lnTo>
                    <a:pt x="9" y="18"/>
                  </a:lnTo>
                  <a:lnTo>
                    <a:pt x="9" y="18"/>
                  </a:lnTo>
                  <a:lnTo>
                    <a:pt x="9" y="18"/>
                  </a:lnTo>
                  <a:lnTo>
                    <a:pt x="4" y="18"/>
                  </a:lnTo>
                  <a:lnTo>
                    <a:pt x="4" y="13"/>
                  </a:lnTo>
                  <a:lnTo>
                    <a:pt x="4" y="13"/>
                  </a:lnTo>
                  <a:lnTo>
                    <a:pt x="4" y="13"/>
                  </a:lnTo>
                  <a:lnTo>
                    <a:pt x="0" y="9"/>
                  </a:lnTo>
                  <a:lnTo>
                    <a:pt x="0" y="9"/>
                  </a:lnTo>
                  <a:lnTo>
                    <a:pt x="0" y="9"/>
                  </a:lnTo>
                  <a:lnTo>
                    <a:pt x="0" y="4"/>
                  </a:lnTo>
                  <a:lnTo>
                    <a:pt x="4" y="4"/>
                  </a:lnTo>
                  <a:close/>
                </a:path>
              </a:pathLst>
            </a:custGeom>
            <a:solidFill>
              <a:srgbClr val="000000"/>
            </a:solidFill>
            <a:ln w="7938">
              <a:solidFill>
                <a:srgbClr val="000000"/>
              </a:solidFill>
              <a:prstDash val="solid"/>
              <a:round/>
              <a:headEnd/>
              <a:tailEnd/>
            </a:ln>
          </p:spPr>
          <p:txBody>
            <a:bodyPr/>
            <a:lstStyle/>
            <a:p>
              <a:endParaRPr lang="fr-FR"/>
            </a:p>
          </p:txBody>
        </p:sp>
        <p:sp>
          <p:nvSpPr>
            <p:cNvPr id="2410" name="Line 826"/>
            <p:cNvSpPr>
              <a:spLocks noChangeShapeType="1"/>
            </p:cNvSpPr>
            <p:nvPr/>
          </p:nvSpPr>
          <p:spPr bwMode="auto">
            <a:xfrm rot="11055630" flipV="1">
              <a:off x="854" y="3057"/>
              <a:ext cx="27" cy="60"/>
            </a:xfrm>
            <a:prstGeom prst="line">
              <a:avLst/>
            </a:prstGeom>
            <a:noFill/>
            <a:ln w="7938">
              <a:solidFill>
                <a:srgbClr val="000000"/>
              </a:solidFill>
              <a:round/>
              <a:headEnd/>
              <a:tailEnd/>
            </a:ln>
          </p:spPr>
          <p:txBody>
            <a:bodyPr/>
            <a:lstStyle/>
            <a:p>
              <a:endParaRPr lang="fr-FR"/>
            </a:p>
          </p:txBody>
        </p:sp>
        <p:sp>
          <p:nvSpPr>
            <p:cNvPr id="2411" name="Line 827"/>
            <p:cNvSpPr>
              <a:spLocks noChangeShapeType="1"/>
            </p:cNvSpPr>
            <p:nvPr/>
          </p:nvSpPr>
          <p:spPr bwMode="auto">
            <a:xfrm rot="11055630">
              <a:off x="841" y="3071"/>
              <a:ext cx="60" cy="28"/>
            </a:xfrm>
            <a:prstGeom prst="line">
              <a:avLst/>
            </a:prstGeom>
            <a:noFill/>
            <a:ln w="7938">
              <a:solidFill>
                <a:srgbClr val="000000"/>
              </a:solidFill>
              <a:round/>
              <a:headEnd/>
              <a:tailEnd/>
            </a:ln>
          </p:spPr>
          <p:txBody>
            <a:bodyPr/>
            <a:lstStyle/>
            <a:p>
              <a:endParaRPr lang="fr-FR"/>
            </a:p>
          </p:txBody>
        </p:sp>
        <p:sp>
          <p:nvSpPr>
            <p:cNvPr id="2412" name="Freeform 828"/>
            <p:cNvSpPr>
              <a:spLocks/>
            </p:cNvSpPr>
            <p:nvPr/>
          </p:nvSpPr>
          <p:spPr bwMode="auto">
            <a:xfrm rot="11055630">
              <a:off x="784" y="3107"/>
              <a:ext cx="18" cy="18"/>
            </a:xfrm>
            <a:custGeom>
              <a:avLst/>
              <a:gdLst/>
              <a:ahLst/>
              <a:cxnLst>
                <a:cxn ang="0">
                  <a:pos x="0" y="4"/>
                </a:cxn>
                <a:cxn ang="0">
                  <a:pos x="0" y="4"/>
                </a:cxn>
                <a:cxn ang="0">
                  <a:pos x="0" y="4"/>
                </a:cxn>
                <a:cxn ang="0">
                  <a:pos x="5" y="0"/>
                </a:cxn>
                <a:cxn ang="0">
                  <a:pos x="5" y="0"/>
                </a:cxn>
                <a:cxn ang="0">
                  <a:pos x="5" y="0"/>
                </a:cxn>
                <a:cxn ang="0">
                  <a:pos x="9" y="0"/>
                </a:cxn>
                <a:cxn ang="0">
                  <a:pos x="9" y="0"/>
                </a:cxn>
                <a:cxn ang="0">
                  <a:pos x="14" y="0"/>
                </a:cxn>
                <a:cxn ang="0">
                  <a:pos x="14" y="0"/>
                </a:cxn>
                <a:cxn ang="0">
                  <a:pos x="14" y="0"/>
                </a:cxn>
                <a:cxn ang="0">
                  <a:pos x="18" y="0"/>
                </a:cxn>
                <a:cxn ang="0">
                  <a:pos x="18" y="4"/>
                </a:cxn>
                <a:cxn ang="0">
                  <a:pos x="18" y="4"/>
                </a:cxn>
                <a:cxn ang="0">
                  <a:pos x="18" y="4"/>
                </a:cxn>
                <a:cxn ang="0">
                  <a:pos x="18" y="9"/>
                </a:cxn>
                <a:cxn ang="0">
                  <a:pos x="18" y="9"/>
                </a:cxn>
                <a:cxn ang="0">
                  <a:pos x="18" y="13"/>
                </a:cxn>
                <a:cxn ang="0">
                  <a:pos x="18" y="13"/>
                </a:cxn>
                <a:cxn ang="0">
                  <a:pos x="18" y="13"/>
                </a:cxn>
                <a:cxn ang="0">
                  <a:pos x="18" y="18"/>
                </a:cxn>
                <a:cxn ang="0">
                  <a:pos x="14" y="18"/>
                </a:cxn>
                <a:cxn ang="0">
                  <a:pos x="14" y="18"/>
                </a:cxn>
                <a:cxn ang="0">
                  <a:pos x="14" y="18"/>
                </a:cxn>
                <a:cxn ang="0">
                  <a:pos x="9" y="18"/>
                </a:cxn>
                <a:cxn ang="0">
                  <a:pos x="9" y="18"/>
                </a:cxn>
                <a:cxn ang="0">
                  <a:pos x="9" y="18"/>
                </a:cxn>
                <a:cxn ang="0">
                  <a:pos x="5" y="18"/>
                </a:cxn>
                <a:cxn ang="0">
                  <a:pos x="5" y="18"/>
                </a:cxn>
                <a:cxn ang="0">
                  <a:pos x="5" y="18"/>
                </a:cxn>
                <a:cxn ang="0">
                  <a:pos x="0" y="13"/>
                </a:cxn>
                <a:cxn ang="0">
                  <a:pos x="0" y="13"/>
                </a:cxn>
                <a:cxn ang="0">
                  <a:pos x="0" y="13"/>
                </a:cxn>
                <a:cxn ang="0">
                  <a:pos x="0" y="9"/>
                </a:cxn>
                <a:cxn ang="0">
                  <a:pos x="0" y="9"/>
                </a:cxn>
                <a:cxn ang="0">
                  <a:pos x="0" y="9"/>
                </a:cxn>
                <a:cxn ang="0">
                  <a:pos x="0" y="4"/>
                </a:cxn>
              </a:cxnLst>
              <a:rect l="0" t="0" r="r" b="b"/>
              <a:pathLst>
                <a:path w="18" h="18">
                  <a:moveTo>
                    <a:pt x="0" y="4"/>
                  </a:moveTo>
                  <a:lnTo>
                    <a:pt x="0" y="4"/>
                  </a:lnTo>
                  <a:lnTo>
                    <a:pt x="0" y="4"/>
                  </a:lnTo>
                  <a:lnTo>
                    <a:pt x="5" y="0"/>
                  </a:lnTo>
                  <a:lnTo>
                    <a:pt x="5" y="0"/>
                  </a:lnTo>
                  <a:lnTo>
                    <a:pt x="5" y="0"/>
                  </a:lnTo>
                  <a:lnTo>
                    <a:pt x="9" y="0"/>
                  </a:lnTo>
                  <a:lnTo>
                    <a:pt x="9" y="0"/>
                  </a:lnTo>
                  <a:lnTo>
                    <a:pt x="14" y="0"/>
                  </a:lnTo>
                  <a:lnTo>
                    <a:pt x="14" y="0"/>
                  </a:lnTo>
                  <a:lnTo>
                    <a:pt x="14" y="0"/>
                  </a:lnTo>
                  <a:lnTo>
                    <a:pt x="18" y="0"/>
                  </a:lnTo>
                  <a:lnTo>
                    <a:pt x="18" y="4"/>
                  </a:lnTo>
                  <a:lnTo>
                    <a:pt x="18" y="4"/>
                  </a:lnTo>
                  <a:lnTo>
                    <a:pt x="18" y="4"/>
                  </a:lnTo>
                  <a:lnTo>
                    <a:pt x="18" y="9"/>
                  </a:lnTo>
                  <a:lnTo>
                    <a:pt x="18" y="9"/>
                  </a:lnTo>
                  <a:lnTo>
                    <a:pt x="18" y="13"/>
                  </a:lnTo>
                  <a:lnTo>
                    <a:pt x="18" y="13"/>
                  </a:lnTo>
                  <a:lnTo>
                    <a:pt x="18" y="13"/>
                  </a:lnTo>
                  <a:lnTo>
                    <a:pt x="18" y="18"/>
                  </a:lnTo>
                  <a:lnTo>
                    <a:pt x="14" y="18"/>
                  </a:lnTo>
                  <a:lnTo>
                    <a:pt x="14" y="18"/>
                  </a:lnTo>
                  <a:lnTo>
                    <a:pt x="14" y="18"/>
                  </a:lnTo>
                  <a:lnTo>
                    <a:pt x="9" y="18"/>
                  </a:lnTo>
                  <a:lnTo>
                    <a:pt x="9" y="18"/>
                  </a:lnTo>
                  <a:lnTo>
                    <a:pt x="9" y="18"/>
                  </a:lnTo>
                  <a:lnTo>
                    <a:pt x="5" y="18"/>
                  </a:lnTo>
                  <a:lnTo>
                    <a:pt x="5" y="18"/>
                  </a:lnTo>
                  <a:lnTo>
                    <a:pt x="5" y="18"/>
                  </a:lnTo>
                  <a:lnTo>
                    <a:pt x="0" y="13"/>
                  </a:lnTo>
                  <a:lnTo>
                    <a:pt x="0" y="13"/>
                  </a:lnTo>
                  <a:lnTo>
                    <a:pt x="0" y="13"/>
                  </a:lnTo>
                  <a:lnTo>
                    <a:pt x="0" y="9"/>
                  </a:lnTo>
                  <a:lnTo>
                    <a:pt x="0" y="9"/>
                  </a:lnTo>
                  <a:lnTo>
                    <a:pt x="0" y="9"/>
                  </a:lnTo>
                  <a:lnTo>
                    <a:pt x="0" y="4"/>
                  </a:lnTo>
                  <a:close/>
                </a:path>
              </a:pathLst>
            </a:custGeom>
            <a:solidFill>
              <a:srgbClr val="000000"/>
            </a:solidFill>
            <a:ln w="7938">
              <a:solidFill>
                <a:srgbClr val="000000"/>
              </a:solidFill>
              <a:prstDash val="solid"/>
              <a:round/>
              <a:headEnd/>
              <a:tailEnd/>
            </a:ln>
          </p:spPr>
          <p:txBody>
            <a:bodyPr/>
            <a:lstStyle/>
            <a:p>
              <a:endParaRPr lang="fr-FR"/>
            </a:p>
          </p:txBody>
        </p:sp>
        <p:sp>
          <p:nvSpPr>
            <p:cNvPr id="2413" name="Line 829"/>
            <p:cNvSpPr>
              <a:spLocks noChangeShapeType="1"/>
            </p:cNvSpPr>
            <p:nvPr/>
          </p:nvSpPr>
          <p:spPr bwMode="auto">
            <a:xfrm rot="11055630" flipV="1">
              <a:off x="779" y="3084"/>
              <a:ext cx="28" cy="64"/>
            </a:xfrm>
            <a:prstGeom prst="line">
              <a:avLst/>
            </a:prstGeom>
            <a:noFill/>
            <a:ln w="7938">
              <a:solidFill>
                <a:srgbClr val="000000"/>
              </a:solidFill>
              <a:round/>
              <a:headEnd/>
              <a:tailEnd/>
            </a:ln>
          </p:spPr>
          <p:txBody>
            <a:bodyPr/>
            <a:lstStyle/>
            <a:p>
              <a:endParaRPr lang="fr-FR"/>
            </a:p>
          </p:txBody>
        </p:sp>
        <p:sp>
          <p:nvSpPr>
            <p:cNvPr id="2414" name="Line 830"/>
            <p:cNvSpPr>
              <a:spLocks noChangeShapeType="1"/>
            </p:cNvSpPr>
            <p:nvPr/>
          </p:nvSpPr>
          <p:spPr bwMode="auto">
            <a:xfrm rot="11055630">
              <a:off x="761" y="3102"/>
              <a:ext cx="64" cy="28"/>
            </a:xfrm>
            <a:prstGeom prst="line">
              <a:avLst/>
            </a:prstGeom>
            <a:noFill/>
            <a:ln w="7938">
              <a:solidFill>
                <a:srgbClr val="000000"/>
              </a:solidFill>
              <a:round/>
              <a:headEnd/>
              <a:tailEnd/>
            </a:ln>
          </p:spPr>
          <p:txBody>
            <a:bodyPr/>
            <a:lstStyle/>
            <a:p>
              <a:endParaRPr lang="fr-FR"/>
            </a:p>
          </p:txBody>
        </p:sp>
        <p:sp>
          <p:nvSpPr>
            <p:cNvPr id="2415" name="Freeform 831"/>
            <p:cNvSpPr>
              <a:spLocks/>
            </p:cNvSpPr>
            <p:nvPr/>
          </p:nvSpPr>
          <p:spPr bwMode="auto">
            <a:xfrm rot="11055630">
              <a:off x="767" y="3060"/>
              <a:ext cx="19" cy="18"/>
            </a:xfrm>
            <a:custGeom>
              <a:avLst/>
              <a:gdLst/>
              <a:ahLst/>
              <a:cxnLst>
                <a:cxn ang="0">
                  <a:pos x="0" y="4"/>
                </a:cxn>
                <a:cxn ang="0">
                  <a:pos x="0" y="4"/>
                </a:cxn>
                <a:cxn ang="0">
                  <a:pos x="0" y="0"/>
                </a:cxn>
                <a:cxn ang="0">
                  <a:pos x="0" y="0"/>
                </a:cxn>
                <a:cxn ang="0">
                  <a:pos x="5" y="0"/>
                </a:cxn>
                <a:cxn ang="0">
                  <a:pos x="5" y="0"/>
                </a:cxn>
                <a:cxn ang="0">
                  <a:pos x="5" y="0"/>
                </a:cxn>
                <a:cxn ang="0">
                  <a:pos x="10" y="0"/>
                </a:cxn>
                <a:cxn ang="0">
                  <a:pos x="10" y="0"/>
                </a:cxn>
                <a:cxn ang="0">
                  <a:pos x="14" y="0"/>
                </a:cxn>
                <a:cxn ang="0">
                  <a:pos x="14" y="0"/>
                </a:cxn>
                <a:cxn ang="0">
                  <a:pos x="14" y="0"/>
                </a:cxn>
                <a:cxn ang="0">
                  <a:pos x="19" y="4"/>
                </a:cxn>
                <a:cxn ang="0">
                  <a:pos x="19" y="4"/>
                </a:cxn>
                <a:cxn ang="0">
                  <a:pos x="19" y="4"/>
                </a:cxn>
                <a:cxn ang="0">
                  <a:pos x="19" y="9"/>
                </a:cxn>
                <a:cxn ang="0">
                  <a:pos x="19" y="9"/>
                </a:cxn>
                <a:cxn ang="0">
                  <a:pos x="19" y="9"/>
                </a:cxn>
                <a:cxn ang="0">
                  <a:pos x="19" y="14"/>
                </a:cxn>
                <a:cxn ang="0">
                  <a:pos x="19" y="14"/>
                </a:cxn>
                <a:cxn ang="0">
                  <a:pos x="14" y="14"/>
                </a:cxn>
                <a:cxn ang="0">
                  <a:pos x="14" y="18"/>
                </a:cxn>
                <a:cxn ang="0">
                  <a:pos x="14" y="18"/>
                </a:cxn>
                <a:cxn ang="0">
                  <a:pos x="10" y="18"/>
                </a:cxn>
                <a:cxn ang="0">
                  <a:pos x="10" y="18"/>
                </a:cxn>
                <a:cxn ang="0">
                  <a:pos x="10" y="18"/>
                </a:cxn>
                <a:cxn ang="0">
                  <a:pos x="5" y="18"/>
                </a:cxn>
                <a:cxn ang="0">
                  <a:pos x="5" y="18"/>
                </a:cxn>
                <a:cxn ang="0">
                  <a:pos x="5" y="18"/>
                </a:cxn>
                <a:cxn ang="0">
                  <a:pos x="0" y="14"/>
                </a:cxn>
                <a:cxn ang="0">
                  <a:pos x="0" y="14"/>
                </a:cxn>
                <a:cxn ang="0">
                  <a:pos x="0" y="14"/>
                </a:cxn>
                <a:cxn ang="0">
                  <a:pos x="0" y="9"/>
                </a:cxn>
                <a:cxn ang="0">
                  <a:pos x="0" y="9"/>
                </a:cxn>
                <a:cxn ang="0">
                  <a:pos x="0" y="9"/>
                </a:cxn>
                <a:cxn ang="0">
                  <a:pos x="0" y="4"/>
                </a:cxn>
                <a:cxn ang="0">
                  <a:pos x="0" y="4"/>
                </a:cxn>
              </a:cxnLst>
              <a:rect l="0" t="0" r="r" b="b"/>
              <a:pathLst>
                <a:path w="19" h="18">
                  <a:moveTo>
                    <a:pt x="0" y="4"/>
                  </a:moveTo>
                  <a:lnTo>
                    <a:pt x="0" y="4"/>
                  </a:lnTo>
                  <a:lnTo>
                    <a:pt x="0" y="0"/>
                  </a:lnTo>
                  <a:lnTo>
                    <a:pt x="0" y="0"/>
                  </a:lnTo>
                  <a:lnTo>
                    <a:pt x="5" y="0"/>
                  </a:lnTo>
                  <a:lnTo>
                    <a:pt x="5" y="0"/>
                  </a:lnTo>
                  <a:lnTo>
                    <a:pt x="5" y="0"/>
                  </a:lnTo>
                  <a:lnTo>
                    <a:pt x="10" y="0"/>
                  </a:lnTo>
                  <a:lnTo>
                    <a:pt x="10" y="0"/>
                  </a:lnTo>
                  <a:lnTo>
                    <a:pt x="14" y="0"/>
                  </a:lnTo>
                  <a:lnTo>
                    <a:pt x="14" y="0"/>
                  </a:lnTo>
                  <a:lnTo>
                    <a:pt x="14" y="0"/>
                  </a:lnTo>
                  <a:lnTo>
                    <a:pt x="19" y="4"/>
                  </a:lnTo>
                  <a:lnTo>
                    <a:pt x="19" y="4"/>
                  </a:lnTo>
                  <a:lnTo>
                    <a:pt x="19" y="4"/>
                  </a:lnTo>
                  <a:lnTo>
                    <a:pt x="19" y="9"/>
                  </a:lnTo>
                  <a:lnTo>
                    <a:pt x="19" y="9"/>
                  </a:lnTo>
                  <a:lnTo>
                    <a:pt x="19" y="9"/>
                  </a:lnTo>
                  <a:lnTo>
                    <a:pt x="19" y="14"/>
                  </a:lnTo>
                  <a:lnTo>
                    <a:pt x="19" y="14"/>
                  </a:lnTo>
                  <a:lnTo>
                    <a:pt x="14" y="14"/>
                  </a:lnTo>
                  <a:lnTo>
                    <a:pt x="14" y="18"/>
                  </a:lnTo>
                  <a:lnTo>
                    <a:pt x="14" y="18"/>
                  </a:lnTo>
                  <a:lnTo>
                    <a:pt x="10" y="18"/>
                  </a:lnTo>
                  <a:lnTo>
                    <a:pt x="10" y="18"/>
                  </a:lnTo>
                  <a:lnTo>
                    <a:pt x="10" y="18"/>
                  </a:lnTo>
                  <a:lnTo>
                    <a:pt x="5" y="18"/>
                  </a:lnTo>
                  <a:lnTo>
                    <a:pt x="5" y="18"/>
                  </a:lnTo>
                  <a:lnTo>
                    <a:pt x="5" y="18"/>
                  </a:lnTo>
                  <a:lnTo>
                    <a:pt x="0" y="14"/>
                  </a:lnTo>
                  <a:lnTo>
                    <a:pt x="0" y="14"/>
                  </a:lnTo>
                  <a:lnTo>
                    <a:pt x="0" y="14"/>
                  </a:lnTo>
                  <a:lnTo>
                    <a:pt x="0" y="9"/>
                  </a:lnTo>
                  <a:lnTo>
                    <a:pt x="0" y="9"/>
                  </a:lnTo>
                  <a:lnTo>
                    <a:pt x="0" y="9"/>
                  </a:lnTo>
                  <a:lnTo>
                    <a:pt x="0" y="4"/>
                  </a:lnTo>
                  <a:lnTo>
                    <a:pt x="0" y="4"/>
                  </a:lnTo>
                  <a:close/>
                </a:path>
              </a:pathLst>
            </a:custGeom>
            <a:solidFill>
              <a:srgbClr val="000000"/>
            </a:solidFill>
            <a:ln w="7938">
              <a:solidFill>
                <a:srgbClr val="000000"/>
              </a:solidFill>
              <a:prstDash val="solid"/>
              <a:round/>
              <a:headEnd/>
              <a:tailEnd/>
            </a:ln>
          </p:spPr>
          <p:txBody>
            <a:bodyPr/>
            <a:lstStyle/>
            <a:p>
              <a:endParaRPr lang="fr-FR"/>
            </a:p>
          </p:txBody>
        </p:sp>
        <p:sp>
          <p:nvSpPr>
            <p:cNvPr id="2416" name="Line 832"/>
            <p:cNvSpPr>
              <a:spLocks noChangeShapeType="1"/>
            </p:cNvSpPr>
            <p:nvPr/>
          </p:nvSpPr>
          <p:spPr bwMode="auto">
            <a:xfrm rot="11055630" flipV="1">
              <a:off x="763" y="3041"/>
              <a:ext cx="27" cy="60"/>
            </a:xfrm>
            <a:prstGeom prst="line">
              <a:avLst/>
            </a:prstGeom>
            <a:noFill/>
            <a:ln w="7938">
              <a:solidFill>
                <a:srgbClr val="000000"/>
              </a:solidFill>
              <a:round/>
              <a:headEnd/>
              <a:tailEnd/>
            </a:ln>
          </p:spPr>
          <p:txBody>
            <a:bodyPr/>
            <a:lstStyle/>
            <a:p>
              <a:endParaRPr lang="fr-FR"/>
            </a:p>
          </p:txBody>
        </p:sp>
        <p:sp>
          <p:nvSpPr>
            <p:cNvPr id="2417" name="Line 833"/>
            <p:cNvSpPr>
              <a:spLocks noChangeShapeType="1"/>
            </p:cNvSpPr>
            <p:nvPr/>
          </p:nvSpPr>
          <p:spPr bwMode="auto">
            <a:xfrm rot="11055630">
              <a:off x="744" y="3055"/>
              <a:ext cx="65" cy="28"/>
            </a:xfrm>
            <a:prstGeom prst="line">
              <a:avLst/>
            </a:prstGeom>
            <a:noFill/>
            <a:ln w="7938">
              <a:solidFill>
                <a:srgbClr val="000000"/>
              </a:solidFill>
              <a:round/>
              <a:headEnd/>
              <a:tailEnd/>
            </a:ln>
          </p:spPr>
          <p:txBody>
            <a:bodyPr/>
            <a:lstStyle/>
            <a:p>
              <a:endParaRPr lang="fr-FR"/>
            </a:p>
          </p:txBody>
        </p:sp>
        <p:sp>
          <p:nvSpPr>
            <p:cNvPr id="2418" name="Freeform 834"/>
            <p:cNvSpPr>
              <a:spLocks/>
            </p:cNvSpPr>
            <p:nvPr/>
          </p:nvSpPr>
          <p:spPr bwMode="auto">
            <a:xfrm rot="11055630">
              <a:off x="1185" y="4028"/>
              <a:ext cx="23" cy="23"/>
            </a:xfrm>
            <a:custGeom>
              <a:avLst/>
              <a:gdLst/>
              <a:ahLst/>
              <a:cxnLst>
                <a:cxn ang="0">
                  <a:pos x="9" y="18"/>
                </a:cxn>
                <a:cxn ang="0">
                  <a:pos x="5" y="18"/>
                </a:cxn>
                <a:cxn ang="0">
                  <a:pos x="5" y="18"/>
                </a:cxn>
                <a:cxn ang="0">
                  <a:pos x="5" y="18"/>
                </a:cxn>
                <a:cxn ang="0">
                  <a:pos x="0" y="13"/>
                </a:cxn>
                <a:cxn ang="0">
                  <a:pos x="0" y="13"/>
                </a:cxn>
                <a:cxn ang="0">
                  <a:pos x="0" y="13"/>
                </a:cxn>
                <a:cxn ang="0">
                  <a:pos x="0" y="9"/>
                </a:cxn>
                <a:cxn ang="0">
                  <a:pos x="0" y="9"/>
                </a:cxn>
                <a:cxn ang="0">
                  <a:pos x="0" y="4"/>
                </a:cxn>
                <a:cxn ang="0">
                  <a:pos x="5" y="4"/>
                </a:cxn>
                <a:cxn ang="0">
                  <a:pos x="5" y="4"/>
                </a:cxn>
                <a:cxn ang="0">
                  <a:pos x="5" y="0"/>
                </a:cxn>
                <a:cxn ang="0">
                  <a:pos x="9" y="0"/>
                </a:cxn>
                <a:cxn ang="0">
                  <a:pos x="9" y="0"/>
                </a:cxn>
                <a:cxn ang="0">
                  <a:pos x="9" y="0"/>
                </a:cxn>
                <a:cxn ang="0">
                  <a:pos x="14" y="0"/>
                </a:cxn>
                <a:cxn ang="0">
                  <a:pos x="14" y="0"/>
                </a:cxn>
                <a:cxn ang="0">
                  <a:pos x="14" y="0"/>
                </a:cxn>
                <a:cxn ang="0">
                  <a:pos x="19" y="0"/>
                </a:cxn>
                <a:cxn ang="0">
                  <a:pos x="19" y="4"/>
                </a:cxn>
                <a:cxn ang="0">
                  <a:pos x="19" y="4"/>
                </a:cxn>
                <a:cxn ang="0">
                  <a:pos x="19" y="4"/>
                </a:cxn>
                <a:cxn ang="0">
                  <a:pos x="23" y="9"/>
                </a:cxn>
                <a:cxn ang="0">
                  <a:pos x="23" y="9"/>
                </a:cxn>
                <a:cxn ang="0">
                  <a:pos x="23" y="9"/>
                </a:cxn>
                <a:cxn ang="0">
                  <a:pos x="23" y="13"/>
                </a:cxn>
                <a:cxn ang="0">
                  <a:pos x="19" y="13"/>
                </a:cxn>
                <a:cxn ang="0">
                  <a:pos x="19" y="13"/>
                </a:cxn>
                <a:cxn ang="0">
                  <a:pos x="19" y="18"/>
                </a:cxn>
                <a:cxn ang="0">
                  <a:pos x="19" y="18"/>
                </a:cxn>
                <a:cxn ang="0">
                  <a:pos x="14" y="18"/>
                </a:cxn>
                <a:cxn ang="0">
                  <a:pos x="14" y="18"/>
                </a:cxn>
                <a:cxn ang="0">
                  <a:pos x="14" y="18"/>
                </a:cxn>
                <a:cxn ang="0">
                  <a:pos x="9" y="23"/>
                </a:cxn>
                <a:cxn ang="0">
                  <a:pos x="9" y="18"/>
                </a:cxn>
                <a:cxn ang="0">
                  <a:pos x="9" y="18"/>
                </a:cxn>
              </a:cxnLst>
              <a:rect l="0" t="0" r="r" b="b"/>
              <a:pathLst>
                <a:path w="23" h="23">
                  <a:moveTo>
                    <a:pt x="9" y="18"/>
                  </a:moveTo>
                  <a:lnTo>
                    <a:pt x="5" y="18"/>
                  </a:lnTo>
                  <a:lnTo>
                    <a:pt x="5" y="18"/>
                  </a:lnTo>
                  <a:lnTo>
                    <a:pt x="5" y="18"/>
                  </a:lnTo>
                  <a:lnTo>
                    <a:pt x="0" y="13"/>
                  </a:lnTo>
                  <a:lnTo>
                    <a:pt x="0" y="13"/>
                  </a:lnTo>
                  <a:lnTo>
                    <a:pt x="0" y="13"/>
                  </a:lnTo>
                  <a:lnTo>
                    <a:pt x="0" y="9"/>
                  </a:lnTo>
                  <a:lnTo>
                    <a:pt x="0" y="9"/>
                  </a:lnTo>
                  <a:lnTo>
                    <a:pt x="0" y="4"/>
                  </a:lnTo>
                  <a:lnTo>
                    <a:pt x="5" y="4"/>
                  </a:lnTo>
                  <a:lnTo>
                    <a:pt x="5" y="4"/>
                  </a:lnTo>
                  <a:lnTo>
                    <a:pt x="5" y="0"/>
                  </a:lnTo>
                  <a:lnTo>
                    <a:pt x="9" y="0"/>
                  </a:lnTo>
                  <a:lnTo>
                    <a:pt x="9" y="0"/>
                  </a:lnTo>
                  <a:lnTo>
                    <a:pt x="9" y="0"/>
                  </a:lnTo>
                  <a:lnTo>
                    <a:pt x="14" y="0"/>
                  </a:lnTo>
                  <a:lnTo>
                    <a:pt x="14" y="0"/>
                  </a:lnTo>
                  <a:lnTo>
                    <a:pt x="14" y="0"/>
                  </a:lnTo>
                  <a:lnTo>
                    <a:pt x="19" y="0"/>
                  </a:lnTo>
                  <a:lnTo>
                    <a:pt x="19" y="4"/>
                  </a:lnTo>
                  <a:lnTo>
                    <a:pt x="19" y="4"/>
                  </a:lnTo>
                  <a:lnTo>
                    <a:pt x="19" y="4"/>
                  </a:lnTo>
                  <a:lnTo>
                    <a:pt x="23" y="9"/>
                  </a:lnTo>
                  <a:lnTo>
                    <a:pt x="23" y="9"/>
                  </a:lnTo>
                  <a:lnTo>
                    <a:pt x="23" y="9"/>
                  </a:lnTo>
                  <a:lnTo>
                    <a:pt x="23" y="13"/>
                  </a:lnTo>
                  <a:lnTo>
                    <a:pt x="19" y="13"/>
                  </a:lnTo>
                  <a:lnTo>
                    <a:pt x="19" y="13"/>
                  </a:lnTo>
                  <a:lnTo>
                    <a:pt x="19" y="18"/>
                  </a:lnTo>
                  <a:lnTo>
                    <a:pt x="19" y="18"/>
                  </a:lnTo>
                  <a:lnTo>
                    <a:pt x="14" y="18"/>
                  </a:lnTo>
                  <a:lnTo>
                    <a:pt x="14" y="18"/>
                  </a:lnTo>
                  <a:lnTo>
                    <a:pt x="14" y="18"/>
                  </a:lnTo>
                  <a:lnTo>
                    <a:pt x="9" y="23"/>
                  </a:lnTo>
                  <a:lnTo>
                    <a:pt x="9" y="18"/>
                  </a:lnTo>
                  <a:lnTo>
                    <a:pt x="9" y="18"/>
                  </a:lnTo>
                  <a:close/>
                </a:path>
              </a:pathLst>
            </a:custGeom>
            <a:solidFill>
              <a:srgbClr val="000000"/>
            </a:solidFill>
            <a:ln w="7938">
              <a:solidFill>
                <a:srgbClr val="000000"/>
              </a:solidFill>
              <a:prstDash val="solid"/>
              <a:round/>
              <a:headEnd/>
              <a:tailEnd/>
            </a:ln>
          </p:spPr>
          <p:txBody>
            <a:bodyPr/>
            <a:lstStyle/>
            <a:p>
              <a:endParaRPr lang="fr-FR"/>
            </a:p>
          </p:txBody>
        </p:sp>
        <p:sp>
          <p:nvSpPr>
            <p:cNvPr id="2419" name="Line 835"/>
            <p:cNvSpPr>
              <a:spLocks noChangeShapeType="1"/>
            </p:cNvSpPr>
            <p:nvPr/>
          </p:nvSpPr>
          <p:spPr bwMode="auto">
            <a:xfrm rot="11055630">
              <a:off x="1167" y="4029"/>
              <a:ext cx="60" cy="28"/>
            </a:xfrm>
            <a:prstGeom prst="line">
              <a:avLst/>
            </a:prstGeom>
            <a:noFill/>
            <a:ln w="7938">
              <a:solidFill>
                <a:srgbClr val="000000"/>
              </a:solidFill>
              <a:round/>
              <a:headEnd/>
              <a:tailEnd/>
            </a:ln>
          </p:spPr>
          <p:txBody>
            <a:bodyPr/>
            <a:lstStyle/>
            <a:p>
              <a:endParaRPr lang="fr-FR"/>
            </a:p>
          </p:txBody>
        </p:sp>
        <p:sp>
          <p:nvSpPr>
            <p:cNvPr id="2420" name="Line 836"/>
            <p:cNvSpPr>
              <a:spLocks noChangeShapeType="1"/>
            </p:cNvSpPr>
            <p:nvPr/>
          </p:nvSpPr>
          <p:spPr bwMode="auto">
            <a:xfrm rot="11055630" flipV="1">
              <a:off x="1185" y="4011"/>
              <a:ext cx="27" cy="60"/>
            </a:xfrm>
            <a:prstGeom prst="line">
              <a:avLst/>
            </a:prstGeom>
            <a:noFill/>
            <a:ln w="7938">
              <a:solidFill>
                <a:srgbClr val="000000"/>
              </a:solidFill>
              <a:round/>
              <a:headEnd/>
              <a:tailEnd/>
            </a:ln>
          </p:spPr>
          <p:txBody>
            <a:bodyPr/>
            <a:lstStyle/>
            <a:p>
              <a:endParaRPr lang="fr-FR"/>
            </a:p>
          </p:txBody>
        </p:sp>
        <p:sp>
          <p:nvSpPr>
            <p:cNvPr id="2421" name="Freeform 837"/>
            <p:cNvSpPr>
              <a:spLocks/>
            </p:cNvSpPr>
            <p:nvPr/>
          </p:nvSpPr>
          <p:spPr bwMode="auto">
            <a:xfrm rot="11055630">
              <a:off x="1138" y="4043"/>
              <a:ext cx="23" cy="23"/>
            </a:xfrm>
            <a:custGeom>
              <a:avLst/>
              <a:gdLst/>
              <a:ahLst/>
              <a:cxnLst>
                <a:cxn ang="0">
                  <a:pos x="10" y="23"/>
                </a:cxn>
                <a:cxn ang="0">
                  <a:pos x="5" y="23"/>
                </a:cxn>
                <a:cxn ang="0">
                  <a:pos x="5" y="19"/>
                </a:cxn>
                <a:cxn ang="0">
                  <a:pos x="5" y="19"/>
                </a:cxn>
                <a:cxn ang="0">
                  <a:pos x="0" y="19"/>
                </a:cxn>
                <a:cxn ang="0">
                  <a:pos x="0" y="14"/>
                </a:cxn>
                <a:cxn ang="0">
                  <a:pos x="0" y="14"/>
                </a:cxn>
                <a:cxn ang="0">
                  <a:pos x="0" y="14"/>
                </a:cxn>
                <a:cxn ang="0">
                  <a:pos x="0" y="9"/>
                </a:cxn>
                <a:cxn ang="0">
                  <a:pos x="0" y="9"/>
                </a:cxn>
                <a:cxn ang="0">
                  <a:pos x="5" y="5"/>
                </a:cxn>
                <a:cxn ang="0">
                  <a:pos x="5" y="5"/>
                </a:cxn>
                <a:cxn ang="0">
                  <a:pos x="5" y="5"/>
                </a:cxn>
                <a:cxn ang="0">
                  <a:pos x="10" y="5"/>
                </a:cxn>
                <a:cxn ang="0">
                  <a:pos x="10" y="5"/>
                </a:cxn>
                <a:cxn ang="0">
                  <a:pos x="10" y="0"/>
                </a:cxn>
                <a:cxn ang="0">
                  <a:pos x="14" y="0"/>
                </a:cxn>
                <a:cxn ang="0">
                  <a:pos x="14" y="0"/>
                </a:cxn>
                <a:cxn ang="0">
                  <a:pos x="14" y="5"/>
                </a:cxn>
                <a:cxn ang="0">
                  <a:pos x="19" y="5"/>
                </a:cxn>
                <a:cxn ang="0">
                  <a:pos x="19" y="5"/>
                </a:cxn>
                <a:cxn ang="0">
                  <a:pos x="19" y="5"/>
                </a:cxn>
                <a:cxn ang="0">
                  <a:pos x="19" y="9"/>
                </a:cxn>
                <a:cxn ang="0">
                  <a:pos x="23" y="9"/>
                </a:cxn>
                <a:cxn ang="0">
                  <a:pos x="23" y="9"/>
                </a:cxn>
                <a:cxn ang="0">
                  <a:pos x="23" y="14"/>
                </a:cxn>
                <a:cxn ang="0">
                  <a:pos x="23" y="14"/>
                </a:cxn>
                <a:cxn ang="0">
                  <a:pos x="19" y="19"/>
                </a:cxn>
                <a:cxn ang="0">
                  <a:pos x="19" y="19"/>
                </a:cxn>
                <a:cxn ang="0">
                  <a:pos x="19" y="19"/>
                </a:cxn>
                <a:cxn ang="0">
                  <a:pos x="19" y="19"/>
                </a:cxn>
                <a:cxn ang="0">
                  <a:pos x="14" y="23"/>
                </a:cxn>
                <a:cxn ang="0">
                  <a:pos x="14" y="23"/>
                </a:cxn>
                <a:cxn ang="0">
                  <a:pos x="14" y="23"/>
                </a:cxn>
                <a:cxn ang="0">
                  <a:pos x="10" y="23"/>
                </a:cxn>
                <a:cxn ang="0">
                  <a:pos x="10" y="23"/>
                </a:cxn>
                <a:cxn ang="0">
                  <a:pos x="10" y="23"/>
                </a:cxn>
              </a:cxnLst>
              <a:rect l="0" t="0" r="r" b="b"/>
              <a:pathLst>
                <a:path w="23" h="23">
                  <a:moveTo>
                    <a:pt x="10" y="23"/>
                  </a:moveTo>
                  <a:lnTo>
                    <a:pt x="5" y="23"/>
                  </a:lnTo>
                  <a:lnTo>
                    <a:pt x="5" y="19"/>
                  </a:lnTo>
                  <a:lnTo>
                    <a:pt x="5" y="19"/>
                  </a:lnTo>
                  <a:lnTo>
                    <a:pt x="0" y="19"/>
                  </a:lnTo>
                  <a:lnTo>
                    <a:pt x="0" y="14"/>
                  </a:lnTo>
                  <a:lnTo>
                    <a:pt x="0" y="14"/>
                  </a:lnTo>
                  <a:lnTo>
                    <a:pt x="0" y="14"/>
                  </a:lnTo>
                  <a:lnTo>
                    <a:pt x="0" y="9"/>
                  </a:lnTo>
                  <a:lnTo>
                    <a:pt x="0" y="9"/>
                  </a:lnTo>
                  <a:lnTo>
                    <a:pt x="5" y="5"/>
                  </a:lnTo>
                  <a:lnTo>
                    <a:pt x="5" y="5"/>
                  </a:lnTo>
                  <a:lnTo>
                    <a:pt x="5" y="5"/>
                  </a:lnTo>
                  <a:lnTo>
                    <a:pt x="10" y="5"/>
                  </a:lnTo>
                  <a:lnTo>
                    <a:pt x="10" y="5"/>
                  </a:lnTo>
                  <a:lnTo>
                    <a:pt x="10" y="0"/>
                  </a:lnTo>
                  <a:lnTo>
                    <a:pt x="14" y="0"/>
                  </a:lnTo>
                  <a:lnTo>
                    <a:pt x="14" y="0"/>
                  </a:lnTo>
                  <a:lnTo>
                    <a:pt x="14" y="5"/>
                  </a:lnTo>
                  <a:lnTo>
                    <a:pt x="19" y="5"/>
                  </a:lnTo>
                  <a:lnTo>
                    <a:pt x="19" y="5"/>
                  </a:lnTo>
                  <a:lnTo>
                    <a:pt x="19" y="5"/>
                  </a:lnTo>
                  <a:lnTo>
                    <a:pt x="19" y="9"/>
                  </a:lnTo>
                  <a:lnTo>
                    <a:pt x="23" y="9"/>
                  </a:lnTo>
                  <a:lnTo>
                    <a:pt x="23" y="9"/>
                  </a:lnTo>
                  <a:lnTo>
                    <a:pt x="23" y="14"/>
                  </a:lnTo>
                  <a:lnTo>
                    <a:pt x="23" y="14"/>
                  </a:lnTo>
                  <a:lnTo>
                    <a:pt x="19" y="19"/>
                  </a:lnTo>
                  <a:lnTo>
                    <a:pt x="19" y="19"/>
                  </a:lnTo>
                  <a:lnTo>
                    <a:pt x="19" y="19"/>
                  </a:lnTo>
                  <a:lnTo>
                    <a:pt x="19" y="19"/>
                  </a:lnTo>
                  <a:lnTo>
                    <a:pt x="14" y="23"/>
                  </a:lnTo>
                  <a:lnTo>
                    <a:pt x="14" y="23"/>
                  </a:lnTo>
                  <a:lnTo>
                    <a:pt x="14" y="23"/>
                  </a:lnTo>
                  <a:lnTo>
                    <a:pt x="10" y="23"/>
                  </a:lnTo>
                  <a:lnTo>
                    <a:pt x="10" y="23"/>
                  </a:lnTo>
                  <a:lnTo>
                    <a:pt x="10" y="23"/>
                  </a:lnTo>
                  <a:close/>
                </a:path>
              </a:pathLst>
            </a:custGeom>
            <a:solidFill>
              <a:srgbClr val="000000"/>
            </a:solidFill>
            <a:ln w="7938">
              <a:solidFill>
                <a:srgbClr val="000000"/>
              </a:solidFill>
              <a:prstDash val="solid"/>
              <a:round/>
              <a:headEnd/>
              <a:tailEnd/>
            </a:ln>
          </p:spPr>
          <p:txBody>
            <a:bodyPr/>
            <a:lstStyle/>
            <a:p>
              <a:endParaRPr lang="fr-FR"/>
            </a:p>
          </p:txBody>
        </p:sp>
        <p:sp>
          <p:nvSpPr>
            <p:cNvPr id="2422" name="Line 838"/>
            <p:cNvSpPr>
              <a:spLocks noChangeShapeType="1"/>
            </p:cNvSpPr>
            <p:nvPr/>
          </p:nvSpPr>
          <p:spPr bwMode="auto">
            <a:xfrm rot="11055630">
              <a:off x="1120" y="4039"/>
              <a:ext cx="60" cy="28"/>
            </a:xfrm>
            <a:prstGeom prst="line">
              <a:avLst/>
            </a:prstGeom>
            <a:noFill/>
            <a:ln w="7938">
              <a:solidFill>
                <a:srgbClr val="000000"/>
              </a:solidFill>
              <a:round/>
              <a:headEnd/>
              <a:tailEnd/>
            </a:ln>
          </p:spPr>
          <p:txBody>
            <a:bodyPr/>
            <a:lstStyle/>
            <a:p>
              <a:endParaRPr lang="fr-FR"/>
            </a:p>
          </p:txBody>
        </p:sp>
        <p:sp>
          <p:nvSpPr>
            <p:cNvPr id="2423" name="Line 839"/>
            <p:cNvSpPr>
              <a:spLocks noChangeShapeType="1"/>
            </p:cNvSpPr>
            <p:nvPr/>
          </p:nvSpPr>
          <p:spPr bwMode="auto">
            <a:xfrm rot="11055630" flipV="1">
              <a:off x="1138" y="4025"/>
              <a:ext cx="27" cy="60"/>
            </a:xfrm>
            <a:prstGeom prst="line">
              <a:avLst/>
            </a:prstGeom>
            <a:noFill/>
            <a:ln w="7938">
              <a:solidFill>
                <a:srgbClr val="000000"/>
              </a:solidFill>
              <a:round/>
              <a:headEnd/>
              <a:tailEnd/>
            </a:ln>
          </p:spPr>
          <p:txBody>
            <a:bodyPr/>
            <a:lstStyle/>
            <a:p>
              <a:endParaRPr lang="fr-FR"/>
            </a:p>
          </p:txBody>
        </p:sp>
        <p:sp>
          <p:nvSpPr>
            <p:cNvPr id="2424" name="Freeform 840"/>
            <p:cNvSpPr>
              <a:spLocks/>
            </p:cNvSpPr>
            <p:nvPr/>
          </p:nvSpPr>
          <p:spPr bwMode="auto">
            <a:xfrm rot="11055630">
              <a:off x="312" y="3583"/>
              <a:ext cx="23" cy="19"/>
            </a:xfrm>
            <a:custGeom>
              <a:avLst/>
              <a:gdLst/>
              <a:ahLst/>
              <a:cxnLst>
                <a:cxn ang="0">
                  <a:pos x="4" y="5"/>
                </a:cxn>
                <a:cxn ang="0">
                  <a:pos x="4" y="5"/>
                </a:cxn>
                <a:cxn ang="0">
                  <a:pos x="4" y="0"/>
                </a:cxn>
                <a:cxn ang="0">
                  <a:pos x="4" y="0"/>
                </a:cxn>
                <a:cxn ang="0">
                  <a:pos x="9" y="0"/>
                </a:cxn>
                <a:cxn ang="0">
                  <a:pos x="9" y="0"/>
                </a:cxn>
                <a:cxn ang="0">
                  <a:pos x="9" y="0"/>
                </a:cxn>
                <a:cxn ang="0">
                  <a:pos x="13" y="0"/>
                </a:cxn>
                <a:cxn ang="0">
                  <a:pos x="13" y="0"/>
                </a:cxn>
                <a:cxn ang="0">
                  <a:pos x="18" y="0"/>
                </a:cxn>
                <a:cxn ang="0">
                  <a:pos x="18" y="0"/>
                </a:cxn>
                <a:cxn ang="0">
                  <a:pos x="18" y="0"/>
                </a:cxn>
                <a:cxn ang="0">
                  <a:pos x="23" y="5"/>
                </a:cxn>
                <a:cxn ang="0">
                  <a:pos x="23" y="5"/>
                </a:cxn>
                <a:cxn ang="0">
                  <a:pos x="23" y="5"/>
                </a:cxn>
                <a:cxn ang="0">
                  <a:pos x="23" y="9"/>
                </a:cxn>
                <a:cxn ang="0">
                  <a:pos x="23" y="9"/>
                </a:cxn>
                <a:cxn ang="0">
                  <a:pos x="23" y="14"/>
                </a:cxn>
                <a:cxn ang="0">
                  <a:pos x="23" y="14"/>
                </a:cxn>
                <a:cxn ang="0">
                  <a:pos x="18" y="14"/>
                </a:cxn>
                <a:cxn ang="0">
                  <a:pos x="18" y="14"/>
                </a:cxn>
                <a:cxn ang="0">
                  <a:pos x="18" y="19"/>
                </a:cxn>
                <a:cxn ang="0">
                  <a:pos x="18" y="19"/>
                </a:cxn>
                <a:cxn ang="0">
                  <a:pos x="13" y="19"/>
                </a:cxn>
                <a:cxn ang="0">
                  <a:pos x="13" y="19"/>
                </a:cxn>
                <a:cxn ang="0">
                  <a:pos x="9" y="19"/>
                </a:cxn>
                <a:cxn ang="0">
                  <a:pos x="9" y="19"/>
                </a:cxn>
                <a:cxn ang="0">
                  <a:pos x="9" y="19"/>
                </a:cxn>
                <a:cxn ang="0">
                  <a:pos x="4" y="19"/>
                </a:cxn>
                <a:cxn ang="0">
                  <a:pos x="4" y="14"/>
                </a:cxn>
                <a:cxn ang="0">
                  <a:pos x="4" y="14"/>
                </a:cxn>
                <a:cxn ang="0">
                  <a:pos x="4" y="14"/>
                </a:cxn>
                <a:cxn ang="0">
                  <a:pos x="0" y="9"/>
                </a:cxn>
                <a:cxn ang="0">
                  <a:pos x="0" y="9"/>
                </a:cxn>
                <a:cxn ang="0">
                  <a:pos x="0" y="9"/>
                </a:cxn>
                <a:cxn ang="0">
                  <a:pos x="4" y="5"/>
                </a:cxn>
                <a:cxn ang="0">
                  <a:pos x="4" y="5"/>
                </a:cxn>
              </a:cxnLst>
              <a:rect l="0" t="0" r="r" b="b"/>
              <a:pathLst>
                <a:path w="23" h="19">
                  <a:moveTo>
                    <a:pt x="4" y="5"/>
                  </a:moveTo>
                  <a:lnTo>
                    <a:pt x="4" y="5"/>
                  </a:lnTo>
                  <a:lnTo>
                    <a:pt x="4" y="0"/>
                  </a:lnTo>
                  <a:lnTo>
                    <a:pt x="4" y="0"/>
                  </a:lnTo>
                  <a:lnTo>
                    <a:pt x="9" y="0"/>
                  </a:lnTo>
                  <a:lnTo>
                    <a:pt x="9" y="0"/>
                  </a:lnTo>
                  <a:lnTo>
                    <a:pt x="9" y="0"/>
                  </a:lnTo>
                  <a:lnTo>
                    <a:pt x="13" y="0"/>
                  </a:lnTo>
                  <a:lnTo>
                    <a:pt x="13" y="0"/>
                  </a:lnTo>
                  <a:lnTo>
                    <a:pt x="18" y="0"/>
                  </a:lnTo>
                  <a:lnTo>
                    <a:pt x="18" y="0"/>
                  </a:lnTo>
                  <a:lnTo>
                    <a:pt x="18" y="0"/>
                  </a:lnTo>
                  <a:lnTo>
                    <a:pt x="23" y="5"/>
                  </a:lnTo>
                  <a:lnTo>
                    <a:pt x="23" y="5"/>
                  </a:lnTo>
                  <a:lnTo>
                    <a:pt x="23" y="5"/>
                  </a:lnTo>
                  <a:lnTo>
                    <a:pt x="23" y="9"/>
                  </a:lnTo>
                  <a:lnTo>
                    <a:pt x="23" y="9"/>
                  </a:lnTo>
                  <a:lnTo>
                    <a:pt x="23" y="14"/>
                  </a:lnTo>
                  <a:lnTo>
                    <a:pt x="23" y="14"/>
                  </a:lnTo>
                  <a:lnTo>
                    <a:pt x="18" y="14"/>
                  </a:lnTo>
                  <a:lnTo>
                    <a:pt x="18" y="14"/>
                  </a:lnTo>
                  <a:lnTo>
                    <a:pt x="18" y="19"/>
                  </a:lnTo>
                  <a:lnTo>
                    <a:pt x="18" y="19"/>
                  </a:lnTo>
                  <a:lnTo>
                    <a:pt x="13" y="19"/>
                  </a:lnTo>
                  <a:lnTo>
                    <a:pt x="13" y="19"/>
                  </a:lnTo>
                  <a:lnTo>
                    <a:pt x="9" y="19"/>
                  </a:lnTo>
                  <a:lnTo>
                    <a:pt x="9" y="19"/>
                  </a:lnTo>
                  <a:lnTo>
                    <a:pt x="9" y="19"/>
                  </a:lnTo>
                  <a:lnTo>
                    <a:pt x="4" y="19"/>
                  </a:lnTo>
                  <a:lnTo>
                    <a:pt x="4" y="14"/>
                  </a:lnTo>
                  <a:lnTo>
                    <a:pt x="4" y="14"/>
                  </a:lnTo>
                  <a:lnTo>
                    <a:pt x="4" y="14"/>
                  </a:lnTo>
                  <a:lnTo>
                    <a:pt x="0" y="9"/>
                  </a:lnTo>
                  <a:lnTo>
                    <a:pt x="0" y="9"/>
                  </a:lnTo>
                  <a:lnTo>
                    <a:pt x="0" y="9"/>
                  </a:lnTo>
                  <a:lnTo>
                    <a:pt x="4" y="5"/>
                  </a:lnTo>
                  <a:lnTo>
                    <a:pt x="4" y="5"/>
                  </a:lnTo>
                  <a:close/>
                </a:path>
              </a:pathLst>
            </a:custGeom>
            <a:solidFill>
              <a:srgbClr val="000000"/>
            </a:solidFill>
            <a:ln w="7938">
              <a:solidFill>
                <a:srgbClr val="000000"/>
              </a:solidFill>
              <a:prstDash val="solid"/>
              <a:round/>
              <a:headEnd/>
              <a:tailEnd/>
            </a:ln>
          </p:spPr>
          <p:txBody>
            <a:bodyPr/>
            <a:lstStyle/>
            <a:p>
              <a:endParaRPr lang="fr-FR"/>
            </a:p>
          </p:txBody>
        </p:sp>
        <p:sp>
          <p:nvSpPr>
            <p:cNvPr id="2425" name="Line 841"/>
            <p:cNvSpPr>
              <a:spLocks noChangeShapeType="1"/>
            </p:cNvSpPr>
            <p:nvPr/>
          </p:nvSpPr>
          <p:spPr bwMode="auto">
            <a:xfrm rot="11055630" flipV="1">
              <a:off x="309" y="3567"/>
              <a:ext cx="32" cy="60"/>
            </a:xfrm>
            <a:prstGeom prst="line">
              <a:avLst/>
            </a:prstGeom>
            <a:noFill/>
            <a:ln w="7938">
              <a:solidFill>
                <a:srgbClr val="000000"/>
              </a:solidFill>
              <a:round/>
              <a:headEnd/>
              <a:tailEnd/>
            </a:ln>
          </p:spPr>
          <p:txBody>
            <a:bodyPr/>
            <a:lstStyle/>
            <a:p>
              <a:endParaRPr lang="fr-FR"/>
            </a:p>
          </p:txBody>
        </p:sp>
        <p:sp>
          <p:nvSpPr>
            <p:cNvPr id="2426" name="Line 842"/>
            <p:cNvSpPr>
              <a:spLocks noChangeShapeType="1"/>
            </p:cNvSpPr>
            <p:nvPr/>
          </p:nvSpPr>
          <p:spPr bwMode="auto">
            <a:xfrm rot="11055630">
              <a:off x="295" y="3580"/>
              <a:ext cx="60" cy="27"/>
            </a:xfrm>
            <a:prstGeom prst="line">
              <a:avLst/>
            </a:prstGeom>
            <a:noFill/>
            <a:ln w="7938">
              <a:solidFill>
                <a:srgbClr val="000000"/>
              </a:solidFill>
              <a:round/>
              <a:headEnd/>
              <a:tailEnd/>
            </a:ln>
          </p:spPr>
          <p:txBody>
            <a:bodyPr/>
            <a:lstStyle/>
            <a:p>
              <a:endParaRPr lang="fr-FR"/>
            </a:p>
          </p:txBody>
        </p:sp>
        <p:sp>
          <p:nvSpPr>
            <p:cNvPr id="2427" name="Freeform 843"/>
            <p:cNvSpPr>
              <a:spLocks/>
            </p:cNvSpPr>
            <p:nvPr/>
          </p:nvSpPr>
          <p:spPr bwMode="auto">
            <a:xfrm rot="11055630">
              <a:off x="301" y="3536"/>
              <a:ext cx="19" cy="19"/>
            </a:xfrm>
            <a:custGeom>
              <a:avLst/>
              <a:gdLst/>
              <a:ahLst/>
              <a:cxnLst>
                <a:cxn ang="0">
                  <a:pos x="0" y="5"/>
                </a:cxn>
                <a:cxn ang="0">
                  <a:pos x="0" y="0"/>
                </a:cxn>
                <a:cxn ang="0">
                  <a:pos x="0" y="0"/>
                </a:cxn>
                <a:cxn ang="0">
                  <a:pos x="5" y="0"/>
                </a:cxn>
                <a:cxn ang="0">
                  <a:pos x="5" y="0"/>
                </a:cxn>
                <a:cxn ang="0">
                  <a:pos x="5" y="0"/>
                </a:cxn>
                <a:cxn ang="0">
                  <a:pos x="9" y="0"/>
                </a:cxn>
                <a:cxn ang="0">
                  <a:pos x="9" y="0"/>
                </a:cxn>
                <a:cxn ang="0">
                  <a:pos x="14" y="0"/>
                </a:cxn>
                <a:cxn ang="0">
                  <a:pos x="14" y="0"/>
                </a:cxn>
                <a:cxn ang="0">
                  <a:pos x="14" y="0"/>
                </a:cxn>
                <a:cxn ang="0">
                  <a:pos x="19" y="0"/>
                </a:cxn>
                <a:cxn ang="0">
                  <a:pos x="19" y="5"/>
                </a:cxn>
                <a:cxn ang="0">
                  <a:pos x="19" y="5"/>
                </a:cxn>
                <a:cxn ang="0">
                  <a:pos x="19" y="5"/>
                </a:cxn>
                <a:cxn ang="0">
                  <a:pos x="19" y="9"/>
                </a:cxn>
                <a:cxn ang="0">
                  <a:pos x="19" y="9"/>
                </a:cxn>
                <a:cxn ang="0">
                  <a:pos x="19" y="9"/>
                </a:cxn>
                <a:cxn ang="0">
                  <a:pos x="19" y="14"/>
                </a:cxn>
                <a:cxn ang="0">
                  <a:pos x="19" y="14"/>
                </a:cxn>
                <a:cxn ang="0">
                  <a:pos x="19" y="14"/>
                </a:cxn>
                <a:cxn ang="0">
                  <a:pos x="14" y="19"/>
                </a:cxn>
                <a:cxn ang="0">
                  <a:pos x="14" y="19"/>
                </a:cxn>
                <a:cxn ang="0">
                  <a:pos x="14" y="19"/>
                </a:cxn>
                <a:cxn ang="0">
                  <a:pos x="9" y="19"/>
                </a:cxn>
                <a:cxn ang="0">
                  <a:pos x="9" y="19"/>
                </a:cxn>
                <a:cxn ang="0">
                  <a:pos x="5" y="19"/>
                </a:cxn>
                <a:cxn ang="0">
                  <a:pos x="5" y="19"/>
                </a:cxn>
                <a:cxn ang="0">
                  <a:pos x="5" y="14"/>
                </a:cxn>
                <a:cxn ang="0">
                  <a:pos x="0" y="14"/>
                </a:cxn>
                <a:cxn ang="0">
                  <a:pos x="0" y="14"/>
                </a:cxn>
                <a:cxn ang="0">
                  <a:pos x="0" y="14"/>
                </a:cxn>
                <a:cxn ang="0">
                  <a:pos x="0" y="9"/>
                </a:cxn>
                <a:cxn ang="0">
                  <a:pos x="0" y="9"/>
                </a:cxn>
                <a:cxn ang="0">
                  <a:pos x="0" y="5"/>
                </a:cxn>
                <a:cxn ang="0">
                  <a:pos x="0" y="5"/>
                </a:cxn>
                <a:cxn ang="0">
                  <a:pos x="0" y="5"/>
                </a:cxn>
              </a:cxnLst>
              <a:rect l="0" t="0" r="r" b="b"/>
              <a:pathLst>
                <a:path w="19" h="19">
                  <a:moveTo>
                    <a:pt x="0" y="5"/>
                  </a:moveTo>
                  <a:lnTo>
                    <a:pt x="0" y="0"/>
                  </a:lnTo>
                  <a:lnTo>
                    <a:pt x="0" y="0"/>
                  </a:lnTo>
                  <a:lnTo>
                    <a:pt x="5" y="0"/>
                  </a:lnTo>
                  <a:lnTo>
                    <a:pt x="5" y="0"/>
                  </a:lnTo>
                  <a:lnTo>
                    <a:pt x="5" y="0"/>
                  </a:lnTo>
                  <a:lnTo>
                    <a:pt x="9" y="0"/>
                  </a:lnTo>
                  <a:lnTo>
                    <a:pt x="9" y="0"/>
                  </a:lnTo>
                  <a:lnTo>
                    <a:pt x="14" y="0"/>
                  </a:lnTo>
                  <a:lnTo>
                    <a:pt x="14" y="0"/>
                  </a:lnTo>
                  <a:lnTo>
                    <a:pt x="14" y="0"/>
                  </a:lnTo>
                  <a:lnTo>
                    <a:pt x="19" y="0"/>
                  </a:lnTo>
                  <a:lnTo>
                    <a:pt x="19" y="5"/>
                  </a:lnTo>
                  <a:lnTo>
                    <a:pt x="19" y="5"/>
                  </a:lnTo>
                  <a:lnTo>
                    <a:pt x="19" y="5"/>
                  </a:lnTo>
                  <a:lnTo>
                    <a:pt x="19" y="9"/>
                  </a:lnTo>
                  <a:lnTo>
                    <a:pt x="19" y="9"/>
                  </a:lnTo>
                  <a:lnTo>
                    <a:pt x="19" y="9"/>
                  </a:lnTo>
                  <a:lnTo>
                    <a:pt x="19" y="14"/>
                  </a:lnTo>
                  <a:lnTo>
                    <a:pt x="19" y="14"/>
                  </a:lnTo>
                  <a:lnTo>
                    <a:pt x="19" y="14"/>
                  </a:lnTo>
                  <a:lnTo>
                    <a:pt x="14" y="19"/>
                  </a:lnTo>
                  <a:lnTo>
                    <a:pt x="14" y="19"/>
                  </a:lnTo>
                  <a:lnTo>
                    <a:pt x="14" y="19"/>
                  </a:lnTo>
                  <a:lnTo>
                    <a:pt x="9" y="19"/>
                  </a:lnTo>
                  <a:lnTo>
                    <a:pt x="9" y="19"/>
                  </a:lnTo>
                  <a:lnTo>
                    <a:pt x="5" y="19"/>
                  </a:lnTo>
                  <a:lnTo>
                    <a:pt x="5" y="19"/>
                  </a:lnTo>
                  <a:lnTo>
                    <a:pt x="5" y="14"/>
                  </a:lnTo>
                  <a:lnTo>
                    <a:pt x="0" y="14"/>
                  </a:lnTo>
                  <a:lnTo>
                    <a:pt x="0" y="14"/>
                  </a:lnTo>
                  <a:lnTo>
                    <a:pt x="0" y="14"/>
                  </a:lnTo>
                  <a:lnTo>
                    <a:pt x="0" y="9"/>
                  </a:lnTo>
                  <a:lnTo>
                    <a:pt x="0" y="9"/>
                  </a:lnTo>
                  <a:lnTo>
                    <a:pt x="0" y="5"/>
                  </a:lnTo>
                  <a:lnTo>
                    <a:pt x="0" y="5"/>
                  </a:lnTo>
                  <a:lnTo>
                    <a:pt x="0" y="5"/>
                  </a:lnTo>
                  <a:close/>
                </a:path>
              </a:pathLst>
            </a:custGeom>
            <a:solidFill>
              <a:srgbClr val="000000"/>
            </a:solidFill>
            <a:ln w="7938">
              <a:solidFill>
                <a:srgbClr val="000000"/>
              </a:solidFill>
              <a:prstDash val="solid"/>
              <a:round/>
              <a:headEnd/>
              <a:tailEnd/>
            </a:ln>
          </p:spPr>
          <p:txBody>
            <a:bodyPr/>
            <a:lstStyle/>
            <a:p>
              <a:endParaRPr lang="fr-FR"/>
            </a:p>
          </p:txBody>
        </p:sp>
        <p:sp>
          <p:nvSpPr>
            <p:cNvPr id="2428" name="Line 844"/>
            <p:cNvSpPr>
              <a:spLocks noChangeShapeType="1"/>
            </p:cNvSpPr>
            <p:nvPr/>
          </p:nvSpPr>
          <p:spPr bwMode="auto">
            <a:xfrm rot="11055630" flipV="1">
              <a:off x="298" y="3519"/>
              <a:ext cx="28" cy="60"/>
            </a:xfrm>
            <a:prstGeom prst="line">
              <a:avLst/>
            </a:prstGeom>
            <a:noFill/>
            <a:ln w="7938">
              <a:solidFill>
                <a:srgbClr val="000000"/>
              </a:solidFill>
              <a:round/>
              <a:headEnd/>
              <a:tailEnd/>
            </a:ln>
          </p:spPr>
          <p:txBody>
            <a:bodyPr/>
            <a:lstStyle/>
            <a:p>
              <a:endParaRPr lang="fr-FR"/>
            </a:p>
          </p:txBody>
        </p:sp>
        <p:sp>
          <p:nvSpPr>
            <p:cNvPr id="2429" name="Line 845"/>
            <p:cNvSpPr>
              <a:spLocks noChangeShapeType="1"/>
            </p:cNvSpPr>
            <p:nvPr/>
          </p:nvSpPr>
          <p:spPr bwMode="auto">
            <a:xfrm rot="11055630">
              <a:off x="278" y="3532"/>
              <a:ext cx="65" cy="27"/>
            </a:xfrm>
            <a:prstGeom prst="line">
              <a:avLst/>
            </a:prstGeom>
            <a:noFill/>
            <a:ln w="7938">
              <a:solidFill>
                <a:srgbClr val="000000"/>
              </a:solidFill>
              <a:round/>
              <a:headEnd/>
              <a:tailEnd/>
            </a:ln>
          </p:spPr>
          <p:txBody>
            <a:bodyPr/>
            <a:lstStyle/>
            <a:p>
              <a:endParaRPr lang="fr-FR"/>
            </a:p>
          </p:txBody>
        </p:sp>
        <p:sp>
          <p:nvSpPr>
            <p:cNvPr id="2430" name="Freeform 846"/>
            <p:cNvSpPr>
              <a:spLocks/>
            </p:cNvSpPr>
            <p:nvPr/>
          </p:nvSpPr>
          <p:spPr bwMode="auto">
            <a:xfrm rot="11055630">
              <a:off x="639" y="3937"/>
              <a:ext cx="18" cy="18"/>
            </a:xfrm>
            <a:custGeom>
              <a:avLst/>
              <a:gdLst/>
              <a:ahLst/>
              <a:cxnLst>
                <a:cxn ang="0">
                  <a:pos x="0" y="9"/>
                </a:cxn>
                <a:cxn ang="0">
                  <a:pos x="0" y="5"/>
                </a:cxn>
                <a:cxn ang="0">
                  <a:pos x="0" y="5"/>
                </a:cxn>
                <a:cxn ang="0">
                  <a:pos x="0" y="5"/>
                </a:cxn>
                <a:cxn ang="0">
                  <a:pos x="0" y="0"/>
                </a:cxn>
                <a:cxn ang="0">
                  <a:pos x="5" y="0"/>
                </a:cxn>
                <a:cxn ang="0">
                  <a:pos x="5" y="0"/>
                </a:cxn>
                <a:cxn ang="0">
                  <a:pos x="5" y="0"/>
                </a:cxn>
                <a:cxn ang="0">
                  <a:pos x="9" y="0"/>
                </a:cxn>
                <a:cxn ang="0">
                  <a:pos x="9" y="0"/>
                </a:cxn>
                <a:cxn ang="0">
                  <a:pos x="14" y="0"/>
                </a:cxn>
                <a:cxn ang="0">
                  <a:pos x="14" y="0"/>
                </a:cxn>
                <a:cxn ang="0">
                  <a:pos x="14" y="0"/>
                </a:cxn>
                <a:cxn ang="0">
                  <a:pos x="18" y="5"/>
                </a:cxn>
                <a:cxn ang="0">
                  <a:pos x="18" y="5"/>
                </a:cxn>
                <a:cxn ang="0">
                  <a:pos x="18" y="5"/>
                </a:cxn>
                <a:cxn ang="0">
                  <a:pos x="18" y="9"/>
                </a:cxn>
                <a:cxn ang="0">
                  <a:pos x="18" y="9"/>
                </a:cxn>
                <a:cxn ang="0">
                  <a:pos x="18" y="9"/>
                </a:cxn>
                <a:cxn ang="0">
                  <a:pos x="18" y="14"/>
                </a:cxn>
                <a:cxn ang="0">
                  <a:pos x="18" y="14"/>
                </a:cxn>
                <a:cxn ang="0">
                  <a:pos x="18" y="14"/>
                </a:cxn>
                <a:cxn ang="0">
                  <a:pos x="14" y="18"/>
                </a:cxn>
                <a:cxn ang="0">
                  <a:pos x="14" y="18"/>
                </a:cxn>
                <a:cxn ang="0">
                  <a:pos x="14" y="18"/>
                </a:cxn>
                <a:cxn ang="0">
                  <a:pos x="9" y="18"/>
                </a:cxn>
                <a:cxn ang="0">
                  <a:pos x="9" y="18"/>
                </a:cxn>
                <a:cxn ang="0">
                  <a:pos x="5" y="18"/>
                </a:cxn>
                <a:cxn ang="0">
                  <a:pos x="5" y="18"/>
                </a:cxn>
                <a:cxn ang="0">
                  <a:pos x="5" y="18"/>
                </a:cxn>
                <a:cxn ang="0">
                  <a:pos x="0" y="18"/>
                </a:cxn>
                <a:cxn ang="0">
                  <a:pos x="0" y="14"/>
                </a:cxn>
                <a:cxn ang="0">
                  <a:pos x="0" y="14"/>
                </a:cxn>
                <a:cxn ang="0">
                  <a:pos x="0" y="14"/>
                </a:cxn>
                <a:cxn ang="0">
                  <a:pos x="0" y="9"/>
                </a:cxn>
                <a:cxn ang="0">
                  <a:pos x="0" y="9"/>
                </a:cxn>
                <a:cxn ang="0">
                  <a:pos x="0" y="9"/>
                </a:cxn>
              </a:cxnLst>
              <a:rect l="0" t="0" r="r" b="b"/>
              <a:pathLst>
                <a:path w="18" h="18">
                  <a:moveTo>
                    <a:pt x="0" y="9"/>
                  </a:moveTo>
                  <a:lnTo>
                    <a:pt x="0" y="5"/>
                  </a:lnTo>
                  <a:lnTo>
                    <a:pt x="0" y="5"/>
                  </a:lnTo>
                  <a:lnTo>
                    <a:pt x="0" y="5"/>
                  </a:lnTo>
                  <a:lnTo>
                    <a:pt x="0" y="0"/>
                  </a:lnTo>
                  <a:lnTo>
                    <a:pt x="5" y="0"/>
                  </a:lnTo>
                  <a:lnTo>
                    <a:pt x="5" y="0"/>
                  </a:lnTo>
                  <a:lnTo>
                    <a:pt x="5" y="0"/>
                  </a:lnTo>
                  <a:lnTo>
                    <a:pt x="9" y="0"/>
                  </a:lnTo>
                  <a:lnTo>
                    <a:pt x="9" y="0"/>
                  </a:lnTo>
                  <a:lnTo>
                    <a:pt x="14" y="0"/>
                  </a:lnTo>
                  <a:lnTo>
                    <a:pt x="14" y="0"/>
                  </a:lnTo>
                  <a:lnTo>
                    <a:pt x="14" y="0"/>
                  </a:lnTo>
                  <a:lnTo>
                    <a:pt x="18" y="5"/>
                  </a:lnTo>
                  <a:lnTo>
                    <a:pt x="18" y="5"/>
                  </a:lnTo>
                  <a:lnTo>
                    <a:pt x="18" y="5"/>
                  </a:lnTo>
                  <a:lnTo>
                    <a:pt x="18" y="9"/>
                  </a:lnTo>
                  <a:lnTo>
                    <a:pt x="18" y="9"/>
                  </a:lnTo>
                  <a:lnTo>
                    <a:pt x="18" y="9"/>
                  </a:lnTo>
                  <a:lnTo>
                    <a:pt x="18" y="14"/>
                  </a:lnTo>
                  <a:lnTo>
                    <a:pt x="18" y="14"/>
                  </a:lnTo>
                  <a:lnTo>
                    <a:pt x="18" y="14"/>
                  </a:lnTo>
                  <a:lnTo>
                    <a:pt x="14" y="18"/>
                  </a:lnTo>
                  <a:lnTo>
                    <a:pt x="14" y="18"/>
                  </a:lnTo>
                  <a:lnTo>
                    <a:pt x="14" y="18"/>
                  </a:lnTo>
                  <a:lnTo>
                    <a:pt x="9" y="18"/>
                  </a:lnTo>
                  <a:lnTo>
                    <a:pt x="9" y="18"/>
                  </a:lnTo>
                  <a:lnTo>
                    <a:pt x="5" y="18"/>
                  </a:lnTo>
                  <a:lnTo>
                    <a:pt x="5" y="18"/>
                  </a:lnTo>
                  <a:lnTo>
                    <a:pt x="5" y="18"/>
                  </a:lnTo>
                  <a:lnTo>
                    <a:pt x="0" y="18"/>
                  </a:lnTo>
                  <a:lnTo>
                    <a:pt x="0" y="14"/>
                  </a:lnTo>
                  <a:lnTo>
                    <a:pt x="0" y="14"/>
                  </a:lnTo>
                  <a:lnTo>
                    <a:pt x="0" y="14"/>
                  </a:lnTo>
                  <a:lnTo>
                    <a:pt x="0" y="9"/>
                  </a:lnTo>
                  <a:lnTo>
                    <a:pt x="0" y="9"/>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431" name="Line 847"/>
            <p:cNvSpPr>
              <a:spLocks noChangeShapeType="1"/>
            </p:cNvSpPr>
            <p:nvPr/>
          </p:nvSpPr>
          <p:spPr bwMode="auto">
            <a:xfrm rot="11055630" flipV="1">
              <a:off x="642" y="3914"/>
              <a:ext cx="9" cy="64"/>
            </a:xfrm>
            <a:prstGeom prst="line">
              <a:avLst/>
            </a:prstGeom>
            <a:noFill/>
            <a:ln w="7938">
              <a:solidFill>
                <a:srgbClr val="000000"/>
              </a:solidFill>
              <a:round/>
              <a:headEnd/>
              <a:tailEnd/>
            </a:ln>
          </p:spPr>
          <p:txBody>
            <a:bodyPr/>
            <a:lstStyle/>
            <a:p>
              <a:endParaRPr lang="fr-FR"/>
            </a:p>
          </p:txBody>
        </p:sp>
        <p:sp>
          <p:nvSpPr>
            <p:cNvPr id="2432" name="Line 848"/>
            <p:cNvSpPr>
              <a:spLocks noChangeShapeType="1"/>
            </p:cNvSpPr>
            <p:nvPr/>
          </p:nvSpPr>
          <p:spPr bwMode="auto">
            <a:xfrm rot="11055630">
              <a:off x="616" y="3940"/>
              <a:ext cx="64" cy="9"/>
            </a:xfrm>
            <a:prstGeom prst="line">
              <a:avLst/>
            </a:prstGeom>
            <a:noFill/>
            <a:ln w="7938">
              <a:solidFill>
                <a:srgbClr val="000000"/>
              </a:solidFill>
              <a:round/>
              <a:headEnd/>
              <a:tailEnd/>
            </a:ln>
          </p:spPr>
          <p:txBody>
            <a:bodyPr/>
            <a:lstStyle/>
            <a:p>
              <a:endParaRPr lang="fr-FR"/>
            </a:p>
          </p:txBody>
        </p:sp>
        <p:sp>
          <p:nvSpPr>
            <p:cNvPr id="2433" name="Freeform 849"/>
            <p:cNvSpPr>
              <a:spLocks/>
            </p:cNvSpPr>
            <p:nvPr/>
          </p:nvSpPr>
          <p:spPr bwMode="auto">
            <a:xfrm rot="11055630">
              <a:off x="614" y="3893"/>
              <a:ext cx="18" cy="23"/>
            </a:xfrm>
            <a:custGeom>
              <a:avLst/>
              <a:gdLst/>
              <a:ahLst/>
              <a:cxnLst>
                <a:cxn ang="0">
                  <a:pos x="0" y="9"/>
                </a:cxn>
                <a:cxn ang="0">
                  <a:pos x="0" y="9"/>
                </a:cxn>
                <a:cxn ang="0">
                  <a:pos x="0" y="4"/>
                </a:cxn>
                <a:cxn ang="0">
                  <a:pos x="0" y="4"/>
                </a:cxn>
                <a:cxn ang="0">
                  <a:pos x="0" y="4"/>
                </a:cxn>
                <a:cxn ang="0">
                  <a:pos x="4" y="4"/>
                </a:cxn>
                <a:cxn ang="0">
                  <a:pos x="4" y="0"/>
                </a:cxn>
                <a:cxn ang="0">
                  <a:pos x="4" y="0"/>
                </a:cxn>
                <a:cxn ang="0">
                  <a:pos x="9" y="0"/>
                </a:cxn>
                <a:cxn ang="0">
                  <a:pos x="9" y="0"/>
                </a:cxn>
                <a:cxn ang="0">
                  <a:pos x="13" y="0"/>
                </a:cxn>
                <a:cxn ang="0">
                  <a:pos x="13" y="4"/>
                </a:cxn>
                <a:cxn ang="0">
                  <a:pos x="13" y="4"/>
                </a:cxn>
                <a:cxn ang="0">
                  <a:pos x="18" y="4"/>
                </a:cxn>
                <a:cxn ang="0">
                  <a:pos x="18" y="4"/>
                </a:cxn>
                <a:cxn ang="0">
                  <a:pos x="18" y="9"/>
                </a:cxn>
                <a:cxn ang="0">
                  <a:pos x="18" y="9"/>
                </a:cxn>
                <a:cxn ang="0">
                  <a:pos x="18" y="14"/>
                </a:cxn>
                <a:cxn ang="0">
                  <a:pos x="18" y="14"/>
                </a:cxn>
                <a:cxn ang="0">
                  <a:pos x="18" y="14"/>
                </a:cxn>
                <a:cxn ang="0">
                  <a:pos x="18" y="18"/>
                </a:cxn>
                <a:cxn ang="0">
                  <a:pos x="18" y="18"/>
                </a:cxn>
                <a:cxn ang="0">
                  <a:pos x="13" y="18"/>
                </a:cxn>
                <a:cxn ang="0">
                  <a:pos x="13" y="18"/>
                </a:cxn>
                <a:cxn ang="0">
                  <a:pos x="13" y="23"/>
                </a:cxn>
                <a:cxn ang="0">
                  <a:pos x="9" y="23"/>
                </a:cxn>
                <a:cxn ang="0">
                  <a:pos x="9" y="23"/>
                </a:cxn>
                <a:cxn ang="0">
                  <a:pos x="4" y="23"/>
                </a:cxn>
                <a:cxn ang="0">
                  <a:pos x="4" y="23"/>
                </a:cxn>
                <a:cxn ang="0">
                  <a:pos x="4" y="18"/>
                </a:cxn>
                <a:cxn ang="0">
                  <a:pos x="0" y="18"/>
                </a:cxn>
                <a:cxn ang="0">
                  <a:pos x="0" y="18"/>
                </a:cxn>
                <a:cxn ang="0">
                  <a:pos x="0" y="18"/>
                </a:cxn>
                <a:cxn ang="0">
                  <a:pos x="0" y="14"/>
                </a:cxn>
                <a:cxn ang="0">
                  <a:pos x="0" y="14"/>
                </a:cxn>
                <a:cxn ang="0">
                  <a:pos x="0" y="14"/>
                </a:cxn>
                <a:cxn ang="0">
                  <a:pos x="0" y="9"/>
                </a:cxn>
              </a:cxnLst>
              <a:rect l="0" t="0" r="r" b="b"/>
              <a:pathLst>
                <a:path w="18" h="23">
                  <a:moveTo>
                    <a:pt x="0" y="9"/>
                  </a:moveTo>
                  <a:lnTo>
                    <a:pt x="0" y="9"/>
                  </a:lnTo>
                  <a:lnTo>
                    <a:pt x="0" y="4"/>
                  </a:lnTo>
                  <a:lnTo>
                    <a:pt x="0" y="4"/>
                  </a:lnTo>
                  <a:lnTo>
                    <a:pt x="0" y="4"/>
                  </a:lnTo>
                  <a:lnTo>
                    <a:pt x="4" y="4"/>
                  </a:lnTo>
                  <a:lnTo>
                    <a:pt x="4" y="0"/>
                  </a:lnTo>
                  <a:lnTo>
                    <a:pt x="4" y="0"/>
                  </a:lnTo>
                  <a:lnTo>
                    <a:pt x="9" y="0"/>
                  </a:lnTo>
                  <a:lnTo>
                    <a:pt x="9" y="0"/>
                  </a:lnTo>
                  <a:lnTo>
                    <a:pt x="13" y="0"/>
                  </a:lnTo>
                  <a:lnTo>
                    <a:pt x="13" y="4"/>
                  </a:lnTo>
                  <a:lnTo>
                    <a:pt x="13" y="4"/>
                  </a:lnTo>
                  <a:lnTo>
                    <a:pt x="18" y="4"/>
                  </a:lnTo>
                  <a:lnTo>
                    <a:pt x="18" y="4"/>
                  </a:lnTo>
                  <a:lnTo>
                    <a:pt x="18" y="9"/>
                  </a:lnTo>
                  <a:lnTo>
                    <a:pt x="18" y="9"/>
                  </a:lnTo>
                  <a:lnTo>
                    <a:pt x="18" y="14"/>
                  </a:lnTo>
                  <a:lnTo>
                    <a:pt x="18" y="14"/>
                  </a:lnTo>
                  <a:lnTo>
                    <a:pt x="18" y="14"/>
                  </a:lnTo>
                  <a:lnTo>
                    <a:pt x="18" y="18"/>
                  </a:lnTo>
                  <a:lnTo>
                    <a:pt x="18" y="18"/>
                  </a:lnTo>
                  <a:lnTo>
                    <a:pt x="13" y="18"/>
                  </a:lnTo>
                  <a:lnTo>
                    <a:pt x="13" y="18"/>
                  </a:lnTo>
                  <a:lnTo>
                    <a:pt x="13" y="23"/>
                  </a:lnTo>
                  <a:lnTo>
                    <a:pt x="9" y="23"/>
                  </a:lnTo>
                  <a:lnTo>
                    <a:pt x="9" y="23"/>
                  </a:lnTo>
                  <a:lnTo>
                    <a:pt x="4" y="23"/>
                  </a:lnTo>
                  <a:lnTo>
                    <a:pt x="4" y="23"/>
                  </a:lnTo>
                  <a:lnTo>
                    <a:pt x="4" y="18"/>
                  </a:lnTo>
                  <a:lnTo>
                    <a:pt x="0" y="18"/>
                  </a:lnTo>
                  <a:lnTo>
                    <a:pt x="0" y="18"/>
                  </a:lnTo>
                  <a:lnTo>
                    <a:pt x="0" y="18"/>
                  </a:lnTo>
                  <a:lnTo>
                    <a:pt x="0" y="14"/>
                  </a:lnTo>
                  <a:lnTo>
                    <a:pt x="0" y="14"/>
                  </a:lnTo>
                  <a:lnTo>
                    <a:pt x="0" y="14"/>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434" name="Line 850"/>
            <p:cNvSpPr>
              <a:spLocks noChangeShapeType="1"/>
            </p:cNvSpPr>
            <p:nvPr/>
          </p:nvSpPr>
          <p:spPr bwMode="auto">
            <a:xfrm rot="11055630" flipV="1">
              <a:off x="618" y="3870"/>
              <a:ext cx="9" cy="69"/>
            </a:xfrm>
            <a:prstGeom prst="line">
              <a:avLst/>
            </a:prstGeom>
            <a:noFill/>
            <a:ln w="7938">
              <a:solidFill>
                <a:srgbClr val="000000"/>
              </a:solidFill>
              <a:round/>
              <a:headEnd/>
              <a:tailEnd/>
            </a:ln>
          </p:spPr>
          <p:txBody>
            <a:bodyPr/>
            <a:lstStyle/>
            <a:p>
              <a:endParaRPr lang="fr-FR"/>
            </a:p>
          </p:txBody>
        </p:sp>
        <p:sp>
          <p:nvSpPr>
            <p:cNvPr id="2435" name="Line 851"/>
            <p:cNvSpPr>
              <a:spLocks noChangeShapeType="1"/>
            </p:cNvSpPr>
            <p:nvPr/>
          </p:nvSpPr>
          <p:spPr bwMode="auto">
            <a:xfrm rot="11055630">
              <a:off x="591" y="3899"/>
              <a:ext cx="64" cy="14"/>
            </a:xfrm>
            <a:prstGeom prst="line">
              <a:avLst/>
            </a:prstGeom>
            <a:noFill/>
            <a:ln w="7938">
              <a:solidFill>
                <a:srgbClr val="000000"/>
              </a:solidFill>
              <a:round/>
              <a:headEnd/>
              <a:tailEnd/>
            </a:ln>
          </p:spPr>
          <p:txBody>
            <a:bodyPr/>
            <a:lstStyle/>
            <a:p>
              <a:endParaRPr lang="fr-FR"/>
            </a:p>
          </p:txBody>
        </p:sp>
        <p:sp>
          <p:nvSpPr>
            <p:cNvPr id="2436" name="Freeform 852"/>
            <p:cNvSpPr>
              <a:spLocks/>
            </p:cNvSpPr>
            <p:nvPr/>
          </p:nvSpPr>
          <p:spPr bwMode="auto">
            <a:xfrm rot="11055630">
              <a:off x="553" y="3903"/>
              <a:ext cx="18" cy="18"/>
            </a:xfrm>
            <a:custGeom>
              <a:avLst/>
              <a:gdLst/>
              <a:ahLst/>
              <a:cxnLst>
                <a:cxn ang="0">
                  <a:pos x="0" y="9"/>
                </a:cxn>
                <a:cxn ang="0">
                  <a:pos x="0" y="9"/>
                </a:cxn>
                <a:cxn ang="0">
                  <a:pos x="0" y="4"/>
                </a:cxn>
                <a:cxn ang="0">
                  <a:pos x="0" y="4"/>
                </a:cxn>
                <a:cxn ang="0">
                  <a:pos x="0" y="4"/>
                </a:cxn>
                <a:cxn ang="0">
                  <a:pos x="4" y="0"/>
                </a:cxn>
                <a:cxn ang="0">
                  <a:pos x="4" y="0"/>
                </a:cxn>
                <a:cxn ang="0">
                  <a:pos x="4" y="0"/>
                </a:cxn>
                <a:cxn ang="0">
                  <a:pos x="9" y="0"/>
                </a:cxn>
                <a:cxn ang="0">
                  <a:pos x="9" y="0"/>
                </a:cxn>
                <a:cxn ang="0">
                  <a:pos x="9" y="0"/>
                </a:cxn>
                <a:cxn ang="0">
                  <a:pos x="13" y="0"/>
                </a:cxn>
                <a:cxn ang="0">
                  <a:pos x="13" y="0"/>
                </a:cxn>
                <a:cxn ang="0">
                  <a:pos x="13" y="0"/>
                </a:cxn>
                <a:cxn ang="0">
                  <a:pos x="18" y="0"/>
                </a:cxn>
                <a:cxn ang="0">
                  <a:pos x="18" y="0"/>
                </a:cxn>
                <a:cxn ang="0">
                  <a:pos x="18" y="4"/>
                </a:cxn>
                <a:cxn ang="0">
                  <a:pos x="18" y="4"/>
                </a:cxn>
                <a:cxn ang="0">
                  <a:pos x="18" y="9"/>
                </a:cxn>
                <a:cxn ang="0">
                  <a:pos x="18" y="9"/>
                </a:cxn>
                <a:cxn ang="0">
                  <a:pos x="18" y="9"/>
                </a:cxn>
                <a:cxn ang="0">
                  <a:pos x="18" y="13"/>
                </a:cxn>
                <a:cxn ang="0">
                  <a:pos x="18" y="13"/>
                </a:cxn>
                <a:cxn ang="0">
                  <a:pos x="18" y="13"/>
                </a:cxn>
                <a:cxn ang="0">
                  <a:pos x="18" y="18"/>
                </a:cxn>
                <a:cxn ang="0">
                  <a:pos x="13" y="18"/>
                </a:cxn>
                <a:cxn ang="0">
                  <a:pos x="13" y="18"/>
                </a:cxn>
                <a:cxn ang="0">
                  <a:pos x="9" y="18"/>
                </a:cxn>
                <a:cxn ang="0">
                  <a:pos x="9" y="18"/>
                </a:cxn>
                <a:cxn ang="0">
                  <a:pos x="9" y="18"/>
                </a:cxn>
                <a:cxn ang="0">
                  <a:pos x="4" y="18"/>
                </a:cxn>
                <a:cxn ang="0">
                  <a:pos x="4" y="18"/>
                </a:cxn>
                <a:cxn ang="0">
                  <a:pos x="4" y="13"/>
                </a:cxn>
                <a:cxn ang="0">
                  <a:pos x="0" y="13"/>
                </a:cxn>
                <a:cxn ang="0">
                  <a:pos x="0" y="13"/>
                </a:cxn>
                <a:cxn ang="0">
                  <a:pos x="0" y="9"/>
                </a:cxn>
                <a:cxn ang="0">
                  <a:pos x="0" y="9"/>
                </a:cxn>
              </a:cxnLst>
              <a:rect l="0" t="0" r="r" b="b"/>
              <a:pathLst>
                <a:path w="18" h="18">
                  <a:moveTo>
                    <a:pt x="0" y="9"/>
                  </a:moveTo>
                  <a:lnTo>
                    <a:pt x="0" y="9"/>
                  </a:lnTo>
                  <a:lnTo>
                    <a:pt x="0" y="4"/>
                  </a:lnTo>
                  <a:lnTo>
                    <a:pt x="0" y="4"/>
                  </a:lnTo>
                  <a:lnTo>
                    <a:pt x="0" y="4"/>
                  </a:lnTo>
                  <a:lnTo>
                    <a:pt x="4" y="0"/>
                  </a:lnTo>
                  <a:lnTo>
                    <a:pt x="4" y="0"/>
                  </a:lnTo>
                  <a:lnTo>
                    <a:pt x="4" y="0"/>
                  </a:lnTo>
                  <a:lnTo>
                    <a:pt x="9" y="0"/>
                  </a:lnTo>
                  <a:lnTo>
                    <a:pt x="9" y="0"/>
                  </a:lnTo>
                  <a:lnTo>
                    <a:pt x="9" y="0"/>
                  </a:lnTo>
                  <a:lnTo>
                    <a:pt x="13" y="0"/>
                  </a:lnTo>
                  <a:lnTo>
                    <a:pt x="13" y="0"/>
                  </a:lnTo>
                  <a:lnTo>
                    <a:pt x="13" y="0"/>
                  </a:lnTo>
                  <a:lnTo>
                    <a:pt x="18" y="0"/>
                  </a:lnTo>
                  <a:lnTo>
                    <a:pt x="18" y="0"/>
                  </a:lnTo>
                  <a:lnTo>
                    <a:pt x="18" y="4"/>
                  </a:lnTo>
                  <a:lnTo>
                    <a:pt x="18" y="4"/>
                  </a:lnTo>
                  <a:lnTo>
                    <a:pt x="18" y="9"/>
                  </a:lnTo>
                  <a:lnTo>
                    <a:pt x="18" y="9"/>
                  </a:lnTo>
                  <a:lnTo>
                    <a:pt x="18" y="9"/>
                  </a:lnTo>
                  <a:lnTo>
                    <a:pt x="18" y="13"/>
                  </a:lnTo>
                  <a:lnTo>
                    <a:pt x="18" y="13"/>
                  </a:lnTo>
                  <a:lnTo>
                    <a:pt x="18" y="13"/>
                  </a:lnTo>
                  <a:lnTo>
                    <a:pt x="18" y="18"/>
                  </a:lnTo>
                  <a:lnTo>
                    <a:pt x="13" y="18"/>
                  </a:lnTo>
                  <a:lnTo>
                    <a:pt x="13" y="18"/>
                  </a:lnTo>
                  <a:lnTo>
                    <a:pt x="9" y="18"/>
                  </a:lnTo>
                  <a:lnTo>
                    <a:pt x="9" y="18"/>
                  </a:lnTo>
                  <a:lnTo>
                    <a:pt x="9" y="18"/>
                  </a:lnTo>
                  <a:lnTo>
                    <a:pt x="4" y="18"/>
                  </a:lnTo>
                  <a:lnTo>
                    <a:pt x="4" y="18"/>
                  </a:lnTo>
                  <a:lnTo>
                    <a:pt x="4" y="13"/>
                  </a:lnTo>
                  <a:lnTo>
                    <a:pt x="0" y="13"/>
                  </a:lnTo>
                  <a:lnTo>
                    <a:pt x="0" y="13"/>
                  </a:lnTo>
                  <a:lnTo>
                    <a:pt x="0" y="9"/>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2437" name="Line 853"/>
            <p:cNvSpPr>
              <a:spLocks noChangeShapeType="1"/>
            </p:cNvSpPr>
            <p:nvPr/>
          </p:nvSpPr>
          <p:spPr bwMode="auto">
            <a:xfrm rot="11055630">
              <a:off x="557" y="3880"/>
              <a:ext cx="9" cy="64"/>
            </a:xfrm>
            <a:prstGeom prst="line">
              <a:avLst/>
            </a:prstGeom>
            <a:noFill/>
            <a:ln w="7938">
              <a:solidFill>
                <a:srgbClr val="000000"/>
              </a:solidFill>
              <a:round/>
              <a:headEnd/>
              <a:tailEnd/>
            </a:ln>
          </p:spPr>
          <p:txBody>
            <a:bodyPr/>
            <a:lstStyle/>
            <a:p>
              <a:endParaRPr lang="fr-FR"/>
            </a:p>
          </p:txBody>
        </p:sp>
        <p:sp>
          <p:nvSpPr>
            <p:cNvPr id="2438" name="Line 854"/>
            <p:cNvSpPr>
              <a:spLocks noChangeShapeType="1"/>
            </p:cNvSpPr>
            <p:nvPr/>
          </p:nvSpPr>
          <p:spPr bwMode="auto">
            <a:xfrm rot="11055630" flipV="1">
              <a:off x="525" y="3911"/>
              <a:ext cx="70" cy="5"/>
            </a:xfrm>
            <a:prstGeom prst="line">
              <a:avLst/>
            </a:prstGeom>
            <a:noFill/>
            <a:ln w="7938">
              <a:solidFill>
                <a:srgbClr val="000000"/>
              </a:solidFill>
              <a:round/>
              <a:headEnd/>
              <a:tailEnd/>
            </a:ln>
          </p:spPr>
          <p:txBody>
            <a:bodyPr/>
            <a:lstStyle/>
            <a:p>
              <a:endParaRPr lang="fr-FR"/>
            </a:p>
          </p:txBody>
        </p:sp>
        <p:sp>
          <p:nvSpPr>
            <p:cNvPr id="2439" name="Freeform 855"/>
            <p:cNvSpPr>
              <a:spLocks/>
            </p:cNvSpPr>
            <p:nvPr/>
          </p:nvSpPr>
          <p:spPr bwMode="auto">
            <a:xfrm rot="11055630">
              <a:off x="513" y="3867"/>
              <a:ext cx="23" cy="23"/>
            </a:xfrm>
            <a:custGeom>
              <a:avLst/>
              <a:gdLst/>
              <a:ahLst/>
              <a:cxnLst>
                <a:cxn ang="0">
                  <a:pos x="0" y="14"/>
                </a:cxn>
                <a:cxn ang="0">
                  <a:pos x="0" y="9"/>
                </a:cxn>
                <a:cxn ang="0">
                  <a:pos x="0" y="9"/>
                </a:cxn>
                <a:cxn ang="0">
                  <a:pos x="0" y="9"/>
                </a:cxn>
                <a:cxn ang="0">
                  <a:pos x="5" y="5"/>
                </a:cxn>
                <a:cxn ang="0">
                  <a:pos x="5" y="5"/>
                </a:cxn>
                <a:cxn ang="0">
                  <a:pos x="5" y="5"/>
                </a:cxn>
                <a:cxn ang="0">
                  <a:pos x="5" y="0"/>
                </a:cxn>
                <a:cxn ang="0">
                  <a:pos x="10" y="0"/>
                </a:cxn>
                <a:cxn ang="0">
                  <a:pos x="10" y="0"/>
                </a:cxn>
                <a:cxn ang="0">
                  <a:pos x="14" y="0"/>
                </a:cxn>
                <a:cxn ang="0">
                  <a:pos x="14" y="0"/>
                </a:cxn>
                <a:cxn ang="0">
                  <a:pos x="14" y="0"/>
                </a:cxn>
                <a:cxn ang="0">
                  <a:pos x="19" y="5"/>
                </a:cxn>
                <a:cxn ang="0">
                  <a:pos x="19" y="5"/>
                </a:cxn>
                <a:cxn ang="0">
                  <a:pos x="19" y="5"/>
                </a:cxn>
                <a:cxn ang="0">
                  <a:pos x="19" y="5"/>
                </a:cxn>
                <a:cxn ang="0">
                  <a:pos x="23" y="9"/>
                </a:cxn>
                <a:cxn ang="0">
                  <a:pos x="23" y="9"/>
                </a:cxn>
                <a:cxn ang="0">
                  <a:pos x="23" y="14"/>
                </a:cxn>
                <a:cxn ang="0">
                  <a:pos x="23" y="14"/>
                </a:cxn>
                <a:cxn ang="0">
                  <a:pos x="19" y="14"/>
                </a:cxn>
                <a:cxn ang="0">
                  <a:pos x="19" y="19"/>
                </a:cxn>
                <a:cxn ang="0">
                  <a:pos x="19" y="19"/>
                </a:cxn>
                <a:cxn ang="0">
                  <a:pos x="19" y="19"/>
                </a:cxn>
                <a:cxn ang="0">
                  <a:pos x="14" y="19"/>
                </a:cxn>
                <a:cxn ang="0">
                  <a:pos x="14" y="19"/>
                </a:cxn>
                <a:cxn ang="0">
                  <a:pos x="14" y="23"/>
                </a:cxn>
                <a:cxn ang="0">
                  <a:pos x="10" y="23"/>
                </a:cxn>
                <a:cxn ang="0">
                  <a:pos x="10" y="23"/>
                </a:cxn>
                <a:cxn ang="0">
                  <a:pos x="5" y="19"/>
                </a:cxn>
                <a:cxn ang="0">
                  <a:pos x="5" y="19"/>
                </a:cxn>
                <a:cxn ang="0">
                  <a:pos x="5" y="19"/>
                </a:cxn>
                <a:cxn ang="0">
                  <a:pos x="5" y="19"/>
                </a:cxn>
                <a:cxn ang="0">
                  <a:pos x="0" y="14"/>
                </a:cxn>
                <a:cxn ang="0">
                  <a:pos x="0" y="14"/>
                </a:cxn>
                <a:cxn ang="0">
                  <a:pos x="0" y="14"/>
                </a:cxn>
              </a:cxnLst>
              <a:rect l="0" t="0" r="r" b="b"/>
              <a:pathLst>
                <a:path w="23" h="23">
                  <a:moveTo>
                    <a:pt x="0" y="14"/>
                  </a:moveTo>
                  <a:lnTo>
                    <a:pt x="0" y="9"/>
                  </a:lnTo>
                  <a:lnTo>
                    <a:pt x="0" y="9"/>
                  </a:lnTo>
                  <a:lnTo>
                    <a:pt x="0" y="9"/>
                  </a:lnTo>
                  <a:lnTo>
                    <a:pt x="5" y="5"/>
                  </a:lnTo>
                  <a:lnTo>
                    <a:pt x="5" y="5"/>
                  </a:lnTo>
                  <a:lnTo>
                    <a:pt x="5" y="5"/>
                  </a:lnTo>
                  <a:lnTo>
                    <a:pt x="5" y="0"/>
                  </a:lnTo>
                  <a:lnTo>
                    <a:pt x="10" y="0"/>
                  </a:lnTo>
                  <a:lnTo>
                    <a:pt x="10" y="0"/>
                  </a:lnTo>
                  <a:lnTo>
                    <a:pt x="14" y="0"/>
                  </a:lnTo>
                  <a:lnTo>
                    <a:pt x="14" y="0"/>
                  </a:lnTo>
                  <a:lnTo>
                    <a:pt x="14" y="0"/>
                  </a:lnTo>
                  <a:lnTo>
                    <a:pt x="19" y="5"/>
                  </a:lnTo>
                  <a:lnTo>
                    <a:pt x="19" y="5"/>
                  </a:lnTo>
                  <a:lnTo>
                    <a:pt x="19" y="5"/>
                  </a:lnTo>
                  <a:lnTo>
                    <a:pt x="19" y="5"/>
                  </a:lnTo>
                  <a:lnTo>
                    <a:pt x="23" y="9"/>
                  </a:lnTo>
                  <a:lnTo>
                    <a:pt x="23" y="9"/>
                  </a:lnTo>
                  <a:lnTo>
                    <a:pt x="23" y="14"/>
                  </a:lnTo>
                  <a:lnTo>
                    <a:pt x="23" y="14"/>
                  </a:lnTo>
                  <a:lnTo>
                    <a:pt x="19" y="14"/>
                  </a:lnTo>
                  <a:lnTo>
                    <a:pt x="19" y="19"/>
                  </a:lnTo>
                  <a:lnTo>
                    <a:pt x="19" y="19"/>
                  </a:lnTo>
                  <a:lnTo>
                    <a:pt x="19" y="19"/>
                  </a:lnTo>
                  <a:lnTo>
                    <a:pt x="14" y="19"/>
                  </a:lnTo>
                  <a:lnTo>
                    <a:pt x="14" y="19"/>
                  </a:lnTo>
                  <a:lnTo>
                    <a:pt x="14" y="23"/>
                  </a:lnTo>
                  <a:lnTo>
                    <a:pt x="10" y="23"/>
                  </a:lnTo>
                  <a:lnTo>
                    <a:pt x="10" y="23"/>
                  </a:lnTo>
                  <a:lnTo>
                    <a:pt x="5" y="19"/>
                  </a:lnTo>
                  <a:lnTo>
                    <a:pt x="5" y="19"/>
                  </a:lnTo>
                  <a:lnTo>
                    <a:pt x="5" y="19"/>
                  </a:lnTo>
                  <a:lnTo>
                    <a:pt x="5" y="19"/>
                  </a:lnTo>
                  <a:lnTo>
                    <a:pt x="0" y="14"/>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2440" name="Line 856"/>
            <p:cNvSpPr>
              <a:spLocks noChangeShapeType="1"/>
            </p:cNvSpPr>
            <p:nvPr/>
          </p:nvSpPr>
          <p:spPr bwMode="auto">
            <a:xfrm rot="11055630">
              <a:off x="523" y="3844"/>
              <a:ext cx="4" cy="69"/>
            </a:xfrm>
            <a:prstGeom prst="line">
              <a:avLst/>
            </a:prstGeom>
            <a:noFill/>
            <a:ln w="7938">
              <a:solidFill>
                <a:srgbClr val="000000"/>
              </a:solidFill>
              <a:round/>
              <a:headEnd/>
              <a:tailEnd/>
            </a:ln>
          </p:spPr>
          <p:txBody>
            <a:bodyPr/>
            <a:lstStyle/>
            <a:p>
              <a:endParaRPr lang="fr-FR"/>
            </a:p>
          </p:txBody>
        </p:sp>
        <p:sp>
          <p:nvSpPr>
            <p:cNvPr id="2441" name="Line 857"/>
            <p:cNvSpPr>
              <a:spLocks noChangeShapeType="1"/>
            </p:cNvSpPr>
            <p:nvPr/>
          </p:nvSpPr>
          <p:spPr bwMode="auto">
            <a:xfrm rot="11055630" flipV="1">
              <a:off x="490" y="3876"/>
              <a:ext cx="69" cy="5"/>
            </a:xfrm>
            <a:prstGeom prst="line">
              <a:avLst/>
            </a:prstGeom>
            <a:noFill/>
            <a:ln w="7938">
              <a:solidFill>
                <a:srgbClr val="000000"/>
              </a:solidFill>
              <a:round/>
              <a:headEnd/>
              <a:tailEnd/>
            </a:ln>
          </p:spPr>
          <p:txBody>
            <a:bodyPr/>
            <a:lstStyle/>
            <a:p>
              <a:endParaRPr lang="fr-FR"/>
            </a:p>
          </p:txBody>
        </p:sp>
        <p:sp>
          <p:nvSpPr>
            <p:cNvPr id="2442" name="Freeform 858"/>
            <p:cNvSpPr>
              <a:spLocks/>
            </p:cNvSpPr>
            <p:nvPr/>
          </p:nvSpPr>
          <p:spPr bwMode="auto">
            <a:xfrm rot="11055630">
              <a:off x="2030" y="3352"/>
              <a:ext cx="28" cy="60"/>
            </a:xfrm>
            <a:custGeom>
              <a:avLst/>
              <a:gdLst/>
              <a:ahLst/>
              <a:cxnLst>
                <a:cxn ang="0">
                  <a:pos x="5" y="0"/>
                </a:cxn>
                <a:cxn ang="0">
                  <a:pos x="5" y="0"/>
                </a:cxn>
                <a:cxn ang="0">
                  <a:pos x="9" y="0"/>
                </a:cxn>
                <a:cxn ang="0">
                  <a:pos x="9" y="5"/>
                </a:cxn>
                <a:cxn ang="0">
                  <a:pos x="14" y="5"/>
                </a:cxn>
                <a:cxn ang="0">
                  <a:pos x="14" y="9"/>
                </a:cxn>
                <a:cxn ang="0">
                  <a:pos x="18" y="9"/>
                </a:cxn>
                <a:cxn ang="0">
                  <a:pos x="18" y="14"/>
                </a:cxn>
                <a:cxn ang="0">
                  <a:pos x="23" y="19"/>
                </a:cxn>
                <a:cxn ang="0">
                  <a:pos x="23" y="23"/>
                </a:cxn>
                <a:cxn ang="0">
                  <a:pos x="23" y="28"/>
                </a:cxn>
                <a:cxn ang="0">
                  <a:pos x="23" y="28"/>
                </a:cxn>
                <a:cxn ang="0">
                  <a:pos x="28" y="32"/>
                </a:cxn>
                <a:cxn ang="0">
                  <a:pos x="28" y="37"/>
                </a:cxn>
                <a:cxn ang="0">
                  <a:pos x="28" y="42"/>
                </a:cxn>
                <a:cxn ang="0">
                  <a:pos x="28" y="46"/>
                </a:cxn>
                <a:cxn ang="0">
                  <a:pos x="28" y="51"/>
                </a:cxn>
                <a:cxn ang="0">
                  <a:pos x="28" y="55"/>
                </a:cxn>
                <a:cxn ang="0">
                  <a:pos x="28" y="55"/>
                </a:cxn>
                <a:cxn ang="0">
                  <a:pos x="28" y="60"/>
                </a:cxn>
                <a:cxn ang="0">
                  <a:pos x="28" y="60"/>
                </a:cxn>
                <a:cxn ang="0">
                  <a:pos x="23" y="60"/>
                </a:cxn>
                <a:cxn ang="0">
                  <a:pos x="23" y="60"/>
                </a:cxn>
                <a:cxn ang="0">
                  <a:pos x="23" y="60"/>
                </a:cxn>
                <a:cxn ang="0">
                  <a:pos x="23" y="60"/>
                </a:cxn>
                <a:cxn ang="0">
                  <a:pos x="18" y="60"/>
                </a:cxn>
                <a:cxn ang="0">
                  <a:pos x="18" y="60"/>
                </a:cxn>
                <a:cxn ang="0">
                  <a:pos x="14" y="55"/>
                </a:cxn>
                <a:cxn ang="0">
                  <a:pos x="14" y="51"/>
                </a:cxn>
                <a:cxn ang="0">
                  <a:pos x="9" y="51"/>
                </a:cxn>
                <a:cxn ang="0">
                  <a:pos x="9" y="46"/>
                </a:cxn>
                <a:cxn ang="0">
                  <a:pos x="5" y="42"/>
                </a:cxn>
                <a:cxn ang="0">
                  <a:pos x="5" y="37"/>
                </a:cxn>
                <a:cxn ang="0">
                  <a:pos x="5" y="37"/>
                </a:cxn>
                <a:cxn ang="0">
                  <a:pos x="5" y="32"/>
                </a:cxn>
                <a:cxn ang="0">
                  <a:pos x="0" y="28"/>
                </a:cxn>
                <a:cxn ang="0">
                  <a:pos x="0" y="23"/>
                </a:cxn>
                <a:cxn ang="0">
                  <a:pos x="0" y="19"/>
                </a:cxn>
                <a:cxn ang="0">
                  <a:pos x="0" y="14"/>
                </a:cxn>
                <a:cxn ang="0">
                  <a:pos x="0" y="9"/>
                </a:cxn>
                <a:cxn ang="0">
                  <a:pos x="0" y="5"/>
                </a:cxn>
                <a:cxn ang="0">
                  <a:pos x="0" y="5"/>
                </a:cxn>
                <a:cxn ang="0">
                  <a:pos x="0" y="5"/>
                </a:cxn>
                <a:cxn ang="0">
                  <a:pos x="5" y="0"/>
                </a:cxn>
                <a:cxn ang="0">
                  <a:pos x="5" y="0"/>
                </a:cxn>
              </a:cxnLst>
              <a:rect l="0" t="0" r="r" b="b"/>
              <a:pathLst>
                <a:path w="28" h="60">
                  <a:moveTo>
                    <a:pt x="5" y="0"/>
                  </a:moveTo>
                  <a:lnTo>
                    <a:pt x="5" y="0"/>
                  </a:lnTo>
                  <a:lnTo>
                    <a:pt x="9" y="0"/>
                  </a:lnTo>
                  <a:lnTo>
                    <a:pt x="9" y="5"/>
                  </a:lnTo>
                  <a:lnTo>
                    <a:pt x="14" y="5"/>
                  </a:lnTo>
                  <a:lnTo>
                    <a:pt x="14" y="9"/>
                  </a:lnTo>
                  <a:lnTo>
                    <a:pt x="18" y="9"/>
                  </a:lnTo>
                  <a:lnTo>
                    <a:pt x="18" y="14"/>
                  </a:lnTo>
                  <a:lnTo>
                    <a:pt x="23" y="19"/>
                  </a:lnTo>
                  <a:lnTo>
                    <a:pt x="23" y="23"/>
                  </a:lnTo>
                  <a:lnTo>
                    <a:pt x="23" y="28"/>
                  </a:lnTo>
                  <a:lnTo>
                    <a:pt x="23" y="28"/>
                  </a:lnTo>
                  <a:lnTo>
                    <a:pt x="28" y="32"/>
                  </a:lnTo>
                  <a:lnTo>
                    <a:pt x="28" y="37"/>
                  </a:lnTo>
                  <a:lnTo>
                    <a:pt x="28" y="42"/>
                  </a:lnTo>
                  <a:lnTo>
                    <a:pt x="28" y="46"/>
                  </a:lnTo>
                  <a:lnTo>
                    <a:pt x="28" y="51"/>
                  </a:lnTo>
                  <a:lnTo>
                    <a:pt x="28" y="55"/>
                  </a:lnTo>
                  <a:lnTo>
                    <a:pt x="28" y="55"/>
                  </a:lnTo>
                  <a:lnTo>
                    <a:pt x="28" y="60"/>
                  </a:lnTo>
                  <a:lnTo>
                    <a:pt x="28" y="60"/>
                  </a:lnTo>
                  <a:lnTo>
                    <a:pt x="23" y="60"/>
                  </a:lnTo>
                  <a:lnTo>
                    <a:pt x="23" y="60"/>
                  </a:lnTo>
                  <a:lnTo>
                    <a:pt x="23" y="60"/>
                  </a:lnTo>
                  <a:lnTo>
                    <a:pt x="23" y="60"/>
                  </a:lnTo>
                  <a:lnTo>
                    <a:pt x="18" y="60"/>
                  </a:lnTo>
                  <a:lnTo>
                    <a:pt x="18" y="60"/>
                  </a:lnTo>
                  <a:lnTo>
                    <a:pt x="14" y="55"/>
                  </a:lnTo>
                  <a:lnTo>
                    <a:pt x="14" y="51"/>
                  </a:lnTo>
                  <a:lnTo>
                    <a:pt x="9" y="51"/>
                  </a:lnTo>
                  <a:lnTo>
                    <a:pt x="9" y="46"/>
                  </a:lnTo>
                  <a:lnTo>
                    <a:pt x="5" y="42"/>
                  </a:lnTo>
                  <a:lnTo>
                    <a:pt x="5" y="37"/>
                  </a:lnTo>
                  <a:lnTo>
                    <a:pt x="5" y="37"/>
                  </a:lnTo>
                  <a:lnTo>
                    <a:pt x="5" y="32"/>
                  </a:lnTo>
                  <a:lnTo>
                    <a:pt x="0" y="28"/>
                  </a:lnTo>
                  <a:lnTo>
                    <a:pt x="0" y="23"/>
                  </a:lnTo>
                  <a:lnTo>
                    <a:pt x="0" y="19"/>
                  </a:lnTo>
                  <a:lnTo>
                    <a:pt x="0" y="14"/>
                  </a:lnTo>
                  <a:lnTo>
                    <a:pt x="0" y="9"/>
                  </a:lnTo>
                  <a:lnTo>
                    <a:pt x="0" y="5"/>
                  </a:lnTo>
                  <a:lnTo>
                    <a:pt x="0" y="5"/>
                  </a:lnTo>
                  <a:lnTo>
                    <a:pt x="0" y="5"/>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43" name="Freeform 859"/>
            <p:cNvSpPr>
              <a:spLocks/>
            </p:cNvSpPr>
            <p:nvPr/>
          </p:nvSpPr>
          <p:spPr bwMode="auto">
            <a:xfrm rot="11055630">
              <a:off x="1604" y="3653"/>
              <a:ext cx="23" cy="74"/>
            </a:xfrm>
            <a:custGeom>
              <a:avLst/>
              <a:gdLst/>
              <a:ahLst/>
              <a:cxnLst>
                <a:cxn ang="0">
                  <a:pos x="4" y="0"/>
                </a:cxn>
                <a:cxn ang="0">
                  <a:pos x="9" y="0"/>
                </a:cxn>
                <a:cxn ang="0">
                  <a:pos x="9" y="0"/>
                </a:cxn>
                <a:cxn ang="0">
                  <a:pos x="13" y="5"/>
                </a:cxn>
                <a:cxn ang="0">
                  <a:pos x="13" y="5"/>
                </a:cxn>
                <a:cxn ang="0">
                  <a:pos x="13" y="10"/>
                </a:cxn>
                <a:cxn ang="0">
                  <a:pos x="18" y="14"/>
                </a:cxn>
                <a:cxn ang="0">
                  <a:pos x="18" y="19"/>
                </a:cxn>
                <a:cxn ang="0">
                  <a:pos x="18" y="24"/>
                </a:cxn>
                <a:cxn ang="0">
                  <a:pos x="23" y="33"/>
                </a:cxn>
                <a:cxn ang="0">
                  <a:pos x="23" y="37"/>
                </a:cxn>
                <a:cxn ang="0">
                  <a:pos x="23" y="37"/>
                </a:cxn>
                <a:cxn ang="0">
                  <a:pos x="23" y="42"/>
                </a:cxn>
                <a:cxn ang="0">
                  <a:pos x="23" y="47"/>
                </a:cxn>
                <a:cxn ang="0">
                  <a:pos x="23" y="56"/>
                </a:cxn>
                <a:cxn ang="0">
                  <a:pos x="23" y="60"/>
                </a:cxn>
                <a:cxn ang="0">
                  <a:pos x="23" y="65"/>
                </a:cxn>
                <a:cxn ang="0">
                  <a:pos x="23" y="70"/>
                </a:cxn>
                <a:cxn ang="0">
                  <a:pos x="23" y="70"/>
                </a:cxn>
                <a:cxn ang="0">
                  <a:pos x="23" y="74"/>
                </a:cxn>
                <a:cxn ang="0">
                  <a:pos x="18" y="74"/>
                </a:cxn>
                <a:cxn ang="0">
                  <a:pos x="18" y="74"/>
                </a:cxn>
                <a:cxn ang="0">
                  <a:pos x="18" y="74"/>
                </a:cxn>
                <a:cxn ang="0">
                  <a:pos x="18" y="74"/>
                </a:cxn>
                <a:cxn ang="0">
                  <a:pos x="13" y="74"/>
                </a:cxn>
                <a:cxn ang="0">
                  <a:pos x="13" y="74"/>
                </a:cxn>
                <a:cxn ang="0">
                  <a:pos x="9" y="70"/>
                </a:cxn>
                <a:cxn ang="0">
                  <a:pos x="9" y="65"/>
                </a:cxn>
                <a:cxn ang="0">
                  <a:pos x="4" y="60"/>
                </a:cxn>
                <a:cxn ang="0">
                  <a:pos x="4" y="56"/>
                </a:cxn>
                <a:cxn ang="0">
                  <a:pos x="4" y="51"/>
                </a:cxn>
                <a:cxn ang="0">
                  <a:pos x="0" y="47"/>
                </a:cxn>
                <a:cxn ang="0">
                  <a:pos x="0" y="42"/>
                </a:cxn>
                <a:cxn ang="0">
                  <a:pos x="0" y="42"/>
                </a:cxn>
                <a:cxn ang="0">
                  <a:pos x="0" y="33"/>
                </a:cxn>
                <a:cxn ang="0">
                  <a:pos x="0" y="28"/>
                </a:cxn>
                <a:cxn ang="0">
                  <a:pos x="0" y="24"/>
                </a:cxn>
                <a:cxn ang="0">
                  <a:pos x="0" y="19"/>
                </a:cxn>
                <a:cxn ang="0">
                  <a:pos x="0" y="14"/>
                </a:cxn>
                <a:cxn ang="0">
                  <a:pos x="0" y="10"/>
                </a:cxn>
                <a:cxn ang="0">
                  <a:pos x="0" y="5"/>
                </a:cxn>
                <a:cxn ang="0">
                  <a:pos x="4" y="5"/>
                </a:cxn>
                <a:cxn ang="0">
                  <a:pos x="4" y="0"/>
                </a:cxn>
                <a:cxn ang="0">
                  <a:pos x="4" y="0"/>
                </a:cxn>
                <a:cxn ang="0">
                  <a:pos x="4" y="0"/>
                </a:cxn>
              </a:cxnLst>
              <a:rect l="0" t="0" r="r" b="b"/>
              <a:pathLst>
                <a:path w="23" h="74">
                  <a:moveTo>
                    <a:pt x="4" y="0"/>
                  </a:moveTo>
                  <a:lnTo>
                    <a:pt x="9" y="0"/>
                  </a:lnTo>
                  <a:lnTo>
                    <a:pt x="9" y="0"/>
                  </a:lnTo>
                  <a:lnTo>
                    <a:pt x="13" y="5"/>
                  </a:lnTo>
                  <a:lnTo>
                    <a:pt x="13" y="5"/>
                  </a:lnTo>
                  <a:lnTo>
                    <a:pt x="13" y="10"/>
                  </a:lnTo>
                  <a:lnTo>
                    <a:pt x="18" y="14"/>
                  </a:lnTo>
                  <a:lnTo>
                    <a:pt x="18" y="19"/>
                  </a:lnTo>
                  <a:lnTo>
                    <a:pt x="18" y="24"/>
                  </a:lnTo>
                  <a:lnTo>
                    <a:pt x="23" y="33"/>
                  </a:lnTo>
                  <a:lnTo>
                    <a:pt x="23" y="37"/>
                  </a:lnTo>
                  <a:lnTo>
                    <a:pt x="23" y="37"/>
                  </a:lnTo>
                  <a:lnTo>
                    <a:pt x="23" y="42"/>
                  </a:lnTo>
                  <a:lnTo>
                    <a:pt x="23" y="47"/>
                  </a:lnTo>
                  <a:lnTo>
                    <a:pt x="23" y="56"/>
                  </a:lnTo>
                  <a:lnTo>
                    <a:pt x="23" y="60"/>
                  </a:lnTo>
                  <a:lnTo>
                    <a:pt x="23" y="65"/>
                  </a:lnTo>
                  <a:lnTo>
                    <a:pt x="23" y="70"/>
                  </a:lnTo>
                  <a:lnTo>
                    <a:pt x="23" y="70"/>
                  </a:lnTo>
                  <a:lnTo>
                    <a:pt x="23" y="74"/>
                  </a:lnTo>
                  <a:lnTo>
                    <a:pt x="18" y="74"/>
                  </a:lnTo>
                  <a:lnTo>
                    <a:pt x="18" y="74"/>
                  </a:lnTo>
                  <a:lnTo>
                    <a:pt x="18" y="74"/>
                  </a:lnTo>
                  <a:lnTo>
                    <a:pt x="18" y="74"/>
                  </a:lnTo>
                  <a:lnTo>
                    <a:pt x="13" y="74"/>
                  </a:lnTo>
                  <a:lnTo>
                    <a:pt x="13" y="74"/>
                  </a:lnTo>
                  <a:lnTo>
                    <a:pt x="9" y="70"/>
                  </a:lnTo>
                  <a:lnTo>
                    <a:pt x="9" y="65"/>
                  </a:lnTo>
                  <a:lnTo>
                    <a:pt x="4" y="60"/>
                  </a:lnTo>
                  <a:lnTo>
                    <a:pt x="4" y="56"/>
                  </a:lnTo>
                  <a:lnTo>
                    <a:pt x="4" y="51"/>
                  </a:lnTo>
                  <a:lnTo>
                    <a:pt x="0" y="47"/>
                  </a:lnTo>
                  <a:lnTo>
                    <a:pt x="0" y="42"/>
                  </a:lnTo>
                  <a:lnTo>
                    <a:pt x="0" y="42"/>
                  </a:lnTo>
                  <a:lnTo>
                    <a:pt x="0" y="33"/>
                  </a:lnTo>
                  <a:lnTo>
                    <a:pt x="0" y="28"/>
                  </a:lnTo>
                  <a:lnTo>
                    <a:pt x="0" y="24"/>
                  </a:lnTo>
                  <a:lnTo>
                    <a:pt x="0" y="19"/>
                  </a:lnTo>
                  <a:lnTo>
                    <a:pt x="0" y="14"/>
                  </a:lnTo>
                  <a:lnTo>
                    <a:pt x="0" y="10"/>
                  </a:lnTo>
                  <a:lnTo>
                    <a:pt x="0" y="5"/>
                  </a:lnTo>
                  <a:lnTo>
                    <a:pt x="4" y="5"/>
                  </a:lnTo>
                  <a:lnTo>
                    <a:pt x="4" y="0"/>
                  </a:lnTo>
                  <a:lnTo>
                    <a:pt x="4" y="0"/>
                  </a:lnTo>
                  <a:lnTo>
                    <a:pt x="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44" name="Freeform 860"/>
            <p:cNvSpPr>
              <a:spLocks/>
            </p:cNvSpPr>
            <p:nvPr/>
          </p:nvSpPr>
          <p:spPr bwMode="auto">
            <a:xfrm rot="11055630">
              <a:off x="597" y="3510"/>
              <a:ext cx="60" cy="32"/>
            </a:xfrm>
            <a:custGeom>
              <a:avLst/>
              <a:gdLst/>
              <a:ahLst/>
              <a:cxnLst>
                <a:cxn ang="0">
                  <a:pos x="0" y="5"/>
                </a:cxn>
                <a:cxn ang="0">
                  <a:pos x="0" y="5"/>
                </a:cxn>
                <a:cxn ang="0">
                  <a:pos x="5" y="0"/>
                </a:cxn>
                <a:cxn ang="0">
                  <a:pos x="5" y="0"/>
                </a:cxn>
                <a:cxn ang="0">
                  <a:pos x="10" y="0"/>
                </a:cxn>
                <a:cxn ang="0">
                  <a:pos x="14" y="0"/>
                </a:cxn>
                <a:cxn ang="0">
                  <a:pos x="19" y="0"/>
                </a:cxn>
                <a:cxn ang="0">
                  <a:pos x="23" y="0"/>
                </a:cxn>
                <a:cxn ang="0">
                  <a:pos x="28" y="5"/>
                </a:cxn>
                <a:cxn ang="0">
                  <a:pos x="33" y="5"/>
                </a:cxn>
                <a:cxn ang="0">
                  <a:pos x="37" y="5"/>
                </a:cxn>
                <a:cxn ang="0">
                  <a:pos x="37" y="5"/>
                </a:cxn>
                <a:cxn ang="0">
                  <a:pos x="42" y="9"/>
                </a:cxn>
                <a:cxn ang="0">
                  <a:pos x="47" y="9"/>
                </a:cxn>
                <a:cxn ang="0">
                  <a:pos x="47" y="14"/>
                </a:cxn>
                <a:cxn ang="0">
                  <a:pos x="51" y="14"/>
                </a:cxn>
                <a:cxn ang="0">
                  <a:pos x="56" y="19"/>
                </a:cxn>
                <a:cxn ang="0">
                  <a:pos x="56" y="19"/>
                </a:cxn>
                <a:cxn ang="0">
                  <a:pos x="60" y="23"/>
                </a:cxn>
                <a:cxn ang="0">
                  <a:pos x="60" y="23"/>
                </a:cxn>
                <a:cxn ang="0">
                  <a:pos x="60" y="28"/>
                </a:cxn>
                <a:cxn ang="0">
                  <a:pos x="60" y="28"/>
                </a:cxn>
                <a:cxn ang="0">
                  <a:pos x="60" y="28"/>
                </a:cxn>
                <a:cxn ang="0">
                  <a:pos x="60" y="28"/>
                </a:cxn>
                <a:cxn ang="0">
                  <a:pos x="60" y="32"/>
                </a:cxn>
                <a:cxn ang="0">
                  <a:pos x="56" y="32"/>
                </a:cxn>
                <a:cxn ang="0">
                  <a:pos x="51" y="32"/>
                </a:cxn>
                <a:cxn ang="0">
                  <a:pos x="51" y="32"/>
                </a:cxn>
                <a:cxn ang="0">
                  <a:pos x="47" y="32"/>
                </a:cxn>
                <a:cxn ang="0">
                  <a:pos x="42" y="32"/>
                </a:cxn>
                <a:cxn ang="0">
                  <a:pos x="37" y="28"/>
                </a:cxn>
                <a:cxn ang="0">
                  <a:pos x="33" y="28"/>
                </a:cxn>
                <a:cxn ang="0">
                  <a:pos x="28" y="28"/>
                </a:cxn>
                <a:cxn ang="0">
                  <a:pos x="28" y="28"/>
                </a:cxn>
                <a:cxn ang="0">
                  <a:pos x="23" y="23"/>
                </a:cxn>
                <a:cxn ang="0">
                  <a:pos x="19" y="23"/>
                </a:cxn>
                <a:cxn ang="0">
                  <a:pos x="14" y="19"/>
                </a:cxn>
                <a:cxn ang="0">
                  <a:pos x="10" y="19"/>
                </a:cxn>
                <a:cxn ang="0">
                  <a:pos x="10" y="14"/>
                </a:cxn>
                <a:cxn ang="0">
                  <a:pos x="5" y="14"/>
                </a:cxn>
                <a:cxn ang="0">
                  <a:pos x="5" y="9"/>
                </a:cxn>
                <a:cxn ang="0">
                  <a:pos x="0" y="9"/>
                </a:cxn>
                <a:cxn ang="0">
                  <a:pos x="0" y="5"/>
                </a:cxn>
                <a:cxn ang="0">
                  <a:pos x="0" y="5"/>
                </a:cxn>
                <a:cxn ang="0">
                  <a:pos x="0" y="5"/>
                </a:cxn>
              </a:cxnLst>
              <a:rect l="0" t="0" r="r" b="b"/>
              <a:pathLst>
                <a:path w="60" h="32">
                  <a:moveTo>
                    <a:pt x="0" y="5"/>
                  </a:moveTo>
                  <a:lnTo>
                    <a:pt x="0" y="5"/>
                  </a:lnTo>
                  <a:lnTo>
                    <a:pt x="5" y="0"/>
                  </a:lnTo>
                  <a:lnTo>
                    <a:pt x="5" y="0"/>
                  </a:lnTo>
                  <a:lnTo>
                    <a:pt x="10" y="0"/>
                  </a:lnTo>
                  <a:lnTo>
                    <a:pt x="14" y="0"/>
                  </a:lnTo>
                  <a:lnTo>
                    <a:pt x="19" y="0"/>
                  </a:lnTo>
                  <a:lnTo>
                    <a:pt x="23" y="0"/>
                  </a:lnTo>
                  <a:lnTo>
                    <a:pt x="28" y="5"/>
                  </a:lnTo>
                  <a:lnTo>
                    <a:pt x="33" y="5"/>
                  </a:lnTo>
                  <a:lnTo>
                    <a:pt x="37" y="5"/>
                  </a:lnTo>
                  <a:lnTo>
                    <a:pt x="37" y="5"/>
                  </a:lnTo>
                  <a:lnTo>
                    <a:pt x="42" y="9"/>
                  </a:lnTo>
                  <a:lnTo>
                    <a:pt x="47" y="9"/>
                  </a:lnTo>
                  <a:lnTo>
                    <a:pt x="47" y="14"/>
                  </a:lnTo>
                  <a:lnTo>
                    <a:pt x="51" y="14"/>
                  </a:lnTo>
                  <a:lnTo>
                    <a:pt x="56" y="19"/>
                  </a:lnTo>
                  <a:lnTo>
                    <a:pt x="56" y="19"/>
                  </a:lnTo>
                  <a:lnTo>
                    <a:pt x="60" y="23"/>
                  </a:lnTo>
                  <a:lnTo>
                    <a:pt x="60" y="23"/>
                  </a:lnTo>
                  <a:lnTo>
                    <a:pt x="60" y="28"/>
                  </a:lnTo>
                  <a:lnTo>
                    <a:pt x="60" y="28"/>
                  </a:lnTo>
                  <a:lnTo>
                    <a:pt x="60" y="28"/>
                  </a:lnTo>
                  <a:lnTo>
                    <a:pt x="60" y="28"/>
                  </a:lnTo>
                  <a:lnTo>
                    <a:pt x="60" y="32"/>
                  </a:lnTo>
                  <a:lnTo>
                    <a:pt x="56" y="32"/>
                  </a:lnTo>
                  <a:lnTo>
                    <a:pt x="51" y="32"/>
                  </a:lnTo>
                  <a:lnTo>
                    <a:pt x="51" y="32"/>
                  </a:lnTo>
                  <a:lnTo>
                    <a:pt x="47" y="32"/>
                  </a:lnTo>
                  <a:lnTo>
                    <a:pt x="42" y="32"/>
                  </a:lnTo>
                  <a:lnTo>
                    <a:pt x="37" y="28"/>
                  </a:lnTo>
                  <a:lnTo>
                    <a:pt x="33" y="28"/>
                  </a:lnTo>
                  <a:lnTo>
                    <a:pt x="28" y="28"/>
                  </a:lnTo>
                  <a:lnTo>
                    <a:pt x="28" y="28"/>
                  </a:lnTo>
                  <a:lnTo>
                    <a:pt x="23" y="23"/>
                  </a:lnTo>
                  <a:lnTo>
                    <a:pt x="19" y="23"/>
                  </a:lnTo>
                  <a:lnTo>
                    <a:pt x="14" y="19"/>
                  </a:lnTo>
                  <a:lnTo>
                    <a:pt x="10" y="19"/>
                  </a:lnTo>
                  <a:lnTo>
                    <a:pt x="10" y="14"/>
                  </a:lnTo>
                  <a:lnTo>
                    <a:pt x="5" y="14"/>
                  </a:lnTo>
                  <a:lnTo>
                    <a:pt x="5" y="9"/>
                  </a:lnTo>
                  <a:lnTo>
                    <a:pt x="0" y="9"/>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45" name="Freeform 861"/>
            <p:cNvSpPr>
              <a:spLocks/>
            </p:cNvSpPr>
            <p:nvPr/>
          </p:nvSpPr>
          <p:spPr bwMode="auto">
            <a:xfrm rot="11055630">
              <a:off x="1681" y="3465"/>
              <a:ext cx="74" cy="37"/>
            </a:xfrm>
            <a:custGeom>
              <a:avLst/>
              <a:gdLst/>
              <a:ahLst/>
              <a:cxnLst>
                <a:cxn ang="0">
                  <a:pos x="69" y="32"/>
                </a:cxn>
                <a:cxn ang="0">
                  <a:pos x="69" y="32"/>
                </a:cxn>
                <a:cxn ang="0">
                  <a:pos x="69" y="32"/>
                </a:cxn>
                <a:cxn ang="0">
                  <a:pos x="65" y="37"/>
                </a:cxn>
                <a:cxn ang="0">
                  <a:pos x="60" y="37"/>
                </a:cxn>
                <a:cxn ang="0">
                  <a:pos x="60" y="37"/>
                </a:cxn>
                <a:cxn ang="0">
                  <a:pos x="55" y="32"/>
                </a:cxn>
                <a:cxn ang="0">
                  <a:pos x="46" y="32"/>
                </a:cxn>
                <a:cxn ang="0">
                  <a:pos x="41" y="32"/>
                </a:cxn>
                <a:cxn ang="0">
                  <a:pos x="37" y="28"/>
                </a:cxn>
                <a:cxn ang="0">
                  <a:pos x="32" y="28"/>
                </a:cxn>
                <a:cxn ang="0">
                  <a:pos x="32" y="28"/>
                </a:cxn>
                <a:cxn ang="0">
                  <a:pos x="28" y="23"/>
                </a:cxn>
                <a:cxn ang="0">
                  <a:pos x="23" y="23"/>
                </a:cxn>
                <a:cxn ang="0">
                  <a:pos x="14" y="18"/>
                </a:cxn>
                <a:cxn ang="0">
                  <a:pos x="14" y="18"/>
                </a:cxn>
                <a:cxn ang="0">
                  <a:pos x="9" y="14"/>
                </a:cxn>
                <a:cxn ang="0">
                  <a:pos x="5" y="9"/>
                </a:cxn>
                <a:cxn ang="0">
                  <a:pos x="5" y="9"/>
                </a:cxn>
                <a:cxn ang="0">
                  <a:pos x="0" y="5"/>
                </a:cxn>
                <a:cxn ang="0">
                  <a:pos x="0" y="5"/>
                </a:cxn>
                <a:cxn ang="0">
                  <a:pos x="0" y="0"/>
                </a:cxn>
                <a:cxn ang="0">
                  <a:pos x="0" y="0"/>
                </a:cxn>
                <a:cxn ang="0">
                  <a:pos x="0" y="0"/>
                </a:cxn>
                <a:cxn ang="0">
                  <a:pos x="5" y="0"/>
                </a:cxn>
                <a:cxn ang="0">
                  <a:pos x="5" y="0"/>
                </a:cxn>
                <a:cxn ang="0">
                  <a:pos x="9" y="0"/>
                </a:cxn>
                <a:cxn ang="0">
                  <a:pos x="14" y="0"/>
                </a:cxn>
                <a:cxn ang="0">
                  <a:pos x="18" y="0"/>
                </a:cxn>
                <a:cxn ang="0">
                  <a:pos x="23" y="0"/>
                </a:cxn>
                <a:cxn ang="0">
                  <a:pos x="28" y="5"/>
                </a:cxn>
                <a:cxn ang="0">
                  <a:pos x="32" y="5"/>
                </a:cxn>
                <a:cxn ang="0">
                  <a:pos x="41" y="9"/>
                </a:cxn>
                <a:cxn ang="0">
                  <a:pos x="41" y="9"/>
                </a:cxn>
                <a:cxn ang="0">
                  <a:pos x="46" y="9"/>
                </a:cxn>
                <a:cxn ang="0">
                  <a:pos x="51" y="14"/>
                </a:cxn>
                <a:cxn ang="0">
                  <a:pos x="55" y="14"/>
                </a:cxn>
                <a:cxn ang="0">
                  <a:pos x="60" y="18"/>
                </a:cxn>
                <a:cxn ang="0">
                  <a:pos x="65" y="18"/>
                </a:cxn>
                <a:cxn ang="0">
                  <a:pos x="69" y="23"/>
                </a:cxn>
                <a:cxn ang="0">
                  <a:pos x="69" y="28"/>
                </a:cxn>
                <a:cxn ang="0">
                  <a:pos x="69" y="28"/>
                </a:cxn>
                <a:cxn ang="0">
                  <a:pos x="74" y="32"/>
                </a:cxn>
                <a:cxn ang="0">
                  <a:pos x="69" y="32"/>
                </a:cxn>
                <a:cxn ang="0">
                  <a:pos x="69" y="32"/>
                </a:cxn>
              </a:cxnLst>
              <a:rect l="0" t="0" r="r" b="b"/>
              <a:pathLst>
                <a:path w="74" h="37">
                  <a:moveTo>
                    <a:pt x="69" y="32"/>
                  </a:moveTo>
                  <a:lnTo>
                    <a:pt x="69" y="32"/>
                  </a:lnTo>
                  <a:lnTo>
                    <a:pt x="69" y="32"/>
                  </a:lnTo>
                  <a:lnTo>
                    <a:pt x="65" y="37"/>
                  </a:lnTo>
                  <a:lnTo>
                    <a:pt x="60" y="37"/>
                  </a:lnTo>
                  <a:lnTo>
                    <a:pt x="60" y="37"/>
                  </a:lnTo>
                  <a:lnTo>
                    <a:pt x="55" y="32"/>
                  </a:lnTo>
                  <a:lnTo>
                    <a:pt x="46" y="32"/>
                  </a:lnTo>
                  <a:lnTo>
                    <a:pt x="41" y="32"/>
                  </a:lnTo>
                  <a:lnTo>
                    <a:pt x="37" y="28"/>
                  </a:lnTo>
                  <a:lnTo>
                    <a:pt x="32" y="28"/>
                  </a:lnTo>
                  <a:lnTo>
                    <a:pt x="32" y="28"/>
                  </a:lnTo>
                  <a:lnTo>
                    <a:pt x="28" y="23"/>
                  </a:lnTo>
                  <a:lnTo>
                    <a:pt x="23" y="23"/>
                  </a:lnTo>
                  <a:lnTo>
                    <a:pt x="14" y="18"/>
                  </a:lnTo>
                  <a:lnTo>
                    <a:pt x="14" y="18"/>
                  </a:lnTo>
                  <a:lnTo>
                    <a:pt x="9" y="14"/>
                  </a:lnTo>
                  <a:lnTo>
                    <a:pt x="5" y="9"/>
                  </a:lnTo>
                  <a:lnTo>
                    <a:pt x="5" y="9"/>
                  </a:lnTo>
                  <a:lnTo>
                    <a:pt x="0" y="5"/>
                  </a:lnTo>
                  <a:lnTo>
                    <a:pt x="0" y="5"/>
                  </a:lnTo>
                  <a:lnTo>
                    <a:pt x="0" y="0"/>
                  </a:lnTo>
                  <a:lnTo>
                    <a:pt x="0" y="0"/>
                  </a:lnTo>
                  <a:lnTo>
                    <a:pt x="0" y="0"/>
                  </a:lnTo>
                  <a:lnTo>
                    <a:pt x="5" y="0"/>
                  </a:lnTo>
                  <a:lnTo>
                    <a:pt x="5" y="0"/>
                  </a:lnTo>
                  <a:lnTo>
                    <a:pt x="9" y="0"/>
                  </a:lnTo>
                  <a:lnTo>
                    <a:pt x="14" y="0"/>
                  </a:lnTo>
                  <a:lnTo>
                    <a:pt x="18" y="0"/>
                  </a:lnTo>
                  <a:lnTo>
                    <a:pt x="23" y="0"/>
                  </a:lnTo>
                  <a:lnTo>
                    <a:pt x="28" y="5"/>
                  </a:lnTo>
                  <a:lnTo>
                    <a:pt x="32" y="5"/>
                  </a:lnTo>
                  <a:lnTo>
                    <a:pt x="41" y="9"/>
                  </a:lnTo>
                  <a:lnTo>
                    <a:pt x="41" y="9"/>
                  </a:lnTo>
                  <a:lnTo>
                    <a:pt x="46" y="9"/>
                  </a:lnTo>
                  <a:lnTo>
                    <a:pt x="51" y="14"/>
                  </a:lnTo>
                  <a:lnTo>
                    <a:pt x="55" y="14"/>
                  </a:lnTo>
                  <a:lnTo>
                    <a:pt x="60" y="18"/>
                  </a:lnTo>
                  <a:lnTo>
                    <a:pt x="65" y="18"/>
                  </a:lnTo>
                  <a:lnTo>
                    <a:pt x="69" y="23"/>
                  </a:lnTo>
                  <a:lnTo>
                    <a:pt x="69" y="28"/>
                  </a:lnTo>
                  <a:lnTo>
                    <a:pt x="69" y="28"/>
                  </a:lnTo>
                  <a:lnTo>
                    <a:pt x="74" y="32"/>
                  </a:lnTo>
                  <a:lnTo>
                    <a:pt x="69" y="32"/>
                  </a:lnTo>
                  <a:lnTo>
                    <a:pt x="69" y="3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46" name="Freeform 862"/>
            <p:cNvSpPr>
              <a:spLocks/>
            </p:cNvSpPr>
            <p:nvPr/>
          </p:nvSpPr>
          <p:spPr bwMode="auto">
            <a:xfrm rot="11055630">
              <a:off x="1819" y="3532"/>
              <a:ext cx="60" cy="32"/>
            </a:xfrm>
            <a:custGeom>
              <a:avLst/>
              <a:gdLst/>
              <a:ahLst/>
              <a:cxnLst>
                <a:cxn ang="0">
                  <a:pos x="60" y="28"/>
                </a:cxn>
                <a:cxn ang="0">
                  <a:pos x="60" y="28"/>
                </a:cxn>
                <a:cxn ang="0">
                  <a:pos x="55" y="28"/>
                </a:cxn>
                <a:cxn ang="0">
                  <a:pos x="55" y="28"/>
                </a:cxn>
                <a:cxn ang="0">
                  <a:pos x="51" y="32"/>
                </a:cxn>
                <a:cxn ang="0">
                  <a:pos x="46" y="32"/>
                </a:cxn>
                <a:cxn ang="0">
                  <a:pos x="41" y="28"/>
                </a:cxn>
                <a:cxn ang="0">
                  <a:pos x="37" y="28"/>
                </a:cxn>
                <a:cxn ang="0">
                  <a:pos x="32" y="28"/>
                </a:cxn>
                <a:cxn ang="0">
                  <a:pos x="28" y="28"/>
                </a:cxn>
                <a:cxn ang="0">
                  <a:pos x="23" y="28"/>
                </a:cxn>
                <a:cxn ang="0">
                  <a:pos x="23" y="28"/>
                </a:cxn>
                <a:cxn ang="0">
                  <a:pos x="18" y="23"/>
                </a:cxn>
                <a:cxn ang="0">
                  <a:pos x="14" y="23"/>
                </a:cxn>
                <a:cxn ang="0">
                  <a:pos x="9" y="19"/>
                </a:cxn>
                <a:cxn ang="0">
                  <a:pos x="9" y="19"/>
                </a:cxn>
                <a:cxn ang="0">
                  <a:pos x="5" y="14"/>
                </a:cxn>
                <a:cxn ang="0">
                  <a:pos x="0" y="14"/>
                </a:cxn>
                <a:cxn ang="0">
                  <a:pos x="0" y="9"/>
                </a:cxn>
                <a:cxn ang="0">
                  <a:pos x="0" y="9"/>
                </a:cxn>
                <a:cxn ang="0">
                  <a:pos x="0" y="5"/>
                </a:cxn>
                <a:cxn ang="0">
                  <a:pos x="0" y="5"/>
                </a:cxn>
                <a:cxn ang="0">
                  <a:pos x="0" y="5"/>
                </a:cxn>
                <a:cxn ang="0">
                  <a:pos x="0" y="5"/>
                </a:cxn>
                <a:cxn ang="0">
                  <a:pos x="0" y="0"/>
                </a:cxn>
                <a:cxn ang="0">
                  <a:pos x="5" y="0"/>
                </a:cxn>
                <a:cxn ang="0">
                  <a:pos x="5" y="0"/>
                </a:cxn>
                <a:cxn ang="0">
                  <a:pos x="9" y="0"/>
                </a:cxn>
                <a:cxn ang="0">
                  <a:pos x="14" y="0"/>
                </a:cxn>
                <a:cxn ang="0">
                  <a:pos x="18" y="0"/>
                </a:cxn>
                <a:cxn ang="0">
                  <a:pos x="23" y="0"/>
                </a:cxn>
                <a:cxn ang="0">
                  <a:pos x="28" y="5"/>
                </a:cxn>
                <a:cxn ang="0">
                  <a:pos x="32" y="5"/>
                </a:cxn>
                <a:cxn ang="0">
                  <a:pos x="32" y="5"/>
                </a:cxn>
                <a:cxn ang="0">
                  <a:pos x="37" y="5"/>
                </a:cxn>
                <a:cxn ang="0">
                  <a:pos x="41" y="9"/>
                </a:cxn>
                <a:cxn ang="0">
                  <a:pos x="46" y="9"/>
                </a:cxn>
                <a:cxn ang="0">
                  <a:pos x="51" y="14"/>
                </a:cxn>
                <a:cxn ang="0">
                  <a:pos x="51" y="14"/>
                </a:cxn>
                <a:cxn ang="0">
                  <a:pos x="55" y="19"/>
                </a:cxn>
                <a:cxn ang="0">
                  <a:pos x="55" y="19"/>
                </a:cxn>
                <a:cxn ang="0">
                  <a:pos x="60" y="23"/>
                </a:cxn>
                <a:cxn ang="0">
                  <a:pos x="60" y="23"/>
                </a:cxn>
                <a:cxn ang="0">
                  <a:pos x="60" y="28"/>
                </a:cxn>
                <a:cxn ang="0">
                  <a:pos x="60" y="28"/>
                </a:cxn>
              </a:cxnLst>
              <a:rect l="0" t="0" r="r" b="b"/>
              <a:pathLst>
                <a:path w="60" h="32">
                  <a:moveTo>
                    <a:pt x="60" y="28"/>
                  </a:moveTo>
                  <a:lnTo>
                    <a:pt x="60" y="28"/>
                  </a:lnTo>
                  <a:lnTo>
                    <a:pt x="55" y="28"/>
                  </a:lnTo>
                  <a:lnTo>
                    <a:pt x="55" y="28"/>
                  </a:lnTo>
                  <a:lnTo>
                    <a:pt x="51" y="32"/>
                  </a:lnTo>
                  <a:lnTo>
                    <a:pt x="46" y="32"/>
                  </a:lnTo>
                  <a:lnTo>
                    <a:pt x="41" y="28"/>
                  </a:lnTo>
                  <a:lnTo>
                    <a:pt x="37" y="28"/>
                  </a:lnTo>
                  <a:lnTo>
                    <a:pt x="32" y="28"/>
                  </a:lnTo>
                  <a:lnTo>
                    <a:pt x="28" y="28"/>
                  </a:lnTo>
                  <a:lnTo>
                    <a:pt x="23" y="28"/>
                  </a:lnTo>
                  <a:lnTo>
                    <a:pt x="23" y="28"/>
                  </a:lnTo>
                  <a:lnTo>
                    <a:pt x="18" y="23"/>
                  </a:lnTo>
                  <a:lnTo>
                    <a:pt x="14" y="23"/>
                  </a:lnTo>
                  <a:lnTo>
                    <a:pt x="9" y="19"/>
                  </a:lnTo>
                  <a:lnTo>
                    <a:pt x="9" y="19"/>
                  </a:lnTo>
                  <a:lnTo>
                    <a:pt x="5" y="14"/>
                  </a:lnTo>
                  <a:lnTo>
                    <a:pt x="0" y="14"/>
                  </a:lnTo>
                  <a:lnTo>
                    <a:pt x="0" y="9"/>
                  </a:lnTo>
                  <a:lnTo>
                    <a:pt x="0" y="9"/>
                  </a:lnTo>
                  <a:lnTo>
                    <a:pt x="0" y="5"/>
                  </a:lnTo>
                  <a:lnTo>
                    <a:pt x="0" y="5"/>
                  </a:lnTo>
                  <a:lnTo>
                    <a:pt x="0" y="5"/>
                  </a:lnTo>
                  <a:lnTo>
                    <a:pt x="0" y="5"/>
                  </a:lnTo>
                  <a:lnTo>
                    <a:pt x="0" y="0"/>
                  </a:lnTo>
                  <a:lnTo>
                    <a:pt x="5" y="0"/>
                  </a:lnTo>
                  <a:lnTo>
                    <a:pt x="5" y="0"/>
                  </a:lnTo>
                  <a:lnTo>
                    <a:pt x="9" y="0"/>
                  </a:lnTo>
                  <a:lnTo>
                    <a:pt x="14" y="0"/>
                  </a:lnTo>
                  <a:lnTo>
                    <a:pt x="18" y="0"/>
                  </a:lnTo>
                  <a:lnTo>
                    <a:pt x="23" y="0"/>
                  </a:lnTo>
                  <a:lnTo>
                    <a:pt x="28" y="5"/>
                  </a:lnTo>
                  <a:lnTo>
                    <a:pt x="32" y="5"/>
                  </a:lnTo>
                  <a:lnTo>
                    <a:pt x="32" y="5"/>
                  </a:lnTo>
                  <a:lnTo>
                    <a:pt x="37" y="5"/>
                  </a:lnTo>
                  <a:lnTo>
                    <a:pt x="41" y="9"/>
                  </a:lnTo>
                  <a:lnTo>
                    <a:pt x="46" y="9"/>
                  </a:lnTo>
                  <a:lnTo>
                    <a:pt x="51" y="14"/>
                  </a:lnTo>
                  <a:lnTo>
                    <a:pt x="51" y="14"/>
                  </a:lnTo>
                  <a:lnTo>
                    <a:pt x="55" y="19"/>
                  </a:lnTo>
                  <a:lnTo>
                    <a:pt x="55" y="19"/>
                  </a:lnTo>
                  <a:lnTo>
                    <a:pt x="60" y="23"/>
                  </a:lnTo>
                  <a:lnTo>
                    <a:pt x="60" y="23"/>
                  </a:lnTo>
                  <a:lnTo>
                    <a:pt x="60" y="28"/>
                  </a:lnTo>
                  <a:lnTo>
                    <a:pt x="60" y="2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47" name="Freeform 863"/>
            <p:cNvSpPr>
              <a:spLocks/>
            </p:cNvSpPr>
            <p:nvPr/>
          </p:nvSpPr>
          <p:spPr bwMode="auto">
            <a:xfrm rot="11055630">
              <a:off x="1605" y="3596"/>
              <a:ext cx="41" cy="65"/>
            </a:xfrm>
            <a:custGeom>
              <a:avLst/>
              <a:gdLst/>
              <a:ahLst/>
              <a:cxnLst>
                <a:cxn ang="0">
                  <a:pos x="37" y="0"/>
                </a:cxn>
                <a:cxn ang="0">
                  <a:pos x="41" y="0"/>
                </a:cxn>
                <a:cxn ang="0">
                  <a:pos x="41" y="0"/>
                </a:cxn>
                <a:cxn ang="0">
                  <a:pos x="41" y="5"/>
                </a:cxn>
                <a:cxn ang="0">
                  <a:pos x="41" y="9"/>
                </a:cxn>
                <a:cxn ang="0">
                  <a:pos x="41" y="14"/>
                </a:cxn>
                <a:cxn ang="0">
                  <a:pos x="37" y="18"/>
                </a:cxn>
                <a:cxn ang="0">
                  <a:pos x="37" y="23"/>
                </a:cxn>
                <a:cxn ang="0">
                  <a:pos x="32" y="28"/>
                </a:cxn>
                <a:cxn ang="0">
                  <a:pos x="32" y="32"/>
                </a:cxn>
                <a:cxn ang="0">
                  <a:pos x="27" y="37"/>
                </a:cxn>
                <a:cxn ang="0">
                  <a:pos x="27" y="37"/>
                </a:cxn>
                <a:cxn ang="0">
                  <a:pos x="27" y="41"/>
                </a:cxn>
                <a:cxn ang="0">
                  <a:pos x="23" y="46"/>
                </a:cxn>
                <a:cxn ang="0">
                  <a:pos x="18" y="51"/>
                </a:cxn>
                <a:cxn ang="0">
                  <a:pos x="14" y="55"/>
                </a:cxn>
                <a:cxn ang="0">
                  <a:pos x="14" y="60"/>
                </a:cxn>
                <a:cxn ang="0">
                  <a:pos x="9" y="60"/>
                </a:cxn>
                <a:cxn ang="0">
                  <a:pos x="4" y="65"/>
                </a:cxn>
                <a:cxn ang="0">
                  <a:pos x="4" y="65"/>
                </a:cxn>
                <a:cxn ang="0">
                  <a:pos x="0" y="65"/>
                </a:cxn>
                <a:cxn ang="0">
                  <a:pos x="0" y="65"/>
                </a:cxn>
                <a:cxn ang="0">
                  <a:pos x="0" y="65"/>
                </a:cxn>
                <a:cxn ang="0">
                  <a:pos x="0" y="65"/>
                </a:cxn>
                <a:cxn ang="0">
                  <a:pos x="0" y="60"/>
                </a:cxn>
                <a:cxn ang="0">
                  <a:pos x="0" y="60"/>
                </a:cxn>
                <a:cxn ang="0">
                  <a:pos x="0" y="55"/>
                </a:cxn>
                <a:cxn ang="0">
                  <a:pos x="0" y="51"/>
                </a:cxn>
                <a:cxn ang="0">
                  <a:pos x="0" y="46"/>
                </a:cxn>
                <a:cxn ang="0">
                  <a:pos x="0" y="41"/>
                </a:cxn>
                <a:cxn ang="0">
                  <a:pos x="4" y="37"/>
                </a:cxn>
                <a:cxn ang="0">
                  <a:pos x="9" y="32"/>
                </a:cxn>
                <a:cxn ang="0">
                  <a:pos x="9" y="28"/>
                </a:cxn>
                <a:cxn ang="0">
                  <a:pos x="9" y="28"/>
                </a:cxn>
                <a:cxn ang="0">
                  <a:pos x="14" y="23"/>
                </a:cxn>
                <a:cxn ang="0">
                  <a:pos x="18" y="18"/>
                </a:cxn>
                <a:cxn ang="0">
                  <a:pos x="18" y="14"/>
                </a:cxn>
                <a:cxn ang="0">
                  <a:pos x="23" y="9"/>
                </a:cxn>
                <a:cxn ang="0">
                  <a:pos x="27" y="5"/>
                </a:cxn>
                <a:cxn ang="0">
                  <a:pos x="27" y="0"/>
                </a:cxn>
                <a:cxn ang="0">
                  <a:pos x="32" y="0"/>
                </a:cxn>
                <a:cxn ang="0">
                  <a:pos x="37" y="0"/>
                </a:cxn>
                <a:cxn ang="0">
                  <a:pos x="37" y="0"/>
                </a:cxn>
                <a:cxn ang="0">
                  <a:pos x="37" y="0"/>
                </a:cxn>
                <a:cxn ang="0">
                  <a:pos x="37" y="0"/>
                </a:cxn>
              </a:cxnLst>
              <a:rect l="0" t="0" r="r" b="b"/>
              <a:pathLst>
                <a:path w="41" h="65">
                  <a:moveTo>
                    <a:pt x="37" y="0"/>
                  </a:moveTo>
                  <a:lnTo>
                    <a:pt x="41" y="0"/>
                  </a:lnTo>
                  <a:lnTo>
                    <a:pt x="41" y="0"/>
                  </a:lnTo>
                  <a:lnTo>
                    <a:pt x="41" y="5"/>
                  </a:lnTo>
                  <a:lnTo>
                    <a:pt x="41" y="9"/>
                  </a:lnTo>
                  <a:lnTo>
                    <a:pt x="41" y="14"/>
                  </a:lnTo>
                  <a:lnTo>
                    <a:pt x="37" y="18"/>
                  </a:lnTo>
                  <a:lnTo>
                    <a:pt x="37" y="23"/>
                  </a:lnTo>
                  <a:lnTo>
                    <a:pt x="32" y="28"/>
                  </a:lnTo>
                  <a:lnTo>
                    <a:pt x="32" y="32"/>
                  </a:lnTo>
                  <a:lnTo>
                    <a:pt x="27" y="37"/>
                  </a:lnTo>
                  <a:lnTo>
                    <a:pt x="27" y="37"/>
                  </a:lnTo>
                  <a:lnTo>
                    <a:pt x="27" y="41"/>
                  </a:lnTo>
                  <a:lnTo>
                    <a:pt x="23" y="46"/>
                  </a:lnTo>
                  <a:lnTo>
                    <a:pt x="18" y="51"/>
                  </a:lnTo>
                  <a:lnTo>
                    <a:pt x="14" y="55"/>
                  </a:lnTo>
                  <a:lnTo>
                    <a:pt x="14" y="60"/>
                  </a:lnTo>
                  <a:lnTo>
                    <a:pt x="9" y="60"/>
                  </a:lnTo>
                  <a:lnTo>
                    <a:pt x="4" y="65"/>
                  </a:lnTo>
                  <a:lnTo>
                    <a:pt x="4" y="65"/>
                  </a:lnTo>
                  <a:lnTo>
                    <a:pt x="0" y="65"/>
                  </a:lnTo>
                  <a:lnTo>
                    <a:pt x="0" y="65"/>
                  </a:lnTo>
                  <a:lnTo>
                    <a:pt x="0" y="65"/>
                  </a:lnTo>
                  <a:lnTo>
                    <a:pt x="0" y="65"/>
                  </a:lnTo>
                  <a:lnTo>
                    <a:pt x="0" y="60"/>
                  </a:lnTo>
                  <a:lnTo>
                    <a:pt x="0" y="60"/>
                  </a:lnTo>
                  <a:lnTo>
                    <a:pt x="0" y="55"/>
                  </a:lnTo>
                  <a:lnTo>
                    <a:pt x="0" y="51"/>
                  </a:lnTo>
                  <a:lnTo>
                    <a:pt x="0" y="46"/>
                  </a:lnTo>
                  <a:lnTo>
                    <a:pt x="0" y="41"/>
                  </a:lnTo>
                  <a:lnTo>
                    <a:pt x="4" y="37"/>
                  </a:lnTo>
                  <a:lnTo>
                    <a:pt x="9" y="32"/>
                  </a:lnTo>
                  <a:lnTo>
                    <a:pt x="9" y="28"/>
                  </a:lnTo>
                  <a:lnTo>
                    <a:pt x="9" y="28"/>
                  </a:lnTo>
                  <a:lnTo>
                    <a:pt x="14" y="23"/>
                  </a:lnTo>
                  <a:lnTo>
                    <a:pt x="18" y="18"/>
                  </a:lnTo>
                  <a:lnTo>
                    <a:pt x="18" y="14"/>
                  </a:lnTo>
                  <a:lnTo>
                    <a:pt x="23" y="9"/>
                  </a:lnTo>
                  <a:lnTo>
                    <a:pt x="27" y="5"/>
                  </a:lnTo>
                  <a:lnTo>
                    <a:pt x="27" y="0"/>
                  </a:lnTo>
                  <a:lnTo>
                    <a:pt x="32" y="0"/>
                  </a:lnTo>
                  <a:lnTo>
                    <a:pt x="37" y="0"/>
                  </a:lnTo>
                  <a:lnTo>
                    <a:pt x="37" y="0"/>
                  </a:lnTo>
                  <a:lnTo>
                    <a:pt x="37" y="0"/>
                  </a:lnTo>
                  <a:lnTo>
                    <a:pt x="37"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48" name="Freeform 864"/>
            <p:cNvSpPr>
              <a:spLocks/>
            </p:cNvSpPr>
            <p:nvPr/>
          </p:nvSpPr>
          <p:spPr bwMode="auto">
            <a:xfrm rot="11055630">
              <a:off x="1401" y="3565"/>
              <a:ext cx="74" cy="28"/>
            </a:xfrm>
            <a:custGeom>
              <a:avLst/>
              <a:gdLst/>
              <a:ahLst/>
              <a:cxnLst>
                <a:cxn ang="0">
                  <a:pos x="74" y="23"/>
                </a:cxn>
                <a:cxn ang="0">
                  <a:pos x="74" y="23"/>
                </a:cxn>
                <a:cxn ang="0">
                  <a:pos x="74" y="28"/>
                </a:cxn>
                <a:cxn ang="0">
                  <a:pos x="69" y="28"/>
                </a:cxn>
                <a:cxn ang="0">
                  <a:pos x="64" y="28"/>
                </a:cxn>
                <a:cxn ang="0">
                  <a:pos x="60" y="28"/>
                </a:cxn>
                <a:cxn ang="0">
                  <a:pos x="55" y="28"/>
                </a:cxn>
                <a:cxn ang="0">
                  <a:pos x="51" y="28"/>
                </a:cxn>
                <a:cxn ang="0">
                  <a:pos x="46" y="28"/>
                </a:cxn>
                <a:cxn ang="0">
                  <a:pos x="41" y="28"/>
                </a:cxn>
                <a:cxn ang="0">
                  <a:pos x="32" y="23"/>
                </a:cxn>
                <a:cxn ang="0">
                  <a:pos x="32" y="23"/>
                </a:cxn>
                <a:cxn ang="0">
                  <a:pos x="28" y="23"/>
                </a:cxn>
                <a:cxn ang="0">
                  <a:pos x="23" y="19"/>
                </a:cxn>
                <a:cxn ang="0">
                  <a:pos x="18" y="19"/>
                </a:cxn>
                <a:cxn ang="0">
                  <a:pos x="14" y="19"/>
                </a:cxn>
                <a:cxn ang="0">
                  <a:pos x="9" y="14"/>
                </a:cxn>
                <a:cxn ang="0">
                  <a:pos x="5" y="14"/>
                </a:cxn>
                <a:cxn ang="0">
                  <a:pos x="5" y="10"/>
                </a:cxn>
                <a:cxn ang="0">
                  <a:pos x="0" y="10"/>
                </a:cxn>
                <a:cxn ang="0">
                  <a:pos x="0" y="5"/>
                </a:cxn>
                <a:cxn ang="0">
                  <a:pos x="0" y="5"/>
                </a:cxn>
                <a:cxn ang="0">
                  <a:pos x="0" y="5"/>
                </a:cxn>
                <a:cxn ang="0">
                  <a:pos x="0" y="5"/>
                </a:cxn>
                <a:cxn ang="0">
                  <a:pos x="5" y="0"/>
                </a:cxn>
                <a:cxn ang="0">
                  <a:pos x="5" y="0"/>
                </a:cxn>
                <a:cxn ang="0">
                  <a:pos x="9" y="0"/>
                </a:cxn>
                <a:cxn ang="0">
                  <a:pos x="14" y="0"/>
                </a:cxn>
                <a:cxn ang="0">
                  <a:pos x="18" y="0"/>
                </a:cxn>
                <a:cxn ang="0">
                  <a:pos x="23" y="0"/>
                </a:cxn>
                <a:cxn ang="0">
                  <a:pos x="28" y="0"/>
                </a:cxn>
                <a:cxn ang="0">
                  <a:pos x="32" y="0"/>
                </a:cxn>
                <a:cxn ang="0">
                  <a:pos x="41" y="5"/>
                </a:cxn>
                <a:cxn ang="0">
                  <a:pos x="41" y="5"/>
                </a:cxn>
                <a:cxn ang="0">
                  <a:pos x="46" y="5"/>
                </a:cxn>
                <a:cxn ang="0">
                  <a:pos x="51" y="5"/>
                </a:cxn>
                <a:cxn ang="0">
                  <a:pos x="55" y="10"/>
                </a:cxn>
                <a:cxn ang="0">
                  <a:pos x="60" y="10"/>
                </a:cxn>
                <a:cxn ang="0">
                  <a:pos x="64" y="14"/>
                </a:cxn>
                <a:cxn ang="0">
                  <a:pos x="69" y="14"/>
                </a:cxn>
                <a:cxn ang="0">
                  <a:pos x="74" y="19"/>
                </a:cxn>
                <a:cxn ang="0">
                  <a:pos x="74" y="19"/>
                </a:cxn>
                <a:cxn ang="0">
                  <a:pos x="74" y="23"/>
                </a:cxn>
                <a:cxn ang="0">
                  <a:pos x="74" y="23"/>
                </a:cxn>
                <a:cxn ang="0">
                  <a:pos x="74" y="23"/>
                </a:cxn>
              </a:cxnLst>
              <a:rect l="0" t="0" r="r" b="b"/>
              <a:pathLst>
                <a:path w="74" h="28">
                  <a:moveTo>
                    <a:pt x="74" y="23"/>
                  </a:moveTo>
                  <a:lnTo>
                    <a:pt x="74" y="23"/>
                  </a:lnTo>
                  <a:lnTo>
                    <a:pt x="74" y="28"/>
                  </a:lnTo>
                  <a:lnTo>
                    <a:pt x="69" y="28"/>
                  </a:lnTo>
                  <a:lnTo>
                    <a:pt x="64" y="28"/>
                  </a:lnTo>
                  <a:lnTo>
                    <a:pt x="60" y="28"/>
                  </a:lnTo>
                  <a:lnTo>
                    <a:pt x="55" y="28"/>
                  </a:lnTo>
                  <a:lnTo>
                    <a:pt x="51" y="28"/>
                  </a:lnTo>
                  <a:lnTo>
                    <a:pt x="46" y="28"/>
                  </a:lnTo>
                  <a:lnTo>
                    <a:pt x="41" y="28"/>
                  </a:lnTo>
                  <a:lnTo>
                    <a:pt x="32" y="23"/>
                  </a:lnTo>
                  <a:lnTo>
                    <a:pt x="32" y="23"/>
                  </a:lnTo>
                  <a:lnTo>
                    <a:pt x="28" y="23"/>
                  </a:lnTo>
                  <a:lnTo>
                    <a:pt x="23" y="19"/>
                  </a:lnTo>
                  <a:lnTo>
                    <a:pt x="18" y="19"/>
                  </a:lnTo>
                  <a:lnTo>
                    <a:pt x="14" y="19"/>
                  </a:lnTo>
                  <a:lnTo>
                    <a:pt x="9" y="14"/>
                  </a:lnTo>
                  <a:lnTo>
                    <a:pt x="5" y="14"/>
                  </a:lnTo>
                  <a:lnTo>
                    <a:pt x="5" y="10"/>
                  </a:lnTo>
                  <a:lnTo>
                    <a:pt x="0" y="10"/>
                  </a:lnTo>
                  <a:lnTo>
                    <a:pt x="0" y="5"/>
                  </a:lnTo>
                  <a:lnTo>
                    <a:pt x="0" y="5"/>
                  </a:lnTo>
                  <a:lnTo>
                    <a:pt x="0" y="5"/>
                  </a:lnTo>
                  <a:lnTo>
                    <a:pt x="0" y="5"/>
                  </a:lnTo>
                  <a:lnTo>
                    <a:pt x="5" y="0"/>
                  </a:lnTo>
                  <a:lnTo>
                    <a:pt x="5" y="0"/>
                  </a:lnTo>
                  <a:lnTo>
                    <a:pt x="9" y="0"/>
                  </a:lnTo>
                  <a:lnTo>
                    <a:pt x="14" y="0"/>
                  </a:lnTo>
                  <a:lnTo>
                    <a:pt x="18" y="0"/>
                  </a:lnTo>
                  <a:lnTo>
                    <a:pt x="23" y="0"/>
                  </a:lnTo>
                  <a:lnTo>
                    <a:pt x="28" y="0"/>
                  </a:lnTo>
                  <a:lnTo>
                    <a:pt x="32" y="0"/>
                  </a:lnTo>
                  <a:lnTo>
                    <a:pt x="41" y="5"/>
                  </a:lnTo>
                  <a:lnTo>
                    <a:pt x="41" y="5"/>
                  </a:lnTo>
                  <a:lnTo>
                    <a:pt x="46" y="5"/>
                  </a:lnTo>
                  <a:lnTo>
                    <a:pt x="51" y="5"/>
                  </a:lnTo>
                  <a:lnTo>
                    <a:pt x="55" y="10"/>
                  </a:lnTo>
                  <a:lnTo>
                    <a:pt x="60" y="10"/>
                  </a:lnTo>
                  <a:lnTo>
                    <a:pt x="64" y="14"/>
                  </a:lnTo>
                  <a:lnTo>
                    <a:pt x="69" y="14"/>
                  </a:lnTo>
                  <a:lnTo>
                    <a:pt x="74" y="19"/>
                  </a:lnTo>
                  <a:lnTo>
                    <a:pt x="74" y="19"/>
                  </a:lnTo>
                  <a:lnTo>
                    <a:pt x="74" y="23"/>
                  </a:lnTo>
                  <a:lnTo>
                    <a:pt x="74" y="23"/>
                  </a:lnTo>
                  <a:lnTo>
                    <a:pt x="74" y="2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49" name="Freeform 865"/>
            <p:cNvSpPr>
              <a:spLocks/>
            </p:cNvSpPr>
            <p:nvPr/>
          </p:nvSpPr>
          <p:spPr bwMode="auto">
            <a:xfrm rot="11055630">
              <a:off x="1390" y="3447"/>
              <a:ext cx="28" cy="74"/>
            </a:xfrm>
            <a:custGeom>
              <a:avLst/>
              <a:gdLst/>
              <a:ahLst/>
              <a:cxnLst>
                <a:cxn ang="0">
                  <a:pos x="24" y="0"/>
                </a:cxn>
                <a:cxn ang="0">
                  <a:pos x="24" y="0"/>
                </a:cxn>
                <a:cxn ang="0">
                  <a:pos x="24" y="5"/>
                </a:cxn>
                <a:cxn ang="0">
                  <a:pos x="28" y="5"/>
                </a:cxn>
                <a:cxn ang="0">
                  <a:pos x="28" y="10"/>
                </a:cxn>
                <a:cxn ang="0">
                  <a:pos x="28" y="14"/>
                </a:cxn>
                <a:cxn ang="0">
                  <a:pos x="28" y="19"/>
                </a:cxn>
                <a:cxn ang="0">
                  <a:pos x="28" y="23"/>
                </a:cxn>
                <a:cxn ang="0">
                  <a:pos x="28" y="28"/>
                </a:cxn>
                <a:cxn ang="0">
                  <a:pos x="28" y="33"/>
                </a:cxn>
                <a:cxn ang="0">
                  <a:pos x="28" y="42"/>
                </a:cxn>
                <a:cxn ang="0">
                  <a:pos x="28" y="42"/>
                </a:cxn>
                <a:cxn ang="0">
                  <a:pos x="24" y="47"/>
                </a:cxn>
                <a:cxn ang="0">
                  <a:pos x="24" y="51"/>
                </a:cxn>
                <a:cxn ang="0">
                  <a:pos x="24" y="56"/>
                </a:cxn>
                <a:cxn ang="0">
                  <a:pos x="19" y="60"/>
                </a:cxn>
                <a:cxn ang="0">
                  <a:pos x="19" y="65"/>
                </a:cxn>
                <a:cxn ang="0">
                  <a:pos x="14" y="70"/>
                </a:cxn>
                <a:cxn ang="0">
                  <a:pos x="14" y="74"/>
                </a:cxn>
                <a:cxn ang="0">
                  <a:pos x="14" y="74"/>
                </a:cxn>
                <a:cxn ang="0">
                  <a:pos x="10" y="74"/>
                </a:cxn>
                <a:cxn ang="0">
                  <a:pos x="10" y="74"/>
                </a:cxn>
                <a:cxn ang="0">
                  <a:pos x="10" y="74"/>
                </a:cxn>
                <a:cxn ang="0">
                  <a:pos x="5" y="74"/>
                </a:cxn>
                <a:cxn ang="0">
                  <a:pos x="5" y="74"/>
                </a:cxn>
                <a:cxn ang="0">
                  <a:pos x="5" y="70"/>
                </a:cxn>
                <a:cxn ang="0">
                  <a:pos x="5" y="70"/>
                </a:cxn>
                <a:cxn ang="0">
                  <a:pos x="5" y="65"/>
                </a:cxn>
                <a:cxn ang="0">
                  <a:pos x="0" y="60"/>
                </a:cxn>
                <a:cxn ang="0">
                  <a:pos x="0" y="56"/>
                </a:cxn>
                <a:cxn ang="0">
                  <a:pos x="5" y="47"/>
                </a:cxn>
                <a:cxn ang="0">
                  <a:pos x="5" y="42"/>
                </a:cxn>
                <a:cxn ang="0">
                  <a:pos x="5" y="37"/>
                </a:cxn>
                <a:cxn ang="0">
                  <a:pos x="5" y="37"/>
                </a:cxn>
                <a:cxn ang="0">
                  <a:pos x="5" y="33"/>
                </a:cxn>
                <a:cxn ang="0">
                  <a:pos x="5" y="23"/>
                </a:cxn>
                <a:cxn ang="0">
                  <a:pos x="10" y="19"/>
                </a:cxn>
                <a:cxn ang="0">
                  <a:pos x="10" y="14"/>
                </a:cxn>
                <a:cxn ang="0">
                  <a:pos x="14" y="10"/>
                </a:cxn>
                <a:cxn ang="0">
                  <a:pos x="14" y="5"/>
                </a:cxn>
                <a:cxn ang="0">
                  <a:pos x="14" y="5"/>
                </a:cxn>
                <a:cxn ang="0">
                  <a:pos x="19" y="0"/>
                </a:cxn>
                <a:cxn ang="0">
                  <a:pos x="19" y="0"/>
                </a:cxn>
                <a:cxn ang="0">
                  <a:pos x="24" y="0"/>
                </a:cxn>
                <a:cxn ang="0">
                  <a:pos x="24" y="0"/>
                </a:cxn>
              </a:cxnLst>
              <a:rect l="0" t="0" r="r" b="b"/>
              <a:pathLst>
                <a:path w="28" h="74">
                  <a:moveTo>
                    <a:pt x="24" y="0"/>
                  </a:moveTo>
                  <a:lnTo>
                    <a:pt x="24" y="0"/>
                  </a:lnTo>
                  <a:lnTo>
                    <a:pt x="24" y="5"/>
                  </a:lnTo>
                  <a:lnTo>
                    <a:pt x="28" y="5"/>
                  </a:lnTo>
                  <a:lnTo>
                    <a:pt x="28" y="10"/>
                  </a:lnTo>
                  <a:lnTo>
                    <a:pt x="28" y="14"/>
                  </a:lnTo>
                  <a:lnTo>
                    <a:pt x="28" y="19"/>
                  </a:lnTo>
                  <a:lnTo>
                    <a:pt x="28" y="23"/>
                  </a:lnTo>
                  <a:lnTo>
                    <a:pt x="28" y="28"/>
                  </a:lnTo>
                  <a:lnTo>
                    <a:pt x="28" y="33"/>
                  </a:lnTo>
                  <a:lnTo>
                    <a:pt x="28" y="42"/>
                  </a:lnTo>
                  <a:lnTo>
                    <a:pt x="28" y="42"/>
                  </a:lnTo>
                  <a:lnTo>
                    <a:pt x="24" y="47"/>
                  </a:lnTo>
                  <a:lnTo>
                    <a:pt x="24" y="51"/>
                  </a:lnTo>
                  <a:lnTo>
                    <a:pt x="24" y="56"/>
                  </a:lnTo>
                  <a:lnTo>
                    <a:pt x="19" y="60"/>
                  </a:lnTo>
                  <a:lnTo>
                    <a:pt x="19" y="65"/>
                  </a:lnTo>
                  <a:lnTo>
                    <a:pt x="14" y="70"/>
                  </a:lnTo>
                  <a:lnTo>
                    <a:pt x="14" y="74"/>
                  </a:lnTo>
                  <a:lnTo>
                    <a:pt x="14" y="74"/>
                  </a:lnTo>
                  <a:lnTo>
                    <a:pt x="10" y="74"/>
                  </a:lnTo>
                  <a:lnTo>
                    <a:pt x="10" y="74"/>
                  </a:lnTo>
                  <a:lnTo>
                    <a:pt x="10" y="74"/>
                  </a:lnTo>
                  <a:lnTo>
                    <a:pt x="5" y="74"/>
                  </a:lnTo>
                  <a:lnTo>
                    <a:pt x="5" y="74"/>
                  </a:lnTo>
                  <a:lnTo>
                    <a:pt x="5" y="70"/>
                  </a:lnTo>
                  <a:lnTo>
                    <a:pt x="5" y="70"/>
                  </a:lnTo>
                  <a:lnTo>
                    <a:pt x="5" y="65"/>
                  </a:lnTo>
                  <a:lnTo>
                    <a:pt x="0" y="60"/>
                  </a:lnTo>
                  <a:lnTo>
                    <a:pt x="0" y="56"/>
                  </a:lnTo>
                  <a:lnTo>
                    <a:pt x="5" y="47"/>
                  </a:lnTo>
                  <a:lnTo>
                    <a:pt x="5" y="42"/>
                  </a:lnTo>
                  <a:lnTo>
                    <a:pt x="5" y="37"/>
                  </a:lnTo>
                  <a:lnTo>
                    <a:pt x="5" y="37"/>
                  </a:lnTo>
                  <a:lnTo>
                    <a:pt x="5" y="33"/>
                  </a:lnTo>
                  <a:lnTo>
                    <a:pt x="5" y="23"/>
                  </a:lnTo>
                  <a:lnTo>
                    <a:pt x="10" y="19"/>
                  </a:lnTo>
                  <a:lnTo>
                    <a:pt x="10" y="14"/>
                  </a:lnTo>
                  <a:lnTo>
                    <a:pt x="14" y="10"/>
                  </a:lnTo>
                  <a:lnTo>
                    <a:pt x="14" y="5"/>
                  </a:lnTo>
                  <a:lnTo>
                    <a:pt x="14" y="5"/>
                  </a:lnTo>
                  <a:lnTo>
                    <a:pt x="19" y="0"/>
                  </a:lnTo>
                  <a:lnTo>
                    <a:pt x="19" y="0"/>
                  </a:lnTo>
                  <a:lnTo>
                    <a:pt x="24" y="0"/>
                  </a:lnTo>
                  <a:lnTo>
                    <a:pt x="2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50" name="AutoShape 866"/>
            <p:cNvSpPr>
              <a:spLocks noChangeArrowheads="1"/>
            </p:cNvSpPr>
            <p:nvPr/>
          </p:nvSpPr>
          <p:spPr bwMode="auto">
            <a:xfrm rot="11055630">
              <a:off x="793" y="3297"/>
              <a:ext cx="24" cy="65"/>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451" name="AutoShape 867"/>
            <p:cNvSpPr>
              <a:spLocks noChangeArrowheads="1"/>
            </p:cNvSpPr>
            <p:nvPr/>
          </p:nvSpPr>
          <p:spPr bwMode="auto">
            <a:xfrm rot="11055630">
              <a:off x="939" y="3652"/>
              <a:ext cx="65" cy="19"/>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452" name="Freeform 868"/>
            <p:cNvSpPr>
              <a:spLocks/>
            </p:cNvSpPr>
            <p:nvPr/>
          </p:nvSpPr>
          <p:spPr bwMode="auto">
            <a:xfrm rot="11055630">
              <a:off x="1000" y="3662"/>
              <a:ext cx="42" cy="51"/>
            </a:xfrm>
            <a:custGeom>
              <a:avLst/>
              <a:gdLst/>
              <a:ahLst/>
              <a:cxnLst>
                <a:cxn ang="0">
                  <a:pos x="0" y="0"/>
                </a:cxn>
                <a:cxn ang="0">
                  <a:pos x="0" y="0"/>
                </a:cxn>
                <a:cxn ang="0">
                  <a:pos x="5" y="0"/>
                </a:cxn>
                <a:cxn ang="0">
                  <a:pos x="5" y="0"/>
                </a:cxn>
                <a:cxn ang="0">
                  <a:pos x="9" y="0"/>
                </a:cxn>
                <a:cxn ang="0">
                  <a:pos x="14" y="0"/>
                </a:cxn>
                <a:cxn ang="0">
                  <a:pos x="14" y="5"/>
                </a:cxn>
                <a:cxn ang="0">
                  <a:pos x="18" y="5"/>
                </a:cxn>
                <a:cxn ang="0">
                  <a:pos x="23" y="9"/>
                </a:cxn>
                <a:cxn ang="0">
                  <a:pos x="28" y="14"/>
                </a:cxn>
                <a:cxn ang="0">
                  <a:pos x="28" y="19"/>
                </a:cxn>
                <a:cxn ang="0">
                  <a:pos x="28" y="19"/>
                </a:cxn>
                <a:cxn ang="0">
                  <a:pos x="32" y="19"/>
                </a:cxn>
                <a:cxn ang="0">
                  <a:pos x="37" y="23"/>
                </a:cxn>
                <a:cxn ang="0">
                  <a:pos x="37" y="28"/>
                </a:cxn>
                <a:cxn ang="0">
                  <a:pos x="42" y="32"/>
                </a:cxn>
                <a:cxn ang="0">
                  <a:pos x="42" y="37"/>
                </a:cxn>
                <a:cxn ang="0">
                  <a:pos x="42" y="37"/>
                </a:cxn>
                <a:cxn ang="0">
                  <a:pos x="42" y="42"/>
                </a:cxn>
                <a:cxn ang="0">
                  <a:pos x="42" y="46"/>
                </a:cxn>
                <a:cxn ang="0">
                  <a:pos x="42" y="46"/>
                </a:cxn>
                <a:cxn ang="0">
                  <a:pos x="42" y="46"/>
                </a:cxn>
                <a:cxn ang="0">
                  <a:pos x="42" y="46"/>
                </a:cxn>
                <a:cxn ang="0">
                  <a:pos x="42" y="51"/>
                </a:cxn>
                <a:cxn ang="0">
                  <a:pos x="37" y="51"/>
                </a:cxn>
                <a:cxn ang="0">
                  <a:pos x="37" y="46"/>
                </a:cxn>
                <a:cxn ang="0">
                  <a:pos x="32" y="46"/>
                </a:cxn>
                <a:cxn ang="0">
                  <a:pos x="28" y="46"/>
                </a:cxn>
                <a:cxn ang="0">
                  <a:pos x="28" y="42"/>
                </a:cxn>
                <a:cxn ang="0">
                  <a:pos x="23" y="42"/>
                </a:cxn>
                <a:cxn ang="0">
                  <a:pos x="18" y="37"/>
                </a:cxn>
                <a:cxn ang="0">
                  <a:pos x="14" y="32"/>
                </a:cxn>
                <a:cxn ang="0">
                  <a:pos x="14" y="32"/>
                </a:cxn>
                <a:cxn ang="0">
                  <a:pos x="14" y="32"/>
                </a:cxn>
                <a:cxn ang="0">
                  <a:pos x="9" y="28"/>
                </a:cxn>
                <a:cxn ang="0">
                  <a:pos x="5" y="23"/>
                </a:cxn>
                <a:cxn ang="0">
                  <a:pos x="5" y="19"/>
                </a:cxn>
                <a:cxn ang="0">
                  <a:pos x="0" y="14"/>
                </a:cxn>
                <a:cxn ang="0">
                  <a:pos x="0" y="9"/>
                </a:cxn>
                <a:cxn ang="0">
                  <a:pos x="0" y="9"/>
                </a:cxn>
                <a:cxn ang="0">
                  <a:pos x="0" y="5"/>
                </a:cxn>
                <a:cxn ang="0">
                  <a:pos x="0" y="5"/>
                </a:cxn>
                <a:cxn ang="0">
                  <a:pos x="0" y="0"/>
                </a:cxn>
                <a:cxn ang="0">
                  <a:pos x="0" y="0"/>
                </a:cxn>
                <a:cxn ang="0">
                  <a:pos x="0" y="0"/>
                </a:cxn>
              </a:cxnLst>
              <a:rect l="0" t="0" r="r" b="b"/>
              <a:pathLst>
                <a:path w="42" h="51">
                  <a:moveTo>
                    <a:pt x="0" y="0"/>
                  </a:moveTo>
                  <a:lnTo>
                    <a:pt x="0" y="0"/>
                  </a:lnTo>
                  <a:lnTo>
                    <a:pt x="5" y="0"/>
                  </a:lnTo>
                  <a:lnTo>
                    <a:pt x="5" y="0"/>
                  </a:lnTo>
                  <a:lnTo>
                    <a:pt x="9" y="0"/>
                  </a:lnTo>
                  <a:lnTo>
                    <a:pt x="14" y="0"/>
                  </a:lnTo>
                  <a:lnTo>
                    <a:pt x="14" y="5"/>
                  </a:lnTo>
                  <a:lnTo>
                    <a:pt x="18" y="5"/>
                  </a:lnTo>
                  <a:lnTo>
                    <a:pt x="23" y="9"/>
                  </a:lnTo>
                  <a:lnTo>
                    <a:pt x="28" y="14"/>
                  </a:lnTo>
                  <a:lnTo>
                    <a:pt x="28" y="19"/>
                  </a:lnTo>
                  <a:lnTo>
                    <a:pt x="28" y="19"/>
                  </a:lnTo>
                  <a:lnTo>
                    <a:pt x="32" y="19"/>
                  </a:lnTo>
                  <a:lnTo>
                    <a:pt x="37" y="23"/>
                  </a:lnTo>
                  <a:lnTo>
                    <a:pt x="37" y="28"/>
                  </a:lnTo>
                  <a:lnTo>
                    <a:pt x="42" y="32"/>
                  </a:lnTo>
                  <a:lnTo>
                    <a:pt x="42" y="37"/>
                  </a:lnTo>
                  <a:lnTo>
                    <a:pt x="42" y="37"/>
                  </a:lnTo>
                  <a:lnTo>
                    <a:pt x="42" y="42"/>
                  </a:lnTo>
                  <a:lnTo>
                    <a:pt x="42" y="46"/>
                  </a:lnTo>
                  <a:lnTo>
                    <a:pt x="42" y="46"/>
                  </a:lnTo>
                  <a:lnTo>
                    <a:pt x="42" y="46"/>
                  </a:lnTo>
                  <a:lnTo>
                    <a:pt x="42" y="46"/>
                  </a:lnTo>
                  <a:lnTo>
                    <a:pt x="42" y="51"/>
                  </a:lnTo>
                  <a:lnTo>
                    <a:pt x="37" y="51"/>
                  </a:lnTo>
                  <a:lnTo>
                    <a:pt x="37" y="46"/>
                  </a:lnTo>
                  <a:lnTo>
                    <a:pt x="32" y="46"/>
                  </a:lnTo>
                  <a:lnTo>
                    <a:pt x="28" y="46"/>
                  </a:lnTo>
                  <a:lnTo>
                    <a:pt x="28" y="42"/>
                  </a:lnTo>
                  <a:lnTo>
                    <a:pt x="23" y="42"/>
                  </a:lnTo>
                  <a:lnTo>
                    <a:pt x="18" y="37"/>
                  </a:lnTo>
                  <a:lnTo>
                    <a:pt x="14" y="32"/>
                  </a:lnTo>
                  <a:lnTo>
                    <a:pt x="14" y="32"/>
                  </a:lnTo>
                  <a:lnTo>
                    <a:pt x="14" y="32"/>
                  </a:lnTo>
                  <a:lnTo>
                    <a:pt x="9" y="28"/>
                  </a:lnTo>
                  <a:lnTo>
                    <a:pt x="5" y="23"/>
                  </a:lnTo>
                  <a:lnTo>
                    <a:pt x="5" y="19"/>
                  </a:lnTo>
                  <a:lnTo>
                    <a:pt x="0" y="14"/>
                  </a:lnTo>
                  <a:lnTo>
                    <a:pt x="0" y="9"/>
                  </a:lnTo>
                  <a:lnTo>
                    <a:pt x="0" y="9"/>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53" name="Freeform 869"/>
            <p:cNvSpPr>
              <a:spLocks/>
            </p:cNvSpPr>
            <p:nvPr/>
          </p:nvSpPr>
          <p:spPr bwMode="auto">
            <a:xfrm rot="11055630">
              <a:off x="991" y="3723"/>
              <a:ext cx="46" cy="46"/>
            </a:xfrm>
            <a:custGeom>
              <a:avLst/>
              <a:gdLst/>
              <a:ahLst/>
              <a:cxnLst>
                <a:cxn ang="0">
                  <a:pos x="0" y="46"/>
                </a:cxn>
                <a:cxn ang="0">
                  <a:pos x="0" y="46"/>
                </a:cxn>
                <a:cxn ang="0">
                  <a:pos x="0" y="41"/>
                </a:cxn>
                <a:cxn ang="0">
                  <a:pos x="0" y="41"/>
                </a:cxn>
                <a:cxn ang="0">
                  <a:pos x="0" y="37"/>
                </a:cxn>
                <a:cxn ang="0">
                  <a:pos x="0" y="37"/>
                </a:cxn>
                <a:cxn ang="0">
                  <a:pos x="5" y="32"/>
                </a:cxn>
                <a:cxn ang="0">
                  <a:pos x="5" y="28"/>
                </a:cxn>
                <a:cxn ang="0">
                  <a:pos x="9" y="23"/>
                </a:cxn>
                <a:cxn ang="0">
                  <a:pos x="14" y="18"/>
                </a:cxn>
                <a:cxn ang="0">
                  <a:pos x="14" y="18"/>
                </a:cxn>
                <a:cxn ang="0">
                  <a:pos x="14" y="18"/>
                </a:cxn>
                <a:cxn ang="0">
                  <a:pos x="18" y="14"/>
                </a:cxn>
                <a:cxn ang="0">
                  <a:pos x="23" y="9"/>
                </a:cxn>
                <a:cxn ang="0">
                  <a:pos x="28" y="9"/>
                </a:cxn>
                <a:cxn ang="0">
                  <a:pos x="32" y="5"/>
                </a:cxn>
                <a:cxn ang="0">
                  <a:pos x="32" y="5"/>
                </a:cxn>
                <a:cxn ang="0">
                  <a:pos x="37" y="0"/>
                </a:cxn>
                <a:cxn ang="0">
                  <a:pos x="42" y="0"/>
                </a:cxn>
                <a:cxn ang="0">
                  <a:pos x="42" y="0"/>
                </a:cxn>
                <a:cxn ang="0">
                  <a:pos x="46" y="0"/>
                </a:cxn>
                <a:cxn ang="0">
                  <a:pos x="46" y="0"/>
                </a:cxn>
                <a:cxn ang="0">
                  <a:pos x="46" y="0"/>
                </a:cxn>
                <a:cxn ang="0">
                  <a:pos x="46" y="5"/>
                </a:cxn>
                <a:cxn ang="0">
                  <a:pos x="46" y="5"/>
                </a:cxn>
                <a:cxn ang="0">
                  <a:pos x="46" y="9"/>
                </a:cxn>
                <a:cxn ang="0">
                  <a:pos x="46" y="9"/>
                </a:cxn>
                <a:cxn ang="0">
                  <a:pos x="46" y="14"/>
                </a:cxn>
                <a:cxn ang="0">
                  <a:pos x="42" y="18"/>
                </a:cxn>
                <a:cxn ang="0">
                  <a:pos x="42" y="23"/>
                </a:cxn>
                <a:cxn ang="0">
                  <a:pos x="37" y="23"/>
                </a:cxn>
                <a:cxn ang="0">
                  <a:pos x="37" y="28"/>
                </a:cxn>
                <a:cxn ang="0">
                  <a:pos x="32" y="32"/>
                </a:cxn>
                <a:cxn ang="0">
                  <a:pos x="32" y="32"/>
                </a:cxn>
                <a:cxn ang="0">
                  <a:pos x="28" y="37"/>
                </a:cxn>
                <a:cxn ang="0">
                  <a:pos x="23" y="37"/>
                </a:cxn>
                <a:cxn ang="0">
                  <a:pos x="18" y="41"/>
                </a:cxn>
                <a:cxn ang="0">
                  <a:pos x="18" y="46"/>
                </a:cxn>
                <a:cxn ang="0">
                  <a:pos x="14" y="46"/>
                </a:cxn>
                <a:cxn ang="0">
                  <a:pos x="9" y="46"/>
                </a:cxn>
                <a:cxn ang="0">
                  <a:pos x="9" y="46"/>
                </a:cxn>
                <a:cxn ang="0">
                  <a:pos x="5" y="46"/>
                </a:cxn>
                <a:cxn ang="0">
                  <a:pos x="5" y="46"/>
                </a:cxn>
                <a:cxn ang="0">
                  <a:pos x="0" y="46"/>
                </a:cxn>
                <a:cxn ang="0">
                  <a:pos x="0" y="46"/>
                </a:cxn>
              </a:cxnLst>
              <a:rect l="0" t="0" r="r" b="b"/>
              <a:pathLst>
                <a:path w="46" h="46">
                  <a:moveTo>
                    <a:pt x="0" y="46"/>
                  </a:moveTo>
                  <a:lnTo>
                    <a:pt x="0" y="46"/>
                  </a:lnTo>
                  <a:lnTo>
                    <a:pt x="0" y="41"/>
                  </a:lnTo>
                  <a:lnTo>
                    <a:pt x="0" y="41"/>
                  </a:lnTo>
                  <a:lnTo>
                    <a:pt x="0" y="37"/>
                  </a:lnTo>
                  <a:lnTo>
                    <a:pt x="0" y="37"/>
                  </a:lnTo>
                  <a:lnTo>
                    <a:pt x="5" y="32"/>
                  </a:lnTo>
                  <a:lnTo>
                    <a:pt x="5" y="28"/>
                  </a:lnTo>
                  <a:lnTo>
                    <a:pt x="9" y="23"/>
                  </a:lnTo>
                  <a:lnTo>
                    <a:pt x="14" y="18"/>
                  </a:lnTo>
                  <a:lnTo>
                    <a:pt x="14" y="18"/>
                  </a:lnTo>
                  <a:lnTo>
                    <a:pt x="14" y="18"/>
                  </a:lnTo>
                  <a:lnTo>
                    <a:pt x="18" y="14"/>
                  </a:lnTo>
                  <a:lnTo>
                    <a:pt x="23" y="9"/>
                  </a:lnTo>
                  <a:lnTo>
                    <a:pt x="28" y="9"/>
                  </a:lnTo>
                  <a:lnTo>
                    <a:pt x="32" y="5"/>
                  </a:lnTo>
                  <a:lnTo>
                    <a:pt x="32" y="5"/>
                  </a:lnTo>
                  <a:lnTo>
                    <a:pt x="37" y="0"/>
                  </a:lnTo>
                  <a:lnTo>
                    <a:pt x="42" y="0"/>
                  </a:lnTo>
                  <a:lnTo>
                    <a:pt x="42" y="0"/>
                  </a:lnTo>
                  <a:lnTo>
                    <a:pt x="46" y="0"/>
                  </a:lnTo>
                  <a:lnTo>
                    <a:pt x="46" y="0"/>
                  </a:lnTo>
                  <a:lnTo>
                    <a:pt x="46" y="0"/>
                  </a:lnTo>
                  <a:lnTo>
                    <a:pt x="46" y="5"/>
                  </a:lnTo>
                  <a:lnTo>
                    <a:pt x="46" y="5"/>
                  </a:lnTo>
                  <a:lnTo>
                    <a:pt x="46" y="9"/>
                  </a:lnTo>
                  <a:lnTo>
                    <a:pt x="46" y="9"/>
                  </a:lnTo>
                  <a:lnTo>
                    <a:pt x="46" y="14"/>
                  </a:lnTo>
                  <a:lnTo>
                    <a:pt x="42" y="18"/>
                  </a:lnTo>
                  <a:lnTo>
                    <a:pt x="42" y="23"/>
                  </a:lnTo>
                  <a:lnTo>
                    <a:pt x="37" y="23"/>
                  </a:lnTo>
                  <a:lnTo>
                    <a:pt x="37" y="28"/>
                  </a:lnTo>
                  <a:lnTo>
                    <a:pt x="32" y="32"/>
                  </a:lnTo>
                  <a:lnTo>
                    <a:pt x="32" y="32"/>
                  </a:lnTo>
                  <a:lnTo>
                    <a:pt x="28" y="37"/>
                  </a:lnTo>
                  <a:lnTo>
                    <a:pt x="23" y="37"/>
                  </a:lnTo>
                  <a:lnTo>
                    <a:pt x="18" y="41"/>
                  </a:lnTo>
                  <a:lnTo>
                    <a:pt x="18" y="46"/>
                  </a:lnTo>
                  <a:lnTo>
                    <a:pt x="14" y="46"/>
                  </a:lnTo>
                  <a:lnTo>
                    <a:pt x="9" y="46"/>
                  </a:lnTo>
                  <a:lnTo>
                    <a:pt x="9" y="46"/>
                  </a:lnTo>
                  <a:lnTo>
                    <a:pt x="5" y="46"/>
                  </a:lnTo>
                  <a:lnTo>
                    <a:pt x="5" y="46"/>
                  </a:lnTo>
                  <a:lnTo>
                    <a:pt x="0" y="46"/>
                  </a:lnTo>
                  <a:lnTo>
                    <a:pt x="0" y="4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54" name="Freeform 870"/>
            <p:cNvSpPr>
              <a:spLocks/>
            </p:cNvSpPr>
            <p:nvPr/>
          </p:nvSpPr>
          <p:spPr bwMode="auto">
            <a:xfrm rot="11055630">
              <a:off x="930" y="3727"/>
              <a:ext cx="55" cy="37"/>
            </a:xfrm>
            <a:custGeom>
              <a:avLst/>
              <a:gdLst/>
              <a:ahLst/>
              <a:cxnLst>
                <a:cxn ang="0">
                  <a:pos x="0" y="5"/>
                </a:cxn>
                <a:cxn ang="0">
                  <a:pos x="0" y="0"/>
                </a:cxn>
                <a:cxn ang="0">
                  <a:pos x="4" y="0"/>
                </a:cxn>
                <a:cxn ang="0">
                  <a:pos x="4" y="0"/>
                </a:cxn>
                <a:cxn ang="0">
                  <a:pos x="9" y="0"/>
                </a:cxn>
                <a:cxn ang="0">
                  <a:pos x="14" y="0"/>
                </a:cxn>
                <a:cxn ang="0">
                  <a:pos x="14" y="0"/>
                </a:cxn>
                <a:cxn ang="0">
                  <a:pos x="18" y="5"/>
                </a:cxn>
                <a:cxn ang="0">
                  <a:pos x="23" y="5"/>
                </a:cxn>
                <a:cxn ang="0">
                  <a:pos x="27" y="5"/>
                </a:cxn>
                <a:cxn ang="0">
                  <a:pos x="32" y="9"/>
                </a:cxn>
                <a:cxn ang="0">
                  <a:pos x="32" y="9"/>
                </a:cxn>
                <a:cxn ang="0">
                  <a:pos x="37" y="14"/>
                </a:cxn>
                <a:cxn ang="0">
                  <a:pos x="41" y="14"/>
                </a:cxn>
                <a:cxn ang="0">
                  <a:pos x="46" y="18"/>
                </a:cxn>
                <a:cxn ang="0">
                  <a:pos x="50" y="18"/>
                </a:cxn>
                <a:cxn ang="0">
                  <a:pos x="50" y="23"/>
                </a:cxn>
                <a:cxn ang="0">
                  <a:pos x="55" y="28"/>
                </a:cxn>
                <a:cxn ang="0">
                  <a:pos x="55" y="28"/>
                </a:cxn>
                <a:cxn ang="0">
                  <a:pos x="55" y="32"/>
                </a:cxn>
                <a:cxn ang="0">
                  <a:pos x="55" y="32"/>
                </a:cxn>
                <a:cxn ang="0">
                  <a:pos x="55" y="32"/>
                </a:cxn>
                <a:cxn ang="0">
                  <a:pos x="55" y="32"/>
                </a:cxn>
                <a:cxn ang="0">
                  <a:pos x="55" y="37"/>
                </a:cxn>
                <a:cxn ang="0">
                  <a:pos x="50" y="37"/>
                </a:cxn>
                <a:cxn ang="0">
                  <a:pos x="50" y="37"/>
                </a:cxn>
                <a:cxn ang="0">
                  <a:pos x="46" y="37"/>
                </a:cxn>
                <a:cxn ang="0">
                  <a:pos x="41" y="37"/>
                </a:cxn>
                <a:cxn ang="0">
                  <a:pos x="41" y="37"/>
                </a:cxn>
                <a:cxn ang="0">
                  <a:pos x="37" y="32"/>
                </a:cxn>
                <a:cxn ang="0">
                  <a:pos x="32" y="32"/>
                </a:cxn>
                <a:cxn ang="0">
                  <a:pos x="27" y="32"/>
                </a:cxn>
                <a:cxn ang="0">
                  <a:pos x="23" y="28"/>
                </a:cxn>
                <a:cxn ang="0">
                  <a:pos x="23" y="28"/>
                </a:cxn>
                <a:cxn ang="0">
                  <a:pos x="18" y="23"/>
                </a:cxn>
                <a:cxn ang="0">
                  <a:pos x="14" y="23"/>
                </a:cxn>
                <a:cxn ang="0">
                  <a:pos x="9" y="18"/>
                </a:cxn>
                <a:cxn ang="0">
                  <a:pos x="9" y="18"/>
                </a:cxn>
                <a:cxn ang="0">
                  <a:pos x="4" y="14"/>
                </a:cxn>
                <a:cxn ang="0">
                  <a:pos x="0" y="9"/>
                </a:cxn>
                <a:cxn ang="0">
                  <a:pos x="0" y="9"/>
                </a:cxn>
                <a:cxn ang="0">
                  <a:pos x="0" y="5"/>
                </a:cxn>
                <a:cxn ang="0">
                  <a:pos x="0" y="5"/>
                </a:cxn>
                <a:cxn ang="0">
                  <a:pos x="0" y="5"/>
                </a:cxn>
                <a:cxn ang="0">
                  <a:pos x="0" y="5"/>
                </a:cxn>
              </a:cxnLst>
              <a:rect l="0" t="0" r="r" b="b"/>
              <a:pathLst>
                <a:path w="55" h="37">
                  <a:moveTo>
                    <a:pt x="0" y="5"/>
                  </a:moveTo>
                  <a:lnTo>
                    <a:pt x="0" y="0"/>
                  </a:lnTo>
                  <a:lnTo>
                    <a:pt x="4" y="0"/>
                  </a:lnTo>
                  <a:lnTo>
                    <a:pt x="4" y="0"/>
                  </a:lnTo>
                  <a:lnTo>
                    <a:pt x="9" y="0"/>
                  </a:lnTo>
                  <a:lnTo>
                    <a:pt x="14" y="0"/>
                  </a:lnTo>
                  <a:lnTo>
                    <a:pt x="14" y="0"/>
                  </a:lnTo>
                  <a:lnTo>
                    <a:pt x="18" y="5"/>
                  </a:lnTo>
                  <a:lnTo>
                    <a:pt x="23" y="5"/>
                  </a:lnTo>
                  <a:lnTo>
                    <a:pt x="27" y="5"/>
                  </a:lnTo>
                  <a:lnTo>
                    <a:pt x="32" y="9"/>
                  </a:lnTo>
                  <a:lnTo>
                    <a:pt x="32" y="9"/>
                  </a:lnTo>
                  <a:lnTo>
                    <a:pt x="37" y="14"/>
                  </a:lnTo>
                  <a:lnTo>
                    <a:pt x="41" y="14"/>
                  </a:lnTo>
                  <a:lnTo>
                    <a:pt x="46" y="18"/>
                  </a:lnTo>
                  <a:lnTo>
                    <a:pt x="50" y="18"/>
                  </a:lnTo>
                  <a:lnTo>
                    <a:pt x="50" y="23"/>
                  </a:lnTo>
                  <a:lnTo>
                    <a:pt x="55" y="28"/>
                  </a:lnTo>
                  <a:lnTo>
                    <a:pt x="55" y="28"/>
                  </a:lnTo>
                  <a:lnTo>
                    <a:pt x="55" y="32"/>
                  </a:lnTo>
                  <a:lnTo>
                    <a:pt x="55" y="32"/>
                  </a:lnTo>
                  <a:lnTo>
                    <a:pt x="55" y="32"/>
                  </a:lnTo>
                  <a:lnTo>
                    <a:pt x="55" y="32"/>
                  </a:lnTo>
                  <a:lnTo>
                    <a:pt x="55" y="37"/>
                  </a:lnTo>
                  <a:lnTo>
                    <a:pt x="50" y="37"/>
                  </a:lnTo>
                  <a:lnTo>
                    <a:pt x="50" y="37"/>
                  </a:lnTo>
                  <a:lnTo>
                    <a:pt x="46" y="37"/>
                  </a:lnTo>
                  <a:lnTo>
                    <a:pt x="41" y="37"/>
                  </a:lnTo>
                  <a:lnTo>
                    <a:pt x="41" y="37"/>
                  </a:lnTo>
                  <a:lnTo>
                    <a:pt x="37" y="32"/>
                  </a:lnTo>
                  <a:lnTo>
                    <a:pt x="32" y="32"/>
                  </a:lnTo>
                  <a:lnTo>
                    <a:pt x="27" y="32"/>
                  </a:lnTo>
                  <a:lnTo>
                    <a:pt x="23" y="28"/>
                  </a:lnTo>
                  <a:lnTo>
                    <a:pt x="23" y="28"/>
                  </a:lnTo>
                  <a:lnTo>
                    <a:pt x="18" y="23"/>
                  </a:lnTo>
                  <a:lnTo>
                    <a:pt x="14" y="23"/>
                  </a:lnTo>
                  <a:lnTo>
                    <a:pt x="9" y="18"/>
                  </a:lnTo>
                  <a:lnTo>
                    <a:pt x="9" y="18"/>
                  </a:lnTo>
                  <a:lnTo>
                    <a:pt x="4" y="14"/>
                  </a:lnTo>
                  <a:lnTo>
                    <a:pt x="0" y="9"/>
                  </a:lnTo>
                  <a:lnTo>
                    <a:pt x="0" y="9"/>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55" name="Freeform 871"/>
            <p:cNvSpPr>
              <a:spLocks/>
            </p:cNvSpPr>
            <p:nvPr/>
          </p:nvSpPr>
          <p:spPr bwMode="auto">
            <a:xfrm rot="11055630">
              <a:off x="863" y="3718"/>
              <a:ext cx="64" cy="23"/>
            </a:xfrm>
            <a:custGeom>
              <a:avLst/>
              <a:gdLst/>
              <a:ahLst/>
              <a:cxnLst>
                <a:cxn ang="0">
                  <a:pos x="64" y="5"/>
                </a:cxn>
                <a:cxn ang="0">
                  <a:pos x="64" y="5"/>
                </a:cxn>
                <a:cxn ang="0">
                  <a:pos x="60" y="10"/>
                </a:cxn>
                <a:cxn ang="0">
                  <a:pos x="60" y="10"/>
                </a:cxn>
                <a:cxn ang="0">
                  <a:pos x="60" y="14"/>
                </a:cxn>
                <a:cxn ang="0">
                  <a:pos x="55" y="14"/>
                </a:cxn>
                <a:cxn ang="0">
                  <a:pos x="50" y="14"/>
                </a:cxn>
                <a:cxn ang="0">
                  <a:pos x="46" y="19"/>
                </a:cxn>
                <a:cxn ang="0">
                  <a:pos x="41" y="19"/>
                </a:cxn>
                <a:cxn ang="0">
                  <a:pos x="37" y="19"/>
                </a:cxn>
                <a:cxn ang="0">
                  <a:pos x="32" y="23"/>
                </a:cxn>
                <a:cxn ang="0">
                  <a:pos x="32" y="23"/>
                </a:cxn>
                <a:cxn ang="0">
                  <a:pos x="27" y="23"/>
                </a:cxn>
                <a:cxn ang="0">
                  <a:pos x="23" y="23"/>
                </a:cxn>
                <a:cxn ang="0">
                  <a:pos x="18" y="23"/>
                </a:cxn>
                <a:cxn ang="0">
                  <a:pos x="13" y="23"/>
                </a:cxn>
                <a:cxn ang="0">
                  <a:pos x="9" y="23"/>
                </a:cxn>
                <a:cxn ang="0">
                  <a:pos x="9" y="23"/>
                </a:cxn>
                <a:cxn ang="0">
                  <a:pos x="4" y="19"/>
                </a:cxn>
                <a:cxn ang="0">
                  <a:pos x="0" y="19"/>
                </a:cxn>
                <a:cxn ang="0">
                  <a:pos x="0" y="19"/>
                </a:cxn>
                <a:cxn ang="0">
                  <a:pos x="0" y="19"/>
                </a:cxn>
                <a:cxn ang="0">
                  <a:pos x="0" y="19"/>
                </a:cxn>
                <a:cxn ang="0">
                  <a:pos x="0" y="14"/>
                </a:cxn>
                <a:cxn ang="0">
                  <a:pos x="0" y="14"/>
                </a:cxn>
                <a:cxn ang="0">
                  <a:pos x="4" y="10"/>
                </a:cxn>
                <a:cxn ang="0">
                  <a:pos x="4" y="10"/>
                </a:cxn>
                <a:cxn ang="0">
                  <a:pos x="9" y="5"/>
                </a:cxn>
                <a:cxn ang="0">
                  <a:pos x="9" y="5"/>
                </a:cxn>
                <a:cxn ang="0">
                  <a:pos x="13" y="5"/>
                </a:cxn>
                <a:cxn ang="0">
                  <a:pos x="18" y="0"/>
                </a:cxn>
                <a:cxn ang="0">
                  <a:pos x="23" y="0"/>
                </a:cxn>
                <a:cxn ang="0">
                  <a:pos x="27" y="0"/>
                </a:cxn>
                <a:cxn ang="0">
                  <a:pos x="27" y="0"/>
                </a:cxn>
                <a:cxn ang="0">
                  <a:pos x="32" y="0"/>
                </a:cxn>
                <a:cxn ang="0">
                  <a:pos x="41" y="0"/>
                </a:cxn>
                <a:cxn ang="0">
                  <a:pos x="46" y="0"/>
                </a:cxn>
                <a:cxn ang="0">
                  <a:pos x="46" y="0"/>
                </a:cxn>
                <a:cxn ang="0">
                  <a:pos x="50" y="0"/>
                </a:cxn>
                <a:cxn ang="0">
                  <a:pos x="55" y="0"/>
                </a:cxn>
                <a:cxn ang="0">
                  <a:pos x="60" y="0"/>
                </a:cxn>
                <a:cxn ang="0">
                  <a:pos x="60" y="0"/>
                </a:cxn>
                <a:cxn ang="0">
                  <a:pos x="60" y="5"/>
                </a:cxn>
                <a:cxn ang="0">
                  <a:pos x="64" y="5"/>
                </a:cxn>
                <a:cxn ang="0">
                  <a:pos x="64" y="5"/>
                </a:cxn>
              </a:cxnLst>
              <a:rect l="0" t="0" r="r" b="b"/>
              <a:pathLst>
                <a:path w="64" h="23">
                  <a:moveTo>
                    <a:pt x="64" y="5"/>
                  </a:moveTo>
                  <a:lnTo>
                    <a:pt x="64" y="5"/>
                  </a:lnTo>
                  <a:lnTo>
                    <a:pt x="60" y="10"/>
                  </a:lnTo>
                  <a:lnTo>
                    <a:pt x="60" y="10"/>
                  </a:lnTo>
                  <a:lnTo>
                    <a:pt x="60" y="14"/>
                  </a:lnTo>
                  <a:lnTo>
                    <a:pt x="55" y="14"/>
                  </a:lnTo>
                  <a:lnTo>
                    <a:pt x="50" y="14"/>
                  </a:lnTo>
                  <a:lnTo>
                    <a:pt x="46" y="19"/>
                  </a:lnTo>
                  <a:lnTo>
                    <a:pt x="41" y="19"/>
                  </a:lnTo>
                  <a:lnTo>
                    <a:pt x="37" y="19"/>
                  </a:lnTo>
                  <a:lnTo>
                    <a:pt x="32" y="23"/>
                  </a:lnTo>
                  <a:lnTo>
                    <a:pt x="32" y="23"/>
                  </a:lnTo>
                  <a:lnTo>
                    <a:pt x="27" y="23"/>
                  </a:lnTo>
                  <a:lnTo>
                    <a:pt x="23" y="23"/>
                  </a:lnTo>
                  <a:lnTo>
                    <a:pt x="18" y="23"/>
                  </a:lnTo>
                  <a:lnTo>
                    <a:pt x="13" y="23"/>
                  </a:lnTo>
                  <a:lnTo>
                    <a:pt x="9" y="23"/>
                  </a:lnTo>
                  <a:lnTo>
                    <a:pt x="9" y="23"/>
                  </a:lnTo>
                  <a:lnTo>
                    <a:pt x="4" y="19"/>
                  </a:lnTo>
                  <a:lnTo>
                    <a:pt x="0" y="19"/>
                  </a:lnTo>
                  <a:lnTo>
                    <a:pt x="0" y="19"/>
                  </a:lnTo>
                  <a:lnTo>
                    <a:pt x="0" y="19"/>
                  </a:lnTo>
                  <a:lnTo>
                    <a:pt x="0" y="19"/>
                  </a:lnTo>
                  <a:lnTo>
                    <a:pt x="0" y="14"/>
                  </a:lnTo>
                  <a:lnTo>
                    <a:pt x="0" y="14"/>
                  </a:lnTo>
                  <a:lnTo>
                    <a:pt x="4" y="10"/>
                  </a:lnTo>
                  <a:lnTo>
                    <a:pt x="4" y="10"/>
                  </a:lnTo>
                  <a:lnTo>
                    <a:pt x="9" y="5"/>
                  </a:lnTo>
                  <a:lnTo>
                    <a:pt x="9" y="5"/>
                  </a:lnTo>
                  <a:lnTo>
                    <a:pt x="13" y="5"/>
                  </a:lnTo>
                  <a:lnTo>
                    <a:pt x="18" y="0"/>
                  </a:lnTo>
                  <a:lnTo>
                    <a:pt x="23" y="0"/>
                  </a:lnTo>
                  <a:lnTo>
                    <a:pt x="27" y="0"/>
                  </a:lnTo>
                  <a:lnTo>
                    <a:pt x="27" y="0"/>
                  </a:lnTo>
                  <a:lnTo>
                    <a:pt x="32" y="0"/>
                  </a:lnTo>
                  <a:lnTo>
                    <a:pt x="41" y="0"/>
                  </a:lnTo>
                  <a:lnTo>
                    <a:pt x="46" y="0"/>
                  </a:lnTo>
                  <a:lnTo>
                    <a:pt x="46" y="0"/>
                  </a:lnTo>
                  <a:lnTo>
                    <a:pt x="50" y="0"/>
                  </a:lnTo>
                  <a:lnTo>
                    <a:pt x="55" y="0"/>
                  </a:lnTo>
                  <a:lnTo>
                    <a:pt x="60" y="0"/>
                  </a:lnTo>
                  <a:lnTo>
                    <a:pt x="60" y="0"/>
                  </a:lnTo>
                  <a:lnTo>
                    <a:pt x="60" y="5"/>
                  </a:lnTo>
                  <a:lnTo>
                    <a:pt x="64" y="5"/>
                  </a:lnTo>
                  <a:lnTo>
                    <a:pt x="64"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56" name="Freeform 872"/>
            <p:cNvSpPr>
              <a:spLocks/>
            </p:cNvSpPr>
            <p:nvPr/>
          </p:nvSpPr>
          <p:spPr bwMode="auto">
            <a:xfrm rot="11055630">
              <a:off x="1400" y="3001"/>
              <a:ext cx="51" cy="46"/>
            </a:xfrm>
            <a:custGeom>
              <a:avLst/>
              <a:gdLst/>
              <a:ahLst/>
              <a:cxnLst>
                <a:cxn ang="0">
                  <a:pos x="51" y="42"/>
                </a:cxn>
                <a:cxn ang="0">
                  <a:pos x="47" y="46"/>
                </a:cxn>
                <a:cxn ang="0">
                  <a:pos x="47" y="46"/>
                </a:cxn>
                <a:cxn ang="0">
                  <a:pos x="42" y="46"/>
                </a:cxn>
                <a:cxn ang="0">
                  <a:pos x="42" y="42"/>
                </a:cxn>
                <a:cxn ang="0">
                  <a:pos x="37" y="42"/>
                </a:cxn>
                <a:cxn ang="0">
                  <a:pos x="33" y="42"/>
                </a:cxn>
                <a:cxn ang="0">
                  <a:pos x="28" y="37"/>
                </a:cxn>
                <a:cxn ang="0">
                  <a:pos x="24" y="37"/>
                </a:cxn>
                <a:cxn ang="0">
                  <a:pos x="24" y="32"/>
                </a:cxn>
                <a:cxn ang="0">
                  <a:pos x="19" y="32"/>
                </a:cxn>
                <a:cxn ang="0">
                  <a:pos x="19" y="32"/>
                </a:cxn>
                <a:cxn ang="0">
                  <a:pos x="14" y="28"/>
                </a:cxn>
                <a:cxn ang="0">
                  <a:pos x="10" y="23"/>
                </a:cxn>
                <a:cxn ang="0">
                  <a:pos x="5" y="19"/>
                </a:cxn>
                <a:cxn ang="0">
                  <a:pos x="5" y="19"/>
                </a:cxn>
                <a:cxn ang="0">
                  <a:pos x="0" y="14"/>
                </a:cxn>
                <a:cxn ang="0">
                  <a:pos x="0" y="9"/>
                </a:cxn>
                <a:cxn ang="0">
                  <a:pos x="0" y="9"/>
                </a:cxn>
                <a:cxn ang="0">
                  <a:pos x="0" y="5"/>
                </a:cxn>
                <a:cxn ang="0">
                  <a:pos x="0" y="5"/>
                </a:cxn>
                <a:cxn ang="0">
                  <a:pos x="0" y="0"/>
                </a:cxn>
                <a:cxn ang="0">
                  <a:pos x="0" y="0"/>
                </a:cxn>
                <a:cxn ang="0">
                  <a:pos x="0" y="0"/>
                </a:cxn>
                <a:cxn ang="0">
                  <a:pos x="5" y="0"/>
                </a:cxn>
                <a:cxn ang="0">
                  <a:pos x="5" y="0"/>
                </a:cxn>
                <a:cxn ang="0">
                  <a:pos x="10" y="0"/>
                </a:cxn>
                <a:cxn ang="0">
                  <a:pos x="14" y="0"/>
                </a:cxn>
                <a:cxn ang="0">
                  <a:pos x="14" y="5"/>
                </a:cxn>
                <a:cxn ang="0">
                  <a:pos x="19" y="5"/>
                </a:cxn>
                <a:cxn ang="0">
                  <a:pos x="24" y="9"/>
                </a:cxn>
                <a:cxn ang="0">
                  <a:pos x="28" y="9"/>
                </a:cxn>
                <a:cxn ang="0">
                  <a:pos x="33" y="14"/>
                </a:cxn>
                <a:cxn ang="0">
                  <a:pos x="33" y="14"/>
                </a:cxn>
                <a:cxn ang="0">
                  <a:pos x="37" y="19"/>
                </a:cxn>
                <a:cxn ang="0">
                  <a:pos x="37" y="19"/>
                </a:cxn>
                <a:cxn ang="0">
                  <a:pos x="42" y="23"/>
                </a:cxn>
                <a:cxn ang="0">
                  <a:pos x="47" y="28"/>
                </a:cxn>
                <a:cxn ang="0">
                  <a:pos x="47" y="32"/>
                </a:cxn>
                <a:cxn ang="0">
                  <a:pos x="47" y="32"/>
                </a:cxn>
                <a:cxn ang="0">
                  <a:pos x="51" y="37"/>
                </a:cxn>
                <a:cxn ang="0">
                  <a:pos x="51" y="37"/>
                </a:cxn>
                <a:cxn ang="0">
                  <a:pos x="51" y="42"/>
                </a:cxn>
                <a:cxn ang="0">
                  <a:pos x="51" y="42"/>
                </a:cxn>
                <a:cxn ang="0">
                  <a:pos x="51" y="42"/>
                </a:cxn>
              </a:cxnLst>
              <a:rect l="0" t="0" r="r" b="b"/>
              <a:pathLst>
                <a:path w="51" h="46">
                  <a:moveTo>
                    <a:pt x="51" y="42"/>
                  </a:moveTo>
                  <a:lnTo>
                    <a:pt x="47" y="46"/>
                  </a:lnTo>
                  <a:lnTo>
                    <a:pt x="47" y="46"/>
                  </a:lnTo>
                  <a:lnTo>
                    <a:pt x="42" y="46"/>
                  </a:lnTo>
                  <a:lnTo>
                    <a:pt x="42" y="42"/>
                  </a:lnTo>
                  <a:lnTo>
                    <a:pt x="37" y="42"/>
                  </a:lnTo>
                  <a:lnTo>
                    <a:pt x="33" y="42"/>
                  </a:lnTo>
                  <a:lnTo>
                    <a:pt x="28" y="37"/>
                  </a:lnTo>
                  <a:lnTo>
                    <a:pt x="24" y="37"/>
                  </a:lnTo>
                  <a:lnTo>
                    <a:pt x="24" y="32"/>
                  </a:lnTo>
                  <a:lnTo>
                    <a:pt x="19" y="32"/>
                  </a:lnTo>
                  <a:lnTo>
                    <a:pt x="19" y="32"/>
                  </a:lnTo>
                  <a:lnTo>
                    <a:pt x="14" y="28"/>
                  </a:lnTo>
                  <a:lnTo>
                    <a:pt x="10" y="23"/>
                  </a:lnTo>
                  <a:lnTo>
                    <a:pt x="5" y="19"/>
                  </a:lnTo>
                  <a:lnTo>
                    <a:pt x="5" y="19"/>
                  </a:lnTo>
                  <a:lnTo>
                    <a:pt x="0" y="14"/>
                  </a:lnTo>
                  <a:lnTo>
                    <a:pt x="0" y="9"/>
                  </a:lnTo>
                  <a:lnTo>
                    <a:pt x="0" y="9"/>
                  </a:lnTo>
                  <a:lnTo>
                    <a:pt x="0" y="5"/>
                  </a:lnTo>
                  <a:lnTo>
                    <a:pt x="0" y="5"/>
                  </a:lnTo>
                  <a:lnTo>
                    <a:pt x="0" y="0"/>
                  </a:lnTo>
                  <a:lnTo>
                    <a:pt x="0" y="0"/>
                  </a:lnTo>
                  <a:lnTo>
                    <a:pt x="0" y="0"/>
                  </a:lnTo>
                  <a:lnTo>
                    <a:pt x="5" y="0"/>
                  </a:lnTo>
                  <a:lnTo>
                    <a:pt x="5" y="0"/>
                  </a:lnTo>
                  <a:lnTo>
                    <a:pt x="10" y="0"/>
                  </a:lnTo>
                  <a:lnTo>
                    <a:pt x="14" y="0"/>
                  </a:lnTo>
                  <a:lnTo>
                    <a:pt x="14" y="5"/>
                  </a:lnTo>
                  <a:lnTo>
                    <a:pt x="19" y="5"/>
                  </a:lnTo>
                  <a:lnTo>
                    <a:pt x="24" y="9"/>
                  </a:lnTo>
                  <a:lnTo>
                    <a:pt x="28" y="9"/>
                  </a:lnTo>
                  <a:lnTo>
                    <a:pt x="33" y="14"/>
                  </a:lnTo>
                  <a:lnTo>
                    <a:pt x="33" y="14"/>
                  </a:lnTo>
                  <a:lnTo>
                    <a:pt x="37" y="19"/>
                  </a:lnTo>
                  <a:lnTo>
                    <a:pt x="37" y="19"/>
                  </a:lnTo>
                  <a:lnTo>
                    <a:pt x="42" y="23"/>
                  </a:lnTo>
                  <a:lnTo>
                    <a:pt x="47" y="28"/>
                  </a:lnTo>
                  <a:lnTo>
                    <a:pt x="47" y="32"/>
                  </a:lnTo>
                  <a:lnTo>
                    <a:pt x="47" y="32"/>
                  </a:lnTo>
                  <a:lnTo>
                    <a:pt x="51" y="37"/>
                  </a:lnTo>
                  <a:lnTo>
                    <a:pt x="51" y="37"/>
                  </a:lnTo>
                  <a:lnTo>
                    <a:pt x="51" y="42"/>
                  </a:lnTo>
                  <a:lnTo>
                    <a:pt x="51" y="42"/>
                  </a:lnTo>
                  <a:lnTo>
                    <a:pt x="51" y="4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57" name="Freeform 873"/>
            <p:cNvSpPr>
              <a:spLocks/>
            </p:cNvSpPr>
            <p:nvPr/>
          </p:nvSpPr>
          <p:spPr bwMode="auto">
            <a:xfrm rot="11055630">
              <a:off x="748" y="3695"/>
              <a:ext cx="55" cy="37"/>
            </a:xfrm>
            <a:custGeom>
              <a:avLst/>
              <a:gdLst/>
              <a:ahLst/>
              <a:cxnLst>
                <a:cxn ang="0">
                  <a:pos x="0" y="0"/>
                </a:cxn>
                <a:cxn ang="0">
                  <a:pos x="0" y="0"/>
                </a:cxn>
                <a:cxn ang="0">
                  <a:pos x="5" y="0"/>
                </a:cxn>
                <a:cxn ang="0">
                  <a:pos x="5" y="0"/>
                </a:cxn>
                <a:cxn ang="0">
                  <a:pos x="9" y="0"/>
                </a:cxn>
                <a:cxn ang="0">
                  <a:pos x="14" y="0"/>
                </a:cxn>
                <a:cxn ang="0">
                  <a:pos x="14" y="0"/>
                </a:cxn>
                <a:cxn ang="0">
                  <a:pos x="19" y="0"/>
                </a:cxn>
                <a:cxn ang="0">
                  <a:pos x="23" y="5"/>
                </a:cxn>
                <a:cxn ang="0">
                  <a:pos x="28" y="5"/>
                </a:cxn>
                <a:cxn ang="0">
                  <a:pos x="32" y="10"/>
                </a:cxn>
                <a:cxn ang="0">
                  <a:pos x="32" y="10"/>
                </a:cxn>
                <a:cxn ang="0">
                  <a:pos x="37" y="10"/>
                </a:cxn>
                <a:cxn ang="0">
                  <a:pos x="42" y="14"/>
                </a:cxn>
                <a:cxn ang="0">
                  <a:pos x="46" y="19"/>
                </a:cxn>
                <a:cxn ang="0">
                  <a:pos x="46" y="19"/>
                </a:cxn>
                <a:cxn ang="0">
                  <a:pos x="51" y="23"/>
                </a:cxn>
                <a:cxn ang="0">
                  <a:pos x="51" y="28"/>
                </a:cxn>
                <a:cxn ang="0">
                  <a:pos x="55" y="28"/>
                </a:cxn>
                <a:cxn ang="0">
                  <a:pos x="55" y="33"/>
                </a:cxn>
                <a:cxn ang="0">
                  <a:pos x="55" y="33"/>
                </a:cxn>
                <a:cxn ang="0">
                  <a:pos x="55" y="33"/>
                </a:cxn>
                <a:cxn ang="0">
                  <a:pos x="55" y="33"/>
                </a:cxn>
                <a:cxn ang="0">
                  <a:pos x="55" y="37"/>
                </a:cxn>
                <a:cxn ang="0">
                  <a:pos x="51" y="37"/>
                </a:cxn>
                <a:cxn ang="0">
                  <a:pos x="51" y="37"/>
                </a:cxn>
                <a:cxn ang="0">
                  <a:pos x="46" y="37"/>
                </a:cxn>
                <a:cxn ang="0">
                  <a:pos x="42" y="37"/>
                </a:cxn>
                <a:cxn ang="0">
                  <a:pos x="37" y="37"/>
                </a:cxn>
                <a:cxn ang="0">
                  <a:pos x="32" y="33"/>
                </a:cxn>
                <a:cxn ang="0">
                  <a:pos x="32" y="33"/>
                </a:cxn>
                <a:cxn ang="0">
                  <a:pos x="28" y="28"/>
                </a:cxn>
                <a:cxn ang="0">
                  <a:pos x="23" y="28"/>
                </a:cxn>
                <a:cxn ang="0">
                  <a:pos x="23" y="28"/>
                </a:cxn>
                <a:cxn ang="0">
                  <a:pos x="19" y="23"/>
                </a:cxn>
                <a:cxn ang="0">
                  <a:pos x="14" y="23"/>
                </a:cxn>
                <a:cxn ang="0">
                  <a:pos x="9" y="19"/>
                </a:cxn>
                <a:cxn ang="0">
                  <a:pos x="5" y="14"/>
                </a:cxn>
                <a:cxn ang="0">
                  <a:pos x="5" y="14"/>
                </a:cxn>
                <a:cxn ang="0">
                  <a:pos x="0" y="10"/>
                </a:cxn>
                <a:cxn ang="0">
                  <a:pos x="0" y="5"/>
                </a:cxn>
                <a:cxn ang="0">
                  <a:pos x="0" y="5"/>
                </a:cxn>
                <a:cxn ang="0">
                  <a:pos x="0" y="0"/>
                </a:cxn>
                <a:cxn ang="0">
                  <a:pos x="0" y="0"/>
                </a:cxn>
                <a:cxn ang="0">
                  <a:pos x="0" y="0"/>
                </a:cxn>
              </a:cxnLst>
              <a:rect l="0" t="0" r="r" b="b"/>
              <a:pathLst>
                <a:path w="55" h="37">
                  <a:moveTo>
                    <a:pt x="0" y="0"/>
                  </a:moveTo>
                  <a:lnTo>
                    <a:pt x="0" y="0"/>
                  </a:lnTo>
                  <a:lnTo>
                    <a:pt x="5" y="0"/>
                  </a:lnTo>
                  <a:lnTo>
                    <a:pt x="5" y="0"/>
                  </a:lnTo>
                  <a:lnTo>
                    <a:pt x="9" y="0"/>
                  </a:lnTo>
                  <a:lnTo>
                    <a:pt x="14" y="0"/>
                  </a:lnTo>
                  <a:lnTo>
                    <a:pt x="14" y="0"/>
                  </a:lnTo>
                  <a:lnTo>
                    <a:pt x="19" y="0"/>
                  </a:lnTo>
                  <a:lnTo>
                    <a:pt x="23" y="5"/>
                  </a:lnTo>
                  <a:lnTo>
                    <a:pt x="28" y="5"/>
                  </a:lnTo>
                  <a:lnTo>
                    <a:pt x="32" y="10"/>
                  </a:lnTo>
                  <a:lnTo>
                    <a:pt x="32" y="10"/>
                  </a:lnTo>
                  <a:lnTo>
                    <a:pt x="37" y="10"/>
                  </a:lnTo>
                  <a:lnTo>
                    <a:pt x="42" y="14"/>
                  </a:lnTo>
                  <a:lnTo>
                    <a:pt x="46" y="19"/>
                  </a:lnTo>
                  <a:lnTo>
                    <a:pt x="46" y="19"/>
                  </a:lnTo>
                  <a:lnTo>
                    <a:pt x="51" y="23"/>
                  </a:lnTo>
                  <a:lnTo>
                    <a:pt x="51" y="28"/>
                  </a:lnTo>
                  <a:lnTo>
                    <a:pt x="55" y="28"/>
                  </a:lnTo>
                  <a:lnTo>
                    <a:pt x="55" y="33"/>
                  </a:lnTo>
                  <a:lnTo>
                    <a:pt x="55" y="33"/>
                  </a:lnTo>
                  <a:lnTo>
                    <a:pt x="55" y="33"/>
                  </a:lnTo>
                  <a:lnTo>
                    <a:pt x="55" y="33"/>
                  </a:lnTo>
                  <a:lnTo>
                    <a:pt x="55" y="37"/>
                  </a:lnTo>
                  <a:lnTo>
                    <a:pt x="51" y="37"/>
                  </a:lnTo>
                  <a:lnTo>
                    <a:pt x="51" y="37"/>
                  </a:lnTo>
                  <a:lnTo>
                    <a:pt x="46" y="37"/>
                  </a:lnTo>
                  <a:lnTo>
                    <a:pt x="42" y="37"/>
                  </a:lnTo>
                  <a:lnTo>
                    <a:pt x="37" y="37"/>
                  </a:lnTo>
                  <a:lnTo>
                    <a:pt x="32" y="33"/>
                  </a:lnTo>
                  <a:lnTo>
                    <a:pt x="32" y="33"/>
                  </a:lnTo>
                  <a:lnTo>
                    <a:pt x="28" y="28"/>
                  </a:lnTo>
                  <a:lnTo>
                    <a:pt x="23" y="28"/>
                  </a:lnTo>
                  <a:lnTo>
                    <a:pt x="23" y="28"/>
                  </a:lnTo>
                  <a:lnTo>
                    <a:pt x="19" y="23"/>
                  </a:lnTo>
                  <a:lnTo>
                    <a:pt x="14" y="23"/>
                  </a:lnTo>
                  <a:lnTo>
                    <a:pt x="9" y="19"/>
                  </a:lnTo>
                  <a:lnTo>
                    <a:pt x="5" y="14"/>
                  </a:lnTo>
                  <a:lnTo>
                    <a:pt x="5" y="14"/>
                  </a:lnTo>
                  <a:lnTo>
                    <a:pt x="0" y="10"/>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58" name="AutoShape 874"/>
            <p:cNvSpPr>
              <a:spLocks noChangeArrowheads="1"/>
            </p:cNvSpPr>
            <p:nvPr/>
          </p:nvSpPr>
          <p:spPr bwMode="auto">
            <a:xfrm rot="11055630">
              <a:off x="800" y="3712"/>
              <a:ext cx="65" cy="24"/>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459" name="Freeform 875"/>
            <p:cNvSpPr>
              <a:spLocks/>
            </p:cNvSpPr>
            <p:nvPr/>
          </p:nvSpPr>
          <p:spPr bwMode="auto">
            <a:xfrm rot="11055630">
              <a:off x="1286" y="3112"/>
              <a:ext cx="55" cy="37"/>
            </a:xfrm>
            <a:custGeom>
              <a:avLst/>
              <a:gdLst/>
              <a:ahLst/>
              <a:cxnLst>
                <a:cxn ang="0">
                  <a:pos x="0" y="37"/>
                </a:cxn>
                <a:cxn ang="0">
                  <a:pos x="0" y="33"/>
                </a:cxn>
                <a:cxn ang="0">
                  <a:pos x="0" y="33"/>
                </a:cxn>
                <a:cxn ang="0">
                  <a:pos x="0" y="28"/>
                </a:cxn>
                <a:cxn ang="0">
                  <a:pos x="5" y="28"/>
                </a:cxn>
                <a:cxn ang="0">
                  <a:pos x="5" y="24"/>
                </a:cxn>
                <a:cxn ang="0">
                  <a:pos x="9" y="19"/>
                </a:cxn>
                <a:cxn ang="0">
                  <a:pos x="9" y="19"/>
                </a:cxn>
                <a:cxn ang="0">
                  <a:pos x="14" y="14"/>
                </a:cxn>
                <a:cxn ang="0">
                  <a:pos x="18" y="10"/>
                </a:cxn>
                <a:cxn ang="0">
                  <a:pos x="23" y="10"/>
                </a:cxn>
                <a:cxn ang="0">
                  <a:pos x="23" y="10"/>
                </a:cxn>
                <a:cxn ang="0">
                  <a:pos x="28" y="5"/>
                </a:cxn>
                <a:cxn ang="0">
                  <a:pos x="32" y="5"/>
                </a:cxn>
                <a:cxn ang="0">
                  <a:pos x="37" y="0"/>
                </a:cxn>
                <a:cxn ang="0">
                  <a:pos x="41" y="0"/>
                </a:cxn>
                <a:cxn ang="0">
                  <a:pos x="41" y="0"/>
                </a:cxn>
                <a:cxn ang="0">
                  <a:pos x="46" y="0"/>
                </a:cxn>
                <a:cxn ang="0">
                  <a:pos x="51" y="0"/>
                </a:cxn>
                <a:cxn ang="0">
                  <a:pos x="51" y="0"/>
                </a:cxn>
                <a:cxn ang="0">
                  <a:pos x="55" y="0"/>
                </a:cxn>
                <a:cxn ang="0">
                  <a:pos x="55" y="0"/>
                </a:cxn>
                <a:cxn ang="0">
                  <a:pos x="55" y="0"/>
                </a:cxn>
                <a:cxn ang="0">
                  <a:pos x="55" y="5"/>
                </a:cxn>
                <a:cxn ang="0">
                  <a:pos x="55" y="5"/>
                </a:cxn>
                <a:cxn ang="0">
                  <a:pos x="55" y="10"/>
                </a:cxn>
                <a:cxn ang="0">
                  <a:pos x="55" y="10"/>
                </a:cxn>
                <a:cxn ang="0">
                  <a:pos x="51" y="14"/>
                </a:cxn>
                <a:cxn ang="0">
                  <a:pos x="51" y="14"/>
                </a:cxn>
                <a:cxn ang="0">
                  <a:pos x="46" y="19"/>
                </a:cxn>
                <a:cxn ang="0">
                  <a:pos x="41" y="24"/>
                </a:cxn>
                <a:cxn ang="0">
                  <a:pos x="37" y="24"/>
                </a:cxn>
                <a:cxn ang="0">
                  <a:pos x="32" y="28"/>
                </a:cxn>
                <a:cxn ang="0">
                  <a:pos x="32" y="28"/>
                </a:cxn>
                <a:cxn ang="0">
                  <a:pos x="28" y="28"/>
                </a:cxn>
                <a:cxn ang="0">
                  <a:pos x="28" y="33"/>
                </a:cxn>
                <a:cxn ang="0">
                  <a:pos x="23" y="33"/>
                </a:cxn>
                <a:cxn ang="0">
                  <a:pos x="18" y="37"/>
                </a:cxn>
                <a:cxn ang="0">
                  <a:pos x="14" y="37"/>
                </a:cxn>
                <a:cxn ang="0">
                  <a:pos x="9" y="37"/>
                </a:cxn>
                <a:cxn ang="0">
                  <a:pos x="5" y="37"/>
                </a:cxn>
                <a:cxn ang="0">
                  <a:pos x="5" y="37"/>
                </a:cxn>
                <a:cxn ang="0">
                  <a:pos x="5" y="37"/>
                </a:cxn>
                <a:cxn ang="0">
                  <a:pos x="0" y="37"/>
                </a:cxn>
                <a:cxn ang="0">
                  <a:pos x="0" y="37"/>
                </a:cxn>
              </a:cxnLst>
              <a:rect l="0" t="0" r="r" b="b"/>
              <a:pathLst>
                <a:path w="55" h="37">
                  <a:moveTo>
                    <a:pt x="0" y="37"/>
                  </a:moveTo>
                  <a:lnTo>
                    <a:pt x="0" y="33"/>
                  </a:lnTo>
                  <a:lnTo>
                    <a:pt x="0" y="33"/>
                  </a:lnTo>
                  <a:lnTo>
                    <a:pt x="0" y="28"/>
                  </a:lnTo>
                  <a:lnTo>
                    <a:pt x="5" y="28"/>
                  </a:lnTo>
                  <a:lnTo>
                    <a:pt x="5" y="24"/>
                  </a:lnTo>
                  <a:lnTo>
                    <a:pt x="9" y="19"/>
                  </a:lnTo>
                  <a:lnTo>
                    <a:pt x="9" y="19"/>
                  </a:lnTo>
                  <a:lnTo>
                    <a:pt x="14" y="14"/>
                  </a:lnTo>
                  <a:lnTo>
                    <a:pt x="18" y="10"/>
                  </a:lnTo>
                  <a:lnTo>
                    <a:pt x="23" y="10"/>
                  </a:lnTo>
                  <a:lnTo>
                    <a:pt x="23" y="10"/>
                  </a:lnTo>
                  <a:lnTo>
                    <a:pt x="28" y="5"/>
                  </a:lnTo>
                  <a:lnTo>
                    <a:pt x="32" y="5"/>
                  </a:lnTo>
                  <a:lnTo>
                    <a:pt x="37" y="0"/>
                  </a:lnTo>
                  <a:lnTo>
                    <a:pt x="41" y="0"/>
                  </a:lnTo>
                  <a:lnTo>
                    <a:pt x="41" y="0"/>
                  </a:lnTo>
                  <a:lnTo>
                    <a:pt x="46" y="0"/>
                  </a:lnTo>
                  <a:lnTo>
                    <a:pt x="51" y="0"/>
                  </a:lnTo>
                  <a:lnTo>
                    <a:pt x="51" y="0"/>
                  </a:lnTo>
                  <a:lnTo>
                    <a:pt x="55" y="0"/>
                  </a:lnTo>
                  <a:lnTo>
                    <a:pt x="55" y="0"/>
                  </a:lnTo>
                  <a:lnTo>
                    <a:pt x="55" y="0"/>
                  </a:lnTo>
                  <a:lnTo>
                    <a:pt x="55" y="5"/>
                  </a:lnTo>
                  <a:lnTo>
                    <a:pt x="55" y="5"/>
                  </a:lnTo>
                  <a:lnTo>
                    <a:pt x="55" y="10"/>
                  </a:lnTo>
                  <a:lnTo>
                    <a:pt x="55" y="10"/>
                  </a:lnTo>
                  <a:lnTo>
                    <a:pt x="51" y="14"/>
                  </a:lnTo>
                  <a:lnTo>
                    <a:pt x="51" y="14"/>
                  </a:lnTo>
                  <a:lnTo>
                    <a:pt x="46" y="19"/>
                  </a:lnTo>
                  <a:lnTo>
                    <a:pt x="41" y="24"/>
                  </a:lnTo>
                  <a:lnTo>
                    <a:pt x="37" y="24"/>
                  </a:lnTo>
                  <a:lnTo>
                    <a:pt x="32" y="28"/>
                  </a:lnTo>
                  <a:lnTo>
                    <a:pt x="32" y="28"/>
                  </a:lnTo>
                  <a:lnTo>
                    <a:pt x="28" y="28"/>
                  </a:lnTo>
                  <a:lnTo>
                    <a:pt x="28" y="33"/>
                  </a:lnTo>
                  <a:lnTo>
                    <a:pt x="23" y="33"/>
                  </a:lnTo>
                  <a:lnTo>
                    <a:pt x="18" y="37"/>
                  </a:lnTo>
                  <a:lnTo>
                    <a:pt x="14" y="37"/>
                  </a:lnTo>
                  <a:lnTo>
                    <a:pt x="9" y="37"/>
                  </a:lnTo>
                  <a:lnTo>
                    <a:pt x="5" y="37"/>
                  </a:lnTo>
                  <a:lnTo>
                    <a:pt x="5" y="37"/>
                  </a:lnTo>
                  <a:lnTo>
                    <a:pt x="5" y="37"/>
                  </a:lnTo>
                  <a:lnTo>
                    <a:pt x="0" y="37"/>
                  </a:lnTo>
                  <a:lnTo>
                    <a:pt x="0" y="37"/>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0" name="Freeform 876"/>
            <p:cNvSpPr>
              <a:spLocks/>
            </p:cNvSpPr>
            <p:nvPr/>
          </p:nvSpPr>
          <p:spPr bwMode="auto">
            <a:xfrm rot="11055630">
              <a:off x="916" y="3237"/>
              <a:ext cx="46" cy="50"/>
            </a:xfrm>
            <a:custGeom>
              <a:avLst/>
              <a:gdLst/>
              <a:ahLst/>
              <a:cxnLst>
                <a:cxn ang="0">
                  <a:pos x="46" y="46"/>
                </a:cxn>
                <a:cxn ang="0">
                  <a:pos x="46" y="50"/>
                </a:cxn>
                <a:cxn ang="0">
                  <a:pos x="41" y="50"/>
                </a:cxn>
                <a:cxn ang="0">
                  <a:pos x="41" y="50"/>
                </a:cxn>
                <a:cxn ang="0">
                  <a:pos x="37" y="46"/>
                </a:cxn>
                <a:cxn ang="0">
                  <a:pos x="32" y="46"/>
                </a:cxn>
                <a:cxn ang="0">
                  <a:pos x="32" y="46"/>
                </a:cxn>
                <a:cxn ang="0">
                  <a:pos x="27" y="41"/>
                </a:cxn>
                <a:cxn ang="0">
                  <a:pos x="23" y="41"/>
                </a:cxn>
                <a:cxn ang="0">
                  <a:pos x="18" y="36"/>
                </a:cxn>
                <a:cxn ang="0">
                  <a:pos x="13" y="32"/>
                </a:cxn>
                <a:cxn ang="0">
                  <a:pos x="13" y="32"/>
                </a:cxn>
                <a:cxn ang="0">
                  <a:pos x="13" y="27"/>
                </a:cxn>
                <a:cxn ang="0">
                  <a:pos x="9" y="27"/>
                </a:cxn>
                <a:cxn ang="0">
                  <a:pos x="4" y="23"/>
                </a:cxn>
                <a:cxn ang="0">
                  <a:pos x="4" y="18"/>
                </a:cxn>
                <a:cxn ang="0">
                  <a:pos x="0" y="13"/>
                </a:cxn>
                <a:cxn ang="0">
                  <a:pos x="0" y="9"/>
                </a:cxn>
                <a:cxn ang="0">
                  <a:pos x="0" y="9"/>
                </a:cxn>
                <a:cxn ang="0">
                  <a:pos x="0" y="4"/>
                </a:cxn>
                <a:cxn ang="0">
                  <a:pos x="0" y="4"/>
                </a:cxn>
                <a:cxn ang="0">
                  <a:pos x="0" y="4"/>
                </a:cxn>
                <a:cxn ang="0">
                  <a:pos x="0" y="4"/>
                </a:cxn>
                <a:cxn ang="0">
                  <a:pos x="4" y="0"/>
                </a:cxn>
                <a:cxn ang="0">
                  <a:pos x="4" y="0"/>
                </a:cxn>
                <a:cxn ang="0">
                  <a:pos x="4" y="0"/>
                </a:cxn>
                <a:cxn ang="0">
                  <a:pos x="9" y="0"/>
                </a:cxn>
                <a:cxn ang="0">
                  <a:pos x="13" y="4"/>
                </a:cxn>
                <a:cxn ang="0">
                  <a:pos x="18" y="4"/>
                </a:cxn>
                <a:cxn ang="0">
                  <a:pos x="18" y="9"/>
                </a:cxn>
                <a:cxn ang="0">
                  <a:pos x="23" y="9"/>
                </a:cxn>
                <a:cxn ang="0">
                  <a:pos x="27" y="13"/>
                </a:cxn>
                <a:cxn ang="0">
                  <a:pos x="32" y="18"/>
                </a:cxn>
                <a:cxn ang="0">
                  <a:pos x="32" y="18"/>
                </a:cxn>
                <a:cxn ang="0">
                  <a:pos x="37" y="23"/>
                </a:cxn>
                <a:cxn ang="0">
                  <a:pos x="37" y="23"/>
                </a:cxn>
                <a:cxn ang="0">
                  <a:pos x="41" y="27"/>
                </a:cxn>
                <a:cxn ang="0">
                  <a:pos x="41" y="32"/>
                </a:cxn>
                <a:cxn ang="0">
                  <a:pos x="46" y="36"/>
                </a:cxn>
                <a:cxn ang="0">
                  <a:pos x="46" y="36"/>
                </a:cxn>
                <a:cxn ang="0">
                  <a:pos x="46" y="41"/>
                </a:cxn>
                <a:cxn ang="0">
                  <a:pos x="46" y="46"/>
                </a:cxn>
                <a:cxn ang="0">
                  <a:pos x="46" y="46"/>
                </a:cxn>
                <a:cxn ang="0">
                  <a:pos x="46" y="46"/>
                </a:cxn>
                <a:cxn ang="0">
                  <a:pos x="46" y="46"/>
                </a:cxn>
              </a:cxnLst>
              <a:rect l="0" t="0" r="r" b="b"/>
              <a:pathLst>
                <a:path w="46" h="50">
                  <a:moveTo>
                    <a:pt x="46" y="46"/>
                  </a:moveTo>
                  <a:lnTo>
                    <a:pt x="46" y="50"/>
                  </a:lnTo>
                  <a:lnTo>
                    <a:pt x="41" y="50"/>
                  </a:lnTo>
                  <a:lnTo>
                    <a:pt x="41" y="50"/>
                  </a:lnTo>
                  <a:lnTo>
                    <a:pt x="37" y="46"/>
                  </a:lnTo>
                  <a:lnTo>
                    <a:pt x="32" y="46"/>
                  </a:lnTo>
                  <a:lnTo>
                    <a:pt x="32" y="46"/>
                  </a:lnTo>
                  <a:lnTo>
                    <a:pt x="27" y="41"/>
                  </a:lnTo>
                  <a:lnTo>
                    <a:pt x="23" y="41"/>
                  </a:lnTo>
                  <a:lnTo>
                    <a:pt x="18" y="36"/>
                  </a:lnTo>
                  <a:lnTo>
                    <a:pt x="13" y="32"/>
                  </a:lnTo>
                  <a:lnTo>
                    <a:pt x="13" y="32"/>
                  </a:lnTo>
                  <a:lnTo>
                    <a:pt x="13" y="27"/>
                  </a:lnTo>
                  <a:lnTo>
                    <a:pt x="9" y="27"/>
                  </a:lnTo>
                  <a:lnTo>
                    <a:pt x="4" y="23"/>
                  </a:lnTo>
                  <a:lnTo>
                    <a:pt x="4" y="18"/>
                  </a:lnTo>
                  <a:lnTo>
                    <a:pt x="0" y="13"/>
                  </a:lnTo>
                  <a:lnTo>
                    <a:pt x="0" y="9"/>
                  </a:lnTo>
                  <a:lnTo>
                    <a:pt x="0" y="9"/>
                  </a:lnTo>
                  <a:lnTo>
                    <a:pt x="0" y="4"/>
                  </a:lnTo>
                  <a:lnTo>
                    <a:pt x="0" y="4"/>
                  </a:lnTo>
                  <a:lnTo>
                    <a:pt x="0" y="4"/>
                  </a:lnTo>
                  <a:lnTo>
                    <a:pt x="0" y="4"/>
                  </a:lnTo>
                  <a:lnTo>
                    <a:pt x="4" y="0"/>
                  </a:lnTo>
                  <a:lnTo>
                    <a:pt x="4" y="0"/>
                  </a:lnTo>
                  <a:lnTo>
                    <a:pt x="4" y="0"/>
                  </a:lnTo>
                  <a:lnTo>
                    <a:pt x="9" y="0"/>
                  </a:lnTo>
                  <a:lnTo>
                    <a:pt x="13" y="4"/>
                  </a:lnTo>
                  <a:lnTo>
                    <a:pt x="18" y="4"/>
                  </a:lnTo>
                  <a:lnTo>
                    <a:pt x="18" y="9"/>
                  </a:lnTo>
                  <a:lnTo>
                    <a:pt x="23" y="9"/>
                  </a:lnTo>
                  <a:lnTo>
                    <a:pt x="27" y="13"/>
                  </a:lnTo>
                  <a:lnTo>
                    <a:pt x="32" y="18"/>
                  </a:lnTo>
                  <a:lnTo>
                    <a:pt x="32" y="18"/>
                  </a:lnTo>
                  <a:lnTo>
                    <a:pt x="37" y="23"/>
                  </a:lnTo>
                  <a:lnTo>
                    <a:pt x="37" y="23"/>
                  </a:lnTo>
                  <a:lnTo>
                    <a:pt x="41" y="27"/>
                  </a:lnTo>
                  <a:lnTo>
                    <a:pt x="41" y="32"/>
                  </a:lnTo>
                  <a:lnTo>
                    <a:pt x="46" y="36"/>
                  </a:lnTo>
                  <a:lnTo>
                    <a:pt x="46" y="36"/>
                  </a:lnTo>
                  <a:lnTo>
                    <a:pt x="46" y="41"/>
                  </a:lnTo>
                  <a:lnTo>
                    <a:pt x="46" y="46"/>
                  </a:lnTo>
                  <a:lnTo>
                    <a:pt x="46" y="46"/>
                  </a:lnTo>
                  <a:lnTo>
                    <a:pt x="46" y="46"/>
                  </a:lnTo>
                  <a:lnTo>
                    <a:pt x="46" y="4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1" name="Freeform 877"/>
            <p:cNvSpPr>
              <a:spLocks/>
            </p:cNvSpPr>
            <p:nvPr/>
          </p:nvSpPr>
          <p:spPr bwMode="auto">
            <a:xfrm rot="11055630">
              <a:off x="1215" y="3181"/>
              <a:ext cx="51" cy="46"/>
            </a:xfrm>
            <a:custGeom>
              <a:avLst/>
              <a:gdLst/>
              <a:ahLst/>
              <a:cxnLst>
                <a:cxn ang="0">
                  <a:pos x="0" y="0"/>
                </a:cxn>
                <a:cxn ang="0">
                  <a:pos x="5" y="0"/>
                </a:cxn>
                <a:cxn ang="0">
                  <a:pos x="5" y="0"/>
                </a:cxn>
                <a:cxn ang="0">
                  <a:pos x="9" y="0"/>
                </a:cxn>
                <a:cxn ang="0">
                  <a:pos x="9" y="0"/>
                </a:cxn>
                <a:cxn ang="0">
                  <a:pos x="14" y="4"/>
                </a:cxn>
                <a:cxn ang="0">
                  <a:pos x="18" y="4"/>
                </a:cxn>
                <a:cxn ang="0">
                  <a:pos x="23" y="9"/>
                </a:cxn>
                <a:cxn ang="0">
                  <a:pos x="23" y="9"/>
                </a:cxn>
                <a:cxn ang="0">
                  <a:pos x="28" y="13"/>
                </a:cxn>
                <a:cxn ang="0">
                  <a:pos x="32" y="18"/>
                </a:cxn>
                <a:cxn ang="0">
                  <a:pos x="32" y="18"/>
                </a:cxn>
                <a:cxn ang="0">
                  <a:pos x="37" y="18"/>
                </a:cxn>
                <a:cxn ang="0">
                  <a:pos x="37" y="23"/>
                </a:cxn>
                <a:cxn ang="0">
                  <a:pos x="42" y="27"/>
                </a:cxn>
                <a:cxn ang="0">
                  <a:pos x="46" y="32"/>
                </a:cxn>
                <a:cxn ang="0">
                  <a:pos x="46" y="36"/>
                </a:cxn>
                <a:cxn ang="0">
                  <a:pos x="46" y="36"/>
                </a:cxn>
                <a:cxn ang="0">
                  <a:pos x="46" y="41"/>
                </a:cxn>
                <a:cxn ang="0">
                  <a:pos x="51" y="41"/>
                </a:cxn>
                <a:cxn ang="0">
                  <a:pos x="46" y="46"/>
                </a:cxn>
                <a:cxn ang="0">
                  <a:pos x="46" y="46"/>
                </a:cxn>
                <a:cxn ang="0">
                  <a:pos x="46" y="46"/>
                </a:cxn>
                <a:cxn ang="0">
                  <a:pos x="46" y="46"/>
                </a:cxn>
                <a:cxn ang="0">
                  <a:pos x="42" y="46"/>
                </a:cxn>
                <a:cxn ang="0">
                  <a:pos x="42" y="46"/>
                </a:cxn>
                <a:cxn ang="0">
                  <a:pos x="37" y="46"/>
                </a:cxn>
                <a:cxn ang="0">
                  <a:pos x="37" y="46"/>
                </a:cxn>
                <a:cxn ang="0">
                  <a:pos x="32" y="41"/>
                </a:cxn>
                <a:cxn ang="0">
                  <a:pos x="28" y="41"/>
                </a:cxn>
                <a:cxn ang="0">
                  <a:pos x="23" y="36"/>
                </a:cxn>
                <a:cxn ang="0">
                  <a:pos x="18" y="36"/>
                </a:cxn>
                <a:cxn ang="0">
                  <a:pos x="18" y="32"/>
                </a:cxn>
                <a:cxn ang="0">
                  <a:pos x="18" y="32"/>
                </a:cxn>
                <a:cxn ang="0">
                  <a:pos x="14" y="27"/>
                </a:cxn>
                <a:cxn ang="0">
                  <a:pos x="9" y="23"/>
                </a:cxn>
                <a:cxn ang="0">
                  <a:pos x="9" y="23"/>
                </a:cxn>
                <a:cxn ang="0">
                  <a:pos x="5" y="18"/>
                </a:cxn>
                <a:cxn ang="0">
                  <a:pos x="5" y="13"/>
                </a:cxn>
                <a:cxn ang="0">
                  <a:pos x="0" y="9"/>
                </a:cxn>
                <a:cxn ang="0">
                  <a:pos x="0" y="9"/>
                </a:cxn>
                <a:cxn ang="0">
                  <a:pos x="0" y="4"/>
                </a:cxn>
                <a:cxn ang="0">
                  <a:pos x="0" y="4"/>
                </a:cxn>
                <a:cxn ang="0">
                  <a:pos x="0" y="0"/>
                </a:cxn>
                <a:cxn ang="0">
                  <a:pos x="0" y="0"/>
                </a:cxn>
              </a:cxnLst>
              <a:rect l="0" t="0" r="r" b="b"/>
              <a:pathLst>
                <a:path w="51" h="46">
                  <a:moveTo>
                    <a:pt x="0" y="0"/>
                  </a:moveTo>
                  <a:lnTo>
                    <a:pt x="5" y="0"/>
                  </a:lnTo>
                  <a:lnTo>
                    <a:pt x="5" y="0"/>
                  </a:lnTo>
                  <a:lnTo>
                    <a:pt x="9" y="0"/>
                  </a:lnTo>
                  <a:lnTo>
                    <a:pt x="9" y="0"/>
                  </a:lnTo>
                  <a:lnTo>
                    <a:pt x="14" y="4"/>
                  </a:lnTo>
                  <a:lnTo>
                    <a:pt x="18" y="4"/>
                  </a:lnTo>
                  <a:lnTo>
                    <a:pt x="23" y="9"/>
                  </a:lnTo>
                  <a:lnTo>
                    <a:pt x="23" y="9"/>
                  </a:lnTo>
                  <a:lnTo>
                    <a:pt x="28" y="13"/>
                  </a:lnTo>
                  <a:lnTo>
                    <a:pt x="32" y="18"/>
                  </a:lnTo>
                  <a:lnTo>
                    <a:pt x="32" y="18"/>
                  </a:lnTo>
                  <a:lnTo>
                    <a:pt x="37" y="18"/>
                  </a:lnTo>
                  <a:lnTo>
                    <a:pt x="37" y="23"/>
                  </a:lnTo>
                  <a:lnTo>
                    <a:pt x="42" y="27"/>
                  </a:lnTo>
                  <a:lnTo>
                    <a:pt x="46" y="32"/>
                  </a:lnTo>
                  <a:lnTo>
                    <a:pt x="46" y="36"/>
                  </a:lnTo>
                  <a:lnTo>
                    <a:pt x="46" y="36"/>
                  </a:lnTo>
                  <a:lnTo>
                    <a:pt x="46" y="41"/>
                  </a:lnTo>
                  <a:lnTo>
                    <a:pt x="51" y="41"/>
                  </a:lnTo>
                  <a:lnTo>
                    <a:pt x="46" y="46"/>
                  </a:lnTo>
                  <a:lnTo>
                    <a:pt x="46" y="46"/>
                  </a:lnTo>
                  <a:lnTo>
                    <a:pt x="46" y="46"/>
                  </a:lnTo>
                  <a:lnTo>
                    <a:pt x="46" y="46"/>
                  </a:lnTo>
                  <a:lnTo>
                    <a:pt x="42" y="46"/>
                  </a:lnTo>
                  <a:lnTo>
                    <a:pt x="42" y="46"/>
                  </a:lnTo>
                  <a:lnTo>
                    <a:pt x="37" y="46"/>
                  </a:lnTo>
                  <a:lnTo>
                    <a:pt x="37" y="46"/>
                  </a:lnTo>
                  <a:lnTo>
                    <a:pt x="32" y="41"/>
                  </a:lnTo>
                  <a:lnTo>
                    <a:pt x="28" y="41"/>
                  </a:lnTo>
                  <a:lnTo>
                    <a:pt x="23" y="36"/>
                  </a:lnTo>
                  <a:lnTo>
                    <a:pt x="18" y="36"/>
                  </a:lnTo>
                  <a:lnTo>
                    <a:pt x="18" y="32"/>
                  </a:lnTo>
                  <a:lnTo>
                    <a:pt x="18" y="32"/>
                  </a:lnTo>
                  <a:lnTo>
                    <a:pt x="14" y="27"/>
                  </a:lnTo>
                  <a:lnTo>
                    <a:pt x="9" y="23"/>
                  </a:lnTo>
                  <a:lnTo>
                    <a:pt x="9" y="23"/>
                  </a:lnTo>
                  <a:lnTo>
                    <a:pt x="5" y="18"/>
                  </a:lnTo>
                  <a:lnTo>
                    <a:pt x="5" y="13"/>
                  </a:lnTo>
                  <a:lnTo>
                    <a:pt x="0" y="9"/>
                  </a:lnTo>
                  <a:lnTo>
                    <a:pt x="0" y="9"/>
                  </a:lnTo>
                  <a:lnTo>
                    <a:pt x="0" y="4"/>
                  </a:lnTo>
                  <a:lnTo>
                    <a:pt x="0" y="4"/>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2" name="Freeform 878"/>
            <p:cNvSpPr>
              <a:spLocks/>
            </p:cNvSpPr>
            <p:nvPr/>
          </p:nvSpPr>
          <p:spPr bwMode="auto">
            <a:xfrm rot="11055630">
              <a:off x="1228" y="3473"/>
              <a:ext cx="50" cy="50"/>
            </a:xfrm>
            <a:custGeom>
              <a:avLst/>
              <a:gdLst/>
              <a:ahLst/>
              <a:cxnLst>
                <a:cxn ang="0">
                  <a:pos x="0" y="46"/>
                </a:cxn>
                <a:cxn ang="0">
                  <a:pos x="0" y="46"/>
                </a:cxn>
                <a:cxn ang="0">
                  <a:pos x="0" y="46"/>
                </a:cxn>
                <a:cxn ang="0">
                  <a:pos x="0" y="41"/>
                </a:cxn>
                <a:cxn ang="0">
                  <a:pos x="0" y="36"/>
                </a:cxn>
                <a:cxn ang="0">
                  <a:pos x="4" y="36"/>
                </a:cxn>
                <a:cxn ang="0">
                  <a:pos x="4" y="32"/>
                </a:cxn>
                <a:cxn ang="0">
                  <a:pos x="9" y="27"/>
                </a:cxn>
                <a:cxn ang="0">
                  <a:pos x="9" y="23"/>
                </a:cxn>
                <a:cxn ang="0">
                  <a:pos x="14" y="23"/>
                </a:cxn>
                <a:cxn ang="0">
                  <a:pos x="18" y="18"/>
                </a:cxn>
                <a:cxn ang="0">
                  <a:pos x="18" y="18"/>
                </a:cxn>
                <a:cxn ang="0">
                  <a:pos x="23" y="13"/>
                </a:cxn>
                <a:cxn ang="0">
                  <a:pos x="23" y="9"/>
                </a:cxn>
                <a:cxn ang="0">
                  <a:pos x="27" y="9"/>
                </a:cxn>
                <a:cxn ang="0">
                  <a:pos x="32" y="4"/>
                </a:cxn>
                <a:cxn ang="0">
                  <a:pos x="37" y="4"/>
                </a:cxn>
                <a:cxn ang="0">
                  <a:pos x="41" y="4"/>
                </a:cxn>
                <a:cxn ang="0">
                  <a:pos x="41" y="0"/>
                </a:cxn>
                <a:cxn ang="0">
                  <a:pos x="46" y="0"/>
                </a:cxn>
                <a:cxn ang="0">
                  <a:pos x="46" y="0"/>
                </a:cxn>
                <a:cxn ang="0">
                  <a:pos x="46" y="4"/>
                </a:cxn>
                <a:cxn ang="0">
                  <a:pos x="46" y="4"/>
                </a:cxn>
                <a:cxn ang="0">
                  <a:pos x="50" y="4"/>
                </a:cxn>
                <a:cxn ang="0">
                  <a:pos x="50" y="4"/>
                </a:cxn>
                <a:cxn ang="0">
                  <a:pos x="50" y="9"/>
                </a:cxn>
                <a:cxn ang="0">
                  <a:pos x="46" y="13"/>
                </a:cxn>
                <a:cxn ang="0">
                  <a:pos x="46" y="13"/>
                </a:cxn>
                <a:cxn ang="0">
                  <a:pos x="46" y="18"/>
                </a:cxn>
                <a:cxn ang="0">
                  <a:pos x="41" y="23"/>
                </a:cxn>
                <a:cxn ang="0">
                  <a:pos x="41" y="27"/>
                </a:cxn>
                <a:cxn ang="0">
                  <a:pos x="37" y="27"/>
                </a:cxn>
                <a:cxn ang="0">
                  <a:pos x="32" y="32"/>
                </a:cxn>
                <a:cxn ang="0">
                  <a:pos x="32" y="32"/>
                </a:cxn>
                <a:cxn ang="0">
                  <a:pos x="27" y="36"/>
                </a:cxn>
                <a:cxn ang="0">
                  <a:pos x="23" y="41"/>
                </a:cxn>
                <a:cxn ang="0">
                  <a:pos x="23" y="41"/>
                </a:cxn>
                <a:cxn ang="0">
                  <a:pos x="18" y="46"/>
                </a:cxn>
                <a:cxn ang="0">
                  <a:pos x="14" y="46"/>
                </a:cxn>
                <a:cxn ang="0">
                  <a:pos x="9" y="46"/>
                </a:cxn>
                <a:cxn ang="0">
                  <a:pos x="9" y="50"/>
                </a:cxn>
                <a:cxn ang="0">
                  <a:pos x="4" y="50"/>
                </a:cxn>
                <a:cxn ang="0">
                  <a:pos x="4" y="46"/>
                </a:cxn>
                <a:cxn ang="0">
                  <a:pos x="0" y="46"/>
                </a:cxn>
                <a:cxn ang="0">
                  <a:pos x="0" y="46"/>
                </a:cxn>
              </a:cxnLst>
              <a:rect l="0" t="0" r="r" b="b"/>
              <a:pathLst>
                <a:path w="50" h="50">
                  <a:moveTo>
                    <a:pt x="0" y="46"/>
                  </a:moveTo>
                  <a:lnTo>
                    <a:pt x="0" y="46"/>
                  </a:lnTo>
                  <a:lnTo>
                    <a:pt x="0" y="46"/>
                  </a:lnTo>
                  <a:lnTo>
                    <a:pt x="0" y="41"/>
                  </a:lnTo>
                  <a:lnTo>
                    <a:pt x="0" y="36"/>
                  </a:lnTo>
                  <a:lnTo>
                    <a:pt x="4" y="36"/>
                  </a:lnTo>
                  <a:lnTo>
                    <a:pt x="4" y="32"/>
                  </a:lnTo>
                  <a:lnTo>
                    <a:pt x="9" y="27"/>
                  </a:lnTo>
                  <a:lnTo>
                    <a:pt x="9" y="23"/>
                  </a:lnTo>
                  <a:lnTo>
                    <a:pt x="14" y="23"/>
                  </a:lnTo>
                  <a:lnTo>
                    <a:pt x="18" y="18"/>
                  </a:lnTo>
                  <a:lnTo>
                    <a:pt x="18" y="18"/>
                  </a:lnTo>
                  <a:lnTo>
                    <a:pt x="23" y="13"/>
                  </a:lnTo>
                  <a:lnTo>
                    <a:pt x="23" y="9"/>
                  </a:lnTo>
                  <a:lnTo>
                    <a:pt x="27" y="9"/>
                  </a:lnTo>
                  <a:lnTo>
                    <a:pt x="32" y="4"/>
                  </a:lnTo>
                  <a:lnTo>
                    <a:pt x="37" y="4"/>
                  </a:lnTo>
                  <a:lnTo>
                    <a:pt x="41" y="4"/>
                  </a:lnTo>
                  <a:lnTo>
                    <a:pt x="41" y="0"/>
                  </a:lnTo>
                  <a:lnTo>
                    <a:pt x="46" y="0"/>
                  </a:lnTo>
                  <a:lnTo>
                    <a:pt x="46" y="0"/>
                  </a:lnTo>
                  <a:lnTo>
                    <a:pt x="46" y="4"/>
                  </a:lnTo>
                  <a:lnTo>
                    <a:pt x="46" y="4"/>
                  </a:lnTo>
                  <a:lnTo>
                    <a:pt x="50" y="4"/>
                  </a:lnTo>
                  <a:lnTo>
                    <a:pt x="50" y="4"/>
                  </a:lnTo>
                  <a:lnTo>
                    <a:pt x="50" y="9"/>
                  </a:lnTo>
                  <a:lnTo>
                    <a:pt x="46" y="13"/>
                  </a:lnTo>
                  <a:lnTo>
                    <a:pt x="46" y="13"/>
                  </a:lnTo>
                  <a:lnTo>
                    <a:pt x="46" y="18"/>
                  </a:lnTo>
                  <a:lnTo>
                    <a:pt x="41" y="23"/>
                  </a:lnTo>
                  <a:lnTo>
                    <a:pt x="41" y="27"/>
                  </a:lnTo>
                  <a:lnTo>
                    <a:pt x="37" y="27"/>
                  </a:lnTo>
                  <a:lnTo>
                    <a:pt x="32" y="32"/>
                  </a:lnTo>
                  <a:lnTo>
                    <a:pt x="32" y="32"/>
                  </a:lnTo>
                  <a:lnTo>
                    <a:pt x="27" y="36"/>
                  </a:lnTo>
                  <a:lnTo>
                    <a:pt x="23" y="41"/>
                  </a:lnTo>
                  <a:lnTo>
                    <a:pt x="23" y="41"/>
                  </a:lnTo>
                  <a:lnTo>
                    <a:pt x="18" y="46"/>
                  </a:lnTo>
                  <a:lnTo>
                    <a:pt x="14" y="46"/>
                  </a:lnTo>
                  <a:lnTo>
                    <a:pt x="9" y="46"/>
                  </a:lnTo>
                  <a:lnTo>
                    <a:pt x="9" y="50"/>
                  </a:lnTo>
                  <a:lnTo>
                    <a:pt x="4" y="50"/>
                  </a:lnTo>
                  <a:lnTo>
                    <a:pt x="4" y="46"/>
                  </a:lnTo>
                  <a:lnTo>
                    <a:pt x="0" y="46"/>
                  </a:lnTo>
                  <a:lnTo>
                    <a:pt x="0" y="4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3" name="Freeform 879"/>
            <p:cNvSpPr>
              <a:spLocks/>
            </p:cNvSpPr>
            <p:nvPr/>
          </p:nvSpPr>
          <p:spPr bwMode="auto">
            <a:xfrm rot="11055630">
              <a:off x="1225" y="3145"/>
              <a:ext cx="60" cy="32"/>
            </a:xfrm>
            <a:custGeom>
              <a:avLst/>
              <a:gdLst/>
              <a:ahLst/>
              <a:cxnLst>
                <a:cxn ang="0">
                  <a:pos x="60" y="5"/>
                </a:cxn>
                <a:cxn ang="0">
                  <a:pos x="60" y="9"/>
                </a:cxn>
                <a:cxn ang="0">
                  <a:pos x="60" y="9"/>
                </a:cxn>
                <a:cxn ang="0">
                  <a:pos x="60" y="9"/>
                </a:cxn>
                <a:cxn ang="0">
                  <a:pos x="56" y="14"/>
                </a:cxn>
                <a:cxn ang="0">
                  <a:pos x="56" y="19"/>
                </a:cxn>
                <a:cxn ang="0">
                  <a:pos x="51" y="19"/>
                </a:cxn>
                <a:cxn ang="0">
                  <a:pos x="46" y="23"/>
                </a:cxn>
                <a:cxn ang="0">
                  <a:pos x="42" y="23"/>
                </a:cxn>
                <a:cxn ang="0">
                  <a:pos x="42" y="23"/>
                </a:cxn>
                <a:cxn ang="0">
                  <a:pos x="37" y="28"/>
                </a:cxn>
                <a:cxn ang="0">
                  <a:pos x="37" y="28"/>
                </a:cxn>
                <a:cxn ang="0">
                  <a:pos x="28" y="28"/>
                </a:cxn>
                <a:cxn ang="0">
                  <a:pos x="23" y="32"/>
                </a:cxn>
                <a:cxn ang="0">
                  <a:pos x="19" y="32"/>
                </a:cxn>
                <a:cxn ang="0">
                  <a:pos x="19" y="32"/>
                </a:cxn>
                <a:cxn ang="0">
                  <a:pos x="14" y="32"/>
                </a:cxn>
                <a:cxn ang="0">
                  <a:pos x="9" y="32"/>
                </a:cxn>
                <a:cxn ang="0">
                  <a:pos x="5" y="32"/>
                </a:cxn>
                <a:cxn ang="0">
                  <a:pos x="5" y="32"/>
                </a:cxn>
                <a:cxn ang="0">
                  <a:pos x="0" y="32"/>
                </a:cxn>
                <a:cxn ang="0">
                  <a:pos x="0" y="28"/>
                </a:cxn>
                <a:cxn ang="0">
                  <a:pos x="0" y="28"/>
                </a:cxn>
                <a:cxn ang="0">
                  <a:pos x="0" y="28"/>
                </a:cxn>
                <a:cxn ang="0">
                  <a:pos x="0" y="23"/>
                </a:cxn>
                <a:cxn ang="0">
                  <a:pos x="0" y="23"/>
                </a:cxn>
                <a:cxn ang="0">
                  <a:pos x="5" y="19"/>
                </a:cxn>
                <a:cxn ang="0">
                  <a:pos x="5" y="19"/>
                </a:cxn>
                <a:cxn ang="0">
                  <a:pos x="9" y="14"/>
                </a:cxn>
                <a:cxn ang="0">
                  <a:pos x="14" y="14"/>
                </a:cxn>
                <a:cxn ang="0">
                  <a:pos x="19" y="9"/>
                </a:cxn>
                <a:cxn ang="0">
                  <a:pos x="23" y="9"/>
                </a:cxn>
                <a:cxn ang="0">
                  <a:pos x="28" y="5"/>
                </a:cxn>
                <a:cxn ang="0">
                  <a:pos x="28" y="5"/>
                </a:cxn>
                <a:cxn ang="0">
                  <a:pos x="32" y="5"/>
                </a:cxn>
                <a:cxn ang="0">
                  <a:pos x="37" y="5"/>
                </a:cxn>
                <a:cxn ang="0">
                  <a:pos x="42" y="5"/>
                </a:cxn>
                <a:cxn ang="0">
                  <a:pos x="46" y="0"/>
                </a:cxn>
                <a:cxn ang="0">
                  <a:pos x="51" y="0"/>
                </a:cxn>
                <a:cxn ang="0">
                  <a:pos x="51" y="0"/>
                </a:cxn>
                <a:cxn ang="0">
                  <a:pos x="56" y="0"/>
                </a:cxn>
                <a:cxn ang="0">
                  <a:pos x="60" y="5"/>
                </a:cxn>
                <a:cxn ang="0">
                  <a:pos x="60" y="5"/>
                </a:cxn>
                <a:cxn ang="0">
                  <a:pos x="60" y="5"/>
                </a:cxn>
                <a:cxn ang="0">
                  <a:pos x="60" y="5"/>
                </a:cxn>
              </a:cxnLst>
              <a:rect l="0" t="0" r="r" b="b"/>
              <a:pathLst>
                <a:path w="60" h="32">
                  <a:moveTo>
                    <a:pt x="60" y="5"/>
                  </a:moveTo>
                  <a:lnTo>
                    <a:pt x="60" y="9"/>
                  </a:lnTo>
                  <a:lnTo>
                    <a:pt x="60" y="9"/>
                  </a:lnTo>
                  <a:lnTo>
                    <a:pt x="60" y="9"/>
                  </a:lnTo>
                  <a:lnTo>
                    <a:pt x="56" y="14"/>
                  </a:lnTo>
                  <a:lnTo>
                    <a:pt x="56" y="19"/>
                  </a:lnTo>
                  <a:lnTo>
                    <a:pt x="51" y="19"/>
                  </a:lnTo>
                  <a:lnTo>
                    <a:pt x="46" y="23"/>
                  </a:lnTo>
                  <a:lnTo>
                    <a:pt x="42" y="23"/>
                  </a:lnTo>
                  <a:lnTo>
                    <a:pt x="42" y="23"/>
                  </a:lnTo>
                  <a:lnTo>
                    <a:pt x="37" y="28"/>
                  </a:lnTo>
                  <a:lnTo>
                    <a:pt x="37" y="28"/>
                  </a:lnTo>
                  <a:lnTo>
                    <a:pt x="28" y="28"/>
                  </a:lnTo>
                  <a:lnTo>
                    <a:pt x="23" y="32"/>
                  </a:lnTo>
                  <a:lnTo>
                    <a:pt x="19" y="32"/>
                  </a:lnTo>
                  <a:lnTo>
                    <a:pt x="19" y="32"/>
                  </a:lnTo>
                  <a:lnTo>
                    <a:pt x="14" y="32"/>
                  </a:lnTo>
                  <a:lnTo>
                    <a:pt x="9" y="32"/>
                  </a:lnTo>
                  <a:lnTo>
                    <a:pt x="5" y="32"/>
                  </a:lnTo>
                  <a:lnTo>
                    <a:pt x="5" y="32"/>
                  </a:lnTo>
                  <a:lnTo>
                    <a:pt x="0" y="32"/>
                  </a:lnTo>
                  <a:lnTo>
                    <a:pt x="0" y="28"/>
                  </a:lnTo>
                  <a:lnTo>
                    <a:pt x="0" y="28"/>
                  </a:lnTo>
                  <a:lnTo>
                    <a:pt x="0" y="28"/>
                  </a:lnTo>
                  <a:lnTo>
                    <a:pt x="0" y="23"/>
                  </a:lnTo>
                  <a:lnTo>
                    <a:pt x="0" y="23"/>
                  </a:lnTo>
                  <a:lnTo>
                    <a:pt x="5" y="19"/>
                  </a:lnTo>
                  <a:lnTo>
                    <a:pt x="5" y="19"/>
                  </a:lnTo>
                  <a:lnTo>
                    <a:pt x="9" y="14"/>
                  </a:lnTo>
                  <a:lnTo>
                    <a:pt x="14" y="14"/>
                  </a:lnTo>
                  <a:lnTo>
                    <a:pt x="19" y="9"/>
                  </a:lnTo>
                  <a:lnTo>
                    <a:pt x="23" y="9"/>
                  </a:lnTo>
                  <a:lnTo>
                    <a:pt x="28" y="5"/>
                  </a:lnTo>
                  <a:lnTo>
                    <a:pt x="28" y="5"/>
                  </a:lnTo>
                  <a:lnTo>
                    <a:pt x="32" y="5"/>
                  </a:lnTo>
                  <a:lnTo>
                    <a:pt x="37" y="5"/>
                  </a:lnTo>
                  <a:lnTo>
                    <a:pt x="42" y="5"/>
                  </a:lnTo>
                  <a:lnTo>
                    <a:pt x="46" y="0"/>
                  </a:lnTo>
                  <a:lnTo>
                    <a:pt x="51" y="0"/>
                  </a:lnTo>
                  <a:lnTo>
                    <a:pt x="51" y="0"/>
                  </a:lnTo>
                  <a:lnTo>
                    <a:pt x="56" y="0"/>
                  </a:lnTo>
                  <a:lnTo>
                    <a:pt x="60" y="5"/>
                  </a:lnTo>
                  <a:lnTo>
                    <a:pt x="60" y="5"/>
                  </a:lnTo>
                  <a:lnTo>
                    <a:pt x="60" y="5"/>
                  </a:lnTo>
                  <a:lnTo>
                    <a:pt x="6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4" name="Freeform 880"/>
            <p:cNvSpPr>
              <a:spLocks/>
            </p:cNvSpPr>
            <p:nvPr/>
          </p:nvSpPr>
          <p:spPr bwMode="auto">
            <a:xfrm rot="11055630">
              <a:off x="1340" y="3064"/>
              <a:ext cx="42" cy="51"/>
            </a:xfrm>
            <a:custGeom>
              <a:avLst/>
              <a:gdLst/>
              <a:ahLst/>
              <a:cxnLst>
                <a:cxn ang="0">
                  <a:pos x="0" y="51"/>
                </a:cxn>
                <a:cxn ang="0">
                  <a:pos x="0" y="51"/>
                </a:cxn>
                <a:cxn ang="0">
                  <a:pos x="0" y="46"/>
                </a:cxn>
                <a:cxn ang="0">
                  <a:pos x="0" y="46"/>
                </a:cxn>
                <a:cxn ang="0">
                  <a:pos x="0" y="42"/>
                </a:cxn>
                <a:cxn ang="0">
                  <a:pos x="0" y="37"/>
                </a:cxn>
                <a:cxn ang="0">
                  <a:pos x="0" y="37"/>
                </a:cxn>
                <a:cxn ang="0">
                  <a:pos x="0" y="33"/>
                </a:cxn>
                <a:cxn ang="0">
                  <a:pos x="5" y="28"/>
                </a:cxn>
                <a:cxn ang="0">
                  <a:pos x="9" y="23"/>
                </a:cxn>
                <a:cxn ang="0">
                  <a:pos x="9" y="19"/>
                </a:cxn>
                <a:cxn ang="0">
                  <a:pos x="9" y="19"/>
                </a:cxn>
                <a:cxn ang="0">
                  <a:pos x="14" y="14"/>
                </a:cxn>
                <a:cxn ang="0">
                  <a:pos x="14" y="10"/>
                </a:cxn>
                <a:cxn ang="0">
                  <a:pos x="18" y="10"/>
                </a:cxn>
                <a:cxn ang="0">
                  <a:pos x="23" y="5"/>
                </a:cxn>
                <a:cxn ang="0">
                  <a:pos x="28" y="0"/>
                </a:cxn>
                <a:cxn ang="0">
                  <a:pos x="28" y="0"/>
                </a:cxn>
                <a:cxn ang="0">
                  <a:pos x="32" y="0"/>
                </a:cxn>
                <a:cxn ang="0">
                  <a:pos x="32" y="0"/>
                </a:cxn>
                <a:cxn ang="0">
                  <a:pos x="37" y="0"/>
                </a:cxn>
                <a:cxn ang="0">
                  <a:pos x="37" y="0"/>
                </a:cxn>
                <a:cxn ang="0">
                  <a:pos x="37" y="0"/>
                </a:cxn>
                <a:cxn ang="0">
                  <a:pos x="37" y="0"/>
                </a:cxn>
                <a:cxn ang="0">
                  <a:pos x="42" y="5"/>
                </a:cxn>
                <a:cxn ang="0">
                  <a:pos x="42" y="5"/>
                </a:cxn>
                <a:cxn ang="0">
                  <a:pos x="37" y="10"/>
                </a:cxn>
                <a:cxn ang="0">
                  <a:pos x="37" y="10"/>
                </a:cxn>
                <a:cxn ang="0">
                  <a:pos x="37" y="14"/>
                </a:cxn>
                <a:cxn ang="0">
                  <a:pos x="37" y="19"/>
                </a:cxn>
                <a:cxn ang="0">
                  <a:pos x="32" y="23"/>
                </a:cxn>
                <a:cxn ang="0">
                  <a:pos x="32" y="28"/>
                </a:cxn>
                <a:cxn ang="0">
                  <a:pos x="28" y="33"/>
                </a:cxn>
                <a:cxn ang="0">
                  <a:pos x="28" y="33"/>
                </a:cxn>
                <a:cxn ang="0">
                  <a:pos x="23" y="37"/>
                </a:cxn>
                <a:cxn ang="0">
                  <a:pos x="23" y="42"/>
                </a:cxn>
                <a:cxn ang="0">
                  <a:pos x="18" y="42"/>
                </a:cxn>
                <a:cxn ang="0">
                  <a:pos x="14" y="46"/>
                </a:cxn>
                <a:cxn ang="0">
                  <a:pos x="14" y="46"/>
                </a:cxn>
                <a:cxn ang="0">
                  <a:pos x="9" y="51"/>
                </a:cxn>
                <a:cxn ang="0">
                  <a:pos x="5" y="51"/>
                </a:cxn>
                <a:cxn ang="0">
                  <a:pos x="5" y="51"/>
                </a:cxn>
                <a:cxn ang="0">
                  <a:pos x="0" y="51"/>
                </a:cxn>
                <a:cxn ang="0">
                  <a:pos x="0" y="51"/>
                </a:cxn>
                <a:cxn ang="0">
                  <a:pos x="0" y="51"/>
                </a:cxn>
              </a:cxnLst>
              <a:rect l="0" t="0" r="r" b="b"/>
              <a:pathLst>
                <a:path w="42" h="51">
                  <a:moveTo>
                    <a:pt x="0" y="51"/>
                  </a:moveTo>
                  <a:lnTo>
                    <a:pt x="0" y="51"/>
                  </a:lnTo>
                  <a:lnTo>
                    <a:pt x="0" y="46"/>
                  </a:lnTo>
                  <a:lnTo>
                    <a:pt x="0" y="46"/>
                  </a:lnTo>
                  <a:lnTo>
                    <a:pt x="0" y="42"/>
                  </a:lnTo>
                  <a:lnTo>
                    <a:pt x="0" y="37"/>
                  </a:lnTo>
                  <a:lnTo>
                    <a:pt x="0" y="37"/>
                  </a:lnTo>
                  <a:lnTo>
                    <a:pt x="0" y="33"/>
                  </a:lnTo>
                  <a:lnTo>
                    <a:pt x="5" y="28"/>
                  </a:lnTo>
                  <a:lnTo>
                    <a:pt x="9" y="23"/>
                  </a:lnTo>
                  <a:lnTo>
                    <a:pt x="9" y="19"/>
                  </a:lnTo>
                  <a:lnTo>
                    <a:pt x="9" y="19"/>
                  </a:lnTo>
                  <a:lnTo>
                    <a:pt x="14" y="14"/>
                  </a:lnTo>
                  <a:lnTo>
                    <a:pt x="14" y="10"/>
                  </a:lnTo>
                  <a:lnTo>
                    <a:pt x="18" y="10"/>
                  </a:lnTo>
                  <a:lnTo>
                    <a:pt x="23" y="5"/>
                  </a:lnTo>
                  <a:lnTo>
                    <a:pt x="28" y="0"/>
                  </a:lnTo>
                  <a:lnTo>
                    <a:pt x="28" y="0"/>
                  </a:lnTo>
                  <a:lnTo>
                    <a:pt x="32" y="0"/>
                  </a:lnTo>
                  <a:lnTo>
                    <a:pt x="32" y="0"/>
                  </a:lnTo>
                  <a:lnTo>
                    <a:pt x="37" y="0"/>
                  </a:lnTo>
                  <a:lnTo>
                    <a:pt x="37" y="0"/>
                  </a:lnTo>
                  <a:lnTo>
                    <a:pt x="37" y="0"/>
                  </a:lnTo>
                  <a:lnTo>
                    <a:pt x="37" y="0"/>
                  </a:lnTo>
                  <a:lnTo>
                    <a:pt x="42" y="5"/>
                  </a:lnTo>
                  <a:lnTo>
                    <a:pt x="42" y="5"/>
                  </a:lnTo>
                  <a:lnTo>
                    <a:pt x="37" y="10"/>
                  </a:lnTo>
                  <a:lnTo>
                    <a:pt x="37" y="10"/>
                  </a:lnTo>
                  <a:lnTo>
                    <a:pt x="37" y="14"/>
                  </a:lnTo>
                  <a:lnTo>
                    <a:pt x="37" y="19"/>
                  </a:lnTo>
                  <a:lnTo>
                    <a:pt x="32" y="23"/>
                  </a:lnTo>
                  <a:lnTo>
                    <a:pt x="32" y="28"/>
                  </a:lnTo>
                  <a:lnTo>
                    <a:pt x="28" y="33"/>
                  </a:lnTo>
                  <a:lnTo>
                    <a:pt x="28" y="33"/>
                  </a:lnTo>
                  <a:lnTo>
                    <a:pt x="23" y="37"/>
                  </a:lnTo>
                  <a:lnTo>
                    <a:pt x="23" y="42"/>
                  </a:lnTo>
                  <a:lnTo>
                    <a:pt x="18" y="42"/>
                  </a:lnTo>
                  <a:lnTo>
                    <a:pt x="14" y="46"/>
                  </a:lnTo>
                  <a:lnTo>
                    <a:pt x="14" y="46"/>
                  </a:lnTo>
                  <a:lnTo>
                    <a:pt x="9" y="51"/>
                  </a:lnTo>
                  <a:lnTo>
                    <a:pt x="5" y="51"/>
                  </a:lnTo>
                  <a:lnTo>
                    <a:pt x="5" y="51"/>
                  </a:lnTo>
                  <a:lnTo>
                    <a:pt x="0" y="51"/>
                  </a:lnTo>
                  <a:lnTo>
                    <a:pt x="0" y="51"/>
                  </a:lnTo>
                  <a:lnTo>
                    <a:pt x="0" y="51"/>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5" name="Freeform 881"/>
            <p:cNvSpPr>
              <a:spLocks/>
            </p:cNvSpPr>
            <p:nvPr/>
          </p:nvSpPr>
          <p:spPr bwMode="auto">
            <a:xfrm rot="11055630">
              <a:off x="1388" y="3051"/>
              <a:ext cx="55" cy="32"/>
            </a:xfrm>
            <a:custGeom>
              <a:avLst/>
              <a:gdLst/>
              <a:ahLst/>
              <a:cxnLst>
                <a:cxn ang="0">
                  <a:pos x="0" y="32"/>
                </a:cxn>
                <a:cxn ang="0">
                  <a:pos x="0" y="28"/>
                </a:cxn>
                <a:cxn ang="0">
                  <a:pos x="0" y="28"/>
                </a:cxn>
                <a:cxn ang="0">
                  <a:pos x="0" y="23"/>
                </a:cxn>
                <a:cxn ang="0">
                  <a:pos x="5" y="23"/>
                </a:cxn>
                <a:cxn ang="0">
                  <a:pos x="5" y="19"/>
                </a:cxn>
                <a:cxn ang="0">
                  <a:pos x="9" y="19"/>
                </a:cxn>
                <a:cxn ang="0">
                  <a:pos x="9" y="14"/>
                </a:cxn>
                <a:cxn ang="0">
                  <a:pos x="14" y="14"/>
                </a:cxn>
                <a:cxn ang="0">
                  <a:pos x="19" y="9"/>
                </a:cxn>
                <a:cxn ang="0">
                  <a:pos x="23" y="9"/>
                </a:cxn>
                <a:cxn ang="0">
                  <a:pos x="23" y="9"/>
                </a:cxn>
                <a:cxn ang="0">
                  <a:pos x="28" y="5"/>
                </a:cxn>
                <a:cxn ang="0">
                  <a:pos x="32" y="5"/>
                </a:cxn>
                <a:cxn ang="0">
                  <a:pos x="37" y="0"/>
                </a:cxn>
                <a:cxn ang="0">
                  <a:pos x="42" y="0"/>
                </a:cxn>
                <a:cxn ang="0">
                  <a:pos x="46" y="0"/>
                </a:cxn>
                <a:cxn ang="0">
                  <a:pos x="51" y="0"/>
                </a:cxn>
                <a:cxn ang="0">
                  <a:pos x="51" y="0"/>
                </a:cxn>
                <a:cxn ang="0">
                  <a:pos x="55" y="0"/>
                </a:cxn>
                <a:cxn ang="0">
                  <a:pos x="55" y="0"/>
                </a:cxn>
                <a:cxn ang="0">
                  <a:pos x="55" y="0"/>
                </a:cxn>
                <a:cxn ang="0">
                  <a:pos x="55" y="0"/>
                </a:cxn>
                <a:cxn ang="0">
                  <a:pos x="55" y="5"/>
                </a:cxn>
                <a:cxn ang="0">
                  <a:pos x="55" y="5"/>
                </a:cxn>
                <a:cxn ang="0">
                  <a:pos x="55" y="9"/>
                </a:cxn>
                <a:cxn ang="0">
                  <a:pos x="55" y="9"/>
                </a:cxn>
                <a:cxn ang="0">
                  <a:pos x="51" y="14"/>
                </a:cxn>
                <a:cxn ang="0">
                  <a:pos x="51" y="14"/>
                </a:cxn>
                <a:cxn ang="0">
                  <a:pos x="46" y="19"/>
                </a:cxn>
                <a:cxn ang="0">
                  <a:pos x="42" y="23"/>
                </a:cxn>
                <a:cxn ang="0">
                  <a:pos x="37" y="23"/>
                </a:cxn>
                <a:cxn ang="0">
                  <a:pos x="32" y="28"/>
                </a:cxn>
                <a:cxn ang="0">
                  <a:pos x="32" y="28"/>
                </a:cxn>
                <a:cxn ang="0">
                  <a:pos x="28" y="28"/>
                </a:cxn>
                <a:cxn ang="0">
                  <a:pos x="23" y="32"/>
                </a:cxn>
                <a:cxn ang="0">
                  <a:pos x="19" y="32"/>
                </a:cxn>
                <a:cxn ang="0">
                  <a:pos x="14" y="32"/>
                </a:cxn>
                <a:cxn ang="0">
                  <a:pos x="14" y="32"/>
                </a:cxn>
                <a:cxn ang="0">
                  <a:pos x="9" y="32"/>
                </a:cxn>
                <a:cxn ang="0">
                  <a:pos x="5" y="32"/>
                </a:cxn>
                <a:cxn ang="0">
                  <a:pos x="5" y="32"/>
                </a:cxn>
                <a:cxn ang="0">
                  <a:pos x="0" y="32"/>
                </a:cxn>
                <a:cxn ang="0">
                  <a:pos x="0" y="32"/>
                </a:cxn>
                <a:cxn ang="0">
                  <a:pos x="0" y="32"/>
                </a:cxn>
              </a:cxnLst>
              <a:rect l="0" t="0" r="r" b="b"/>
              <a:pathLst>
                <a:path w="55" h="32">
                  <a:moveTo>
                    <a:pt x="0" y="32"/>
                  </a:moveTo>
                  <a:lnTo>
                    <a:pt x="0" y="28"/>
                  </a:lnTo>
                  <a:lnTo>
                    <a:pt x="0" y="28"/>
                  </a:lnTo>
                  <a:lnTo>
                    <a:pt x="0" y="23"/>
                  </a:lnTo>
                  <a:lnTo>
                    <a:pt x="5" y="23"/>
                  </a:lnTo>
                  <a:lnTo>
                    <a:pt x="5" y="19"/>
                  </a:lnTo>
                  <a:lnTo>
                    <a:pt x="9" y="19"/>
                  </a:lnTo>
                  <a:lnTo>
                    <a:pt x="9" y="14"/>
                  </a:lnTo>
                  <a:lnTo>
                    <a:pt x="14" y="14"/>
                  </a:lnTo>
                  <a:lnTo>
                    <a:pt x="19" y="9"/>
                  </a:lnTo>
                  <a:lnTo>
                    <a:pt x="23" y="9"/>
                  </a:lnTo>
                  <a:lnTo>
                    <a:pt x="23" y="9"/>
                  </a:lnTo>
                  <a:lnTo>
                    <a:pt x="28" y="5"/>
                  </a:lnTo>
                  <a:lnTo>
                    <a:pt x="32" y="5"/>
                  </a:lnTo>
                  <a:lnTo>
                    <a:pt x="37" y="0"/>
                  </a:lnTo>
                  <a:lnTo>
                    <a:pt x="42" y="0"/>
                  </a:lnTo>
                  <a:lnTo>
                    <a:pt x="46" y="0"/>
                  </a:lnTo>
                  <a:lnTo>
                    <a:pt x="51" y="0"/>
                  </a:lnTo>
                  <a:lnTo>
                    <a:pt x="51" y="0"/>
                  </a:lnTo>
                  <a:lnTo>
                    <a:pt x="55" y="0"/>
                  </a:lnTo>
                  <a:lnTo>
                    <a:pt x="55" y="0"/>
                  </a:lnTo>
                  <a:lnTo>
                    <a:pt x="55" y="0"/>
                  </a:lnTo>
                  <a:lnTo>
                    <a:pt x="55" y="0"/>
                  </a:lnTo>
                  <a:lnTo>
                    <a:pt x="55" y="5"/>
                  </a:lnTo>
                  <a:lnTo>
                    <a:pt x="55" y="5"/>
                  </a:lnTo>
                  <a:lnTo>
                    <a:pt x="55" y="9"/>
                  </a:lnTo>
                  <a:lnTo>
                    <a:pt x="55" y="9"/>
                  </a:lnTo>
                  <a:lnTo>
                    <a:pt x="51" y="14"/>
                  </a:lnTo>
                  <a:lnTo>
                    <a:pt x="51" y="14"/>
                  </a:lnTo>
                  <a:lnTo>
                    <a:pt x="46" y="19"/>
                  </a:lnTo>
                  <a:lnTo>
                    <a:pt x="42" y="23"/>
                  </a:lnTo>
                  <a:lnTo>
                    <a:pt x="37" y="23"/>
                  </a:lnTo>
                  <a:lnTo>
                    <a:pt x="32" y="28"/>
                  </a:lnTo>
                  <a:lnTo>
                    <a:pt x="32" y="28"/>
                  </a:lnTo>
                  <a:lnTo>
                    <a:pt x="28" y="28"/>
                  </a:lnTo>
                  <a:lnTo>
                    <a:pt x="23" y="32"/>
                  </a:lnTo>
                  <a:lnTo>
                    <a:pt x="19" y="32"/>
                  </a:lnTo>
                  <a:lnTo>
                    <a:pt x="14" y="32"/>
                  </a:lnTo>
                  <a:lnTo>
                    <a:pt x="14" y="32"/>
                  </a:lnTo>
                  <a:lnTo>
                    <a:pt x="9" y="32"/>
                  </a:lnTo>
                  <a:lnTo>
                    <a:pt x="5" y="32"/>
                  </a:lnTo>
                  <a:lnTo>
                    <a:pt x="5" y="32"/>
                  </a:lnTo>
                  <a:lnTo>
                    <a:pt x="0" y="32"/>
                  </a:lnTo>
                  <a:lnTo>
                    <a:pt x="0" y="32"/>
                  </a:lnTo>
                  <a:lnTo>
                    <a:pt x="0" y="3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6" name="Freeform 882"/>
            <p:cNvSpPr>
              <a:spLocks/>
            </p:cNvSpPr>
            <p:nvPr/>
          </p:nvSpPr>
          <p:spPr bwMode="auto">
            <a:xfrm rot="11055630">
              <a:off x="1222" y="2875"/>
              <a:ext cx="60" cy="23"/>
            </a:xfrm>
            <a:custGeom>
              <a:avLst/>
              <a:gdLst/>
              <a:ahLst/>
              <a:cxnLst>
                <a:cxn ang="0">
                  <a:pos x="60" y="9"/>
                </a:cxn>
                <a:cxn ang="0">
                  <a:pos x="60" y="9"/>
                </a:cxn>
                <a:cxn ang="0">
                  <a:pos x="60" y="14"/>
                </a:cxn>
                <a:cxn ang="0">
                  <a:pos x="60" y="14"/>
                </a:cxn>
                <a:cxn ang="0">
                  <a:pos x="56" y="14"/>
                </a:cxn>
                <a:cxn ang="0">
                  <a:pos x="56" y="18"/>
                </a:cxn>
                <a:cxn ang="0">
                  <a:pos x="51" y="18"/>
                </a:cxn>
                <a:cxn ang="0">
                  <a:pos x="46" y="18"/>
                </a:cxn>
                <a:cxn ang="0">
                  <a:pos x="42" y="23"/>
                </a:cxn>
                <a:cxn ang="0">
                  <a:pos x="37" y="23"/>
                </a:cxn>
                <a:cxn ang="0">
                  <a:pos x="33" y="23"/>
                </a:cxn>
                <a:cxn ang="0">
                  <a:pos x="33" y="23"/>
                </a:cxn>
                <a:cxn ang="0">
                  <a:pos x="28" y="23"/>
                </a:cxn>
                <a:cxn ang="0">
                  <a:pos x="23" y="23"/>
                </a:cxn>
                <a:cxn ang="0">
                  <a:pos x="19" y="23"/>
                </a:cxn>
                <a:cxn ang="0">
                  <a:pos x="14" y="23"/>
                </a:cxn>
                <a:cxn ang="0">
                  <a:pos x="9" y="23"/>
                </a:cxn>
                <a:cxn ang="0">
                  <a:pos x="5" y="23"/>
                </a:cxn>
                <a:cxn ang="0">
                  <a:pos x="5" y="23"/>
                </a:cxn>
                <a:cxn ang="0">
                  <a:pos x="0" y="23"/>
                </a:cxn>
                <a:cxn ang="0">
                  <a:pos x="0" y="18"/>
                </a:cxn>
                <a:cxn ang="0">
                  <a:pos x="0" y="18"/>
                </a:cxn>
                <a:cxn ang="0">
                  <a:pos x="0" y="18"/>
                </a:cxn>
                <a:cxn ang="0">
                  <a:pos x="0" y="14"/>
                </a:cxn>
                <a:cxn ang="0">
                  <a:pos x="0" y="14"/>
                </a:cxn>
                <a:cxn ang="0">
                  <a:pos x="0" y="14"/>
                </a:cxn>
                <a:cxn ang="0">
                  <a:pos x="5" y="9"/>
                </a:cxn>
                <a:cxn ang="0">
                  <a:pos x="5" y="9"/>
                </a:cxn>
                <a:cxn ang="0">
                  <a:pos x="9" y="9"/>
                </a:cxn>
                <a:cxn ang="0">
                  <a:pos x="14" y="4"/>
                </a:cxn>
                <a:cxn ang="0">
                  <a:pos x="19" y="4"/>
                </a:cxn>
                <a:cxn ang="0">
                  <a:pos x="23" y="4"/>
                </a:cxn>
                <a:cxn ang="0">
                  <a:pos x="28" y="0"/>
                </a:cxn>
                <a:cxn ang="0">
                  <a:pos x="28" y="0"/>
                </a:cxn>
                <a:cxn ang="0">
                  <a:pos x="33" y="0"/>
                </a:cxn>
                <a:cxn ang="0">
                  <a:pos x="37" y="0"/>
                </a:cxn>
                <a:cxn ang="0">
                  <a:pos x="42" y="0"/>
                </a:cxn>
                <a:cxn ang="0">
                  <a:pos x="46" y="0"/>
                </a:cxn>
                <a:cxn ang="0">
                  <a:pos x="51" y="0"/>
                </a:cxn>
                <a:cxn ang="0">
                  <a:pos x="56" y="4"/>
                </a:cxn>
                <a:cxn ang="0">
                  <a:pos x="56" y="4"/>
                </a:cxn>
                <a:cxn ang="0">
                  <a:pos x="60" y="4"/>
                </a:cxn>
                <a:cxn ang="0">
                  <a:pos x="60" y="4"/>
                </a:cxn>
                <a:cxn ang="0">
                  <a:pos x="60" y="9"/>
                </a:cxn>
                <a:cxn ang="0">
                  <a:pos x="60" y="9"/>
                </a:cxn>
              </a:cxnLst>
              <a:rect l="0" t="0" r="r" b="b"/>
              <a:pathLst>
                <a:path w="60" h="23">
                  <a:moveTo>
                    <a:pt x="60" y="9"/>
                  </a:moveTo>
                  <a:lnTo>
                    <a:pt x="60" y="9"/>
                  </a:lnTo>
                  <a:lnTo>
                    <a:pt x="60" y="14"/>
                  </a:lnTo>
                  <a:lnTo>
                    <a:pt x="60" y="14"/>
                  </a:lnTo>
                  <a:lnTo>
                    <a:pt x="56" y="14"/>
                  </a:lnTo>
                  <a:lnTo>
                    <a:pt x="56" y="18"/>
                  </a:lnTo>
                  <a:lnTo>
                    <a:pt x="51" y="18"/>
                  </a:lnTo>
                  <a:lnTo>
                    <a:pt x="46" y="18"/>
                  </a:lnTo>
                  <a:lnTo>
                    <a:pt x="42" y="23"/>
                  </a:lnTo>
                  <a:lnTo>
                    <a:pt x="37" y="23"/>
                  </a:lnTo>
                  <a:lnTo>
                    <a:pt x="33" y="23"/>
                  </a:lnTo>
                  <a:lnTo>
                    <a:pt x="33" y="23"/>
                  </a:lnTo>
                  <a:lnTo>
                    <a:pt x="28" y="23"/>
                  </a:lnTo>
                  <a:lnTo>
                    <a:pt x="23" y="23"/>
                  </a:lnTo>
                  <a:lnTo>
                    <a:pt x="19" y="23"/>
                  </a:lnTo>
                  <a:lnTo>
                    <a:pt x="14" y="23"/>
                  </a:lnTo>
                  <a:lnTo>
                    <a:pt x="9" y="23"/>
                  </a:lnTo>
                  <a:lnTo>
                    <a:pt x="5" y="23"/>
                  </a:lnTo>
                  <a:lnTo>
                    <a:pt x="5" y="23"/>
                  </a:lnTo>
                  <a:lnTo>
                    <a:pt x="0" y="23"/>
                  </a:lnTo>
                  <a:lnTo>
                    <a:pt x="0" y="18"/>
                  </a:lnTo>
                  <a:lnTo>
                    <a:pt x="0" y="18"/>
                  </a:lnTo>
                  <a:lnTo>
                    <a:pt x="0" y="18"/>
                  </a:lnTo>
                  <a:lnTo>
                    <a:pt x="0" y="14"/>
                  </a:lnTo>
                  <a:lnTo>
                    <a:pt x="0" y="14"/>
                  </a:lnTo>
                  <a:lnTo>
                    <a:pt x="0" y="14"/>
                  </a:lnTo>
                  <a:lnTo>
                    <a:pt x="5" y="9"/>
                  </a:lnTo>
                  <a:lnTo>
                    <a:pt x="5" y="9"/>
                  </a:lnTo>
                  <a:lnTo>
                    <a:pt x="9" y="9"/>
                  </a:lnTo>
                  <a:lnTo>
                    <a:pt x="14" y="4"/>
                  </a:lnTo>
                  <a:lnTo>
                    <a:pt x="19" y="4"/>
                  </a:lnTo>
                  <a:lnTo>
                    <a:pt x="23" y="4"/>
                  </a:lnTo>
                  <a:lnTo>
                    <a:pt x="28" y="0"/>
                  </a:lnTo>
                  <a:lnTo>
                    <a:pt x="28" y="0"/>
                  </a:lnTo>
                  <a:lnTo>
                    <a:pt x="33" y="0"/>
                  </a:lnTo>
                  <a:lnTo>
                    <a:pt x="37" y="0"/>
                  </a:lnTo>
                  <a:lnTo>
                    <a:pt x="42" y="0"/>
                  </a:lnTo>
                  <a:lnTo>
                    <a:pt x="46" y="0"/>
                  </a:lnTo>
                  <a:lnTo>
                    <a:pt x="51" y="0"/>
                  </a:lnTo>
                  <a:lnTo>
                    <a:pt x="56" y="4"/>
                  </a:lnTo>
                  <a:lnTo>
                    <a:pt x="56" y="4"/>
                  </a:lnTo>
                  <a:lnTo>
                    <a:pt x="60" y="4"/>
                  </a:lnTo>
                  <a:lnTo>
                    <a:pt x="60" y="4"/>
                  </a:lnTo>
                  <a:lnTo>
                    <a:pt x="60" y="9"/>
                  </a:lnTo>
                  <a:lnTo>
                    <a:pt x="60"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7" name="Freeform 883"/>
            <p:cNvSpPr>
              <a:spLocks/>
            </p:cNvSpPr>
            <p:nvPr/>
          </p:nvSpPr>
          <p:spPr bwMode="auto">
            <a:xfrm rot="11055630">
              <a:off x="1702" y="2741"/>
              <a:ext cx="46" cy="50"/>
            </a:xfrm>
            <a:custGeom>
              <a:avLst/>
              <a:gdLst/>
              <a:ahLst/>
              <a:cxnLst>
                <a:cxn ang="0">
                  <a:pos x="46" y="0"/>
                </a:cxn>
                <a:cxn ang="0">
                  <a:pos x="46" y="4"/>
                </a:cxn>
                <a:cxn ang="0">
                  <a:pos x="46" y="4"/>
                </a:cxn>
                <a:cxn ang="0">
                  <a:pos x="46" y="9"/>
                </a:cxn>
                <a:cxn ang="0">
                  <a:pos x="46" y="9"/>
                </a:cxn>
                <a:cxn ang="0">
                  <a:pos x="46" y="13"/>
                </a:cxn>
                <a:cxn ang="0">
                  <a:pos x="41" y="18"/>
                </a:cxn>
                <a:cxn ang="0">
                  <a:pos x="41" y="23"/>
                </a:cxn>
                <a:cxn ang="0">
                  <a:pos x="37" y="23"/>
                </a:cxn>
                <a:cxn ang="0">
                  <a:pos x="37" y="27"/>
                </a:cxn>
                <a:cxn ang="0">
                  <a:pos x="32" y="32"/>
                </a:cxn>
                <a:cxn ang="0">
                  <a:pos x="32" y="32"/>
                </a:cxn>
                <a:cxn ang="0">
                  <a:pos x="28" y="36"/>
                </a:cxn>
                <a:cxn ang="0">
                  <a:pos x="28" y="41"/>
                </a:cxn>
                <a:cxn ang="0">
                  <a:pos x="23" y="41"/>
                </a:cxn>
                <a:cxn ang="0">
                  <a:pos x="18" y="46"/>
                </a:cxn>
                <a:cxn ang="0">
                  <a:pos x="14" y="46"/>
                </a:cxn>
                <a:cxn ang="0">
                  <a:pos x="14" y="50"/>
                </a:cxn>
                <a:cxn ang="0">
                  <a:pos x="9" y="50"/>
                </a:cxn>
                <a:cxn ang="0">
                  <a:pos x="5" y="50"/>
                </a:cxn>
                <a:cxn ang="0">
                  <a:pos x="5" y="50"/>
                </a:cxn>
                <a:cxn ang="0">
                  <a:pos x="5" y="50"/>
                </a:cxn>
                <a:cxn ang="0">
                  <a:pos x="5" y="50"/>
                </a:cxn>
                <a:cxn ang="0">
                  <a:pos x="0" y="46"/>
                </a:cxn>
                <a:cxn ang="0">
                  <a:pos x="0" y="46"/>
                </a:cxn>
                <a:cxn ang="0">
                  <a:pos x="0" y="46"/>
                </a:cxn>
                <a:cxn ang="0">
                  <a:pos x="0" y="41"/>
                </a:cxn>
                <a:cxn ang="0">
                  <a:pos x="5" y="36"/>
                </a:cxn>
                <a:cxn ang="0">
                  <a:pos x="5" y="32"/>
                </a:cxn>
                <a:cxn ang="0">
                  <a:pos x="9" y="32"/>
                </a:cxn>
                <a:cxn ang="0">
                  <a:pos x="9" y="27"/>
                </a:cxn>
                <a:cxn ang="0">
                  <a:pos x="14" y="23"/>
                </a:cxn>
                <a:cxn ang="0">
                  <a:pos x="14" y="18"/>
                </a:cxn>
                <a:cxn ang="0">
                  <a:pos x="14" y="18"/>
                </a:cxn>
                <a:cxn ang="0">
                  <a:pos x="18" y="13"/>
                </a:cxn>
                <a:cxn ang="0">
                  <a:pos x="23" y="9"/>
                </a:cxn>
                <a:cxn ang="0">
                  <a:pos x="28" y="9"/>
                </a:cxn>
                <a:cxn ang="0">
                  <a:pos x="28" y="4"/>
                </a:cxn>
                <a:cxn ang="0">
                  <a:pos x="32" y="4"/>
                </a:cxn>
                <a:cxn ang="0">
                  <a:pos x="37" y="0"/>
                </a:cxn>
                <a:cxn ang="0">
                  <a:pos x="37" y="0"/>
                </a:cxn>
                <a:cxn ang="0">
                  <a:pos x="41" y="0"/>
                </a:cxn>
                <a:cxn ang="0">
                  <a:pos x="41" y="0"/>
                </a:cxn>
                <a:cxn ang="0">
                  <a:pos x="46" y="0"/>
                </a:cxn>
                <a:cxn ang="0">
                  <a:pos x="46" y="0"/>
                </a:cxn>
              </a:cxnLst>
              <a:rect l="0" t="0" r="r" b="b"/>
              <a:pathLst>
                <a:path w="46" h="50">
                  <a:moveTo>
                    <a:pt x="46" y="0"/>
                  </a:moveTo>
                  <a:lnTo>
                    <a:pt x="46" y="4"/>
                  </a:lnTo>
                  <a:lnTo>
                    <a:pt x="46" y="4"/>
                  </a:lnTo>
                  <a:lnTo>
                    <a:pt x="46" y="9"/>
                  </a:lnTo>
                  <a:lnTo>
                    <a:pt x="46" y="9"/>
                  </a:lnTo>
                  <a:lnTo>
                    <a:pt x="46" y="13"/>
                  </a:lnTo>
                  <a:lnTo>
                    <a:pt x="41" y="18"/>
                  </a:lnTo>
                  <a:lnTo>
                    <a:pt x="41" y="23"/>
                  </a:lnTo>
                  <a:lnTo>
                    <a:pt x="37" y="23"/>
                  </a:lnTo>
                  <a:lnTo>
                    <a:pt x="37" y="27"/>
                  </a:lnTo>
                  <a:lnTo>
                    <a:pt x="32" y="32"/>
                  </a:lnTo>
                  <a:lnTo>
                    <a:pt x="32" y="32"/>
                  </a:lnTo>
                  <a:lnTo>
                    <a:pt x="28" y="36"/>
                  </a:lnTo>
                  <a:lnTo>
                    <a:pt x="28" y="41"/>
                  </a:lnTo>
                  <a:lnTo>
                    <a:pt x="23" y="41"/>
                  </a:lnTo>
                  <a:lnTo>
                    <a:pt x="18" y="46"/>
                  </a:lnTo>
                  <a:lnTo>
                    <a:pt x="14" y="46"/>
                  </a:lnTo>
                  <a:lnTo>
                    <a:pt x="14" y="50"/>
                  </a:lnTo>
                  <a:lnTo>
                    <a:pt x="9" y="50"/>
                  </a:lnTo>
                  <a:lnTo>
                    <a:pt x="5" y="50"/>
                  </a:lnTo>
                  <a:lnTo>
                    <a:pt x="5" y="50"/>
                  </a:lnTo>
                  <a:lnTo>
                    <a:pt x="5" y="50"/>
                  </a:lnTo>
                  <a:lnTo>
                    <a:pt x="5" y="50"/>
                  </a:lnTo>
                  <a:lnTo>
                    <a:pt x="0" y="46"/>
                  </a:lnTo>
                  <a:lnTo>
                    <a:pt x="0" y="46"/>
                  </a:lnTo>
                  <a:lnTo>
                    <a:pt x="0" y="46"/>
                  </a:lnTo>
                  <a:lnTo>
                    <a:pt x="0" y="41"/>
                  </a:lnTo>
                  <a:lnTo>
                    <a:pt x="5" y="36"/>
                  </a:lnTo>
                  <a:lnTo>
                    <a:pt x="5" y="32"/>
                  </a:lnTo>
                  <a:lnTo>
                    <a:pt x="9" y="32"/>
                  </a:lnTo>
                  <a:lnTo>
                    <a:pt x="9" y="27"/>
                  </a:lnTo>
                  <a:lnTo>
                    <a:pt x="14" y="23"/>
                  </a:lnTo>
                  <a:lnTo>
                    <a:pt x="14" y="18"/>
                  </a:lnTo>
                  <a:lnTo>
                    <a:pt x="14" y="18"/>
                  </a:lnTo>
                  <a:lnTo>
                    <a:pt x="18" y="13"/>
                  </a:lnTo>
                  <a:lnTo>
                    <a:pt x="23" y="9"/>
                  </a:lnTo>
                  <a:lnTo>
                    <a:pt x="28" y="9"/>
                  </a:lnTo>
                  <a:lnTo>
                    <a:pt x="28" y="4"/>
                  </a:lnTo>
                  <a:lnTo>
                    <a:pt x="32" y="4"/>
                  </a:lnTo>
                  <a:lnTo>
                    <a:pt x="37" y="0"/>
                  </a:lnTo>
                  <a:lnTo>
                    <a:pt x="37" y="0"/>
                  </a:lnTo>
                  <a:lnTo>
                    <a:pt x="41" y="0"/>
                  </a:lnTo>
                  <a:lnTo>
                    <a:pt x="41" y="0"/>
                  </a:lnTo>
                  <a:lnTo>
                    <a:pt x="46" y="0"/>
                  </a:lnTo>
                  <a:lnTo>
                    <a:pt x="46"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8" name="Freeform 884"/>
            <p:cNvSpPr>
              <a:spLocks/>
            </p:cNvSpPr>
            <p:nvPr/>
          </p:nvSpPr>
          <p:spPr bwMode="auto">
            <a:xfrm rot="11055630">
              <a:off x="1618" y="3488"/>
              <a:ext cx="46" cy="64"/>
            </a:xfrm>
            <a:custGeom>
              <a:avLst/>
              <a:gdLst/>
              <a:ahLst/>
              <a:cxnLst>
                <a:cxn ang="0">
                  <a:pos x="41" y="0"/>
                </a:cxn>
                <a:cxn ang="0">
                  <a:pos x="41" y="0"/>
                </a:cxn>
                <a:cxn ang="0">
                  <a:pos x="46" y="0"/>
                </a:cxn>
                <a:cxn ang="0">
                  <a:pos x="46" y="4"/>
                </a:cxn>
                <a:cxn ang="0">
                  <a:pos x="46" y="9"/>
                </a:cxn>
                <a:cxn ang="0">
                  <a:pos x="41" y="13"/>
                </a:cxn>
                <a:cxn ang="0">
                  <a:pos x="41" y="18"/>
                </a:cxn>
                <a:cxn ang="0">
                  <a:pos x="41" y="23"/>
                </a:cxn>
                <a:cxn ang="0">
                  <a:pos x="36" y="27"/>
                </a:cxn>
                <a:cxn ang="0">
                  <a:pos x="36" y="32"/>
                </a:cxn>
                <a:cxn ang="0">
                  <a:pos x="32" y="36"/>
                </a:cxn>
                <a:cxn ang="0">
                  <a:pos x="32" y="36"/>
                </a:cxn>
                <a:cxn ang="0">
                  <a:pos x="27" y="41"/>
                </a:cxn>
                <a:cxn ang="0">
                  <a:pos x="27" y="46"/>
                </a:cxn>
                <a:cxn ang="0">
                  <a:pos x="23" y="50"/>
                </a:cxn>
                <a:cxn ang="0">
                  <a:pos x="18" y="55"/>
                </a:cxn>
                <a:cxn ang="0">
                  <a:pos x="13" y="60"/>
                </a:cxn>
                <a:cxn ang="0">
                  <a:pos x="13" y="60"/>
                </a:cxn>
                <a:cxn ang="0">
                  <a:pos x="9" y="64"/>
                </a:cxn>
                <a:cxn ang="0">
                  <a:pos x="9" y="64"/>
                </a:cxn>
                <a:cxn ang="0">
                  <a:pos x="4" y="64"/>
                </a:cxn>
                <a:cxn ang="0">
                  <a:pos x="4" y="64"/>
                </a:cxn>
                <a:cxn ang="0">
                  <a:pos x="4" y="64"/>
                </a:cxn>
                <a:cxn ang="0">
                  <a:pos x="4" y="64"/>
                </a:cxn>
                <a:cxn ang="0">
                  <a:pos x="0" y="60"/>
                </a:cxn>
                <a:cxn ang="0">
                  <a:pos x="0" y="60"/>
                </a:cxn>
                <a:cxn ang="0">
                  <a:pos x="0" y="55"/>
                </a:cxn>
                <a:cxn ang="0">
                  <a:pos x="4" y="50"/>
                </a:cxn>
                <a:cxn ang="0">
                  <a:pos x="4" y="46"/>
                </a:cxn>
                <a:cxn ang="0">
                  <a:pos x="4" y="41"/>
                </a:cxn>
                <a:cxn ang="0">
                  <a:pos x="9" y="36"/>
                </a:cxn>
                <a:cxn ang="0">
                  <a:pos x="9" y="32"/>
                </a:cxn>
                <a:cxn ang="0">
                  <a:pos x="13" y="27"/>
                </a:cxn>
                <a:cxn ang="0">
                  <a:pos x="13" y="27"/>
                </a:cxn>
                <a:cxn ang="0">
                  <a:pos x="18" y="23"/>
                </a:cxn>
                <a:cxn ang="0">
                  <a:pos x="18" y="18"/>
                </a:cxn>
                <a:cxn ang="0">
                  <a:pos x="23" y="13"/>
                </a:cxn>
                <a:cxn ang="0">
                  <a:pos x="27" y="9"/>
                </a:cxn>
                <a:cxn ang="0">
                  <a:pos x="27" y="4"/>
                </a:cxn>
                <a:cxn ang="0">
                  <a:pos x="32" y="0"/>
                </a:cxn>
                <a:cxn ang="0">
                  <a:pos x="36" y="0"/>
                </a:cxn>
                <a:cxn ang="0">
                  <a:pos x="36" y="0"/>
                </a:cxn>
                <a:cxn ang="0">
                  <a:pos x="41" y="0"/>
                </a:cxn>
                <a:cxn ang="0">
                  <a:pos x="41" y="0"/>
                </a:cxn>
                <a:cxn ang="0">
                  <a:pos x="41" y="0"/>
                </a:cxn>
              </a:cxnLst>
              <a:rect l="0" t="0" r="r" b="b"/>
              <a:pathLst>
                <a:path w="46" h="64">
                  <a:moveTo>
                    <a:pt x="41" y="0"/>
                  </a:moveTo>
                  <a:lnTo>
                    <a:pt x="41" y="0"/>
                  </a:lnTo>
                  <a:lnTo>
                    <a:pt x="46" y="0"/>
                  </a:lnTo>
                  <a:lnTo>
                    <a:pt x="46" y="4"/>
                  </a:lnTo>
                  <a:lnTo>
                    <a:pt x="46" y="9"/>
                  </a:lnTo>
                  <a:lnTo>
                    <a:pt x="41" y="13"/>
                  </a:lnTo>
                  <a:lnTo>
                    <a:pt x="41" y="18"/>
                  </a:lnTo>
                  <a:lnTo>
                    <a:pt x="41" y="23"/>
                  </a:lnTo>
                  <a:lnTo>
                    <a:pt x="36" y="27"/>
                  </a:lnTo>
                  <a:lnTo>
                    <a:pt x="36" y="32"/>
                  </a:lnTo>
                  <a:lnTo>
                    <a:pt x="32" y="36"/>
                  </a:lnTo>
                  <a:lnTo>
                    <a:pt x="32" y="36"/>
                  </a:lnTo>
                  <a:lnTo>
                    <a:pt x="27" y="41"/>
                  </a:lnTo>
                  <a:lnTo>
                    <a:pt x="27" y="46"/>
                  </a:lnTo>
                  <a:lnTo>
                    <a:pt x="23" y="50"/>
                  </a:lnTo>
                  <a:lnTo>
                    <a:pt x="18" y="55"/>
                  </a:lnTo>
                  <a:lnTo>
                    <a:pt x="13" y="60"/>
                  </a:lnTo>
                  <a:lnTo>
                    <a:pt x="13" y="60"/>
                  </a:lnTo>
                  <a:lnTo>
                    <a:pt x="9" y="64"/>
                  </a:lnTo>
                  <a:lnTo>
                    <a:pt x="9" y="64"/>
                  </a:lnTo>
                  <a:lnTo>
                    <a:pt x="4" y="64"/>
                  </a:lnTo>
                  <a:lnTo>
                    <a:pt x="4" y="64"/>
                  </a:lnTo>
                  <a:lnTo>
                    <a:pt x="4" y="64"/>
                  </a:lnTo>
                  <a:lnTo>
                    <a:pt x="4" y="64"/>
                  </a:lnTo>
                  <a:lnTo>
                    <a:pt x="0" y="60"/>
                  </a:lnTo>
                  <a:lnTo>
                    <a:pt x="0" y="60"/>
                  </a:lnTo>
                  <a:lnTo>
                    <a:pt x="0" y="55"/>
                  </a:lnTo>
                  <a:lnTo>
                    <a:pt x="4" y="50"/>
                  </a:lnTo>
                  <a:lnTo>
                    <a:pt x="4" y="46"/>
                  </a:lnTo>
                  <a:lnTo>
                    <a:pt x="4" y="41"/>
                  </a:lnTo>
                  <a:lnTo>
                    <a:pt x="9" y="36"/>
                  </a:lnTo>
                  <a:lnTo>
                    <a:pt x="9" y="32"/>
                  </a:lnTo>
                  <a:lnTo>
                    <a:pt x="13" y="27"/>
                  </a:lnTo>
                  <a:lnTo>
                    <a:pt x="13" y="27"/>
                  </a:lnTo>
                  <a:lnTo>
                    <a:pt x="18" y="23"/>
                  </a:lnTo>
                  <a:lnTo>
                    <a:pt x="18" y="18"/>
                  </a:lnTo>
                  <a:lnTo>
                    <a:pt x="23" y="13"/>
                  </a:lnTo>
                  <a:lnTo>
                    <a:pt x="27" y="9"/>
                  </a:lnTo>
                  <a:lnTo>
                    <a:pt x="27" y="4"/>
                  </a:lnTo>
                  <a:lnTo>
                    <a:pt x="32" y="0"/>
                  </a:lnTo>
                  <a:lnTo>
                    <a:pt x="36" y="0"/>
                  </a:lnTo>
                  <a:lnTo>
                    <a:pt x="36" y="0"/>
                  </a:lnTo>
                  <a:lnTo>
                    <a:pt x="41" y="0"/>
                  </a:lnTo>
                  <a:lnTo>
                    <a:pt x="41" y="0"/>
                  </a:lnTo>
                  <a:lnTo>
                    <a:pt x="41"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69" name="Freeform 885"/>
            <p:cNvSpPr>
              <a:spLocks/>
            </p:cNvSpPr>
            <p:nvPr/>
          </p:nvSpPr>
          <p:spPr bwMode="auto">
            <a:xfrm rot="11055630">
              <a:off x="1596" y="3181"/>
              <a:ext cx="60" cy="23"/>
            </a:xfrm>
            <a:custGeom>
              <a:avLst/>
              <a:gdLst/>
              <a:ahLst/>
              <a:cxnLst>
                <a:cxn ang="0">
                  <a:pos x="0" y="5"/>
                </a:cxn>
                <a:cxn ang="0">
                  <a:pos x="0" y="5"/>
                </a:cxn>
                <a:cxn ang="0">
                  <a:pos x="0" y="5"/>
                </a:cxn>
                <a:cxn ang="0">
                  <a:pos x="0" y="5"/>
                </a:cxn>
                <a:cxn ang="0">
                  <a:pos x="4" y="0"/>
                </a:cxn>
                <a:cxn ang="0">
                  <a:pos x="9" y="0"/>
                </a:cxn>
                <a:cxn ang="0">
                  <a:pos x="14" y="0"/>
                </a:cxn>
                <a:cxn ang="0">
                  <a:pos x="18" y="0"/>
                </a:cxn>
                <a:cxn ang="0">
                  <a:pos x="23" y="0"/>
                </a:cxn>
                <a:cxn ang="0">
                  <a:pos x="28" y="0"/>
                </a:cxn>
                <a:cxn ang="0">
                  <a:pos x="32" y="0"/>
                </a:cxn>
                <a:cxn ang="0">
                  <a:pos x="32" y="0"/>
                </a:cxn>
                <a:cxn ang="0">
                  <a:pos x="37" y="5"/>
                </a:cxn>
                <a:cxn ang="0">
                  <a:pos x="41" y="5"/>
                </a:cxn>
                <a:cxn ang="0">
                  <a:pos x="46" y="5"/>
                </a:cxn>
                <a:cxn ang="0">
                  <a:pos x="51" y="5"/>
                </a:cxn>
                <a:cxn ang="0">
                  <a:pos x="55" y="9"/>
                </a:cxn>
                <a:cxn ang="0">
                  <a:pos x="55" y="9"/>
                </a:cxn>
                <a:cxn ang="0">
                  <a:pos x="60" y="14"/>
                </a:cxn>
                <a:cxn ang="0">
                  <a:pos x="60" y="14"/>
                </a:cxn>
                <a:cxn ang="0">
                  <a:pos x="60" y="14"/>
                </a:cxn>
                <a:cxn ang="0">
                  <a:pos x="60" y="19"/>
                </a:cxn>
                <a:cxn ang="0">
                  <a:pos x="60" y="19"/>
                </a:cxn>
                <a:cxn ang="0">
                  <a:pos x="60" y="19"/>
                </a:cxn>
                <a:cxn ang="0">
                  <a:pos x="60" y="23"/>
                </a:cxn>
                <a:cxn ang="0">
                  <a:pos x="55" y="23"/>
                </a:cxn>
                <a:cxn ang="0">
                  <a:pos x="55" y="23"/>
                </a:cxn>
                <a:cxn ang="0">
                  <a:pos x="51" y="23"/>
                </a:cxn>
                <a:cxn ang="0">
                  <a:pos x="46" y="23"/>
                </a:cxn>
                <a:cxn ang="0">
                  <a:pos x="41" y="23"/>
                </a:cxn>
                <a:cxn ang="0">
                  <a:pos x="37" y="23"/>
                </a:cxn>
                <a:cxn ang="0">
                  <a:pos x="32" y="23"/>
                </a:cxn>
                <a:cxn ang="0">
                  <a:pos x="28" y="23"/>
                </a:cxn>
                <a:cxn ang="0">
                  <a:pos x="28" y="23"/>
                </a:cxn>
                <a:cxn ang="0">
                  <a:pos x="23" y="23"/>
                </a:cxn>
                <a:cxn ang="0">
                  <a:pos x="18" y="19"/>
                </a:cxn>
                <a:cxn ang="0">
                  <a:pos x="14" y="19"/>
                </a:cxn>
                <a:cxn ang="0">
                  <a:pos x="9" y="19"/>
                </a:cxn>
                <a:cxn ang="0">
                  <a:pos x="4" y="14"/>
                </a:cxn>
                <a:cxn ang="0">
                  <a:pos x="4" y="14"/>
                </a:cxn>
                <a:cxn ang="0">
                  <a:pos x="0" y="14"/>
                </a:cxn>
                <a:cxn ang="0">
                  <a:pos x="0" y="9"/>
                </a:cxn>
                <a:cxn ang="0">
                  <a:pos x="0" y="9"/>
                </a:cxn>
                <a:cxn ang="0">
                  <a:pos x="0" y="5"/>
                </a:cxn>
                <a:cxn ang="0">
                  <a:pos x="0" y="5"/>
                </a:cxn>
              </a:cxnLst>
              <a:rect l="0" t="0" r="r" b="b"/>
              <a:pathLst>
                <a:path w="60" h="23">
                  <a:moveTo>
                    <a:pt x="0" y="5"/>
                  </a:moveTo>
                  <a:lnTo>
                    <a:pt x="0" y="5"/>
                  </a:lnTo>
                  <a:lnTo>
                    <a:pt x="0" y="5"/>
                  </a:lnTo>
                  <a:lnTo>
                    <a:pt x="0" y="5"/>
                  </a:lnTo>
                  <a:lnTo>
                    <a:pt x="4" y="0"/>
                  </a:lnTo>
                  <a:lnTo>
                    <a:pt x="9" y="0"/>
                  </a:lnTo>
                  <a:lnTo>
                    <a:pt x="14" y="0"/>
                  </a:lnTo>
                  <a:lnTo>
                    <a:pt x="18" y="0"/>
                  </a:lnTo>
                  <a:lnTo>
                    <a:pt x="23" y="0"/>
                  </a:lnTo>
                  <a:lnTo>
                    <a:pt x="28" y="0"/>
                  </a:lnTo>
                  <a:lnTo>
                    <a:pt x="32" y="0"/>
                  </a:lnTo>
                  <a:lnTo>
                    <a:pt x="32" y="0"/>
                  </a:lnTo>
                  <a:lnTo>
                    <a:pt x="37" y="5"/>
                  </a:lnTo>
                  <a:lnTo>
                    <a:pt x="41" y="5"/>
                  </a:lnTo>
                  <a:lnTo>
                    <a:pt x="46" y="5"/>
                  </a:lnTo>
                  <a:lnTo>
                    <a:pt x="51" y="5"/>
                  </a:lnTo>
                  <a:lnTo>
                    <a:pt x="55" y="9"/>
                  </a:lnTo>
                  <a:lnTo>
                    <a:pt x="55" y="9"/>
                  </a:lnTo>
                  <a:lnTo>
                    <a:pt x="60" y="14"/>
                  </a:lnTo>
                  <a:lnTo>
                    <a:pt x="60" y="14"/>
                  </a:lnTo>
                  <a:lnTo>
                    <a:pt x="60" y="14"/>
                  </a:lnTo>
                  <a:lnTo>
                    <a:pt x="60" y="19"/>
                  </a:lnTo>
                  <a:lnTo>
                    <a:pt x="60" y="19"/>
                  </a:lnTo>
                  <a:lnTo>
                    <a:pt x="60" y="19"/>
                  </a:lnTo>
                  <a:lnTo>
                    <a:pt x="60" y="23"/>
                  </a:lnTo>
                  <a:lnTo>
                    <a:pt x="55" y="23"/>
                  </a:lnTo>
                  <a:lnTo>
                    <a:pt x="55" y="23"/>
                  </a:lnTo>
                  <a:lnTo>
                    <a:pt x="51" y="23"/>
                  </a:lnTo>
                  <a:lnTo>
                    <a:pt x="46" y="23"/>
                  </a:lnTo>
                  <a:lnTo>
                    <a:pt x="41" y="23"/>
                  </a:lnTo>
                  <a:lnTo>
                    <a:pt x="37" y="23"/>
                  </a:lnTo>
                  <a:lnTo>
                    <a:pt x="32" y="23"/>
                  </a:lnTo>
                  <a:lnTo>
                    <a:pt x="28" y="23"/>
                  </a:lnTo>
                  <a:lnTo>
                    <a:pt x="28" y="23"/>
                  </a:lnTo>
                  <a:lnTo>
                    <a:pt x="23" y="23"/>
                  </a:lnTo>
                  <a:lnTo>
                    <a:pt x="18" y="19"/>
                  </a:lnTo>
                  <a:lnTo>
                    <a:pt x="14" y="19"/>
                  </a:lnTo>
                  <a:lnTo>
                    <a:pt x="9" y="19"/>
                  </a:lnTo>
                  <a:lnTo>
                    <a:pt x="4" y="14"/>
                  </a:lnTo>
                  <a:lnTo>
                    <a:pt x="4" y="14"/>
                  </a:lnTo>
                  <a:lnTo>
                    <a:pt x="0" y="14"/>
                  </a:lnTo>
                  <a:lnTo>
                    <a:pt x="0" y="9"/>
                  </a:lnTo>
                  <a:lnTo>
                    <a:pt x="0" y="9"/>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0" name="Freeform 886"/>
            <p:cNvSpPr>
              <a:spLocks/>
            </p:cNvSpPr>
            <p:nvPr/>
          </p:nvSpPr>
          <p:spPr bwMode="auto">
            <a:xfrm rot="11055630">
              <a:off x="1970" y="3316"/>
              <a:ext cx="64" cy="32"/>
            </a:xfrm>
            <a:custGeom>
              <a:avLst/>
              <a:gdLst/>
              <a:ahLst/>
              <a:cxnLst>
                <a:cxn ang="0">
                  <a:pos x="4" y="5"/>
                </a:cxn>
                <a:cxn ang="0">
                  <a:pos x="4" y="5"/>
                </a:cxn>
                <a:cxn ang="0">
                  <a:pos x="4" y="5"/>
                </a:cxn>
                <a:cxn ang="0">
                  <a:pos x="9" y="5"/>
                </a:cxn>
                <a:cxn ang="0">
                  <a:pos x="9" y="0"/>
                </a:cxn>
                <a:cxn ang="0">
                  <a:pos x="13" y="0"/>
                </a:cxn>
                <a:cxn ang="0">
                  <a:pos x="18" y="0"/>
                </a:cxn>
                <a:cxn ang="0">
                  <a:pos x="23" y="0"/>
                </a:cxn>
                <a:cxn ang="0">
                  <a:pos x="27" y="5"/>
                </a:cxn>
                <a:cxn ang="0">
                  <a:pos x="32" y="5"/>
                </a:cxn>
                <a:cxn ang="0">
                  <a:pos x="37" y="5"/>
                </a:cxn>
                <a:cxn ang="0">
                  <a:pos x="37" y="5"/>
                </a:cxn>
                <a:cxn ang="0">
                  <a:pos x="41" y="9"/>
                </a:cxn>
                <a:cxn ang="0">
                  <a:pos x="46" y="9"/>
                </a:cxn>
                <a:cxn ang="0">
                  <a:pos x="50" y="9"/>
                </a:cxn>
                <a:cxn ang="0">
                  <a:pos x="55" y="14"/>
                </a:cxn>
                <a:cxn ang="0">
                  <a:pos x="55" y="14"/>
                </a:cxn>
                <a:cxn ang="0">
                  <a:pos x="60" y="18"/>
                </a:cxn>
                <a:cxn ang="0">
                  <a:pos x="60" y="18"/>
                </a:cxn>
                <a:cxn ang="0">
                  <a:pos x="64" y="23"/>
                </a:cxn>
                <a:cxn ang="0">
                  <a:pos x="64" y="23"/>
                </a:cxn>
                <a:cxn ang="0">
                  <a:pos x="64" y="28"/>
                </a:cxn>
                <a:cxn ang="0">
                  <a:pos x="64" y="28"/>
                </a:cxn>
                <a:cxn ang="0">
                  <a:pos x="64" y="28"/>
                </a:cxn>
                <a:cxn ang="0">
                  <a:pos x="60" y="28"/>
                </a:cxn>
                <a:cxn ang="0">
                  <a:pos x="60" y="28"/>
                </a:cxn>
                <a:cxn ang="0">
                  <a:pos x="55" y="32"/>
                </a:cxn>
                <a:cxn ang="0">
                  <a:pos x="50" y="32"/>
                </a:cxn>
                <a:cxn ang="0">
                  <a:pos x="46" y="32"/>
                </a:cxn>
                <a:cxn ang="0">
                  <a:pos x="41" y="28"/>
                </a:cxn>
                <a:cxn ang="0">
                  <a:pos x="37" y="28"/>
                </a:cxn>
                <a:cxn ang="0">
                  <a:pos x="32" y="28"/>
                </a:cxn>
                <a:cxn ang="0">
                  <a:pos x="27" y="28"/>
                </a:cxn>
                <a:cxn ang="0">
                  <a:pos x="27" y="28"/>
                </a:cxn>
                <a:cxn ang="0">
                  <a:pos x="23" y="23"/>
                </a:cxn>
                <a:cxn ang="0">
                  <a:pos x="18" y="23"/>
                </a:cxn>
                <a:cxn ang="0">
                  <a:pos x="13" y="23"/>
                </a:cxn>
                <a:cxn ang="0">
                  <a:pos x="13" y="18"/>
                </a:cxn>
                <a:cxn ang="0">
                  <a:pos x="9" y="18"/>
                </a:cxn>
                <a:cxn ang="0">
                  <a:pos x="4" y="14"/>
                </a:cxn>
                <a:cxn ang="0">
                  <a:pos x="4" y="14"/>
                </a:cxn>
                <a:cxn ang="0">
                  <a:pos x="4" y="9"/>
                </a:cxn>
                <a:cxn ang="0">
                  <a:pos x="0" y="9"/>
                </a:cxn>
                <a:cxn ang="0">
                  <a:pos x="4" y="5"/>
                </a:cxn>
                <a:cxn ang="0">
                  <a:pos x="4" y="5"/>
                </a:cxn>
              </a:cxnLst>
              <a:rect l="0" t="0" r="r" b="b"/>
              <a:pathLst>
                <a:path w="64" h="32">
                  <a:moveTo>
                    <a:pt x="4" y="5"/>
                  </a:moveTo>
                  <a:lnTo>
                    <a:pt x="4" y="5"/>
                  </a:lnTo>
                  <a:lnTo>
                    <a:pt x="4" y="5"/>
                  </a:lnTo>
                  <a:lnTo>
                    <a:pt x="9" y="5"/>
                  </a:lnTo>
                  <a:lnTo>
                    <a:pt x="9" y="0"/>
                  </a:lnTo>
                  <a:lnTo>
                    <a:pt x="13" y="0"/>
                  </a:lnTo>
                  <a:lnTo>
                    <a:pt x="18" y="0"/>
                  </a:lnTo>
                  <a:lnTo>
                    <a:pt x="23" y="0"/>
                  </a:lnTo>
                  <a:lnTo>
                    <a:pt x="27" y="5"/>
                  </a:lnTo>
                  <a:lnTo>
                    <a:pt x="32" y="5"/>
                  </a:lnTo>
                  <a:lnTo>
                    <a:pt x="37" y="5"/>
                  </a:lnTo>
                  <a:lnTo>
                    <a:pt x="37" y="5"/>
                  </a:lnTo>
                  <a:lnTo>
                    <a:pt x="41" y="9"/>
                  </a:lnTo>
                  <a:lnTo>
                    <a:pt x="46" y="9"/>
                  </a:lnTo>
                  <a:lnTo>
                    <a:pt x="50" y="9"/>
                  </a:lnTo>
                  <a:lnTo>
                    <a:pt x="55" y="14"/>
                  </a:lnTo>
                  <a:lnTo>
                    <a:pt x="55" y="14"/>
                  </a:lnTo>
                  <a:lnTo>
                    <a:pt x="60" y="18"/>
                  </a:lnTo>
                  <a:lnTo>
                    <a:pt x="60" y="18"/>
                  </a:lnTo>
                  <a:lnTo>
                    <a:pt x="64" y="23"/>
                  </a:lnTo>
                  <a:lnTo>
                    <a:pt x="64" y="23"/>
                  </a:lnTo>
                  <a:lnTo>
                    <a:pt x="64" y="28"/>
                  </a:lnTo>
                  <a:lnTo>
                    <a:pt x="64" y="28"/>
                  </a:lnTo>
                  <a:lnTo>
                    <a:pt x="64" y="28"/>
                  </a:lnTo>
                  <a:lnTo>
                    <a:pt x="60" y="28"/>
                  </a:lnTo>
                  <a:lnTo>
                    <a:pt x="60" y="28"/>
                  </a:lnTo>
                  <a:lnTo>
                    <a:pt x="55" y="32"/>
                  </a:lnTo>
                  <a:lnTo>
                    <a:pt x="50" y="32"/>
                  </a:lnTo>
                  <a:lnTo>
                    <a:pt x="46" y="32"/>
                  </a:lnTo>
                  <a:lnTo>
                    <a:pt x="41" y="28"/>
                  </a:lnTo>
                  <a:lnTo>
                    <a:pt x="37" y="28"/>
                  </a:lnTo>
                  <a:lnTo>
                    <a:pt x="32" y="28"/>
                  </a:lnTo>
                  <a:lnTo>
                    <a:pt x="27" y="28"/>
                  </a:lnTo>
                  <a:lnTo>
                    <a:pt x="27" y="28"/>
                  </a:lnTo>
                  <a:lnTo>
                    <a:pt x="23" y="23"/>
                  </a:lnTo>
                  <a:lnTo>
                    <a:pt x="18" y="23"/>
                  </a:lnTo>
                  <a:lnTo>
                    <a:pt x="13" y="23"/>
                  </a:lnTo>
                  <a:lnTo>
                    <a:pt x="13" y="18"/>
                  </a:lnTo>
                  <a:lnTo>
                    <a:pt x="9" y="18"/>
                  </a:lnTo>
                  <a:lnTo>
                    <a:pt x="4" y="14"/>
                  </a:lnTo>
                  <a:lnTo>
                    <a:pt x="4" y="14"/>
                  </a:lnTo>
                  <a:lnTo>
                    <a:pt x="4" y="9"/>
                  </a:lnTo>
                  <a:lnTo>
                    <a:pt x="0" y="9"/>
                  </a:lnTo>
                  <a:lnTo>
                    <a:pt x="4" y="5"/>
                  </a:lnTo>
                  <a:lnTo>
                    <a:pt x="4"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1" name="Freeform 887"/>
            <p:cNvSpPr>
              <a:spLocks/>
            </p:cNvSpPr>
            <p:nvPr/>
          </p:nvSpPr>
          <p:spPr bwMode="auto">
            <a:xfrm rot="11055630">
              <a:off x="1687" y="3252"/>
              <a:ext cx="55" cy="37"/>
            </a:xfrm>
            <a:custGeom>
              <a:avLst/>
              <a:gdLst/>
              <a:ahLst/>
              <a:cxnLst>
                <a:cxn ang="0">
                  <a:pos x="0" y="4"/>
                </a:cxn>
                <a:cxn ang="0">
                  <a:pos x="0" y="0"/>
                </a:cxn>
                <a:cxn ang="0">
                  <a:pos x="0" y="0"/>
                </a:cxn>
                <a:cxn ang="0">
                  <a:pos x="4" y="0"/>
                </a:cxn>
                <a:cxn ang="0">
                  <a:pos x="4" y="0"/>
                </a:cxn>
                <a:cxn ang="0">
                  <a:pos x="9" y="0"/>
                </a:cxn>
                <a:cxn ang="0">
                  <a:pos x="13" y="0"/>
                </a:cxn>
                <a:cxn ang="0">
                  <a:pos x="18" y="0"/>
                </a:cxn>
                <a:cxn ang="0">
                  <a:pos x="23" y="4"/>
                </a:cxn>
                <a:cxn ang="0">
                  <a:pos x="27" y="4"/>
                </a:cxn>
                <a:cxn ang="0">
                  <a:pos x="32" y="9"/>
                </a:cxn>
                <a:cxn ang="0">
                  <a:pos x="32" y="9"/>
                </a:cxn>
                <a:cxn ang="0">
                  <a:pos x="37" y="9"/>
                </a:cxn>
                <a:cxn ang="0">
                  <a:pos x="41" y="14"/>
                </a:cxn>
                <a:cxn ang="0">
                  <a:pos x="46" y="14"/>
                </a:cxn>
                <a:cxn ang="0">
                  <a:pos x="46" y="18"/>
                </a:cxn>
                <a:cxn ang="0">
                  <a:pos x="50" y="18"/>
                </a:cxn>
                <a:cxn ang="0">
                  <a:pos x="50" y="23"/>
                </a:cxn>
                <a:cxn ang="0">
                  <a:pos x="55" y="28"/>
                </a:cxn>
                <a:cxn ang="0">
                  <a:pos x="55" y="28"/>
                </a:cxn>
                <a:cxn ang="0">
                  <a:pos x="55" y="32"/>
                </a:cxn>
                <a:cxn ang="0">
                  <a:pos x="55" y="32"/>
                </a:cxn>
                <a:cxn ang="0">
                  <a:pos x="55" y="32"/>
                </a:cxn>
                <a:cxn ang="0">
                  <a:pos x="55" y="32"/>
                </a:cxn>
                <a:cxn ang="0">
                  <a:pos x="50" y="32"/>
                </a:cxn>
                <a:cxn ang="0">
                  <a:pos x="50" y="37"/>
                </a:cxn>
                <a:cxn ang="0">
                  <a:pos x="46" y="37"/>
                </a:cxn>
                <a:cxn ang="0">
                  <a:pos x="41" y="32"/>
                </a:cxn>
                <a:cxn ang="0">
                  <a:pos x="41" y="32"/>
                </a:cxn>
                <a:cxn ang="0">
                  <a:pos x="37" y="32"/>
                </a:cxn>
                <a:cxn ang="0">
                  <a:pos x="32" y="32"/>
                </a:cxn>
                <a:cxn ang="0">
                  <a:pos x="27" y="28"/>
                </a:cxn>
                <a:cxn ang="0">
                  <a:pos x="23" y="28"/>
                </a:cxn>
                <a:cxn ang="0">
                  <a:pos x="23" y="28"/>
                </a:cxn>
                <a:cxn ang="0">
                  <a:pos x="18" y="23"/>
                </a:cxn>
                <a:cxn ang="0">
                  <a:pos x="13" y="23"/>
                </a:cxn>
                <a:cxn ang="0">
                  <a:pos x="9" y="18"/>
                </a:cxn>
                <a:cxn ang="0">
                  <a:pos x="4" y="18"/>
                </a:cxn>
                <a:cxn ang="0">
                  <a:pos x="4" y="14"/>
                </a:cxn>
                <a:cxn ang="0">
                  <a:pos x="0" y="9"/>
                </a:cxn>
                <a:cxn ang="0">
                  <a:pos x="0" y="9"/>
                </a:cxn>
                <a:cxn ang="0">
                  <a:pos x="0" y="4"/>
                </a:cxn>
                <a:cxn ang="0">
                  <a:pos x="0" y="4"/>
                </a:cxn>
                <a:cxn ang="0">
                  <a:pos x="0" y="4"/>
                </a:cxn>
                <a:cxn ang="0">
                  <a:pos x="0" y="4"/>
                </a:cxn>
              </a:cxnLst>
              <a:rect l="0" t="0" r="r" b="b"/>
              <a:pathLst>
                <a:path w="55" h="37">
                  <a:moveTo>
                    <a:pt x="0" y="4"/>
                  </a:moveTo>
                  <a:lnTo>
                    <a:pt x="0" y="0"/>
                  </a:lnTo>
                  <a:lnTo>
                    <a:pt x="0" y="0"/>
                  </a:lnTo>
                  <a:lnTo>
                    <a:pt x="4" y="0"/>
                  </a:lnTo>
                  <a:lnTo>
                    <a:pt x="4" y="0"/>
                  </a:lnTo>
                  <a:lnTo>
                    <a:pt x="9" y="0"/>
                  </a:lnTo>
                  <a:lnTo>
                    <a:pt x="13" y="0"/>
                  </a:lnTo>
                  <a:lnTo>
                    <a:pt x="18" y="0"/>
                  </a:lnTo>
                  <a:lnTo>
                    <a:pt x="23" y="4"/>
                  </a:lnTo>
                  <a:lnTo>
                    <a:pt x="27" y="4"/>
                  </a:lnTo>
                  <a:lnTo>
                    <a:pt x="32" y="9"/>
                  </a:lnTo>
                  <a:lnTo>
                    <a:pt x="32" y="9"/>
                  </a:lnTo>
                  <a:lnTo>
                    <a:pt x="37" y="9"/>
                  </a:lnTo>
                  <a:lnTo>
                    <a:pt x="41" y="14"/>
                  </a:lnTo>
                  <a:lnTo>
                    <a:pt x="46" y="14"/>
                  </a:lnTo>
                  <a:lnTo>
                    <a:pt x="46" y="18"/>
                  </a:lnTo>
                  <a:lnTo>
                    <a:pt x="50" y="18"/>
                  </a:lnTo>
                  <a:lnTo>
                    <a:pt x="50" y="23"/>
                  </a:lnTo>
                  <a:lnTo>
                    <a:pt x="55" y="28"/>
                  </a:lnTo>
                  <a:lnTo>
                    <a:pt x="55" y="28"/>
                  </a:lnTo>
                  <a:lnTo>
                    <a:pt x="55" y="32"/>
                  </a:lnTo>
                  <a:lnTo>
                    <a:pt x="55" y="32"/>
                  </a:lnTo>
                  <a:lnTo>
                    <a:pt x="55" y="32"/>
                  </a:lnTo>
                  <a:lnTo>
                    <a:pt x="55" y="32"/>
                  </a:lnTo>
                  <a:lnTo>
                    <a:pt x="50" y="32"/>
                  </a:lnTo>
                  <a:lnTo>
                    <a:pt x="50" y="37"/>
                  </a:lnTo>
                  <a:lnTo>
                    <a:pt x="46" y="37"/>
                  </a:lnTo>
                  <a:lnTo>
                    <a:pt x="41" y="32"/>
                  </a:lnTo>
                  <a:lnTo>
                    <a:pt x="41" y="32"/>
                  </a:lnTo>
                  <a:lnTo>
                    <a:pt x="37" y="32"/>
                  </a:lnTo>
                  <a:lnTo>
                    <a:pt x="32" y="32"/>
                  </a:lnTo>
                  <a:lnTo>
                    <a:pt x="27" y="28"/>
                  </a:lnTo>
                  <a:lnTo>
                    <a:pt x="23" y="28"/>
                  </a:lnTo>
                  <a:lnTo>
                    <a:pt x="23" y="28"/>
                  </a:lnTo>
                  <a:lnTo>
                    <a:pt x="18" y="23"/>
                  </a:lnTo>
                  <a:lnTo>
                    <a:pt x="13" y="23"/>
                  </a:lnTo>
                  <a:lnTo>
                    <a:pt x="9" y="18"/>
                  </a:lnTo>
                  <a:lnTo>
                    <a:pt x="4" y="18"/>
                  </a:lnTo>
                  <a:lnTo>
                    <a:pt x="4" y="14"/>
                  </a:lnTo>
                  <a:lnTo>
                    <a:pt x="0" y="9"/>
                  </a:lnTo>
                  <a:lnTo>
                    <a:pt x="0" y="9"/>
                  </a:lnTo>
                  <a:lnTo>
                    <a:pt x="0" y="4"/>
                  </a:lnTo>
                  <a:lnTo>
                    <a:pt x="0" y="4"/>
                  </a:lnTo>
                  <a:lnTo>
                    <a:pt x="0" y="4"/>
                  </a:lnTo>
                  <a:lnTo>
                    <a:pt x="0" y="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2" name="Freeform 888"/>
            <p:cNvSpPr>
              <a:spLocks/>
            </p:cNvSpPr>
            <p:nvPr/>
          </p:nvSpPr>
          <p:spPr bwMode="auto">
            <a:xfrm rot="11055630">
              <a:off x="1864" y="3299"/>
              <a:ext cx="55" cy="32"/>
            </a:xfrm>
            <a:custGeom>
              <a:avLst/>
              <a:gdLst/>
              <a:ahLst/>
              <a:cxnLst>
                <a:cxn ang="0">
                  <a:pos x="0" y="0"/>
                </a:cxn>
                <a:cxn ang="0">
                  <a:pos x="0" y="0"/>
                </a:cxn>
                <a:cxn ang="0">
                  <a:pos x="0" y="0"/>
                </a:cxn>
                <a:cxn ang="0">
                  <a:pos x="5" y="0"/>
                </a:cxn>
                <a:cxn ang="0">
                  <a:pos x="9" y="0"/>
                </a:cxn>
                <a:cxn ang="0">
                  <a:pos x="9" y="0"/>
                </a:cxn>
                <a:cxn ang="0">
                  <a:pos x="14" y="0"/>
                </a:cxn>
                <a:cxn ang="0">
                  <a:pos x="18" y="0"/>
                </a:cxn>
                <a:cxn ang="0">
                  <a:pos x="23" y="0"/>
                </a:cxn>
                <a:cxn ang="0">
                  <a:pos x="28" y="5"/>
                </a:cxn>
                <a:cxn ang="0">
                  <a:pos x="32" y="5"/>
                </a:cxn>
                <a:cxn ang="0">
                  <a:pos x="32" y="5"/>
                </a:cxn>
                <a:cxn ang="0">
                  <a:pos x="37" y="9"/>
                </a:cxn>
                <a:cxn ang="0">
                  <a:pos x="41" y="9"/>
                </a:cxn>
                <a:cxn ang="0">
                  <a:pos x="46" y="14"/>
                </a:cxn>
                <a:cxn ang="0">
                  <a:pos x="51" y="14"/>
                </a:cxn>
                <a:cxn ang="0">
                  <a:pos x="51" y="19"/>
                </a:cxn>
                <a:cxn ang="0">
                  <a:pos x="55" y="23"/>
                </a:cxn>
                <a:cxn ang="0">
                  <a:pos x="55" y="23"/>
                </a:cxn>
                <a:cxn ang="0">
                  <a:pos x="55" y="28"/>
                </a:cxn>
                <a:cxn ang="0">
                  <a:pos x="55" y="28"/>
                </a:cxn>
                <a:cxn ang="0">
                  <a:pos x="55" y="28"/>
                </a:cxn>
                <a:cxn ang="0">
                  <a:pos x="55" y="28"/>
                </a:cxn>
                <a:cxn ang="0">
                  <a:pos x="55" y="32"/>
                </a:cxn>
                <a:cxn ang="0">
                  <a:pos x="55" y="32"/>
                </a:cxn>
                <a:cxn ang="0">
                  <a:pos x="51" y="32"/>
                </a:cxn>
                <a:cxn ang="0">
                  <a:pos x="46" y="32"/>
                </a:cxn>
                <a:cxn ang="0">
                  <a:pos x="46" y="32"/>
                </a:cxn>
                <a:cxn ang="0">
                  <a:pos x="41" y="32"/>
                </a:cxn>
                <a:cxn ang="0">
                  <a:pos x="37" y="32"/>
                </a:cxn>
                <a:cxn ang="0">
                  <a:pos x="32" y="28"/>
                </a:cxn>
                <a:cxn ang="0">
                  <a:pos x="28" y="28"/>
                </a:cxn>
                <a:cxn ang="0">
                  <a:pos x="23" y="28"/>
                </a:cxn>
                <a:cxn ang="0">
                  <a:pos x="23" y="28"/>
                </a:cxn>
                <a:cxn ang="0">
                  <a:pos x="18" y="23"/>
                </a:cxn>
                <a:cxn ang="0">
                  <a:pos x="14" y="23"/>
                </a:cxn>
                <a:cxn ang="0">
                  <a:pos x="9" y="19"/>
                </a:cxn>
                <a:cxn ang="0">
                  <a:pos x="5" y="14"/>
                </a:cxn>
                <a:cxn ang="0">
                  <a:pos x="5" y="14"/>
                </a:cxn>
                <a:cxn ang="0">
                  <a:pos x="0" y="9"/>
                </a:cxn>
                <a:cxn ang="0">
                  <a:pos x="0" y="9"/>
                </a:cxn>
                <a:cxn ang="0">
                  <a:pos x="0" y="5"/>
                </a:cxn>
                <a:cxn ang="0">
                  <a:pos x="0" y="5"/>
                </a:cxn>
                <a:cxn ang="0">
                  <a:pos x="0" y="0"/>
                </a:cxn>
                <a:cxn ang="0">
                  <a:pos x="0" y="0"/>
                </a:cxn>
              </a:cxnLst>
              <a:rect l="0" t="0" r="r" b="b"/>
              <a:pathLst>
                <a:path w="55" h="32">
                  <a:moveTo>
                    <a:pt x="0" y="0"/>
                  </a:moveTo>
                  <a:lnTo>
                    <a:pt x="0" y="0"/>
                  </a:lnTo>
                  <a:lnTo>
                    <a:pt x="0" y="0"/>
                  </a:lnTo>
                  <a:lnTo>
                    <a:pt x="5" y="0"/>
                  </a:lnTo>
                  <a:lnTo>
                    <a:pt x="9" y="0"/>
                  </a:lnTo>
                  <a:lnTo>
                    <a:pt x="9" y="0"/>
                  </a:lnTo>
                  <a:lnTo>
                    <a:pt x="14" y="0"/>
                  </a:lnTo>
                  <a:lnTo>
                    <a:pt x="18" y="0"/>
                  </a:lnTo>
                  <a:lnTo>
                    <a:pt x="23" y="0"/>
                  </a:lnTo>
                  <a:lnTo>
                    <a:pt x="28" y="5"/>
                  </a:lnTo>
                  <a:lnTo>
                    <a:pt x="32" y="5"/>
                  </a:lnTo>
                  <a:lnTo>
                    <a:pt x="32" y="5"/>
                  </a:lnTo>
                  <a:lnTo>
                    <a:pt x="37" y="9"/>
                  </a:lnTo>
                  <a:lnTo>
                    <a:pt x="41" y="9"/>
                  </a:lnTo>
                  <a:lnTo>
                    <a:pt x="46" y="14"/>
                  </a:lnTo>
                  <a:lnTo>
                    <a:pt x="51" y="14"/>
                  </a:lnTo>
                  <a:lnTo>
                    <a:pt x="51" y="19"/>
                  </a:lnTo>
                  <a:lnTo>
                    <a:pt x="55" y="23"/>
                  </a:lnTo>
                  <a:lnTo>
                    <a:pt x="55" y="23"/>
                  </a:lnTo>
                  <a:lnTo>
                    <a:pt x="55" y="28"/>
                  </a:lnTo>
                  <a:lnTo>
                    <a:pt x="55" y="28"/>
                  </a:lnTo>
                  <a:lnTo>
                    <a:pt x="55" y="28"/>
                  </a:lnTo>
                  <a:lnTo>
                    <a:pt x="55" y="28"/>
                  </a:lnTo>
                  <a:lnTo>
                    <a:pt x="55" y="32"/>
                  </a:lnTo>
                  <a:lnTo>
                    <a:pt x="55" y="32"/>
                  </a:lnTo>
                  <a:lnTo>
                    <a:pt x="51" y="32"/>
                  </a:lnTo>
                  <a:lnTo>
                    <a:pt x="46" y="32"/>
                  </a:lnTo>
                  <a:lnTo>
                    <a:pt x="46" y="32"/>
                  </a:lnTo>
                  <a:lnTo>
                    <a:pt x="41" y="32"/>
                  </a:lnTo>
                  <a:lnTo>
                    <a:pt x="37" y="32"/>
                  </a:lnTo>
                  <a:lnTo>
                    <a:pt x="32" y="28"/>
                  </a:lnTo>
                  <a:lnTo>
                    <a:pt x="28" y="28"/>
                  </a:lnTo>
                  <a:lnTo>
                    <a:pt x="23" y="28"/>
                  </a:lnTo>
                  <a:lnTo>
                    <a:pt x="23" y="28"/>
                  </a:lnTo>
                  <a:lnTo>
                    <a:pt x="18" y="23"/>
                  </a:lnTo>
                  <a:lnTo>
                    <a:pt x="14" y="23"/>
                  </a:lnTo>
                  <a:lnTo>
                    <a:pt x="9" y="19"/>
                  </a:lnTo>
                  <a:lnTo>
                    <a:pt x="5" y="14"/>
                  </a:lnTo>
                  <a:lnTo>
                    <a:pt x="5" y="14"/>
                  </a:lnTo>
                  <a:lnTo>
                    <a:pt x="0" y="9"/>
                  </a:lnTo>
                  <a:lnTo>
                    <a:pt x="0" y="9"/>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3" name="Freeform 889"/>
            <p:cNvSpPr>
              <a:spLocks/>
            </p:cNvSpPr>
            <p:nvPr/>
          </p:nvSpPr>
          <p:spPr bwMode="auto">
            <a:xfrm rot="11055630">
              <a:off x="2025" y="3412"/>
              <a:ext cx="33" cy="60"/>
            </a:xfrm>
            <a:custGeom>
              <a:avLst/>
              <a:gdLst/>
              <a:ahLst/>
              <a:cxnLst>
                <a:cxn ang="0">
                  <a:pos x="5" y="60"/>
                </a:cxn>
                <a:cxn ang="0">
                  <a:pos x="0" y="60"/>
                </a:cxn>
                <a:cxn ang="0">
                  <a:pos x="0" y="56"/>
                </a:cxn>
                <a:cxn ang="0">
                  <a:pos x="0" y="56"/>
                </a:cxn>
                <a:cxn ang="0">
                  <a:pos x="0" y="51"/>
                </a:cxn>
                <a:cxn ang="0">
                  <a:pos x="0" y="46"/>
                </a:cxn>
                <a:cxn ang="0">
                  <a:pos x="0" y="42"/>
                </a:cxn>
                <a:cxn ang="0">
                  <a:pos x="0" y="42"/>
                </a:cxn>
                <a:cxn ang="0">
                  <a:pos x="5" y="37"/>
                </a:cxn>
                <a:cxn ang="0">
                  <a:pos x="5" y="32"/>
                </a:cxn>
                <a:cxn ang="0">
                  <a:pos x="5" y="28"/>
                </a:cxn>
                <a:cxn ang="0">
                  <a:pos x="5" y="28"/>
                </a:cxn>
                <a:cxn ang="0">
                  <a:pos x="10" y="23"/>
                </a:cxn>
                <a:cxn ang="0">
                  <a:pos x="10" y="19"/>
                </a:cxn>
                <a:cxn ang="0">
                  <a:pos x="14" y="14"/>
                </a:cxn>
                <a:cxn ang="0">
                  <a:pos x="19" y="9"/>
                </a:cxn>
                <a:cxn ang="0">
                  <a:pos x="19" y="5"/>
                </a:cxn>
                <a:cxn ang="0">
                  <a:pos x="23" y="5"/>
                </a:cxn>
                <a:cxn ang="0">
                  <a:pos x="23" y="0"/>
                </a:cxn>
                <a:cxn ang="0">
                  <a:pos x="28" y="0"/>
                </a:cxn>
                <a:cxn ang="0">
                  <a:pos x="28" y="0"/>
                </a:cxn>
                <a:cxn ang="0">
                  <a:pos x="28" y="0"/>
                </a:cxn>
                <a:cxn ang="0">
                  <a:pos x="28" y="0"/>
                </a:cxn>
                <a:cxn ang="0">
                  <a:pos x="33" y="5"/>
                </a:cxn>
                <a:cxn ang="0">
                  <a:pos x="33" y="5"/>
                </a:cxn>
                <a:cxn ang="0">
                  <a:pos x="33" y="5"/>
                </a:cxn>
                <a:cxn ang="0">
                  <a:pos x="33" y="9"/>
                </a:cxn>
                <a:cxn ang="0">
                  <a:pos x="33" y="14"/>
                </a:cxn>
                <a:cxn ang="0">
                  <a:pos x="33" y="19"/>
                </a:cxn>
                <a:cxn ang="0">
                  <a:pos x="33" y="23"/>
                </a:cxn>
                <a:cxn ang="0">
                  <a:pos x="28" y="28"/>
                </a:cxn>
                <a:cxn ang="0">
                  <a:pos x="28" y="32"/>
                </a:cxn>
                <a:cxn ang="0">
                  <a:pos x="28" y="37"/>
                </a:cxn>
                <a:cxn ang="0">
                  <a:pos x="28" y="37"/>
                </a:cxn>
                <a:cxn ang="0">
                  <a:pos x="23" y="42"/>
                </a:cxn>
                <a:cxn ang="0">
                  <a:pos x="23" y="42"/>
                </a:cxn>
                <a:cxn ang="0">
                  <a:pos x="19" y="46"/>
                </a:cxn>
                <a:cxn ang="0">
                  <a:pos x="19" y="51"/>
                </a:cxn>
                <a:cxn ang="0">
                  <a:pos x="14" y="56"/>
                </a:cxn>
                <a:cxn ang="0">
                  <a:pos x="10" y="56"/>
                </a:cxn>
                <a:cxn ang="0">
                  <a:pos x="10" y="60"/>
                </a:cxn>
                <a:cxn ang="0">
                  <a:pos x="5" y="60"/>
                </a:cxn>
                <a:cxn ang="0">
                  <a:pos x="5" y="60"/>
                </a:cxn>
                <a:cxn ang="0">
                  <a:pos x="5" y="60"/>
                </a:cxn>
                <a:cxn ang="0">
                  <a:pos x="5" y="60"/>
                </a:cxn>
              </a:cxnLst>
              <a:rect l="0" t="0" r="r" b="b"/>
              <a:pathLst>
                <a:path w="33" h="60">
                  <a:moveTo>
                    <a:pt x="5" y="60"/>
                  </a:moveTo>
                  <a:lnTo>
                    <a:pt x="0" y="60"/>
                  </a:lnTo>
                  <a:lnTo>
                    <a:pt x="0" y="56"/>
                  </a:lnTo>
                  <a:lnTo>
                    <a:pt x="0" y="56"/>
                  </a:lnTo>
                  <a:lnTo>
                    <a:pt x="0" y="51"/>
                  </a:lnTo>
                  <a:lnTo>
                    <a:pt x="0" y="46"/>
                  </a:lnTo>
                  <a:lnTo>
                    <a:pt x="0" y="42"/>
                  </a:lnTo>
                  <a:lnTo>
                    <a:pt x="0" y="42"/>
                  </a:lnTo>
                  <a:lnTo>
                    <a:pt x="5" y="37"/>
                  </a:lnTo>
                  <a:lnTo>
                    <a:pt x="5" y="32"/>
                  </a:lnTo>
                  <a:lnTo>
                    <a:pt x="5" y="28"/>
                  </a:lnTo>
                  <a:lnTo>
                    <a:pt x="5" y="28"/>
                  </a:lnTo>
                  <a:lnTo>
                    <a:pt x="10" y="23"/>
                  </a:lnTo>
                  <a:lnTo>
                    <a:pt x="10" y="19"/>
                  </a:lnTo>
                  <a:lnTo>
                    <a:pt x="14" y="14"/>
                  </a:lnTo>
                  <a:lnTo>
                    <a:pt x="19" y="9"/>
                  </a:lnTo>
                  <a:lnTo>
                    <a:pt x="19" y="5"/>
                  </a:lnTo>
                  <a:lnTo>
                    <a:pt x="23" y="5"/>
                  </a:lnTo>
                  <a:lnTo>
                    <a:pt x="23" y="0"/>
                  </a:lnTo>
                  <a:lnTo>
                    <a:pt x="28" y="0"/>
                  </a:lnTo>
                  <a:lnTo>
                    <a:pt x="28" y="0"/>
                  </a:lnTo>
                  <a:lnTo>
                    <a:pt x="28" y="0"/>
                  </a:lnTo>
                  <a:lnTo>
                    <a:pt x="28" y="0"/>
                  </a:lnTo>
                  <a:lnTo>
                    <a:pt x="33" y="5"/>
                  </a:lnTo>
                  <a:lnTo>
                    <a:pt x="33" y="5"/>
                  </a:lnTo>
                  <a:lnTo>
                    <a:pt x="33" y="5"/>
                  </a:lnTo>
                  <a:lnTo>
                    <a:pt x="33" y="9"/>
                  </a:lnTo>
                  <a:lnTo>
                    <a:pt x="33" y="14"/>
                  </a:lnTo>
                  <a:lnTo>
                    <a:pt x="33" y="19"/>
                  </a:lnTo>
                  <a:lnTo>
                    <a:pt x="33" y="23"/>
                  </a:lnTo>
                  <a:lnTo>
                    <a:pt x="28" y="28"/>
                  </a:lnTo>
                  <a:lnTo>
                    <a:pt x="28" y="32"/>
                  </a:lnTo>
                  <a:lnTo>
                    <a:pt x="28" y="37"/>
                  </a:lnTo>
                  <a:lnTo>
                    <a:pt x="28" y="37"/>
                  </a:lnTo>
                  <a:lnTo>
                    <a:pt x="23" y="42"/>
                  </a:lnTo>
                  <a:lnTo>
                    <a:pt x="23" y="42"/>
                  </a:lnTo>
                  <a:lnTo>
                    <a:pt x="19" y="46"/>
                  </a:lnTo>
                  <a:lnTo>
                    <a:pt x="19" y="51"/>
                  </a:lnTo>
                  <a:lnTo>
                    <a:pt x="14" y="56"/>
                  </a:lnTo>
                  <a:lnTo>
                    <a:pt x="10" y="56"/>
                  </a:lnTo>
                  <a:lnTo>
                    <a:pt x="10" y="60"/>
                  </a:lnTo>
                  <a:lnTo>
                    <a:pt x="5" y="60"/>
                  </a:lnTo>
                  <a:lnTo>
                    <a:pt x="5" y="60"/>
                  </a:lnTo>
                  <a:lnTo>
                    <a:pt x="5" y="60"/>
                  </a:lnTo>
                  <a:lnTo>
                    <a:pt x="5" y="6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4" name="Freeform 890"/>
            <p:cNvSpPr>
              <a:spLocks/>
            </p:cNvSpPr>
            <p:nvPr/>
          </p:nvSpPr>
          <p:spPr bwMode="auto">
            <a:xfrm rot="11055630">
              <a:off x="1404" y="2889"/>
              <a:ext cx="46" cy="51"/>
            </a:xfrm>
            <a:custGeom>
              <a:avLst/>
              <a:gdLst/>
              <a:ahLst/>
              <a:cxnLst>
                <a:cxn ang="0">
                  <a:pos x="0" y="51"/>
                </a:cxn>
                <a:cxn ang="0">
                  <a:pos x="0" y="51"/>
                </a:cxn>
                <a:cxn ang="0">
                  <a:pos x="0" y="46"/>
                </a:cxn>
                <a:cxn ang="0">
                  <a:pos x="0" y="46"/>
                </a:cxn>
                <a:cxn ang="0">
                  <a:pos x="0" y="42"/>
                </a:cxn>
                <a:cxn ang="0">
                  <a:pos x="4" y="37"/>
                </a:cxn>
                <a:cxn ang="0">
                  <a:pos x="4" y="32"/>
                </a:cxn>
                <a:cxn ang="0">
                  <a:pos x="4" y="32"/>
                </a:cxn>
                <a:cxn ang="0">
                  <a:pos x="9" y="28"/>
                </a:cxn>
                <a:cxn ang="0">
                  <a:pos x="14" y="23"/>
                </a:cxn>
                <a:cxn ang="0">
                  <a:pos x="14" y="19"/>
                </a:cxn>
                <a:cxn ang="0">
                  <a:pos x="14" y="19"/>
                </a:cxn>
                <a:cxn ang="0">
                  <a:pos x="18" y="14"/>
                </a:cxn>
                <a:cxn ang="0">
                  <a:pos x="23" y="14"/>
                </a:cxn>
                <a:cxn ang="0">
                  <a:pos x="27" y="9"/>
                </a:cxn>
                <a:cxn ang="0">
                  <a:pos x="32" y="9"/>
                </a:cxn>
                <a:cxn ang="0">
                  <a:pos x="32" y="5"/>
                </a:cxn>
                <a:cxn ang="0">
                  <a:pos x="37" y="5"/>
                </a:cxn>
                <a:cxn ang="0">
                  <a:pos x="41" y="5"/>
                </a:cxn>
                <a:cxn ang="0">
                  <a:pos x="41" y="0"/>
                </a:cxn>
                <a:cxn ang="0">
                  <a:pos x="46" y="5"/>
                </a:cxn>
                <a:cxn ang="0">
                  <a:pos x="46" y="5"/>
                </a:cxn>
                <a:cxn ang="0">
                  <a:pos x="46" y="5"/>
                </a:cxn>
                <a:cxn ang="0">
                  <a:pos x="46" y="5"/>
                </a:cxn>
                <a:cxn ang="0">
                  <a:pos x="46" y="5"/>
                </a:cxn>
                <a:cxn ang="0">
                  <a:pos x="46" y="9"/>
                </a:cxn>
                <a:cxn ang="0">
                  <a:pos x="46" y="14"/>
                </a:cxn>
                <a:cxn ang="0">
                  <a:pos x="46" y="14"/>
                </a:cxn>
                <a:cxn ang="0">
                  <a:pos x="41" y="19"/>
                </a:cxn>
                <a:cxn ang="0">
                  <a:pos x="41" y="23"/>
                </a:cxn>
                <a:cxn ang="0">
                  <a:pos x="37" y="28"/>
                </a:cxn>
                <a:cxn ang="0">
                  <a:pos x="37" y="32"/>
                </a:cxn>
                <a:cxn ang="0">
                  <a:pos x="32" y="32"/>
                </a:cxn>
                <a:cxn ang="0">
                  <a:pos x="32" y="32"/>
                </a:cxn>
                <a:cxn ang="0">
                  <a:pos x="27" y="37"/>
                </a:cxn>
                <a:cxn ang="0">
                  <a:pos x="23" y="42"/>
                </a:cxn>
                <a:cxn ang="0">
                  <a:pos x="23" y="46"/>
                </a:cxn>
                <a:cxn ang="0">
                  <a:pos x="18" y="46"/>
                </a:cxn>
                <a:cxn ang="0">
                  <a:pos x="14" y="51"/>
                </a:cxn>
                <a:cxn ang="0">
                  <a:pos x="9" y="51"/>
                </a:cxn>
                <a:cxn ang="0">
                  <a:pos x="9" y="51"/>
                </a:cxn>
                <a:cxn ang="0">
                  <a:pos x="4" y="51"/>
                </a:cxn>
                <a:cxn ang="0">
                  <a:pos x="4" y="51"/>
                </a:cxn>
                <a:cxn ang="0">
                  <a:pos x="0" y="51"/>
                </a:cxn>
                <a:cxn ang="0">
                  <a:pos x="0" y="51"/>
                </a:cxn>
              </a:cxnLst>
              <a:rect l="0" t="0" r="r" b="b"/>
              <a:pathLst>
                <a:path w="46" h="51">
                  <a:moveTo>
                    <a:pt x="0" y="51"/>
                  </a:moveTo>
                  <a:lnTo>
                    <a:pt x="0" y="51"/>
                  </a:lnTo>
                  <a:lnTo>
                    <a:pt x="0" y="46"/>
                  </a:lnTo>
                  <a:lnTo>
                    <a:pt x="0" y="46"/>
                  </a:lnTo>
                  <a:lnTo>
                    <a:pt x="0" y="42"/>
                  </a:lnTo>
                  <a:lnTo>
                    <a:pt x="4" y="37"/>
                  </a:lnTo>
                  <a:lnTo>
                    <a:pt x="4" y="32"/>
                  </a:lnTo>
                  <a:lnTo>
                    <a:pt x="4" y="32"/>
                  </a:lnTo>
                  <a:lnTo>
                    <a:pt x="9" y="28"/>
                  </a:lnTo>
                  <a:lnTo>
                    <a:pt x="14" y="23"/>
                  </a:lnTo>
                  <a:lnTo>
                    <a:pt x="14" y="19"/>
                  </a:lnTo>
                  <a:lnTo>
                    <a:pt x="14" y="19"/>
                  </a:lnTo>
                  <a:lnTo>
                    <a:pt x="18" y="14"/>
                  </a:lnTo>
                  <a:lnTo>
                    <a:pt x="23" y="14"/>
                  </a:lnTo>
                  <a:lnTo>
                    <a:pt x="27" y="9"/>
                  </a:lnTo>
                  <a:lnTo>
                    <a:pt x="32" y="9"/>
                  </a:lnTo>
                  <a:lnTo>
                    <a:pt x="32" y="5"/>
                  </a:lnTo>
                  <a:lnTo>
                    <a:pt x="37" y="5"/>
                  </a:lnTo>
                  <a:lnTo>
                    <a:pt x="41" y="5"/>
                  </a:lnTo>
                  <a:lnTo>
                    <a:pt x="41" y="0"/>
                  </a:lnTo>
                  <a:lnTo>
                    <a:pt x="46" y="5"/>
                  </a:lnTo>
                  <a:lnTo>
                    <a:pt x="46" y="5"/>
                  </a:lnTo>
                  <a:lnTo>
                    <a:pt x="46" y="5"/>
                  </a:lnTo>
                  <a:lnTo>
                    <a:pt x="46" y="5"/>
                  </a:lnTo>
                  <a:lnTo>
                    <a:pt x="46" y="5"/>
                  </a:lnTo>
                  <a:lnTo>
                    <a:pt x="46" y="9"/>
                  </a:lnTo>
                  <a:lnTo>
                    <a:pt x="46" y="14"/>
                  </a:lnTo>
                  <a:lnTo>
                    <a:pt x="46" y="14"/>
                  </a:lnTo>
                  <a:lnTo>
                    <a:pt x="41" y="19"/>
                  </a:lnTo>
                  <a:lnTo>
                    <a:pt x="41" y="23"/>
                  </a:lnTo>
                  <a:lnTo>
                    <a:pt x="37" y="28"/>
                  </a:lnTo>
                  <a:lnTo>
                    <a:pt x="37" y="32"/>
                  </a:lnTo>
                  <a:lnTo>
                    <a:pt x="32" y="32"/>
                  </a:lnTo>
                  <a:lnTo>
                    <a:pt x="32" y="32"/>
                  </a:lnTo>
                  <a:lnTo>
                    <a:pt x="27" y="37"/>
                  </a:lnTo>
                  <a:lnTo>
                    <a:pt x="23" y="42"/>
                  </a:lnTo>
                  <a:lnTo>
                    <a:pt x="23" y="46"/>
                  </a:lnTo>
                  <a:lnTo>
                    <a:pt x="18" y="46"/>
                  </a:lnTo>
                  <a:lnTo>
                    <a:pt x="14" y="51"/>
                  </a:lnTo>
                  <a:lnTo>
                    <a:pt x="9" y="51"/>
                  </a:lnTo>
                  <a:lnTo>
                    <a:pt x="9" y="51"/>
                  </a:lnTo>
                  <a:lnTo>
                    <a:pt x="4" y="51"/>
                  </a:lnTo>
                  <a:lnTo>
                    <a:pt x="4" y="51"/>
                  </a:lnTo>
                  <a:lnTo>
                    <a:pt x="0" y="51"/>
                  </a:lnTo>
                  <a:lnTo>
                    <a:pt x="0" y="51"/>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5" name="Freeform 891"/>
            <p:cNvSpPr>
              <a:spLocks/>
            </p:cNvSpPr>
            <p:nvPr/>
          </p:nvSpPr>
          <p:spPr bwMode="auto">
            <a:xfrm rot="11055630">
              <a:off x="1500" y="2787"/>
              <a:ext cx="50" cy="50"/>
            </a:xfrm>
            <a:custGeom>
              <a:avLst/>
              <a:gdLst/>
              <a:ahLst/>
              <a:cxnLst>
                <a:cxn ang="0">
                  <a:pos x="4" y="46"/>
                </a:cxn>
                <a:cxn ang="0">
                  <a:pos x="0" y="46"/>
                </a:cxn>
                <a:cxn ang="0">
                  <a:pos x="0" y="46"/>
                </a:cxn>
                <a:cxn ang="0">
                  <a:pos x="0" y="41"/>
                </a:cxn>
                <a:cxn ang="0">
                  <a:pos x="4" y="37"/>
                </a:cxn>
                <a:cxn ang="0">
                  <a:pos x="4" y="37"/>
                </a:cxn>
                <a:cxn ang="0">
                  <a:pos x="4" y="32"/>
                </a:cxn>
                <a:cxn ang="0">
                  <a:pos x="9" y="27"/>
                </a:cxn>
                <a:cxn ang="0">
                  <a:pos x="9" y="23"/>
                </a:cxn>
                <a:cxn ang="0">
                  <a:pos x="13" y="23"/>
                </a:cxn>
                <a:cxn ang="0">
                  <a:pos x="18" y="18"/>
                </a:cxn>
                <a:cxn ang="0">
                  <a:pos x="18" y="18"/>
                </a:cxn>
                <a:cxn ang="0">
                  <a:pos x="18" y="14"/>
                </a:cxn>
                <a:cxn ang="0">
                  <a:pos x="23" y="9"/>
                </a:cxn>
                <a:cxn ang="0">
                  <a:pos x="27" y="9"/>
                </a:cxn>
                <a:cxn ang="0">
                  <a:pos x="32" y="4"/>
                </a:cxn>
                <a:cxn ang="0">
                  <a:pos x="36" y="4"/>
                </a:cxn>
                <a:cxn ang="0">
                  <a:pos x="36" y="0"/>
                </a:cxn>
                <a:cxn ang="0">
                  <a:pos x="41" y="0"/>
                </a:cxn>
                <a:cxn ang="0">
                  <a:pos x="41" y="0"/>
                </a:cxn>
                <a:cxn ang="0">
                  <a:pos x="46" y="0"/>
                </a:cxn>
                <a:cxn ang="0">
                  <a:pos x="46" y="0"/>
                </a:cxn>
                <a:cxn ang="0">
                  <a:pos x="46" y="0"/>
                </a:cxn>
                <a:cxn ang="0">
                  <a:pos x="46" y="4"/>
                </a:cxn>
                <a:cxn ang="0">
                  <a:pos x="50" y="4"/>
                </a:cxn>
                <a:cxn ang="0">
                  <a:pos x="46" y="9"/>
                </a:cxn>
                <a:cxn ang="0">
                  <a:pos x="46" y="9"/>
                </a:cxn>
                <a:cxn ang="0">
                  <a:pos x="46" y="14"/>
                </a:cxn>
                <a:cxn ang="0">
                  <a:pos x="46" y="18"/>
                </a:cxn>
                <a:cxn ang="0">
                  <a:pos x="41" y="23"/>
                </a:cxn>
                <a:cxn ang="0">
                  <a:pos x="41" y="23"/>
                </a:cxn>
                <a:cxn ang="0">
                  <a:pos x="36" y="27"/>
                </a:cxn>
                <a:cxn ang="0">
                  <a:pos x="32" y="32"/>
                </a:cxn>
                <a:cxn ang="0">
                  <a:pos x="32" y="32"/>
                </a:cxn>
                <a:cxn ang="0">
                  <a:pos x="27" y="37"/>
                </a:cxn>
                <a:cxn ang="0">
                  <a:pos x="27" y="37"/>
                </a:cxn>
                <a:cxn ang="0">
                  <a:pos x="23" y="41"/>
                </a:cxn>
                <a:cxn ang="0">
                  <a:pos x="18" y="46"/>
                </a:cxn>
                <a:cxn ang="0">
                  <a:pos x="13" y="46"/>
                </a:cxn>
                <a:cxn ang="0">
                  <a:pos x="13" y="46"/>
                </a:cxn>
                <a:cxn ang="0">
                  <a:pos x="9" y="50"/>
                </a:cxn>
                <a:cxn ang="0">
                  <a:pos x="4" y="50"/>
                </a:cxn>
                <a:cxn ang="0">
                  <a:pos x="4" y="50"/>
                </a:cxn>
                <a:cxn ang="0">
                  <a:pos x="4" y="46"/>
                </a:cxn>
                <a:cxn ang="0">
                  <a:pos x="4" y="46"/>
                </a:cxn>
              </a:cxnLst>
              <a:rect l="0" t="0" r="r" b="b"/>
              <a:pathLst>
                <a:path w="50" h="50">
                  <a:moveTo>
                    <a:pt x="4" y="46"/>
                  </a:moveTo>
                  <a:lnTo>
                    <a:pt x="0" y="46"/>
                  </a:lnTo>
                  <a:lnTo>
                    <a:pt x="0" y="46"/>
                  </a:lnTo>
                  <a:lnTo>
                    <a:pt x="0" y="41"/>
                  </a:lnTo>
                  <a:lnTo>
                    <a:pt x="4" y="37"/>
                  </a:lnTo>
                  <a:lnTo>
                    <a:pt x="4" y="37"/>
                  </a:lnTo>
                  <a:lnTo>
                    <a:pt x="4" y="32"/>
                  </a:lnTo>
                  <a:lnTo>
                    <a:pt x="9" y="27"/>
                  </a:lnTo>
                  <a:lnTo>
                    <a:pt x="9" y="23"/>
                  </a:lnTo>
                  <a:lnTo>
                    <a:pt x="13" y="23"/>
                  </a:lnTo>
                  <a:lnTo>
                    <a:pt x="18" y="18"/>
                  </a:lnTo>
                  <a:lnTo>
                    <a:pt x="18" y="18"/>
                  </a:lnTo>
                  <a:lnTo>
                    <a:pt x="18" y="14"/>
                  </a:lnTo>
                  <a:lnTo>
                    <a:pt x="23" y="9"/>
                  </a:lnTo>
                  <a:lnTo>
                    <a:pt x="27" y="9"/>
                  </a:lnTo>
                  <a:lnTo>
                    <a:pt x="32" y="4"/>
                  </a:lnTo>
                  <a:lnTo>
                    <a:pt x="36" y="4"/>
                  </a:lnTo>
                  <a:lnTo>
                    <a:pt x="36" y="0"/>
                  </a:lnTo>
                  <a:lnTo>
                    <a:pt x="41" y="0"/>
                  </a:lnTo>
                  <a:lnTo>
                    <a:pt x="41" y="0"/>
                  </a:lnTo>
                  <a:lnTo>
                    <a:pt x="46" y="0"/>
                  </a:lnTo>
                  <a:lnTo>
                    <a:pt x="46" y="0"/>
                  </a:lnTo>
                  <a:lnTo>
                    <a:pt x="46" y="0"/>
                  </a:lnTo>
                  <a:lnTo>
                    <a:pt x="46" y="4"/>
                  </a:lnTo>
                  <a:lnTo>
                    <a:pt x="50" y="4"/>
                  </a:lnTo>
                  <a:lnTo>
                    <a:pt x="46" y="9"/>
                  </a:lnTo>
                  <a:lnTo>
                    <a:pt x="46" y="9"/>
                  </a:lnTo>
                  <a:lnTo>
                    <a:pt x="46" y="14"/>
                  </a:lnTo>
                  <a:lnTo>
                    <a:pt x="46" y="18"/>
                  </a:lnTo>
                  <a:lnTo>
                    <a:pt x="41" y="23"/>
                  </a:lnTo>
                  <a:lnTo>
                    <a:pt x="41" y="23"/>
                  </a:lnTo>
                  <a:lnTo>
                    <a:pt x="36" y="27"/>
                  </a:lnTo>
                  <a:lnTo>
                    <a:pt x="32" y="32"/>
                  </a:lnTo>
                  <a:lnTo>
                    <a:pt x="32" y="32"/>
                  </a:lnTo>
                  <a:lnTo>
                    <a:pt x="27" y="37"/>
                  </a:lnTo>
                  <a:lnTo>
                    <a:pt x="27" y="37"/>
                  </a:lnTo>
                  <a:lnTo>
                    <a:pt x="23" y="41"/>
                  </a:lnTo>
                  <a:lnTo>
                    <a:pt x="18" y="46"/>
                  </a:lnTo>
                  <a:lnTo>
                    <a:pt x="13" y="46"/>
                  </a:lnTo>
                  <a:lnTo>
                    <a:pt x="13" y="46"/>
                  </a:lnTo>
                  <a:lnTo>
                    <a:pt x="9" y="50"/>
                  </a:lnTo>
                  <a:lnTo>
                    <a:pt x="4" y="50"/>
                  </a:lnTo>
                  <a:lnTo>
                    <a:pt x="4" y="50"/>
                  </a:lnTo>
                  <a:lnTo>
                    <a:pt x="4" y="46"/>
                  </a:lnTo>
                  <a:lnTo>
                    <a:pt x="4" y="4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6" name="Freeform 892"/>
            <p:cNvSpPr>
              <a:spLocks/>
            </p:cNvSpPr>
            <p:nvPr/>
          </p:nvSpPr>
          <p:spPr bwMode="auto">
            <a:xfrm rot="11055630">
              <a:off x="1615" y="2789"/>
              <a:ext cx="51" cy="41"/>
            </a:xfrm>
            <a:custGeom>
              <a:avLst/>
              <a:gdLst/>
              <a:ahLst/>
              <a:cxnLst>
                <a:cxn ang="0">
                  <a:pos x="0" y="0"/>
                </a:cxn>
                <a:cxn ang="0">
                  <a:pos x="0" y="0"/>
                </a:cxn>
                <a:cxn ang="0">
                  <a:pos x="5" y="0"/>
                </a:cxn>
                <a:cxn ang="0">
                  <a:pos x="5" y="0"/>
                </a:cxn>
                <a:cxn ang="0">
                  <a:pos x="10" y="0"/>
                </a:cxn>
                <a:cxn ang="0">
                  <a:pos x="14" y="0"/>
                </a:cxn>
                <a:cxn ang="0">
                  <a:pos x="14" y="0"/>
                </a:cxn>
                <a:cxn ang="0">
                  <a:pos x="19" y="4"/>
                </a:cxn>
                <a:cxn ang="0">
                  <a:pos x="23" y="4"/>
                </a:cxn>
                <a:cxn ang="0">
                  <a:pos x="28" y="9"/>
                </a:cxn>
                <a:cxn ang="0">
                  <a:pos x="33" y="13"/>
                </a:cxn>
                <a:cxn ang="0">
                  <a:pos x="33" y="13"/>
                </a:cxn>
                <a:cxn ang="0">
                  <a:pos x="37" y="13"/>
                </a:cxn>
                <a:cxn ang="0">
                  <a:pos x="37" y="18"/>
                </a:cxn>
                <a:cxn ang="0">
                  <a:pos x="42" y="23"/>
                </a:cxn>
                <a:cxn ang="0">
                  <a:pos x="46" y="27"/>
                </a:cxn>
                <a:cxn ang="0">
                  <a:pos x="46" y="27"/>
                </a:cxn>
                <a:cxn ang="0">
                  <a:pos x="51" y="32"/>
                </a:cxn>
                <a:cxn ang="0">
                  <a:pos x="51" y="32"/>
                </a:cxn>
                <a:cxn ang="0">
                  <a:pos x="51" y="36"/>
                </a:cxn>
                <a:cxn ang="0">
                  <a:pos x="51" y="36"/>
                </a:cxn>
                <a:cxn ang="0">
                  <a:pos x="51" y="41"/>
                </a:cxn>
                <a:cxn ang="0">
                  <a:pos x="51" y="41"/>
                </a:cxn>
                <a:cxn ang="0">
                  <a:pos x="51" y="41"/>
                </a:cxn>
                <a:cxn ang="0">
                  <a:pos x="46" y="41"/>
                </a:cxn>
                <a:cxn ang="0">
                  <a:pos x="46" y="41"/>
                </a:cxn>
                <a:cxn ang="0">
                  <a:pos x="42" y="41"/>
                </a:cxn>
                <a:cxn ang="0">
                  <a:pos x="37" y="41"/>
                </a:cxn>
                <a:cxn ang="0">
                  <a:pos x="33" y="41"/>
                </a:cxn>
                <a:cxn ang="0">
                  <a:pos x="33" y="36"/>
                </a:cxn>
                <a:cxn ang="0">
                  <a:pos x="28" y="36"/>
                </a:cxn>
                <a:cxn ang="0">
                  <a:pos x="23" y="32"/>
                </a:cxn>
                <a:cxn ang="0">
                  <a:pos x="19" y="27"/>
                </a:cxn>
                <a:cxn ang="0">
                  <a:pos x="19" y="27"/>
                </a:cxn>
                <a:cxn ang="0">
                  <a:pos x="14" y="27"/>
                </a:cxn>
                <a:cxn ang="0">
                  <a:pos x="10" y="23"/>
                </a:cxn>
                <a:cxn ang="0">
                  <a:pos x="10" y="18"/>
                </a:cxn>
                <a:cxn ang="0">
                  <a:pos x="5" y="13"/>
                </a:cxn>
                <a:cxn ang="0">
                  <a:pos x="0" y="13"/>
                </a:cxn>
                <a:cxn ang="0">
                  <a:pos x="0" y="9"/>
                </a:cxn>
                <a:cxn ang="0">
                  <a:pos x="0" y="9"/>
                </a:cxn>
                <a:cxn ang="0">
                  <a:pos x="0" y="4"/>
                </a:cxn>
                <a:cxn ang="0">
                  <a:pos x="0" y="4"/>
                </a:cxn>
                <a:cxn ang="0">
                  <a:pos x="0" y="0"/>
                </a:cxn>
                <a:cxn ang="0">
                  <a:pos x="0" y="0"/>
                </a:cxn>
              </a:cxnLst>
              <a:rect l="0" t="0" r="r" b="b"/>
              <a:pathLst>
                <a:path w="51" h="41">
                  <a:moveTo>
                    <a:pt x="0" y="0"/>
                  </a:moveTo>
                  <a:lnTo>
                    <a:pt x="0" y="0"/>
                  </a:lnTo>
                  <a:lnTo>
                    <a:pt x="5" y="0"/>
                  </a:lnTo>
                  <a:lnTo>
                    <a:pt x="5" y="0"/>
                  </a:lnTo>
                  <a:lnTo>
                    <a:pt x="10" y="0"/>
                  </a:lnTo>
                  <a:lnTo>
                    <a:pt x="14" y="0"/>
                  </a:lnTo>
                  <a:lnTo>
                    <a:pt x="14" y="0"/>
                  </a:lnTo>
                  <a:lnTo>
                    <a:pt x="19" y="4"/>
                  </a:lnTo>
                  <a:lnTo>
                    <a:pt x="23" y="4"/>
                  </a:lnTo>
                  <a:lnTo>
                    <a:pt x="28" y="9"/>
                  </a:lnTo>
                  <a:lnTo>
                    <a:pt x="33" y="13"/>
                  </a:lnTo>
                  <a:lnTo>
                    <a:pt x="33" y="13"/>
                  </a:lnTo>
                  <a:lnTo>
                    <a:pt x="37" y="13"/>
                  </a:lnTo>
                  <a:lnTo>
                    <a:pt x="37" y="18"/>
                  </a:lnTo>
                  <a:lnTo>
                    <a:pt x="42" y="23"/>
                  </a:lnTo>
                  <a:lnTo>
                    <a:pt x="46" y="27"/>
                  </a:lnTo>
                  <a:lnTo>
                    <a:pt x="46" y="27"/>
                  </a:lnTo>
                  <a:lnTo>
                    <a:pt x="51" y="32"/>
                  </a:lnTo>
                  <a:lnTo>
                    <a:pt x="51" y="32"/>
                  </a:lnTo>
                  <a:lnTo>
                    <a:pt x="51" y="36"/>
                  </a:lnTo>
                  <a:lnTo>
                    <a:pt x="51" y="36"/>
                  </a:lnTo>
                  <a:lnTo>
                    <a:pt x="51" y="41"/>
                  </a:lnTo>
                  <a:lnTo>
                    <a:pt x="51" y="41"/>
                  </a:lnTo>
                  <a:lnTo>
                    <a:pt x="51" y="41"/>
                  </a:lnTo>
                  <a:lnTo>
                    <a:pt x="46" y="41"/>
                  </a:lnTo>
                  <a:lnTo>
                    <a:pt x="46" y="41"/>
                  </a:lnTo>
                  <a:lnTo>
                    <a:pt x="42" y="41"/>
                  </a:lnTo>
                  <a:lnTo>
                    <a:pt x="37" y="41"/>
                  </a:lnTo>
                  <a:lnTo>
                    <a:pt x="33" y="41"/>
                  </a:lnTo>
                  <a:lnTo>
                    <a:pt x="33" y="36"/>
                  </a:lnTo>
                  <a:lnTo>
                    <a:pt x="28" y="36"/>
                  </a:lnTo>
                  <a:lnTo>
                    <a:pt x="23" y="32"/>
                  </a:lnTo>
                  <a:lnTo>
                    <a:pt x="19" y="27"/>
                  </a:lnTo>
                  <a:lnTo>
                    <a:pt x="19" y="27"/>
                  </a:lnTo>
                  <a:lnTo>
                    <a:pt x="14" y="27"/>
                  </a:lnTo>
                  <a:lnTo>
                    <a:pt x="10" y="23"/>
                  </a:lnTo>
                  <a:lnTo>
                    <a:pt x="10" y="18"/>
                  </a:lnTo>
                  <a:lnTo>
                    <a:pt x="5" y="13"/>
                  </a:lnTo>
                  <a:lnTo>
                    <a:pt x="0" y="13"/>
                  </a:lnTo>
                  <a:lnTo>
                    <a:pt x="0" y="9"/>
                  </a:lnTo>
                  <a:lnTo>
                    <a:pt x="0" y="9"/>
                  </a:lnTo>
                  <a:lnTo>
                    <a:pt x="0" y="4"/>
                  </a:lnTo>
                  <a:lnTo>
                    <a:pt x="0" y="4"/>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7" name="Freeform 893"/>
            <p:cNvSpPr>
              <a:spLocks/>
            </p:cNvSpPr>
            <p:nvPr/>
          </p:nvSpPr>
          <p:spPr bwMode="auto">
            <a:xfrm rot="11055630">
              <a:off x="1819" y="2796"/>
              <a:ext cx="46" cy="46"/>
            </a:xfrm>
            <a:custGeom>
              <a:avLst/>
              <a:gdLst/>
              <a:ahLst/>
              <a:cxnLst>
                <a:cxn ang="0">
                  <a:pos x="0" y="0"/>
                </a:cxn>
                <a:cxn ang="0">
                  <a:pos x="0" y="0"/>
                </a:cxn>
                <a:cxn ang="0">
                  <a:pos x="5" y="0"/>
                </a:cxn>
                <a:cxn ang="0">
                  <a:pos x="5" y="0"/>
                </a:cxn>
                <a:cxn ang="0">
                  <a:pos x="9" y="0"/>
                </a:cxn>
                <a:cxn ang="0">
                  <a:pos x="9" y="0"/>
                </a:cxn>
                <a:cxn ang="0">
                  <a:pos x="14" y="5"/>
                </a:cxn>
                <a:cxn ang="0">
                  <a:pos x="19" y="5"/>
                </a:cxn>
                <a:cxn ang="0">
                  <a:pos x="23" y="9"/>
                </a:cxn>
                <a:cxn ang="0">
                  <a:pos x="28" y="14"/>
                </a:cxn>
                <a:cxn ang="0">
                  <a:pos x="28" y="14"/>
                </a:cxn>
                <a:cxn ang="0">
                  <a:pos x="28" y="14"/>
                </a:cxn>
                <a:cxn ang="0">
                  <a:pos x="32" y="19"/>
                </a:cxn>
                <a:cxn ang="0">
                  <a:pos x="37" y="23"/>
                </a:cxn>
                <a:cxn ang="0">
                  <a:pos x="42" y="28"/>
                </a:cxn>
                <a:cxn ang="0">
                  <a:pos x="42" y="32"/>
                </a:cxn>
                <a:cxn ang="0">
                  <a:pos x="42" y="32"/>
                </a:cxn>
                <a:cxn ang="0">
                  <a:pos x="46" y="37"/>
                </a:cxn>
                <a:cxn ang="0">
                  <a:pos x="46" y="42"/>
                </a:cxn>
                <a:cxn ang="0">
                  <a:pos x="46" y="42"/>
                </a:cxn>
                <a:cxn ang="0">
                  <a:pos x="46" y="46"/>
                </a:cxn>
                <a:cxn ang="0">
                  <a:pos x="46" y="46"/>
                </a:cxn>
                <a:cxn ang="0">
                  <a:pos x="46" y="46"/>
                </a:cxn>
                <a:cxn ang="0">
                  <a:pos x="42" y="46"/>
                </a:cxn>
                <a:cxn ang="0">
                  <a:pos x="42" y="46"/>
                </a:cxn>
                <a:cxn ang="0">
                  <a:pos x="37" y="46"/>
                </a:cxn>
                <a:cxn ang="0">
                  <a:pos x="37" y="46"/>
                </a:cxn>
                <a:cxn ang="0">
                  <a:pos x="32" y="46"/>
                </a:cxn>
                <a:cxn ang="0">
                  <a:pos x="28" y="42"/>
                </a:cxn>
                <a:cxn ang="0">
                  <a:pos x="28" y="42"/>
                </a:cxn>
                <a:cxn ang="0">
                  <a:pos x="23" y="37"/>
                </a:cxn>
                <a:cxn ang="0">
                  <a:pos x="19" y="32"/>
                </a:cxn>
                <a:cxn ang="0">
                  <a:pos x="14" y="32"/>
                </a:cxn>
                <a:cxn ang="0">
                  <a:pos x="14" y="32"/>
                </a:cxn>
                <a:cxn ang="0">
                  <a:pos x="9" y="28"/>
                </a:cxn>
                <a:cxn ang="0">
                  <a:pos x="9" y="23"/>
                </a:cxn>
                <a:cxn ang="0">
                  <a:pos x="5" y="19"/>
                </a:cxn>
                <a:cxn ang="0">
                  <a:pos x="5" y="19"/>
                </a:cxn>
                <a:cxn ang="0">
                  <a:pos x="0" y="14"/>
                </a:cxn>
                <a:cxn ang="0">
                  <a:pos x="0" y="9"/>
                </a:cxn>
                <a:cxn ang="0">
                  <a:pos x="0" y="9"/>
                </a:cxn>
                <a:cxn ang="0">
                  <a:pos x="0" y="5"/>
                </a:cxn>
                <a:cxn ang="0">
                  <a:pos x="0" y="5"/>
                </a:cxn>
                <a:cxn ang="0">
                  <a:pos x="0" y="0"/>
                </a:cxn>
                <a:cxn ang="0">
                  <a:pos x="0" y="0"/>
                </a:cxn>
              </a:cxnLst>
              <a:rect l="0" t="0" r="r" b="b"/>
              <a:pathLst>
                <a:path w="46" h="46">
                  <a:moveTo>
                    <a:pt x="0" y="0"/>
                  </a:moveTo>
                  <a:lnTo>
                    <a:pt x="0" y="0"/>
                  </a:lnTo>
                  <a:lnTo>
                    <a:pt x="5" y="0"/>
                  </a:lnTo>
                  <a:lnTo>
                    <a:pt x="5" y="0"/>
                  </a:lnTo>
                  <a:lnTo>
                    <a:pt x="9" y="0"/>
                  </a:lnTo>
                  <a:lnTo>
                    <a:pt x="9" y="0"/>
                  </a:lnTo>
                  <a:lnTo>
                    <a:pt x="14" y="5"/>
                  </a:lnTo>
                  <a:lnTo>
                    <a:pt x="19" y="5"/>
                  </a:lnTo>
                  <a:lnTo>
                    <a:pt x="23" y="9"/>
                  </a:lnTo>
                  <a:lnTo>
                    <a:pt x="28" y="14"/>
                  </a:lnTo>
                  <a:lnTo>
                    <a:pt x="28" y="14"/>
                  </a:lnTo>
                  <a:lnTo>
                    <a:pt x="28" y="14"/>
                  </a:lnTo>
                  <a:lnTo>
                    <a:pt x="32" y="19"/>
                  </a:lnTo>
                  <a:lnTo>
                    <a:pt x="37" y="23"/>
                  </a:lnTo>
                  <a:lnTo>
                    <a:pt x="42" y="28"/>
                  </a:lnTo>
                  <a:lnTo>
                    <a:pt x="42" y="32"/>
                  </a:lnTo>
                  <a:lnTo>
                    <a:pt x="42" y="32"/>
                  </a:lnTo>
                  <a:lnTo>
                    <a:pt x="46" y="37"/>
                  </a:lnTo>
                  <a:lnTo>
                    <a:pt x="46" y="42"/>
                  </a:lnTo>
                  <a:lnTo>
                    <a:pt x="46" y="42"/>
                  </a:lnTo>
                  <a:lnTo>
                    <a:pt x="46" y="46"/>
                  </a:lnTo>
                  <a:lnTo>
                    <a:pt x="46" y="46"/>
                  </a:lnTo>
                  <a:lnTo>
                    <a:pt x="46" y="46"/>
                  </a:lnTo>
                  <a:lnTo>
                    <a:pt x="42" y="46"/>
                  </a:lnTo>
                  <a:lnTo>
                    <a:pt x="42" y="46"/>
                  </a:lnTo>
                  <a:lnTo>
                    <a:pt x="37" y="46"/>
                  </a:lnTo>
                  <a:lnTo>
                    <a:pt x="37" y="46"/>
                  </a:lnTo>
                  <a:lnTo>
                    <a:pt x="32" y="46"/>
                  </a:lnTo>
                  <a:lnTo>
                    <a:pt x="28" y="42"/>
                  </a:lnTo>
                  <a:lnTo>
                    <a:pt x="28" y="42"/>
                  </a:lnTo>
                  <a:lnTo>
                    <a:pt x="23" y="37"/>
                  </a:lnTo>
                  <a:lnTo>
                    <a:pt x="19" y="32"/>
                  </a:lnTo>
                  <a:lnTo>
                    <a:pt x="14" y="32"/>
                  </a:lnTo>
                  <a:lnTo>
                    <a:pt x="14" y="32"/>
                  </a:lnTo>
                  <a:lnTo>
                    <a:pt x="9" y="28"/>
                  </a:lnTo>
                  <a:lnTo>
                    <a:pt x="9" y="23"/>
                  </a:lnTo>
                  <a:lnTo>
                    <a:pt x="5" y="19"/>
                  </a:lnTo>
                  <a:lnTo>
                    <a:pt x="5" y="19"/>
                  </a:lnTo>
                  <a:lnTo>
                    <a:pt x="0" y="14"/>
                  </a:lnTo>
                  <a:lnTo>
                    <a:pt x="0" y="9"/>
                  </a:lnTo>
                  <a:lnTo>
                    <a:pt x="0" y="9"/>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8" name="Freeform 894"/>
            <p:cNvSpPr>
              <a:spLocks/>
            </p:cNvSpPr>
            <p:nvPr/>
          </p:nvSpPr>
          <p:spPr bwMode="auto">
            <a:xfrm rot="11055630">
              <a:off x="1868" y="2943"/>
              <a:ext cx="50" cy="46"/>
            </a:xfrm>
            <a:custGeom>
              <a:avLst/>
              <a:gdLst/>
              <a:ahLst/>
              <a:cxnLst>
                <a:cxn ang="0">
                  <a:pos x="0" y="5"/>
                </a:cxn>
                <a:cxn ang="0">
                  <a:pos x="0" y="5"/>
                </a:cxn>
                <a:cxn ang="0">
                  <a:pos x="4" y="0"/>
                </a:cxn>
                <a:cxn ang="0">
                  <a:pos x="4" y="0"/>
                </a:cxn>
                <a:cxn ang="0">
                  <a:pos x="9" y="5"/>
                </a:cxn>
                <a:cxn ang="0">
                  <a:pos x="13" y="5"/>
                </a:cxn>
                <a:cxn ang="0">
                  <a:pos x="18" y="5"/>
                </a:cxn>
                <a:cxn ang="0">
                  <a:pos x="18" y="9"/>
                </a:cxn>
                <a:cxn ang="0">
                  <a:pos x="23" y="9"/>
                </a:cxn>
                <a:cxn ang="0">
                  <a:pos x="27" y="14"/>
                </a:cxn>
                <a:cxn ang="0">
                  <a:pos x="32" y="14"/>
                </a:cxn>
                <a:cxn ang="0">
                  <a:pos x="32" y="14"/>
                </a:cxn>
                <a:cxn ang="0">
                  <a:pos x="36" y="19"/>
                </a:cxn>
                <a:cxn ang="0">
                  <a:pos x="41" y="23"/>
                </a:cxn>
                <a:cxn ang="0">
                  <a:pos x="41" y="28"/>
                </a:cxn>
                <a:cxn ang="0">
                  <a:pos x="46" y="28"/>
                </a:cxn>
                <a:cxn ang="0">
                  <a:pos x="46" y="33"/>
                </a:cxn>
                <a:cxn ang="0">
                  <a:pos x="50" y="37"/>
                </a:cxn>
                <a:cxn ang="0">
                  <a:pos x="50" y="37"/>
                </a:cxn>
                <a:cxn ang="0">
                  <a:pos x="50" y="42"/>
                </a:cxn>
                <a:cxn ang="0">
                  <a:pos x="50" y="42"/>
                </a:cxn>
                <a:cxn ang="0">
                  <a:pos x="50" y="46"/>
                </a:cxn>
                <a:cxn ang="0">
                  <a:pos x="50" y="46"/>
                </a:cxn>
                <a:cxn ang="0">
                  <a:pos x="50" y="46"/>
                </a:cxn>
                <a:cxn ang="0">
                  <a:pos x="46" y="46"/>
                </a:cxn>
                <a:cxn ang="0">
                  <a:pos x="46" y="46"/>
                </a:cxn>
                <a:cxn ang="0">
                  <a:pos x="41" y="46"/>
                </a:cxn>
                <a:cxn ang="0">
                  <a:pos x="36" y="46"/>
                </a:cxn>
                <a:cxn ang="0">
                  <a:pos x="32" y="42"/>
                </a:cxn>
                <a:cxn ang="0">
                  <a:pos x="32" y="42"/>
                </a:cxn>
                <a:cxn ang="0">
                  <a:pos x="27" y="37"/>
                </a:cxn>
                <a:cxn ang="0">
                  <a:pos x="23" y="37"/>
                </a:cxn>
                <a:cxn ang="0">
                  <a:pos x="18" y="33"/>
                </a:cxn>
                <a:cxn ang="0">
                  <a:pos x="18" y="33"/>
                </a:cxn>
                <a:cxn ang="0">
                  <a:pos x="13" y="28"/>
                </a:cxn>
                <a:cxn ang="0">
                  <a:pos x="9" y="28"/>
                </a:cxn>
                <a:cxn ang="0">
                  <a:pos x="9" y="23"/>
                </a:cxn>
                <a:cxn ang="0">
                  <a:pos x="4" y="19"/>
                </a:cxn>
                <a:cxn ang="0">
                  <a:pos x="4" y="14"/>
                </a:cxn>
                <a:cxn ang="0">
                  <a:pos x="0" y="14"/>
                </a:cxn>
                <a:cxn ang="0">
                  <a:pos x="0" y="9"/>
                </a:cxn>
                <a:cxn ang="0">
                  <a:pos x="0" y="9"/>
                </a:cxn>
                <a:cxn ang="0">
                  <a:pos x="0" y="5"/>
                </a:cxn>
                <a:cxn ang="0">
                  <a:pos x="0" y="5"/>
                </a:cxn>
                <a:cxn ang="0">
                  <a:pos x="0" y="5"/>
                </a:cxn>
              </a:cxnLst>
              <a:rect l="0" t="0" r="r" b="b"/>
              <a:pathLst>
                <a:path w="50" h="46">
                  <a:moveTo>
                    <a:pt x="0" y="5"/>
                  </a:moveTo>
                  <a:lnTo>
                    <a:pt x="0" y="5"/>
                  </a:lnTo>
                  <a:lnTo>
                    <a:pt x="4" y="0"/>
                  </a:lnTo>
                  <a:lnTo>
                    <a:pt x="4" y="0"/>
                  </a:lnTo>
                  <a:lnTo>
                    <a:pt x="9" y="5"/>
                  </a:lnTo>
                  <a:lnTo>
                    <a:pt x="13" y="5"/>
                  </a:lnTo>
                  <a:lnTo>
                    <a:pt x="18" y="5"/>
                  </a:lnTo>
                  <a:lnTo>
                    <a:pt x="18" y="9"/>
                  </a:lnTo>
                  <a:lnTo>
                    <a:pt x="23" y="9"/>
                  </a:lnTo>
                  <a:lnTo>
                    <a:pt x="27" y="14"/>
                  </a:lnTo>
                  <a:lnTo>
                    <a:pt x="32" y="14"/>
                  </a:lnTo>
                  <a:lnTo>
                    <a:pt x="32" y="14"/>
                  </a:lnTo>
                  <a:lnTo>
                    <a:pt x="36" y="19"/>
                  </a:lnTo>
                  <a:lnTo>
                    <a:pt x="41" y="23"/>
                  </a:lnTo>
                  <a:lnTo>
                    <a:pt x="41" y="28"/>
                  </a:lnTo>
                  <a:lnTo>
                    <a:pt x="46" y="28"/>
                  </a:lnTo>
                  <a:lnTo>
                    <a:pt x="46" y="33"/>
                  </a:lnTo>
                  <a:lnTo>
                    <a:pt x="50" y="37"/>
                  </a:lnTo>
                  <a:lnTo>
                    <a:pt x="50" y="37"/>
                  </a:lnTo>
                  <a:lnTo>
                    <a:pt x="50" y="42"/>
                  </a:lnTo>
                  <a:lnTo>
                    <a:pt x="50" y="42"/>
                  </a:lnTo>
                  <a:lnTo>
                    <a:pt x="50" y="46"/>
                  </a:lnTo>
                  <a:lnTo>
                    <a:pt x="50" y="46"/>
                  </a:lnTo>
                  <a:lnTo>
                    <a:pt x="50" y="46"/>
                  </a:lnTo>
                  <a:lnTo>
                    <a:pt x="46" y="46"/>
                  </a:lnTo>
                  <a:lnTo>
                    <a:pt x="46" y="46"/>
                  </a:lnTo>
                  <a:lnTo>
                    <a:pt x="41" y="46"/>
                  </a:lnTo>
                  <a:lnTo>
                    <a:pt x="36" y="46"/>
                  </a:lnTo>
                  <a:lnTo>
                    <a:pt x="32" y="42"/>
                  </a:lnTo>
                  <a:lnTo>
                    <a:pt x="32" y="42"/>
                  </a:lnTo>
                  <a:lnTo>
                    <a:pt x="27" y="37"/>
                  </a:lnTo>
                  <a:lnTo>
                    <a:pt x="23" y="37"/>
                  </a:lnTo>
                  <a:lnTo>
                    <a:pt x="18" y="33"/>
                  </a:lnTo>
                  <a:lnTo>
                    <a:pt x="18" y="33"/>
                  </a:lnTo>
                  <a:lnTo>
                    <a:pt x="13" y="28"/>
                  </a:lnTo>
                  <a:lnTo>
                    <a:pt x="9" y="28"/>
                  </a:lnTo>
                  <a:lnTo>
                    <a:pt x="9" y="23"/>
                  </a:lnTo>
                  <a:lnTo>
                    <a:pt x="4" y="19"/>
                  </a:lnTo>
                  <a:lnTo>
                    <a:pt x="4" y="14"/>
                  </a:lnTo>
                  <a:lnTo>
                    <a:pt x="0" y="14"/>
                  </a:lnTo>
                  <a:lnTo>
                    <a:pt x="0" y="9"/>
                  </a:lnTo>
                  <a:lnTo>
                    <a:pt x="0" y="9"/>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79" name="Freeform 895"/>
            <p:cNvSpPr>
              <a:spLocks/>
            </p:cNvSpPr>
            <p:nvPr/>
          </p:nvSpPr>
          <p:spPr bwMode="auto">
            <a:xfrm rot="11055630">
              <a:off x="1869" y="3053"/>
              <a:ext cx="46" cy="46"/>
            </a:xfrm>
            <a:custGeom>
              <a:avLst/>
              <a:gdLst/>
              <a:ahLst/>
              <a:cxnLst>
                <a:cxn ang="0">
                  <a:pos x="0" y="46"/>
                </a:cxn>
                <a:cxn ang="0">
                  <a:pos x="0" y="46"/>
                </a:cxn>
                <a:cxn ang="0">
                  <a:pos x="0" y="41"/>
                </a:cxn>
                <a:cxn ang="0">
                  <a:pos x="0" y="41"/>
                </a:cxn>
                <a:cxn ang="0">
                  <a:pos x="0" y="37"/>
                </a:cxn>
                <a:cxn ang="0">
                  <a:pos x="0" y="32"/>
                </a:cxn>
                <a:cxn ang="0">
                  <a:pos x="5" y="27"/>
                </a:cxn>
                <a:cxn ang="0">
                  <a:pos x="5" y="27"/>
                </a:cxn>
                <a:cxn ang="0">
                  <a:pos x="9" y="23"/>
                </a:cxn>
                <a:cxn ang="0">
                  <a:pos x="9" y="18"/>
                </a:cxn>
                <a:cxn ang="0">
                  <a:pos x="14" y="13"/>
                </a:cxn>
                <a:cxn ang="0">
                  <a:pos x="14" y="13"/>
                </a:cxn>
                <a:cxn ang="0">
                  <a:pos x="18" y="9"/>
                </a:cxn>
                <a:cxn ang="0">
                  <a:pos x="23" y="9"/>
                </a:cxn>
                <a:cxn ang="0">
                  <a:pos x="23" y="4"/>
                </a:cxn>
                <a:cxn ang="0">
                  <a:pos x="28" y="4"/>
                </a:cxn>
                <a:cxn ang="0">
                  <a:pos x="32" y="0"/>
                </a:cxn>
                <a:cxn ang="0">
                  <a:pos x="37" y="0"/>
                </a:cxn>
                <a:cxn ang="0">
                  <a:pos x="37" y="0"/>
                </a:cxn>
                <a:cxn ang="0">
                  <a:pos x="41" y="0"/>
                </a:cxn>
                <a:cxn ang="0">
                  <a:pos x="41" y="0"/>
                </a:cxn>
                <a:cxn ang="0">
                  <a:pos x="46" y="0"/>
                </a:cxn>
                <a:cxn ang="0">
                  <a:pos x="46" y="0"/>
                </a:cxn>
                <a:cxn ang="0">
                  <a:pos x="46" y="0"/>
                </a:cxn>
                <a:cxn ang="0">
                  <a:pos x="46" y="4"/>
                </a:cxn>
                <a:cxn ang="0">
                  <a:pos x="46" y="4"/>
                </a:cxn>
                <a:cxn ang="0">
                  <a:pos x="46" y="9"/>
                </a:cxn>
                <a:cxn ang="0">
                  <a:pos x="41" y="9"/>
                </a:cxn>
                <a:cxn ang="0">
                  <a:pos x="41" y="13"/>
                </a:cxn>
                <a:cxn ang="0">
                  <a:pos x="37" y="18"/>
                </a:cxn>
                <a:cxn ang="0">
                  <a:pos x="37" y="23"/>
                </a:cxn>
                <a:cxn ang="0">
                  <a:pos x="32" y="27"/>
                </a:cxn>
                <a:cxn ang="0">
                  <a:pos x="28" y="32"/>
                </a:cxn>
                <a:cxn ang="0">
                  <a:pos x="28" y="32"/>
                </a:cxn>
                <a:cxn ang="0">
                  <a:pos x="28" y="32"/>
                </a:cxn>
                <a:cxn ang="0">
                  <a:pos x="23" y="37"/>
                </a:cxn>
                <a:cxn ang="0">
                  <a:pos x="18" y="41"/>
                </a:cxn>
                <a:cxn ang="0">
                  <a:pos x="14" y="41"/>
                </a:cxn>
                <a:cxn ang="0">
                  <a:pos x="14" y="46"/>
                </a:cxn>
                <a:cxn ang="0">
                  <a:pos x="9" y="46"/>
                </a:cxn>
                <a:cxn ang="0">
                  <a:pos x="5" y="46"/>
                </a:cxn>
                <a:cxn ang="0">
                  <a:pos x="5" y="46"/>
                </a:cxn>
                <a:cxn ang="0">
                  <a:pos x="0" y="46"/>
                </a:cxn>
                <a:cxn ang="0">
                  <a:pos x="0" y="46"/>
                </a:cxn>
                <a:cxn ang="0">
                  <a:pos x="0" y="46"/>
                </a:cxn>
              </a:cxnLst>
              <a:rect l="0" t="0" r="r" b="b"/>
              <a:pathLst>
                <a:path w="46" h="46">
                  <a:moveTo>
                    <a:pt x="0" y="46"/>
                  </a:moveTo>
                  <a:lnTo>
                    <a:pt x="0" y="46"/>
                  </a:lnTo>
                  <a:lnTo>
                    <a:pt x="0" y="41"/>
                  </a:lnTo>
                  <a:lnTo>
                    <a:pt x="0" y="41"/>
                  </a:lnTo>
                  <a:lnTo>
                    <a:pt x="0" y="37"/>
                  </a:lnTo>
                  <a:lnTo>
                    <a:pt x="0" y="32"/>
                  </a:lnTo>
                  <a:lnTo>
                    <a:pt x="5" y="27"/>
                  </a:lnTo>
                  <a:lnTo>
                    <a:pt x="5" y="27"/>
                  </a:lnTo>
                  <a:lnTo>
                    <a:pt x="9" y="23"/>
                  </a:lnTo>
                  <a:lnTo>
                    <a:pt x="9" y="18"/>
                  </a:lnTo>
                  <a:lnTo>
                    <a:pt x="14" y="13"/>
                  </a:lnTo>
                  <a:lnTo>
                    <a:pt x="14" y="13"/>
                  </a:lnTo>
                  <a:lnTo>
                    <a:pt x="18" y="9"/>
                  </a:lnTo>
                  <a:lnTo>
                    <a:pt x="23" y="9"/>
                  </a:lnTo>
                  <a:lnTo>
                    <a:pt x="23" y="4"/>
                  </a:lnTo>
                  <a:lnTo>
                    <a:pt x="28" y="4"/>
                  </a:lnTo>
                  <a:lnTo>
                    <a:pt x="32" y="0"/>
                  </a:lnTo>
                  <a:lnTo>
                    <a:pt x="37" y="0"/>
                  </a:lnTo>
                  <a:lnTo>
                    <a:pt x="37" y="0"/>
                  </a:lnTo>
                  <a:lnTo>
                    <a:pt x="41" y="0"/>
                  </a:lnTo>
                  <a:lnTo>
                    <a:pt x="41" y="0"/>
                  </a:lnTo>
                  <a:lnTo>
                    <a:pt x="46" y="0"/>
                  </a:lnTo>
                  <a:lnTo>
                    <a:pt x="46" y="0"/>
                  </a:lnTo>
                  <a:lnTo>
                    <a:pt x="46" y="0"/>
                  </a:lnTo>
                  <a:lnTo>
                    <a:pt x="46" y="4"/>
                  </a:lnTo>
                  <a:lnTo>
                    <a:pt x="46" y="4"/>
                  </a:lnTo>
                  <a:lnTo>
                    <a:pt x="46" y="9"/>
                  </a:lnTo>
                  <a:lnTo>
                    <a:pt x="41" y="9"/>
                  </a:lnTo>
                  <a:lnTo>
                    <a:pt x="41" y="13"/>
                  </a:lnTo>
                  <a:lnTo>
                    <a:pt x="37" y="18"/>
                  </a:lnTo>
                  <a:lnTo>
                    <a:pt x="37" y="23"/>
                  </a:lnTo>
                  <a:lnTo>
                    <a:pt x="32" y="27"/>
                  </a:lnTo>
                  <a:lnTo>
                    <a:pt x="28" y="32"/>
                  </a:lnTo>
                  <a:lnTo>
                    <a:pt x="28" y="32"/>
                  </a:lnTo>
                  <a:lnTo>
                    <a:pt x="28" y="32"/>
                  </a:lnTo>
                  <a:lnTo>
                    <a:pt x="23" y="37"/>
                  </a:lnTo>
                  <a:lnTo>
                    <a:pt x="18" y="41"/>
                  </a:lnTo>
                  <a:lnTo>
                    <a:pt x="14" y="41"/>
                  </a:lnTo>
                  <a:lnTo>
                    <a:pt x="14" y="46"/>
                  </a:lnTo>
                  <a:lnTo>
                    <a:pt x="9" y="46"/>
                  </a:lnTo>
                  <a:lnTo>
                    <a:pt x="5" y="46"/>
                  </a:lnTo>
                  <a:lnTo>
                    <a:pt x="5" y="46"/>
                  </a:lnTo>
                  <a:lnTo>
                    <a:pt x="0" y="46"/>
                  </a:lnTo>
                  <a:lnTo>
                    <a:pt x="0" y="46"/>
                  </a:lnTo>
                  <a:lnTo>
                    <a:pt x="0" y="4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0" name="Freeform 896"/>
            <p:cNvSpPr>
              <a:spLocks/>
            </p:cNvSpPr>
            <p:nvPr/>
          </p:nvSpPr>
          <p:spPr bwMode="auto">
            <a:xfrm rot="11055630">
              <a:off x="1658" y="3194"/>
              <a:ext cx="41" cy="55"/>
            </a:xfrm>
            <a:custGeom>
              <a:avLst/>
              <a:gdLst/>
              <a:ahLst/>
              <a:cxnLst>
                <a:cxn ang="0">
                  <a:pos x="4" y="0"/>
                </a:cxn>
                <a:cxn ang="0">
                  <a:pos x="4" y="0"/>
                </a:cxn>
                <a:cxn ang="0">
                  <a:pos x="4" y="0"/>
                </a:cxn>
                <a:cxn ang="0">
                  <a:pos x="9" y="0"/>
                </a:cxn>
                <a:cxn ang="0">
                  <a:pos x="9" y="0"/>
                </a:cxn>
                <a:cxn ang="0">
                  <a:pos x="14" y="4"/>
                </a:cxn>
                <a:cxn ang="0">
                  <a:pos x="18" y="4"/>
                </a:cxn>
                <a:cxn ang="0">
                  <a:pos x="18" y="9"/>
                </a:cxn>
                <a:cxn ang="0">
                  <a:pos x="23" y="14"/>
                </a:cxn>
                <a:cxn ang="0">
                  <a:pos x="27" y="14"/>
                </a:cxn>
                <a:cxn ang="0">
                  <a:pos x="27" y="18"/>
                </a:cxn>
                <a:cxn ang="0">
                  <a:pos x="27" y="18"/>
                </a:cxn>
                <a:cxn ang="0">
                  <a:pos x="32" y="23"/>
                </a:cxn>
                <a:cxn ang="0">
                  <a:pos x="32" y="27"/>
                </a:cxn>
                <a:cxn ang="0">
                  <a:pos x="37" y="32"/>
                </a:cxn>
                <a:cxn ang="0">
                  <a:pos x="37" y="37"/>
                </a:cxn>
                <a:cxn ang="0">
                  <a:pos x="41" y="41"/>
                </a:cxn>
                <a:cxn ang="0">
                  <a:pos x="41" y="46"/>
                </a:cxn>
                <a:cxn ang="0">
                  <a:pos x="41" y="46"/>
                </a:cxn>
                <a:cxn ang="0">
                  <a:pos x="41" y="50"/>
                </a:cxn>
                <a:cxn ang="0">
                  <a:pos x="41" y="50"/>
                </a:cxn>
                <a:cxn ang="0">
                  <a:pos x="37" y="50"/>
                </a:cxn>
                <a:cxn ang="0">
                  <a:pos x="37" y="50"/>
                </a:cxn>
                <a:cxn ang="0">
                  <a:pos x="37" y="55"/>
                </a:cxn>
                <a:cxn ang="0">
                  <a:pos x="32" y="55"/>
                </a:cxn>
                <a:cxn ang="0">
                  <a:pos x="32" y="50"/>
                </a:cxn>
                <a:cxn ang="0">
                  <a:pos x="27" y="50"/>
                </a:cxn>
                <a:cxn ang="0">
                  <a:pos x="27" y="50"/>
                </a:cxn>
                <a:cxn ang="0">
                  <a:pos x="23" y="46"/>
                </a:cxn>
                <a:cxn ang="0">
                  <a:pos x="18" y="41"/>
                </a:cxn>
                <a:cxn ang="0">
                  <a:pos x="18" y="41"/>
                </a:cxn>
                <a:cxn ang="0">
                  <a:pos x="14" y="37"/>
                </a:cxn>
                <a:cxn ang="0">
                  <a:pos x="9" y="32"/>
                </a:cxn>
                <a:cxn ang="0">
                  <a:pos x="9" y="32"/>
                </a:cxn>
                <a:cxn ang="0">
                  <a:pos x="9" y="27"/>
                </a:cxn>
                <a:cxn ang="0">
                  <a:pos x="4" y="23"/>
                </a:cxn>
                <a:cxn ang="0">
                  <a:pos x="4" y="18"/>
                </a:cxn>
                <a:cxn ang="0">
                  <a:pos x="4" y="14"/>
                </a:cxn>
                <a:cxn ang="0">
                  <a:pos x="0" y="14"/>
                </a:cxn>
                <a:cxn ang="0">
                  <a:pos x="0" y="9"/>
                </a:cxn>
                <a:cxn ang="0">
                  <a:pos x="0" y="4"/>
                </a:cxn>
                <a:cxn ang="0">
                  <a:pos x="0" y="4"/>
                </a:cxn>
                <a:cxn ang="0">
                  <a:pos x="0" y="0"/>
                </a:cxn>
                <a:cxn ang="0">
                  <a:pos x="4" y="0"/>
                </a:cxn>
                <a:cxn ang="0">
                  <a:pos x="4" y="0"/>
                </a:cxn>
              </a:cxnLst>
              <a:rect l="0" t="0" r="r" b="b"/>
              <a:pathLst>
                <a:path w="41" h="55">
                  <a:moveTo>
                    <a:pt x="4" y="0"/>
                  </a:moveTo>
                  <a:lnTo>
                    <a:pt x="4" y="0"/>
                  </a:lnTo>
                  <a:lnTo>
                    <a:pt x="4" y="0"/>
                  </a:lnTo>
                  <a:lnTo>
                    <a:pt x="9" y="0"/>
                  </a:lnTo>
                  <a:lnTo>
                    <a:pt x="9" y="0"/>
                  </a:lnTo>
                  <a:lnTo>
                    <a:pt x="14" y="4"/>
                  </a:lnTo>
                  <a:lnTo>
                    <a:pt x="18" y="4"/>
                  </a:lnTo>
                  <a:lnTo>
                    <a:pt x="18" y="9"/>
                  </a:lnTo>
                  <a:lnTo>
                    <a:pt x="23" y="14"/>
                  </a:lnTo>
                  <a:lnTo>
                    <a:pt x="27" y="14"/>
                  </a:lnTo>
                  <a:lnTo>
                    <a:pt x="27" y="18"/>
                  </a:lnTo>
                  <a:lnTo>
                    <a:pt x="27" y="18"/>
                  </a:lnTo>
                  <a:lnTo>
                    <a:pt x="32" y="23"/>
                  </a:lnTo>
                  <a:lnTo>
                    <a:pt x="32" y="27"/>
                  </a:lnTo>
                  <a:lnTo>
                    <a:pt x="37" y="32"/>
                  </a:lnTo>
                  <a:lnTo>
                    <a:pt x="37" y="37"/>
                  </a:lnTo>
                  <a:lnTo>
                    <a:pt x="41" y="41"/>
                  </a:lnTo>
                  <a:lnTo>
                    <a:pt x="41" y="46"/>
                  </a:lnTo>
                  <a:lnTo>
                    <a:pt x="41" y="46"/>
                  </a:lnTo>
                  <a:lnTo>
                    <a:pt x="41" y="50"/>
                  </a:lnTo>
                  <a:lnTo>
                    <a:pt x="41" y="50"/>
                  </a:lnTo>
                  <a:lnTo>
                    <a:pt x="37" y="50"/>
                  </a:lnTo>
                  <a:lnTo>
                    <a:pt x="37" y="50"/>
                  </a:lnTo>
                  <a:lnTo>
                    <a:pt x="37" y="55"/>
                  </a:lnTo>
                  <a:lnTo>
                    <a:pt x="32" y="55"/>
                  </a:lnTo>
                  <a:lnTo>
                    <a:pt x="32" y="50"/>
                  </a:lnTo>
                  <a:lnTo>
                    <a:pt x="27" y="50"/>
                  </a:lnTo>
                  <a:lnTo>
                    <a:pt x="27" y="50"/>
                  </a:lnTo>
                  <a:lnTo>
                    <a:pt x="23" y="46"/>
                  </a:lnTo>
                  <a:lnTo>
                    <a:pt x="18" y="41"/>
                  </a:lnTo>
                  <a:lnTo>
                    <a:pt x="18" y="41"/>
                  </a:lnTo>
                  <a:lnTo>
                    <a:pt x="14" y="37"/>
                  </a:lnTo>
                  <a:lnTo>
                    <a:pt x="9" y="32"/>
                  </a:lnTo>
                  <a:lnTo>
                    <a:pt x="9" y="32"/>
                  </a:lnTo>
                  <a:lnTo>
                    <a:pt x="9" y="27"/>
                  </a:lnTo>
                  <a:lnTo>
                    <a:pt x="4" y="23"/>
                  </a:lnTo>
                  <a:lnTo>
                    <a:pt x="4" y="18"/>
                  </a:lnTo>
                  <a:lnTo>
                    <a:pt x="4" y="14"/>
                  </a:lnTo>
                  <a:lnTo>
                    <a:pt x="0" y="14"/>
                  </a:lnTo>
                  <a:lnTo>
                    <a:pt x="0" y="9"/>
                  </a:lnTo>
                  <a:lnTo>
                    <a:pt x="0" y="4"/>
                  </a:lnTo>
                  <a:lnTo>
                    <a:pt x="0" y="4"/>
                  </a:lnTo>
                  <a:lnTo>
                    <a:pt x="0" y="0"/>
                  </a:lnTo>
                  <a:lnTo>
                    <a:pt x="4" y="0"/>
                  </a:lnTo>
                  <a:lnTo>
                    <a:pt x="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1" name="Freeform 897"/>
            <p:cNvSpPr>
              <a:spLocks/>
            </p:cNvSpPr>
            <p:nvPr/>
          </p:nvSpPr>
          <p:spPr bwMode="auto">
            <a:xfrm rot="11055630">
              <a:off x="1775" y="3194"/>
              <a:ext cx="46" cy="55"/>
            </a:xfrm>
            <a:custGeom>
              <a:avLst/>
              <a:gdLst/>
              <a:ahLst/>
              <a:cxnLst>
                <a:cxn ang="0">
                  <a:pos x="5" y="51"/>
                </a:cxn>
                <a:cxn ang="0">
                  <a:pos x="0" y="51"/>
                </a:cxn>
                <a:cxn ang="0">
                  <a:pos x="0" y="51"/>
                </a:cxn>
                <a:cxn ang="0">
                  <a:pos x="0" y="46"/>
                </a:cxn>
                <a:cxn ang="0">
                  <a:pos x="0" y="46"/>
                </a:cxn>
                <a:cxn ang="0">
                  <a:pos x="5" y="41"/>
                </a:cxn>
                <a:cxn ang="0">
                  <a:pos x="5" y="37"/>
                </a:cxn>
                <a:cxn ang="0">
                  <a:pos x="5" y="32"/>
                </a:cxn>
                <a:cxn ang="0">
                  <a:pos x="9" y="28"/>
                </a:cxn>
                <a:cxn ang="0">
                  <a:pos x="9" y="23"/>
                </a:cxn>
                <a:cxn ang="0">
                  <a:pos x="14" y="18"/>
                </a:cxn>
                <a:cxn ang="0">
                  <a:pos x="14" y="18"/>
                </a:cxn>
                <a:cxn ang="0">
                  <a:pos x="18" y="18"/>
                </a:cxn>
                <a:cxn ang="0">
                  <a:pos x="23" y="14"/>
                </a:cxn>
                <a:cxn ang="0">
                  <a:pos x="23" y="9"/>
                </a:cxn>
                <a:cxn ang="0">
                  <a:pos x="28" y="9"/>
                </a:cxn>
                <a:cxn ang="0">
                  <a:pos x="32" y="5"/>
                </a:cxn>
                <a:cxn ang="0">
                  <a:pos x="32" y="5"/>
                </a:cxn>
                <a:cxn ang="0">
                  <a:pos x="37" y="0"/>
                </a:cxn>
                <a:cxn ang="0">
                  <a:pos x="41" y="0"/>
                </a:cxn>
                <a:cxn ang="0">
                  <a:pos x="41" y="0"/>
                </a:cxn>
                <a:cxn ang="0">
                  <a:pos x="41" y="0"/>
                </a:cxn>
                <a:cxn ang="0">
                  <a:pos x="41" y="0"/>
                </a:cxn>
                <a:cxn ang="0">
                  <a:pos x="46" y="5"/>
                </a:cxn>
                <a:cxn ang="0">
                  <a:pos x="46" y="5"/>
                </a:cxn>
                <a:cxn ang="0">
                  <a:pos x="46" y="9"/>
                </a:cxn>
                <a:cxn ang="0">
                  <a:pos x="46" y="9"/>
                </a:cxn>
                <a:cxn ang="0">
                  <a:pos x="41" y="14"/>
                </a:cxn>
                <a:cxn ang="0">
                  <a:pos x="41" y="18"/>
                </a:cxn>
                <a:cxn ang="0">
                  <a:pos x="41" y="23"/>
                </a:cxn>
                <a:cxn ang="0">
                  <a:pos x="37" y="28"/>
                </a:cxn>
                <a:cxn ang="0">
                  <a:pos x="37" y="32"/>
                </a:cxn>
                <a:cxn ang="0">
                  <a:pos x="32" y="32"/>
                </a:cxn>
                <a:cxn ang="0">
                  <a:pos x="32" y="32"/>
                </a:cxn>
                <a:cxn ang="0">
                  <a:pos x="28" y="37"/>
                </a:cxn>
                <a:cxn ang="0">
                  <a:pos x="23" y="41"/>
                </a:cxn>
                <a:cxn ang="0">
                  <a:pos x="23" y="46"/>
                </a:cxn>
                <a:cxn ang="0">
                  <a:pos x="18" y="46"/>
                </a:cxn>
                <a:cxn ang="0">
                  <a:pos x="14" y="51"/>
                </a:cxn>
                <a:cxn ang="0">
                  <a:pos x="14" y="51"/>
                </a:cxn>
                <a:cxn ang="0">
                  <a:pos x="9" y="51"/>
                </a:cxn>
                <a:cxn ang="0">
                  <a:pos x="9" y="55"/>
                </a:cxn>
                <a:cxn ang="0">
                  <a:pos x="5" y="55"/>
                </a:cxn>
                <a:cxn ang="0">
                  <a:pos x="5" y="51"/>
                </a:cxn>
                <a:cxn ang="0">
                  <a:pos x="5" y="51"/>
                </a:cxn>
              </a:cxnLst>
              <a:rect l="0" t="0" r="r" b="b"/>
              <a:pathLst>
                <a:path w="46" h="55">
                  <a:moveTo>
                    <a:pt x="5" y="51"/>
                  </a:moveTo>
                  <a:lnTo>
                    <a:pt x="0" y="51"/>
                  </a:lnTo>
                  <a:lnTo>
                    <a:pt x="0" y="51"/>
                  </a:lnTo>
                  <a:lnTo>
                    <a:pt x="0" y="46"/>
                  </a:lnTo>
                  <a:lnTo>
                    <a:pt x="0" y="46"/>
                  </a:lnTo>
                  <a:lnTo>
                    <a:pt x="5" y="41"/>
                  </a:lnTo>
                  <a:lnTo>
                    <a:pt x="5" y="37"/>
                  </a:lnTo>
                  <a:lnTo>
                    <a:pt x="5" y="32"/>
                  </a:lnTo>
                  <a:lnTo>
                    <a:pt x="9" y="28"/>
                  </a:lnTo>
                  <a:lnTo>
                    <a:pt x="9" y="23"/>
                  </a:lnTo>
                  <a:lnTo>
                    <a:pt x="14" y="18"/>
                  </a:lnTo>
                  <a:lnTo>
                    <a:pt x="14" y="18"/>
                  </a:lnTo>
                  <a:lnTo>
                    <a:pt x="18" y="18"/>
                  </a:lnTo>
                  <a:lnTo>
                    <a:pt x="23" y="14"/>
                  </a:lnTo>
                  <a:lnTo>
                    <a:pt x="23" y="9"/>
                  </a:lnTo>
                  <a:lnTo>
                    <a:pt x="28" y="9"/>
                  </a:lnTo>
                  <a:lnTo>
                    <a:pt x="32" y="5"/>
                  </a:lnTo>
                  <a:lnTo>
                    <a:pt x="32" y="5"/>
                  </a:lnTo>
                  <a:lnTo>
                    <a:pt x="37" y="0"/>
                  </a:lnTo>
                  <a:lnTo>
                    <a:pt x="41" y="0"/>
                  </a:lnTo>
                  <a:lnTo>
                    <a:pt x="41" y="0"/>
                  </a:lnTo>
                  <a:lnTo>
                    <a:pt x="41" y="0"/>
                  </a:lnTo>
                  <a:lnTo>
                    <a:pt x="41" y="0"/>
                  </a:lnTo>
                  <a:lnTo>
                    <a:pt x="46" y="5"/>
                  </a:lnTo>
                  <a:lnTo>
                    <a:pt x="46" y="5"/>
                  </a:lnTo>
                  <a:lnTo>
                    <a:pt x="46" y="9"/>
                  </a:lnTo>
                  <a:lnTo>
                    <a:pt x="46" y="9"/>
                  </a:lnTo>
                  <a:lnTo>
                    <a:pt x="41" y="14"/>
                  </a:lnTo>
                  <a:lnTo>
                    <a:pt x="41" y="18"/>
                  </a:lnTo>
                  <a:lnTo>
                    <a:pt x="41" y="23"/>
                  </a:lnTo>
                  <a:lnTo>
                    <a:pt x="37" y="28"/>
                  </a:lnTo>
                  <a:lnTo>
                    <a:pt x="37" y="32"/>
                  </a:lnTo>
                  <a:lnTo>
                    <a:pt x="32" y="32"/>
                  </a:lnTo>
                  <a:lnTo>
                    <a:pt x="32" y="32"/>
                  </a:lnTo>
                  <a:lnTo>
                    <a:pt x="28" y="37"/>
                  </a:lnTo>
                  <a:lnTo>
                    <a:pt x="23" y="41"/>
                  </a:lnTo>
                  <a:lnTo>
                    <a:pt x="23" y="46"/>
                  </a:lnTo>
                  <a:lnTo>
                    <a:pt x="18" y="46"/>
                  </a:lnTo>
                  <a:lnTo>
                    <a:pt x="14" y="51"/>
                  </a:lnTo>
                  <a:lnTo>
                    <a:pt x="14" y="51"/>
                  </a:lnTo>
                  <a:lnTo>
                    <a:pt x="9" y="51"/>
                  </a:lnTo>
                  <a:lnTo>
                    <a:pt x="9" y="55"/>
                  </a:lnTo>
                  <a:lnTo>
                    <a:pt x="5" y="55"/>
                  </a:lnTo>
                  <a:lnTo>
                    <a:pt x="5" y="51"/>
                  </a:lnTo>
                  <a:lnTo>
                    <a:pt x="5" y="51"/>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2" name="Freeform 898"/>
            <p:cNvSpPr>
              <a:spLocks/>
            </p:cNvSpPr>
            <p:nvPr/>
          </p:nvSpPr>
          <p:spPr bwMode="auto">
            <a:xfrm rot="11055630">
              <a:off x="1058" y="3081"/>
              <a:ext cx="60" cy="23"/>
            </a:xfrm>
            <a:custGeom>
              <a:avLst/>
              <a:gdLst/>
              <a:ahLst/>
              <a:cxnLst>
                <a:cxn ang="0">
                  <a:pos x="0" y="19"/>
                </a:cxn>
                <a:cxn ang="0">
                  <a:pos x="0" y="14"/>
                </a:cxn>
                <a:cxn ang="0">
                  <a:pos x="0" y="14"/>
                </a:cxn>
                <a:cxn ang="0">
                  <a:pos x="0" y="9"/>
                </a:cxn>
                <a:cxn ang="0">
                  <a:pos x="4" y="9"/>
                </a:cxn>
                <a:cxn ang="0">
                  <a:pos x="4" y="9"/>
                </a:cxn>
                <a:cxn ang="0">
                  <a:pos x="9" y="5"/>
                </a:cxn>
                <a:cxn ang="0">
                  <a:pos x="14" y="5"/>
                </a:cxn>
                <a:cxn ang="0">
                  <a:pos x="18" y="5"/>
                </a:cxn>
                <a:cxn ang="0">
                  <a:pos x="23" y="0"/>
                </a:cxn>
                <a:cxn ang="0">
                  <a:pos x="27" y="0"/>
                </a:cxn>
                <a:cxn ang="0">
                  <a:pos x="27" y="0"/>
                </a:cxn>
                <a:cxn ang="0">
                  <a:pos x="32" y="0"/>
                </a:cxn>
                <a:cxn ang="0">
                  <a:pos x="37" y="0"/>
                </a:cxn>
                <a:cxn ang="0">
                  <a:pos x="41" y="0"/>
                </a:cxn>
                <a:cxn ang="0">
                  <a:pos x="46" y="0"/>
                </a:cxn>
                <a:cxn ang="0">
                  <a:pos x="50" y="0"/>
                </a:cxn>
                <a:cxn ang="0">
                  <a:pos x="55" y="0"/>
                </a:cxn>
                <a:cxn ang="0">
                  <a:pos x="55" y="0"/>
                </a:cxn>
                <a:cxn ang="0">
                  <a:pos x="60" y="0"/>
                </a:cxn>
                <a:cxn ang="0">
                  <a:pos x="60" y="5"/>
                </a:cxn>
                <a:cxn ang="0">
                  <a:pos x="60" y="5"/>
                </a:cxn>
                <a:cxn ang="0">
                  <a:pos x="60" y="5"/>
                </a:cxn>
                <a:cxn ang="0">
                  <a:pos x="60" y="9"/>
                </a:cxn>
                <a:cxn ang="0">
                  <a:pos x="60" y="9"/>
                </a:cxn>
                <a:cxn ang="0">
                  <a:pos x="60" y="9"/>
                </a:cxn>
                <a:cxn ang="0">
                  <a:pos x="55" y="14"/>
                </a:cxn>
                <a:cxn ang="0">
                  <a:pos x="55" y="14"/>
                </a:cxn>
                <a:cxn ang="0">
                  <a:pos x="50" y="19"/>
                </a:cxn>
                <a:cxn ang="0">
                  <a:pos x="46" y="19"/>
                </a:cxn>
                <a:cxn ang="0">
                  <a:pos x="41" y="19"/>
                </a:cxn>
                <a:cxn ang="0">
                  <a:pos x="37" y="19"/>
                </a:cxn>
                <a:cxn ang="0">
                  <a:pos x="32" y="23"/>
                </a:cxn>
                <a:cxn ang="0">
                  <a:pos x="32" y="23"/>
                </a:cxn>
                <a:cxn ang="0">
                  <a:pos x="27" y="23"/>
                </a:cxn>
                <a:cxn ang="0">
                  <a:pos x="23" y="23"/>
                </a:cxn>
                <a:cxn ang="0">
                  <a:pos x="18" y="23"/>
                </a:cxn>
                <a:cxn ang="0">
                  <a:pos x="14" y="23"/>
                </a:cxn>
                <a:cxn ang="0">
                  <a:pos x="9" y="23"/>
                </a:cxn>
                <a:cxn ang="0">
                  <a:pos x="4" y="23"/>
                </a:cxn>
                <a:cxn ang="0">
                  <a:pos x="0" y="19"/>
                </a:cxn>
                <a:cxn ang="0">
                  <a:pos x="0" y="19"/>
                </a:cxn>
                <a:cxn ang="0">
                  <a:pos x="0" y="19"/>
                </a:cxn>
                <a:cxn ang="0">
                  <a:pos x="0" y="19"/>
                </a:cxn>
                <a:cxn ang="0">
                  <a:pos x="0" y="19"/>
                </a:cxn>
              </a:cxnLst>
              <a:rect l="0" t="0" r="r" b="b"/>
              <a:pathLst>
                <a:path w="60" h="23">
                  <a:moveTo>
                    <a:pt x="0" y="19"/>
                  </a:moveTo>
                  <a:lnTo>
                    <a:pt x="0" y="14"/>
                  </a:lnTo>
                  <a:lnTo>
                    <a:pt x="0" y="14"/>
                  </a:lnTo>
                  <a:lnTo>
                    <a:pt x="0" y="9"/>
                  </a:lnTo>
                  <a:lnTo>
                    <a:pt x="4" y="9"/>
                  </a:lnTo>
                  <a:lnTo>
                    <a:pt x="4" y="9"/>
                  </a:lnTo>
                  <a:lnTo>
                    <a:pt x="9" y="5"/>
                  </a:lnTo>
                  <a:lnTo>
                    <a:pt x="14" y="5"/>
                  </a:lnTo>
                  <a:lnTo>
                    <a:pt x="18" y="5"/>
                  </a:lnTo>
                  <a:lnTo>
                    <a:pt x="23" y="0"/>
                  </a:lnTo>
                  <a:lnTo>
                    <a:pt x="27" y="0"/>
                  </a:lnTo>
                  <a:lnTo>
                    <a:pt x="27" y="0"/>
                  </a:lnTo>
                  <a:lnTo>
                    <a:pt x="32" y="0"/>
                  </a:lnTo>
                  <a:lnTo>
                    <a:pt x="37" y="0"/>
                  </a:lnTo>
                  <a:lnTo>
                    <a:pt x="41" y="0"/>
                  </a:lnTo>
                  <a:lnTo>
                    <a:pt x="46" y="0"/>
                  </a:lnTo>
                  <a:lnTo>
                    <a:pt x="50" y="0"/>
                  </a:lnTo>
                  <a:lnTo>
                    <a:pt x="55" y="0"/>
                  </a:lnTo>
                  <a:lnTo>
                    <a:pt x="55" y="0"/>
                  </a:lnTo>
                  <a:lnTo>
                    <a:pt x="60" y="0"/>
                  </a:lnTo>
                  <a:lnTo>
                    <a:pt x="60" y="5"/>
                  </a:lnTo>
                  <a:lnTo>
                    <a:pt x="60" y="5"/>
                  </a:lnTo>
                  <a:lnTo>
                    <a:pt x="60" y="5"/>
                  </a:lnTo>
                  <a:lnTo>
                    <a:pt x="60" y="9"/>
                  </a:lnTo>
                  <a:lnTo>
                    <a:pt x="60" y="9"/>
                  </a:lnTo>
                  <a:lnTo>
                    <a:pt x="60" y="9"/>
                  </a:lnTo>
                  <a:lnTo>
                    <a:pt x="55" y="14"/>
                  </a:lnTo>
                  <a:lnTo>
                    <a:pt x="55" y="14"/>
                  </a:lnTo>
                  <a:lnTo>
                    <a:pt x="50" y="19"/>
                  </a:lnTo>
                  <a:lnTo>
                    <a:pt x="46" y="19"/>
                  </a:lnTo>
                  <a:lnTo>
                    <a:pt x="41" y="19"/>
                  </a:lnTo>
                  <a:lnTo>
                    <a:pt x="37" y="19"/>
                  </a:lnTo>
                  <a:lnTo>
                    <a:pt x="32" y="23"/>
                  </a:lnTo>
                  <a:lnTo>
                    <a:pt x="32" y="23"/>
                  </a:lnTo>
                  <a:lnTo>
                    <a:pt x="27" y="23"/>
                  </a:lnTo>
                  <a:lnTo>
                    <a:pt x="23" y="23"/>
                  </a:lnTo>
                  <a:lnTo>
                    <a:pt x="18" y="23"/>
                  </a:lnTo>
                  <a:lnTo>
                    <a:pt x="14" y="23"/>
                  </a:lnTo>
                  <a:lnTo>
                    <a:pt x="9" y="23"/>
                  </a:lnTo>
                  <a:lnTo>
                    <a:pt x="4" y="23"/>
                  </a:lnTo>
                  <a:lnTo>
                    <a:pt x="0" y="19"/>
                  </a:lnTo>
                  <a:lnTo>
                    <a:pt x="0" y="19"/>
                  </a:lnTo>
                  <a:lnTo>
                    <a:pt x="0" y="19"/>
                  </a:lnTo>
                  <a:lnTo>
                    <a:pt x="0" y="19"/>
                  </a:lnTo>
                  <a:lnTo>
                    <a:pt x="0" y="1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3" name="Freeform 899"/>
            <p:cNvSpPr>
              <a:spLocks/>
            </p:cNvSpPr>
            <p:nvPr/>
          </p:nvSpPr>
          <p:spPr bwMode="auto">
            <a:xfrm rot="11055630">
              <a:off x="672" y="2899"/>
              <a:ext cx="23" cy="60"/>
            </a:xfrm>
            <a:custGeom>
              <a:avLst/>
              <a:gdLst/>
              <a:ahLst/>
              <a:cxnLst>
                <a:cxn ang="0">
                  <a:pos x="18" y="60"/>
                </a:cxn>
                <a:cxn ang="0">
                  <a:pos x="14" y="60"/>
                </a:cxn>
                <a:cxn ang="0">
                  <a:pos x="14" y="60"/>
                </a:cxn>
                <a:cxn ang="0">
                  <a:pos x="14" y="60"/>
                </a:cxn>
                <a:cxn ang="0">
                  <a:pos x="9" y="56"/>
                </a:cxn>
                <a:cxn ang="0">
                  <a:pos x="9" y="56"/>
                </a:cxn>
                <a:cxn ang="0">
                  <a:pos x="5" y="51"/>
                </a:cxn>
                <a:cxn ang="0">
                  <a:pos x="5" y="46"/>
                </a:cxn>
                <a:cxn ang="0">
                  <a:pos x="5" y="42"/>
                </a:cxn>
                <a:cxn ang="0">
                  <a:pos x="5" y="37"/>
                </a:cxn>
                <a:cxn ang="0">
                  <a:pos x="0" y="33"/>
                </a:cxn>
                <a:cxn ang="0">
                  <a:pos x="0" y="33"/>
                </a:cxn>
                <a:cxn ang="0">
                  <a:pos x="0" y="28"/>
                </a:cxn>
                <a:cxn ang="0">
                  <a:pos x="0" y="23"/>
                </a:cxn>
                <a:cxn ang="0">
                  <a:pos x="0" y="19"/>
                </a:cxn>
                <a:cxn ang="0">
                  <a:pos x="0" y="14"/>
                </a:cxn>
                <a:cxn ang="0">
                  <a:pos x="0" y="10"/>
                </a:cxn>
                <a:cxn ang="0">
                  <a:pos x="0" y="5"/>
                </a:cxn>
                <a:cxn ang="0">
                  <a:pos x="5" y="0"/>
                </a:cxn>
                <a:cxn ang="0">
                  <a:pos x="5" y="0"/>
                </a:cxn>
                <a:cxn ang="0">
                  <a:pos x="5" y="0"/>
                </a:cxn>
                <a:cxn ang="0">
                  <a:pos x="5" y="0"/>
                </a:cxn>
                <a:cxn ang="0">
                  <a:pos x="5" y="0"/>
                </a:cxn>
                <a:cxn ang="0">
                  <a:pos x="9" y="0"/>
                </a:cxn>
                <a:cxn ang="0">
                  <a:pos x="9" y="0"/>
                </a:cxn>
                <a:cxn ang="0">
                  <a:pos x="14" y="0"/>
                </a:cxn>
                <a:cxn ang="0">
                  <a:pos x="14" y="5"/>
                </a:cxn>
                <a:cxn ang="0">
                  <a:pos x="14" y="5"/>
                </a:cxn>
                <a:cxn ang="0">
                  <a:pos x="18" y="10"/>
                </a:cxn>
                <a:cxn ang="0">
                  <a:pos x="18" y="14"/>
                </a:cxn>
                <a:cxn ang="0">
                  <a:pos x="23" y="19"/>
                </a:cxn>
                <a:cxn ang="0">
                  <a:pos x="23" y="23"/>
                </a:cxn>
                <a:cxn ang="0">
                  <a:pos x="23" y="28"/>
                </a:cxn>
                <a:cxn ang="0">
                  <a:pos x="23" y="28"/>
                </a:cxn>
                <a:cxn ang="0">
                  <a:pos x="23" y="33"/>
                </a:cxn>
                <a:cxn ang="0">
                  <a:pos x="23" y="37"/>
                </a:cxn>
                <a:cxn ang="0">
                  <a:pos x="23" y="42"/>
                </a:cxn>
                <a:cxn ang="0">
                  <a:pos x="23" y="46"/>
                </a:cxn>
                <a:cxn ang="0">
                  <a:pos x="23" y="51"/>
                </a:cxn>
                <a:cxn ang="0">
                  <a:pos x="23" y="56"/>
                </a:cxn>
                <a:cxn ang="0">
                  <a:pos x="23" y="56"/>
                </a:cxn>
                <a:cxn ang="0">
                  <a:pos x="23" y="60"/>
                </a:cxn>
                <a:cxn ang="0">
                  <a:pos x="18" y="60"/>
                </a:cxn>
                <a:cxn ang="0">
                  <a:pos x="18" y="60"/>
                </a:cxn>
                <a:cxn ang="0">
                  <a:pos x="18" y="60"/>
                </a:cxn>
              </a:cxnLst>
              <a:rect l="0" t="0" r="r" b="b"/>
              <a:pathLst>
                <a:path w="23" h="60">
                  <a:moveTo>
                    <a:pt x="18" y="60"/>
                  </a:moveTo>
                  <a:lnTo>
                    <a:pt x="14" y="60"/>
                  </a:lnTo>
                  <a:lnTo>
                    <a:pt x="14" y="60"/>
                  </a:lnTo>
                  <a:lnTo>
                    <a:pt x="14" y="60"/>
                  </a:lnTo>
                  <a:lnTo>
                    <a:pt x="9" y="56"/>
                  </a:lnTo>
                  <a:lnTo>
                    <a:pt x="9" y="56"/>
                  </a:lnTo>
                  <a:lnTo>
                    <a:pt x="5" y="51"/>
                  </a:lnTo>
                  <a:lnTo>
                    <a:pt x="5" y="46"/>
                  </a:lnTo>
                  <a:lnTo>
                    <a:pt x="5" y="42"/>
                  </a:lnTo>
                  <a:lnTo>
                    <a:pt x="5" y="37"/>
                  </a:lnTo>
                  <a:lnTo>
                    <a:pt x="0" y="33"/>
                  </a:lnTo>
                  <a:lnTo>
                    <a:pt x="0" y="33"/>
                  </a:lnTo>
                  <a:lnTo>
                    <a:pt x="0" y="28"/>
                  </a:lnTo>
                  <a:lnTo>
                    <a:pt x="0" y="23"/>
                  </a:lnTo>
                  <a:lnTo>
                    <a:pt x="0" y="19"/>
                  </a:lnTo>
                  <a:lnTo>
                    <a:pt x="0" y="14"/>
                  </a:lnTo>
                  <a:lnTo>
                    <a:pt x="0" y="10"/>
                  </a:lnTo>
                  <a:lnTo>
                    <a:pt x="0" y="5"/>
                  </a:lnTo>
                  <a:lnTo>
                    <a:pt x="5" y="0"/>
                  </a:lnTo>
                  <a:lnTo>
                    <a:pt x="5" y="0"/>
                  </a:lnTo>
                  <a:lnTo>
                    <a:pt x="5" y="0"/>
                  </a:lnTo>
                  <a:lnTo>
                    <a:pt x="5" y="0"/>
                  </a:lnTo>
                  <a:lnTo>
                    <a:pt x="5" y="0"/>
                  </a:lnTo>
                  <a:lnTo>
                    <a:pt x="9" y="0"/>
                  </a:lnTo>
                  <a:lnTo>
                    <a:pt x="9" y="0"/>
                  </a:lnTo>
                  <a:lnTo>
                    <a:pt x="14" y="0"/>
                  </a:lnTo>
                  <a:lnTo>
                    <a:pt x="14" y="5"/>
                  </a:lnTo>
                  <a:lnTo>
                    <a:pt x="14" y="5"/>
                  </a:lnTo>
                  <a:lnTo>
                    <a:pt x="18" y="10"/>
                  </a:lnTo>
                  <a:lnTo>
                    <a:pt x="18" y="14"/>
                  </a:lnTo>
                  <a:lnTo>
                    <a:pt x="23" y="19"/>
                  </a:lnTo>
                  <a:lnTo>
                    <a:pt x="23" y="23"/>
                  </a:lnTo>
                  <a:lnTo>
                    <a:pt x="23" y="28"/>
                  </a:lnTo>
                  <a:lnTo>
                    <a:pt x="23" y="28"/>
                  </a:lnTo>
                  <a:lnTo>
                    <a:pt x="23" y="33"/>
                  </a:lnTo>
                  <a:lnTo>
                    <a:pt x="23" y="37"/>
                  </a:lnTo>
                  <a:lnTo>
                    <a:pt x="23" y="42"/>
                  </a:lnTo>
                  <a:lnTo>
                    <a:pt x="23" y="46"/>
                  </a:lnTo>
                  <a:lnTo>
                    <a:pt x="23" y="51"/>
                  </a:lnTo>
                  <a:lnTo>
                    <a:pt x="23" y="56"/>
                  </a:lnTo>
                  <a:lnTo>
                    <a:pt x="23" y="56"/>
                  </a:lnTo>
                  <a:lnTo>
                    <a:pt x="23" y="60"/>
                  </a:lnTo>
                  <a:lnTo>
                    <a:pt x="18" y="60"/>
                  </a:lnTo>
                  <a:lnTo>
                    <a:pt x="18" y="60"/>
                  </a:lnTo>
                  <a:lnTo>
                    <a:pt x="18" y="6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4" name="Freeform 900"/>
            <p:cNvSpPr>
              <a:spLocks/>
            </p:cNvSpPr>
            <p:nvPr/>
          </p:nvSpPr>
          <p:spPr bwMode="auto">
            <a:xfrm rot="11055630">
              <a:off x="1031" y="2641"/>
              <a:ext cx="60" cy="28"/>
            </a:xfrm>
            <a:custGeom>
              <a:avLst/>
              <a:gdLst/>
              <a:ahLst/>
              <a:cxnLst>
                <a:cxn ang="0">
                  <a:pos x="0" y="19"/>
                </a:cxn>
                <a:cxn ang="0">
                  <a:pos x="0" y="19"/>
                </a:cxn>
                <a:cxn ang="0">
                  <a:pos x="0" y="19"/>
                </a:cxn>
                <a:cxn ang="0">
                  <a:pos x="0" y="14"/>
                </a:cxn>
                <a:cxn ang="0">
                  <a:pos x="4" y="14"/>
                </a:cxn>
                <a:cxn ang="0">
                  <a:pos x="4" y="10"/>
                </a:cxn>
                <a:cxn ang="0">
                  <a:pos x="9" y="10"/>
                </a:cxn>
                <a:cxn ang="0">
                  <a:pos x="14" y="10"/>
                </a:cxn>
                <a:cxn ang="0">
                  <a:pos x="18" y="5"/>
                </a:cxn>
                <a:cxn ang="0">
                  <a:pos x="23" y="5"/>
                </a:cxn>
                <a:cxn ang="0">
                  <a:pos x="27" y="5"/>
                </a:cxn>
                <a:cxn ang="0">
                  <a:pos x="27" y="5"/>
                </a:cxn>
                <a:cxn ang="0">
                  <a:pos x="32" y="0"/>
                </a:cxn>
                <a:cxn ang="0">
                  <a:pos x="37" y="0"/>
                </a:cxn>
                <a:cxn ang="0">
                  <a:pos x="41" y="0"/>
                </a:cxn>
                <a:cxn ang="0">
                  <a:pos x="46" y="0"/>
                </a:cxn>
                <a:cxn ang="0">
                  <a:pos x="50" y="0"/>
                </a:cxn>
                <a:cxn ang="0">
                  <a:pos x="55" y="5"/>
                </a:cxn>
                <a:cxn ang="0">
                  <a:pos x="55" y="5"/>
                </a:cxn>
                <a:cxn ang="0">
                  <a:pos x="60" y="5"/>
                </a:cxn>
                <a:cxn ang="0">
                  <a:pos x="60" y="5"/>
                </a:cxn>
                <a:cxn ang="0">
                  <a:pos x="60" y="10"/>
                </a:cxn>
                <a:cxn ang="0">
                  <a:pos x="60" y="10"/>
                </a:cxn>
                <a:cxn ang="0">
                  <a:pos x="60" y="10"/>
                </a:cxn>
                <a:cxn ang="0">
                  <a:pos x="60" y="10"/>
                </a:cxn>
                <a:cxn ang="0">
                  <a:pos x="60" y="14"/>
                </a:cxn>
                <a:cxn ang="0">
                  <a:pos x="55" y="14"/>
                </a:cxn>
                <a:cxn ang="0">
                  <a:pos x="55" y="19"/>
                </a:cxn>
                <a:cxn ang="0">
                  <a:pos x="50" y="19"/>
                </a:cxn>
                <a:cxn ang="0">
                  <a:pos x="46" y="19"/>
                </a:cxn>
                <a:cxn ang="0">
                  <a:pos x="41" y="23"/>
                </a:cxn>
                <a:cxn ang="0">
                  <a:pos x="37" y="23"/>
                </a:cxn>
                <a:cxn ang="0">
                  <a:pos x="32" y="23"/>
                </a:cxn>
                <a:cxn ang="0">
                  <a:pos x="32" y="23"/>
                </a:cxn>
                <a:cxn ang="0">
                  <a:pos x="27" y="28"/>
                </a:cxn>
                <a:cxn ang="0">
                  <a:pos x="23" y="28"/>
                </a:cxn>
                <a:cxn ang="0">
                  <a:pos x="18" y="28"/>
                </a:cxn>
                <a:cxn ang="0">
                  <a:pos x="14" y="28"/>
                </a:cxn>
                <a:cxn ang="0">
                  <a:pos x="9" y="28"/>
                </a:cxn>
                <a:cxn ang="0">
                  <a:pos x="4" y="23"/>
                </a:cxn>
                <a:cxn ang="0">
                  <a:pos x="4" y="23"/>
                </a:cxn>
                <a:cxn ang="0">
                  <a:pos x="0" y="23"/>
                </a:cxn>
                <a:cxn ang="0">
                  <a:pos x="0" y="23"/>
                </a:cxn>
                <a:cxn ang="0">
                  <a:pos x="0" y="19"/>
                </a:cxn>
                <a:cxn ang="0">
                  <a:pos x="0" y="19"/>
                </a:cxn>
              </a:cxnLst>
              <a:rect l="0" t="0" r="r" b="b"/>
              <a:pathLst>
                <a:path w="60" h="28">
                  <a:moveTo>
                    <a:pt x="0" y="19"/>
                  </a:moveTo>
                  <a:lnTo>
                    <a:pt x="0" y="19"/>
                  </a:lnTo>
                  <a:lnTo>
                    <a:pt x="0" y="19"/>
                  </a:lnTo>
                  <a:lnTo>
                    <a:pt x="0" y="14"/>
                  </a:lnTo>
                  <a:lnTo>
                    <a:pt x="4" y="14"/>
                  </a:lnTo>
                  <a:lnTo>
                    <a:pt x="4" y="10"/>
                  </a:lnTo>
                  <a:lnTo>
                    <a:pt x="9" y="10"/>
                  </a:lnTo>
                  <a:lnTo>
                    <a:pt x="14" y="10"/>
                  </a:lnTo>
                  <a:lnTo>
                    <a:pt x="18" y="5"/>
                  </a:lnTo>
                  <a:lnTo>
                    <a:pt x="23" y="5"/>
                  </a:lnTo>
                  <a:lnTo>
                    <a:pt x="27" y="5"/>
                  </a:lnTo>
                  <a:lnTo>
                    <a:pt x="27" y="5"/>
                  </a:lnTo>
                  <a:lnTo>
                    <a:pt x="32" y="0"/>
                  </a:lnTo>
                  <a:lnTo>
                    <a:pt x="37" y="0"/>
                  </a:lnTo>
                  <a:lnTo>
                    <a:pt x="41" y="0"/>
                  </a:lnTo>
                  <a:lnTo>
                    <a:pt x="46" y="0"/>
                  </a:lnTo>
                  <a:lnTo>
                    <a:pt x="50" y="0"/>
                  </a:lnTo>
                  <a:lnTo>
                    <a:pt x="55" y="5"/>
                  </a:lnTo>
                  <a:lnTo>
                    <a:pt x="55" y="5"/>
                  </a:lnTo>
                  <a:lnTo>
                    <a:pt x="60" y="5"/>
                  </a:lnTo>
                  <a:lnTo>
                    <a:pt x="60" y="5"/>
                  </a:lnTo>
                  <a:lnTo>
                    <a:pt x="60" y="10"/>
                  </a:lnTo>
                  <a:lnTo>
                    <a:pt x="60" y="10"/>
                  </a:lnTo>
                  <a:lnTo>
                    <a:pt x="60" y="10"/>
                  </a:lnTo>
                  <a:lnTo>
                    <a:pt x="60" y="10"/>
                  </a:lnTo>
                  <a:lnTo>
                    <a:pt x="60" y="14"/>
                  </a:lnTo>
                  <a:lnTo>
                    <a:pt x="55" y="14"/>
                  </a:lnTo>
                  <a:lnTo>
                    <a:pt x="55" y="19"/>
                  </a:lnTo>
                  <a:lnTo>
                    <a:pt x="50" y="19"/>
                  </a:lnTo>
                  <a:lnTo>
                    <a:pt x="46" y="19"/>
                  </a:lnTo>
                  <a:lnTo>
                    <a:pt x="41" y="23"/>
                  </a:lnTo>
                  <a:lnTo>
                    <a:pt x="37" y="23"/>
                  </a:lnTo>
                  <a:lnTo>
                    <a:pt x="32" y="23"/>
                  </a:lnTo>
                  <a:lnTo>
                    <a:pt x="32" y="23"/>
                  </a:lnTo>
                  <a:lnTo>
                    <a:pt x="27" y="28"/>
                  </a:lnTo>
                  <a:lnTo>
                    <a:pt x="23" y="28"/>
                  </a:lnTo>
                  <a:lnTo>
                    <a:pt x="18" y="28"/>
                  </a:lnTo>
                  <a:lnTo>
                    <a:pt x="14" y="28"/>
                  </a:lnTo>
                  <a:lnTo>
                    <a:pt x="9" y="28"/>
                  </a:lnTo>
                  <a:lnTo>
                    <a:pt x="4" y="23"/>
                  </a:lnTo>
                  <a:lnTo>
                    <a:pt x="4" y="23"/>
                  </a:lnTo>
                  <a:lnTo>
                    <a:pt x="0" y="23"/>
                  </a:lnTo>
                  <a:lnTo>
                    <a:pt x="0" y="23"/>
                  </a:lnTo>
                  <a:lnTo>
                    <a:pt x="0" y="19"/>
                  </a:lnTo>
                  <a:lnTo>
                    <a:pt x="0" y="1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5" name="Freeform 901"/>
            <p:cNvSpPr>
              <a:spLocks/>
            </p:cNvSpPr>
            <p:nvPr/>
          </p:nvSpPr>
          <p:spPr bwMode="auto">
            <a:xfrm rot="11055630">
              <a:off x="1179" y="2797"/>
              <a:ext cx="23" cy="65"/>
            </a:xfrm>
            <a:custGeom>
              <a:avLst/>
              <a:gdLst/>
              <a:ahLst/>
              <a:cxnLst>
                <a:cxn ang="0">
                  <a:pos x="19" y="65"/>
                </a:cxn>
                <a:cxn ang="0">
                  <a:pos x="14" y="65"/>
                </a:cxn>
                <a:cxn ang="0">
                  <a:pos x="14" y="60"/>
                </a:cxn>
                <a:cxn ang="0">
                  <a:pos x="9" y="60"/>
                </a:cxn>
                <a:cxn ang="0">
                  <a:pos x="9" y="60"/>
                </a:cxn>
                <a:cxn ang="0">
                  <a:pos x="9" y="55"/>
                </a:cxn>
                <a:cxn ang="0">
                  <a:pos x="5" y="51"/>
                </a:cxn>
                <a:cxn ang="0">
                  <a:pos x="5" y="46"/>
                </a:cxn>
                <a:cxn ang="0">
                  <a:pos x="5" y="41"/>
                </a:cxn>
                <a:cxn ang="0">
                  <a:pos x="0" y="37"/>
                </a:cxn>
                <a:cxn ang="0">
                  <a:pos x="0" y="32"/>
                </a:cxn>
                <a:cxn ang="0">
                  <a:pos x="0" y="32"/>
                </a:cxn>
                <a:cxn ang="0">
                  <a:pos x="0" y="28"/>
                </a:cxn>
                <a:cxn ang="0">
                  <a:pos x="0" y="23"/>
                </a:cxn>
                <a:cxn ang="0">
                  <a:pos x="0" y="18"/>
                </a:cxn>
                <a:cxn ang="0">
                  <a:pos x="0" y="14"/>
                </a:cxn>
                <a:cxn ang="0">
                  <a:pos x="0" y="9"/>
                </a:cxn>
                <a:cxn ang="0">
                  <a:pos x="0" y="5"/>
                </a:cxn>
                <a:cxn ang="0">
                  <a:pos x="0" y="5"/>
                </a:cxn>
                <a:cxn ang="0">
                  <a:pos x="5" y="0"/>
                </a:cxn>
                <a:cxn ang="0">
                  <a:pos x="5" y="0"/>
                </a:cxn>
                <a:cxn ang="0">
                  <a:pos x="5" y="0"/>
                </a:cxn>
                <a:cxn ang="0">
                  <a:pos x="5" y="0"/>
                </a:cxn>
                <a:cxn ang="0">
                  <a:pos x="9" y="0"/>
                </a:cxn>
                <a:cxn ang="0">
                  <a:pos x="9" y="0"/>
                </a:cxn>
                <a:cxn ang="0">
                  <a:pos x="14" y="5"/>
                </a:cxn>
                <a:cxn ang="0">
                  <a:pos x="14" y="5"/>
                </a:cxn>
                <a:cxn ang="0">
                  <a:pos x="14" y="9"/>
                </a:cxn>
                <a:cxn ang="0">
                  <a:pos x="19" y="9"/>
                </a:cxn>
                <a:cxn ang="0">
                  <a:pos x="19" y="14"/>
                </a:cxn>
                <a:cxn ang="0">
                  <a:pos x="19" y="18"/>
                </a:cxn>
                <a:cxn ang="0">
                  <a:pos x="23" y="23"/>
                </a:cxn>
                <a:cxn ang="0">
                  <a:pos x="23" y="28"/>
                </a:cxn>
                <a:cxn ang="0">
                  <a:pos x="23" y="28"/>
                </a:cxn>
                <a:cxn ang="0">
                  <a:pos x="23" y="37"/>
                </a:cxn>
                <a:cxn ang="0">
                  <a:pos x="23" y="41"/>
                </a:cxn>
                <a:cxn ang="0">
                  <a:pos x="23" y="46"/>
                </a:cxn>
                <a:cxn ang="0">
                  <a:pos x="23" y="51"/>
                </a:cxn>
                <a:cxn ang="0">
                  <a:pos x="23" y="51"/>
                </a:cxn>
                <a:cxn ang="0">
                  <a:pos x="23" y="55"/>
                </a:cxn>
                <a:cxn ang="0">
                  <a:pos x="23" y="60"/>
                </a:cxn>
                <a:cxn ang="0">
                  <a:pos x="19" y="60"/>
                </a:cxn>
                <a:cxn ang="0">
                  <a:pos x="19" y="65"/>
                </a:cxn>
                <a:cxn ang="0">
                  <a:pos x="19" y="65"/>
                </a:cxn>
                <a:cxn ang="0">
                  <a:pos x="19" y="65"/>
                </a:cxn>
              </a:cxnLst>
              <a:rect l="0" t="0" r="r" b="b"/>
              <a:pathLst>
                <a:path w="23" h="65">
                  <a:moveTo>
                    <a:pt x="19" y="65"/>
                  </a:moveTo>
                  <a:lnTo>
                    <a:pt x="14" y="65"/>
                  </a:lnTo>
                  <a:lnTo>
                    <a:pt x="14" y="60"/>
                  </a:lnTo>
                  <a:lnTo>
                    <a:pt x="9" y="60"/>
                  </a:lnTo>
                  <a:lnTo>
                    <a:pt x="9" y="60"/>
                  </a:lnTo>
                  <a:lnTo>
                    <a:pt x="9" y="55"/>
                  </a:lnTo>
                  <a:lnTo>
                    <a:pt x="5" y="51"/>
                  </a:lnTo>
                  <a:lnTo>
                    <a:pt x="5" y="46"/>
                  </a:lnTo>
                  <a:lnTo>
                    <a:pt x="5" y="41"/>
                  </a:lnTo>
                  <a:lnTo>
                    <a:pt x="0" y="37"/>
                  </a:lnTo>
                  <a:lnTo>
                    <a:pt x="0" y="32"/>
                  </a:lnTo>
                  <a:lnTo>
                    <a:pt x="0" y="32"/>
                  </a:lnTo>
                  <a:lnTo>
                    <a:pt x="0" y="28"/>
                  </a:lnTo>
                  <a:lnTo>
                    <a:pt x="0" y="23"/>
                  </a:lnTo>
                  <a:lnTo>
                    <a:pt x="0" y="18"/>
                  </a:lnTo>
                  <a:lnTo>
                    <a:pt x="0" y="14"/>
                  </a:lnTo>
                  <a:lnTo>
                    <a:pt x="0" y="9"/>
                  </a:lnTo>
                  <a:lnTo>
                    <a:pt x="0" y="5"/>
                  </a:lnTo>
                  <a:lnTo>
                    <a:pt x="0" y="5"/>
                  </a:lnTo>
                  <a:lnTo>
                    <a:pt x="5" y="0"/>
                  </a:lnTo>
                  <a:lnTo>
                    <a:pt x="5" y="0"/>
                  </a:lnTo>
                  <a:lnTo>
                    <a:pt x="5" y="0"/>
                  </a:lnTo>
                  <a:lnTo>
                    <a:pt x="5" y="0"/>
                  </a:lnTo>
                  <a:lnTo>
                    <a:pt x="9" y="0"/>
                  </a:lnTo>
                  <a:lnTo>
                    <a:pt x="9" y="0"/>
                  </a:lnTo>
                  <a:lnTo>
                    <a:pt x="14" y="5"/>
                  </a:lnTo>
                  <a:lnTo>
                    <a:pt x="14" y="5"/>
                  </a:lnTo>
                  <a:lnTo>
                    <a:pt x="14" y="9"/>
                  </a:lnTo>
                  <a:lnTo>
                    <a:pt x="19" y="9"/>
                  </a:lnTo>
                  <a:lnTo>
                    <a:pt x="19" y="14"/>
                  </a:lnTo>
                  <a:lnTo>
                    <a:pt x="19" y="18"/>
                  </a:lnTo>
                  <a:lnTo>
                    <a:pt x="23" y="23"/>
                  </a:lnTo>
                  <a:lnTo>
                    <a:pt x="23" y="28"/>
                  </a:lnTo>
                  <a:lnTo>
                    <a:pt x="23" y="28"/>
                  </a:lnTo>
                  <a:lnTo>
                    <a:pt x="23" y="37"/>
                  </a:lnTo>
                  <a:lnTo>
                    <a:pt x="23" y="41"/>
                  </a:lnTo>
                  <a:lnTo>
                    <a:pt x="23" y="46"/>
                  </a:lnTo>
                  <a:lnTo>
                    <a:pt x="23" y="51"/>
                  </a:lnTo>
                  <a:lnTo>
                    <a:pt x="23" y="51"/>
                  </a:lnTo>
                  <a:lnTo>
                    <a:pt x="23" y="55"/>
                  </a:lnTo>
                  <a:lnTo>
                    <a:pt x="23" y="60"/>
                  </a:lnTo>
                  <a:lnTo>
                    <a:pt x="19" y="60"/>
                  </a:lnTo>
                  <a:lnTo>
                    <a:pt x="19" y="65"/>
                  </a:lnTo>
                  <a:lnTo>
                    <a:pt x="19" y="65"/>
                  </a:lnTo>
                  <a:lnTo>
                    <a:pt x="19" y="6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6" name="Freeform 902"/>
            <p:cNvSpPr>
              <a:spLocks/>
            </p:cNvSpPr>
            <p:nvPr/>
          </p:nvSpPr>
          <p:spPr bwMode="auto">
            <a:xfrm rot="11055630">
              <a:off x="1135" y="2698"/>
              <a:ext cx="23" cy="64"/>
            </a:xfrm>
            <a:custGeom>
              <a:avLst/>
              <a:gdLst/>
              <a:ahLst/>
              <a:cxnLst>
                <a:cxn ang="0">
                  <a:pos x="18" y="64"/>
                </a:cxn>
                <a:cxn ang="0">
                  <a:pos x="14" y="64"/>
                </a:cxn>
                <a:cxn ang="0">
                  <a:pos x="14" y="64"/>
                </a:cxn>
                <a:cxn ang="0">
                  <a:pos x="14" y="64"/>
                </a:cxn>
                <a:cxn ang="0">
                  <a:pos x="9" y="60"/>
                </a:cxn>
                <a:cxn ang="0">
                  <a:pos x="9" y="55"/>
                </a:cxn>
                <a:cxn ang="0">
                  <a:pos x="5" y="55"/>
                </a:cxn>
                <a:cxn ang="0">
                  <a:pos x="5" y="50"/>
                </a:cxn>
                <a:cxn ang="0">
                  <a:pos x="5" y="46"/>
                </a:cxn>
                <a:cxn ang="0">
                  <a:pos x="0" y="41"/>
                </a:cxn>
                <a:cxn ang="0">
                  <a:pos x="0" y="37"/>
                </a:cxn>
                <a:cxn ang="0">
                  <a:pos x="0" y="37"/>
                </a:cxn>
                <a:cxn ang="0">
                  <a:pos x="0" y="32"/>
                </a:cxn>
                <a:cxn ang="0">
                  <a:pos x="0" y="23"/>
                </a:cxn>
                <a:cxn ang="0">
                  <a:pos x="0" y="18"/>
                </a:cxn>
                <a:cxn ang="0">
                  <a:pos x="0" y="14"/>
                </a:cxn>
                <a:cxn ang="0">
                  <a:pos x="0" y="14"/>
                </a:cxn>
                <a:cxn ang="0">
                  <a:pos x="0" y="9"/>
                </a:cxn>
                <a:cxn ang="0">
                  <a:pos x="5" y="4"/>
                </a:cxn>
                <a:cxn ang="0">
                  <a:pos x="5" y="4"/>
                </a:cxn>
                <a:cxn ang="0">
                  <a:pos x="5" y="4"/>
                </a:cxn>
                <a:cxn ang="0">
                  <a:pos x="9" y="0"/>
                </a:cxn>
                <a:cxn ang="0">
                  <a:pos x="9" y="0"/>
                </a:cxn>
                <a:cxn ang="0">
                  <a:pos x="9" y="0"/>
                </a:cxn>
                <a:cxn ang="0">
                  <a:pos x="9" y="4"/>
                </a:cxn>
                <a:cxn ang="0">
                  <a:pos x="14" y="4"/>
                </a:cxn>
                <a:cxn ang="0">
                  <a:pos x="14" y="4"/>
                </a:cxn>
                <a:cxn ang="0">
                  <a:pos x="18" y="9"/>
                </a:cxn>
                <a:cxn ang="0">
                  <a:pos x="18" y="14"/>
                </a:cxn>
                <a:cxn ang="0">
                  <a:pos x="18" y="18"/>
                </a:cxn>
                <a:cxn ang="0">
                  <a:pos x="23" y="23"/>
                </a:cxn>
                <a:cxn ang="0">
                  <a:pos x="23" y="27"/>
                </a:cxn>
                <a:cxn ang="0">
                  <a:pos x="23" y="32"/>
                </a:cxn>
                <a:cxn ang="0">
                  <a:pos x="23" y="32"/>
                </a:cxn>
                <a:cxn ang="0">
                  <a:pos x="23" y="37"/>
                </a:cxn>
                <a:cxn ang="0">
                  <a:pos x="23" y="41"/>
                </a:cxn>
                <a:cxn ang="0">
                  <a:pos x="23" y="46"/>
                </a:cxn>
                <a:cxn ang="0">
                  <a:pos x="23" y="50"/>
                </a:cxn>
                <a:cxn ang="0">
                  <a:pos x="23" y="55"/>
                </a:cxn>
                <a:cxn ang="0">
                  <a:pos x="23" y="60"/>
                </a:cxn>
                <a:cxn ang="0">
                  <a:pos x="23" y="60"/>
                </a:cxn>
                <a:cxn ang="0">
                  <a:pos x="18" y="64"/>
                </a:cxn>
                <a:cxn ang="0">
                  <a:pos x="18" y="64"/>
                </a:cxn>
                <a:cxn ang="0">
                  <a:pos x="18" y="64"/>
                </a:cxn>
                <a:cxn ang="0">
                  <a:pos x="18" y="64"/>
                </a:cxn>
              </a:cxnLst>
              <a:rect l="0" t="0" r="r" b="b"/>
              <a:pathLst>
                <a:path w="23" h="64">
                  <a:moveTo>
                    <a:pt x="18" y="64"/>
                  </a:moveTo>
                  <a:lnTo>
                    <a:pt x="14" y="64"/>
                  </a:lnTo>
                  <a:lnTo>
                    <a:pt x="14" y="64"/>
                  </a:lnTo>
                  <a:lnTo>
                    <a:pt x="14" y="64"/>
                  </a:lnTo>
                  <a:lnTo>
                    <a:pt x="9" y="60"/>
                  </a:lnTo>
                  <a:lnTo>
                    <a:pt x="9" y="55"/>
                  </a:lnTo>
                  <a:lnTo>
                    <a:pt x="5" y="55"/>
                  </a:lnTo>
                  <a:lnTo>
                    <a:pt x="5" y="50"/>
                  </a:lnTo>
                  <a:lnTo>
                    <a:pt x="5" y="46"/>
                  </a:lnTo>
                  <a:lnTo>
                    <a:pt x="0" y="41"/>
                  </a:lnTo>
                  <a:lnTo>
                    <a:pt x="0" y="37"/>
                  </a:lnTo>
                  <a:lnTo>
                    <a:pt x="0" y="37"/>
                  </a:lnTo>
                  <a:lnTo>
                    <a:pt x="0" y="32"/>
                  </a:lnTo>
                  <a:lnTo>
                    <a:pt x="0" y="23"/>
                  </a:lnTo>
                  <a:lnTo>
                    <a:pt x="0" y="18"/>
                  </a:lnTo>
                  <a:lnTo>
                    <a:pt x="0" y="14"/>
                  </a:lnTo>
                  <a:lnTo>
                    <a:pt x="0" y="14"/>
                  </a:lnTo>
                  <a:lnTo>
                    <a:pt x="0" y="9"/>
                  </a:lnTo>
                  <a:lnTo>
                    <a:pt x="5" y="4"/>
                  </a:lnTo>
                  <a:lnTo>
                    <a:pt x="5" y="4"/>
                  </a:lnTo>
                  <a:lnTo>
                    <a:pt x="5" y="4"/>
                  </a:lnTo>
                  <a:lnTo>
                    <a:pt x="9" y="0"/>
                  </a:lnTo>
                  <a:lnTo>
                    <a:pt x="9" y="0"/>
                  </a:lnTo>
                  <a:lnTo>
                    <a:pt x="9" y="0"/>
                  </a:lnTo>
                  <a:lnTo>
                    <a:pt x="9" y="4"/>
                  </a:lnTo>
                  <a:lnTo>
                    <a:pt x="14" y="4"/>
                  </a:lnTo>
                  <a:lnTo>
                    <a:pt x="14" y="4"/>
                  </a:lnTo>
                  <a:lnTo>
                    <a:pt x="18" y="9"/>
                  </a:lnTo>
                  <a:lnTo>
                    <a:pt x="18" y="14"/>
                  </a:lnTo>
                  <a:lnTo>
                    <a:pt x="18" y="18"/>
                  </a:lnTo>
                  <a:lnTo>
                    <a:pt x="23" y="23"/>
                  </a:lnTo>
                  <a:lnTo>
                    <a:pt x="23" y="27"/>
                  </a:lnTo>
                  <a:lnTo>
                    <a:pt x="23" y="32"/>
                  </a:lnTo>
                  <a:lnTo>
                    <a:pt x="23" y="32"/>
                  </a:lnTo>
                  <a:lnTo>
                    <a:pt x="23" y="37"/>
                  </a:lnTo>
                  <a:lnTo>
                    <a:pt x="23" y="41"/>
                  </a:lnTo>
                  <a:lnTo>
                    <a:pt x="23" y="46"/>
                  </a:lnTo>
                  <a:lnTo>
                    <a:pt x="23" y="50"/>
                  </a:lnTo>
                  <a:lnTo>
                    <a:pt x="23" y="55"/>
                  </a:lnTo>
                  <a:lnTo>
                    <a:pt x="23" y="60"/>
                  </a:lnTo>
                  <a:lnTo>
                    <a:pt x="23" y="60"/>
                  </a:lnTo>
                  <a:lnTo>
                    <a:pt x="18" y="64"/>
                  </a:lnTo>
                  <a:lnTo>
                    <a:pt x="18" y="64"/>
                  </a:lnTo>
                  <a:lnTo>
                    <a:pt x="18" y="64"/>
                  </a:lnTo>
                  <a:lnTo>
                    <a:pt x="18" y="6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7" name="Freeform 903"/>
            <p:cNvSpPr>
              <a:spLocks/>
            </p:cNvSpPr>
            <p:nvPr/>
          </p:nvSpPr>
          <p:spPr bwMode="auto">
            <a:xfrm rot="11055630">
              <a:off x="896" y="2654"/>
              <a:ext cx="64" cy="28"/>
            </a:xfrm>
            <a:custGeom>
              <a:avLst/>
              <a:gdLst/>
              <a:ahLst/>
              <a:cxnLst>
                <a:cxn ang="0">
                  <a:pos x="0" y="19"/>
                </a:cxn>
                <a:cxn ang="0">
                  <a:pos x="0" y="19"/>
                </a:cxn>
                <a:cxn ang="0">
                  <a:pos x="0" y="19"/>
                </a:cxn>
                <a:cxn ang="0">
                  <a:pos x="4" y="14"/>
                </a:cxn>
                <a:cxn ang="0">
                  <a:pos x="4" y="14"/>
                </a:cxn>
                <a:cxn ang="0">
                  <a:pos x="9" y="10"/>
                </a:cxn>
                <a:cxn ang="0">
                  <a:pos x="9" y="10"/>
                </a:cxn>
                <a:cxn ang="0">
                  <a:pos x="14" y="10"/>
                </a:cxn>
                <a:cxn ang="0">
                  <a:pos x="18" y="5"/>
                </a:cxn>
                <a:cxn ang="0">
                  <a:pos x="23" y="5"/>
                </a:cxn>
                <a:cxn ang="0">
                  <a:pos x="27" y="5"/>
                </a:cxn>
                <a:cxn ang="0">
                  <a:pos x="27" y="5"/>
                </a:cxn>
                <a:cxn ang="0">
                  <a:pos x="32" y="5"/>
                </a:cxn>
                <a:cxn ang="0">
                  <a:pos x="37" y="5"/>
                </a:cxn>
                <a:cxn ang="0">
                  <a:pos x="46" y="0"/>
                </a:cxn>
                <a:cxn ang="0">
                  <a:pos x="46" y="0"/>
                </a:cxn>
                <a:cxn ang="0">
                  <a:pos x="50" y="5"/>
                </a:cxn>
                <a:cxn ang="0">
                  <a:pos x="55" y="5"/>
                </a:cxn>
                <a:cxn ang="0">
                  <a:pos x="60" y="5"/>
                </a:cxn>
                <a:cxn ang="0">
                  <a:pos x="60" y="5"/>
                </a:cxn>
                <a:cxn ang="0">
                  <a:pos x="60" y="5"/>
                </a:cxn>
                <a:cxn ang="0">
                  <a:pos x="64" y="10"/>
                </a:cxn>
                <a:cxn ang="0">
                  <a:pos x="64" y="10"/>
                </a:cxn>
                <a:cxn ang="0">
                  <a:pos x="64" y="10"/>
                </a:cxn>
                <a:cxn ang="0">
                  <a:pos x="60" y="14"/>
                </a:cxn>
                <a:cxn ang="0">
                  <a:pos x="60" y="14"/>
                </a:cxn>
                <a:cxn ang="0">
                  <a:pos x="60" y="14"/>
                </a:cxn>
                <a:cxn ang="0">
                  <a:pos x="55" y="19"/>
                </a:cxn>
                <a:cxn ang="0">
                  <a:pos x="50" y="19"/>
                </a:cxn>
                <a:cxn ang="0">
                  <a:pos x="46" y="23"/>
                </a:cxn>
                <a:cxn ang="0">
                  <a:pos x="41" y="23"/>
                </a:cxn>
                <a:cxn ang="0">
                  <a:pos x="37" y="23"/>
                </a:cxn>
                <a:cxn ang="0">
                  <a:pos x="32" y="23"/>
                </a:cxn>
                <a:cxn ang="0">
                  <a:pos x="32" y="23"/>
                </a:cxn>
                <a:cxn ang="0">
                  <a:pos x="27" y="28"/>
                </a:cxn>
                <a:cxn ang="0">
                  <a:pos x="23" y="28"/>
                </a:cxn>
                <a:cxn ang="0">
                  <a:pos x="18" y="28"/>
                </a:cxn>
                <a:cxn ang="0">
                  <a:pos x="14" y="28"/>
                </a:cxn>
                <a:cxn ang="0">
                  <a:pos x="9" y="28"/>
                </a:cxn>
                <a:cxn ang="0">
                  <a:pos x="9" y="28"/>
                </a:cxn>
                <a:cxn ang="0">
                  <a:pos x="4" y="23"/>
                </a:cxn>
                <a:cxn ang="0">
                  <a:pos x="0" y="23"/>
                </a:cxn>
                <a:cxn ang="0">
                  <a:pos x="0" y="23"/>
                </a:cxn>
                <a:cxn ang="0">
                  <a:pos x="0" y="19"/>
                </a:cxn>
                <a:cxn ang="0">
                  <a:pos x="0" y="19"/>
                </a:cxn>
              </a:cxnLst>
              <a:rect l="0" t="0" r="r" b="b"/>
              <a:pathLst>
                <a:path w="64" h="28">
                  <a:moveTo>
                    <a:pt x="0" y="19"/>
                  </a:moveTo>
                  <a:lnTo>
                    <a:pt x="0" y="19"/>
                  </a:lnTo>
                  <a:lnTo>
                    <a:pt x="0" y="19"/>
                  </a:lnTo>
                  <a:lnTo>
                    <a:pt x="4" y="14"/>
                  </a:lnTo>
                  <a:lnTo>
                    <a:pt x="4" y="14"/>
                  </a:lnTo>
                  <a:lnTo>
                    <a:pt x="9" y="10"/>
                  </a:lnTo>
                  <a:lnTo>
                    <a:pt x="9" y="10"/>
                  </a:lnTo>
                  <a:lnTo>
                    <a:pt x="14" y="10"/>
                  </a:lnTo>
                  <a:lnTo>
                    <a:pt x="18" y="5"/>
                  </a:lnTo>
                  <a:lnTo>
                    <a:pt x="23" y="5"/>
                  </a:lnTo>
                  <a:lnTo>
                    <a:pt x="27" y="5"/>
                  </a:lnTo>
                  <a:lnTo>
                    <a:pt x="27" y="5"/>
                  </a:lnTo>
                  <a:lnTo>
                    <a:pt x="32" y="5"/>
                  </a:lnTo>
                  <a:lnTo>
                    <a:pt x="37" y="5"/>
                  </a:lnTo>
                  <a:lnTo>
                    <a:pt x="46" y="0"/>
                  </a:lnTo>
                  <a:lnTo>
                    <a:pt x="46" y="0"/>
                  </a:lnTo>
                  <a:lnTo>
                    <a:pt x="50" y="5"/>
                  </a:lnTo>
                  <a:lnTo>
                    <a:pt x="55" y="5"/>
                  </a:lnTo>
                  <a:lnTo>
                    <a:pt x="60" y="5"/>
                  </a:lnTo>
                  <a:lnTo>
                    <a:pt x="60" y="5"/>
                  </a:lnTo>
                  <a:lnTo>
                    <a:pt x="60" y="5"/>
                  </a:lnTo>
                  <a:lnTo>
                    <a:pt x="64" y="10"/>
                  </a:lnTo>
                  <a:lnTo>
                    <a:pt x="64" y="10"/>
                  </a:lnTo>
                  <a:lnTo>
                    <a:pt x="64" y="10"/>
                  </a:lnTo>
                  <a:lnTo>
                    <a:pt x="60" y="14"/>
                  </a:lnTo>
                  <a:lnTo>
                    <a:pt x="60" y="14"/>
                  </a:lnTo>
                  <a:lnTo>
                    <a:pt x="60" y="14"/>
                  </a:lnTo>
                  <a:lnTo>
                    <a:pt x="55" y="19"/>
                  </a:lnTo>
                  <a:lnTo>
                    <a:pt x="50" y="19"/>
                  </a:lnTo>
                  <a:lnTo>
                    <a:pt x="46" y="23"/>
                  </a:lnTo>
                  <a:lnTo>
                    <a:pt x="41" y="23"/>
                  </a:lnTo>
                  <a:lnTo>
                    <a:pt x="37" y="23"/>
                  </a:lnTo>
                  <a:lnTo>
                    <a:pt x="32" y="23"/>
                  </a:lnTo>
                  <a:lnTo>
                    <a:pt x="32" y="23"/>
                  </a:lnTo>
                  <a:lnTo>
                    <a:pt x="27" y="28"/>
                  </a:lnTo>
                  <a:lnTo>
                    <a:pt x="23" y="28"/>
                  </a:lnTo>
                  <a:lnTo>
                    <a:pt x="18" y="28"/>
                  </a:lnTo>
                  <a:lnTo>
                    <a:pt x="14" y="28"/>
                  </a:lnTo>
                  <a:lnTo>
                    <a:pt x="9" y="28"/>
                  </a:lnTo>
                  <a:lnTo>
                    <a:pt x="9" y="28"/>
                  </a:lnTo>
                  <a:lnTo>
                    <a:pt x="4" y="23"/>
                  </a:lnTo>
                  <a:lnTo>
                    <a:pt x="0" y="23"/>
                  </a:lnTo>
                  <a:lnTo>
                    <a:pt x="0" y="23"/>
                  </a:lnTo>
                  <a:lnTo>
                    <a:pt x="0" y="19"/>
                  </a:lnTo>
                  <a:lnTo>
                    <a:pt x="0" y="1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8" name="Freeform 904"/>
            <p:cNvSpPr>
              <a:spLocks/>
            </p:cNvSpPr>
            <p:nvPr/>
          </p:nvSpPr>
          <p:spPr bwMode="auto">
            <a:xfrm rot="11055630">
              <a:off x="791" y="2765"/>
              <a:ext cx="64" cy="23"/>
            </a:xfrm>
            <a:custGeom>
              <a:avLst/>
              <a:gdLst/>
              <a:ahLst/>
              <a:cxnLst>
                <a:cxn ang="0">
                  <a:pos x="0" y="14"/>
                </a:cxn>
                <a:cxn ang="0">
                  <a:pos x="0" y="14"/>
                </a:cxn>
                <a:cxn ang="0">
                  <a:pos x="0" y="14"/>
                </a:cxn>
                <a:cxn ang="0">
                  <a:pos x="4" y="9"/>
                </a:cxn>
                <a:cxn ang="0">
                  <a:pos x="4" y="9"/>
                </a:cxn>
                <a:cxn ang="0">
                  <a:pos x="9" y="9"/>
                </a:cxn>
                <a:cxn ang="0">
                  <a:pos x="13" y="5"/>
                </a:cxn>
                <a:cxn ang="0">
                  <a:pos x="18" y="5"/>
                </a:cxn>
                <a:cxn ang="0">
                  <a:pos x="23" y="5"/>
                </a:cxn>
                <a:cxn ang="0">
                  <a:pos x="27" y="0"/>
                </a:cxn>
                <a:cxn ang="0">
                  <a:pos x="32" y="0"/>
                </a:cxn>
                <a:cxn ang="0">
                  <a:pos x="32" y="0"/>
                </a:cxn>
                <a:cxn ang="0">
                  <a:pos x="36" y="0"/>
                </a:cxn>
                <a:cxn ang="0">
                  <a:pos x="41" y="0"/>
                </a:cxn>
                <a:cxn ang="0">
                  <a:pos x="46" y="0"/>
                </a:cxn>
                <a:cxn ang="0">
                  <a:pos x="50" y="0"/>
                </a:cxn>
                <a:cxn ang="0">
                  <a:pos x="55" y="0"/>
                </a:cxn>
                <a:cxn ang="0">
                  <a:pos x="55" y="0"/>
                </a:cxn>
                <a:cxn ang="0">
                  <a:pos x="59" y="5"/>
                </a:cxn>
                <a:cxn ang="0">
                  <a:pos x="59" y="5"/>
                </a:cxn>
                <a:cxn ang="0">
                  <a:pos x="64" y="5"/>
                </a:cxn>
                <a:cxn ang="0">
                  <a:pos x="64" y="9"/>
                </a:cxn>
                <a:cxn ang="0">
                  <a:pos x="64" y="9"/>
                </a:cxn>
                <a:cxn ang="0">
                  <a:pos x="64" y="9"/>
                </a:cxn>
                <a:cxn ang="0">
                  <a:pos x="64" y="9"/>
                </a:cxn>
                <a:cxn ang="0">
                  <a:pos x="59" y="14"/>
                </a:cxn>
                <a:cxn ang="0">
                  <a:pos x="59" y="14"/>
                </a:cxn>
                <a:cxn ang="0">
                  <a:pos x="55" y="19"/>
                </a:cxn>
                <a:cxn ang="0">
                  <a:pos x="50" y="19"/>
                </a:cxn>
                <a:cxn ang="0">
                  <a:pos x="46" y="19"/>
                </a:cxn>
                <a:cxn ang="0">
                  <a:pos x="41" y="23"/>
                </a:cxn>
                <a:cxn ang="0">
                  <a:pos x="36" y="23"/>
                </a:cxn>
                <a:cxn ang="0">
                  <a:pos x="32" y="23"/>
                </a:cxn>
                <a:cxn ang="0">
                  <a:pos x="32" y="23"/>
                </a:cxn>
                <a:cxn ang="0">
                  <a:pos x="27" y="23"/>
                </a:cxn>
                <a:cxn ang="0">
                  <a:pos x="23" y="23"/>
                </a:cxn>
                <a:cxn ang="0">
                  <a:pos x="18" y="23"/>
                </a:cxn>
                <a:cxn ang="0">
                  <a:pos x="13" y="23"/>
                </a:cxn>
                <a:cxn ang="0">
                  <a:pos x="9" y="23"/>
                </a:cxn>
                <a:cxn ang="0">
                  <a:pos x="9" y="23"/>
                </a:cxn>
                <a:cxn ang="0">
                  <a:pos x="4" y="19"/>
                </a:cxn>
                <a:cxn ang="0">
                  <a:pos x="4" y="19"/>
                </a:cxn>
                <a:cxn ang="0">
                  <a:pos x="0" y="19"/>
                </a:cxn>
                <a:cxn ang="0">
                  <a:pos x="0" y="14"/>
                </a:cxn>
                <a:cxn ang="0">
                  <a:pos x="0" y="14"/>
                </a:cxn>
              </a:cxnLst>
              <a:rect l="0" t="0" r="r" b="b"/>
              <a:pathLst>
                <a:path w="64" h="23">
                  <a:moveTo>
                    <a:pt x="0" y="14"/>
                  </a:moveTo>
                  <a:lnTo>
                    <a:pt x="0" y="14"/>
                  </a:lnTo>
                  <a:lnTo>
                    <a:pt x="0" y="14"/>
                  </a:lnTo>
                  <a:lnTo>
                    <a:pt x="4" y="9"/>
                  </a:lnTo>
                  <a:lnTo>
                    <a:pt x="4" y="9"/>
                  </a:lnTo>
                  <a:lnTo>
                    <a:pt x="9" y="9"/>
                  </a:lnTo>
                  <a:lnTo>
                    <a:pt x="13" y="5"/>
                  </a:lnTo>
                  <a:lnTo>
                    <a:pt x="18" y="5"/>
                  </a:lnTo>
                  <a:lnTo>
                    <a:pt x="23" y="5"/>
                  </a:lnTo>
                  <a:lnTo>
                    <a:pt x="27" y="0"/>
                  </a:lnTo>
                  <a:lnTo>
                    <a:pt x="32" y="0"/>
                  </a:lnTo>
                  <a:lnTo>
                    <a:pt x="32" y="0"/>
                  </a:lnTo>
                  <a:lnTo>
                    <a:pt x="36" y="0"/>
                  </a:lnTo>
                  <a:lnTo>
                    <a:pt x="41" y="0"/>
                  </a:lnTo>
                  <a:lnTo>
                    <a:pt x="46" y="0"/>
                  </a:lnTo>
                  <a:lnTo>
                    <a:pt x="50" y="0"/>
                  </a:lnTo>
                  <a:lnTo>
                    <a:pt x="55" y="0"/>
                  </a:lnTo>
                  <a:lnTo>
                    <a:pt x="55" y="0"/>
                  </a:lnTo>
                  <a:lnTo>
                    <a:pt x="59" y="5"/>
                  </a:lnTo>
                  <a:lnTo>
                    <a:pt x="59" y="5"/>
                  </a:lnTo>
                  <a:lnTo>
                    <a:pt x="64" y="5"/>
                  </a:lnTo>
                  <a:lnTo>
                    <a:pt x="64" y="9"/>
                  </a:lnTo>
                  <a:lnTo>
                    <a:pt x="64" y="9"/>
                  </a:lnTo>
                  <a:lnTo>
                    <a:pt x="64" y="9"/>
                  </a:lnTo>
                  <a:lnTo>
                    <a:pt x="64" y="9"/>
                  </a:lnTo>
                  <a:lnTo>
                    <a:pt x="59" y="14"/>
                  </a:lnTo>
                  <a:lnTo>
                    <a:pt x="59" y="14"/>
                  </a:lnTo>
                  <a:lnTo>
                    <a:pt x="55" y="19"/>
                  </a:lnTo>
                  <a:lnTo>
                    <a:pt x="50" y="19"/>
                  </a:lnTo>
                  <a:lnTo>
                    <a:pt x="46" y="19"/>
                  </a:lnTo>
                  <a:lnTo>
                    <a:pt x="41" y="23"/>
                  </a:lnTo>
                  <a:lnTo>
                    <a:pt x="36" y="23"/>
                  </a:lnTo>
                  <a:lnTo>
                    <a:pt x="32" y="23"/>
                  </a:lnTo>
                  <a:lnTo>
                    <a:pt x="32" y="23"/>
                  </a:lnTo>
                  <a:lnTo>
                    <a:pt x="27" y="23"/>
                  </a:lnTo>
                  <a:lnTo>
                    <a:pt x="23" y="23"/>
                  </a:lnTo>
                  <a:lnTo>
                    <a:pt x="18" y="23"/>
                  </a:lnTo>
                  <a:lnTo>
                    <a:pt x="13" y="23"/>
                  </a:lnTo>
                  <a:lnTo>
                    <a:pt x="9" y="23"/>
                  </a:lnTo>
                  <a:lnTo>
                    <a:pt x="9" y="23"/>
                  </a:lnTo>
                  <a:lnTo>
                    <a:pt x="4" y="19"/>
                  </a:lnTo>
                  <a:lnTo>
                    <a:pt x="4" y="19"/>
                  </a:lnTo>
                  <a:lnTo>
                    <a:pt x="0" y="19"/>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89" name="Freeform 905"/>
            <p:cNvSpPr>
              <a:spLocks/>
            </p:cNvSpPr>
            <p:nvPr/>
          </p:nvSpPr>
          <p:spPr bwMode="auto">
            <a:xfrm rot="11055630">
              <a:off x="841" y="3024"/>
              <a:ext cx="60" cy="28"/>
            </a:xfrm>
            <a:custGeom>
              <a:avLst/>
              <a:gdLst/>
              <a:ahLst/>
              <a:cxnLst>
                <a:cxn ang="0">
                  <a:pos x="0" y="18"/>
                </a:cxn>
                <a:cxn ang="0">
                  <a:pos x="0" y="18"/>
                </a:cxn>
                <a:cxn ang="0">
                  <a:pos x="0" y="14"/>
                </a:cxn>
                <a:cxn ang="0">
                  <a:pos x="0" y="14"/>
                </a:cxn>
                <a:cxn ang="0">
                  <a:pos x="5" y="14"/>
                </a:cxn>
                <a:cxn ang="0">
                  <a:pos x="5" y="9"/>
                </a:cxn>
                <a:cxn ang="0">
                  <a:pos x="9" y="9"/>
                </a:cxn>
                <a:cxn ang="0">
                  <a:pos x="14" y="5"/>
                </a:cxn>
                <a:cxn ang="0">
                  <a:pos x="18" y="5"/>
                </a:cxn>
                <a:cxn ang="0">
                  <a:pos x="23" y="5"/>
                </a:cxn>
                <a:cxn ang="0">
                  <a:pos x="28" y="5"/>
                </a:cxn>
                <a:cxn ang="0">
                  <a:pos x="28" y="5"/>
                </a:cxn>
                <a:cxn ang="0">
                  <a:pos x="32" y="5"/>
                </a:cxn>
                <a:cxn ang="0">
                  <a:pos x="37" y="0"/>
                </a:cxn>
                <a:cxn ang="0">
                  <a:pos x="41" y="0"/>
                </a:cxn>
                <a:cxn ang="0">
                  <a:pos x="46" y="0"/>
                </a:cxn>
                <a:cxn ang="0">
                  <a:pos x="51" y="0"/>
                </a:cxn>
                <a:cxn ang="0">
                  <a:pos x="55" y="5"/>
                </a:cxn>
                <a:cxn ang="0">
                  <a:pos x="55" y="5"/>
                </a:cxn>
                <a:cxn ang="0">
                  <a:pos x="60" y="5"/>
                </a:cxn>
                <a:cxn ang="0">
                  <a:pos x="60" y="5"/>
                </a:cxn>
                <a:cxn ang="0">
                  <a:pos x="60" y="9"/>
                </a:cxn>
                <a:cxn ang="0">
                  <a:pos x="60" y="9"/>
                </a:cxn>
                <a:cxn ang="0">
                  <a:pos x="60" y="9"/>
                </a:cxn>
                <a:cxn ang="0">
                  <a:pos x="60" y="14"/>
                </a:cxn>
                <a:cxn ang="0">
                  <a:pos x="60" y="14"/>
                </a:cxn>
                <a:cxn ang="0">
                  <a:pos x="55" y="14"/>
                </a:cxn>
                <a:cxn ang="0">
                  <a:pos x="51" y="18"/>
                </a:cxn>
                <a:cxn ang="0">
                  <a:pos x="51" y="18"/>
                </a:cxn>
                <a:cxn ang="0">
                  <a:pos x="46" y="23"/>
                </a:cxn>
                <a:cxn ang="0">
                  <a:pos x="41" y="23"/>
                </a:cxn>
                <a:cxn ang="0">
                  <a:pos x="37" y="23"/>
                </a:cxn>
                <a:cxn ang="0">
                  <a:pos x="32" y="23"/>
                </a:cxn>
                <a:cxn ang="0">
                  <a:pos x="32" y="23"/>
                </a:cxn>
                <a:cxn ang="0">
                  <a:pos x="28" y="28"/>
                </a:cxn>
                <a:cxn ang="0">
                  <a:pos x="23" y="28"/>
                </a:cxn>
                <a:cxn ang="0">
                  <a:pos x="18" y="28"/>
                </a:cxn>
                <a:cxn ang="0">
                  <a:pos x="14" y="28"/>
                </a:cxn>
                <a:cxn ang="0">
                  <a:pos x="9" y="28"/>
                </a:cxn>
                <a:cxn ang="0">
                  <a:pos x="5" y="23"/>
                </a:cxn>
                <a:cxn ang="0">
                  <a:pos x="0" y="23"/>
                </a:cxn>
                <a:cxn ang="0">
                  <a:pos x="0" y="23"/>
                </a:cxn>
                <a:cxn ang="0">
                  <a:pos x="0" y="23"/>
                </a:cxn>
                <a:cxn ang="0">
                  <a:pos x="0" y="18"/>
                </a:cxn>
                <a:cxn ang="0">
                  <a:pos x="0" y="18"/>
                </a:cxn>
              </a:cxnLst>
              <a:rect l="0" t="0" r="r" b="b"/>
              <a:pathLst>
                <a:path w="60" h="28">
                  <a:moveTo>
                    <a:pt x="0" y="18"/>
                  </a:moveTo>
                  <a:lnTo>
                    <a:pt x="0" y="18"/>
                  </a:lnTo>
                  <a:lnTo>
                    <a:pt x="0" y="14"/>
                  </a:lnTo>
                  <a:lnTo>
                    <a:pt x="0" y="14"/>
                  </a:lnTo>
                  <a:lnTo>
                    <a:pt x="5" y="14"/>
                  </a:lnTo>
                  <a:lnTo>
                    <a:pt x="5" y="9"/>
                  </a:lnTo>
                  <a:lnTo>
                    <a:pt x="9" y="9"/>
                  </a:lnTo>
                  <a:lnTo>
                    <a:pt x="14" y="5"/>
                  </a:lnTo>
                  <a:lnTo>
                    <a:pt x="18" y="5"/>
                  </a:lnTo>
                  <a:lnTo>
                    <a:pt x="23" y="5"/>
                  </a:lnTo>
                  <a:lnTo>
                    <a:pt x="28" y="5"/>
                  </a:lnTo>
                  <a:lnTo>
                    <a:pt x="28" y="5"/>
                  </a:lnTo>
                  <a:lnTo>
                    <a:pt x="32" y="5"/>
                  </a:lnTo>
                  <a:lnTo>
                    <a:pt x="37" y="0"/>
                  </a:lnTo>
                  <a:lnTo>
                    <a:pt x="41" y="0"/>
                  </a:lnTo>
                  <a:lnTo>
                    <a:pt x="46" y="0"/>
                  </a:lnTo>
                  <a:lnTo>
                    <a:pt x="51" y="0"/>
                  </a:lnTo>
                  <a:lnTo>
                    <a:pt x="55" y="5"/>
                  </a:lnTo>
                  <a:lnTo>
                    <a:pt x="55" y="5"/>
                  </a:lnTo>
                  <a:lnTo>
                    <a:pt x="60" y="5"/>
                  </a:lnTo>
                  <a:lnTo>
                    <a:pt x="60" y="5"/>
                  </a:lnTo>
                  <a:lnTo>
                    <a:pt x="60" y="9"/>
                  </a:lnTo>
                  <a:lnTo>
                    <a:pt x="60" y="9"/>
                  </a:lnTo>
                  <a:lnTo>
                    <a:pt x="60" y="9"/>
                  </a:lnTo>
                  <a:lnTo>
                    <a:pt x="60" y="14"/>
                  </a:lnTo>
                  <a:lnTo>
                    <a:pt x="60" y="14"/>
                  </a:lnTo>
                  <a:lnTo>
                    <a:pt x="55" y="14"/>
                  </a:lnTo>
                  <a:lnTo>
                    <a:pt x="51" y="18"/>
                  </a:lnTo>
                  <a:lnTo>
                    <a:pt x="51" y="18"/>
                  </a:lnTo>
                  <a:lnTo>
                    <a:pt x="46" y="23"/>
                  </a:lnTo>
                  <a:lnTo>
                    <a:pt x="41" y="23"/>
                  </a:lnTo>
                  <a:lnTo>
                    <a:pt x="37" y="23"/>
                  </a:lnTo>
                  <a:lnTo>
                    <a:pt x="32" y="23"/>
                  </a:lnTo>
                  <a:lnTo>
                    <a:pt x="32" y="23"/>
                  </a:lnTo>
                  <a:lnTo>
                    <a:pt x="28" y="28"/>
                  </a:lnTo>
                  <a:lnTo>
                    <a:pt x="23" y="28"/>
                  </a:lnTo>
                  <a:lnTo>
                    <a:pt x="18" y="28"/>
                  </a:lnTo>
                  <a:lnTo>
                    <a:pt x="14" y="28"/>
                  </a:lnTo>
                  <a:lnTo>
                    <a:pt x="9" y="28"/>
                  </a:lnTo>
                  <a:lnTo>
                    <a:pt x="5" y="23"/>
                  </a:lnTo>
                  <a:lnTo>
                    <a:pt x="0" y="23"/>
                  </a:lnTo>
                  <a:lnTo>
                    <a:pt x="0" y="23"/>
                  </a:lnTo>
                  <a:lnTo>
                    <a:pt x="0" y="23"/>
                  </a:lnTo>
                  <a:lnTo>
                    <a:pt x="0" y="18"/>
                  </a:lnTo>
                  <a:lnTo>
                    <a:pt x="0" y="1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0" name="Freeform 906"/>
            <p:cNvSpPr>
              <a:spLocks/>
            </p:cNvSpPr>
            <p:nvPr/>
          </p:nvSpPr>
          <p:spPr bwMode="auto">
            <a:xfrm rot="11055630">
              <a:off x="950" y="3050"/>
              <a:ext cx="64" cy="23"/>
            </a:xfrm>
            <a:custGeom>
              <a:avLst/>
              <a:gdLst/>
              <a:ahLst/>
              <a:cxnLst>
                <a:cxn ang="0">
                  <a:pos x="0" y="14"/>
                </a:cxn>
                <a:cxn ang="0">
                  <a:pos x="0" y="14"/>
                </a:cxn>
                <a:cxn ang="0">
                  <a:pos x="4" y="14"/>
                </a:cxn>
                <a:cxn ang="0">
                  <a:pos x="4" y="9"/>
                </a:cxn>
                <a:cxn ang="0">
                  <a:pos x="4" y="9"/>
                </a:cxn>
                <a:cxn ang="0">
                  <a:pos x="9" y="5"/>
                </a:cxn>
                <a:cxn ang="0">
                  <a:pos x="14" y="5"/>
                </a:cxn>
                <a:cxn ang="0">
                  <a:pos x="18" y="5"/>
                </a:cxn>
                <a:cxn ang="0">
                  <a:pos x="23" y="0"/>
                </a:cxn>
                <a:cxn ang="0">
                  <a:pos x="27" y="0"/>
                </a:cxn>
                <a:cxn ang="0">
                  <a:pos x="32" y="0"/>
                </a:cxn>
                <a:cxn ang="0">
                  <a:pos x="32" y="0"/>
                </a:cxn>
                <a:cxn ang="0">
                  <a:pos x="37" y="0"/>
                </a:cxn>
                <a:cxn ang="0">
                  <a:pos x="41" y="0"/>
                </a:cxn>
                <a:cxn ang="0">
                  <a:pos x="46" y="0"/>
                </a:cxn>
                <a:cxn ang="0">
                  <a:pos x="50" y="0"/>
                </a:cxn>
                <a:cxn ang="0">
                  <a:pos x="55" y="0"/>
                </a:cxn>
                <a:cxn ang="0">
                  <a:pos x="55" y="0"/>
                </a:cxn>
                <a:cxn ang="0">
                  <a:pos x="60" y="0"/>
                </a:cxn>
                <a:cxn ang="0">
                  <a:pos x="64" y="0"/>
                </a:cxn>
                <a:cxn ang="0">
                  <a:pos x="64" y="5"/>
                </a:cxn>
                <a:cxn ang="0">
                  <a:pos x="64" y="5"/>
                </a:cxn>
                <a:cxn ang="0">
                  <a:pos x="64" y="5"/>
                </a:cxn>
                <a:cxn ang="0">
                  <a:pos x="64" y="5"/>
                </a:cxn>
                <a:cxn ang="0">
                  <a:pos x="64" y="9"/>
                </a:cxn>
                <a:cxn ang="0">
                  <a:pos x="60" y="9"/>
                </a:cxn>
                <a:cxn ang="0">
                  <a:pos x="60" y="14"/>
                </a:cxn>
                <a:cxn ang="0">
                  <a:pos x="55" y="14"/>
                </a:cxn>
                <a:cxn ang="0">
                  <a:pos x="55" y="14"/>
                </a:cxn>
                <a:cxn ang="0">
                  <a:pos x="50" y="19"/>
                </a:cxn>
                <a:cxn ang="0">
                  <a:pos x="46" y="19"/>
                </a:cxn>
                <a:cxn ang="0">
                  <a:pos x="41" y="19"/>
                </a:cxn>
                <a:cxn ang="0">
                  <a:pos x="37" y="23"/>
                </a:cxn>
                <a:cxn ang="0">
                  <a:pos x="37" y="23"/>
                </a:cxn>
                <a:cxn ang="0">
                  <a:pos x="32" y="23"/>
                </a:cxn>
                <a:cxn ang="0">
                  <a:pos x="23" y="23"/>
                </a:cxn>
                <a:cxn ang="0">
                  <a:pos x="18" y="23"/>
                </a:cxn>
                <a:cxn ang="0">
                  <a:pos x="14" y="23"/>
                </a:cxn>
                <a:cxn ang="0">
                  <a:pos x="14" y="23"/>
                </a:cxn>
                <a:cxn ang="0">
                  <a:pos x="9" y="23"/>
                </a:cxn>
                <a:cxn ang="0">
                  <a:pos x="4" y="19"/>
                </a:cxn>
                <a:cxn ang="0">
                  <a:pos x="4" y="19"/>
                </a:cxn>
                <a:cxn ang="0">
                  <a:pos x="0" y="19"/>
                </a:cxn>
                <a:cxn ang="0">
                  <a:pos x="0" y="14"/>
                </a:cxn>
                <a:cxn ang="0">
                  <a:pos x="0" y="14"/>
                </a:cxn>
              </a:cxnLst>
              <a:rect l="0" t="0" r="r" b="b"/>
              <a:pathLst>
                <a:path w="64" h="23">
                  <a:moveTo>
                    <a:pt x="0" y="14"/>
                  </a:moveTo>
                  <a:lnTo>
                    <a:pt x="0" y="14"/>
                  </a:lnTo>
                  <a:lnTo>
                    <a:pt x="4" y="14"/>
                  </a:lnTo>
                  <a:lnTo>
                    <a:pt x="4" y="9"/>
                  </a:lnTo>
                  <a:lnTo>
                    <a:pt x="4" y="9"/>
                  </a:lnTo>
                  <a:lnTo>
                    <a:pt x="9" y="5"/>
                  </a:lnTo>
                  <a:lnTo>
                    <a:pt x="14" y="5"/>
                  </a:lnTo>
                  <a:lnTo>
                    <a:pt x="18" y="5"/>
                  </a:lnTo>
                  <a:lnTo>
                    <a:pt x="23" y="0"/>
                  </a:lnTo>
                  <a:lnTo>
                    <a:pt x="27" y="0"/>
                  </a:lnTo>
                  <a:lnTo>
                    <a:pt x="32" y="0"/>
                  </a:lnTo>
                  <a:lnTo>
                    <a:pt x="32" y="0"/>
                  </a:lnTo>
                  <a:lnTo>
                    <a:pt x="37" y="0"/>
                  </a:lnTo>
                  <a:lnTo>
                    <a:pt x="41" y="0"/>
                  </a:lnTo>
                  <a:lnTo>
                    <a:pt x="46" y="0"/>
                  </a:lnTo>
                  <a:lnTo>
                    <a:pt x="50" y="0"/>
                  </a:lnTo>
                  <a:lnTo>
                    <a:pt x="55" y="0"/>
                  </a:lnTo>
                  <a:lnTo>
                    <a:pt x="55" y="0"/>
                  </a:lnTo>
                  <a:lnTo>
                    <a:pt x="60" y="0"/>
                  </a:lnTo>
                  <a:lnTo>
                    <a:pt x="64" y="0"/>
                  </a:lnTo>
                  <a:lnTo>
                    <a:pt x="64" y="5"/>
                  </a:lnTo>
                  <a:lnTo>
                    <a:pt x="64" y="5"/>
                  </a:lnTo>
                  <a:lnTo>
                    <a:pt x="64" y="5"/>
                  </a:lnTo>
                  <a:lnTo>
                    <a:pt x="64" y="5"/>
                  </a:lnTo>
                  <a:lnTo>
                    <a:pt x="64" y="9"/>
                  </a:lnTo>
                  <a:lnTo>
                    <a:pt x="60" y="9"/>
                  </a:lnTo>
                  <a:lnTo>
                    <a:pt x="60" y="14"/>
                  </a:lnTo>
                  <a:lnTo>
                    <a:pt x="55" y="14"/>
                  </a:lnTo>
                  <a:lnTo>
                    <a:pt x="55" y="14"/>
                  </a:lnTo>
                  <a:lnTo>
                    <a:pt x="50" y="19"/>
                  </a:lnTo>
                  <a:lnTo>
                    <a:pt x="46" y="19"/>
                  </a:lnTo>
                  <a:lnTo>
                    <a:pt x="41" y="19"/>
                  </a:lnTo>
                  <a:lnTo>
                    <a:pt x="37" y="23"/>
                  </a:lnTo>
                  <a:lnTo>
                    <a:pt x="37" y="23"/>
                  </a:lnTo>
                  <a:lnTo>
                    <a:pt x="32" y="23"/>
                  </a:lnTo>
                  <a:lnTo>
                    <a:pt x="23" y="23"/>
                  </a:lnTo>
                  <a:lnTo>
                    <a:pt x="18" y="23"/>
                  </a:lnTo>
                  <a:lnTo>
                    <a:pt x="14" y="23"/>
                  </a:lnTo>
                  <a:lnTo>
                    <a:pt x="14" y="23"/>
                  </a:lnTo>
                  <a:lnTo>
                    <a:pt x="9" y="23"/>
                  </a:lnTo>
                  <a:lnTo>
                    <a:pt x="4" y="19"/>
                  </a:lnTo>
                  <a:lnTo>
                    <a:pt x="4" y="19"/>
                  </a:lnTo>
                  <a:lnTo>
                    <a:pt x="0" y="19"/>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1" name="Freeform 907"/>
            <p:cNvSpPr>
              <a:spLocks/>
            </p:cNvSpPr>
            <p:nvPr/>
          </p:nvSpPr>
          <p:spPr bwMode="auto">
            <a:xfrm rot="11055630">
              <a:off x="737" y="2992"/>
              <a:ext cx="60" cy="23"/>
            </a:xfrm>
            <a:custGeom>
              <a:avLst/>
              <a:gdLst/>
              <a:ahLst/>
              <a:cxnLst>
                <a:cxn ang="0">
                  <a:pos x="0" y="18"/>
                </a:cxn>
                <a:cxn ang="0">
                  <a:pos x="0" y="13"/>
                </a:cxn>
                <a:cxn ang="0">
                  <a:pos x="0" y="13"/>
                </a:cxn>
                <a:cxn ang="0">
                  <a:pos x="0" y="9"/>
                </a:cxn>
                <a:cxn ang="0">
                  <a:pos x="5" y="9"/>
                </a:cxn>
                <a:cxn ang="0">
                  <a:pos x="5" y="9"/>
                </a:cxn>
                <a:cxn ang="0">
                  <a:pos x="9" y="4"/>
                </a:cxn>
                <a:cxn ang="0">
                  <a:pos x="14" y="4"/>
                </a:cxn>
                <a:cxn ang="0">
                  <a:pos x="18" y="4"/>
                </a:cxn>
                <a:cxn ang="0">
                  <a:pos x="23" y="0"/>
                </a:cxn>
                <a:cxn ang="0">
                  <a:pos x="28" y="0"/>
                </a:cxn>
                <a:cxn ang="0">
                  <a:pos x="28" y="0"/>
                </a:cxn>
                <a:cxn ang="0">
                  <a:pos x="32" y="0"/>
                </a:cxn>
                <a:cxn ang="0">
                  <a:pos x="37" y="0"/>
                </a:cxn>
                <a:cxn ang="0">
                  <a:pos x="42" y="0"/>
                </a:cxn>
                <a:cxn ang="0">
                  <a:pos x="46" y="0"/>
                </a:cxn>
                <a:cxn ang="0">
                  <a:pos x="51" y="0"/>
                </a:cxn>
                <a:cxn ang="0">
                  <a:pos x="55" y="0"/>
                </a:cxn>
                <a:cxn ang="0">
                  <a:pos x="55" y="0"/>
                </a:cxn>
                <a:cxn ang="0">
                  <a:pos x="60" y="0"/>
                </a:cxn>
                <a:cxn ang="0">
                  <a:pos x="60" y="4"/>
                </a:cxn>
                <a:cxn ang="0">
                  <a:pos x="60" y="4"/>
                </a:cxn>
                <a:cxn ang="0">
                  <a:pos x="60" y="4"/>
                </a:cxn>
                <a:cxn ang="0">
                  <a:pos x="60" y="9"/>
                </a:cxn>
                <a:cxn ang="0">
                  <a:pos x="60" y="9"/>
                </a:cxn>
                <a:cxn ang="0">
                  <a:pos x="60" y="9"/>
                </a:cxn>
                <a:cxn ang="0">
                  <a:pos x="55" y="13"/>
                </a:cxn>
                <a:cxn ang="0">
                  <a:pos x="55" y="13"/>
                </a:cxn>
                <a:cxn ang="0">
                  <a:pos x="51" y="18"/>
                </a:cxn>
                <a:cxn ang="0">
                  <a:pos x="46" y="18"/>
                </a:cxn>
                <a:cxn ang="0">
                  <a:pos x="42" y="18"/>
                </a:cxn>
                <a:cxn ang="0">
                  <a:pos x="37" y="18"/>
                </a:cxn>
                <a:cxn ang="0">
                  <a:pos x="32" y="23"/>
                </a:cxn>
                <a:cxn ang="0">
                  <a:pos x="32" y="23"/>
                </a:cxn>
                <a:cxn ang="0">
                  <a:pos x="28" y="23"/>
                </a:cxn>
                <a:cxn ang="0">
                  <a:pos x="23" y="23"/>
                </a:cxn>
                <a:cxn ang="0">
                  <a:pos x="18" y="23"/>
                </a:cxn>
                <a:cxn ang="0">
                  <a:pos x="14" y="23"/>
                </a:cxn>
                <a:cxn ang="0">
                  <a:pos x="9" y="23"/>
                </a:cxn>
                <a:cxn ang="0">
                  <a:pos x="5" y="23"/>
                </a:cxn>
                <a:cxn ang="0">
                  <a:pos x="5" y="23"/>
                </a:cxn>
                <a:cxn ang="0">
                  <a:pos x="0" y="18"/>
                </a:cxn>
                <a:cxn ang="0">
                  <a:pos x="0" y="18"/>
                </a:cxn>
                <a:cxn ang="0">
                  <a:pos x="0" y="18"/>
                </a:cxn>
                <a:cxn ang="0">
                  <a:pos x="0" y="18"/>
                </a:cxn>
              </a:cxnLst>
              <a:rect l="0" t="0" r="r" b="b"/>
              <a:pathLst>
                <a:path w="60" h="23">
                  <a:moveTo>
                    <a:pt x="0" y="18"/>
                  </a:moveTo>
                  <a:lnTo>
                    <a:pt x="0" y="13"/>
                  </a:lnTo>
                  <a:lnTo>
                    <a:pt x="0" y="13"/>
                  </a:lnTo>
                  <a:lnTo>
                    <a:pt x="0" y="9"/>
                  </a:lnTo>
                  <a:lnTo>
                    <a:pt x="5" y="9"/>
                  </a:lnTo>
                  <a:lnTo>
                    <a:pt x="5" y="9"/>
                  </a:lnTo>
                  <a:lnTo>
                    <a:pt x="9" y="4"/>
                  </a:lnTo>
                  <a:lnTo>
                    <a:pt x="14" y="4"/>
                  </a:lnTo>
                  <a:lnTo>
                    <a:pt x="18" y="4"/>
                  </a:lnTo>
                  <a:lnTo>
                    <a:pt x="23" y="0"/>
                  </a:lnTo>
                  <a:lnTo>
                    <a:pt x="28" y="0"/>
                  </a:lnTo>
                  <a:lnTo>
                    <a:pt x="28" y="0"/>
                  </a:lnTo>
                  <a:lnTo>
                    <a:pt x="32" y="0"/>
                  </a:lnTo>
                  <a:lnTo>
                    <a:pt x="37" y="0"/>
                  </a:lnTo>
                  <a:lnTo>
                    <a:pt x="42" y="0"/>
                  </a:lnTo>
                  <a:lnTo>
                    <a:pt x="46" y="0"/>
                  </a:lnTo>
                  <a:lnTo>
                    <a:pt x="51" y="0"/>
                  </a:lnTo>
                  <a:lnTo>
                    <a:pt x="55" y="0"/>
                  </a:lnTo>
                  <a:lnTo>
                    <a:pt x="55" y="0"/>
                  </a:lnTo>
                  <a:lnTo>
                    <a:pt x="60" y="0"/>
                  </a:lnTo>
                  <a:lnTo>
                    <a:pt x="60" y="4"/>
                  </a:lnTo>
                  <a:lnTo>
                    <a:pt x="60" y="4"/>
                  </a:lnTo>
                  <a:lnTo>
                    <a:pt x="60" y="4"/>
                  </a:lnTo>
                  <a:lnTo>
                    <a:pt x="60" y="9"/>
                  </a:lnTo>
                  <a:lnTo>
                    <a:pt x="60" y="9"/>
                  </a:lnTo>
                  <a:lnTo>
                    <a:pt x="60" y="9"/>
                  </a:lnTo>
                  <a:lnTo>
                    <a:pt x="55" y="13"/>
                  </a:lnTo>
                  <a:lnTo>
                    <a:pt x="55" y="13"/>
                  </a:lnTo>
                  <a:lnTo>
                    <a:pt x="51" y="18"/>
                  </a:lnTo>
                  <a:lnTo>
                    <a:pt x="46" y="18"/>
                  </a:lnTo>
                  <a:lnTo>
                    <a:pt x="42" y="18"/>
                  </a:lnTo>
                  <a:lnTo>
                    <a:pt x="37" y="18"/>
                  </a:lnTo>
                  <a:lnTo>
                    <a:pt x="32" y="23"/>
                  </a:lnTo>
                  <a:lnTo>
                    <a:pt x="32" y="23"/>
                  </a:lnTo>
                  <a:lnTo>
                    <a:pt x="28" y="23"/>
                  </a:lnTo>
                  <a:lnTo>
                    <a:pt x="23" y="23"/>
                  </a:lnTo>
                  <a:lnTo>
                    <a:pt x="18" y="23"/>
                  </a:lnTo>
                  <a:lnTo>
                    <a:pt x="14" y="23"/>
                  </a:lnTo>
                  <a:lnTo>
                    <a:pt x="9" y="23"/>
                  </a:lnTo>
                  <a:lnTo>
                    <a:pt x="5" y="23"/>
                  </a:lnTo>
                  <a:lnTo>
                    <a:pt x="5" y="23"/>
                  </a:lnTo>
                  <a:lnTo>
                    <a:pt x="0" y="18"/>
                  </a:lnTo>
                  <a:lnTo>
                    <a:pt x="0" y="18"/>
                  </a:lnTo>
                  <a:lnTo>
                    <a:pt x="0" y="18"/>
                  </a:lnTo>
                  <a:lnTo>
                    <a:pt x="0" y="1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2" name="Freeform 908"/>
            <p:cNvSpPr>
              <a:spLocks/>
            </p:cNvSpPr>
            <p:nvPr/>
          </p:nvSpPr>
          <p:spPr bwMode="auto">
            <a:xfrm rot="11055630">
              <a:off x="638" y="3364"/>
              <a:ext cx="51" cy="46"/>
            </a:xfrm>
            <a:custGeom>
              <a:avLst/>
              <a:gdLst/>
              <a:ahLst/>
              <a:cxnLst>
                <a:cxn ang="0">
                  <a:pos x="5" y="46"/>
                </a:cxn>
                <a:cxn ang="0">
                  <a:pos x="0" y="46"/>
                </a:cxn>
                <a:cxn ang="0">
                  <a:pos x="0" y="41"/>
                </a:cxn>
                <a:cxn ang="0">
                  <a:pos x="0" y="41"/>
                </a:cxn>
                <a:cxn ang="0">
                  <a:pos x="5" y="37"/>
                </a:cxn>
                <a:cxn ang="0">
                  <a:pos x="5" y="32"/>
                </a:cxn>
                <a:cxn ang="0">
                  <a:pos x="5" y="32"/>
                </a:cxn>
                <a:cxn ang="0">
                  <a:pos x="10" y="27"/>
                </a:cxn>
                <a:cxn ang="0">
                  <a:pos x="10" y="23"/>
                </a:cxn>
                <a:cxn ang="0">
                  <a:pos x="14" y="18"/>
                </a:cxn>
                <a:cxn ang="0">
                  <a:pos x="19" y="14"/>
                </a:cxn>
                <a:cxn ang="0">
                  <a:pos x="19" y="14"/>
                </a:cxn>
                <a:cxn ang="0">
                  <a:pos x="23" y="14"/>
                </a:cxn>
                <a:cxn ang="0">
                  <a:pos x="23" y="9"/>
                </a:cxn>
                <a:cxn ang="0">
                  <a:pos x="28" y="4"/>
                </a:cxn>
                <a:cxn ang="0">
                  <a:pos x="33" y="4"/>
                </a:cxn>
                <a:cxn ang="0">
                  <a:pos x="37" y="0"/>
                </a:cxn>
                <a:cxn ang="0">
                  <a:pos x="37" y="0"/>
                </a:cxn>
                <a:cxn ang="0">
                  <a:pos x="42" y="0"/>
                </a:cxn>
                <a:cxn ang="0">
                  <a:pos x="46" y="0"/>
                </a:cxn>
                <a:cxn ang="0">
                  <a:pos x="46" y="0"/>
                </a:cxn>
                <a:cxn ang="0">
                  <a:pos x="46" y="0"/>
                </a:cxn>
                <a:cxn ang="0">
                  <a:pos x="46" y="0"/>
                </a:cxn>
                <a:cxn ang="0">
                  <a:pos x="51" y="0"/>
                </a:cxn>
                <a:cxn ang="0">
                  <a:pos x="51" y="4"/>
                </a:cxn>
                <a:cxn ang="0">
                  <a:pos x="51" y="4"/>
                </a:cxn>
                <a:cxn ang="0">
                  <a:pos x="46" y="9"/>
                </a:cxn>
                <a:cxn ang="0">
                  <a:pos x="46" y="14"/>
                </a:cxn>
                <a:cxn ang="0">
                  <a:pos x="46" y="14"/>
                </a:cxn>
                <a:cxn ang="0">
                  <a:pos x="42" y="18"/>
                </a:cxn>
                <a:cxn ang="0">
                  <a:pos x="42" y="23"/>
                </a:cxn>
                <a:cxn ang="0">
                  <a:pos x="37" y="27"/>
                </a:cxn>
                <a:cxn ang="0">
                  <a:pos x="33" y="32"/>
                </a:cxn>
                <a:cxn ang="0">
                  <a:pos x="33" y="32"/>
                </a:cxn>
                <a:cxn ang="0">
                  <a:pos x="28" y="32"/>
                </a:cxn>
                <a:cxn ang="0">
                  <a:pos x="28" y="37"/>
                </a:cxn>
                <a:cxn ang="0">
                  <a:pos x="23" y="41"/>
                </a:cxn>
                <a:cxn ang="0">
                  <a:pos x="19" y="41"/>
                </a:cxn>
                <a:cxn ang="0">
                  <a:pos x="14" y="46"/>
                </a:cxn>
                <a:cxn ang="0">
                  <a:pos x="14" y="46"/>
                </a:cxn>
                <a:cxn ang="0">
                  <a:pos x="10" y="46"/>
                </a:cxn>
                <a:cxn ang="0">
                  <a:pos x="5" y="46"/>
                </a:cxn>
                <a:cxn ang="0">
                  <a:pos x="5" y="46"/>
                </a:cxn>
                <a:cxn ang="0">
                  <a:pos x="5" y="46"/>
                </a:cxn>
                <a:cxn ang="0">
                  <a:pos x="5" y="46"/>
                </a:cxn>
              </a:cxnLst>
              <a:rect l="0" t="0" r="r" b="b"/>
              <a:pathLst>
                <a:path w="51" h="46">
                  <a:moveTo>
                    <a:pt x="5" y="46"/>
                  </a:moveTo>
                  <a:lnTo>
                    <a:pt x="0" y="46"/>
                  </a:lnTo>
                  <a:lnTo>
                    <a:pt x="0" y="41"/>
                  </a:lnTo>
                  <a:lnTo>
                    <a:pt x="0" y="41"/>
                  </a:lnTo>
                  <a:lnTo>
                    <a:pt x="5" y="37"/>
                  </a:lnTo>
                  <a:lnTo>
                    <a:pt x="5" y="32"/>
                  </a:lnTo>
                  <a:lnTo>
                    <a:pt x="5" y="32"/>
                  </a:lnTo>
                  <a:lnTo>
                    <a:pt x="10" y="27"/>
                  </a:lnTo>
                  <a:lnTo>
                    <a:pt x="10" y="23"/>
                  </a:lnTo>
                  <a:lnTo>
                    <a:pt x="14" y="18"/>
                  </a:lnTo>
                  <a:lnTo>
                    <a:pt x="19" y="14"/>
                  </a:lnTo>
                  <a:lnTo>
                    <a:pt x="19" y="14"/>
                  </a:lnTo>
                  <a:lnTo>
                    <a:pt x="23" y="14"/>
                  </a:lnTo>
                  <a:lnTo>
                    <a:pt x="23" y="9"/>
                  </a:lnTo>
                  <a:lnTo>
                    <a:pt x="28" y="4"/>
                  </a:lnTo>
                  <a:lnTo>
                    <a:pt x="33" y="4"/>
                  </a:lnTo>
                  <a:lnTo>
                    <a:pt x="37" y="0"/>
                  </a:lnTo>
                  <a:lnTo>
                    <a:pt x="37" y="0"/>
                  </a:lnTo>
                  <a:lnTo>
                    <a:pt x="42" y="0"/>
                  </a:lnTo>
                  <a:lnTo>
                    <a:pt x="46" y="0"/>
                  </a:lnTo>
                  <a:lnTo>
                    <a:pt x="46" y="0"/>
                  </a:lnTo>
                  <a:lnTo>
                    <a:pt x="46" y="0"/>
                  </a:lnTo>
                  <a:lnTo>
                    <a:pt x="46" y="0"/>
                  </a:lnTo>
                  <a:lnTo>
                    <a:pt x="51" y="0"/>
                  </a:lnTo>
                  <a:lnTo>
                    <a:pt x="51" y="4"/>
                  </a:lnTo>
                  <a:lnTo>
                    <a:pt x="51" y="4"/>
                  </a:lnTo>
                  <a:lnTo>
                    <a:pt x="46" y="9"/>
                  </a:lnTo>
                  <a:lnTo>
                    <a:pt x="46" y="14"/>
                  </a:lnTo>
                  <a:lnTo>
                    <a:pt x="46" y="14"/>
                  </a:lnTo>
                  <a:lnTo>
                    <a:pt x="42" y="18"/>
                  </a:lnTo>
                  <a:lnTo>
                    <a:pt x="42" y="23"/>
                  </a:lnTo>
                  <a:lnTo>
                    <a:pt x="37" y="27"/>
                  </a:lnTo>
                  <a:lnTo>
                    <a:pt x="33" y="32"/>
                  </a:lnTo>
                  <a:lnTo>
                    <a:pt x="33" y="32"/>
                  </a:lnTo>
                  <a:lnTo>
                    <a:pt x="28" y="32"/>
                  </a:lnTo>
                  <a:lnTo>
                    <a:pt x="28" y="37"/>
                  </a:lnTo>
                  <a:lnTo>
                    <a:pt x="23" y="41"/>
                  </a:lnTo>
                  <a:lnTo>
                    <a:pt x="19" y="41"/>
                  </a:lnTo>
                  <a:lnTo>
                    <a:pt x="14" y="46"/>
                  </a:lnTo>
                  <a:lnTo>
                    <a:pt x="14" y="46"/>
                  </a:lnTo>
                  <a:lnTo>
                    <a:pt x="10" y="46"/>
                  </a:lnTo>
                  <a:lnTo>
                    <a:pt x="5" y="46"/>
                  </a:lnTo>
                  <a:lnTo>
                    <a:pt x="5" y="46"/>
                  </a:lnTo>
                  <a:lnTo>
                    <a:pt x="5" y="46"/>
                  </a:lnTo>
                  <a:lnTo>
                    <a:pt x="5" y="4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3" name="Freeform 909"/>
            <p:cNvSpPr>
              <a:spLocks/>
            </p:cNvSpPr>
            <p:nvPr/>
          </p:nvSpPr>
          <p:spPr bwMode="auto">
            <a:xfrm rot="11055630">
              <a:off x="784" y="3443"/>
              <a:ext cx="23" cy="60"/>
            </a:xfrm>
            <a:custGeom>
              <a:avLst/>
              <a:gdLst/>
              <a:ahLst/>
              <a:cxnLst>
                <a:cxn ang="0">
                  <a:pos x="14" y="60"/>
                </a:cxn>
                <a:cxn ang="0">
                  <a:pos x="14" y="60"/>
                </a:cxn>
                <a:cxn ang="0">
                  <a:pos x="14" y="60"/>
                </a:cxn>
                <a:cxn ang="0">
                  <a:pos x="9" y="60"/>
                </a:cxn>
                <a:cxn ang="0">
                  <a:pos x="9" y="55"/>
                </a:cxn>
                <a:cxn ang="0">
                  <a:pos x="5" y="55"/>
                </a:cxn>
                <a:cxn ang="0">
                  <a:pos x="5" y="50"/>
                </a:cxn>
                <a:cxn ang="0">
                  <a:pos x="5" y="46"/>
                </a:cxn>
                <a:cxn ang="0">
                  <a:pos x="0" y="41"/>
                </a:cxn>
                <a:cxn ang="0">
                  <a:pos x="0" y="37"/>
                </a:cxn>
                <a:cxn ang="0">
                  <a:pos x="0" y="32"/>
                </a:cxn>
                <a:cxn ang="0">
                  <a:pos x="0" y="32"/>
                </a:cxn>
                <a:cxn ang="0">
                  <a:pos x="0" y="27"/>
                </a:cxn>
                <a:cxn ang="0">
                  <a:pos x="0" y="23"/>
                </a:cxn>
                <a:cxn ang="0">
                  <a:pos x="0" y="18"/>
                </a:cxn>
                <a:cxn ang="0">
                  <a:pos x="0" y="14"/>
                </a:cxn>
                <a:cxn ang="0">
                  <a:pos x="0" y="9"/>
                </a:cxn>
                <a:cxn ang="0">
                  <a:pos x="0" y="4"/>
                </a:cxn>
                <a:cxn ang="0">
                  <a:pos x="0" y="4"/>
                </a:cxn>
                <a:cxn ang="0">
                  <a:pos x="5" y="0"/>
                </a:cxn>
                <a:cxn ang="0">
                  <a:pos x="5" y="0"/>
                </a:cxn>
                <a:cxn ang="0">
                  <a:pos x="5" y="0"/>
                </a:cxn>
                <a:cxn ang="0">
                  <a:pos x="5" y="0"/>
                </a:cxn>
                <a:cxn ang="0">
                  <a:pos x="9" y="0"/>
                </a:cxn>
                <a:cxn ang="0">
                  <a:pos x="9" y="0"/>
                </a:cxn>
                <a:cxn ang="0">
                  <a:pos x="9" y="0"/>
                </a:cxn>
                <a:cxn ang="0">
                  <a:pos x="14" y="4"/>
                </a:cxn>
                <a:cxn ang="0">
                  <a:pos x="14" y="4"/>
                </a:cxn>
                <a:cxn ang="0">
                  <a:pos x="18" y="9"/>
                </a:cxn>
                <a:cxn ang="0">
                  <a:pos x="18" y="14"/>
                </a:cxn>
                <a:cxn ang="0">
                  <a:pos x="18" y="18"/>
                </a:cxn>
                <a:cxn ang="0">
                  <a:pos x="18" y="23"/>
                </a:cxn>
                <a:cxn ang="0">
                  <a:pos x="23" y="27"/>
                </a:cxn>
                <a:cxn ang="0">
                  <a:pos x="23" y="27"/>
                </a:cxn>
                <a:cxn ang="0">
                  <a:pos x="23" y="32"/>
                </a:cxn>
                <a:cxn ang="0">
                  <a:pos x="23" y="37"/>
                </a:cxn>
                <a:cxn ang="0">
                  <a:pos x="23" y="41"/>
                </a:cxn>
                <a:cxn ang="0">
                  <a:pos x="23" y="46"/>
                </a:cxn>
                <a:cxn ang="0">
                  <a:pos x="23" y="50"/>
                </a:cxn>
                <a:cxn ang="0">
                  <a:pos x="23" y="55"/>
                </a:cxn>
                <a:cxn ang="0">
                  <a:pos x="18" y="60"/>
                </a:cxn>
                <a:cxn ang="0">
                  <a:pos x="18" y="60"/>
                </a:cxn>
                <a:cxn ang="0">
                  <a:pos x="18" y="60"/>
                </a:cxn>
                <a:cxn ang="0">
                  <a:pos x="14" y="60"/>
                </a:cxn>
                <a:cxn ang="0">
                  <a:pos x="14" y="60"/>
                </a:cxn>
              </a:cxnLst>
              <a:rect l="0" t="0" r="r" b="b"/>
              <a:pathLst>
                <a:path w="23" h="60">
                  <a:moveTo>
                    <a:pt x="14" y="60"/>
                  </a:moveTo>
                  <a:lnTo>
                    <a:pt x="14" y="60"/>
                  </a:lnTo>
                  <a:lnTo>
                    <a:pt x="14" y="60"/>
                  </a:lnTo>
                  <a:lnTo>
                    <a:pt x="9" y="60"/>
                  </a:lnTo>
                  <a:lnTo>
                    <a:pt x="9" y="55"/>
                  </a:lnTo>
                  <a:lnTo>
                    <a:pt x="5" y="55"/>
                  </a:lnTo>
                  <a:lnTo>
                    <a:pt x="5" y="50"/>
                  </a:lnTo>
                  <a:lnTo>
                    <a:pt x="5" y="46"/>
                  </a:lnTo>
                  <a:lnTo>
                    <a:pt x="0" y="41"/>
                  </a:lnTo>
                  <a:lnTo>
                    <a:pt x="0" y="37"/>
                  </a:lnTo>
                  <a:lnTo>
                    <a:pt x="0" y="32"/>
                  </a:lnTo>
                  <a:lnTo>
                    <a:pt x="0" y="32"/>
                  </a:lnTo>
                  <a:lnTo>
                    <a:pt x="0" y="27"/>
                  </a:lnTo>
                  <a:lnTo>
                    <a:pt x="0" y="23"/>
                  </a:lnTo>
                  <a:lnTo>
                    <a:pt x="0" y="18"/>
                  </a:lnTo>
                  <a:lnTo>
                    <a:pt x="0" y="14"/>
                  </a:lnTo>
                  <a:lnTo>
                    <a:pt x="0" y="9"/>
                  </a:lnTo>
                  <a:lnTo>
                    <a:pt x="0" y="4"/>
                  </a:lnTo>
                  <a:lnTo>
                    <a:pt x="0" y="4"/>
                  </a:lnTo>
                  <a:lnTo>
                    <a:pt x="5" y="0"/>
                  </a:lnTo>
                  <a:lnTo>
                    <a:pt x="5" y="0"/>
                  </a:lnTo>
                  <a:lnTo>
                    <a:pt x="5" y="0"/>
                  </a:lnTo>
                  <a:lnTo>
                    <a:pt x="5" y="0"/>
                  </a:lnTo>
                  <a:lnTo>
                    <a:pt x="9" y="0"/>
                  </a:lnTo>
                  <a:lnTo>
                    <a:pt x="9" y="0"/>
                  </a:lnTo>
                  <a:lnTo>
                    <a:pt x="9" y="0"/>
                  </a:lnTo>
                  <a:lnTo>
                    <a:pt x="14" y="4"/>
                  </a:lnTo>
                  <a:lnTo>
                    <a:pt x="14" y="4"/>
                  </a:lnTo>
                  <a:lnTo>
                    <a:pt x="18" y="9"/>
                  </a:lnTo>
                  <a:lnTo>
                    <a:pt x="18" y="14"/>
                  </a:lnTo>
                  <a:lnTo>
                    <a:pt x="18" y="18"/>
                  </a:lnTo>
                  <a:lnTo>
                    <a:pt x="18" y="23"/>
                  </a:lnTo>
                  <a:lnTo>
                    <a:pt x="23" y="27"/>
                  </a:lnTo>
                  <a:lnTo>
                    <a:pt x="23" y="27"/>
                  </a:lnTo>
                  <a:lnTo>
                    <a:pt x="23" y="32"/>
                  </a:lnTo>
                  <a:lnTo>
                    <a:pt x="23" y="37"/>
                  </a:lnTo>
                  <a:lnTo>
                    <a:pt x="23" y="41"/>
                  </a:lnTo>
                  <a:lnTo>
                    <a:pt x="23" y="46"/>
                  </a:lnTo>
                  <a:lnTo>
                    <a:pt x="23" y="50"/>
                  </a:lnTo>
                  <a:lnTo>
                    <a:pt x="23" y="55"/>
                  </a:lnTo>
                  <a:lnTo>
                    <a:pt x="18" y="60"/>
                  </a:lnTo>
                  <a:lnTo>
                    <a:pt x="18" y="60"/>
                  </a:lnTo>
                  <a:lnTo>
                    <a:pt x="18" y="60"/>
                  </a:lnTo>
                  <a:lnTo>
                    <a:pt x="14" y="60"/>
                  </a:lnTo>
                  <a:lnTo>
                    <a:pt x="14" y="6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4" name="Freeform 910"/>
            <p:cNvSpPr>
              <a:spLocks/>
            </p:cNvSpPr>
            <p:nvPr/>
          </p:nvSpPr>
          <p:spPr bwMode="auto">
            <a:xfrm rot="11055630">
              <a:off x="336" y="3757"/>
              <a:ext cx="51" cy="41"/>
            </a:xfrm>
            <a:custGeom>
              <a:avLst/>
              <a:gdLst/>
              <a:ahLst/>
              <a:cxnLst>
                <a:cxn ang="0">
                  <a:pos x="0" y="4"/>
                </a:cxn>
                <a:cxn ang="0">
                  <a:pos x="0" y="4"/>
                </a:cxn>
                <a:cxn ang="0">
                  <a:pos x="0" y="0"/>
                </a:cxn>
                <a:cxn ang="0">
                  <a:pos x="5" y="0"/>
                </a:cxn>
                <a:cxn ang="0">
                  <a:pos x="10" y="4"/>
                </a:cxn>
                <a:cxn ang="0">
                  <a:pos x="10" y="4"/>
                </a:cxn>
                <a:cxn ang="0">
                  <a:pos x="14" y="4"/>
                </a:cxn>
                <a:cxn ang="0">
                  <a:pos x="19" y="4"/>
                </a:cxn>
                <a:cxn ang="0">
                  <a:pos x="23" y="9"/>
                </a:cxn>
                <a:cxn ang="0">
                  <a:pos x="28" y="9"/>
                </a:cxn>
                <a:cxn ang="0">
                  <a:pos x="33" y="13"/>
                </a:cxn>
                <a:cxn ang="0">
                  <a:pos x="33" y="13"/>
                </a:cxn>
                <a:cxn ang="0">
                  <a:pos x="37" y="18"/>
                </a:cxn>
                <a:cxn ang="0">
                  <a:pos x="37" y="18"/>
                </a:cxn>
                <a:cxn ang="0">
                  <a:pos x="42" y="23"/>
                </a:cxn>
                <a:cxn ang="0">
                  <a:pos x="46" y="27"/>
                </a:cxn>
                <a:cxn ang="0">
                  <a:pos x="46" y="27"/>
                </a:cxn>
                <a:cxn ang="0">
                  <a:pos x="51" y="32"/>
                </a:cxn>
                <a:cxn ang="0">
                  <a:pos x="51" y="36"/>
                </a:cxn>
                <a:cxn ang="0">
                  <a:pos x="51" y="36"/>
                </a:cxn>
                <a:cxn ang="0">
                  <a:pos x="51" y="41"/>
                </a:cxn>
                <a:cxn ang="0">
                  <a:pos x="51" y="41"/>
                </a:cxn>
                <a:cxn ang="0">
                  <a:pos x="51" y="41"/>
                </a:cxn>
                <a:cxn ang="0">
                  <a:pos x="51" y="41"/>
                </a:cxn>
                <a:cxn ang="0">
                  <a:pos x="46" y="41"/>
                </a:cxn>
                <a:cxn ang="0">
                  <a:pos x="46" y="41"/>
                </a:cxn>
                <a:cxn ang="0">
                  <a:pos x="42" y="41"/>
                </a:cxn>
                <a:cxn ang="0">
                  <a:pos x="42" y="41"/>
                </a:cxn>
                <a:cxn ang="0">
                  <a:pos x="37" y="41"/>
                </a:cxn>
                <a:cxn ang="0">
                  <a:pos x="33" y="36"/>
                </a:cxn>
                <a:cxn ang="0">
                  <a:pos x="28" y="36"/>
                </a:cxn>
                <a:cxn ang="0">
                  <a:pos x="23" y="32"/>
                </a:cxn>
                <a:cxn ang="0">
                  <a:pos x="19" y="32"/>
                </a:cxn>
                <a:cxn ang="0">
                  <a:pos x="19" y="32"/>
                </a:cxn>
                <a:cxn ang="0">
                  <a:pos x="14" y="27"/>
                </a:cxn>
                <a:cxn ang="0">
                  <a:pos x="10" y="27"/>
                </a:cxn>
                <a:cxn ang="0">
                  <a:pos x="10" y="23"/>
                </a:cxn>
                <a:cxn ang="0">
                  <a:pos x="5" y="18"/>
                </a:cxn>
                <a:cxn ang="0">
                  <a:pos x="0" y="13"/>
                </a:cxn>
                <a:cxn ang="0">
                  <a:pos x="0" y="13"/>
                </a:cxn>
                <a:cxn ang="0">
                  <a:pos x="0" y="9"/>
                </a:cxn>
                <a:cxn ang="0">
                  <a:pos x="0" y="9"/>
                </a:cxn>
                <a:cxn ang="0">
                  <a:pos x="0" y="4"/>
                </a:cxn>
                <a:cxn ang="0">
                  <a:pos x="0" y="4"/>
                </a:cxn>
                <a:cxn ang="0">
                  <a:pos x="0" y="4"/>
                </a:cxn>
              </a:cxnLst>
              <a:rect l="0" t="0" r="r" b="b"/>
              <a:pathLst>
                <a:path w="51" h="41">
                  <a:moveTo>
                    <a:pt x="0" y="4"/>
                  </a:moveTo>
                  <a:lnTo>
                    <a:pt x="0" y="4"/>
                  </a:lnTo>
                  <a:lnTo>
                    <a:pt x="0" y="0"/>
                  </a:lnTo>
                  <a:lnTo>
                    <a:pt x="5" y="0"/>
                  </a:lnTo>
                  <a:lnTo>
                    <a:pt x="10" y="4"/>
                  </a:lnTo>
                  <a:lnTo>
                    <a:pt x="10" y="4"/>
                  </a:lnTo>
                  <a:lnTo>
                    <a:pt x="14" y="4"/>
                  </a:lnTo>
                  <a:lnTo>
                    <a:pt x="19" y="4"/>
                  </a:lnTo>
                  <a:lnTo>
                    <a:pt x="23" y="9"/>
                  </a:lnTo>
                  <a:lnTo>
                    <a:pt x="28" y="9"/>
                  </a:lnTo>
                  <a:lnTo>
                    <a:pt x="33" y="13"/>
                  </a:lnTo>
                  <a:lnTo>
                    <a:pt x="33" y="13"/>
                  </a:lnTo>
                  <a:lnTo>
                    <a:pt x="37" y="18"/>
                  </a:lnTo>
                  <a:lnTo>
                    <a:pt x="37" y="18"/>
                  </a:lnTo>
                  <a:lnTo>
                    <a:pt x="42" y="23"/>
                  </a:lnTo>
                  <a:lnTo>
                    <a:pt x="46" y="27"/>
                  </a:lnTo>
                  <a:lnTo>
                    <a:pt x="46" y="27"/>
                  </a:lnTo>
                  <a:lnTo>
                    <a:pt x="51" y="32"/>
                  </a:lnTo>
                  <a:lnTo>
                    <a:pt x="51" y="36"/>
                  </a:lnTo>
                  <a:lnTo>
                    <a:pt x="51" y="36"/>
                  </a:lnTo>
                  <a:lnTo>
                    <a:pt x="51" y="41"/>
                  </a:lnTo>
                  <a:lnTo>
                    <a:pt x="51" y="41"/>
                  </a:lnTo>
                  <a:lnTo>
                    <a:pt x="51" y="41"/>
                  </a:lnTo>
                  <a:lnTo>
                    <a:pt x="51" y="41"/>
                  </a:lnTo>
                  <a:lnTo>
                    <a:pt x="46" y="41"/>
                  </a:lnTo>
                  <a:lnTo>
                    <a:pt x="46" y="41"/>
                  </a:lnTo>
                  <a:lnTo>
                    <a:pt x="42" y="41"/>
                  </a:lnTo>
                  <a:lnTo>
                    <a:pt x="42" y="41"/>
                  </a:lnTo>
                  <a:lnTo>
                    <a:pt x="37" y="41"/>
                  </a:lnTo>
                  <a:lnTo>
                    <a:pt x="33" y="36"/>
                  </a:lnTo>
                  <a:lnTo>
                    <a:pt x="28" y="36"/>
                  </a:lnTo>
                  <a:lnTo>
                    <a:pt x="23" y="32"/>
                  </a:lnTo>
                  <a:lnTo>
                    <a:pt x="19" y="32"/>
                  </a:lnTo>
                  <a:lnTo>
                    <a:pt x="19" y="32"/>
                  </a:lnTo>
                  <a:lnTo>
                    <a:pt x="14" y="27"/>
                  </a:lnTo>
                  <a:lnTo>
                    <a:pt x="10" y="27"/>
                  </a:lnTo>
                  <a:lnTo>
                    <a:pt x="10" y="23"/>
                  </a:lnTo>
                  <a:lnTo>
                    <a:pt x="5" y="18"/>
                  </a:lnTo>
                  <a:lnTo>
                    <a:pt x="0" y="13"/>
                  </a:lnTo>
                  <a:lnTo>
                    <a:pt x="0" y="13"/>
                  </a:lnTo>
                  <a:lnTo>
                    <a:pt x="0" y="9"/>
                  </a:lnTo>
                  <a:lnTo>
                    <a:pt x="0" y="9"/>
                  </a:lnTo>
                  <a:lnTo>
                    <a:pt x="0" y="4"/>
                  </a:lnTo>
                  <a:lnTo>
                    <a:pt x="0" y="4"/>
                  </a:lnTo>
                  <a:lnTo>
                    <a:pt x="0" y="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5" name="Freeform 911"/>
            <p:cNvSpPr>
              <a:spLocks/>
            </p:cNvSpPr>
            <p:nvPr/>
          </p:nvSpPr>
          <p:spPr bwMode="auto">
            <a:xfrm rot="11055630">
              <a:off x="553" y="3829"/>
              <a:ext cx="51" cy="42"/>
            </a:xfrm>
            <a:custGeom>
              <a:avLst/>
              <a:gdLst/>
              <a:ahLst/>
              <a:cxnLst>
                <a:cxn ang="0">
                  <a:pos x="0" y="5"/>
                </a:cxn>
                <a:cxn ang="0">
                  <a:pos x="0" y="0"/>
                </a:cxn>
                <a:cxn ang="0">
                  <a:pos x="5" y="0"/>
                </a:cxn>
                <a:cxn ang="0">
                  <a:pos x="5" y="0"/>
                </a:cxn>
                <a:cxn ang="0">
                  <a:pos x="9" y="0"/>
                </a:cxn>
                <a:cxn ang="0">
                  <a:pos x="14" y="5"/>
                </a:cxn>
                <a:cxn ang="0">
                  <a:pos x="14" y="5"/>
                </a:cxn>
                <a:cxn ang="0">
                  <a:pos x="19" y="5"/>
                </a:cxn>
                <a:cxn ang="0">
                  <a:pos x="23" y="9"/>
                </a:cxn>
                <a:cxn ang="0">
                  <a:pos x="28" y="9"/>
                </a:cxn>
                <a:cxn ang="0">
                  <a:pos x="32" y="14"/>
                </a:cxn>
                <a:cxn ang="0">
                  <a:pos x="32" y="14"/>
                </a:cxn>
                <a:cxn ang="0">
                  <a:pos x="37" y="14"/>
                </a:cxn>
                <a:cxn ang="0">
                  <a:pos x="42" y="19"/>
                </a:cxn>
                <a:cxn ang="0">
                  <a:pos x="42" y="23"/>
                </a:cxn>
                <a:cxn ang="0">
                  <a:pos x="46" y="23"/>
                </a:cxn>
                <a:cxn ang="0">
                  <a:pos x="51" y="28"/>
                </a:cxn>
                <a:cxn ang="0">
                  <a:pos x="51" y="33"/>
                </a:cxn>
                <a:cxn ang="0">
                  <a:pos x="51" y="33"/>
                </a:cxn>
                <a:cxn ang="0">
                  <a:pos x="51" y="37"/>
                </a:cxn>
                <a:cxn ang="0">
                  <a:pos x="51" y="37"/>
                </a:cxn>
                <a:cxn ang="0">
                  <a:pos x="51" y="42"/>
                </a:cxn>
                <a:cxn ang="0">
                  <a:pos x="51" y="42"/>
                </a:cxn>
                <a:cxn ang="0">
                  <a:pos x="51" y="42"/>
                </a:cxn>
                <a:cxn ang="0">
                  <a:pos x="51" y="42"/>
                </a:cxn>
                <a:cxn ang="0">
                  <a:pos x="46" y="42"/>
                </a:cxn>
                <a:cxn ang="0">
                  <a:pos x="42" y="42"/>
                </a:cxn>
                <a:cxn ang="0">
                  <a:pos x="42" y="42"/>
                </a:cxn>
                <a:cxn ang="0">
                  <a:pos x="37" y="42"/>
                </a:cxn>
                <a:cxn ang="0">
                  <a:pos x="32" y="37"/>
                </a:cxn>
                <a:cxn ang="0">
                  <a:pos x="28" y="37"/>
                </a:cxn>
                <a:cxn ang="0">
                  <a:pos x="23" y="33"/>
                </a:cxn>
                <a:cxn ang="0">
                  <a:pos x="19" y="33"/>
                </a:cxn>
                <a:cxn ang="0">
                  <a:pos x="19" y="33"/>
                </a:cxn>
                <a:cxn ang="0">
                  <a:pos x="14" y="28"/>
                </a:cxn>
                <a:cxn ang="0">
                  <a:pos x="14" y="23"/>
                </a:cxn>
                <a:cxn ang="0">
                  <a:pos x="9" y="23"/>
                </a:cxn>
                <a:cxn ang="0">
                  <a:pos x="5" y="19"/>
                </a:cxn>
                <a:cxn ang="0">
                  <a:pos x="5" y="14"/>
                </a:cxn>
                <a:cxn ang="0">
                  <a:pos x="0" y="14"/>
                </a:cxn>
                <a:cxn ang="0">
                  <a:pos x="0" y="9"/>
                </a:cxn>
                <a:cxn ang="0">
                  <a:pos x="0" y="9"/>
                </a:cxn>
                <a:cxn ang="0">
                  <a:pos x="0" y="5"/>
                </a:cxn>
                <a:cxn ang="0">
                  <a:pos x="0" y="5"/>
                </a:cxn>
                <a:cxn ang="0">
                  <a:pos x="0" y="5"/>
                </a:cxn>
              </a:cxnLst>
              <a:rect l="0" t="0" r="r" b="b"/>
              <a:pathLst>
                <a:path w="51" h="42">
                  <a:moveTo>
                    <a:pt x="0" y="5"/>
                  </a:moveTo>
                  <a:lnTo>
                    <a:pt x="0" y="0"/>
                  </a:lnTo>
                  <a:lnTo>
                    <a:pt x="5" y="0"/>
                  </a:lnTo>
                  <a:lnTo>
                    <a:pt x="5" y="0"/>
                  </a:lnTo>
                  <a:lnTo>
                    <a:pt x="9" y="0"/>
                  </a:lnTo>
                  <a:lnTo>
                    <a:pt x="14" y="5"/>
                  </a:lnTo>
                  <a:lnTo>
                    <a:pt x="14" y="5"/>
                  </a:lnTo>
                  <a:lnTo>
                    <a:pt x="19" y="5"/>
                  </a:lnTo>
                  <a:lnTo>
                    <a:pt x="23" y="9"/>
                  </a:lnTo>
                  <a:lnTo>
                    <a:pt x="28" y="9"/>
                  </a:lnTo>
                  <a:lnTo>
                    <a:pt x="32" y="14"/>
                  </a:lnTo>
                  <a:lnTo>
                    <a:pt x="32" y="14"/>
                  </a:lnTo>
                  <a:lnTo>
                    <a:pt x="37" y="14"/>
                  </a:lnTo>
                  <a:lnTo>
                    <a:pt x="42" y="19"/>
                  </a:lnTo>
                  <a:lnTo>
                    <a:pt x="42" y="23"/>
                  </a:lnTo>
                  <a:lnTo>
                    <a:pt x="46" y="23"/>
                  </a:lnTo>
                  <a:lnTo>
                    <a:pt x="51" y="28"/>
                  </a:lnTo>
                  <a:lnTo>
                    <a:pt x="51" y="33"/>
                  </a:lnTo>
                  <a:lnTo>
                    <a:pt x="51" y="33"/>
                  </a:lnTo>
                  <a:lnTo>
                    <a:pt x="51" y="37"/>
                  </a:lnTo>
                  <a:lnTo>
                    <a:pt x="51" y="37"/>
                  </a:lnTo>
                  <a:lnTo>
                    <a:pt x="51" y="42"/>
                  </a:lnTo>
                  <a:lnTo>
                    <a:pt x="51" y="42"/>
                  </a:lnTo>
                  <a:lnTo>
                    <a:pt x="51" y="42"/>
                  </a:lnTo>
                  <a:lnTo>
                    <a:pt x="51" y="42"/>
                  </a:lnTo>
                  <a:lnTo>
                    <a:pt x="46" y="42"/>
                  </a:lnTo>
                  <a:lnTo>
                    <a:pt x="42" y="42"/>
                  </a:lnTo>
                  <a:lnTo>
                    <a:pt x="42" y="42"/>
                  </a:lnTo>
                  <a:lnTo>
                    <a:pt x="37" y="42"/>
                  </a:lnTo>
                  <a:lnTo>
                    <a:pt x="32" y="37"/>
                  </a:lnTo>
                  <a:lnTo>
                    <a:pt x="28" y="37"/>
                  </a:lnTo>
                  <a:lnTo>
                    <a:pt x="23" y="33"/>
                  </a:lnTo>
                  <a:lnTo>
                    <a:pt x="19" y="33"/>
                  </a:lnTo>
                  <a:lnTo>
                    <a:pt x="19" y="33"/>
                  </a:lnTo>
                  <a:lnTo>
                    <a:pt x="14" y="28"/>
                  </a:lnTo>
                  <a:lnTo>
                    <a:pt x="14" y="23"/>
                  </a:lnTo>
                  <a:lnTo>
                    <a:pt x="9" y="23"/>
                  </a:lnTo>
                  <a:lnTo>
                    <a:pt x="5" y="19"/>
                  </a:lnTo>
                  <a:lnTo>
                    <a:pt x="5" y="14"/>
                  </a:lnTo>
                  <a:lnTo>
                    <a:pt x="0" y="14"/>
                  </a:lnTo>
                  <a:lnTo>
                    <a:pt x="0" y="9"/>
                  </a:lnTo>
                  <a:lnTo>
                    <a:pt x="0" y="9"/>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6" name="Freeform 912"/>
            <p:cNvSpPr>
              <a:spLocks/>
            </p:cNvSpPr>
            <p:nvPr/>
          </p:nvSpPr>
          <p:spPr bwMode="auto">
            <a:xfrm rot="11055630">
              <a:off x="669" y="3809"/>
              <a:ext cx="37" cy="55"/>
            </a:xfrm>
            <a:custGeom>
              <a:avLst/>
              <a:gdLst/>
              <a:ahLst/>
              <a:cxnLst>
                <a:cxn ang="0">
                  <a:pos x="37" y="5"/>
                </a:cxn>
                <a:cxn ang="0">
                  <a:pos x="37" y="5"/>
                </a:cxn>
                <a:cxn ang="0">
                  <a:pos x="37" y="5"/>
                </a:cxn>
                <a:cxn ang="0">
                  <a:pos x="37" y="9"/>
                </a:cxn>
                <a:cxn ang="0">
                  <a:pos x="37" y="9"/>
                </a:cxn>
                <a:cxn ang="0">
                  <a:pos x="37" y="14"/>
                </a:cxn>
                <a:cxn ang="0">
                  <a:pos x="37" y="19"/>
                </a:cxn>
                <a:cxn ang="0">
                  <a:pos x="32" y="23"/>
                </a:cxn>
                <a:cxn ang="0">
                  <a:pos x="32" y="28"/>
                </a:cxn>
                <a:cxn ang="0">
                  <a:pos x="27" y="32"/>
                </a:cxn>
                <a:cxn ang="0">
                  <a:pos x="27" y="37"/>
                </a:cxn>
                <a:cxn ang="0">
                  <a:pos x="27" y="37"/>
                </a:cxn>
                <a:cxn ang="0">
                  <a:pos x="23" y="42"/>
                </a:cxn>
                <a:cxn ang="0">
                  <a:pos x="23" y="42"/>
                </a:cxn>
                <a:cxn ang="0">
                  <a:pos x="18" y="46"/>
                </a:cxn>
                <a:cxn ang="0">
                  <a:pos x="14" y="51"/>
                </a:cxn>
                <a:cxn ang="0">
                  <a:pos x="14" y="51"/>
                </a:cxn>
                <a:cxn ang="0">
                  <a:pos x="9" y="55"/>
                </a:cxn>
                <a:cxn ang="0">
                  <a:pos x="4" y="55"/>
                </a:cxn>
                <a:cxn ang="0">
                  <a:pos x="4" y="55"/>
                </a:cxn>
                <a:cxn ang="0">
                  <a:pos x="0" y="55"/>
                </a:cxn>
                <a:cxn ang="0">
                  <a:pos x="0" y="55"/>
                </a:cxn>
                <a:cxn ang="0">
                  <a:pos x="0" y="55"/>
                </a:cxn>
                <a:cxn ang="0">
                  <a:pos x="0" y="55"/>
                </a:cxn>
                <a:cxn ang="0">
                  <a:pos x="0" y="51"/>
                </a:cxn>
                <a:cxn ang="0">
                  <a:pos x="0" y="51"/>
                </a:cxn>
                <a:cxn ang="0">
                  <a:pos x="0" y="46"/>
                </a:cxn>
                <a:cxn ang="0">
                  <a:pos x="0" y="42"/>
                </a:cxn>
                <a:cxn ang="0">
                  <a:pos x="0" y="42"/>
                </a:cxn>
                <a:cxn ang="0">
                  <a:pos x="0" y="37"/>
                </a:cxn>
                <a:cxn ang="0">
                  <a:pos x="4" y="32"/>
                </a:cxn>
                <a:cxn ang="0">
                  <a:pos x="4" y="28"/>
                </a:cxn>
                <a:cxn ang="0">
                  <a:pos x="9" y="23"/>
                </a:cxn>
                <a:cxn ang="0">
                  <a:pos x="9" y="23"/>
                </a:cxn>
                <a:cxn ang="0">
                  <a:pos x="14" y="19"/>
                </a:cxn>
                <a:cxn ang="0">
                  <a:pos x="14" y="14"/>
                </a:cxn>
                <a:cxn ang="0">
                  <a:pos x="18" y="14"/>
                </a:cxn>
                <a:cxn ang="0">
                  <a:pos x="23" y="9"/>
                </a:cxn>
                <a:cxn ang="0">
                  <a:pos x="23" y="5"/>
                </a:cxn>
                <a:cxn ang="0">
                  <a:pos x="27" y="5"/>
                </a:cxn>
                <a:cxn ang="0">
                  <a:pos x="27" y="5"/>
                </a:cxn>
                <a:cxn ang="0">
                  <a:pos x="32" y="0"/>
                </a:cxn>
                <a:cxn ang="0">
                  <a:pos x="32" y="0"/>
                </a:cxn>
                <a:cxn ang="0">
                  <a:pos x="37" y="5"/>
                </a:cxn>
                <a:cxn ang="0">
                  <a:pos x="37" y="5"/>
                </a:cxn>
              </a:cxnLst>
              <a:rect l="0" t="0" r="r" b="b"/>
              <a:pathLst>
                <a:path w="37" h="55">
                  <a:moveTo>
                    <a:pt x="37" y="5"/>
                  </a:moveTo>
                  <a:lnTo>
                    <a:pt x="37" y="5"/>
                  </a:lnTo>
                  <a:lnTo>
                    <a:pt x="37" y="5"/>
                  </a:lnTo>
                  <a:lnTo>
                    <a:pt x="37" y="9"/>
                  </a:lnTo>
                  <a:lnTo>
                    <a:pt x="37" y="9"/>
                  </a:lnTo>
                  <a:lnTo>
                    <a:pt x="37" y="14"/>
                  </a:lnTo>
                  <a:lnTo>
                    <a:pt x="37" y="19"/>
                  </a:lnTo>
                  <a:lnTo>
                    <a:pt x="32" y="23"/>
                  </a:lnTo>
                  <a:lnTo>
                    <a:pt x="32" y="28"/>
                  </a:lnTo>
                  <a:lnTo>
                    <a:pt x="27" y="32"/>
                  </a:lnTo>
                  <a:lnTo>
                    <a:pt x="27" y="37"/>
                  </a:lnTo>
                  <a:lnTo>
                    <a:pt x="27" y="37"/>
                  </a:lnTo>
                  <a:lnTo>
                    <a:pt x="23" y="42"/>
                  </a:lnTo>
                  <a:lnTo>
                    <a:pt x="23" y="42"/>
                  </a:lnTo>
                  <a:lnTo>
                    <a:pt x="18" y="46"/>
                  </a:lnTo>
                  <a:lnTo>
                    <a:pt x="14" y="51"/>
                  </a:lnTo>
                  <a:lnTo>
                    <a:pt x="14" y="51"/>
                  </a:lnTo>
                  <a:lnTo>
                    <a:pt x="9" y="55"/>
                  </a:lnTo>
                  <a:lnTo>
                    <a:pt x="4" y="55"/>
                  </a:lnTo>
                  <a:lnTo>
                    <a:pt x="4" y="55"/>
                  </a:lnTo>
                  <a:lnTo>
                    <a:pt x="0" y="55"/>
                  </a:lnTo>
                  <a:lnTo>
                    <a:pt x="0" y="55"/>
                  </a:lnTo>
                  <a:lnTo>
                    <a:pt x="0" y="55"/>
                  </a:lnTo>
                  <a:lnTo>
                    <a:pt x="0" y="55"/>
                  </a:lnTo>
                  <a:lnTo>
                    <a:pt x="0" y="51"/>
                  </a:lnTo>
                  <a:lnTo>
                    <a:pt x="0" y="51"/>
                  </a:lnTo>
                  <a:lnTo>
                    <a:pt x="0" y="46"/>
                  </a:lnTo>
                  <a:lnTo>
                    <a:pt x="0" y="42"/>
                  </a:lnTo>
                  <a:lnTo>
                    <a:pt x="0" y="42"/>
                  </a:lnTo>
                  <a:lnTo>
                    <a:pt x="0" y="37"/>
                  </a:lnTo>
                  <a:lnTo>
                    <a:pt x="4" y="32"/>
                  </a:lnTo>
                  <a:lnTo>
                    <a:pt x="4" y="28"/>
                  </a:lnTo>
                  <a:lnTo>
                    <a:pt x="9" y="23"/>
                  </a:lnTo>
                  <a:lnTo>
                    <a:pt x="9" y="23"/>
                  </a:lnTo>
                  <a:lnTo>
                    <a:pt x="14" y="19"/>
                  </a:lnTo>
                  <a:lnTo>
                    <a:pt x="14" y="14"/>
                  </a:lnTo>
                  <a:lnTo>
                    <a:pt x="18" y="14"/>
                  </a:lnTo>
                  <a:lnTo>
                    <a:pt x="23" y="9"/>
                  </a:lnTo>
                  <a:lnTo>
                    <a:pt x="23" y="5"/>
                  </a:lnTo>
                  <a:lnTo>
                    <a:pt x="27" y="5"/>
                  </a:lnTo>
                  <a:lnTo>
                    <a:pt x="27" y="5"/>
                  </a:lnTo>
                  <a:lnTo>
                    <a:pt x="32" y="0"/>
                  </a:lnTo>
                  <a:lnTo>
                    <a:pt x="32" y="0"/>
                  </a:lnTo>
                  <a:lnTo>
                    <a:pt x="37" y="5"/>
                  </a:lnTo>
                  <a:lnTo>
                    <a:pt x="37"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7" name="Freeform 913"/>
            <p:cNvSpPr>
              <a:spLocks/>
            </p:cNvSpPr>
            <p:nvPr/>
          </p:nvSpPr>
          <p:spPr bwMode="auto">
            <a:xfrm rot="11055630">
              <a:off x="808" y="3839"/>
              <a:ext cx="60" cy="28"/>
            </a:xfrm>
            <a:custGeom>
              <a:avLst/>
              <a:gdLst/>
              <a:ahLst/>
              <a:cxnLst>
                <a:cxn ang="0">
                  <a:pos x="0" y="23"/>
                </a:cxn>
                <a:cxn ang="0">
                  <a:pos x="0" y="19"/>
                </a:cxn>
                <a:cxn ang="0">
                  <a:pos x="0" y="19"/>
                </a:cxn>
                <a:cxn ang="0">
                  <a:pos x="0" y="14"/>
                </a:cxn>
                <a:cxn ang="0">
                  <a:pos x="5" y="14"/>
                </a:cxn>
                <a:cxn ang="0">
                  <a:pos x="5" y="10"/>
                </a:cxn>
                <a:cxn ang="0">
                  <a:pos x="10" y="10"/>
                </a:cxn>
                <a:cxn ang="0">
                  <a:pos x="14" y="10"/>
                </a:cxn>
                <a:cxn ang="0">
                  <a:pos x="19" y="5"/>
                </a:cxn>
                <a:cxn ang="0">
                  <a:pos x="23" y="5"/>
                </a:cxn>
                <a:cxn ang="0">
                  <a:pos x="28" y="0"/>
                </a:cxn>
                <a:cxn ang="0">
                  <a:pos x="28" y="0"/>
                </a:cxn>
                <a:cxn ang="0">
                  <a:pos x="33" y="0"/>
                </a:cxn>
                <a:cxn ang="0">
                  <a:pos x="37" y="0"/>
                </a:cxn>
                <a:cxn ang="0">
                  <a:pos x="42" y="0"/>
                </a:cxn>
                <a:cxn ang="0">
                  <a:pos x="46" y="0"/>
                </a:cxn>
                <a:cxn ang="0">
                  <a:pos x="46" y="0"/>
                </a:cxn>
                <a:cxn ang="0">
                  <a:pos x="51" y="0"/>
                </a:cxn>
                <a:cxn ang="0">
                  <a:pos x="56" y="0"/>
                </a:cxn>
                <a:cxn ang="0">
                  <a:pos x="56" y="0"/>
                </a:cxn>
                <a:cxn ang="0">
                  <a:pos x="60" y="0"/>
                </a:cxn>
                <a:cxn ang="0">
                  <a:pos x="60" y="5"/>
                </a:cxn>
                <a:cxn ang="0">
                  <a:pos x="60" y="5"/>
                </a:cxn>
                <a:cxn ang="0">
                  <a:pos x="60" y="5"/>
                </a:cxn>
                <a:cxn ang="0">
                  <a:pos x="60" y="5"/>
                </a:cxn>
                <a:cxn ang="0">
                  <a:pos x="60" y="10"/>
                </a:cxn>
                <a:cxn ang="0">
                  <a:pos x="56" y="10"/>
                </a:cxn>
                <a:cxn ang="0">
                  <a:pos x="51" y="14"/>
                </a:cxn>
                <a:cxn ang="0">
                  <a:pos x="51" y="14"/>
                </a:cxn>
                <a:cxn ang="0">
                  <a:pos x="46" y="19"/>
                </a:cxn>
                <a:cxn ang="0">
                  <a:pos x="42" y="19"/>
                </a:cxn>
                <a:cxn ang="0">
                  <a:pos x="37" y="23"/>
                </a:cxn>
                <a:cxn ang="0">
                  <a:pos x="33" y="23"/>
                </a:cxn>
                <a:cxn ang="0">
                  <a:pos x="33" y="23"/>
                </a:cxn>
                <a:cxn ang="0">
                  <a:pos x="28" y="23"/>
                </a:cxn>
                <a:cxn ang="0">
                  <a:pos x="23" y="23"/>
                </a:cxn>
                <a:cxn ang="0">
                  <a:pos x="19" y="28"/>
                </a:cxn>
                <a:cxn ang="0">
                  <a:pos x="14" y="28"/>
                </a:cxn>
                <a:cxn ang="0">
                  <a:pos x="10" y="28"/>
                </a:cxn>
                <a:cxn ang="0">
                  <a:pos x="5" y="28"/>
                </a:cxn>
                <a:cxn ang="0">
                  <a:pos x="5" y="23"/>
                </a:cxn>
                <a:cxn ang="0">
                  <a:pos x="0" y="23"/>
                </a:cxn>
                <a:cxn ang="0">
                  <a:pos x="0" y="23"/>
                </a:cxn>
                <a:cxn ang="0">
                  <a:pos x="0" y="23"/>
                </a:cxn>
                <a:cxn ang="0">
                  <a:pos x="0" y="23"/>
                </a:cxn>
              </a:cxnLst>
              <a:rect l="0" t="0" r="r" b="b"/>
              <a:pathLst>
                <a:path w="60" h="28">
                  <a:moveTo>
                    <a:pt x="0" y="23"/>
                  </a:moveTo>
                  <a:lnTo>
                    <a:pt x="0" y="19"/>
                  </a:lnTo>
                  <a:lnTo>
                    <a:pt x="0" y="19"/>
                  </a:lnTo>
                  <a:lnTo>
                    <a:pt x="0" y="14"/>
                  </a:lnTo>
                  <a:lnTo>
                    <a:pt x="5" y="14"/>
                  </a:lnTo>
                  <a:lnTo>
                    <a:pt x="5" y="10"/>
                  </a:lnTo>
                  <a:lnTo>
                    <a:pt x="10" y="10"/>
                  </a:lnTo>
                  <a:lnTo>
                    <a:pt x="14" y="10"/>
                  </a:lnTo>
                  <a:lnTo>
                    <a:pt x="19" y="5"/>
                  </a:lnTo>
                  <a:lnTo>
                    <a:pt x="23" y="5"/>
                  </a:lnTo>
                  <a:lnTo>
                    <a:pt x="28" y="0"/>
                  </a:lnTo>
                  <a:lnTo>
                    <a:pt x="28" y="0"/>
                  </a:lnTo>
                  <a:lnTo>
                    <a:pt x="33" y="0"/>
                  </a:lnTo>
                  <a:lnTo>
                    <a:pt x="37" y="0"/>
                  </a:lnTo>
                  <a:lnTo>
                    <a:pt x="42" y="0"/>
                  </a:lnTo>
                  <a:lnTo>
                    <a:pt x="46" y="0"/>
                  </a:lnTo>
                  <a:lnTo>
                    <a:pt x="46" y="0"/>
                  </a:lnTo>
                  <a:lnTo>
                    <a:pt x="51" y="0"/>
                  </a:lnTo>
                  <a:lnTo>
                    <a:pt x="56" y="0"/>
                  </a:lnTo>
                  <a:lnTo>
                    <a:pt x="56" y="0"/>
                  </a:lnTo>
                  <a:lnTo>
                    <a:pt x="60" y="0"/>
                  </a:lnTo>
                  <a:lnTo>
                    <a:pt x="60" y="5"/>
                  </a:lnTo>
                  <a:lnTo>
                    <a:pt x="60" y="5"/>
                  </a:lnTo>
                  <a:lnTo>
                    <a:pt x="60" y="5"/>
                  </a:lnTo>
                  <a:lnTo>
                    <a:pt x="60" y="5"/>
                  </a:lnTo>
                  <a:lnTo>
                    <a:pt x="60" y="10"/>
                  </a:lnTo>
                  <a:lnTo>
                    <a:pt x="56" y="10"/>
                  </a:lnTo>
                  <a:lnTo>
                    <a:pt x="51" y="14"/>
                  </a:lnTo>
                  <a:lnTo>
                    <a:pt x="51" y="14"/>
                  </a:lnTo>
                  <a:lnTo>
                    <a:pt x="46" y="19"/>
                  </a:lnTo>
                  <a:lnTo>
                    <a:pt x="42" y="19"/>
                  </a:lnTo>
                  <a:lnTo>
                    <a:pt x="37" y="23"/>
                  </a:lnTo>
                  <a:lnTo>
                    <a:pt x="33" y="23"/>
                  </a:lnTo>
                  <a:lnTo>
                    <a:pt x="33" y="23"/>
                  </a:lnTo>
                  <a:lnTo>
                    <a:pt x="28" y="23"/>
                  </a:lnTo>
                  <a:lnTo>
                    <a:pt x="23" y="23"/>
                  </a:lnTo>
                  <a:lnTo>
                    <a:pt x="19" y="28"/>
                  </a:lnTo>
                  <a:lnTo>
                    <a:pt x="14" y="28"/>
                  </a:lnTo>
                  <a:lnTo>
                    <a:pt x="10" y="28"/>
                  </a:lnTo>
                  <a:lnTo>
                    <a:pt x="5" y="28"/>
                  </a:lnTo>
                  <a:lnTo>
                    <a:pt x="5" y="23"/>
                  </a:lnTo>
                  <a:lnTo>
                    <a:pt x="0" y="23"/>
                  </a:lnTo>
                  <a:lnTo>
                    <a:pt x="0" y="23"/>
                  </a:lnTo>
                  <a:lnTo>
                    <a:pt x="0" y="23"/>
                  </a:lnTo>
                  <a:lnTo>
                    <a:pt x="0" y="2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8" name="Freeform 914"/>
            <p:cNvSpPr>
              <a:spLocks/>
            </p:cNvSpPr>
            <p:nvPr/>
          </p:nvSpPr>
          <p:spPr bwMode="auto">
            <a:xfrm rot="11055630">
              <a:off x="872" y="3839"/>
              <a:ext cx="56" cy="42"/>
            </a:xfrm>
            <a:custGeom>
              <a:avLst/>
              <a:gdLst/>
              <a:ahLst/>
              <a:cxnLst>
                <a:cxn ang="0">
                  <a:pos x="0" y="5"/>
                </a:cxn>
                <a:cxn ang="0">
                  <a:pos x="5" y="0"/>
                </a:cxn>
                <a:cxn ang="0">
                  <a:pos x="5" y="0"/>
                </a:cxn>
                <a:cxn ang="0">
                  <a:pos x="10" y="0"/>
                </a:cxn>
                <a:cxn ang="0">
                  <a:pos x="10" y="0"/>
                </a:cxn>
                <a:cxn ang="0">
                  <a:pos x="14" y="0"/>
                </a:cxn>
                <a:cxn ang="0">
                  <a:pos x="19" y="5"/>
                </a:cxn>
                <a:cxn ang="0">
                  <a:pos x="23" y="5"/>
                </a:cxn>
                <a:cxn ang="0">
                  <a:pos x="28" y="9"/>
                </a:cxn>
                <a:cxn ang="0">
                  <a:pos x="33" y="9"/>
                </a:cxn>
                <a:cxn ang="0">
                  <a:pos x="33" y="14"/>
                </a:cxn>
                <a:cxn ang="0">
                  <a:pos x="33" y="14"/>
                </a:cxn>
                <a:cxn ang="0">
                  <a:pos x="37" y="14"/>
                </a:cxn>
                <a:cxn ang="0">
                  <a:pos x="42" y="19"/>
                </a:cxn>
                <a:cxn ang="0">
                  <a:pos x="47" y="23"/>
                </a:cxn>
                <a:cxn ang="0">
                  <a:pos x="51" y="23"/>
                </a:cxn>
                <a:cxn ang="0">
                  <a:pos x="51" y="28"/>
                </a:cxn>
                <a:cxn ang="0">
                  <a:pos x="56" y="32"/>
                </a:cxn>
                <a:cxn ang="0">
                  <a:pos x="56" y="32"/>
                </a:cxn>
                <a:cxn ang="0">
                  <a:pos x="56" y="37"/>
                </a:cxn>
                <a:cxn ang="0">
                  <a:pos x="56" y="37"/>
                </a:cxn>
                <a:cxn ang="0">
                  <a:pos x="56" y="42"/>
                </a:cxn>
                <a:cxn ang="0">
                  <a:pos x="56" y="42"/>
                </a:cxn>
                <a:cxn ang="0">
                  <a:pos x="56" y="42"/>
                </a:cxn>
                <a:cxn ang="0">
                  <a:pos x="51" y="42"/>
                </a:cxn>
                <a:cxn ang="0">
                  <a:pos x="51" y="42"/>
                </a:cxn>
                <a:cxn ang="0">
                  <a:pos x="47" y="42"/>
                </a:cxn>
                <a:cxn ang="0">
                  <a:pos x="42" y="42"/>
                </a:cxn>
                <a:cxn ang="0">
                  <a:pos x="37" y="42"/>
                </a:cxn>
                <a:cxn ang="0">
                  <a:pos x="33" y="37"/>
                </a:cxn>
                <a:cxn ang="0">
                  <a:pos x="33" y="37"/>
                </a:cxn>
                <a:cxn ang="0">
                  <a:pos x="28" y="32"/>
                </a:cxn>
                <a:cxn ang="0">
                  <a:pos x="23" y="32"/>
                </a:cxn>
                <a:cxn ang="0">
                  <a:pos x="23" y="32"/>
                </a:cxn>
                <a:cxn ang="0">
                  <a:pos x="19" y="28"/>
                </a:cxn>
                <a:cxn ang="0">
                  <a:pos x="14" y="23"/>
                </a:cxn>
                <a:cxn ang="0">
                  <a:pos x="10" y="23"/>
                </a:cxn>
                <a:cxn ang="0">
                  <a:pos x="10" y="19"/>
                </a:cxn>
                <a:cxn ang="0">
                  <a:pos x="5" y="14"/>
                </a:cxn>
                <a:cxn ang="0">
                  <a:pos x="5" y="14"/>
                </a:cxn>
                <a:cxn ang="0">
                  <a:pos x="0" y="9"/>
                </a:cxn>
                <a:cxn ang="0">
                  <a:pos x="0" y="5"/>
                </a:cxn>
                <a:cxn ang="0">
                  <a:pos x="0" y="5"/>
                </a:cxn>
                <a:cxn ang="0">
                  <a:pos x="0" y="5"/>
                </a:cxn>
                <a:cxn ang="0">
                  <a:pos x="0" y="5"/>
                </a:cxn>
              </a:cxnLst>
              <a:rect l="0" t="0" r="r" b="b"/>
              <a:pathLst>
                <a:path w="56" h="42">
                  <a:moveTo>
                    <a:pt x="0" y="5"/>
                  </a:moveTo>
                  <a:lnTo>
                    <a:pt x="5" y="0"/>
                  </a:lnTo>
                  <a:lnTo>
                    <a:pt x="5" y="0"/>
                  </a:lnTo>
                  <a:lnTo>
                    <a:pt x="10" y="0"/>
                  </a:lnTo>
                  <a:lnTo>
                    <a:pt x="10" y="0"/>
                  </a:lnTo>
                  <a:lnTo>
                    <a:pt x="14" y="0"/>
                  </a:lnTo>
                  <a:lnTo>
                    <a:pt x="19" y="5"/>
                  </a:lnTo>
                  <a:lnTo>
                    <a:pt x="23" y="5"/>
                  </a:lnTo>
                  <a:lnTo>
                    <a:pt x="28" y="9"/>
                  </a:lnTo>
                  <a:lnTo>
                    <a:pt x="33" y="9"/>
                  </a:lnTo>
                  <a:lnTo>
                    <a:pt x="33" y="14"/>
                  </a:lnTo>
                  <a:lnTo>
                    <a:pt x="33" y="14"/>
                  </a:lnTo>
                  <a:lnTo>
                    <a:pt x="37" y="14"/>
                  </a:lnTo>
                  <a:lnTo>
                    <a:pt x="42" y="19"/>
                  </a:lnTo>
                  <a:lnTo>
                    <a:pt x="47" y="23"/>
                  </a:lnTo>
                  <a:lnTo>
                    <a:pt x="51" y="23"/>
                  </a:lnTo>
                  <a:lnTo>
                    <a:pt x="51" y="28"/>
                  </a:lnTo>
                  <a:lnTo>
                    <a:pt x="56" y="32"/>
                  </a:lnTo>
                  <a:lnTo>
                    <a:pt x="56" y="32"/>
                  </a:lnTo>
                  <a:lnTo>
                    <a:pt x="56" y="37"/>
                  </a:lnTo>
                  <a:lnTo>
                    <a:pt x="56" y="37"/>
                  </a:lnTo>
                  <a:lnTo>
                    <a:pt x="56" y="42"/>
                  </a:lnTo>
                  <a:lnTo>
                    <a:pt x="56" y="42"/>
                  </a:lnTo>
                  <a:lnTo>
                    <a:pt x="56" y="42"/>
                  </a:lnTo>
                  <a:lnTo>
                    <a:pt x="51" y="42"/>
                  </a:lnTo>
                  <a:lnTo>
                    <a:pt x="51" y="42"/>
                  </a:lnTo>
                  <a:lnTo>
                    <a:pt x="47" y="42"/>
                  </a:lnTo>
                  <a:lnTo>
                    <a:pt x="42" y="42"/>
                  </a:lnTo>
                  <a:lnTo>
                    <a:pt x="37" y="42"/>
                  </a:lnTo>
                  <a:lnTo>
                    <a:pt x="33" y="37"/>
                  </a:lnTo>
                  <a:lnTo>
                    <a:pt x="33" y="37"/>
                  </a:lnTo>
                  <a:lnTo>
                    <a:pt x="28" y="32"/>
                  </a:lnTo>
                  <a:lnTo>
                    <a:pt x="23" y="32"/>
                  </a:lnTo>
                  <a:lnTo>
                    <a:pt x="23" y="32"/>
                  </a:lnTo>
                  <a:lnTo>
                    <a:pt x="19" y="28"/>
                  </a:lnTo>
                  <a:lnTo>
                    <a:pt x="14" y="23"/>
                  </a:lnTo>
                  <a:lnTo>
                    <a:pt x="10" y="23"/>
                  </a:lnTo>
                  <a:lnTo>
                    <a:pt x="10" y="19"/>
                  </a:lnTo>
                  <a:lnTo>
                    <a:pt x="5" y="14"/>
                  </a:lnTo>
                  <a:lnTo>
                    <a:pt x="5" y="14"/>
                  </a:lnTo>
                  <a:lnTo>
                    <a:pt x="0" y="9"/>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499" name="AutoShape 915"/>
            <p:cNvSpPr>
              <a:spLocks noChangeArrowheads="1"/>
            </p:cNvSpPr>
            <p:nvPr/>
          </p:nvSpPr>
          <p:spPr bwMode="auto">
            <a:xfrm rot="11055630">
              <a:off x="1163" y="3851"/>
              <a:ext cx="23" cy="65"/>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500" name="AutoShape 916"/>
            <p:cNvSpPr>
              <a:spLocks noChangeArrowheads="1"/>
            </p:cNvSpPr>
            <p:nvPr/>
          </p:nvSpPr>
          <p:spPr bwMode="auto">
            <a:xfrm rot="11055630">
              <a:off x="1123" y="3951"/>
              <a:ext cx="24" cy="65"/>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501" name="AutoShape 917"/>
            <p:cNvSpPr>
              <a:spLocks noChangeArrowheads="1"/>
            </p:cNvSpPr>
            <p:nvPr/>
          </p:nvSpPr>
          <p:spPr bwMode="auto">
            <a:xfrm rot="11055630">
              <a:off x="1079" y="4049"/>
              <a:ext cx="23" cy="65"/>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502" name="AutoShape 918"/>
            <p:cNvSpPr>
              <a:spLocks noChangeArrowheads="1"/>
            </p:cNvSpPr>
            <p:nvPr/>
          </p:nvSpPr>
          <p:spPr bwMode="auto">
            <a:xfrm rot="11055630">
              <a:off x="893" y="3933"/>
              <a:ext cx="19" cy="65"/>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503" name="AutoShape 919"/>
            <p:cNvSpPr>
              <a:spLocks noChangeArrowheads="1"/>
            </p:cNvSpPr>
            <p:nvPr/>
          </p:nvSpPr>
          <p:spPr bwMode="auto">
            <a:xfrm rot="11055630">
              <a:off x="897" y="3878"/>
              <a:ext cx="19" cy="65"/>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2504" name="Freeform 920"/>
            <p:cNvSpPr>
              <a:spLocks/>
            </p:cNvSpPr>
            <p:nvPr/>
          </p:nvSpPr>
          <p:spPr bwMode="auto">
            <a:xfrm rot="11055630">
              <a:off x="656" y="3517"/>
              <a:ext cx="64" cy="33"/>
            </a:xfrm>
            <a:custGeom>
              <a:avLst/>
              <a:gdLst/>
              <a:ahLst/>
              <a:cxnLst>
                <a:cxn ang="0">
                  <a:pos x="5" y="5"/>
                </a:cxn>
                <a:cxn ang="0">
                  <a:pos x="5" y="5"/>
                </a:cxn>
                <a:cxn ang="0">
                  <a:pos x="5" y="5"/>
                </a:cxn>
                <a:cxn ang="0">
                  <a:pos x="9" y="0"/>
                </a:cxn>
                <a:cxn ang="0">
                  <a:pos x="9" y="0"/>
                </a:cxn>
                <a:cxn ang="0">
                  <a:pos x="14" y="0"/>
                </a:cxn>
                <a:cxn ang="0">
                  <a:pos x="18" y="0"/>
                </a:cxn>
                <a:cxn ang="0">
                  <a:pos x="23" y="5"/>
                </a:cxn>
                <a:cxn ang="0">
                  <a:pos x="28" y="5"/>
                </a:cxn>
                <a:cxn ang="0">
                  <a:pos x="32" y="5"/>
                </a:cxn>
                <a:cxn ang="0">
                  <a:pos x="37" y="5"/>
                </a:cxn>
                <a:cxn ang="0">
                  <a:pos x="37" y="5"/>
                </a:cxn>
                <a:cxn ang="0">
                  <a:pos x="41" y="10"/>
                </a:cxn>
                <a:cxn ang="0">
                  <a:pos x="46" y="10"/>
                </a:cxn>
                <a:cxn ang="0">
                  <a:pos x="51" y="14"/>
                </a:cxn>
                <a:cxn ang="0">
                  <a:pos x="55" y="14"/>
                </a:cxn>
                <a:cxn ang="0">
                  <a:pos x="55" y="19"/>
                </a:cxn>
                <a:cxn ang="0">
                  <a:pos x="60" y="19"/>
                </a:cxn>
                <a:cxn ang="0">
                  <a:pos x="60" y="24"/>
                </a:cxn>
                <a:cxn ang="0">
                  <a:pos x="64" y="24"/>
                </a:cxn>
                <a:cxn ang="0">
                  <a:pos x="64" y="28"/>
                </a:cxn>
                <a:cxn ang="0">
                  <a:pos x="64" y="28"/>
                </a:cxn>
                <a:cxn ang="0">
                  <a:pos x="64" y="28"/>
                </a:cxn>
                <a:cxn ang="0">
                  <a:pos x="60" y="28"/>
                </a:cxn>
                <a:cxn ang="0">
                  <a:pos x="60" y="33"/>
                </a:cxn>
                <a:cxn ang="0">
                  <a:pos x="55" y="33"/>
                </a:cxn>
                <a:cxn ang="0">
                  <a:pos x="55" y="33"/>
                </a:cxn>
                <a:cxn ang="0">
                  <a:pos x="51" y="33"/>
                </a:cxn>
                <a:cxn ang="0">
                  <a:pos x="46" y="33"/>
                </a:cxn>
                <a:cxn ang="0">
                  <a:pos x="41" y="33"/>
                </a:cxn>
                <a:cxn ang="0">
                  <a:pos x="37" y="28"/>
                </a:cxn>
                <a:cxn ang="0">
                  <a:pos x="32" y="28"/>
                </a:cxn>
                <a:cxn ang="0">
                  <a:pos x="28" y="28"/>
                </a:cxn>
                <a:cxn ang="0">
                  <a:pos x="28" y="28"/>
                </a:cxn>
                <a:cxn ang="0">
                  <a:pos x="23" y="24"/>
                </a:cxn>
                <a:cxn ang="0">
                  <a:pos x="18" y="24"/>
                </a:cxn>
                <a:cxn ang="0">
                  <a:pos x="14" y="24"/>
                </a:cxn>
                <a:cxn ang="0">
                  <a:pos x="14" y="19"/>
                </a:cxn>
                <a:cxn ang="0">
                  <a:pos x="9" y="19"/>
                </a:cxn>
                <a:cxn ang="0">
                  <a:pos x="5" y="14"/>
                </a:cxn>
                <a:cxn ang="0">
                  <a:pos x="5" y="14"/>
                </a:cxn>
                <a:cxn ang="0">
                  <a:pos x="5" y="10"/>
                </a:cxn>
                <a:cxn ang="0">
                  <a:pos x="0" y="10"/>
                </a:cxn>
                <a:cxn ang="0">
                  <a:pos x="5" y="5"/>
                </a:cxn>
                <a:cxn ang="0">
                  <a:pos x="5" y="5"/>
                </a:cxn>
              </a:cxnLst>
              <a:rect l="0" t="0" r="r" b="b"/>
              <a:pathLst>
                <a:path w="64" h="33">
                  <a:moveTo>
                    <a:pt x="5" y="5"/>
                  </a:moveTo>
                  <a:lnTo>
                    <a:pt x="5" y="5"/>
                  </a:lnTo>
                  <a:lnTo>
                    <a:pt x="5" y="5"/>
                  </a:lnTo>
                  <a:lnTo>
                    <a:pt x="9" y="0"/>
                  </a:lnTo>
                  <a:lnTo>
                    <a:pt x="9" y="0"/>
                  </a:lnTo>
                  <a:lnTo>
                    <a:pt x="14" y="0"/>
                  </a:lnTo>
                  <a:lnTo>
                    <a:pt x="18" y="0"/>
                  </a:lnTo>
                  <a:lnTo>
                    <a:pt x="23" y="5"/>
                  </a:lnTo>
                  <a:lnTo>
                    <a:pt x="28" y="5"/>
                  </a:lnTo>
                  <a:lnTo>
                    <a:pt x="32" y="5"/>
                  </a:lnTo>
                  <a:lnTo>
                    <a:pt x="37" y="5"/>
                  </a:lnTo>
                  <a:lnTo>
                    <a:pt x="37" y="5"/>
                  </a:lnTo>
                  <a:lnTo>
                    <a:pt x="41" y="10"/>
                  </a:lnTo>
                  <a:lnTo>
                    <a:pt x="46" y="10"/>
                  </a:lnTo>
                  <a:lnTo>
                    <a:pt x="51" y="14"/>
                  </a:lnTo>
                  <a:lnTo>
                    <a:pt x="55" y="14"/>
                  </a:lnTo>
                  <a:lnTo>
                    <a:pt x="55" y="19"/>
                  </a:lnTo>
                  <a:lnTo>
                    <a:pt x="60" y="19"/>
                  </a:lnTo>
                  <a:lnTo>
                    <a:pt x="60" y="24"/>
                  </a:lnTo>
                  <a:lnTo>
                    <a:pt x="64" y="24"/>
                  </a:lnTo>
                  <a:lnTo>
                    <a:pt x="64" y="28"/>
                  </a:lnTo>
                  <a:lnTo>
                    <a:pt x="64" y="28"/>
                  </a:lnTo>
                  <a:lnTo>
                    <a:pt x="64" y="28"/>
                  </a:lnTo>
                  <a:lnTo>
                    <a:pt x="60" y="28"/>
                  </a:lnTo>
                  <a:lnTo>
                    <a:pt x="60" y="33"/>
                  </a:lnTo>
                  <a:lnTo>
                    <a:pt x="55" y="33"/>
                  </a:lnTo>
                  <a:lnTo>
                    <a:pt x="55" y="33"/>
                  </a:lnTo>
                  <a:lnTo>
                    <a:pt x="51" y="33"/>
                  </a:lnTo>
                  <a:lnTo>
                    <a:pt x="46" y="33"/>
                  </a:lnTo>
                  <a:lnTo>
                    <a:pt x="41" y="33"/>
                  </a:lnTo>
                  <a:lnTo>
                    <a:pt x="37" y="28"/>
                  </a:lnTo>
                  <a:lnTo>
                    <a:pt x="32" y="28"/>
                  </a:lnTo>
                  <a:lnTo>
                    <a:pt x="28" y="28"/>
                  </a:lnTo>
                  <a:lnTo>
                    <a:pt x="28" y="28"/>
                  </a:lnTo>
                  <a:lnTo>
                    <a:pt x="23" y="24"/>
                  </a:lnTo>
                  <a:lnTo>
                    <a:pt x="18" y="24"/>
                  </a:lnTo>
                  <a:lnTo>
                    <a:pt x="14" y="24"/>
                  </a:lnTo>
                  <a:lnTo>
                    <a:pt x="14" y="19"/>
                  </a:lnTo>
                  <a:lnTo>
                    <a:pt x="9" y="19"/>
                  </a:lnTo>
                  <a:lnTo>
                    <a:pt x="5" y="14"/>
                  </a:lnTo>
                  <a:lnTo>
                    <a:pt x="5" y="14"/>
                  </a:lnTo>
                  <a:lnTo>
                    <a:pt x="5" y="10"/>
                  </a:lnTo>
                  <a:lnTo>
                    <a:pt x="0" y="10"/>
                  </a:lnTo>
                  <a:lnTo>
                    <a:pt x="5" y="5"/>
                  </a:lnTo>
                  <a:lnTo>
                    <a:pt x="5"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05" name="Freeform 921"/>
            <p:cNvSpPr>
              <a:spLocks/>
            </p:cNvSpPr>
            <p:nvPr/>
          </p:nvSpPr>
          <p:spPr bwMode="auto">
            <a:xfrm rot="11055630">
              <a:off x="475" y="3578"/>
              <a:ext cx="56" cy="41"/>
            </a:xfrm>
            <a:custGeom>
              <a:avLst/>
              <a:gdLst/>
              <a:ahLst/>
              <a:cxnLst>
                <a:cxn ang="0">
                  <a:pos x="56" y="36"/>
                </a:cxn>
                <a:cxn ang="0">
                  <a:pos x="56" y="41"/>
                </a:cxn>
                <a:cxn ang="0">
                  <a:pos x="51" y="41"/>
                </a:cxn>
                <a:cxn ang="0">
                  <a:pos x="51" y="41"/>
                </a:cxn>
                <a:cxn ang="0">
                  <a:pos x="46" y="41"/>
                </a:cxn>
                <a:cxn ang="0">
                  <a:pos x="42" y="41"/>
                </a:cxn>
                <a:cxn ang="0">
                  <a:pos x="37" y="36"/>
                </a:cxn>
                <a:cxn ang="0">
                  <a:pos x="33" y="36"/>
                </a:cxn>
                <a:cxn ang="0">
                  <a:pos x="33" y="36"/>
                </a:cxn>
                <a:cxn ang="0">
                  <a:pos x="28" y="32"/>
                </a:cxn>
                <a:cxn ang="0">
                  <a:pos x="23" y="27"/>
                </a:cxn>
                <a:cxn ang="0">
                  <a:pos x="23" y="27"/>
                </a:cxn>
                <a:cxn ang="0">
                  <a:pos x="19" y="27"/>
                </a:cxn>
                <a:cxn ang="0">
                  <a:pos x="14" y="23"/>
                </a:cxn>
                <a:cxn ang="0">
                  <a:pos x="9" y="23"/>
                </a:cxn>
                <a:cxn ang="0">
                  <a:pos x="5" y="18"/>
                </a:cxn>
                <a:cxn ang="0">
                  <a:pos x="5" y="13"/>
                </a:cxn>
                <a:cxn ang="0">
                  <a:pos x="0" y="13"/>
                </a:cxn>
                <a:cxn ang="0">
                  <a:pos x="0" y="9"/>
                </a:cxn>
                <a:cxn ang="0">
                  <a:pos x="0" y="4"/>
                </a:cxn>
                <a:cxn ang="0">
                  <a:pos x="0" y="4"/>
                </a:cxn>
                <a:cxn ang="0">
                  <a:pos x="0" y="4"/>
                </a:cxn>
                <a:cxn ang="0">
                  <a:pos x="0" y="4"/>
                </a:cxn>
                <a:cxn ang="0">
                  <a:pos x="0" y="0"/>
                </a:cxn>
                <a:cxn ang="0">
                  <a:pos x="5" y="0"/>
                </a:cxn>
                <a:cxn ang="0">
                  <a:pos x="5" y="0"/>
                </a:cxn>
                <a:cxn ang="0">
                  <a:pos x="9" y="0"/>
                </a:cxn>
                <a:cxn ang="0">
                  <a:pos x="14" y="0"/>
                </a:cxn>
                <a:cxn ang="0">
                  <a:pos x="19" y="4"/>
                </a:cxn>
                <a:cxn ang="0">
                  <a:pos x="19" y="4"/>
                </a:cxn>
                <a:cxn ang="0">
                  <a:pos x="23" y="4"/>
                </a:cxn>
                <a:cxn ang="0">
                  <a:pos x="28" y="9"/>
                </a:cxn>
                <a:cxn ang="0">
                  <a:pos x="33" y="9"/>
                </a:cxn>
                <a:cxn ang="0">
                  <a:pos x="33" y="9"/>
                </a:cxn>
                <a:cxn ang="0">
                  <a:pos x="37" y="13"/>
                </a:cxn>
                <a:cxn ang="0">
                  <a:pos x="42" y="18"/>
                </a:cxn>
                <a:cxn ang="0">
                  <a:pos x="46" y="18"/>
                </a:cxn>
                <a:cxn ang="0">
                  <a:pos x="46" y="23"/>
                </a:cxn>
                <a:cxn ang="0">
                  <a:pos x="51" y="27"/>
                </a:cxn>
                <a:cxn ang="0">
                  <a:pos x="51" y="27"/>
                </a:cxn>
                <a:cxn ang="0">
                  <a:pos x="56" y="32"/>
                </a:cxn>
                <a:cxn ang="0">
                  <a:pos x="56" y="32"/>
                </a:cxn>
                <a:cxn ang="0">
                  <a:pos x="56" y="36"/>
                </a:cxn>
                <a:cxn ang="0">
                  <a:pos x="56" y="36"/>
                </a:cxn>
                <a:cxn ang="0">
                  <a:pos x="56" y="36"/>
                </a:cxn>
              </a:cxnLst>
              <a:rect l="0" t="0" r="r" b="b"/>
              <a:pathLst>
                <a:path w="56" h="41">
                  <a:moveTo>
                    <a:pt x="56" y="36"/>
                  </a:moveTo>
                  <a:lnTo>
                    <a:pt x="56" y="41"/>
                  </a:lnTo>
                  <a:lnTo>
                    <a:pt x="51" y="41"/>
                  </a:lnTo>
                  <a:lnTo>
                    <a:pt x="51" y="41"/>
                  </a:lnTo>
                  <a:lnTo>
                    <a:pt x="46" y="41"/>
                  </a:lnTo>
                  <a:lnTo>
                    <a:pt x="42" y="41"/>
                  </a:lnTo>
                  <a:lnTo>
                    <a:pt x="37" y="36"/>
                  </a:lnTo>
                  <a:lnTo>
                    <a:pt x="33" y="36"/>
                  </a:lnTo>
                  <a:lnTo>
                    <a:pt x="33" y="36"/>
                  </a:lnTo>
                  <a:lnTo>
                    <a:pt x="28" y="32"/>
                  </a:lnTo>
                  <a:lnTo>
                    <a:pt x="23" y="27"/>
                  </a:lnTo>
                  <a:lnTo>
                    <a:pt x="23" y="27"/>
                  </a:lnTo>
                  <a:lnTo>
                    <a:pt x="19" y="27"/>
                  </a:lnTo>
                  <a:lnTo>
                    <a:pt x="14" y="23"/>
                  </a:lnTo>
                  <a:lnTo>
                    <a:pt x="9" y="23"/>
                  </a:lnTo>
                  <a:lnTo>
                    <a:pt x="5" y="18"/>
                  </a:lnTo>
                  <a:lnTo>
                    <a:pt x="5" y="13"/>
                  </a:lnTo>
                  <a:lnTo>
                    <a:pt x="0" y="13"/>
                  </a:lnTo>
                  <a:lnTo>
                    <a:pt x="0" y="9"/>
                  </a:lnTo>
                  <a:lnTo>
                    <a:pt x="0" y="4"/>
                  </a:lnTo>
                  <a:lnTo>
                    <a:pt x="0" y="4"/>
                  </a:lnTo>
                  <a:lnTo>
                    <a:pt x="0" y="4"/>
                  </a:lnTo>
                  <a:lnTo>
                    <a:pt x="0" y="4"/>
                  </a:lnTo>
                  <a:lnTo>
                    <a:pt x="0" y="0"/>
                  </a:lnTo>
                  <a:lnTo>
                    <a:pt x="5" y="0"/>
                  </a:lnTo>
                  <a:lnTo>
                    <a:pt x="5" y="0"/>
                  </a:lnTo>
                  <a:lnTo>
                    <a:pt x="9" y="0"/>
                  </a:lnTo>
                  <a:lnTo>
                    <a:pt x="14" y="0"/>
                  </a:lnTo>
                  <a:lnTo>
                    <a:pt x="19" y="4"/>
                  </a:lnTo>
                  <a:lnTo>
                    <a:pt x="19" y="4"/>
                  </a:lnTo>
                  <a:lnTo>
                    <a:pt x="23" y="4"/>
                  </a:lnTo>
                  <a:lnTo>
                    <a:pt x="28" y="9"/>
                  </a:lnTo>
                  <a:lnTo>
                    <a:pt x="33" y="9"/>
                  </a:lnTo>
                  <a:lnTo>
                    <a:pt x="33" y="9"/>
                  </a:lnTo>
                  <a:lnTo>
                    <a:pt x="37" y="13"/>
                  </a:lnTo>
                  <a:lnTo>
                    <a:pt x="42" y="18"/>
                  </a:lnTo>
                  <a:lnTo>
                    <a:pt x="46" y="18"/>
                  </a:lnTo>
                  <a:lnTo>
                    <a:pt x="46" y="23"/>
                  </a:lnTo>
                  <a:lnTo>
                    <a:pt x="51" y="27"/>
                  </a:lnTo>
                  <a:lnTo>
                    <a:pt x="51" y="27"/>
                  </a:lnTo>
                  <a:lnTo>
                    <a:pt x="56" y="32"/>
                  </a:lnTo>
                  <a:lnTo>
                    <a:pt x="56" y="32"/>
                  </a:lnTo>
                  <a:lnTo>
                    <a:pt x="56" y="36"/>
                  </a:lnTo>
                  <a:lnTo>
                    <a:pt x="56" y="36"/>
                  </a:lnTo>
                  <a:lnTo>
                    <a:pt x="56" y="3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06" name="Freeform 922"/>
            <p:cNvSpPr>
              <a:spLocks/>
            </p:cNvSpPr>
            <p:nvPr/>
          </p:nvSpPr>
          <p:spPr bwMode="auto">
            <a:xfrm rot="11055630">
              <a:off x="348" y="3596"/>
              <a:ext cx="41" cy="55"/>
            </a:xfrm>
            <a:custGeom>
              <a:avLst/>
              <a:gdLst/>
              <a:ahLst/>
              <a:cxnLst>
                <a:cxn ang="0">
                  <a:pos x="4" y="55"/>
                </a:cxn>
                <a:cxn ang="0">
                  <a:pos x="0" y="55"/>
                </a:cxn>
                <a:cxn ang="0">
                  <a:pos x="0" y="51"/>
                </a:cxn>
                <a:cxn ang="0">
                  <a:pos x="0" y="51"/>
                </a:cxn>
                <a:cxn ang="0">
                  <a:pos x="0" y="46"/>
                </a:cxn>
                <a:cxn ang="0">
                  <a:pos x="0" y="46"/>
                </a:cxn>
                <a:cxn ang="0">
                  <a:pos x="4" y="42"/>
                </a:cxn>
                <a:cxn ang="0">
                  <a:pos x="4" y="37"/>
                </a:cxn>
                <a:cxn ang="0">
                  <a:pos x="4" y="32"/>
                </a:cxn>
                <a:cxn ang="0">
                  <a:pos x="9" y="28"/>
                </a:cxn>
                <a:cxn ang="0">
                  <a:pos x="9" y="23"/>
                </a:cxn>
                <a:cxn ang="0">
                  <a:pos x="9" y="23"/>
                </a:cxn>
                <a:cxn ang="0">
                  <a:pos x="13" y="18"/>
                </a:cxn>
                <a:cxn ang="0">
                  <a:pos x="18" y="14"/>
                </a:cxn>
                <a:cxn ang="0">
                  <a:pos x="18" y="14"/>
                </a:cxn>
                <a:cxn ang="0">
                  <a:pos x="23" y="9"/>
                </a:cxn>
                <a:cxn ang="0">
                  <a:pos x="27" y="5"/>
                </a:cxn>
                <a:cxn ang="0">
                  <a:pos x="27" y="5"/>
                </a:cxn>
                <a:cxn ang="0">
                  <a:pos x="32" y="5"/>
                </a:cxn>
                <a:cxn ang="0">
                  <a:pos x="32" y="0"/>
                </a:cxn>
                <a:cxn ang="0">
                  <a:pos x="36" y="0"/>
                </a:cxn>
                <a:cxn ang="0">
                  <a:pos x="36" y="5"/>
                </a:cxn>
                <a:cxn ang="0">
                  <a:pos x="36" y="5"/>
                </a:cxn>
                <a:cxn ang="0">
                  <a:pos x="36" y="5"/>
                </a:cxn>
                <a:cxn ang="0">
                  <a:pos x="41" y="5"/>
                </a:cxn>
                <a:cxn ang="0">
                  <a:pos x="41" y="9"/>
                </a:cxn>
                <a:cxn ang="0">
                  <a:pos x="41" y="9"/>
                </a:cxn>
                <a:cxn ang="0">
                  <a:pos x="36" y="14"/>
                </a:cxn>
                <a:cxn ang="0">
                  <a:pos x="36" y="18"/>
                </a:cxn>
                <a:cxn ang="0">
                  <a:pos x="36" y="23"/>
                </a:cxn>
                <a:cxn ang="0">
                  <a:pos x="32" y="28"/>
                </a:cxn>
                <a:cxn ang="0">
                  <a:pos x="32" y="32"/>
                </a:cxn>
                <a:cxn ang="0">
                  <a:pos x="27" y="37"/>
                </a:cxn>
                <a:cxn ang="0">
                  <a:pos x="27" y="37"/>
                </a:cxn>
                <a:cxn ang="0">
                  <a:pos x="27" y="42"/>
                </a:cxn>
                <a:cxn ang="0">
                  <a:pos x="23" y="42"/>
                </a:cxn>
                <a:cxn ang="0">
                  <a:pos x="18" y="46"/>
                </a:cxn>
                <a:cxn ang="0">
                  <a:pos x="18" y="51"/>
                </a:cxn>
                <a:cxn ang="0">
                  <a:pos x="13" y="51"/>
                </a:cxn>
                <a:cxn ang="0">
                  <a:pos x="9" y="55"/>
                </a:cxn>
                <a:cxn ang="0">
                  <a:pos x="9" y="55"/>
                </a:cxn>
                <a:cxn ang="0">
                  <a:pos x="4" y="55"/>
                </a:cxn>
                <a:cxn ang="0">
                  <a:pos x="4" y="55"/>
                </a:cxn>
                <a:cxn ang="0">
                  <a:pos x="4" y="55"/>
                </a:cxn>
                <a:cxn ang="0">
                  <a:pos x="4" y="55"/>
                </a:cxn>
              </a:cxnLst>
              <a:rect l="0" t="0" r="r" b="b"/>
              <a:pathLst>
                <a:path w="41" h="55">
                  <a:moveTo>
                    <a:pt x="4" y="55"/>
                  </a:moveTo>
                  <a:lnTo>
                    <a:pt x="0" y="55"/>
                  </a:lnTo>
                  <a:lnTo>
                    <a:pt x="0" y="51"/>
                  </a:lnTo>
                  <a:lnTo>
                    <a:pt x="0" y="51"/>
                  </a:lnTo>
                  <a:lnTo>
                    <a:pt x="0" y="46"/>
                  </a:lnTo>
                  <a:lnTo>
                    <a:pt x="0" y="46"/>
                  </a:lnTo>
                  <a:lnTo>
                    <a:pt x="4" y="42"/>
                  </a:lnTo>
                  <a:lnTo>
                    <a:pt x="4" y="37"/>
                  </a:lnTo>
                  <a:lnTo>
                    <a:pt x="4" y="32"/>
                  </a:lnTo>
                  <a:lnTo>
                    <a:pt x="9" y="28"/>
                  </a:lnTo>
                  <a:lnTo>
                    <a:pt x="9" y="23"/>
                  </a:lnTo>
                  <a:lnTo>
                    <a:pt x="9" y="23"/>
                  </a:lnTo>
                  <a:lnTo>
                    <a:pt x="13" y="18"/>
                  </a:lnTo>
                  <a:lnTo>
                    <a:pt x="18" y="14"/>
                  </a:lnTo>
                  <a:lnTo>
                    <a:pt x="18" y="14"/>
                  </a:lnTo>
                  <a:lnTo>
                    <a:pt x="23" y="9"/>
                  </a:lnTo>
                  <a:lnTo>
                    <a:pt x="27" y="5"/>
                  </a:lnTo>
                  <a:lnTo>
                    <a:pt x="27" y="5"/>
                  </a:lnTo>
                  <a:lnTo>
                    <a:pt x="32" y="5"/>
                  </a:lnTo>
                  <a:lnTo>
                    <a:pt x="32" y="0"/>
                  </a:lnTo>
                  <a:lnTo>
                    <a:pt x="36" y="0"/>
                  </a:lnTo>
                  <a:lnTo>
                    <a:pt x="36" y="5"/>
                  </a:lnTo>
                  <a:lnTo>
                    <a:pt x="36" y="5"/>
                  </a:lnTo>
                  <a:lnTo>
                    <a:pt x="36" y="5"/>
                  </a:lnTo>
                  <a:lnTo>
                    <a:pt x="41" y="5"/>
                  </a:lnTo>
                  <a:lnTo>
                    <a:pt x="41" y="9"/>
                  </a:lnTo>
                  <a:lnTo>
                    <a:pt x="41" y="9"/>
                  </a:lnTo>
                  <a:lnTo>
                    <a:pt x="36" y="14"/>
                  </a:lnTo>
                  <a:lnTo>
                    <a:pt x="36" y="18"/>
                  </a:lnTo>
                  <a:lnTo>
                    <a:pt x="36" y="23"/>
                  </a:lnTo>
                  <a:lnTo>
                    <a:pt x="32" y="28"/>
                  </a:lnTo>
                  <a:lnTo>
                    <a:pt x="32" y="32"/>
                  </a:lnTo>
                  <a:lnTo>
                    <a:pt x="27" y="37"/>
                  </a:lnTo>
                  <a:lnTo>
                    <a:pt x="27" y="37"/>
                  </a:lnTo>
                  <a:lnTo>
                    <a:pt x="27" y="42"/>
                  </a:lnTo>
                  <a:lnTo>
                    <a:pt x="23" y="42"/>
                  </a:lnTo>
                  <a:lnTo>
                    <a:pt x="18" y="46"/>
                  </a:lnTo>
                  <a:lnTo>
                    <a:pt x="18" y="51"/>
                  </a:lnTo>
                  <a:lnTo>
                    <a:pt x="13" y="51"/>
                  </a:lnTo>
                  <a:lnTo>
                    <a:pt x="9" y="55"/>
                  </a:lnTo>
                  <a:lnTo>
                    <a:pt x="9" y="55"/>
                  </a:lnTo>
                  <a:lnTo>
                    <a:pt x="4" y="55"/>
                  </a:lnTo>
                  <a:lnTo>
                    <a:pt x="4" y="55"/>
                  </a:lnTo>
                  <a:lnTo>
                    <a:pt x="4" y="55"/>
                  </a:lnTo>
                  <a:lnTo>
                    <a:pt x="4" y="5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07" name="Freeform 923"/>
            <p:cNvSpPr>
              <a:spLocks/>
            </p:cNvSpPr>
            <p:nvPr/>
          </p:nvSpPr>
          <p:spPr bwMode="auto">
            <a:xfrm rot="11055630">
              <a:off x="335" y="3641"/>
              <a:ext cx="37" cy="55"/>
            </a:xfrm>
            <a:custGeom>
              <a:avLst/>
              <a:gdLst/>
              <a:ahLst/>
              <a:cxnLst>
                <a:cxn ang="0">
                  <a:pos x="0" y="51"/>
                </a:cxn>
                <a:cxn ang="0">
                  <a:pos x="0" y="51"/>
                </a:cxn>
                <a:cxn ang="0">
                  <a:pos x="0" y="51"/>
                </a:cxn>
                <a:cxn ang="0">
                  <a:pos x="0" y="46"/>
                </a:cxn>
                <a:cxn ang="0">
                  <a:pos x="0" y="46"/>
                </a:cxn>
                <a:cxn ang="0">
                  <a:pos x="0" y="41"/>
                </a:cxn>
                <a:cxn ang="0">
                  <a:pos x="0" y="37"/>
                </a:cxn>
                <a:cxn ang="0">
                  <a:pos x="0" y="32"/>
                </a:cxn>
                <a:cxn ang="0">
                  <a:pos x="5" y="28"/>
                </a:cxn>
                <a:cxn ang="0">
                  <a:pos x="5" y="23"/>
                </a:cxn>
                <a:cxn ang="0">
                  <a:pos x="10" y="18"/>
                </a:cxn>
                <a:cxn ang="0">
                  <a:pos x="10" y="18"/>
                </a:cxn>
                <a:cxn ang="0">
                  <a:pos x="14" y="14"/>
                </a:cxn>
                <a:cxn ang="0">
                  <a:pos x="14" y="14"/>
                </a:cxn>
                <a:cxn ang="0">
                  <a:pos x="19" y="9"/>
                </a:cxn>
                <a:cxn ang="0">
                  <a:pos x="19" y="5"/>
                </a:cxn>
                <a:cxn ang="0">
                  <a:pos x="23" y="5"/>
                </a:cxn>
                <a:cxn ang="0">
                  <a:pos x="28" y="0"/>
                </a:cxn>
                <a:cxn ang="0">
                  <a:pos x="28" y="0"/>
                </a:cxn>
                <a:cxn ang="0">
                  <a:pos x="33" y="0"/>
                </a:cxn>
                <a:cxn ang="0">
                  <a:pos x="33" y="0"/>
                </a:cxn>
                <a:cxn ang="0">
                  <a:pos x="37" y="0"/>
                </a:cxn>
                <a:cxn ang="0">
                  <a:pos x="37" y="0"/>
                </a:cxn>
                <a:cxn ang="0">
                  <a:pos x="37" y="0"/>
                </a:cxn>
                <a:cxn ang="0">
                  <a:pos x="37" y="0"/>
                </a:cxn>
                <a:cxn ang="0">
                  <a:pos x="37" y="5"/>
                </a:cxn>
                <a:cxn ang="0">
                  <a:pos x="37" y="9"/>
                </a:cxn>
                <a:cxn ang="0">
                  <a:pos x="37" y="9"/>
                </a:cxn>
                <a:cxn ang="0">
                  <a:pos x="37" y="14"/>
                </a:cxn>
                <a:cxn ang="0">
                  <a:pos x="33" y="18"/>
                </a:cxn>
                <a:cxn ang="0">
                  <a:pos x="33" y="23"/>
                </a:cxn>
                <a:cxn ang="0">
                  <a:pos x="28" y="28"/>
                </a:cxn>
                <a:cxn ang="0">
                  <a:pos x="28" y="32"/>
                </a:cxn>
                <a:cxn ang="0">
                  <a:pos x="28" y="32"/>
                </a:cxn>
                <a:cxn ang="0">
                  <a:pos x="23" y="37"/>
                </a:cxn>
                <a:cxn ang="0">
                  <a:pos x="23" y="41"/>
                </a:cxn>
                <a:cxn ang="0">
                  <a:pos x="19" y="41"/>
                </a:cxn>
                <a:cxn ang="0">
                  <a:pos x="14" y="46"/>
                </a:cxn>
                <a:cxn ang="0">
                  <a:pos x="14" y="51"/>
                </a:cxn>
                <a:cxn ang="0">
                  <a:pos x="10" y="51"/>
                </a:cxn>
                <a:cxn ang="0">
                  <a:pos x="5" y="51"/>
                </a:cxn>
                <a:cxn ang="0">
                  <a:pos x="5" y="55"/>
                </a:cxn>
                <a:cxn ang="0">
                  <a:pos x="0" y="55"/>
                </a:cxn>
                <a:cxn ang="0">
                  <a:pos x="0" y="51"/>
                </a:cxn>
                <a:cxn ang="0">
                  <a:pos x="0" y="51"/>
                </a:cxn>
              </a:cxnLst>
              <a:rect l="0" t="0" r="r" b="b"/>
              <a:pathLst>
                <a:path w="37" h="55">
                  <a:moveTo>
                    <a:pt x="0" y="51"/>
                  </a:moveTo>
                  <a:lnTo>
                    <a:pt x="0" y="51"/>
                  </a:lnTo>
                  <a:lnTo>
                    <a:pt x="0" y="51"/>
                  </a:lnTo>
                  <a:lnTo>
                    <a:pt x="0" y="46"/>
                  </a:lnTo>
                  <a:lnTo>
                    <a:pt x="0" y="46"/>
                  </a:lnTo>
                  <a:lnTo>
                    <a:pt x="0" y="41"/>
                  </a:lnTo>
                  <a:lnTo>
                    <a:pt x="0" y="37"/>
                  </a:lnTo>
                  <a:lnTo>
                    <a:pt x="0" y="32"/>
                  </a:lnTo>
                  <a:lnTo>
                    <a:pt x="5" y="28"/>
                  </a:lnTo>
                  <a:lnTo>
                    <a:pt x="5" y="23"/>
                  </a:lnTo>
                  <a:lnTo>
                    <a:pt x="10" y="18"/>
                  </a:lnTo>
                  <a:lnTo>
                    <a:pt x="10" y="18"/>
                  </a:lnTo>
                  <a:lnTo>
                    <a:pt x="14" y="14"/>
                  </a:lnTo>
                  <a:lnTo>
                    <a:pt x="14" y="14"/>
                  </a:lnTo>
                  <a:lnTo>
                    <a:pt x="19" y="9"/>
                  </a:lnTo>
                  <a:lnTo>
                    <a:pt x="19" y="5"/>
                  </a:lnTo>
                  <a:lnTo>
                    <a:pt x="23" y="5"/>
                  </a:lnTo>
                  <a:lnTo>
                    <a:pt x="28" y="0"/>
                  </a:lnTo>
                  <a:lnTo>
                    <a:pt x="28" y="0"/>
                  </a:lnTo>
                  <a:lnTo>
                    <a:pt x="33" y="0"/>
                  </a:lnTo>
                  <a:lnTo>
                    <a:pt x="33" y="0"/>
                  </a:lnTo>
                  <a:lnTo>
                    <a:pt x="37" y="0"/>
                  </a:lnTo>
                  <a:lnTo>
                    <a:pt x="37" y="0"/>
                  </a:lnTo>
                  <a:lnTo>
                    <a:pt x="37" y="0"/>
                  </a:lnTo>
                  <a:lnTo>
                    <a:pt x="37" y="0"/>
                  </a:lnTo>
                  <a:lnTo>
                    <a:pt x="37" y="5"/>
                  </a:lnTo>
                  <a:lnTo>
                    <a:pt x="37" y="9"/>
                  </a:lnTo>
                  <a:lnTo>
                    <a:pt x="37" y="9"/>
                  </a:lnTo>
                  <a:lnTo>
                    <a:pt x="37" y="14"/>
                  </a:lnTo>
                  <a:lnTo>
                    <a:pt x="33" y="18"/>
                  </a:lnTo>
                  <a:lnTo>
                    <a:pt x="33" y="23"/>
                  </a:lnTo>
                  <a:lnTo>
                    <a:pt x="28" y="28"/>
                  </a:lnTo>
                  <a:lnTo>
                    <a:pt x="28" y="32"/>
                  </a:lnTo>
                  <a:lnTo>
                    <a:pt x="28" y="32"/>
                  </a:lnTo>
                  <a:lnTo>
                    <a:pt x="23" y="37"/>
                  </a:lnTo>
                  <a:lnTo>
                    <a:pt x="23" y="41"/>
                  </a:lnTo>
                  <a:lnTo>
                    <a:pt x="19" y="41"/>
                  </a:lnTo>
                  <a:lnTo>
                    <a:pt x="14" y="46"/>
                  </a:lnTo>
                  <a:lnTo>
                    <a:pt x="14" y="51"/>
                  </a:lnTo>
                  <a:lnTo>
                    <a:pt x="10" y="51"/>
                  </a:lnTo>
                  <a:lnTo>
                    <a:pt x="5" y="51"/>
                  </a:lnTo>
                  <a:lnTo>
                    <a:pt x="5" y="55"/>
                  </a:lnTo>
                  <a:lnTo>
                    <a:pt x="0" y="55"/>
                  </a:lnTo>
                  <a:lnTo>
                    <a:pt x="0" y="51"/>
                  </a:lnTo>
                  <a:lnTo>
                    <a:pt x="0" y="51"/>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08" name="Freeform 924"/>
            <p:cNvSpPr>
              <a:spLocks/>
            </p:cNvSpPr>
            <p:nvPr/>
          </p:nvSpPr>
          <p:spPr bwMode="auto">
            <a:xfrm rot="11055630">
              <a:off x="470" y="3832"/>
              <a:ext cx="42" cy="56"/>
            </a:xfrm>
            <a:custGeom>
              <a:avLst/>
              <a:gdLst/>
              <a:ahLst/>
              <a:cxnLst>
                <a:cxn ang="0">
                  <a:pos x="0" y="56"/>
                </a:cxn>
                <a:cxn ang="0">
                  <a:pos x="0" y="56"/>
                </a:cxn>
                <a:cxn ang="0">
                  <a:pos x="0" y="51"/>
                </a:cxn>
                <a:cxn ang="0">
                  <a:pos x="0" y="51"/>
                </a:cxn>
                <a:cxn ang="0">
                  <a:pos x="0" y="46"/>
                </a:cxn>
                <a:cxn ang="0">
                  <a:pos x="0" y="42"/>
                </a:cxn>
                <a:cxn ang="0">
                  <a:pos x="0" y="37"/>
                </a:cxn>
                <a:cxn ang="0">
                  <a:pos x="5" y="32"/>
                </a:cxn>
                <a:cxn ang="0">
                  <a:pos x="5" y="32"/>
                </a:cxn>
                <a:cxn ang="0">
                  <a:pos x="9" y="28"/>
                </a:cxn>
                <a:cxn ang="0">
                  <a:pos x="9" y="23"/>
                </a:cxn>
                <a:cxn ang="0">
                  <a:pos x="9" y="23"/>
                </a:cxn>
                <a:cxn ang="0">
                  <a:pos x="14" y="19"/>
                </a:cxn>
                <a:cxn ang="0">
                  <a:pos x="19" y="14"/>
                </a:cxn>
                <a:cxn ang="0">
                  <a:pos x="19" y="9"/>
                </a:cxn>
                <a:cxn ang="0">
                  <a:pos x="23" y="9"/>
                </a:cxn>
                <a:cxn ang="0">
                  <a:pos x="28" y="5"/>
                </a:cxn>
                <a:cxn ang="0">
                  <a:pos x="28" y="5"/>
                </a:cxn>
                <a:cxn ang="0">
                  <a:pos x="33" y="0"/>
                </a:cxn>
                <a:cxn ang="0">
                  <a:pos x="33" y="0"/>
                </a:cxn>
                <a:cxn ang="0">
                  <a:pos x="37" y="0"/>
                </a:cxn>
                <a:cxn ang="0">
                  <a:pos x="37" y="0"/>
                </a:cxn>
                <a:cxn ang="0">
                  <a:pos x="37" y="0"/>
                </a:cxn>
                <a:cxn ang="0">
                  <a:pos x="42" y="5"/>
                </a:cxn>
                <a:cxn ang="0">
                  <a:pos x="42" y="5"/>
                </a:cxn>
                <a:cxn ang="0">
                  <a:pos x="42" y="9"/>
                </a:cxn>
                <a:cxn ang="0">
                  <a:pos x="42" y="9"/>
                </a:cxn>
                <a:cxn ang="0">
                  <a:pos x="42" y="14"/>
                </a:cxn>
                <a:cxn ang="0">
                  <a:pos x="37" y="19"/>
                </a:cxn>
                <a:cxn ang="0">
                  <a:pos x="37" y="23"/>
                </a:cxn>
                <a:cxn ang="0">
                  <a:pos x="33" y="28"/>
                </a:cxn>
                <a:cxn ang="0">
                  <a:pos x="33" y="28"/>
                </a:cxn>
                <a:cxn ang="0">
                  <a:pos x="28" y="32"/>
                </a:cxn>
                <a:cxn ang="0">
                  <a:pos x="28" y="32"/>
                </a:cxn>
                <a:cxn ang="0">
                  <a:pos x="28" y="37"/>
                </a:cxn>
                <a:cxn ang="0">
                  <a:pos x="23" y="42"/>
                </a:cxn>
                <a:cxn ang="0">
                  <a:pos x="19" y="46"/>
                </a:cxn>
                <a:cxn ang="0">
                  <a:pos x="19" y="51"/>
                </a:cxn>
                <a:cxn ang="0">
                  <a:pos x="14" y="51"/>
                </a:cxn>
                <a:cxn ang="0">
                  <a:pos x="9" y="51"/>
                </a:cxn>
                <a:cxn ang="0">
                  <a:pos x="9" y="56"/>
                </a:cxn>
                <a:cxn ang="0">
                  <a:pos x="5" y="56"/>
                </a:cxn>
                <a:cxn ang="0">
                  <a:pos x="5" y="56"/>
                </a:cxn>
                <a:cxn ang="0">
                  <a:pos x="0" y="56"/>
                </a:cxn>
                <a:cxn ang="0">
                  <a:pos x="0" y="56"/>
                </a:cxn>
              </a:cxnLst>
              <a:rect l="0" t="0" r="r" b="b"/>
              <a:pathLst>
                <a:path w="42" h="56">
                  <a:moveTo>
                    <a:pt x="0" y="56"/>
                  </a:moveTo>
                  <a:lnTo>
                    <a:pt x="0" y="56"/>
                  </a:lnTo>
                  <a:lnTo>
                    <a:pt x="0" y="51"/>
                  </a:lnTo>
                  <a:lnTo>
                    <a:pt x="0" y="51"/>
                  </a:lnTo>
                  <a:lnTo>
                    <a:pt x="0" y="46"/>
                  </a:lnTo>
                  <a:lnTo>
                    <a:pt x="0" y="42"/>
                  </a:lnTo>
                  <a:lnTo>
                    <a:pt x="0" y="37"/>
                  </a:lnTo>
                  <a:lnTo>
                    <a:pt x="5" y="32"/>
                  </a:lnTo>
                  <a:lnTo>
                    <a:pt x="5" y="32"/>
                  </a:lnTo>
                  <a:lnTo>
                    <a:pt x="9" y="28"/>
                  </a:lnTo>
                  <a:lnTo>
                    <a:pt x="9" y="23"/>
                  </a:lnTo>
                  <a:lnTo>
                    <a:pt x="9" y="23"/>
                  </a:lnTo>
                  <a:lnTo>
                    <a:pt x="14" y="19"/>
                  </a:lnTo>
                  <a:lnTo>
                    <a:pt x="19" y="14"/>
                  </a:lnTo>
                  <a:lnTo>
                    <a:pt x="19" y="9"/>
                  </a:lnTo>
                  <a:lnTo>
                    <a:pt x="23" y="9"/>
                  </a:lnTo>
                  <a:lnTo>
                    <a:pt x="28" y="5"/>
                  </a:lnTo>
                  <a:lnTo>
                    <a:pt x="28" y="5"/>
                  </a:lnTo>
                  <a:lnTo>
                    <a:pt x="33" y="0"/>
                  </a:lnTo>
                  <a:lnTo>
                    <a:pt x="33" y="0"/>
                  </a:lnTo>
                  <a:lnTo>
                    <a:pt x="37" y="0"/>
                  </a:lnTo>
                  <a:lnTo>
                    <a:pt x="37" y="0"/>
                  </a:lnTo>
                  <a:lnTo>
                    <a:pt x="37" y="0"/>
                  </a:lnTo>
                  <a:lnTo>
                    <a:pt x="42" y="5"/>
                  </a:lnTo>
                  <a:lnTo>
                    <a:pt x="42" y="5"/>
                  </a:lnTo>
                  <a:lnTo>
                    <a:pt x="42" y="9"/>
                  </a:lnTo>
                  <a:lnTo>
                    <a:pt x="42" y="9"/>
                  </a:lnTo>
                  <a:lnTo>
                    <a:pt x="42" y="14"/>
                  </a:lnTo>
                  <a:lnTo>
                    <a:pt x="37" y="19"/>
                  </a:lnTo>
                  <a:lnTo>
                    <a:pt x="37" y="23"/>
                  </a:lnTo>
                  <a:lnTo>
                    <a:pt x="33" y="28"/>
                  </a:lnTo>
                  <a:lnTo>
                    <a:pt x="33" y="28"/>
                  </a:lnTo>
                  <a:lnTo>
                    <a:pt x="28" y="32"/>
                  </a:lnTo>
                  <a:lnTo>
                    <a:pt x="28" y="32"/>
                  </a:lnTo>
                  <a:lnTo>
                    <a:pt x="28" y="37"/>
                  </a:lnTo>
                  <a:lnTo>
                    <a:pt x="23" y="42"/>
                  </a:lnTo>
                  <a:lnTo>
                    <a:pt x="19" y="46"/>
                  </a:lnTo>
                  <a:lnTo>
                    <a:pt x="19" y="51"/>
                  </a:lnTo>
                  <a:lnTo>
                    <a:pt x="14" y="51"/>
                  </a:lnTo>
                  <a:lnTo>
                    <a:pt x="9" y="51"/>
                  </a:lnTo>
                  <a:lnTo>
                    <a:pt x="9" y="56"/>
                  </a:lnTo>
                  <a:lnTo>
                    <a:pt x="5" y="56"/>
                  </a:lnTo>
                  <a:lnTo>
                    <a:pt x="5" y="56"/>
                  </a:lnTo>
                  <a:lnTo>
                    <a:pt x="0" y="56"/>
                  </a:lnTo>
                  <a:lnTo>
                    <a:pt x="0" y="5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09" name="Freeform 925"/>
            <p:cNvSpPr>
              <a:spLocks/>
            </p:cNvSpPr>
            <p:nvPr/>
          </p:nvSpPr>
          <p:spPr bwMode="auto">
            <a:xfrm rot="11055630">
              <a:off x="1620" y="3709"/>
              <a:ext cx="41" cy="51"/>
            </a:xfrm>
            <a:custGeom>
              <a:avLst/>
              <a:gdLst/>
              <a:ahLst/>
              <a:cxnLst>
                <a:cxn ang="0">
                  <a:pos x="0" y="0"/>
                </a:cxn>
                <a:cxn ang="0">
                  <a:pos x="0" y="0"/>
                </a:cxn>
                <a:cxn ang="0">
                  <a:pos x="4" y="0"/>
                </a:cxn>
                <a:cxn ang="0">
                  <a:pos x="4" y="0"/>
                </a:cxn>
                <a:cxn ang="0">
                  <a:pos x="9" y="0"/>
                </a:cxn>
                <a:cxn ang="0">
                  <a:pos x="14" y="0"/>
                </a:cxn>
                <a:cxn ang="0">
                  <a:pos x="14" y="5"/>
                </a:cxn>
                <a:cxn ang="0">
                  <a:pos x="18" y="9"/>
                </a:cxn>
                <a:cxn ang="0">
                  <a:pos x="23" y="9"/>
                </a:cxn>
                <a:cxn ang="0">
                  <a:pos x="27" y="14"/>
                </a:cxn>
                <a:cxn ang="0">
                  <a:pos x="27" y="19"/>
                </a:cxn>
                <a:cxn ang="0">
                  <a:pos x="27" y="19"/>
                </a:cxn>
                <a:cxn ang="0">
                  <a:pos x="32" y="23"/>
                </a:cxn>
                <a:cxn ang="0">
                  <a:pos x="37" y="28"/>
                </a:cxn>
                <a:cxn ang="0">
                  <a:pos x="37" y="28"/>
                </a:cxn>
                <a:cxn ang="0">
                  <a:pos x="41" y="32"/>
                </a:cxn>
                <a:cxn ang="0">
                  <a:pos x="41" y="37"/>
                </a:cxn>
                <a:cxn ang="0">
                  <a:pos x="41" y="42"/>
                </a:cxn>
                <a:cxn ang="0">
                  <a:pos x="41" y="42"/>
                </a:cxn>
                <a:cxn ang="0">
                  <a:pos x="41" y="46"/>
                </a:cxn>
                <a:cxn ang="0">
                  <a:pos x="41" y="46"/>
                </a:cxn>
                <a:cxn ang="0">
                  <a:pos x="41" y="51"/>
                </a:cxn>
                <a:cxn ang="0">
                  <a:pos x="41" y="51"/>
                </a:cxn>
                <a:cxn ang="0">
                  <a:pos x="41" y="51"/>
                </a:cxn>
                <a:cxn ang="0">
                  <a:pos x="37" y="51"/>
                </a:cxn>
                <a:cxn ang="0">
                  <a:pos x="37" y="51"/>
                </a:cxn>
                <a:cxn ang="0">
                  <a:pos x="32" y="51"/>
                </a:cxn>
                <a:cxn ang="0">
                  <a:pos x="27" y="46"/>
                </a:cxn>
                <a:cxn ang="0">
                  <a:pos x="27" y="46"/>
                </a:cxn>
                <a:cxn ang="0">
                  <a:pos x="23" y="42"/>
                </a:cxn>
                <a:cxn ang="0">
                  <a:pos x="18" y="37"/>
                </a:cxn>
                <a:cxn ang="0">
                  <a:pos x="14" y="37"/>
                </a:cxn>
                <a:cxn ang="0">
                  <a:pos x="14" y="32"/>
                </a:cxn>
                <a:cxn ang="0">
                  <a:pos x="14" y="32"/>
                </a:cxn>
                <a:cxn ang="0">
                  <a:pos x="9" y="28"/>
                </a:cxn>
                <a:cxn ang="0">
                  <a:pos x="4" y="23"/>
                </a:cxn>
                <a:cxn ang="0">
                  <a:pos x="4" y="19"/>
                </a:cxn>
                <a:cxn ang="0">
                  <a:pos x="0" y="14"/>
                </a:cxn>
                <a:cxn ang="0">
                  <a:pos x="0" y="14"/>
                </a:cxn>
                <a:cxn ang="0">
                  <a:pos x="0" y="9"/>
                </a:cxn>
                <a:cxn ang="0">
                  <a:pos x="0" y="5"/>
                </a:cxn>
                <a:cxn ang="0">
                  <a:pos x="0" y="5"/>
                </a:cxn>
                <a:cxn ang="0">
                  <a:pos x="0" y="0"/>
                </a:cxn>
                <a:cxn ang="0">
                  <a:pos x="0" y="0"/>
                </a:cxn>
                <a:cxn ang="0">
                  <a:pos x="0" y="0"/>
                </a:cxn>
              </a:cxnLst>
              <a:rect l="0" t="0" r="r" b="b"/>
              <a:pathLst>
                <a:path w="41" h="51">
                  <a:moveTo>
                    <a:pt x="0" y="0"/>
                  </a:moveTo>
                  <a:lnTo>
                    <a:pt x="0" y="0"/>
                  </a:lnTo>
                  <a:lnTo>
                    <a:pt x="4" y="0"/>
                  </a:lnTo>
                  <a:lnTo>
                    <a:pt x="4" y="0"/>
                  </a:lnTo>
                  <a:lnTo>
                    <a:pt x="9" y="0"/>
                  </a:lnTo>
                  <a:lnTo>
                    <a:pt x="14" y="0"/>
                  </a:lnTo>
                  <a:lnTo>
                    <a:pt x="14" y="5"/>
                  </a:lnTo>
                  <a:lnTo>
                    <a:pt x="18" y="9"/>
                  </a:lnTo>
                  <a:lnTo>
                    <a:pt x="23" y="9"/>
                  </a:lnTo>
                  <a:lnTo>
                    <a:pt x="27" y="14"/>
                  </a:lnTo>
                  <a:lnTo>
                    <a:pt x="27" y="19"/>
                  </a:lnTo>
                  <a:lnTo>
                    <a:pt x="27" y="19"/>
                  </a:lnTo>
                  <a:lnTo>
                    <a:pt x="32" y="23"/>
                  </a:lnTo>
                  <a:lnTo>
                    <a:pt x="37" y="28"/>
                  </a:lnTo>
                  <a:lnTo>
                    <a:pt x="37" y="28"/>
                  </a:lnTo>
                  <a:lnTo>
                    <a:pt x="41" y="32"/>
                  </a:lnTo>
                  <a:lnTo>
                    <a:pt x="41" y="37"/>
                  </a:lnTo>
                  <a:lnTo>
                    <a:pt x="41" y="42"/>
                  </a:lnTo>
                  <a:lnTo>
                    <a:pt x="41" y="42"/>
                  </a:lnTo>
                  <a:lnTo>
                    <a:pt x="41" y="46"/>
                  </a:lnTo>
                  <a:lnTo>
                    <a:pt x="41" y="46"/>
                  </a:lnTo>
                  <a:lnTo>
                    <a:pt x="41" y="51"/>
                  </a:lnTo>
                  <a:lnTo>
                    <a:pt x="41" y="51"/>
                  </a:lnTo>
                  <a:lnTo>
                    <a:pt x="41" y="51"/>
                  </a:lnTo>
                  <a:lnTo>
                    <a:pt x="37" y="51"/>
                  </a:lnTo>
                  <a:lnTo>
                    <a:pt x="37" y="51"/>
                  </a:lnTo>
                  <a:lnTo>
                    <a:pt x="32" y="51"/>
                  </a:lnTo>
                  <a:lnTo>
                    <a:pt x="27" y="46"/>
                  </a:lnTo>
                  <a:lnTo>
                    <a:pt x="27" y="46"/>
                  </a:lnTo>
                  <a:lnTo>
                    <a:pt x="23" y="42"/>
                  </a:lnTo>
                  <a:lnTo>
                    <a:pt x="18" y="37"/>
                  </a:lnTo>
                  <a:lnTo>
                    <a:pt x="14" y="37"/>
                  </a:lnTo>
                  <a:lnTo>
                    <a:pt x="14" y="32"/>
                  </a:lnTo>
                  <a:lnTo>
                    <a:pt x="14" y="32"/>
                  </a:lnTo>
                  <a:lnTo>
                    <a:pt x="9" y="28"/>
                  </a:lnTo>
                  <a:lnTo>
                    <a:pt x="4" y="23"/>
                  </a:lnTo>
                  <a:lnTo>
                    <a:pt x="4" y="19"/>
                  </a:lnTo>
                  <a:lnTo>
                    <a:pt x="0" y="14"/>
                  </a:lnTo>
                  <a:lnTo>
                    <a:pt x="0" y="14"/>
                  </a:lnTo>
                  <a:lnTo>
                    <a:pt x="0" y="9"/>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0" name="Freeform 926"/>
            <p:cNvSpPr>
              <a:spLocks/>
            </p:cNvSpPr>
            <p:nvPr/>
          </p:nvSpPr>
          <p:spPr bwMode="auto">
            <a:xfrm rot="11055630">
              <a:off x="1867" y="3566"/>
              <a:ext cx="32" cy="60"/>
            </a:xfrm>
            <a:custGeom>
              <a:avLst/>
              <a:gdLst/>
              <a:ahLst/>
              <a:cxnLst>
                <a:cxn ang="0">
                  <a:pos x="5" y="0"/>
                </a:cxn>
                <a:cxn ang="0">
                  <a:pos x="9" y="0"/>
                </a:cxn>
                <a:cxn ang="0">
                  <a:pos x="9" y="0"/>
                </a:cxn>
                <a:cxn ang="0">
                  <a:pos x="9" y="0"/>
                </a:cxn>
                <a:cxn ang="0">
                  <a:pos x="14" y="0"/>
                </a:cxn>
                <a:cxn ang="0">
                  <a:pos x="14" y="5"/>
                </a:cxn>
                <a:cxn ang="0">
                  <a:pos x="18" y="10"/>
                </a:cxn>
                <a:cxn ang="0">
                  <a:pos x="18" y="10"/>
                </a:cxn>
                <a:cxn ang="0">
                  <a:pos x="23" y="14"/>
                </a:cxn>
                <a:cxn ang="0">
                  <a:pos x="23" y="19"/>
                </a:cxn>
                <a:cxn ang="0">
                  <a:pos x="28" y="23"/>
                </a:cxn>
                <a:cxn ang="0">
                  <a:pos x="28" y="23"/>
                </a:cxn>
                <a:cxn ang="0">
                  <a:pos x="28" y="28"/>
                </a:cxn>
                <a:cxn ang="0">
                  <a:pos x="28" y="33"/>
                </a:cxn>
                <a:cxn ang="0">
                  <a:pos x="28" y="37"/>
                </a:cxn>
                <a:cxn ang="0">
                  <a:pos x="32" y="42"/>
                </a:cxn>
                <a:cxn ang="0">
                  <a:pos x="32" y="46"/>
                </a:cxn>
                <a:cxn ang="0">
                  <a:pos x="32" y="51"/>
                </a:cxn>
                <a:cxn ang="0">
                  <a:pos x="28" y="56"/>
                </a:cxn>
                <a:cxn ang="0">
                  <a:pos x="28" y="56"/>
                </a:cxn>
                <a:cxn ang="0">
                  <a:pos x="28" y="60"/>
                </a:cxn>
                <a:cxn ang="0">
                  <a:pos x="28" y="60"/>
                </a:cxn>
                <a:cxn ang="0">
                  <a:pos x="28" y="60"/>
                </a:cxn>
                <a:cxn ang="0">
                  <a:pos x="23" y="60"/>
                </a:cxn>
                <a:cxn ang="0">
                  <a:pos x="23" y="60"/>
                </a:cxn>
                <a:cxn ang="0">
                  <a:pos x="18" y="56"/>
                </a:cxn>
                <a:cxn ang="0">
                  <a:pos x="18" y="56"/>
                </a:cxn>
                <a:cxn ang="0">
                  <a:pos x="14" y="51"/>
                </a:cxn>
                <a:cxn ang="0">
                  <a:pos x="14" y="51"/>
                </a:cxn>
                <a:cxn ang="0">
                  <a:pos x="9" y="46"/>
                </a:cxn>
                <a:cxn ang="0">
                  <a:pos x="9" y="42"/>
                </a:cxn>
                <a:cxn ang="0">
                  <a:pos x="9" y="37"/>
                </a:cxn>
                <a:cxn ang="0">
                  <a:pos x="5" y="33"/>
                </a:cxn>
                <a:cxn ang="0">
                  <a:pos x="5" y="33"/>
                </a:cxn>
                <a:cxn ang="0">
                  <a:pos x="5" y="28"/>
                </a:cxn>
                <a:cxn ang="0">
                  <a:pos x="5" y="23"/>
                </a:cxn>
                <a:cxn ang="0">
                  <a:pos x="0" y="19"/>
                </a:cxn>
                <a:cxn ang="0">
                  <a:pos x="0" y="14"/>
                </a:cxn>
                <a:cxn ang="0">
                  <a:pos x="0" y="10"/>
                </a:cxn>
                <a:cxn ang="0">
                  <a:pos x="0" y="5"/>
                </a:cxn>
                <a:cxn ang="0">
                  <a:pos x="0" y="5"/>
                </a:cxn>
                <a:cxn ang="0">
                  <a:pos x="5" y="0"/>
                </a:cxn>
                <a:cxn ang="0">
                  <a:pos x="5" y="0"/>
                </a:cxn>
                <a:cxn ang="0">
                  <a:pos x="5" y="0"/>
                </a:cxn>
                <a:cxn ang="0">
                  <a:pos x="5" y="0"/>
                </a:cxn>
              </a:cxnLst>
              <a:rect l="0" t="0" r="r" b="b"/>
              <a:pathLst>
                <a:path w="32" h="60">
                  <a:moveTo>
                    <a:pt x="5" y="0"/>
                  </a:moveTo>
                  <a:lnTo>
                    <a:pt x="9" y="0"/>
                  </a:lnTo>
                  <a:lnTo>
                    <a:pt x="9" y="0"/>
                  </a:lnTo>
                  <a:lnTo>
                    <a:pt x="9" y="0"/>
                  </a:lnTo>
                  <a:lnTo>
                    <a:pt x="14" y="0"/>
                  </a:lnTo>
                  <a:lnTo>
                    <a:pt x="14" y="5"/>
                  </a:lnTo>
                  <a:lnTo>
                    <a:pt x="18" y="10"/>
                  </a:lnTo>
                  <a:lnTo>
                    <a:pt x="18" y="10"/>
                  </a:lnTo>
                  <a:lnTo>
                    <a:pt x="23" y="14"/>
                  </a:lnTo>
                  <a:lnTo>
                    <a:pt x="23" y="19"/>
                  </a:lnTo>
                  <a:lnTo>
                    <a:pt x="28" y="23"/>
                  </a:lnTo>
                  <a:lnTo>
                    <a:pt x="28" y="23"/>
                  </a:lnTo>
                  <a:lnTo>
                    <a:pt x="28" y="28"/>
                  </a:lnTo>
                  <a:lnTo>
                    <a:pt x="28" y="33"/>
                  </a:lnTo>
                  <a:lnTo>
                    <a:pt x="28" y="37"/>
                  </a:lnTo>
                  <a:lnTo>
                    <a:pt x="32" y="42"/>
                  </a:lnTo>
                  <a:lnTo>
                    <a:pt x="32" y="46"/>
                  </a:lnTo>
                  <a:lnTo>
                    <a:pt x="32" y="51"/>
                  </a:lnTo>
                  <a:lnTo>
                    <a:pt x="28" y="56"/>
                  </a:lnTo>
                  <a:lnTo>
                    <a:pt x="28" y="56"/>
                  </a:lnTo>
                  <a:lnTo>
                    <a:pt x="28" y="60"/>
                  </a:lnTo>
                  <a:lnTo>
                    <a:pt x="28" y="60"/>
                  </a:lnTo>
                  <a:lnTo>
                    <a:pt x="28" y="60"/>
                  </a:lnTo>
                  <a:lnTo>
                    <a:pt x="23" y="60"/>
                  </a:lnTo>
                  <a:lnTo>
                    <a:pt x="23" y="60"/>
                  </a:lnTo>
                  <a:lnTo>
                    <a:pt x="18" y="56"/>
                  </a:lnTo>
                  <a:lnTo>
                    <a:pt x="18" y="56"/>
                  </a:lnTo>
                  <a:lnTo>
                    <a:pt x="14" y="51"/>
                  </a:lnTo>
                  <a:lnTo>
                    <a:pt x="14" y="51"/>
                  </a:lnTo>
                  <a:lnTo>
                    <a:pt x="9" y="46"/>
                  </a:lnTo>
                  <a:lnTo>
                    <a:pt x="9" y="42"/>
                  </a:lnTo>
                  <a:lnTo>
                    <a:pt x="9" y="37"/>
                  </a:lnTo>
                  <a:lnTo>
                    <a:pt x="5" y="33"/>
                  </a:lnTo>
                  <a:lnTo>
                    <a:pt x="5" y="33"/>
                  </a:lnTo>
                  <a:lnTo>
                    <a:pt x="5" y="28"/>
                  </a:lnTo>
                  <a:lnTo>
                    <a:pt x="5" y="23"/>
                  </a:lnTo>
                  <a:lnTo>
                    <a:pt x="0" y="19"/>
                  </a:lnTo>
                  <a:lnTo>
                    <a:pt x="0" y="14"/>
                  </a:lnTo>
                  <a:lnTo>
                    <a:pt x="0" y="10"/>
                  </a:lnTo>
                  <a:lnTo>
                    <a:pt x="0" y="5"/>
                  </a:lnTo>
                  <a:lnTo>
                    <a:pt x="0" y="5"/>
                  </a:lnTo>
                  <a:lnTo>
                    <a:pt x="5" y="0"/>
                  </a:lnTo>
                  <a:lnTo>
                    <a:pt x="5"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1" name="Freeform 927"/>
            <p:cNvSpPr>
              <a:spLocks/>
            </p:cNvSpPr>
            <p:nvPr/>
          </p:nvSpPr>
          <p:spPr bwMode="auto">
            <a:xfrm rot="11055630">
              <a:off x="1551" y="2776"/>
              <a:ext cx="65" cy="23"/>
            </a:xfrm>
            <a:custGeom>
              <a:avLst/>
              <a:gdLst/>
              <a:ahLst/>
              <a:cxnLst>
                <a:cxn ang="0">
                  <a:pos x="65" y="9"/>
                </a:cxn>
                <a:cxn ang="0">
                  <a:pos x="65" y="14"/>
                </a:cxn>
                <a:cxn ang="0">
                  <a:pos x="65" y="14"/>
                </a:cxn>
                <a:cxn ang="0">
                  <a:pos x="60" y="14"/>
                </a:cxn>
                <a:cxn ang="0">
                  <a:pos x="60" y="19"/>
                </a:cxn>
                <a:cxn ang="0">
                  <a:pos x="55" y="19"/>
                </a:cxn>
                <a:cxn ang="0">
                  <a:pos x="51" y="19"/>
                </a:cxn>
                <a:cxn ang="0">
                  <a:pos x="46" y="23"/>
                </a:cxn>
                <a:cxn ang="0">
                  <a:pos x="41" y="23"/>
                </a:cxn>
                <a:cxn ang="0">
                  <a:pos x="37" y="23"/>
                </a:cxn>
                <a:cxn ang="0">
                  <a:pos x="32" y="23"/>
                </a:cxn>
                <a:cxn ang="0">
                  <a:pos x="32" y="23"/>
                </a:cxn>
                <a:cxn ang="0">
                  <a:pos x="28" y="23"/>
                </a:cxn>
                <a:cxn ang="0">
                  <a:pos x="23" y="23"/>
                </a:cxn>
                <a:cxn ang="0">
                  <a:pos x="18" y="23"/>
                </a:cxn>
                <a:cxn ang="0">
                  <a:pos x="14" y="23"/>
                </a:cxn>
                <a:cxn ang="0">
                  <a:pos x="9" y="23"/>
                </a:cxn>
                <a:cxn ang="0">
                  <a:pos x="5" y="23"/>
                </a:cxn>
                <a:cxn ang="0">
                  <a:pos x="5" y="19"/>
                </a:cxn>
                <a:cxn ang="0">
                  <a:pos x="0" y="19"/>
                </a:cxn>
                <a:cxn ang="0">
                  <a:pos x="0" y="19"/>
                </a:cxn>
                <a:cxn ang="0">
                  <a:pos x="0" y="14"/>
                </a:cxn>
                <a:cxn ang="0">
                  <a:pos x="0" y="14"/>
                </a:cxn>
                <a:cxn ang="0">
                  <a:pos x="0" y="14"/>
                </a:cxn>
                <a:cxn ang="0">
                  <a:pos x="0" y="14"/>
                </a:cxn>
                <a:cxn ang="0">
                  <a:pos x="5" y="9"/>
                </a:cxn>
                <a:cxn ang="0">
                  <a:pos x="5" y="9"/>
                </a:cxn>
                <a:cxn ang="0">
                  <a:pos x="9" y="9"/>
                </a:cxn>
                <a:cxn ang="0">
                  <a:pos x="14" y="5"/>
                </a:cxn>
                <a:cxn ang="0">
                  <a:pos x="18" y="5"/>
                </a:cxn>
                <a:cxn ang="0">
                  <a:pos x="23" y="5"/>
                </a:cxn>
                <a:cxn ang="0">
                  <a:pos x="28" y="5"/>
                </a:cxn>
                <a:cxn ang="0">
                  <a:pos x="32" y="0"/>
                </a:cxn>
                <a:cxn ang="0">
                  <a:pos x="32" y="0"/>
                </a:cxn>
                <a:cxn ang="0">
                  <a:pos x="37" y="0"/>
                </a:cxn>
                <a:cxn ang="0">
                  <a:pos x="41" y="0"/>
                </a:cxn>
                <a:cxn ang="0">
                  <a:pos x="46" y="0"/>
                </a:cxn>
                <a:cxn ang="0">
                  <a:pos x="51" y="5"/>
                </a:cxn>
                <a:cxn ang="0">
                  <a:pos x="55" y="5"/>
                </a:cxn>
                <a:cxn ang="0">
                  <a:pos x="55" y="5"/>
                </a:cxn>
                <a:cxn ang="0">
                  <a:pos x="60" y="5"/>
                </a:cxn>
                <a:cxn ang="0">
                  <a:pos x="60" y="9"/>
                </a:cxn>
                <a:cxn ang="0">
                  <a:pos x="65" y="9"/>
                </a:cxn>
                <a:cxn ang="0">
                  <a:pos x="65" y="9"/>
                </a:cxn>
                <a:cxn ang="0">
                  <a:pos x="65" y="9"/>
                </a:cxn>
              </a:cxnLst>
              <a:rect l="0" t="0" r="r" b="b"/>
              <a:pathLst>
                <a:path w="65" h="23">
                  <a:moveTo>
                    <a:pt x="65" y="9"/>
                  </a:moveTo>
                  <a:lnTo>
                    <a:pt x="65" y="14"/>
                  </a:lnTo>
                  <a:lnTo>
                    <a:pt x="65" y="14"/>
                  </a:lnTo>
                  <a:lnTo>
                    <a:pt x="60" y="14"/>
                  </a:lnTo>
                  <a:lnTo>
                    <a:pt x="60" y="19"/>
                  </a:lnTo>
                  <a:lnTo>
                    <a:pt x="55" y="19"/>
                  </a:lnTo>
                  <a:lnTo>
                    <a:pt x="51" y="19"/>
                  </a:lnTo>
                  <a:lnTo>
                    <a:pt x="46" y="23"/>
                  </a:lnTo>
                  <a:lnTo>
                    <a:pt x="41" y="23"/>
                  </a:lnTo>
                  <a:lnTo>
                    <a:pt x="37" y="23"/>
                  </a:lnTo>
                  <a:lnTo>
                    <a:pt x="32" y="23"/>
                  </a:lnTo>
                  <a:lnTo>
                    <a:pt x="32" y="23"/>
                  </a:lnTo>
                  <a:lnTo>
                    <a:pt x="28" y="23"/>
                  </a:lnTo>
                  <a:lnTo>
                    <a:pt x="23" y="23"/>
                  </a:lnTo>
                  <a:lnTo>
                    <a:pt x="18" y="23"/>
                  </a:lnTo>
                  <a:lnTo>
                    <a:pt x="14" y="23"/>
                  </a:lnTo>
                  <a:lnTo>
                    <a:pt x="9" y="23"/>
                  </a:lnTo>
                  <a:lnTo>
                    <a:pt x="5" y="23"/>
                  </a:lnTo>
                  <a:lnTo>
                    <a:pt x="5" y="19"/>
                  </a:lnTo>
                  <a:lnTo>
                    <a:pt x="0" y="19"/>
                  </a:lnTo>
                  <a:lnTo>
                    <a:pt x="0" y="19"/>
                  </a:lnTo>
                  <a:lnTo>
                    <a:pt x="0" y="14"/>
                  </a:lnTo>
                  <a:lnTo>
                    <a:pt x="0" y="14"/>
                  </a:lnTo>
                  <a:lnTo>
                    <a:pt x="0" y="14"/>
                  </a:lnTo>
                  <a:lnTo>
                    <a:pt x="0" y="14"/>
                  </a:lnTo>
                  <a:lnTo>
                    <a:pt x="5" y="9"/>
                  </a:lnTo>
                  <a:lnTo>
                    <a:pt x="5" y="9"/>
                  </a:lnTo>
                  <a:lnTo>
                    <a:pt x="9" y="9"/>
                  </a:lnTo>
                  <a:lnTo>
                    <a:pt x="14" y="5"/>
                  </a:lnTo>
                  <a:lnTo>
                    <a:pt x="18" y="5"/>
                  </a:lnTo>
                  <a:lnTo>
                    <a:pt x="23" y="5"/>
                  </a:lnTo>
                  <a:lnTo>
                    <a:pt x="28" y="5"/>
                  </a:lnTo>
                  <a:lnTo>
                    <a:pt x="32" y="0"/>
                  </a:lnTo>
                  <a:lnTo>
                    <a:pt x="32" y="0"/>
                  </a:lnTo>
                  <a:lnTo>
                    <a:pt x="37" y="0"/>
                  </a:lnTo>
                  <a:lnTo>
                    <a:pt x="41" y="0"/>
                  </a:lnTo>
                  <a:lnTo>
                    <a:pt x="46" y="0"/>
                  </a:lnTo>
                  <a:lnTo>
                    <a:pt x="51" y="5"/>
                  </a:lnTo>
                  <a:lnTo>
                    <a:pt x="55" y="5"/>
                  </a:lnTo>
                  <a:lnTo>
                    <a:pt x="55" y="5"/>
                  </a:lnTo>
                  <a:lnTo>
                    <a:pt x="60" y="5"/>
                  </a:lnTo>
                  <a:lnTo>
                    <a:pt x="60" y="9"/>
                  </a:lnTo>
                  <a:lnTo>
                    <a:pt x="65" y="9"/>
                  </a:lnTo>
                  <a:lnTo>
                    <a:pt x="65" y="9"/>
                  </a:lnTo>
                  <a:lnTo>
                    <a:pt x="65"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2" name="Freeform 928"/>
            <p:cNvSpPr>
              <a:spLocks/>
            </p:cNvSpPr>
            <p:nvPr/>
          </p:nvSpPr>
          <p:spPr bwMode="auto">
            <a:xfrm rot="11055630">
              <a:off x="1743" y="3247"/>
              <a:ext cx="46" cy="51"/>
            </a:xfrm>
            <a:custGeom>
              <a:avLst/>
              <a:gdLst/>
              <a:ahLst/>
              <a:cxnLst>
                <a:cxn ang="0">
                  <a:pos x="41" y="0"/>
                </a:cxn>
                <a:cxn ang="0">
                  <a:pos x="41" y="0"/>
                </a:cxn>
                <a:cxn ang="0">
                  <a:pos x="46" y="5"/>
                </a:cxn>
                <a:cxn ang="0">
                  <a:pos x="46" y="5"/>
                </a:cxn>
                <a:cxn ang="0">
                  <a:pos x="41" y="9"/>
                </a:cxn>
                <a:cxn ang="0">
                  <a:pos x="41" y="14"/>
                </a:cxn>
                <a:cxn ang="0">
                  <a:pos x="41" y="14"/>
                </a:cxn>
                <a:cxn ang="0">
                  <a:pos x="36" y="19"/>
                </a:cxn>
                <a:cxn ang="0">
                  <a:pos x="36" y="23"/>
                </a:cxn>
                <a:cxn ang="0">
                  <a:pos x="32" y="28"/>
                </a:cxn>
                <a:cxn ang="0">
                  <a:pos x="32" y="33"/>
                </a:cxn>
                <a:cxn ang="0">
                  <a:pos x="32" y="33"/>
                </a:cxn>
                <a:cxn ang="0">
                  <a:pos x="27" y="37"/>
                </a:cxn>
                <a:cxn ang="0">
                  <a:pos x="23" y="37"/>
                </a:cxn>
                <a:cxn ang="0">
                  <a:pos x="18" y="42"/>
                </a:cxn>
                <a:cxn ang="0">
                  <a:pos x="18" y="46"/>
                </a:cxn>
                <a:cxn ang="0">
                  <a:pos x="13" y="46"/>
                </a:cxn>
                <a:cxn ang="0">
                  <a:pos x="9" y="51"/>
                </a:cxn>
                <a:cxn ang="0">
                  <a:pos x="9" y="51"/>
                </a:cxn>
                <a:cxn ang="0">
                  <a:pos x="4" y="51"/>
                </a:cxn>
                <a:cxn ang="0">
                  <a:pos x="4" y="51"/>
                </a:cxn>
                <a:cxn ang="0">
                  <a:pos x="0" y="51"/>
                </a:cxn>
                <a:cxn ang="0">
                  <a:pos x="0" y="51"/>
                </a:cxn>
                <a:cxn ang="0">
                  <a:pos x="0" y="46"/>
                </a:cxn>
                <a:cxn ang="0">
                  <a:pos x="0" y="46"/>
                </a:cxn>
                <a:cxn ang="0">
                  <a:pos x="0" y="42"/>
                </a:cxn>
                <a:cxn ang="0">
                  <a:pos x="0" y="42"/>
                </a:cxn>
                <a:cxn ang="0">
                  <a:pos x="0" y="37"/>
                </a:cxn>
                <a:cxn ang="0">
                  <a:pos x="4" y="33"/>
                </a:cxn>
                <a:cxn ang="0">
                  <a:pos x="4" y="28"/>
                </a:cxn>
                <a:cxn ang="0">
                  <a:pos x="9" y="23"/>
                </a:cxn>
                <a:cxn ang="0">
                  <a:pos x="9" y="23"/>
                </a:cxn>
                <a:cxn ang="0">
                  <a:pos x="13" y="19"/>
                </a:cxn>
                <a:cxn ang="0">
                  <a:pos x="13" y="19"/>
                </a:cxn>
                <a:cxn ang="0">
                  <a:pos x="18" y="14"/>
                </a:cxn>
                <a:cxn ang="0">
                  <a:pos x="18" y="9"/>
                </a:cxn>
                <a:cxn ang="0">
                  <a:pos x="23" y="9"/>
                </a:cxn>
                <a:cxn ang="0">
                  <a:pos x="27" y="5"/>
                </a:cxn>
                <a:cxn ang="0">
                  <a:pos x="32" y="0"/>
                </a:cxn>
                <a:cxn ang="0">
                  <a:pos x="32" y="0"/>
                </a:cxn>
                <a:cxn ang="0">
                  <a:pos x="36" y="0"/>
                </a:cxn>
                <a:cxn ang="0">
                  <a:pos x="36" y="0"/>
                </a:cxn>
                <a:cxn ang="0">
                  <a:pos x="41" y="0"/>
                </a:cxn>
                <a:cxn ang="0">
                  <a:pos x="41" y="0"/>
                </a:cxn>
                <a:cxn ang="0">
                  <a:pos x="41" y="0"/>
                </a:cxn>
              </a:cxnLst>
              <a:rect l="0" t="0" r="r" b="b"/>
              <a:pathLst>
                <a:path w="46" h="51">
                  <a:moveTo>
                    <a:pt x="41" y="0"/>
                  </a:moveTo>
                  <a:lnTo>
                    <a:pt x="41" y="0"/>
                  </a:lnTo>
                  <a:lnTo>
                    <a:pt x="46" y="5"/>
                  </a:lnTo>
                  <a:lnTo>
                    <a:pt x="46" y="5"/>
                  </a:lnTo>
                  <a:lnTo>
                    <a:pt x="41" y="9"/>
                  </a:lnTo>
                  <a:lnTo>
                    <a:pt x="41" y="14"/>
                  </a:lnTo>
                  <a:lnTo>
                    <a:pt x="41" y="14"/>
                  </a:lnTo>
                  <a:lnTo>
                    <a:pt x="36" y="19"/>
                  </a:lnTo>
                  <a:lnTo>
                    <a:pt x="36" y="23"/>
                  </a:lnTo>
                  <a:lnTo>
                    <a:pt x="32" y="28"/>
                  </a:lnTo>
                  <a:lnTo>
                    <a:pt x="32" y="33"/>
                  </a:lnTo>
                  <a:lnTo>
                    <a:pt x="32" y="33"/>
                  </a:lnTo>
                  <a:lnTo>
                    <a:pt x="27" y="37"/>
                  </a:lnTo>
                  <a:lnTo>
                    <a:pt x="23" y="37"/>
                  </a:lnTo>
                  <a:lnTo>
                    <a:pt x="18" y="42"/>
                  </a:lnTo>
                  <a:lnTo>
                    <a:pt x="18" y="46"/>
                  </a:lnTo>
                  <a:lnTo>
                    <a:pt x="13" y="46"/>
                  </a:lnTo>
                  <a:lnTo>
                    <a:pt x="9" y="51"/>
                  </a:lnTo>
                  <a:lnTo>
                    <a:pt x="9" y="51"/>
                  </a:lnTo>
                  <a:lnTo>
                    <a:pt x="4" y="51"/>
                  </a:lnTo>
                  <a:lnTo>
                    <a:pt x="4" y="51"/>
                  </a:lnTo>
                  <a:lnTo>
                    <a:pt x="0" y="51"/>
                  </a:lnTo>
                  <a:lnTo>
                    <a:pt x="0" y="51"/>
                  </a:lnTo>
                  <a:lnTo>
                    <a:pt x="0" y="46"/>
                  </a:lnTo>
                  <a:lnTo>
                    <a:pt x="0" y="46"/>
                  </a:lnTo>
                  <a:lnTo>
                    <a:pt x="0" y="42"/>
                  </a:lnTo>
                  <a:lnTo>
                    <a:pt x="0" y="42"/>
                  </a:lnTo>
                  <a:lnTo>
                    <a:pt x="0" y="37"/>
                  </a:lnTo>
                  <a:lnTo>
                    <a:pt x="4" y="33"/>
                  </a:lnTo>
                  <a:lnTo>
                    <a:pt x="4" y="28"/>
                  </a:lnTo>
                  <a:lnTo>
                    <a:pt x="9" y="23"/>
                  </a:lnTo>
                  <a:lnTo>
                    <a:pt x="9" y="23"/>
                  </a:lnTo>
                  <a:lnTo>
                    <a:pt x="13" y="19"/>
                  </a:lnTo>
                  <a:lnTo>
                    <a:pt x="13" y="19"/>
                  </a:lnTo>
                  <a:lnTo>
                    <a:pt x="18" y="14"/>
                  </a:lnTo>
                  <a:lnTo>
                    <a:pt x="18" y="9"/>
                  </a:lnTo>
                  <a:lnTo>
                    <a:pt x="23" y="9"/>
                  </a:lnTo>
                  <a:lnTo>
                    <a:pt x="27" y="5"/>
                  </a:lnTo>
                  <a:lnTo>
                    <a:pt x="32" y="0"/>
                  </a:lnTo>
                  <a:lnTo>
                    <a:pt x="32" y="0"/>
                  </a:lnTo>
                  <a:lnTo>
                    <a:pt x="36" y="0"/>
                  </a:lnTo>
                  <a:lnTo>
                    <a:pt x="36" y="0"/>
                  </a:lnTo>
                  <a:lnTo>
                    <a:pt x="41" y="0"/>
                  </a:lnTo>
                  <a:lnTo>
                    <a:pt x="41" y="0"/>
                  </a:lnTo>
                  <a:lnTo>
                    <a:pt x="41"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3" name="Freeform 929"/>
            <p:cNvSpPr>
              <a:spLocks/>
            </p:cNvSpPr>
            <p:nvPr/>
          </p:nvSpPr>
          <p:spPr bwMode="auto">
            <a:xfrm rot="11055630">
              <a:off x="1901" y="2991"/>
              <a:ext cx="18" cy="64"/>
            </a:xfrm>
            <a:custGeom>
              <a:avLst/>
              <a:gdLst/>
              <a:ahLst/>
              <a:cxnLst>
                <a:cxn ang="0">
                  <a:pos x="14" y="0"/>
                </a:cxn>
                <a:cxn ang="0">
                  <a:pos x="14" y="0"/>
                </a:cxn>
                <a:cxn ang="0">
                  <a:pos x="14" y="0"/>
                </a:cxn>
                <a:cxn ang="0">
                  <a:pos x="18" y="4"/>
                </a:cxn>
                <a:cxn ang="0">
                  <a:pos x="18" y="4"/>
                </a:cxn>
                <a:cxn ang="0">
                  <a:pos x="18" y="9"/>
                </a:cxn>
                <a:cxn ang="0">
                  <a:pos x="18" y="14"/>
                </a:cxn>
                <a:cxn ang="0">
                  <a:pos x="18" y="18"/>
                </a:cxn>
                <a:cxn ang="0">
                  <a:pos x="18" y="23"/>
                </a:cxn>
                <a:cxn ang="0">
                  <a:pos x="18" y="27"/>
                </a:cxn>
                <a:cxn ang="0">
                  <a:pos x="18" y="32"/>
                </a:cxn>
                <a:cxn ang="0">
                  <a:pos x="18" y="32"/>
                </a:cxn>
                <a:cxn ang="0">
                  <a:pos x="18" y="37"/>
                </a:cxn>
                <a:cxn ang="0">
                  <a:pos x="18" y="41"/>
                </a:cxn>
                <a:cxn ang="0">
                  <a:pos x="18" y="46"/>
                </a:cxn>
                <a:cxn ang="0">
                  <a:pos x="18" y="50"/>
                </a:cxn>
                <a:cxn ang="0">
                  <a:pos x="14" y="55"/>
                </a:cxn>
                <a:cxn ang="0">
                  <a:pos x="14" y="55"/>
                </a:cxn>
                <a:cxn ang="0">
                  <a:pos x="14" y="60"/>
                </a:cxn>
                <a:cxn ang="0">
                  <a:pos x="9" y="60"/>
                </a:cxn>
                <a:cxn ang="0">
                  <a:pos x="9" y="64"/>
                </a:cxn>
                <a:cxn ang="0">
                  <a:pos x="5" y="64"/>
                </a:cxn>
                <a:cxn ang="0">
                  <a:pos x="5" y="64"/>
                </a:cxn>
                <a:cxn ang="0">
                  <a:pos x="5" y="64"/>
                </a:cxn>
                <a:cxn ang="0">
                  <a:pos x="5" y="60"/>
                </a:cxn>
                <a:cxn ang="0">
                  <a:pos x="0" y="60"/>
                </a:cxn>
                <a:cxn ang="0">
                  <a:pos x="0" y="55"/>
                </a:cxn>
                <a:cxn ang="0">
                  <a:pos x="0" y="55"/>
                </a:cxn>
                <a:cxn ang="0">
                  <a:pos x="0" y="50"/>
                </a:cxn>
                <a:cxn ang="0">
                  <a:pos x="0" y="46"/>
                </a:cxn>
                <a:cxn ang="0">
                  <a:pos x="0" y="41"/>
                </a:cxn>
                <a:cxn ang="0">
                  <a:pos x="0" y="37"/>
                </a:cxn>
                <a:cxn ang="0">
                  <a:pos x="0" y="32"/>
                </a:cxn>
                <a:cxn ang="0">
                  <a:pos x="0" y="32"/>
                </a:cxn>
                <a:cxn ang="0">
                  <a:pos x="0" y="23"/>
                </a:cxn>
                <a:cxn ang="0">
                  <a:pos x="0" y="18"/>
                </a:cxn>
                <a:cxn ang="0">
                  <a:pos x="0" y="14"/>
                </a:cxn>
                <a:cxn ang="0">
                  <a:pos x="0" y="14"/>
                </a:cxn>
                <a:cxn ang="0">
                  <a:pos x="5" y="9"/>
                </a:cxn>
                <a:cxn ang="0">
                  <a:pos x="5" y="4"/>
                </a:cxn>
                <a:cxn ang="0">
                  <a:pos x="5" y="0"/>
                </a:cxn>
                <a:cxn ang="0">
                  <a:pos x="9" y="0"/>
                </a:cxn>
                <a:cxn ang="0">
                  <a:pos x="9" y="0"/>
                </a:cxn>
                <a:cxn ang="0">
                  <a:pos x="14" y="0"/>
                </a:cxn>
                <a:cxn ang="0">
                  <a:pos x="14" y="0"/>
                </a:cxn>
              </a:cxnLst>
              <a:rect l="0" t="0" r="r" b="b"/>
              <a:pathLst>
                <a:path w="18" h="64">
                  <a:moveTo>
                    <a:pt x="14" y="0"/>
                  </a:moveTo>
                  <a:lnTo>
                    <a:pt x="14" y="0"/>
                  </a:lnTo>
                  <a:lnTo>
                    <a:pt x="14" y="0"/>
                  </a:lnTo>
                  <a:lnTo>
                    <a:pt x="18" y="4"/>
                  </a:lnTo>
                  <a:lnTo>
                    <a:pt x="18" y="4"/>
                  </a:lnTo>
                  <a:lnTo>
                    <a:pt x="18" y="9"/>
                  </a:lnTo>
                  <a:lnTo>
                    <a:pt x="18" y="14"/>
                  </a:lnTo>
                  <a:lnTo>
                    <a:pt x="18" y="18"/>
                  </a:lnTo>
                  <a:lnTo>
                    <a:pt x="18" y="23"/>
                  </a:lnTo>
                  <a:lnTo>
                    <a:pt x="18" y="27"/>
                  </a:lnTo>
                  <a:lnTo>
                    <a:pt x="18" y="32"/>
                  </a:lnTo>
                  <a:lnTo>
                    <a:pt x="18" y="32"/>
                  </a:lnTo>
                  <a:lnTo>
                    <a:pt x="18" y="37"/>
                  </a:lnTo>
                  <a:lnTo>
                    <a:pt x="18" y="41"/>
                  </a:lnTo>
                  <a:lnTo>
                    <a:pt x="18" y="46"/>
                  </a:lnTo>
                  <a:lnTo>
                    <a:pt x="18" y="50"/>
                  </a:lnTo>
                  <a:lnTo>
                    <a:pt x="14" y="55"/>
                  </a:lnTo>
                  <a:lnTo>
                    <a:pt x="14" y="55"/>
                  </a:lnTo>
                  <a:lnTo>
                    <a:pt x="14" y="60"/>
                  </a:lnTo>
                  <a:lnTo>
                    <a:pt x="9" y="60"/>
                  </a:lnTo>
                  <a:lnTo>
                    <a:pt x="9" y="64"/>
                  </a:lnTo>
                  <a:lnTo>
                    <a:pt x="5" y="64"/>
                  </a:lnTo>
                  <a:lnTo>
                    <a:pt x="5" y="64"/>
                  </a:lnTo>
                  <a:lnTo>
                    <a:pt x="5" y="64"/>
                  </a:lnTo>
                  <a:lnTo>
                    <a:pt x="5" y="60"/>
                  </a:lnTo>
                  <a:lnTo>
                    <a:pt x="0" y="60"/>
                  </a:lnTo>
                  <a:lnTo>
                    <a:pt x="0" y="55"/>
                  </a:lnTo>
                  <a:lnTo>
                    <a:pt x="0" y="55"/>
                  </a:lnTo>
                  <a:lnTo>
                    <a:pt x="0" y="50"/>
                  </a:lnTo>
                  <a:lnTo>
                    <a:pt x="0" y="46"/>
                  </a:lnTo>
                  <a:lnTo>
                    <a:pt x="0" y="41"/>
                  </a:lnTo>
                  <a:lnTo>
                    <a:pt x="0" y="37"/>
                  </a:lnTo>
                  <a:lnTo>
                    <a:pt x="0" y="32"/>
                  </a:lnTo>
                  <a:lnTo>
                    <a:pt x="0" y="32"/>
                  </a:lnTo>
                  <a:lnTo>
                    <a:pt x="0" y="23"/>
                  </a:lnTo>
                  <a:lnTo>
                    <a:pt x="0" y="18"/>
                  </a:lnTo>
                  <a:lnTo>
                    <a:pt x="0" y="14"/>
                  </a:lnTo>
                  <a:lnTo>
                    <a:pt x="0" y="14"/>
                  </a:lnTo>
                  <a:lnTo>
                    <a:pt x="5" y="9"/>
                  </a:lnTo>
                  <a:lnTo>
                    <a:pt x="5" y="4"/>
                  </a:lnTo>
                  <a:lnTo>
                    <a:pt x="5" y="0"/>
                  </a:lnTo>
                  <a:lnTo>
                    <a:pt x="9" y="0"/>
                  </a:lnTo>
                  <a:lnTo>
                    <a:pt x="9" y="0"/>
                  </a:lnTo>
                  <a:lnTo>
                    <a:pt x="14" y="0"/>
                  </a:lnTo>
                  <a:lnTo>
                    <a:pt x="1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4" name="Freeform 930"/>
            <p:cNvSpPr>
              <a:spLocks/>
            </p:cNvSpPr>
            <p:nvPr/>
          </p:nvSpPr>
          <p:spPr bwMode="auto">
            <a:xfrm rot="11055630">
              <a:off x="1826" y="2736"/>
              <a:ext cx="47" cy="51"/>
            </a:xfrm>
            <a:custGeom>
              <a:avLst/>
              <a:gdLst/>
              <a:ahLst/>
              <a:cxnLst>
                <a:cxn ang="0">
                  <a:pos x="5" y="47"/>
                </a:cxn>
                <a:cxn ang="0">
                  <a:pos x="0" y="47"/>
                </a:cxn>
                <a:cxn ang="0">
                  <a:pos x="0" y="47"/>
                </a:cxn>
                <a:cxn ang="0">
                  <a:pos x="0" y="42"/>
                </a:cxn>
                <a:cxn ang="0">
                  <a:pos x="0" y="37"/>
                </a:cxn>
                <a:cxn ang="0">
                  <a:pos x="5" y="37"/>
                </a:cxn>
                <a:cxn ang="0">
                  <a:pos x="5" y="33"/>
                </a:cxn>
                <a:cxn ang="0">
                  <a:pos x="10" y="28"/>
                </a:cxn>
                <a:cxn ang="0">
                  <a:pos x="10" y="23"/>
                </a:cxn>
                <a:cxn ang="0">
                  <a:pos x="14" y="19"/>
                </a:cxn>
                <a:cxn ang="0">
                  <a:pos x="19" y="19"/>
                </a:cxn>
                <a:cxn ang="0">
                  <a:pos x="19" y="19"/>
                </a:cxn>
                <a:cxn ang="0">
                  <a:pos x="19" y="14"/>
                </a:cxn>
                <a:cxn ang="0">
                  <a:pos x="24" y="10"/>
                </a:cxn>
                <a:cxn ang="0">
                  <a:pos x="28" y="5"/>
                </a:cxn>
                <a:cxn ang="0">
                  <a:pos x="33" y="5"/>
                </a:cxn>
                <a:cxn ang="0">
                  <a:pos x="33" y="0"/>
                </a:cxn>
                <a:cxn ang="0">
                  <a:pos x="37" y="0"/>
                </a:cxn>
                <a:cxn ang="0">
                  <a:pos x="42" y="0"/>
                </a:cxn>
                <a:cxn ang="0">
                  <a:pos x="42" y="0"/>
                </a:cxn>
                <a:cxn ang="0">
                  <a:pos x="47" y="0"/>
                </a:cxn>
                <a:cxn ang="0">
                  <a:pos x="47" y="0"/>
                </a:cxn>
                <a:cxn ang="0">
                  <a:pos x="47" y="0"/>
                </a:cxn>
                <a:cxn ang="0">
                  <a:pos x="47" y="0"/>
                </a:cxn>
                <a:cxn ang="0">
                  <a:pos x="47" y="5"/>
                </a:cxn>
                <a:cxn ang="0">
                  <a:pos x="47" y="5"/>
                </a:cxn>
                <a:cxn ang="0">
                  <a:pos x="47" y="10"/>
                </a:cxn>
                <a:cxn ang="0">
                  <a:pos x="47" y="14"/>
                </a:cxn>
                <a:cxn ang="0">
                  <a:pos x="42" y="14"/>
                </a:cxn>
                <a:cxn ang="0">
                  <a:pos x="42" y="19"/>
                </a:cxn>
                <a:cxn ang="0">
                  <a:pos x="37" y="23"/>
                </a:cxn>
                <a:cxn ang="0">
                  <a:pos x="37" y="28"/>
                </a:cxn>
                <a:cxn ang="0">
                  <a:pos x="33" y="33"/>
                </a:cxn>
                <a:cxn ang="0">
                  <a:pos x="33" y="33"/>
                </a:cxn>
                <a:cxn ang="0">
                  <a:pos x="28" y="37"/>
                </a:cxn>
                <a:cxn ang="0">
                  <a:pos x="28" y="37"/>
                </a:cxn>
                <a:cxn ang="0">
                  <a:pos x="24" y="42"/>
                </a:cxn>
                <a:cxn ang="0">
                  <a:pos x="19" y="47"/>
                </a:cxn>
                <a:cxn ang="0">
                  <a:pos x="14" y="47"/>
                </a:cxn>
                <a:cxn ang="0">
                  <a:pos x="14" y="47"/>
                </a:cxn>
                <a:cxn ang="0">
                  <a:pos x="10" y="51"/>
                </a:cxn>
                <a:cxn ang="0">
                  <a:pos x="5" y="51"/>
                </a:cxn>
                <a:cxn ang="0">
                  <a:pos x="5" y="51"/>
                </a:cxn>
                <a:cxn ang="0">
                  <a:pos x="5" y="47"/>
                </a:cxn>
                <a:cxn ang="0">
                  <a:pos x="5" y="47"/>
                </a:cxn>
              </a:cxnLst>
              <a:rect l="0" t="0" r="r" b="b"/>
              <a:pathLst>
                <a:path w="47" h="51">
                  <a:moveTo>
                    <a:pt x="5" y="47"/>
                  </a:moveTo>
                  <a:lnTo>
                    <a:pt x="0" y="47"/>
                  </a:lnTo>
                  <a:lnTo>
                    <a:pt x="0" y="47"/>
                  </a:lnTo>
                  <a:lnTo>
                    <a:pt x="0" y="42"/>
                  </a:lnTo>
                  <a:lnTo>
                    <a:pt x="0" y="37"/>
                  </a:lnTo>
                  <a:lnTo>
                    <a:pt x="5" y="37"/>
                  </a:lnTo>
                  <a:lnTo>
                    <a:pt x="5" y="33"/>
                  </a:lnTo>
                  <a:lnTo>
                    <a:pt x="10" y="28"/>
                  </a:lnTo>
                  <a:lnTo>
                    <a:pt x="10" y="23"/>
                  </a:lnTo>
                  <a:lnTo>
                    <a:pt x="14" y="19"/>
                  </a:lnTo>
                  <a:lnTo>
                    <a:pt x="19" y="19"/>
                  </a:lnTo>
                  <a:lnTo>
                    <a:pt x="19" y="19"/>
                  </a:lnTo>
                  <a:lnTo>
                    <a:pt x="19" y="14"/>
                  </a:lnTo>
                  <a:lnTo>
                    <a:pt x="24" y="10"/>
                  </a:lnTo>
                  <a:lnTo>
                    <a:pt x="28" y="5"/>
                  </a:lnTo>
                  <a:lnTo>
                    <a:pt x="33" y="5"/>
                  </a:lnTo>
                  <a:lnTo>
                    <a:pt x="33" y="0"/>
                  </a:lnTo>
                  <a:lnTo>
                    <a:pt x="37" y="0"/>
                  </a:lnTo>
                  <a:lnTo>
                    <a:pt x="42" y="0"/>
                  </a:lnTo>
                  <a:lnTo>
                    <a:pt x="42" y="0"/>
                  </a:lnTo>
                  <a:lnTo>
                    <a:pt x="47" y="0"/>
                  </a:lnTo>
                  <a:lnTo>
                    <a:pt x="47" y="0"/>
                  </a:lnTo>
                  <a:lnTo>
                    <a:pt x="47" y="0"/>
                  </a:lnTo>
                  <a:lnTo>
                    <a:pt x="47" y="0"/>
                  </a:lnTo>
                  <a:lnTo>
                    <a:pt x="47" y="5"/>
                  </a:lnTo>
                  <a:lnTo>
                    <a:pt x="47" y="5"/>
                  </a:lnTo>
                  <a:lnTo>
                    <a:pt x="47" y="10"/>
                  </a:lnTo>
                  <a:lnTo>
                    <a:pt x="47" y="14"/>
                  </a:lnTo>
                  <a:lnTo>
                    <a:pt x="42" y="14"/>
                  </a:lnTo>
                  <a:lnTo>
                    <a:pt x="42" y="19"/>
                  </a:lnTo>
                  <a:lnTo>
                    <a:pt x="37" y="23"/>
                  </a:lnTo>
                  <a:lnTo>
                    <a:pt x="37" y="28"/>
                  </a:lnTo>
                  <a:lnTo>
                    <a:pt x="33" y="33"/>
                  </a:lnTo>
                  <a:lnTo>
                    <a:pt x="33" y="33"/>
                  </a:lnTo>
                  <a:lnTo>
                    <a:pt x="28" y="37"/>
                  </a:lnTo>
                  <a:lnTo>
                    <a:pt x="28" y="37"/>
                  </a:lnTo>
                  <a:lnTo>
                    <a:pt x="24" y="42"/>
                  </a:lnTo>
                  <a:lnTo>
                    <a:pt x="19" y="47"/>
                  </a:lnTo>
                  <a:lnTo>
                    <a:pt x="14" y="47"/>
                  </a:lnTo>
                  <a:lnTo>
                    <a:pt x="14" y="47"/>
                  </a:lnTo>
                  <a:lnTo>
                    <a:pt x="10" y="51"/>
                  </a:lnTo>
                  <a:lnTo>
                    <a:pt x="5" y="51"/>
                  </a:lnTo>
                  <a:lnTo>
                    <a:pt x="5" y="51"/>
                  </a:lnTo>
                  <a:lnTo>
                    <a:pt x="5" y="47"/>
                  </a:lnTo>
                  <a:lnTo>
                    <a:pt x="5" y="47"/>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5" name="Freeform 931"/>
            <p:cNvSpPr>
              <a:spLocks/>
            </p:cNvSpPr>
            <p:nvPr/>
          </p:nvSpPr>
          <p:spPr bwMode="auto">
            <a:xfrm rot="11055630">
              <a:off x="459" y="3536"/>
              <a:ext cx="51" cy="46"/>
            </a:xfrm>
            <a:custGeom>
              <a:avLst/>
              <a:gdLst/>
              <a:ahLst/>
              <a:cxnLst>
                <a:cxn ang="0">
                  <a:pos x="0" y="46"/>
                </a:cxn>
                <a:cxn ang="0">
                  <a:pos x="0" y="46"/>
                </a:cxn>
                <a:cxn ang="0">
                  <a:pos x="0" y="42"/>
                </a:cxn>
                <a:cxn ang="0">
                  <a:pos x="0" y="42"/>
                </a:cxn>
                <a:cxn ang="0">
                  <a:pos x="0" y="37"/>
                </a:cxn>
                <a:cxn ang="0">
                  <a:pos x="0" y="33"/>
                </a:cxn>
                <a:cxn ang="0">
                  <a:pos x="5" y="33"/>
                </a:cxn>
                <a:cxn ang="0">
                  <a:pos x="5" y="28"/>
                </a:cxn>
                <a:cxn ang="0">
                  <a:pos x="10" y="23"/>
                </a:cxn>
                <a:cxn ang="0">
                  <a:pos x="14" y="19"/>
                </a:cxn>
                <a:cxn ang="0">
                  <a:pos x="19" y="19"/>
                </a:cxn>
                <a:cxn ang="0">
                  <a:pos x="19" y="19"/>
                </a:cxn>
                <a:cxn ang="0">
                  <a:pos x="19" y="14"/>
                </a:cxn>
                <a:cxn ang="0">
                  <a:pos x="23" y="10"/>
                </a:cxn>
                <a:cxn ang="0">
                  <a:pos x="28" y="10"/>
                </a:cxn>
                <a:cxn ang="0">
                  <a:pos x="33" y="5"/>
                </a:cxn>
                <a:cxn ang="0">
                  <a:pos x="37" y="5"/>
                </a:cxn>
                <a:cxn ang="0">
                  <a:pos x="37" y="0"/>
                </a:cxn>
                <a:cxn ang="0">
                  <a:pos x="42" y="0"/>
                </a:cxn>
                <a:cxn ang="0">
                  <a:pos x="46" y="0"/>
                </a:cxn>
                <a:cxn ang="0">
                  <a:pos x="46" y="0"/>
                </a:cxn>
                <a:cxn ang="0">
                  <a:pos x="46" y="5"/>
                </a:cxn>
                <a:cxn ang="0">
                  <a:pos x="46" y="5"/>
                </a:cxn>
                <a:cxn ang="0">
                  <a:pos x="46" y="5"/>
                </a:cxn>
                <a:cxn ang="0">
                  <a:pos x="51" y="5"/>
                </a:cxn>
                <a:cxn ang="0">
                  <a:pos x="46" y="10"/>
                </a:cxn>
                <a:cxn ang="0">
                  <a:pos x="46" y="10"/>
                </a:cxn>
                <a:cxn ang="0">
                  <a:pos x="46" y="14"/>
                </a:cxn>
                <a:cxn ang="0">
                  <a:pos x="46" y="19"/>
                </a:cxn>
                <a:cxn ang="0">
                  <a:pos x="42" y="23"/>
                </a:cxn>
                <a:cxn ang="0">
                  <a:pos x="37" y="23"/>
                </a:cxn>
                <a:cxn ang="0">
                  <a:pos x="37" y="28"/>
                </a:cxn>
                <a:cxn ang="0">
                  <a:pos x="33" y="33"/>
                </a:cxn>
                <a:cxn ang="0">
                  <a:pos x="33" y="33"/>
                </a:cxn>
                <a:cxn ang="0">
                  <a:pos x="28" y="37"/>
                </a:cxn>
                <a:cxn ang="0">
                  <a:pos x="23" y="37"/>
                </a:cxn>
                <a:cxn ang="0">
                  <a:pos x="19" y="42"/>
                </a:cxn>
                <a:cxn ang="0">
                  <a:pos x="19" y="42"/>
                </a:cxn>
                <a:cxn ang="0">
                  <a:pos x="14" y="46"/>
                </a:cxn>
                <a:cxn ang="0">
                  <a:pos x="10" y="46"/>
                </a:cxn>
                <a:cxn ang="0">
                  <a:pos x="5" y="46"/>
                </a:cxn>
                <a:cxn ang="0">
                  <a:pos x="5" y="46"/>
                </a:cxn>
                <a:cxn ang="0">
                  <a:pos x="0" y="46"/>
                </a:cxn>
                <a:cxn ang="0">
                  <a:pos x="0" y="46"/>
                </a:cxn>
                <a:cxn ang="0">
                  <a:pos x="0" y="46"/>
                </a:cxn>
              </a:cxnLst>
              <a:rect l="0" t="0" r="r" b="b"/>
              <a:pathLst>
                <a:path w="51" h="46">
                  <a:moveTo>
                    <a:pt x="0" y="46"/>
                  </a:moveTo>
                  <a:lnTo>
                    <a:pt x="0" y="46"/>
                  </a:lnTo>
                  <a:lnTo>
                    <a:pt x="0" y="42"/>
                  </a:lnTo>
                  <a:lnTo>
                    <a:pt x="0" y="42"/>
                  </a:lnTo>
                  <a:lnTo>
                    <a:pt x="0" y="37"/>
                  </a:lnTo>
                  <a:lnTo>
                    <a:pt x="0" y="33"/>
                  </a:lnTo>
                  <a:lnTo>
                    <a:pt x="5" y="33"/>
                  </a:lnTo>
                  <a:lnTo>
                    <a:pt x="5" y="28"/>
                  </a:lnTo>
                  <a:lnTo>
                    <a:pt x="10" y="23"/>
                  </a:lnTo>
                  <a:lnTo>
                    <a:pt x="14" y="19"/>
                  </a:lnTo>
                  <a:lnTo>
                    <a:pt x="19" y="19"/>
                  </a:lnTo>
                  <a:lnTo>
                    <a:pt x="19" y="19"/>
                  </a:lnTo>
                  <a:lnTo>
                    <a:pt x="19" y="14"/>
                  </a:lnTo>
                  <a:lnTo>
                    <a:pt x="23" y="10"/>
                  </a:lnTo>
                  <a:lnTo>
                    <a:pt x="28" y="10"/>
                  </a:lnTo>
                  <a:lnTo>
                    <a:pt x="33" y="5"/>
                  </a:lnTo>
                  <a:lnTo>
                    <a:pt x="37" y="5"/>
                  </a:lnTo>
                  <a:lnTo>
                    <a:pt x="37" y="0"/>
                  </a:lnTo>
                  <a:lnTo>
                    <a:pt x="42" y="0"/>
                  </a:lnTo>
                  <a:lnTo>
                    <a:pt x="46" y="0"/>
                  </a:lnTo>
                  <a:lnTo>
                    <a:pt x="46" y="0"/>
                  </a:lnTo>
                  <a:lnTo>
                    <a:pt x="46" y="5"/>
                  </a:lnTo>
                  <a:lnTo>
                    <a:pt x="46" y="5"/>
                  </a:lnTo>
                  <a:lnTo>
                    <a:pt x="46" y="5"/>
                  </a:lnTo>
                  <a:lnTo>
                    <a:pt x="51" y="5"/>
                  </a:lnTo>
                  <a:lnTo>
                    <a:pt x="46" y="10"/>
                  </a:lnTo>
                  <a:lnTo>
                    <a:pt x="46" y="10"/>
                  </a:lnTo>
                  <a:lnTo>
                    <a:pt x="46" y="14"/>
                  </a:lnTo>
                  <a:lnTo>
                    <a:pt x="46" y="19"/>
                  </a:lnTo>
                  <a:lnTo>
                    <a:pt x="42" y="23"/>
                  </a:lnTo>
                  <a:lnTo>
                    <a:pt x="37" y="23"/>
                  </a:lnTo>
                  <a:lnTo>
                    <a:pt x="37" y="28"/>
                  </a:lnTo>
                  <a:lnTo>
                    <a:pt x="33" y="33"/>
                  </a:lnTo>
                  <a:lnTo>
                    <a:pt x="33" y="33"/>
                  </a:lnTo>
                  <a:lnTo>
                    <a:pt x="28" y="37"/>
                  </a:lnTo>
                  <a:lnTo>
                    <a:pt x="23" y="37"/>
                  </a:lnTo>
                  <a:lnTo>
                    <a:pt x="19" y="42"/>
                  </a:lnTo>
                  <a:lnTo>
                    <a:pt x="19" y="42"/>
                  </a:lnTo>
                  <a:lnTo>
                    <a:pt x="14" y="46"/>
                  </a:lnTo>
                  <a:lnTo>
                    <a:pt x="10" y="46"/>
                  </a:lnTo>
                  <a:lnTo>
                    <a:pt x="5" y="46"/>
                  </a:lnTo>
                  <a:lnTo>
                    <a:pt x="5" y="46"/>
                  </a:lnTo>
                  <a:lnTo>
                    <a:pt x="0" y="46"/>
                  </a:lnTo>
                  <a:lnTo>
                    <a:pt x="0" y="46"/>
                  </a:lnTo>
                  <a:lnTo>
                    <a:pt x="0" y="46"/>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6" name="Freeform 932"/>
            <p:cNvSpPr>
              <a:spLocks/>
            </p:cNvSpPr>
            <p:nvPr/>
          </p:nvSpPr>
          <p:spPr bwMode="auto">
            <a:xfrm rot="11055630">
              <a:off x="1185" y="2850"/>
              <a:ext cx="51" cy="42"/>
            </a:xfrm>
            <a:custGeom>
              <a:avLst/>
              <a:gdLst/>
              <a:ahLst/>
              <a:cxnLst>
                <a:cxn ang="0">
                  <a:pos x="51" y="42"/>
                </a:cxn>
                <a:cxn ang="0">
                  <a:pos x="51" y="42"/>
                </a:cxn>
                <a:cxn ang="0">
                  <a:pos x="46" y="42"/>
                </a:cxn>
                <a:cxn ang="0">
                  <a:pos x="46" y="42"/>
                </a:cxn>
                <a:cxn ang="0">
                  <a:pos x="42" y="42"/>
                </a:cxn>
                <a:cxn ang="0">
                  <a:pos x="37" y="42"/>
                </a:cxn>
                <a:cxn ang="0">
                  <a:pos x="33" y="42"/>
                </a:cxn>
                <a:cxn ang="0">
                  <a:pos x="33" y="37"/>
                </a:cxn>
                <a:cxn ang="0">
                  <a:pos x="28" y="37"/>
                </a:cxn>
                <a:cxn ang="0">
                  <a:pos x="23" y="33"/>
                </a:cxn>
                <a:cxn ang="0">
                  <a:pos x="19" y="28"/>
                </a:cxn>
                <a:cxn ang="0">
                  <a:pos x="19" y="28"/>
                </a:cxn>
                <a:cxn ang="0">
                  <a:pos x="14" y="28"/>
                </a:cxn>
                <a:cxn ang="0">
                  <a:pos x="10" y="23"/>
                </a:cxn>
                <a:cxn ang="0">
                  <a:pos x="10" y="19"/>
                </a:cxn>
                <a:cxn ang="0">
                  <a:pos x="5" y="14"/>
                </a:cxn>
                <a:cxn ang="0">
                  <a:pos x="5" y="14"/>
                </a:cxn>
                <a:cxn ang="0">
                  <a:pos x="0" y="10"/>
                </a:cxn>
                <a:cxn ang="0">
                  <a:pos x="0" y="5"/>
                </a:cxn>
                <a:cxn ang="0">
                  <a:pos x="0" y="5"/>
                </a:cxn>
                <a:cxn ang="0">
                  <a:pos x="0" y="0"/>
                </a:cxn>
                <a:cxn ang="0">
                  <a:pos x="0" y="0"/>
                </a:cxn>
                <a:cxn ang="0">
                  <a:pos x="0" y="0"/>
                </a:cxn>
                <a:cxn ang="0">
                  <a:pos x="5" y="0"/>
                </a:cxn>
                <a:cxn ang="0">
                  <a:pos x="5" y="0"/>
                </a:cxn>
                <a:cxn ang="0">
                  <a:pos x="10" y="0"/>
                </a:cxn>
                <a:cxn ang="0">
                  <a:pos x="10" y="0"/>
                </a:cxn>
                <a:cxn ang="0">
                  <a:pos x="14" y="0"/>
                </a:cxn>
                <a:cxn ang="0">
                  <a:pos x="19" y="5"/>
                </a:cxn>
                <a:cxn ang="0">
                  <a:pos x="23" y="5"/>
                </a:cxn>
                <a:cxn ang="0">
                  <a:pos x="23" y="5"/>
                </a:cxn>
                <a:cxn ang="0">
                  <a:pos x="28" y="10"/>
                </a:cxn>
                <a:cxn ang="0">
                  <a:pos x="33" y="14"/>
                </a:cxn>
                <a:cxn ang="0">
                  <a:pos x="33" y="14"/>
                </a:cxn>
                <a:cxn ang="0">
                  <a:pos x="37" y="19"/>
                </a:cxn>
                <a:cxn ang="0">
                  <a:pos x="42" y="19"/>
                </a:cxn>
                <a:cxn ang="0">
                  <a:pos x="42" y="23"/>
                </a:cxn>
                <a:cxn ang="0">
                  <a:pos x="46" y="28"/>
                </a:cxn>
                <a:cxn ang="0">
                  <a:pos x="46" y="28"/>
                </a:cxn>
                <a:cxn ang="0">
                  <a:pos x="51" y="33"/>
                </a:cxn>
                <a:cxn ang="0">
                  <a:pos x="51" y="37"/>
                </a:cxn>
                <a:cxn ang="0">
                  <a:pos x="51" y="37"/>
                </a:cxn>
                <a:cxn ang="0">
                  <a:pos x="51" y="42"/>
                </a:cxn>
                <a:cxn ang="0">
                  <a:pos x="51" y="42"/>
                </a:cxn>
                <a:cxn ang="0">
                  <a:pos x="51" y="42"/>
                </a:cxn>
              </a:cxnLst>
              <a:rect l="0" t="0" r="r" b="b"/>
              <a:pathLst>
                <a:path w="51" h="42">
                  <a:moveTo>
                    <a:pt x="51" y="42"/>
                  </a:moveTo>
                  <a:lnTo>
                    <a:pt x="51" y="42"/>
                  </a:lnTo>
                  <a:lnTo>
                    <a:pt x="46" y="42"/>
                  </a:lnTo>
                  <a:lnTo>
                    <a:pt x="46" y="42"/>
                  </a:lnTo>
                  <a:lnTo>
                    <a:pt x="42" y="42"/>
                  </a:lnTo>
                  <a:lnTo>
                    <a:pt x="37" y="42"/>
                  </a:lnTo>
                  <a:lnTo>
                    <a:pt x="33" y="42"/>
                  </a:lnTo>
                  <a:lnTo>
                    <a:pt x="33" y="37"/>
                  </a:lnTo>
                  <a:lnTo>
                    <a:pt x="28" y="37"/>
                  </a:lnTo>
                  <a:lnTo>
                    <a:pt x="23" y="33"/>
                  </a:lnTo>
                  <a:lnTo>
                    <a:pt x="19" y="28"/>
                  </a:lnTo>
                  <a:lnTo>
                    <a:pt x="19" y="28"/>
                  </a:lnTo>
                  <a:lnTo>
                    <a:pt x="14" y="28"/>
                  </a:lnTo>
                  <a:lnTo>
                    <a:pt x="10" y="23"/>
                  </a:lnTo>
                  <a:lnTo>
                    <a:pt x="10" y="19"/>
                  </a:lnTo>
                  <a:lnTo>
                    <a:pt x="5" y="14"/>
                  </a:lnTo>
                  <a:lnTo>
                    <a:pt x="5" y="14"/>
                  </a:lnTo>
                  <a:lnTo>
                    <a:pt x="0" y="10"/>
                  </a:lnTo>
                  <a:lnTo>
                    <a:pt x="0" y="5"/>
                  </a:lnTo>
                  <a:lnTo>
                    <a:pt x="0" y="5"/>
                  </a:lnTo>
                  <a:lnTo>
                    <a:pt x="0" y="0"/>
                  </a:lnTo>
                  <a:lnTo>
                    <a:pt x="0" y="0"/>
                  </a:lnTo>
                  <a:lnTo>
                    <a:pt x="0" y="0"/>
                  </a:lnTo>
                  <a:lnTo>
                    <a:pt x="5" y="0"/>
                  </a:lnTo>
                  <a:lnTo>
                    <a:pt x="5" y="0"/>
                  </a:lnTo>
                  <a:lnTo>
                    <a:pt x="10" y="0"/>
                  </a:lnTo>
                  <a:lnTo>
                    <a:pt x="10" y="0"/>
                  </a:lnTo>
                  <a:lnTo>
                    <a:pt x="14" y="0"/>
                  </a:lnTo>
                  <a:lnTo>
                    <a:pt x="19" y="5"/>
                  </a:lnTo>
                  <a:lnTo>
                    <a:pt x="23" y="5"/>
                  </a:lnTo>
                  <a:lnTo>
                    <a:pt x="23" y="5"/>
                  </a:lnTo>
                  <a:lnTo>
                    <a:pt x="28" y="10"/>
                  </a:lnTo>
                  <a:lnTo>
                    <a:pt x="33" y="14"/>
                  </a:lnTo>
                  <a:lnTo>
                    <a:pt x="33" y="14"/>
                  </a:lnTo>
                  <a:lnTo>
                    <a:pt x="37" y="19"/>
                  </a:lnTo>
                  <a:lnTo>
                    <a:pt x="42" y="19"/>
                  </a:lnTo>
                  <a:lnTo>
                    <a:pt x="42" y="23"/>
                  </a:lnTo>
                  <a:lnTo>
                    <a:pt x="46" y="28"/>
                  </a:lnTo>
                  <a:lnTo>
                    <a:pt x="46" y="28"/>
                  </a:lnTo>
                  <a:lnTo>
                    <a:pt x="51" y="33"/>
                  </a:lnTo>
                  <a:lnTo>
                    <a:pt x="51" y="37"/>
                  </a:lnTo>
                  <a:lnTo>
                    <a:pt x="51" y="37"/>
                  </a:lnTo>
                  <a:lnTo>
                    <a:pt x="51" y="42"/>
                  </a:lnTo>
                  <a:lnTo>
                    <a:pt x="51" y="42"/>
                  </a:lnTo>
                  <a:lnTo>
                    <a:pt x="51" y="4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7" name="Freeform 933"/>
            <p:cNvSpPr>
              <a:spLocks/>
            </p:cNvSpPr>
            <p:nvPr/>
          </p:nvSpPr>
          <p:spPr bwMode="auto">
            <a:xfrm rot="11055630">
              <a:off x="740" y="2734"/>
              <a:ext cx="51" cy="42"/>
            </a:xfrm>
            <a:custGeom>
              <a:avLst/>
              <a:gdLst/>
              <a:ahLst/>
              <a:cxnLst>
                <a:cxn ang="0">
                  <a:pos x="51" y="42"/>
                </a:cxn>
                <a:cxn ang="0">
                  <a:pos x="46" y="42"/>
                </a:cxn>
                <a:cxn ang="0">
                  <a:pos x="46" y="42"/>
                </a:cxn>
                <a:cxn ang="0">
                  <a:pos x="42" y="42"/>
                </a:cxn>
                <a:cxn ang="0">
                  <a:pos x="42" y="42"/>
                </a:cxn>
                <a:cxn ang="0">
                  <a:pos x="37" y="42"/>
                </a:cxn>
                <a:cxn ang="0">
                  <a:pos x="32" y="42"/>
                </a:cxn>
                <a:cxn ang="0">
                  <a:pos x="28" y="37"/>
                </a:cxn>
                <a:cxn ang="0">
                  <a:pos x="23" y="37"/>
                </a:cxn>
                <a:cxn ang="0">
                  <a:pos x="23" y="33"/>
                </a:cxn>
                <a:cxn ang="0">
                  <a:pos x="19" y="28"/>
                </a:cxn>
                <a:cxn ang="0">
                  <a:pos x="19" y="28"/>
                </a:cxn>
                <a:cxn ang="0">
                  <a:pos x="14" y="28"/>
                </a:cxn>
                <a:cxn ang="0">
                  <a:pos x="9" y="23"/>
                </a:cxn>
                <a:cxn ang="0">
                  <a:pos x="5" y="19"/>
                </a:cxn>
                <a:cxn ang="0">
                  <a:pos x="5" y="14"/>
                </a:cxn>
                <a:cxn ang="0">
                  <a:pos x="0" y="14"/>
                </a:cxn>
                <a:cxn ang="0">
                  <a:pos x="0" y="10"/>
                </a:cxn>
                <a:cxn ang="0">
                  <a:pos x="0" y="5"/>
                </a:cxn>
                <a:cxn ang="0">
                  <a:pos x="0" y="5"/>
                </a:cxn>
                <a:cxn ang="0">
                  <a:pos x="0" y="0"/>
                </a:cxn>
                <a:cxn ang="0">
                  <a:pos x="0" y="0"/>
                </a:cxn>
                <a:cxn ang="0">
                  <a:pos x="0" y="0"/>
                </a:cxn>
                <a:cxn ang="0">
                  <a:pos x="0" y="0"/>
                </a:cxn>
                <a:cxn ang="0">
                  <a:pos x="5" y="0"/>
                </a:cxn>
                <a:cxn ang="0">
                  <a:pos x="5" y="0"/>
                </a:cxn>
                <a:cxn ang="0">
                  <a:pos x="9" y="0"/>
                </a:cxn>
                <a:cxn ang="0">
                  <a:pos x="9" y="0"/>
                </a:cxn>
                <a:cxn ang="0">
                  <a:pos x="14" y="5"/>
                </a:cxn>
                <a:cxn ang="0">
                  <a:pos x="19" y="5"/>
                </a:cxn>
                <a:cxn ang="0">
                  <a:pos x="23" y="10"/>
                </a:cxn>
                <a:cxn ang="0">
                  <a:pos x="28" y="10"/>
                </a:cxn>
                <a:cxn ang="0">
                  <a:pos x="32" y="14"/>
                </a:cxn>
                <a:cxn ang="0">
                  <a:pos x="32" y="14"/>
                </a:cxn>
                <a:cxn ang="0">
                  <a:pos x="37" y="19"/>
                </a:cxn>
                <a:cxn ang="0">
                  <a:pos x="37" y="19"/>
                </a:cxn>
                <a:cxn ang="0">
                  <a:pos x="42" y="23"/>
                </a:cxn>
                <a:cxn ang="0">
                  <a:pos x="46" y="28"/>
                </a:cxn>
                <a:cxn ang="0">
                  <a:pos x="46" y="28"/>
                </a:cxn>
                <a:cxn ang="0">
                  <a:pos x="46" y="33"/>
                </a:cxn>
                <a:cxn ang="0">
                  <a:pos x="51" y="37"/>
                </a:cxn>
                <a:cxn ang="0">
                  <a:pos x="51" y="37"/>
                </a:cxn>
                <a:cxn ang="0">
                  <a:pos x="51" y="42"/>
                </a:cxn>
                <a:cxn ang="0">
                  <a:pos x="51" y="42"/>
                </a:cxn>
                <a:cxn ang="0">
                  <a:pos x="51" y="42"/>
                </a:cxn>
              </a:cxnLst>
              <a:rect l="0" t="0" r="r" b="b"/>
              <a:pathLst>
                <a:path w="51" h="42">
                  <a:moveTo>
                    <a:pt x="51" y="42"/>
                  </a:moveTo>
                  <a:lnTo>
                    <a:pt x="46" y="42"/>
                  </a:lnTo>
                  <a:lnTo>
                    <a:pt x="46" y="42"/>
                  </a:lnTo>
                  <a:lnTo>
                    <a:pt x="42" y="42"/>
                  </a:lnTo>
                  <a:lnTo>
                    <a:pt x="42" y="42"/>
                  </a:lnTo>
                  <a:lnTo>
                    <a:pt x="37" y="42"/>
                  </a:lnTo>
                  <a:lnTo>
                    <a:pt x="32" y="42"/>
                  </a:lnTo>
                  <a:lnTo>
                    <a:pt x="28" y="37"/>
                  </a:lnTo>
                  <a:lnTo>
                    <a:pt x="23" y="37"/>
                  </a:lnTo>
                  <a:lnTo>
                    <a:pt x="23" y="33"/>
                  </a:lnTo>
                  <a:lnTo>
                    <a:pt x="19" y="28"/>
                  </a:lnTo>
                  <a:lnTo>
                    <a:pt x="19" y="28"/>
                  </a:lnTo>
                  <a:lnTo>
                    <a:pt x="14" y="28"/>
                  </a:lnTo>
                  <a:lnTo>
                    <a:pt x="9" y="23"/>
                  </a:lnTo>
                  <a:lnTo>
                    <a:pt x="5" y="19"/>
                  </a:lnTo>
                  <a:lnTo>
                    <a:pt x="5" y="14"/>
                  </a:lnTo>
                  <a:lnTo>
                    <a:pt x="0" y="14"/>
                  </a:lnTo>
                  <a:lnTo>
                    <a:pt x="0" y="10"/>
                  </a:lnTo>
                  <a:lnTo>
                    <a:pt x="0" y="5"/>
                  </a:lnTo>
                  <a:lnTo>
                    <a:pt x="0" y="5"/>
                  </a:lnTo>
                  <a:lnTo>
                    <a:pt x="0" y="0"/>
                  </a:lnTo>
                  <a:lnTo>
                    <a:pt x="0" y="0"/>
                  </a:lnTo>
                  <a:lnTo>
                    <a:pt x="0" y="0"/>
                  </a:lnTo>
                  <a:lnTo>
                    <a:pt x="0" y="0"/>
                  </a:lnTo>
                  <a:lnTo>
                    <a:pt x="5" y="0"/>
                  </a:lnTo>
                  <a:lnTo>
                    <a:pt x="5" y="0"/>
                  </a:lnTo>
                  <a:lnTo>
                    <a:pt x="9" y="0"/>
                  </a:lnTo>
                  <a:lnTo>
                    <a:pt x="9" y="0"/>
                  </a:lnTo>
                  <a:lnTo>
                    <a:pt x="14" y="5"/>
                  </a:lnTo>
                  <a:lnTo>
                    <a:pt x="19" y="5"/>
                  </a:lnTo>
                  <a:lnTo>
                    <a:pt x="23" y="10"/>
                  </a:lnTo>
                  <a:lnTo>
                    <a:pt x="28" y="10"/>
                  </a:lnTo>
                  <a:lnTo>
                    <a:pt x="32" y="14"/>
                  </a:lnTo>
                  <a:lnTo>
                    <a:pt x="32" y="14"/>
                  </a:lnTo>
                  <a:lnTo>
                    <a:pt x="37" y="19"/>
                  </a:lnTo>
                  <a:lnTo>
                    <a:pt x="37" y="19"/>
                  </a:lnTo>
                  <a:lnTo>
                    <a:pt x="42" y="23"/>
                  </a:lnTo>
                  <a:lnTo>
                    <a:pt x="46" y="28"/>
                  </a:lnTo>
                  <a:lnTo>
                    <a:pt x="46" y="28"/>
                  </a:lnTo>
                  <a:lnTo>
                    <a:pt x="46" y="33"/>
                  </a:lnTo>
                  <a:lnTo>
                    <a:pt x="51" y="37"/>
                  </a:lnTo>
                  <a:lnTo>
                    <a:pt x="51" y="37"/>
                  </a:lnTo>
                  <a:lnTo>
                    <a:pt x="51" y="42"/>
                  </a:lnTo>
                  <a:lnTo>
                    <a:pt x="51" y="42"/>
                  </a:lnTo>
                  <a:lnTo>
                    <a:pt x="51" y="4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8" name="Freeform 934"/>
            <p:cNvSpPr>
              <a:spLocks/>
            </p:cNvSpPr>
            <p:nvPr/>
          </p:nvSpPr>
          <p:spPr bwMode="auto">
            <a:xfrm rot="11055630">
              <a:off x="960" y="2649"/>
              <a:ext cx="65" cy="23"/>
            </a:xfrm>
            <a:custGeom>
              <a:avLst/>
              <a:gdLst/>
              <a:ahLst/>
              <a:cxnLst>
                <a:cxn ang="0">
                  <a:pos x="65" y="9"/>
                </a:cxn>
                <a:cxn ang="0">
                  <a:pos x="65" y="9"/>
                </a:cxn>
                <a:cxn ang="0">
                  <a:pos x="65" y="14"/>
                </a:cxn>
                <a:cxn ang="0">
                  <a:pos x="60" y="14"/>
                </a:cxn>
                <a:cxn ang="0">
                  <a:pos x="60" y="19"/>
                </a:cxn>
                <a:cxn ang="0">
                  <a:pos x="56" y="19"/>
                </a:cxn>
                <a:cxn ang="0">
                  <a:pos x="51" y="19"/>
                </a:cxn>
                <a:cxn ang="0">
                  <a:pos x="46" y="19"/>
                </a:cxn>
                <a:cxn ang="0">
                  <a:pos x="42" y="23"/>
                </a:cxn>
                <a:cxn ang="0">
                  <a:pos x="37" y="23"/>
                </a:cxn>
                <a:cxn ang="0">
                  <a:pos x="32" y="23"/>
                </a:cxn>
                <a:cxn ang="0">
                  <a:pos x="32" y="23"/>
                </a:cxn>
                <a:cxn ang="0">
                  <a:pos x="28" y="23"/>
                </a:cxn>
                <a:cxn ang="0">
                  <a:pos x="23" y="23"/>
                </a:cxn>
                <a:cxn ang="0">
                  <a:pos x="19" y="23"/>
                </a:cxn>
                <a:cxn ang="0">
                  <a:pos x="14" y="23"/>
                </a:cxn>
                <a:cxn ang="0">
                  <a:pos x="9" y="23"/>
                </a:cxn>
                <a:cxn ang="0">
                  <a:pos x="9" y="19"/>
                </a:cxn>
                <a:cxn ang="0">
                  <a:pos x="5" y="19"/>
                </a:cxn>
                <a:cxn ang="0">
                  <a:pos x="5" y="19"/>
                </a:cxn>
                <a:cxn ang="0">
                  <a:pos x="0" y="19"/>
                </a:cxn>
                <a:cxn ang="0">
                  <a:pos x="0" y="14"/>
                </a:cxn>
                <a:cxn ang="0">
                  <a:pos x="0" y="14"/>
                </a:cxn>
                <a:cxn ang="0">
                  <a:pos x="0" y="14"/>
                </a:cxn>
                <a:cxn ang="0">
                  <a:pos x="0" y="9"/>
                </a:cxn>
                <a:cxn ang="0">
                  <a:pos x="5" y="9"/>
                </a:cxn>
                <a:cxn ang="0">
                  <a:pos x="5" y="9"/>
                </a:cxn>
                <a:cxn ang="0">
                  <a:pos x="9" y="5"/>
                </a:cxn>
                <a:cxn ang="0">
                  <a:pos x="14" y="5"/>
                </a:cxn>
                <a:cxn ang="0">
                  <a:pos x="19" y="5"/>
                </a:cxn>
                <a:cxn ang="0">
                  <a:pos x="23" y="5"/>
                </a:cxn>
                <a:cxn ang="0">
                  <a:pos x="28" y="0"/>
                </a:cxn>
                <a:cxn ang="0">
                  <a:pos x="32" y="0"/>
                </a:cxn>
                <a:cxn ang="0">
                  <a:pos x="32" y="0"/>
                </a:cxn>
                <a:cxn ang="0">
                  <a:pos x="37" y="0"/>
                </a:cxn>
                <a:cxn ang="0">
                  <a:pos x="42" y="0"/>
                </a:cxn>
                <a:cxn ang="0">
                  <a:pos x="46" y="0"/>
                </a:cxn>
                <a:cxn ang="0">
                  <a:pos x="51" y="0"/>
                </a:cxn>
                <a:cxn ang="0">
                  <a:pos x="56" y="5"/>
                </a:cxn>
                <a:cxn ang="0">
                  <a:pos x="60" y="5"/>
                </a:cxn>
                <a:cxn ang="0">
                  <a:pos x="60" y="5"/>
                </a:cxn>
                <a:cxn ang="0">
                  <a:pos x="65" y="5"/>
                </a:cxn>
                <a:cxn ang="0">
                  <a:pos x="65" y="9"/>
                </a:cxn>
                <a:cxn ang="0">
                  <a:pos x="65" y="9"/>
                </a:cxn>
                <a:cxn ang="0">
                  <a:pos x="65" y="9"/>
                </a:cxn>
              </a:cxnLst>
              <a:rect l="0" t="0" r="r" b="b"/>
              <a:pathLst>
                <a:path w="65" h="23">
                  <a:moveTo>
                    <a:pt x="65" y="9"/>
                  </a:moveTo>
                  <a:lnTo>
                    <a:pt x="65" y="9"/>
                  </a:lnTo>
                  <a:lnTo>
                    <a:pt x="65" y="14"/>
                  </a:lnTo>
                  <a:lnTo>
                    <a:pt x="60" y="14"/>
                  </a:lnTo>
                  <a:lnTo>
                    <a:pt x="60" y="19"/>
                  </a:lnTo>
                  <a:lnTo>
                    <a:pt x="56" y="19"/>
                  </a:lnTo>
                  <a:lnTo>
                    <a:pt x="51" y="19"/>
                  </a:lnTo>
                  <a:lnTo>
                    <a:pt x="46" y="19"/>
                  </a:lnTo>
                  <a:lnTo>
                    <a:pt x="42" y="23"/>
                  </a:lnTo>
                  <a:lnTo>
                    <a:pt x="37" y="23"/>
                  </a:lnTo>
                  <a:lnTo>
                    <a:pt x="32" y="23"/>
                  </a:lnTo>
                  <a:lnTo>
                    <a:pt x="32" y="23"/>
                  </a:lnTo>
                  <a:lnTo>
                    <a:pt x="28" y="23"/>
                  </a:lnTo>
                  <a:lnTo>
                    <a:pt x="23" y="23"/>
                  </a:lnTo>
                  <a:lnTo>
                    <a:pt x="19" y="23"/>
                  </a:lnTo>
                  <a:lnTo>
                    <a:pt x="14" y="23"/>
                  </a:lnTo>
                  <a:lnTo>
                    <a:pt x="9" y="23"/>
                  </a:lnTo>
                  <a:lnTo>
                    <a:pt x="9" y="19"/>
                  </a:lnTo>
                  <a:lnTo>
                    <a:pt x="5" y="19"/>
                  </a:lnTo>
                  <a:lnTo>
                    <a:pt x="5" y="19"/>
                  </a:lnTo>
                  <a:lnTo>
                    <a:pt x="0" y="19"/>
                  </a:lnTo>
                  <a:lnTo>
                    <a:pt x="0" y="14"/>
                  </a:lnTo>
                  <a:lnTo>
                    <a:pt x="0" y="14"/>
                  </a:lnTo>
                  <a:lnTo>
                    <a:pt x="0" y="14"/>
                  </a:lnTo>
                  <a:lnTo>
                    <a:pt x="0" y="9"/>
                  </a:lnTo>
                  <a:lnTo>
                    <a:pt x="5" y="9"/>
                  </a:lnTo>
                  <a:lnTo>
                    <a:pt x="5" y="9"/>
                  </a:lnTo>
                  <a:lnTo>
                    <a:pt x="9" y="5"/>
                  </a:lnTo>
                  <a:lnTo>
                    <a:pt x="14" y="5"/>
                  </a:lnTo>
                  <a:lnTo>
                    <a:pt x="19" y="5"/>
                  </a:lnTo>
                  <a:lnTo>
                    <a:pt x="23" y="5"/>
                  </a:lnTo>
                  <a:lnTo>
                    <a:pt x="28" y="0"/>
                  </a:lnTo>
                  <a:lnTo>
                    <a:pt x="32" y="0"/>
                  </a:lnTo>
                  <a:lnTo>
                    <a:pt x="32" y="0"/>
                  </a:lnTo>
                  <a:lnTo>
                    <a:pt x="37" y="0"/>
                  </a:lnTo>
                  <a:lnTo>
                    <a:pt x="42" y="0"/>
                  </a:lnTo>
                  <a:lnTo>
                    <a:pt x="46" y="0"/>
                  </a:lnTo>
                  <a:lnTo>
                    <a:pt x="51" y="0"/>
                  </a:lnTo>
                  <a:lnTo>
                    <a:pt x="56" y="5"/>
                  </a:lnTo>
                  <a:lnTo>
                    <a:pt x="60" y="5"/>
                  </a:lnTo>
                  <a:lnTo>
                    <a:pt x="60" y="5"/>
                  </a:lnTo>
                  <a:lnTo>
                    <a:pt x="65" y="5"/>
                  </a:lnTo>
                  <a:lnTo>
                    <a:pt x="65" y="9"/>
                  </a:lnTo>
                  <a:lnTo>
                    <a:pt x="65" y="9"/>
                  </a:lnTo>
                  <a:lnTo>
                    <a:pt x="65"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19" name="Freeform 935"/>
            <p:cNvSpPr>
              <a:spLocks/>
            </p:cNvSpPr>
            <p:nvPr/>
          </p:nvSpPr>
          <p:spPr bwMode="auto">
            <a:xfrm rot="11055630">
              <a:off x="1085" y="2662"/>
              <a:ext cx="60" cy="37"/>
            </a:xfrm>
            <a:custGeom>
              <a:avLst/>
              <a:gdLst/>
              <a:ahLst/>
              <a:cxnLst>
                <a:cxn ang="0">
                  <a:pos x="60" y="37"/>
                </a:cxn>
                <a:cxn ang="0">
                  <a:pos x="56" y="37"/>
                </a:cxn>
                <a:cxn ang="0">
                  <a:pos x="56" y="37"/>
                </a:cxn>
                <a:cxn ang="0">
                  <a:pos x="51" y="37"/>
                </a:cxn>
                <a:cxn ang="0">
                  <a:pos x="51" y="37"/>
                </a:cxn>
                <a:cxn ang="0">
                  <a:pos x="46" y="37"/>
                </a:cxn>
                <a:cxn ang="0">
                  <a:pos x="42" y="37"/>
                </a:cxn>
                <a:cxn ang="0">
                  <a:pos x="37" y="37"/>
                </a:cxn>
                <a:cxn ang="0">
                  <a:pos x="33" y="32"/>
                </a:cxn>
                <a:cxn ang="0">
                  <a:pos x="28" y="32"/>
                </a:cxn>
                <a:cxn ang="0">
                  <a:pos x="23" y="27"/>
                </a:cxn>
                <a:cxn ang="0">
                  <a:pos x="23" y="27"/>
                </a:cxn>
                <a:cxn ang="0">
                  <a:pos x="19" y="27"/>
                </a:cxn>
                <a:cxn ang="0">
                  <a:pos x="19" y="23"/>
                </a:cxn>
                <a:cxn ang="0">
                  <a:pos x="14" y="23"/>
                </a:cxn>
                <a:cxn ang="0">
                  <a:pos x="10" y="18"/>
                </a:cxn>
                <a:cxn ang="0">
                  <a:pos x="10" y="14"/>
                </a:cxn>
                <a:cxn ang="0">
                  <a:pos x="5" y="14"/>
                </a:cxn>
                <a:cxn ang="0">
                  <a:pos x="5" y="9"/>
                </a:cxn>
                <a:cxn ang="0">
                  <a:pos x="5" y="9"/>
                </a:cxn>
                <a:cxn ang="0">
                  <a:pos x="0" y="4"/>
                </a:cxn>
                <a:cxn ang="0">
                  <a:pos x="5" y="4"/>
                </a:cxn>
                <a:cxn ang="0">
                  <a:pos x="5" y="4"/>
                </a:cxn>
                <a:cxn ang="0">
                  <a:pos x="5" y="4"/>
                </a:cxn>
                <a:cxn ang="0">
                  <a:pos x="5" y="0"/>
                </a:cxn>
                <a:cxn ang="0">
                  <a:pos x="10" y="0"/>
                </a:cxn>
                <a:cxn ang="0">
                  <a:pos x="10" y="0"/>
                </a:cxn>
                <a:cxn ang="0">
                  <a:pos x="14" y="0"/>
                </a:cxn>
                <a:cxn ang="0">
                  <a:pos x="19" y="4"/>
                </a:cxn>
                <a:cxn ang="0">
                  <a:pos x="23" y="4"/>
                </a:cxn>
                <a:cxn ang="0">
                  <a:pos x="28" y="4"/>
                </a:cxn>
                <a:cxn ang="0">
                  <a:pos x="33" y="9"/>
                </a:cxn>
                <a:cxn ang="0">
                  <a:pos x="37" y="9"/>
                </a:cxn>
                <a:cxn ang="0">
                  <a:pos x="37" y="9"/>
                </a:cxn>
                <a:cxn ang="0">
                  <a:pos x="42" y="14"/>
                </a:cxn>
                <a:cxn ang="0">
                  <a:pos x="46" y="14"/>
                </a:cxn>
                <a:cxn ang="0">
                  <a:pos x="46" y="18"/>
                </a:cxn>
                <a:cxn ang="0">
                  <a:pos x="51" y="23"/>
                </a:cxn>
                <a:cxn ang="0">
                  <a:pos x="56" y="23"/>
                </a:cxn>
                <a:cxn ang="0">
                  <a:pos x="56" y="27"/>
                </a:cxn>
                <a:cxn ang="0">
                  <a:pos x="60" y="27"/>
                </a:cxn>
                <a:cxn ang="0">
                  <a:pos x="60" y="32"/>
                </a:cxn>
                <a:cxn ang="0">
                  <a:pos x="60" y="32"/>
                </a:cxn>
                <a:cxn ang="0">
                  <a:pos x="60" y="37"/>
                </a:cxn>
                <a:cxn ang="0">
                  <a:pos x="60" y="37"/>
                </a:cxn>
              </a:cxnLst>
              <a:rect l="0" t="0" r="r" b="b"/>
              <a:pathLst>
                <a:path w="60" h="37">
                  <a:moveTo>
                    <a:pt x="60" y="37"/>
                  </a:moveTo>
                  <a:lnTo>
                    <a:pt x="56" y="37"/>
                  </a:lnTo>
                  <a:lnTo>
                    <a:pt x="56" y="37"/>
                  </a:lnTo>
                  <a:lnTo>
                    <a:pt x="51" y="37"/>
                  </a:lnTo>
                  <a:lnTo>
                    <a:pt x="51" y="37"/>
                  </a:lnTo>
                  <a:lnTo>
                    <a:pt x="46" y="37"/>
                  </a:lnTo>
                  <a:lnTo>
                    <a:pt x="42" y="37"/>
                  </a:lnTo>
                  <a:lnTo>
                    <a:pt x="37" y="37"/>
                  </a:lnTo>
                  <a:lnTo>
                    <a:pt x="33" y="32"/>
                  </a:lnTo>
                  <a:lnTo>
                    <a:pt x="28" y="32"/>
                  </a:lnTo>
                  <a:lnTo>
                    <a:pt x="23" y="27"/>
                  </a:lnTo>
                  <a:lnTo>
                    <a:pt x="23" y="27"/>
                  </a:lnTo>
                  <a:lnTo>
                    <a:pt x="19" y="27"/>
                  </a:lnTo>
                  <a:lnTo>
                    <a:pt x="19" y="23"/>
                  </a:lnTo>
                  <a:lnTo>
                    <a:pt x="14" y="23"/>
                  </a:lnTo>
                  <a:lnTo>
                    <a:pt x="10" y="18"/>
                  </a:lnTo>
                  <a:lnTo>
                    <a:pt x="10" y="14"/>
                  </a:lnTo>
                  <a:lnTo>
                    <a:pt x="5" y="14"/>
                  </a:lnTo>
                  <a:lnTo>
                    <a:pt x="5" y="9"/>
                  </a:lnTo>
                  <a:lnTo>
                    <a:pt x="5" y="9"/>
                  </a:lnTo>
                  <a:lnTo>
                    <a:pt x="0" y="4"/>
                  </a:lnTo>
                  <a:lnTo>
                    <a:pt x="5" y="4"/>
                  </a:lnTo>
                  <a:lnTo>
                    <a:pt x="5" y="4"/>
                  </a:lnTo>
                  <a:lnTo>
                    <a:pt x="5" y="4"/>
                  </a:lnTo>
                  <a:lnTo>
                    <a:pt x="5" y="0"/>
                  </a:lnTo>
                  <a:lnTo>
                    <a:pt x="10" y="0"/>
                  </a:lnTo>
                  <a:lnTo>
                    <a:pt x="10" y="0"/>
                  </a:lnTo>
                  <a:lnTo>
                    <a:pt x="14" y="0"/>
                  </a:lnTo>
                  <a:lnTo>
                    <a:pt x="19" y="4"/>
                  </a:lnTo>
                  <a:lnTo>
                    <a:pt x="23" y="4"/>
                  </a:lnTo>
                  <a:lnTo>
                    <a:pt x="28" y="4"/>
                  </a:lnTo>
                  <a:lnTo>
                    <a:pt x="33" y="9"/>
                  </a:lnTo>
                  <a:lnTo>
                    <a:pt x="37" y="9"/>
                  </a:lnTo>
                  <a:lnTo>
                    <a:pt x="37" y="9"/>
                  </a:lnTo>
                  <a:lnTo>
                    <a:pt x="42" y="14"/>
                  </a:lnTo>
                  <a:lnTo>
                    <a:pt x="46" y="14"/>
                  </a:lnTo>
                  <a:lnTo>
                    <a:pt x="46" y="18"/>
                  </a:lnTo>
                  <a:lnTo>
                    <a:pt x="51" y="23"/>
                  </a:lnTo>
                  <a:lnTo>
                    <a:pt x="56" y="23"/>
                  </a:lnTo>
                  <a:lnTo>
                    <a:pt x="56" y="27"/>
                  </a:lnTo>
                  <a:lnTo>
                    <a:pt x="60" y="27"/>
                  </a:lnTo>
                  <a:lnTo>
                    <a:pt x="60" y="32"/>
                  </a:lnTo>
                  <a:lnTo>
                    <a:pt x="60" y="32"/>
                  </a:lnTo>
                  <a:lnTo>
                    <a:pt x="60" y="37"/>
                  </a:lnTo>
                  <a:lnTo>
                    <a:pt x="60" y="37"/>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0" name="Freeform 936"/>
            <p:cNvSpPr>
              <a:spLocks/>
            </p:cNvSpPr>
            <p:nvPr/>
          </p:nvSpPr>
          <p:spPr bwMode="auto">
            <a:xfrm rot="11055630">
              <a:off x="765" y="2605"/>
              <a:ext cx="42" cy="51"/>
            </a:xfrm>
            <a:custGeom>
              <a:avLst/>
              <a:gdLst/>
              <a:ahLst/>
              <a:cxnLst>
                <a:cxn ang="0">
                  <a:pos x="37" y="51"/>
                </a:cxn>
                <a:cxn ang="0">
                  <a:pos x="37" y="51"/>
                </a:cxn>
                <a:cxn ang="0">
                  <a:pos x="37" y="51"/>
                </a:cxn>
                <a:cxn ang="0">
                  <a:pos x="33" y="51"/>
                </a:cxn>
                <a:cxn ang="0">
                  <a:pos x="28" y="51"/>
                </a:cxn>
                <a:cxn ang="0">
                  <a:pos x="28" y="46"/>
                </a:cxn>
                <a:cxn ang="0">
                  <a:pos x="24" y="46"/>
                </a:cxn>
                <a:cxn ang="0">
                  <a:pos x="19" y="42"/>
                </a:cxn>
                <a:cxn ang="0">
                  <a:pos x="19" y="37"/>
                </a:cxn>
                <a:cxn ang="0">
                  <a:pos x="14" y="37"/>
                </a:cxn>
                <a:cxn ang="0">
                  <a:pos x="10" y="32"/>
                </a:cxn>
                <a:cxn ang="0">
                  <a:pos x="10" y="32"/>
                </a:cxn>
                <a:cxn ang="0">
                  <a:pos x="10" y="28"/>
                </a:cxn>
                <a:cxn ang="0">
                  <a:pos x="5" y="23"/>
                </a:cxn>
                <a:cxn ang="0">
                  <a:pos x="5" y="19"/>
                </a:cxn>
                <a:cxn ang="0">
                  <a:pos x="0" y="14"/>
                </a:cxn>
                <a:cxn ang="0">
                  <a:pos x="0" y="9"/>
                </a:cxn>
                <a:cxn ang="0">
                  <a:pos x="0" y="9"/>
                </a:cxn>
                <a:cxn ang="0">
                  <a:pos x="0" y="5"/>
                </a:cxn>
                <a:cxn ang="0">
                  <a:pos x="0" y="0"/>
                </a:cxn>
                <a:cxn ang="0">
                  <a:pos x="0" y="0"/>
                </a:cxn>
                <a:cxn ang="0">
                  <a:pos x="0" y="0"/>
                </a:cxn>
                <a:cxn ang="0">
                  <a:pos x="0" y="0"/>
                </a:cxn>
                <a:cxn ang="0">
                  <a:pos x="5" y="0"/>
                </a:cxn>
                <a:cxn ang="0">
                  <a:pos x="5" y="0"/>
                </a:cxn>
                <a:cxn ang="0">
                  <a:pos x="10" y="0"/>
                </a:cxn>
                <a:cxn ang="0">
                  <a:pos x="10" y="0"/>
                </a:cxn>
                <a:cxn ang="0">
                  <a:pos x="14" y="0"/>
                </a:cxn>
                <a:cxn ang="0">
                  <a:pos x="19" y="5"/>
                </a:cxn>
                <a:cxn ang="0">
                  <a:pos x="19" y="9"/>
                </a:cxn>
                <a:cxn ang="0">
                  <a:pos x="24" y="9"/>
                </a:cxn>
                <a:cxn ang="0">
                  <a:pos x="28" y="14"/>
                </a:cxn>
                <a:cxn ang="0">
                  <a:pos x="28" y="19"/>
                </a:cxn>
                <a:cxn ang="0">
                  <a:pos x="28" y="19"/>
                </a:cxn>
                <a:cxn ang="0">
                  <a:pos x="33" y="23"/>
                </a:cxn>
                <a:cxn ang="0">
                  <a:pos x="33" y="28"/>
                </a:cxn>
                <a:cxn ang="0">
                  <a:pos x="37" y="32"/>
                </a:cxn>
                <a:cxn ang="0">
                  <a:pos x="37" y="37"/>
                </a:cxn>
                <a:cxn ang="0">
                  <a:pos x="42" y="37"/>
                </a:cxn>
                <a:cxn ang="0">
                  <a:pos x="42" y="42"/>
                </a:cxn>
                <a:cxn ang="0">
                  <a:pos x="42" y="46"/>
                </a:cxn>
                <a:cxn ang="0">
                  <a:pos x="42" y="46"/>
                </a:cxn>
                <a:cxn ang="0">
                  <a:pos x="42" y="51"/>
                </a:cxn>
                <a:cxn ang="0">
                  <a:pos x="37" y="51"/>
                </a:cxn>
                <a:cxn ang="0">
                  <a:pos x="37" y="51"/>
                </a:cxn>
              </a:cxnLst>
              <a:rect l="0" t="0" r="r" b="b"/>
              <a:pathLst>
                <a:path w="42" h="51">
                  <a:moveTo>
                    <a:pt x="37" y="51"/>
                  </a:moveTo>
                  <a:lnTo>
                    <a:pt x="37" y="51"/>
                  </a:lnTo>
                  <a:lnTo>
                    <a:pt x="37" y="51"/>
                  </a:lnTo>
                  <a:lnTo>
                    <a:pt x="33" y="51"/>
                  </a:lnTo>
                  <a:lnTo>
                    <a:pt x="28" y="51"/>
                  </a:lnTo>
                  <a:lnTo>
                    <a:pt x="28" y="46"/>
                  </a:lnTo>
                  <a:lnTo>
                    <a:pt x="24" y="46"/>
                  </a:lnTo>
                  <a:lnTo>
                    <a:pt x="19" y="42"/>
                  </a:lnTo>
                  <a:lnTo>
                    <a:pt x="19" y="37"/>
                  </a:lnTo>
                  <a:lnTo>
                    <a:pt x="14" y="37"/>
                  </a:lnTo>
                  <a:lnTo>
                    <a:pt x="10" y="32"/>
                  </a:lnTo>
                  <a:lnTo>
                    <a:pt x="10" y="32"/>
                  </a:lnTo>
                  <a:lnTo>
                    <a:pt x="10" y="28"/>
                  </a:lnTo>
                  <a:lnTo>
                    <a:pt x="5" y="23"/>
                  </a:lnTo>
                  <a:lnTo>
                    <a:pt x="5" y="19"/>
                  </a:lnTo>
                  <a:lnTo>
                    <a:pt x="0" y="14"/>
                  </a:lnTo>
                  <a:lnTo>
                    <a:pt x="0" y="9"/>
                  </a:lnTo>
                  <a:lnTo>
                    <a:pt x="0" y="9"/>
                  </a:lnTo>
                  <a:lnTo>
                    <a:pt x="0" y="5"/>
                  </a:lnTo>
                  <a:lnTo>
                    <a:pt x="0" y="0"/>
                  </a:lnTo>
                  <a:lnTo>
                    <a:pt x="0" y="0"/>
                  </a:lnTo>
                  <a:lnTo>
                    <a:pt x="0" y="0"/>
                  </a:lnTo>
                  <a:lnTo>
                    <a:pt x="0" y="0"/>
                  </a:lnTo>
                  <a:lnTo>
                    <a:pt x="5" y="0"/>
                  </a:lnTo>
                  <a:lnTo>
                    <a:pt x="5" y="0"/>
                  </a:lnTo>
                  <a:lnTo>
                    <a:pt x="10" y="0"/>
                  </a:lnTo>
                  <a:lnTo>
                    <a:pt x="10" y="0"/>
                  </a:lnTo>
                  <a:lnTo>
                    <a:pt x="14" y="0"/>
                  </a:lnTo>
                  <a:lnTo>
                    <a:pt x="19" y="5"/>
                  </a:lnTo>
                  <a:lnTo>
                    <a:pt x="19" y="9"/>
                  </a:lnTo>
                  <a:lnTo>
                    <a:pt x="24" y="9"/>
                  </a:lnTo>
                  <a:lnTo>
                    <a:pt x="28" y="14"/>
                  </a:lnTo>
                  <a:lnTo>
                    <a:pt x="28" y="19"/>
                  </a:lnTo>
                  <a:lnTo>
                    <a:pt x="28" y="19"/>
                  </a:lnTo>
                  <a:lnTo>
                    <a:pt x="33" y="23"/>
                  </a:lnTo>
                  <a:lnTo>
                    <a:pt x="33" y="28"/>
                  </a:lnTo>
                  <a:lnTo>
                    <a:pt x="37" y="32"/>
                  </a:lnTo>
                  <a:lnTo>
                    <a:pt x="37" y="37"/>
                  </a:lnTo>
                  <a:lnTo>
                    <a:pt x="42" y="37"/>
                  </a:lnTo>
                  <a:lnTo>
                    <a:pt x="42" y="42"/>
                  </a:lnTo>
                  <a:lnTo>
                    <a:pt x="42" y="46"/>
                  </a:lnTo>
                  <a:lnTo>
                    <a:pt x="42" y="46"/>
                  </a:lnTo>
                  <a:lnTo>
                    <a:pt x="42" y="51"/>
                  </a:lnTo>
                  <a:lnTo>
                    <a:pt x="37" y="51"/>
                  </a:lnTo>
                  <a:lnTo>
                    <a:pt x="37" y="51"/>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1" name="Freeform 937"/>
            <p:cNvSpPr>
              <a:spLocks/>
            </p:cNvSpPr>
            <p:nvPr/>
          </p:nvSpPr>
          <p:spPr bwMode="auto">
            <a:xfrm rot="11055630">
              <a:off x="503" y="3822"/>
              <a:ext cx="59" cy="32"/>
            </a:xfrm>
            <a:custGeom>
              <a:avLst/>
              <a:gdLst/>
              <a:ahLst/>
              <a:cxnLst>
                <a:cxn ang="0">
                  <a:pos x="59" y="5"/>
                </a:cxn>
                <a:cxn ang="0">
                  <a:pos x="59" y="9"/>
                </a:cxn>
                <a:cxn ang="0">
                  <a:pos x="59" y="9"/>
                </a:cxn>
                <a:cxn ang="0">
                  <a:pos x="59" y="14"/>
                </a:cxn>
                <a:cxn ang="0">
                  <a:pos x="55" y="14"/>
                </a:cxn>
                <a:cxn ang="0">
                  <a:pos x="55" y="19"/>
                </a:cxn>
                <a:cxn ang="0">
                  <a:pos x="50" y="19"/>
                </a:cxn>
                <a:cxn ang="0">
                  <a:pos x="46" y="23"/>
                </a:cxn>
                <a:cxn ang="0">
                  <a:pos x="41" y="23"/>
                </a:cxn>
                <a:cxn ang="0">
                  <a:pos x="36" y="28"/>
                </a:cxn>
                <a:cxn ang="0">
                  <a:pos x="32" y="28"/>
                </a:cxn>
                <a:cxn ang="0">
                  <a:pos x="32" y="28"/>
                </a:cxn>
                <a:cxn ang="0">
                  <a:pos x="27" y="28"/>
                </a:cxn>
                <a:cxn ang="0">
                  <a:pos x="23" y="32"/>
                </a:cxn>
                <a:cxn ang="0">
                  <a:pos x="18" y="32"/>
                </a:cxn>
                <a:cxn ang="0">
                  <a:pos x="13" y="32"/>
                </a:cxn>
                <a:cxn ang="0">
                  <a:pos x="9" y="32"/>
                </a:cxn>
                <a:cxn ang="0">
                  <a:pos x="9" y="32"/>
                </a:cxn>
                <a:cxn ang="0">
                  <a:pos x="4" y="32"/>
                </a:cxn>
                <a:cxn ang="0">
                  <a:pos x="4" y="32"/>
                </a:cxn>
                <a:cxn ang="0">
                  <a:pos x="0" y="28"/>
                </a:cxn>
                <a:cxn ang="0">
                  <a:pos x="0" y="28"/>
                </a:cxn>
                <a:cxn ang="0">
                  <a:pos x="0" y="28"/>
                </a:cxn>
                <a:cxn ang="0">
                  <a:pos x="0" y="28"/>
                </a:cxn>
                <a:cxn ang="0">
                  <a:pos x="0" y="23"/>
                </a:cxn>
                <a:cxn ang="0">
                  <a:pos x="0" y="23"/>
                </a:cxn>
                <a:cxn ang="0">
                  <a:pos x="4" y="19"/>
                </a:cxn>
                <a:cxn ang="0">
                  <a:pos x="4" y="19"/>
                </a:cxn>
                <a:cxn ang="0">
                  <a:pos x="9" y="14"/>
                </a:cxn>
                <a:cxn ang="0">
                  <a:pos x="13" y="14"/>
                </a:cxn>
                <a:cxn ang="0">
                  <a:pos x="18" y="9"/>
                </a:cxn>
                <a:cxn ang="0">
                  <a:pos x="23" y="9"/>
                </a:cxn>
                <a:cxn ang="0">
                  <a:pos x="27" y="5"/>
                </a:cxn>
                <a:cxn ang="0">
                  <a:pos x="27" y="5"/>
                </a:cxn>
                <a:cxn ang="0">
                  <a:pos x="32" y="5"/>
                </a:cxn>
                <a:cxn ang="0">
                  <a:pos x="36" y="5"/>
                </a:cxn>
                <a:cxn ang="0">
                  <a:pos x="41" y="5"/>
                </a:cxn>
                <a:cxn ang="0">
                  <a:pos x="46" y="0"/>
                </a:cxn>
                <a:cxn ang="0">
                  <a:pos x="50" y="0"/>
                </a:cxn>
                <a:cxn ang="0">
                  <a:pos x="50" y="0"/>
                </a:cxn>
                <a:cxn ang="0">
                  <a:pos x="55" y="5"/>
                </a:cxn>
                <a:cxn ang="0">
                  <a:pos x="55" y="5"/>
                </a:cxn>
                <a:cxn ang="0">
                  <a:pos x="59" y="5"/>
                </a:cxn>
                <a:cxn ang="0">
                  <a:pos x="59" y="5"/>
                </a:cxn>
                <a:cxn ang="0">
                  <a:pos x="59" y="5"/>
                </a:cxn>
              </a:cxnLst>
              <a:rect l="0" t="0" r="r" b="b"/>
              <a:pathLst>
                <a:path w="59" h="32">
                  <a:moveTo>
                    <a:pt x="59" y="5"/>
                  </a:moveTo>
                  <a:lnTo>
                    <a:pt x="59" y="9"/>
                  </a:lnTo>
                  <a:lnTo>
                    <a:pt x="59" y="9"/>
                  </a:lnTo>
                  <a:lnTo>
                    <a:pt x="59" y="14"/>
                  </a:lnTo>
                  <a:lnTo>
                    <a:pt x="55" y="14"/>
                  </a:lnTo>
                  <a:lnTo>
                    <a:pt x="55" y="19"/>
                  </a:lnTo>
                  <a:lnTo>
                    <a:pt x="50" y="19"/>
                  </a:lnTo>
                  <a:lnTo>
                    <a:pt x="46" y="23"/>
                  </a:lnTo>
                  <a:lnTo>
                    <a:pt x="41" y="23"/>
                  </a:lnTo>
                  <a:lnTo>
                    <a:pt x="36" y="28"/>
                  </a:lnTo>
                  <a:lnTo>
                    <a:pt x="32" y="28"/>
                  </a:lnTo>
                  <a:lnTo>
                    <a:pt x="32" y="28"/>
                  </a:lnTo>
                  <a:lnTo>
                    <a:pt x="27" y="28"/>
                  </a:lnTo>
                  <a:lnTo>
                    <a:pt x="23" y="32"/>
                  </a:lnTo>
                  <a:lnTo>
                    <a:pt x="18" y="32"/>
                  </a:lnTo>
                  <a:lnTo>
                    <a:pt x="13" y="32"/>
                  </a:lnTo>
                  <a:lnTo>
                    <a:pt x="9" y="32"/>
                  </a:lnTo>
                  <a:lnTo>
                    <a:pt x="9" y="32"/>
                  </a:lnTo>
                  <a:lnTo>
                    <a:pt x="4" y="32"/>
                  </a:lnTo>
                  <a:lnTo>
                    <a:pt x="4" y="32"/>
                  </a:lnTo>
                  <a:lnTo>
                    <a:pt x="0" y="28"/>
                  </a:lnTo>
                  <a:lnTo>
                    <a:pt x="0" y="28"/>
                  </a:lnTo>
                  <a:lnTo>
                    <a:pt x="0" y="28"/>
                  </a:lnTo>
                  <a:lnTo>
                    <a:pt x="0" y="28"/>
                  </a:lnTo>
                  <a:lnTo>
                    <a:pt x="0" y="23"/>
                  </a:lnTo>
                  <a:lnTo>
                    <a:pt x="0" y="23"/>
                  </a:lnTo>
                  <a:lnTo>
                    <a:pt x="4" y="19"/>
                  </a:lnTo>
                  <a:lnTo>
                    <a:pt x="4" y="19"/>
                  </a:lnTo>
                  <a:lnTo>
                    <a:pt x="9" y="14"/>
                  </a:lnTo>
                  <a:lnTo>
                    <a:pt x="13" y="14"/>
                  </a:lnTo>
                  <a:lnTo>
                    <a:pt x="18" y="9"/>
                  </a:lnTo>
                  <a:lnTo>
                    <a:pt x="23" y="9"/>
                  </a:lnTo>
                  <a:lnTo>
                    <a:pt x="27" y="5"/>
                  </a:lnTo>
                  <a:lnTo>
                    <a:pt x="27" y="5"/>
                  </a:lnTo>
                  <a:lnTo>
                    <a:pt x="32" y="5"/>
                  </a:lnTo>
                  <a:lnTo>
                    <a:pt x="36" y="5"/>
                  </a:lnTo>
                  <a:lnTo>
                    <a:pt x="41" y="5"/>
                  </a:lnTo>
                  <a:lnTo>
                    <a:pt x="46" y="0"/>
                  </a:lnTo>
                  <a:lnTo>
                    <a:pt x="50" y="0"/>
                  </a:lnTo>
                  <a:lnTo>
                    <a:pt x="50" y="0"/>
                  </a:lnTo>
                  <a:lnTo>
                    <a:pt x="55" y="5"/>
                  </a:lnTo>
                  <a:lnTo>
                    <a:pt x="55" y="5"/>
                  </a:lnTo>
                  <a:lnTo>
                    <a:pt x="59" y="5"/>
                  </a:lnTo>
                  <a:lnTo>
                    <a:pt x="59" y="5"/>
                  </a:lnTo>
                  <a:lnTo>
                    <a:pt x="59"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2" name="Freeform 938"/>
            <p:cNvSpPr>
              <a:spLocks/>
            </p:cNvSpPr>
            <p:nvPr/>
          </p:nvSpPr>
          <p:spPr bwMode="auto">
            <a:xfrm rot="11055630">
              <a:off x="604" y="3851"/>
              <a:ext cx="60" cy="23"/>
            </a:xfrm>
            <a:custGeom>
              <a:avLst/>
              <a:gdLst/>
              <a:ahLst/>
              <a:cxnLst>
                <a:cxn ang="0">
                  <a:pos x="60" y="9"/>
                </a:cxn>
                <a:cxn ang="0">
                  <a:pos x="60" y="14"/>
                </a:cxn>
                <a:cxn ang="0">
                  <a:pos x="60" y="14"/>
                </a:cxn>
                <a:cxn ang="0">
                  <a:pos x="60" y="14"/>
                </a:cxn>
                <a:cxn ang="0">
                  <a:pos x="55" y="19"/>
                </a:cxn>
                <a:cxn ang="0">
                  <a:pos x="55" y="19"/>
                </a:cxn>
                <a:cxn ang="0">
                  <a:pos x="51" y="19"/>
                </a:cxn>
                <a:cxn ang="0">
                  <a:pos x="46" y="23"/>
                </a:cxn>
                <a:cxn ang="0">
                  <a:pos x="42" y="23"/>
                </a:cxn>
                <a:cxn ang="0">
                  <a:pos x="37" y="23"/>
                </a:cxn>
                <a:cxn ang="0">
                  <a:pos x="32" y="23"/>
                </a:cxn>
                <a:cxn ang="0">
                  <a:pos x="32" y="23"/>
                </a:cxn>
                <a:cxn ang="0">
                  <a:pos x="28" y="23"/>
                </a:cxn>
                <a:cxn ang="0">
                  <a:pos x="23" y="23"/>
                </a:cxn>
                <a:cxn ang="0">
                  <a:pos x="19" y="23"/>
                </a:cxn>
                <a:cxn ang="0">
                  <a:pos x="14" y="23"/>
                </a:cxn>
                <a:cxn ang="0">
                  <a:pos x="9" y="23"/>
                </a:cxn>
                <a:cxn ang="0">
                  <a:pos x="5" y="23"/>
                </a:cxn>
                <a:cxn ang="0">
                  <a:pos x="0" y="23"/>
                </a:cxn>
                <a:cxn ang="0">
                  <a:pos x="0" y="19"/>
                </a:cxn>
                <a:cxn ang="0">
                  <a:pos x="0" y="19"/>
                </a:cxn>
                <a:cxn ang="0">
                  <a:pos x="0" y="19"/>
                </a:cxn>
                <a:cxn ang="0">
                  <a:pos x="0" y="19"/>
                </a:cxn>
                <a:cxn ang="0">
                  <a:pos x="0" y="14"/>
                </a:cxn>
                <a:cxn ang="0">
                  <a:pos x="0" y="14"/>
                </a:cxn>
                <a:cxn ang="0">
                  <a:pos x="0" y="9"/>
                </a:cxn>
                <a:cxn ang="0">
                  <a:pos x="5" y="9"/>
                </a:cxn>
                <a:cxn ang="0">
                  <a:pos x="5" y="9"/>
                </a:cxn>
                <a:cxn ang="0">
                  <a:pos x="9" y="5"/>
                </a:cxn>
                <a:cxn ang="0">
                  <a:pos x="14" y="5"/>
                </a:cxn>
                <a:cxn ang="0">
                  <a:pos x="19" y="5"/>
                </a:cxn>
                <a:cxn ang="0">
                  <a:pos x="23" y="5"/>
                </a:cxn>
                <a:cxn ang="0">
                  <a:pos x="28" y="5"/>
                </a:cxn>
                <a:cxn ang="0">
                  <a:pos x="28" y="5"/>
                </a:cxn>
                <a:cxn ang="0">
                  <a:pos x="32" y="0"/>
                </a:cxn>
                <a:cxn ang="0">
                  <a:pos x="37" y="0"/>
                </a:cxn>
                <a:cxn ang="0">
                  <a:pos x="42" y="5"/>
                </a:cxn>
                <a:cxn ang="0">
                  <a:pos x="46" y="5"/>
                </a:cxn>
                <a:cxn ang="0">
                  <a:pos x="51" y="5"/>
                </a:cxn>
                <a:cxn ang="0">
                  <a:pos x="55" y="5"/>
                </a:cxn>
                <a:cxn ang="0">
                  <a:pos x="60" y="5"/>
                </a:cxn>
                <a:cxn ang="0">
                  <a:pos x="60" y="9"/>
                </a:cxn>
                <a:cxn ang="0">
                  <a:pos x="60" y="9"/>
                </a:cxn>
                <a:cxn ang="0">
                  <a:pos x="60" y="9"/>
                </a:cxn>
                <a:cxn ang="0">
                  <a:pos x="60" y="9"/>
                </a:cxn>
              </a:cxnLst>
              <a:rect l="0" t="0" r="r" b="b"/>
              <a:pathLst>
                <a:path w="60" h="23">
                  <a:moveTo>
                    <a:pt x="60" y="9"/>
                  </a:moveTo>
                  <a:lnTo>
                    <a:pt x="60" y="14"/>
                  </a:lnTo>
                  <a:lnTo>
                    <a:pt x="60" y="14"/>
                  </a:lnTo>
                  <a:lnTo>
                    <a:pt x="60" y="14"/>
                  </a:lnTo>
                  <a:lnTo>
                    <a:pt x="55" y="19"/>
                  </a:lnTo>
                  <a:lnTo>
                    <a:pt x="55" y="19"/>
                  </a:lnTo>
                  <a:lnTo>
                    <a:pt x="51" y="19"/>
                  </a:lnTo>
                  <a:lnTo>
                    <a:pt x="46" y="23"/>
                  </a:lnTo>
                  <a:lnTo>
                    <a:pt x="42" y="23"/>
                  </a:lnTo>
                  <a:lnTo>
                    <a:pt x="37" y="23"/>
                  </a:lnTo>
                  <a:lnTo>
                    <a:pt x="32" y="23"/>
                  </a:lnTo>
                  <a:lnTo>
                    <a:pt x="32" y="23"/>
                  </a:lnTo>
                  <a:lnTo>
                    <a:pt x="28" y="23"/>
                  </a:lnTo>
                  <a:lnTo>
                    <a:pt x="23" y="23"/>
                  </a:lnTo>
                  <a:lnTo>
                    <a:pt x="19" y="23"/>
                  </a:lnTo>
                  <a:lnTo>
                    <a:pt x="14" y="23"/>
                  </a:lnTo>
                  <a:lnTo>
                    <a:pt x="9" y="23"/>
                  </a:lnTo>
                  <a:lnTo>
                    <a:pt x="5" y="23"/>
                  </a:lnTo>
                  <a:lnTo>
                    <a:pt x="0" y="23"/>
                  </a:lnTo>
                  <a:lnTo>
                    <a:pt x="0" y="19"/>
                  </a:lnTo>
                  <a:lnTo>
                    <a:pt x="0" y="19"/>
                  </a:lnTo>
                  <a:lnTo>
                    <a:pt x="0" y="19"/>
                  </a:lnTo>
                  <a:lnTo>
                    <a:pt x="0" y="19"/>
                  </a:lnTo>
                  <a:lnTo>
                    <a:pt x="0" y="14"/>
                  </a:lnTo>
                  <a:lnTo>
                    <a:pt x="0" y="14"/>
                  </a:lnTo>
                  <a:lnTo>
                    <a:pt x="0" y="9"/>
                  </a:lnTo>
                  <a:lnTo>
                    <a:pt x="5" y="9"/>
                  </a:lnTo>
                  <a:lnTo>
                    <a:pt x="5" y="9"/>
                  </a:lnTo>
                  <a:lnTo>
                    <a:pt x="9" y="5"/>
                  </a:lnTo>
                  <a:lnTo>
                    <a:pt x="14" y="5"/>
                  </a:lnTo>
                  <a:lnTo>
                    <a:pt x="19" y="5"/>
                  </a:lnTo>
                  <a:lnTo>
                    <a:pt x="23" y="5"/>
                  </a:lnTo>
                  <a:lnTo>
                    <a:pt x="28" y="5"/>
                  </a:lnTo>
                  <a:lnTo>
                    <a:pt x="28" y="5"/>
                  </a:lnTo>
                  <a:lnTo>
                    <a:pt x="32" y="0"/>
                  </a:lnTo>
                  <a:lnTo>
                    <a:pt x="37" y="0"/>
                  </a:lnTo>
                  <a:lnTo>
                    <a:pt x="42" y="5"/>
                  </a:lnTo>
                  <a:lnTo>
                    <a:pt x="46" y="5"/>
                  </a:lnTo>
                  <a:lnTo>
                    <a:pt x="51" y="5"/>
                  </a:lnTo>
                  <a:lnTo>
                    <a:pt x="55" y="5"/>
                  </a:lnTo>
                  <a:lnTo>
                    <a:pt x="60" y="5"/>
                  </a:lnTo>
                  <a:lnTo>
                    <a:pt x="60" y="9"/>
                  </a:lnTo>
                  <a:lnTo>
                    <a:pt x="60" y="9"/>
                  </a:lnTo>
                  <a:lnTo>
                    <a:pt x="60" y="9"/>
                  </a:lnTo>
                  <a:lnTo>
                    <a:pt x="60"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3" name="Freeform 939"/>
            <p:cNvSpPr>
              <a:spLocks/>
            </p:cNvSpPr>
            <p:nvPr/>
          </p:nvSpPr>
          <p:spPr bwMode="auto">
            <a:xfrm rot="11055630">
              <a:off x="995" y="3067"/>
              <a:ext cx="64" cy="27"/>
            </a:xfrm>
            <a:custGeom>
              <a:avLst/>
              <a:gdLst/>
              <a:ahLst/>
              <a:cxnLst>
                <a:cxn ang="0">
                  <a:pos x="64" y="23"/>
                </a:cxn>
                <a:cxn ang="0">
                  <a:pos x="60" y="23"/>
                </a:cxn>
                <a:cxn ang="0">
                  <a:pos x="60" y="23"/>
                </a:cxn>
                <a:cxn ang="0">
                  <a:pos x="60" y="23"/>
                </a:cxn>
                <a:cxn ang="0">
                  <a:pos x="55" y="27"/>
                </a:cxn>
                <a:cxn ang="0">
                  <a:pos x="50" y="27"/>
                </a:cxn>
                <a:cxn ang="0">
                  <a:pos x="46" y="27"/>
                </a:cxn>
                <a:cxn ang="0">
                  <a:pos x="41" y="27"/>
                </a:cxn>
                <a:cxn ang="0">
                  <a:pos x="37" y="23"/>
                </a:cxn>
                <a:cxn ang="0">
                  <a:pos x="32" y="23"/>
                </a:cxn>
                <a:cxn ang="0">
                  <a:pos x="27" y="23"/>
                </a:cxn>
                <a:cxn ang="0">
                  <a:pos x="27" y="23"/>
                </a:cxn>
                <a:cxn ang="0">
                  <a:pos x="23" y="23"/>
                </a:cxn>
                <a:cxn ang="0">
                  <a:pos x="18" y="18"/>
                </a:cxn>
                <a:cxn ang="0">
                  <a:pos x="14" y="18"/>
                </a:cxn>
                <a:cxn ang="0">
                  <a:pos x="9" y="18"/>
                </a:cxn>
                <a:cxn ang="0">
                  <a:pos x="9" y="14"/>
                </a:cxn>
                <a:cxn ang="0">
                  <a:pos x="4" y="14"/>
                </a:cxn>
                <a:cxn ang="0">
                  <a:pos x="4" y="9"/>
                </a:cxn>
                <a:cxn ang="0">
                  <a:pos x="0" y="9"/>
                </a:cxn>
                <a:cxn ang="0">
                  <a:pos x="0" y="4"/>
                </a:cxn>
                <a:cxn ang="0">
                  <a:pos x="0" y="4"/>
                </a:cxn>
                <a:cxn ang="0">
                  <a:pos x="0" y="4"/>
                </a:cxn>
                <a:cxn ang="0">
                  <a:pos x="0" y="4"/>
                </a:cxn>
                <a:cxn ang="0">
                  <a:pos x="4" y="0"/>
                </a:cxn>
                <a:cxn ang="0">
                  <a:pos x="4" y="0"/>
                </a:cxn>
                <a:cxn ang="0">
                  <a:pos x="9" y="0"/>
                </a:cxn>
                <a:cxn ang="0">
                  <a:pos x="14" y="0"/>
                </a:cxn>
                <a:cxn ang="0">
                  <a:pos x="14" y="0"/>
                </a:cxn>
                <a:cxn ang="0">
                  <a:pos x="18" y="0"/>
                </a:cxn>
                <a:cxn ang="0">
                  <a:pos x="23" y="0"/>
                </a:cxn>
                <a:cxn ang="0">
                  <a:pos x="27" y="0"/>
                </a:cxn>
                <a:cxn ang="0">
                  <a:pos x="37" y="0"/>
                </a:cxn>
                <a:cxn ang="0">
                  <a:pos x="37" y="0"/>
                </a:cxn>
                <a:cxn ang="0">
                  <a:pos x="41" y="4"/>
                </a:cxn>
                <a:cxn ang="0">
                  <a:pos x="46" y="4"/>
                </a:cxn>
                <a:cxn ang="0">
                  <a:pos x="46" y="9"/>
                </a:cxn>
                <a:cxn ang="0">
                  <a:pos x="50" y="9"/>
                </a:cxn>
                <a:cxn ang="0">
                  <a:pos x="55" y="9"/>
                </a:cxn>
                <a:cxn ang="0">
                  <a:pos x="60" y="14"/>
                </a:cxn>
                <a:cxn ang="0">
                  <a:pos x="60" y="14"/>
                </a:cxn>
                <a:cxn ang="0">
                  <a:pos x="60" y="18"/>
                </a:cxn>
                <a:cxn ang="0">
                  <a:pos x="64" y="18"/>
                </a:cxn>
                <a:cxn ang="0">
                  <a:pos x="64" y="23"/>
                </a:cxn>
                <a:cxn ang="0">
                  <a:pos x="64" y="23"/>
                </a:cxn>
              </a:cxnLst>
              <a:rect l="0" t="0" r="r" b="b"/>
              <a:pathLst>
                <a:path w="64" h="27">
                  <a:moveTo>
                    <a:pt x="64" y="23"/>
                  </a:moveTo>
                  <a:lnTo>
                    <a:pt x="60" y="23"/>
                  </a:lnTo>
                  <a:lnTo>
                    <a:pt x="60" y="23"/>
                  </a:lnTo>
                  <a:lnTo>
                    <a:pt x="60" y="23"/>
                  </a:lnTo>
                  <a:lnTo>
                    <a:pt x="55" y="27"/>
                  </a:lnTo>
                  <a:lnTo>
                    <a:pt x="50" y="27"/>
                  </a:lnTo>
                  <a:lnTo>
                    <a:pt x="46" y="27"/>
                  </a:lnTo>
                  <a:lnTo>
                    <a:pt x="41" y="27"/>
                  </a:lnTo>
                  <a:lnTo>
                    <a:pt x="37" y="23"/>
                  </a:lnTo>
                  <a:lnTo>
                    <a:pt x="32" y="23"/>
                  </a:lnTo>
                  <a:lnTo>
                    <a:pt x="27" y="23"/>
                  </a:lnTo>
                  <a:lnTo>
                    <a:pt x="27" y="23"/>
                  </a:lnTo>
                  <a:lnTo>
                    <a:pt x="23" y="23"/>
                  </a:lnTo>
                  <a:lnTo>
                    <a:pt x="18" y="18"/>
                  </a:lnTo>
                  <a:lnTo>
                    <a:pt x="14" y="18"/>
                  </a:lnTo>
                  <a:lnTo>
                    <a:pt x="9" y="18"/>
                  </a:lnTo>
                  <a:lnTo>
                    <a:pt x="9" y="14"/>
                  </a:lnTo>
                  <a:lnTo>
                    <a:pt x="4" y="14"/>
                  </a:lnTo>
                  <a:lnTo>
                    <a:pt x="4" y="9"/>
                  </a:lnTo>
                  <a:lnTo>
                    <a:pt x="0" y="9"/>
                  </a:lnTo>
                  <a:lnTo>
                    <a:pt x="0" y="4"/>
                  </a:lnTo>
                  <a:lnTo>
                    <a:pt x="0" y="4"/>
                  </a:lnTo>
                  <a:lnTo>
                    <a:pt x="0" y="4"/>
                  </a:lnTo>
                  <a:lnTo>
                    <a:pt x="0" y="4"/>
                  </a:lnTo>
                  <a:lnTo>
                    <a:pt x="4" y="0"/>
                  </a:lnTo>
                  <a:lnTo>
                    <a:pt x="4" y="0"/>
                  </a:lnTo>
                  <a:lnTo>
                    <a:pt x="9" y="0"/>
                  </a:lnTo>
                  <a:lnTo>
                    <a:pt x="14" y="0"/>
                  </a:lnTo>
                  <a:lnTo>
                    <a:pt x="14" y="0"/>
                  </a:lnTo>
                  <a:lnTo>
                    <a:pt x="18" y="0"/>
                  </a:lnTo>
                  <a:lnTo>
                    <a:pt x="23" y="0"/>
                  </a:lnTo>
                  <a:lnTo>
                    <a:pt x="27" y="0"/>
                  </a:lnTo>
                  <a:lnTo>
                    <a:pt x="37" y="0"/>
                  </a:lnTo>
                  <a:lnTo>
                    <a:pt x="37" y="0"/>
                  </a:lnTo>
                  <a:lnTo>
                    <a:pt x="41" y="4"/>
                  </a:lnTo>
                  <a:lnTo>
                    <a:pt x="46" y="4"/>
                  </a:lnTo>
                  <a:lnTo>
                    <a:pt x="46" y="9"/>
                  </a:lnTo>
                  <a:lnTo>
                    <a:pt x="50" y="9"/>
                  </a:lnTo>
                  <a:lnTo>
                    <a:pt x="55" y="9"/>
                  </a:lnTo>
                  <a:lnTo>
                    <a:pt x="60" y="14"/>
                  </a:lnTo>
                  <a:lnTo>
                    <a:pt x="60" y="14"/>
                  </a:lnTo>
                  <a:lnTo>
                    <a:pt x="60" y="18"/>
                  </a:lnTo>
                  <a:lnTo>
                    <a:pt x="64" y="18"/>
                  </a:lnTo>
                  <a:lnTo>
                    <a:pt x="64" y="23"/>
                  </a:lnTo>
                  <a:lnTo>
                    <a:pt x="64" y="2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4" name="Freeform 940"/>
            <p:cNvSpPr>
              <a:spLocks/>
            </p:cNvSpPr>
            <p:nvPr/>
          </p:nvSpPr>
          <p:spPr bwMode="auto">
            <a:xfrm rot="11055630">
              <a:off x="890" y="3041"/>
              <a:ext cx="64" cy="28"/>
            </a:xfrm>
            <a:custGeom>
              <a:avLst/>
              <a:gdLst/>
              <a:ahLst/>
              <a:cxnLst>
                <a:cxn ang="0">
                  <a:pos x="64" y="23"/>
                </a:cxn>
                <a:cxn ang="0">
                  <a:pos x="64" y="23"/>
                </a:cxn>
                <a:cxn ang="0">
                  <a:pos x="60" y="23"/>
                </a:cxn>
                <a:cxn ang="0">
                  <a:pos x="60" y="28"/>
                </a:cxn>
                <a:cxn ang="0">
                  <a:pos x="55" y="28"/>
                </a:cxn>
                <a:cxn ang="0">
                  <a:pos x="50" y="28"/>
                </a:cxn>
                <a:cxn ang="0">
                  <a:pos x="50" y="28"/>
                </a:cxn>
                <a:cxn ang="0">
                  <a:pos x="46" y="28"/>
                </a:cxn>
                <a:cxn ang="0">
                  <a:pos x="41" y="28"/>
                </a:cxn>
                <a:cxn ang="0">
                  <a:pos x="37" y="28"/>
                </a:cxn>
                <a:cxn ang="0">
                  <a:pos x="27" y="23"/>
                </a:cxn>
                <a:cxn ang="0">
                  <a:pos x="27" y="23"/>
                </a:cxn>
                <a:cxn ang="0">
                  <a:pos x="23" y="23"/>
                </a:cxn>
                <a:cxn ang="0">
                  <a:pos x="18" y="23"/>
                </a:cxn>
                <a:cxn ang="0">
                  <a:pos x="14" y="19"/>
                </a:cxn>
                <a:cxn ang="0">
                  <a:pos x="14" y="19"/>
                </a:cxn>
                <a:cxn ang="0">
                  <a:pos x="9" y="14"/>
                </a:cxn>
                <a:cxn ang="0">
                  <a:pos x="4" y="14"/>
                </a:cxn>
                <a:cxn ang="0">
                  <a:pos x="4" y="9"/>
                </a:cxn>
                <a:cxn ang="0">
                  <a:pos x="0" y="9"/>
                </a:cxn>
                <a:cxn ang="0">
                  <a:pos x="0" y="9"/>
                </a:cxn>
                <a:cxn ang="0">
                  <a:pos x="0" y="5"/>
                </a:cxn>
                <a:cxn ang="0">
                  <a:pos x="0" y="5"/>
                </a:cxn>
                <a:cxn ang="0">
                  <a:pos x="4" y="5"/>
                </a:cxn>
                <a:cxn ang="0">
                  <a:pos x="4" y="5"/>
                </a:cxn>
                <a:cxn ang="0">
                  <a:pos x="4" y="0"/>
                </a:cxn>
                <a:cxn ang="0">
                  <a:pos x="9" y="0"/>
                </a:cxn>
                <a:cxn ang="0">
                  <a:pos x="14" y="0"/>
                </a:cxn>
                <a:cxn ang="0">
                  <a:pos x="18" y="0"/>
                </a:cxn>
                <a:cxn ang="0">
                  <a:pos x="23" y="0"/>
                </a:cxn>
                <a:cxn ang="0">
                  <a:pos x="27" y="0"/>
                </a:cxn>
                <a:cxn ang="0">
                  <a:pos x="32" y="0"/>
                </a:cxn>
                <a:cxn ang="0">
                  <a:pos x="37" y="5"/>
                </a:cxn>
                <a:cxn ang="0">
                  <a:pos x="37" y="5"/>
                </a:cxn>
                <a:cxn ang="0">
                  <a:pos x="41" y="5"/>
                </a:cxn>
                <a:cxn ang="0">
                  <a:pos x="46" y="5"/>
                </a:cxn>
                <a:cxn ang="0">
                  <a:pos x="50" y="9"/>
                </a:cxn>
                <a:cxn ang="0">
                  <a:pos x="55" y="9"/>
                </a:cxn>
                <a:cxn ang="0">
                  <a:pos x="55" y="14"/>
                </a:cxn>
                <a:cxn ang="0">
                  <a:pos x="60" y="14"/>
                </a:cxn>
                <a:cxn ang="0">
                  <a:pos x="60" y="19"/>
                </a:cxn>
                <a:cxn ang="0">
                  <a:pos x="64" y="19"/>
                </a:cxn>
                <a:cxn ang="0">
                  <a:pos x="64" y="19"/>
                </a:cxn>
                <a:cxn ang="0">
                  <a:pos x="64" y="23"/>
                </a:cxn>
                <a:cxn ang="0">
                  <a:pos x="64" y="23"/>
                </a:cxn>
              </a:cxnLst>
              <a:rect l="0" t="0" r="r" b="b"/>
              <a:pathLst>
                <a:path w="64" h="28">
                  <a:moveTo>
                    <a:pt x="64" y="23"/>
                  </a:moveTo>
                  <a:lnTo>
                    <a:pt x="64" y="23"/>
                  </a:lnTo>
                  <a:lnTo>
                    <a:pt x="60" y="23"/>
                  </a:lnTo>
                  <a:lnTo>
                    <a:pt x="60" y="28"/>
                  </a:lnTo>
                  <a:lnTo>
                    <a:pt x="55" y="28"/>
                  </a:lnTo>
                  <a:lnTo>
                    <a:pt x="50" y="28"/>
                  </a:lnTo>
                  <a:lnTo>
                    <a:pt x="50" y="28"/>
                  </a:lnTo>
                  <a:lnTo>
                    <a:pt x="46" y="28"/>
                  </a:lnTo>
                  <a:lnTo>
                    <a:pt x="41" y="28"/>
                  </a:lnTo>
                  <a:lnTo>
                    <a:pt x="37" y="28"/>
                  </a:lnTo>
                  <a:lnTo>
                    <a:pt x="27" y="23"/>
                  </a:lnTo>
                  <a:lnTo>
                    <a:pt x="27" y="23"/>
                  </a:lnTo>
                  <a:lnTo>
                    <a:pt x="23" y="23"/>
                  </a:lnTo>
                  <a:lnTo>
                    <a:pt x="18" y="23"/>
                  </a:lnTo>
                  <a:lnTo>
                    <a:pt x="14" y="19"/>
                  </a:lnTo>
                  <a:lnTo>
                    <a:pt x="14" y="19"/>
                  </a:lnTo>
                  <a:lnTo>
                    <a:pt x="9" y="14"/>
                  </a:lnTo>
                  <a:lnTo>
                    <a:pt x="4" y="14"/>
                  </a:lnTo>
                  <a:lnTo>
                    <a:pt x="4" y="9"/>
                  </a:lnTo>
                  <a:lnTo>
                    <a:pt x="0" y="9"/>
                  </a:lnTo>
                  <a:lnTo>
                    <a:pt x="0" y="9"/>
                  </a:lnTo>
                  <a:lnTo>
                    <a:pt x="0" y="5"/>
                  </a:lnTo>
                  <a:lnTo>
                    <a:pt x="0" y="5"/>
                  </a:lnTo>
                  <a:lnTo>
                    <a:pt x="4" y="5"/>
                  </a:lnTo>
                  <a:lnTo>
                    <a:pt x="4" y="5"/>
                  </a:lnTo>
                  <a:lnTo>
                    <a:pt x="4" y="0"/>
                  </a:lnTo>
                  <a:lnTo>
                    <a:pt x="9" y="0"/>
                  </a:lnTo>
                  <a:lnTo>
                    <a:pt x="14" y="0"/>
                  </a:lnTo>
                  <a:lnTo>
                    <a:pt x="18" y="0"/>
                  </a:lnTo>
                  <a:lnTo>
                    <a:pt x="23" y="0"/>
                  </a:lnTo>
                  <a:lnTo>
                    <a:pt x="27" y="0"/>
                  </a:lnTo>
                  <a:lnTo>
                    <a:pt x="32" y="0"/>
                  </a:lnTo>
                  <a:lnTo>
                    <a:pt x="37" y="5"/>
                  </a:lnTo>
                  <a:lnTo>
                    <a:pt x="37" y="5"/>
                  </a:lnTo>
                  <a:lnTo>
                    <a:pt x="41" y="5"/>
                  </a:lnTo>
                  <a:lnTo>
                    <a:pt x="46" y="5"/>
                  </a:lnTo>
                  <a:lnTo>
                    <a:pt x="50" y="9"/>
                  </a:lnTo>
                  <a:lnTo>
                    <a:pt x="55" y="9"/>
                  </a:lnTo>
                  <a:lnTo>
                    <a:pt x="55" y="14"/>
                  </a:lnTo>
                  <a:lnTo>
                    <a:pt x="60" y="14"/>
                  </a:lnTo>
                  <a:lnTo>
                    <a:pt x="60" y="19"/>
                  </a:lnTo>
                  <a:lnTo>
                    <a:pt x="64" y="19"/>
                  </a:lnTo>
                  <a:lnTo>
                    <a:pt x="64" y="19"/>
                  </a:lnTo>
                  <a:lnTo>
                    <a:pt x="64" y="23"/>
                  </a:lnTo>
                  <a:lnTo>
                    <a:pt x="64" y="2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5" name="Freeform 941"/>
            <p:cNvSpPr>
              <a:spLocks/>
            </p:cNvSpPr>
            <p:nvPr/>
          </p:nvSpPr>
          <p:spPr bwMode="auto">
            <a:xfrm rot="11055630">
              <a:off x="786" y="3014"/>
              <a:ext cx="60" cy="27"/>
            </a:xfrm>
            <a:custGeom>
              <a:avLst/>
              <a:gdLst/>
              <a:ahLst/>
              <a:cxnLst>
                <a:cxn ang="0">
                  <a:pos x="60" y="23"/>
                </a:cxn>
                <a:cxn ang="0">
                  <a:pos x="60" y="23"/>
                </a:cxn>
                <a:cxn ang="0">
                  <a:pos x="56" y="27"/>
                </a:cxn>
                <a:cxn ang="0">
                  <a:pos x="56" y="27"/>
                </a:cxn>
                <a:cxn ang="0">
                  <a:pos x="51" y="27"/>
                </a:cxn>
                <a:cxn ang="0">
                  <a:pos x="51" y="27"/>
                </a:cxn>
                <a:cxn ang="0">
                  <a:pos x="46" y="27"/>
                </a:cxn>
                <a:cxn ang="0">
                  <a:pos x="42" y="27"/>
                </a:cxn>
                <a:cxn ang="0">
                  <a:pos x="37" y="27"/>
                </a:cxn>
                <a:cxn ang="0">
                  <a:pos x="33" y="27"/>
                </a:cxn>
                <a:cxn ang="0">
                  <a:pos x="28" y="27"/>
                </a:cxn>
                <a:cxn ang="0">
                  <a:pos x="28" y="27"/>
                </a:cxn>
                <a:cxn ang="0">
                  <a:pos x="23" y="23"/>
                </a:cxn>
                <a:cxn ang="0">
                  <a:pos x="19" y="23"/>
                </a:cxn>
                <a:cxn ang="0">
                  <a:pos x="14" y="18"/>
                </a:cxn>
                <a:cxn ang="0">
                  <a:pos x="10" y="18"/>
                </a:cxn>
                <a:cxn ang="0">
                  <a:pos x="5" y="18"/>
                </a:cxn>
                <a:cxn ang="0">
                  <a:pos x="0" y="13"/>
                </a:cxn>
                <a:cxn ang="0">
                  <a:pos x="0" y="13"/>
                </a:cxn>
                <a:cxn ang="0">
                  <a:pos x="0" y="9"/>
                </a:cxn>
                <a:cxn ang="0">
                  <a:pos x="0" y="9"/>
                </a:cxn>
                <a:cxn ang="0">
                  <a:pos x="0" y="4"/>
                </a:cxn>
                <a:cxn ang="0">
                  <a:pos x="0" y="4"/>
                </a:cxn>
                <a:cxn ang="0">
                  <a:pos x="0" y="4"/>
                </a:cxn>
                <a:cxn ang="0">
                  <a:pos x="0" y="4"/>
                </a:cxn>
                <a:cxn ang="0">
                  <a:pos x="5" y="4"/>
                </a:cxn>
                <a:cxn ang="0">
                  <a:pos x="5" y="0"/>
                </a:cxn>
                <a:cxn ang="0">
                  <a:pos x="10" y="0"/>
                </a:cxn>
                <a:cxn ang="0">
                  <a:pos x="14" y="0"/>
                </a:cxn>
                <a:cxn ang="0">
                  <a:pos x="19" y="0"/>
                </a:cxn>
                <a:cxn ang="0">
                  <a:pos x="23" y="4"/>
                </a:cxn>
                <a:cxn ang="0">
                  <a:pos x="28" y="4"/>
                </a:cxn>
                <a:cxn ang="0">
                  <a:pos x="33" y="4"/>
                </a:cxn>
                <a:cxn ang="0">
                  <a:pos x="33" y="4"/>
                </a:cxn>
                <a:cxn ang="0">
                  <a:pos x="37" y="4"/>
                </a:cxn>
                <a:cxn ang="0">
                  <a:pos x="42" y="9"/>
                </a:cxn>
                <a:cxn ang="0">
                  <a:pos x="46" y="9"/>
                </a:cxn>
                <a:cxn ang="0">
                  <a:pos x="51" y="9"/>
                </a:cxn>
                <a:cxn ang="0">
                  <a:pos x="51" y="13"/>
                </a:cxn>
                <a:cxn ang="0">
                  <a:pos x="56" y="13"/>
                </a:cxn>
                <a:cxn ang="0">
                  <a:pos x="56" y="18"/>
                </a:cxn>
                <a:cxn ang="0">
                  <a:pos x="60" y="18"/>
                </a:cxn>
                <a:cxn ang="0">
                  <a:pos x="60" y="23"/>
                </a:cxn>
                <a:cxn ang="0">
                  <a:pos x="60" y="23"/>
                </a:cxn>
                <a:cxn ang="0">
                  <a:pos x="60" y="23"/>
                </a:cxn>
              </a:cxnLst>
              <a:rect l="0" t="0" r="r" b="b"/>
              <a:pathLst>
                <a:path w="60" h="27">
                  <a:moveTo>
                    <a:pt x="60" y="23"/>
                  </a:moveTo>
                  <a:lnTo>
                    <a:pt x="60" y="23"/>
                  </a:lnTo>
                  <a:lnTo>
                    <a:pt x="56" y="27"/>
                  </a:lnTo>
                  <a:lnTo>
                    <a:pt x="56" y="27"/>
                  </a:lnTo>
                  <a:lnTo>
                    <a:pt x="51" y="27"/>
                  </a:lnTo>
                  <a:lnTo>
                    <a:pt x="51" y="27"/>
                  </a:lnTo>
                  <a:lnTo>
                    <a:pt x="46" y="27"/>
                  </a:lnTo>
                  <a:lnTo>
                    <a:pt x="42" y="27"/>
                  </a:lnTo>
                  <a:lnTo>
                    <a:pt x="37" y="27"/>
                  </a:lnTo>
                  <a:lnTo>
                    <a:pt x="33" y="27"/>
                  </a:lnTo>
                  <a:lnTo>
                    <a:pt x="28" y="27"/>
                  </a:lnTo>
                  <a:lnTo>
                    <a:pt x="28" y="27"/>
                  </a:lnTo>
                  <a:lnTo>
                    <a:pt x="23" y="23"/>
                  </a:lnTo>
                  <a:lnTo>
                    <a:pt x="19" y="23"/>
                  </a:lnTo>
                  <a:lnTo>
                    <a:pt x="14" y="18"/>
                  </a:lnTo>
                  <a:lnTo>
                    <a:pt x="10" y="18"/>
                  </a:lnTo>
                  <a:lnTo>
                    <a:pt x="5" y="18"/>
                  </a:lnTo>
                  <a:lnTo>
                    <a:pt x="0" y="13"/>
                  </a:lnTo>
                  <a:lnTo>
                    <a:pt x="0" y="13"/>
                  </a:lnTo>
                  <a:lnTo>
                    <a:pt x="0" y="9"/>
                  </a:lnTo>
                  <a:lnTo>
                    <a:pt x="0" y="9"/>
                  </a:lnTo>
                  <a:lnTo>
                    <a:pt x="0" y="4"/>
                  </a:lnTo>
                  <a:lnTo>
                    <a:pt x="0" y="4"/>
                  </a:lnTo>
                  <a:lnTo>
                    <a:pt x="0" y="4"/>
                  </a:lnTo>
                  <a:lnTo>
                    <a:pt x="0" y="4"/>
                  </a:lnTo>
                  <a:lnTo>
                    <a:pt x="5" y="4"/>
                  </a:lnTo>
                  <a:lnTo>
                    <a:pt x="5" y="0"/>
                  </a:lnTo>
                  <a:lnTo>
                    <a:pt x="10" y="0"/>
                  </a:lnTo>
                  <a:lnTo>
                    <a:pt x="14" y="0"/>
                  </a:lnTo>
                  <a:lnTo>
                    <a:pt x="19" y="0"/>
                  </a:lnTo>
                  <a:lnTo>
                    <a:pt x="23" y="4"/>
                  </a:lnTo>
                  <a:lnTo>
                    <a:pt x="28" y="4"/>
                  </a:lnTo>
                  <a:lnTo>
                    <a:pt x="33" y="4"/>
                  </a:lnTo>
                  <a:lnTo>
                    <a:pt x="33" y="4"/>
                  </a:lnTo>
                  <a:lnTo>
                    <a:pt x="37" y="4"/>
                  </a:lnTo>
                  <a:lnTo>
                    <a:pt x="42" y="9"/>
                  </a:lnTo>
                  <a:lnTo>
                    <a:pt x="46" y="9"/>
                  </a:lnTo>
                  <a:lnTo>
                    <a:pt x="51" y="9"/>
                  </a:lnTo>
                  <a:lnTo>
                    <a:pt x="51" y="13"/>
                  </a:lnTo>
                  <a:lnTo>
                    <a:pt x="56" y="13"/>
                  </a:lnTo>
                  <a:lnTo>
                    <a:pt x="56" y="18"/>
                  </a:lnTo>
                  <a:lnTo>
                    <a:pt x="60" y="18"/>
                  </a:lnTo>
                  <a:lnTo>
                    <a:pt x="60" y="23"/>
                  </a:lnTo>
                  <a:lnTo>
                    <a:pt x="60" y="23"/>
                  </a:lnTo>
                  <a:lnTo>
                    <a:pt x="60" y="2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6" name="Freeform 942"/>
            <p:cNvSpPr>
              <a:spLocks/>
            </p:cNvSpPr>
            <p:nvPr/>
          </p:nvSpPr>
          <p:spPr bwMode="auto">
            <a:xfrm rot="11055630">
              <a:off x="1103" y="4003"/>
              <a:ext cx="23" cy="60"/>
            </a:xfrm>
            <a:custGeom>
              <a:avLst/>
              <a:gdLst/>
              <a:ahLst/>
              <a:cxnLst>
                <a:cxn ang="0">
                  <a:pos x="14" y="0"/>
                </a:cxn>
                <a:cxn ang="0">
                  <a:pos x="14" y="0"/>
                </a:cxn>
                <a:cxn ang="0">
                  <a:pos x="19" y="0"/>
                </a:cxn>
                <a:cxn ang="0">
                  <a:pos x="19" y="0"/>
                </a:cxn>
                <a:cxn ang="0">
                  <a:pos x="19" y="5"/>
                </a:cxn>
                <a:cxn ang="0">
                  <a:pos x="23" y="9"/>
                </a:cxn>
                <a:cxn ang="0">
                  <a:pos x="23" y="14"/>
                </a:cxn>
                <a:cxn ang="0">
                  <a:pos x="23" y="14"/>
                </a:cxn>
                <a:cxn ang="0">
                  <a:pos x="23" y="19"/>
                </a:cxn>
                <a:cxn ang="0">
                  <a:pos x="23" y="28"/>
                </a:cxn>
                <a:cxn ang="0">
                  <a:pos x="23" y="32"/>
                </a:cxn>
                <a:cxn ang="0">
                  <a:pos x="23" y="32"/>
                </a:cxn>
                <a:cxn ang="0">
                  <a:pos x="23" y="37"/>
                </a:cxn>
                <a:cxn ang="0">
                  <a:pos x="23" y="42"/>
                </a:cxn>
                <a:cxn ang="0">
                  <a:pos x="19" y="46"/>
                </a:cxn>
                <a:cxn ang="0">
                  <a:pos x="19" y="51"/>
                </a:cxn>
                <a:cxn ang="0">
                  <a:pos x="19" y="51"/>
                </a:cxn>
                <a:cxn ang="0">
                  <a:pos x="14" y="55"/>
                </a:cxn>
                <a:cxn ang="0">
                  <a:pos x="14" y="60"/>
                </a:cxn>
                <a:cxn ang="0">
                  <a:pos x="14" y="60"/>
                </a:cxn>
                <a:cxn ang="0">
                  <a:pos x="10" y="60"/>
                </a:cxn>
                <a:cxn ang="0">
                  <a:pos x="10" y="60"/>
                </a:cxn>
                <a:cxn ang="0">
                  <a:pos x="10" y="60"/>
                </a:cxn>
                <a:cxn ang="0">
                  <a:pos x="5" y="60"/>
                </a:cxn>
                <a:cxn ang="0">
                  <a:pos x="5" y="60"/>
                </a:cxn>
                <a:cxn ang="0">
                  <a:pos x="5" y="60"/>
                </a:cxn>
                <a:cxn ang="0">
                  <a:pos x="5" y="55"/>
                </a:cxn>
                <a:cxn ang="0">
                  <a:pos x="0" y="51"/>
                </a:cxn>
                <a:cxn ang="0">
                  <a:pos x="0" y="46"/>
                </a:cxn>
                <a:cxn ang="0">
                  <a:pos x="0" y="42"/>
                </a:cxn>
                <a:cxn ang="0">
                  <a:pos x="0" y="37"/>
                </a:cxn>
                <a:cxn ang="0">
                  <a:pos x="0" y="32"/>
                </a:cxn>
                <a:cxn ang="0">
                  <a:pos x="0" y="28"/>
                </a:cxn>
                <a:cxn ang="0">
                  <a:pos x="0" y="28"/>
                </a:cxn>
                <a:cxn ang="0">
                  <a:pos x="0" y="23"/>
                </a:cxn>
                <a:cxn ang="0">
                  <a:pos x="0" y="19"/>
                </a:cxn>
                <a:cxn ang="0">
                  <a:pos x="5" y="14"/>
                </a:cxn>
                <a:cxn ang="0">
                  <a:pos x="5" y="9"/>
                </a:cxn>
                <a:cxn ang="0">
                  <a:pos x="5" y="5"/>
                </a:cxn>
                <a:cxn ang="0">
                  <a:pos x="10" y="5"/>
                </a:cxn>
                <a:cxn ang="0">
                  <a:pos x="10" y="0"/>
                </a:cxn>
                <a:cxn ang="0">
                  <a:pos x="10" y="0"/>
                </a:cxn>
                <a:cxn ang="0">
                  <a:pos x="14" y="0"/>
                </a:cxn>
                <a:cxn ang="0">
                  <a:pos x="14" y="0"/>
                </a:cxn>
                <a:cxn ang="0">
                  <a:pos x="14" y="0"/>
                </a:cxn>
              </a:cxnLst>
              <a:rect l="0" t="0" r="r" b="b"/>
              <a:pathLst>
                <a:path w="23" h="60">
                  <a:moveTo>
                    <a:pt x="14" y="0"/>
                  </a:moveTo>
                  <a:lnTo>
                    <a:pt x="14" y="0"/>
                  </a:lnTo>
                  <a:lnTo>
                    <a:pt x="19" y="0"/>
                  </a:lnTo>
                  <a:lnTo>
                    <a:pt x="19" y="0"/>
                  </a:lnTo>
                  <a:lnTo>
                    <a:pt x="19" y="5"/>
                  </a:lnTo>
                  <a:lnTo>
                    <a:pt x="23" y="9"/>
                  </a:lnTo>
                  <a:lnTo>
                    <a:pt x="23" y="14"/>
                  </a:lnTo>
                  <a:lnTo>
                    <a:pt x="23" y="14"/>
                  </a:lnTo>
                  <a:lnTo>
                    <a:pt x="23" y="19"/>
                  </a:lnTo>
                  <a:lnTo>
                    <a:pt x="23" y="28"/>
                  </a:lnTo>
                  <a:lnTo>
                    <a:pt x="23" y="32"/>
                  </a:lnTo>
                  <a:lnTo>
                    <a:pt x="23" y="32"/>
                  </a:lnTo>
                  <a:lnTo>
                    <a:pt x="23" y="37"/>
                  </a:lnTo>
                  <a:lnTo>
                    <a:pt x="23" y="42"/>
                  </a:lnTo>
                  <a:lnTo>
                    <a:pt x="19" y="46"/>
                  </a:lnTo>
                  <a:lnTo>
                    <a:pt x="19" y="51"/>
                  </a:lnTo>
                  <a:lnTo>
                    <a:pt x="19" y="51"/>
                  </a:lnTo>
                  <a:lnTo>
                    <a:pt x="14" y="55"/>
                  </a:lnTo>
                  <a:lnTo>
                    <a:pt x="14" y="60"/>
                  </a:lnTo>
                  <a:lnTo>
                    <a:pt x="14" y="60"/>
                  </a:lnTo>
                  <a:lnTo>
                    <a:pt x="10" y="60"/>
                  </a:lnTo>
                  <a:lnTo>
                    <a:pt x="10" y="60"/>
                  </a:lnTo>
                  <a:lnTo>
                    <a:pt x="10" y="60"/>
                  </a:lnTo>
                  <a:lnTo>
                    <a:pt x="5" y="60"/>
                  </a:lnTo>
                  <a:lnTo>
                    <a:pt x="5" y="60"/>
                  </a:lnTo>
                  <a:lnTo>
                    <a:pt x="5" y="60"/>
                  </a:lnTo>
                  <a:lnTo>
                    <a:pt x="5" y="55"/>
                  </a:lnTo>
                  <a:lnTo>
                    <a:pt x="0" y="51"/>
                  </a:lnTo>
                  <a:lnTo>
                    <a:pt x="0" y="46"/>
                  </a:lnTo>
                  <a:lnTo>
                    <a:pt x="0" y="42"/>
                  </a:lnTo>
                  <a:lnTo>
                    <a:pt x="0" y="37"/>
                  </a:lnTo>
                  <a:lnTo>
                    <a:pt x="0" y="32"/>
                  </a:lnTo>
                  <a:lnTo>
                    <a:pt x="0" y="28"/>
                  </a:lnTo>
                  <a:lnTo>
                    <a:pt x="0" y="28"/>
                  </a:lnTo>
                  <a:lnTo>
                    <a:pt x="0" y="23"/>
                  </a:lnTo>
                  <a:lnTo>
                    <a:pt x="0" y="19"/>
                  </a:lnTo>
                  <a:lnTo>
                    <a:pt x="5" y="14"/>
                  </a:lnTo>
                  <a:lnTo>
                    <a:pt x="5" y="9"/>
                  </a:lnTo>
                  <a:lnTo>
                    <a:pt x="5" y="5"/>
                  </a:lnTo>
                  <a:lnTo>
                    <a:pt x="10" y="5"/>
                  </a:lnTo>
                  <a:lnTo>
                    <a:pt x="10" y="0"/>
                  </a:lnTo>
                  <a:lnTo>
                    <a:pt x="10" y="0"/>
                  </a:lnTo>
                  <a:lnTo>
                    <a:pt x="14" y="0"/>
                  </a:lnTo>
                  <a:lnTo>
                    <a:pt x="14" y="0"/>
                  </a:lnTo>
                  <a:lnTo>
                    <a:pt x="1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2527" name="Freeform 943"/>
            <p:cNvSpPr>
              <a:spLocks/>
            </p:cNvSpPr>
            <p:nvPr/>
          </p:nvSpPr>
          <p:spPr bwMode="auto">
            <a:xfrm rot="11055630">
              <a:off x="1866" y="2835"/>
              <a:ext cx="46" cy="46"/>
            </a:xfrm>
            <a:custGeom>
              <a:avLst/>
              <a:gdLst/>
              <a:ahLst/>
              <a:cxnLst>
                <a:cxn ang="0">
                  <a:pos x="0" y="0"/>
                </a:cxn>
                <a:cxn ang="0">
                  <a:pos x="0" y="0"/>
                </a:cxn>
                <a:cxn ang="0">
                  <a:pos x="5" y="0"/>
                </a:cxn>
                <a:cxn ang="0">
                  <a:pos x="5" y="0"/>
                </a:cxn>
                <a:cxn ang="0">
                  <a:pos x="9" y="0"/>
                </a:cxn>
                <a:cxn ang="0">
                  <a:pos x="9" y="0"/>
                </a:cxn>
                <a:cxn ang="0">
                  <a:pos x="14" y="5"/>
                </a:cxn>
                <a:cxn ang="0">
                  <a:pos x="19" y="5"/>
                </a:cxn>
                <a:cxn ang="0">
                  <a:pos x="23" y="9"/>
                </a:cxn>
                <a:cxn ang="0">
                  <a:pos x="28" y="14"/>
                </a:cxn>
                <a:cxn ang="0">
                  <a:pos x="28" y="14"/>
                </a:cxn>
                <a:cxn ang="0">
                  <a:pos x="28" y="14"/>
                </a:cxn>
                <a:cxn ang="0">
                  <a:pos x="32" y="19"/>
                </a:cxn>
                <a:cxn ang="0">
                  <a:pos x="37" y="23"/>
                </a:cxn>
                <a:cxn ang="0">
                  <a:pos x="42" y="28"/>
                </a:cxn>
                <a:cxn ang="0">
                  <a:pos x="42" y="32"/>
                </a:cxn>
                <a:cxn ang="0">
                  <a:pos x="42" y="32"/>
                </a:cxn>
                <a:cxn ang="0">
                  <a:pos x="46" y="37"/>
                </a:cxn>
                <a:cxn ang="0">
                  <a:pos x="46" y="42"/>
                </a:cxn>
                <a:cxn ang="0">
                  <a:pos x="46" y="42"/>
                </a:cxn>
                <a:cxn ang="0">
                  <a:pos x="46" y="46"/>
                </a:cxn>
                <a:cxn ang="0">
                  <a:pos x="46" y="46"/>
                </a:cxn>
                <a:cxn ang="0">
                  <a:pos x="46" y="46"/>
                </a:cxn>
                <a:cxn ang="0">
                  <a:pos x="42" y="46"/>
                </a:cxn>
                <a:cxn ang="0">
                  <a:pos x="42" y="46"/>
                </a:cxn>
                <a:cxn ang="0">
                  <a:pos x="37" y="46"/>
                </a:cxn>
                <a:cxn ang="0">
                  <a:pos x="37" y="46"/>
                </a:cxn>
                <a:cxn ang="0">
                  <a:pos x="32" y="46"/>
                </a:cxn>
                <a:cxn ang="0">
                  <a:pos x="28" y="42"/>
                </a:cxn>
                <a:cxn ang="0">
                  <a:pos x="28" y="42"/>
                </a:cxn>
                <a:cxn ang="0">
                  <a:pos x="23" y="37"/>
                </a:cxn>
                <a:cxn ang="0">
                  <a:pos x="19" y="32"/>
                </a:cxn>
                <a:cxn ang="0">
                  <a:pos x="14" y="32"/>
                </a:cxn>
                <a:cxn ang="0">
                  <a:pos x="14" y="32"/>
                </a:cxn>
                <a:cxn ang="0">
                  <a:pos x="9" y="28"/>
                </a:cxn>
                <a:cxn ang="0">
                  <a:pos x="9" y="23"/>
                </a:cxn>
                <a:cxn ang="0">
                  <a:pos x="5" y="19"/>
                </a:cxn>
                <a:cxn ang="0">
                  <a:pos x="5" y="19"/>
                </a:cxn>
                <a:cxn ang="0">
                  <a:pos x="0" y="14"/>
                </a:cxn>
                <a:cxn ang="0">
                  <a:pos x="0" y="9"/>
                </a:cxn>
                <a:cxn ang="0">
                  <a:pos x="0" y="9"/>
                </a:cxn>
                <a:cxn ang="0">
                  <a:pos x="0" y="5"/>
                </a:cxn>
                <a:cxn ang="0">
                  <a:pos x="0" y="5"/>
                </a:cxn>
                <a:cxn ang="0">
                  <a:pos x="0" y="0"/>
                </a:cxn>
                <a:cxn ang="0">
                  <a:pos x="0" y="0"/>
                </a:cxn>
              </a:cxnLst>
              <a:rect l="0" t="0" r="r" b="b"/>
              <a:pathLst>
                <a:path w="46" h="46">
                  <a:moveTo>
                    <a:pt x="0" y="0"/>
                  </a:moveTo>
                  <a:lnTo>
                    <a:pt x="0" y="0"/>
                  </a:lnTo>
                  <a:lnTo>
                    <a:pt x="5" y="0"/>
                  </a:lnTo>
                  <a:lnTo>
                    <a:pt x="5" y="0"/>
                  </a:lnTo>
                  <a:lnTo>
                    <a:pt x="9" y="0"/>
                  </a:lnTo>
                  <a:lnTo>
                    <a:pt x="9" y="0"/>
                  </a:lnTo>
                  <a:lnTo>
                    <a:pt x="14" y="5"/>
                  </a:lnTo>
                  <a:lnTo>
                    <a:pt x="19" y="5"/>
                  </a:lnTo>
                  <a:lnTo>
                    <a:pt x="23" y="9"/>
                  </a:lnTo>
                  <a:lnTo>
                    <a:pt x="28" y="14"/>
                  </a:lnTo>
                  <a:lnTo>
                    <a:pt x="28" y="14"/>
                  </a:lnTo>
                  <a:lnTo>
                    <a:pt x="28" y="14"/>
                  </a:lnTo>
                  <a:lnTo>
                    <a:pt x="32" y="19"/>
                  </a:lnTo>
                  <a:lnTo>
                    <a:pt x="37" y="23"/>
                  </a:lnTo>
                  <a:lnTo>
                    <a:pt x="42" y="28"/>
                  </a:lnTo>
                  <a:lnTo>
                    <a:pt x="42" y="32"/>
                  </a:lnTo>
                  <a:lnTo>
                    <a:pt x="42" y="32"/>
                  </a:lnTo>
                  <a:lnTo>
                    <a:pt x="46" y="37"/>
                  </a:lnTo>
                  <a:lnTo>
                    <a:pt x="46" y="42"/>
                  </a:lnTo>
                  <a:lnTo>
                    <a:pt x="46" y="42"/>
                  </a:lnTo>
                  <a:lnTo>
                    <a:pt x="46" y="46"/>
                  </a:lnTo>
                  <a:lnTo>
                    <a:pt x="46" y="46"/>
                  </a:lnTo>
                  <a:lnTo>
                    <a:pt x="46" y="46"/>
                  </a:lnTo>
                  <a:lnTo>
                    <a:pt x="42" y="46"/>
                  </a:lnTo>
                  <a:lnTo>
                    <a:pt x="42" y="46"/>
                  </a:lnTo>
                  <a:lnTo>
                    <a:pt x="37" y="46"/>
                  </a:lnTo>
                  <a:lnTo>
                    <a:pt x="37" y="46"/>
                  </a:lnTo>
                  <a:lnTo>
                    <a:pt x="32" y="46"/>
                  </a:lnTo>
                  <a:lnTo>
                    <a:pt x="28" y="42"/>
                  </a:lnTo>
                  <a:lnTo>
                    <a:pt x="28" y="42"/>
                  </a:lnTo>
                  <a:lnTo>
                    <a:pt x="23" y="37"/>
                  </a:lnTo>
                  <a:lnTo>
                    <a:pt x="19" y="32"/>
                  </a:lnTo>
                  <a:lnTo>
                    <a:pt x="14" y="32"/>
                  </a:lnTo>
                  <a:lnTo>
                    <a:pt x="14" y="32"/>
                  </a:lnTo>
                  <a:lnTo>
                    <a:pt x="9" y="28"/>
                  </a:lnTo>
                  <a:lnTo>
                    <a:pt x="9" y="23"/>
                  </a:lnTo>
                  <a:lnTo>
                    <a:pt x="5" y="19"/>
                  </a:lnTo>
                  <a:lnTo>
                    <a:pt x="5" y="19"/>
                  </a:lnTo>
                  <a:lnTo>
                    <a:pt x="0" y="14"/>
                  </a:lnTo>
                  <a:lnTo>
                    <a:pt x="0" y="9"/>
                  </a:lnTo>
                  <a:lnTo>
                    <a:pt x="0" y="9"/>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grpSp>
      <p:sp>
        <p:nvSpPr>
          <p:cNvPr id="2528" name="Rectangle 2527"/>
          <p:cNvSpPr/>
          <p:nvPr/>
        </p:nvSpPr>
        <p:spPr>
          <a:xfrm>
            <a:off x="4643438" y="1714488"/>
            <a:ext cx="3571900" cy="830997"/>
          </a:xfrm>
          <a:prstGeom prst="rect">
            <a:avLst/>
          </a:prstGeom>
        </p:spPr>
        <p:txBody>
          <a:bodyPr wrap="square">
            <a:spAutoFit/>
          </a:bodyPr>
          <a:lstStyle/>
          <a:p>
            <a:pPr algn="ctr"/>
            <a:r>
              <a:rPr lang="fr-FR" sz="1600" b="1" dirty="0" smtClean="0"/>
              <a:t>Composante Inorganique apporte : </a:t>
            </a:r>
            <a:r>
              <a:rPr lang="fr-FR" sz="1600" b="1" dirty="0" smtClean="0">
                <a:solidFill>
                  <a:srgbClr val="250FA9"/>
                </a:solidFill>
              </a:rPr>
              <a:t>transparence, renfort mécanique, stabilité thermique</a:t>
            </a:r>
            <a:endParaRPr lang="fr-FR" sz="1600" b="1" dirty="0"/>
          </a:p>
        </p:txBody>
      </p:sp>
      <p:sp>
        <p:nvSpPr>
          <p:cNvPr id="2529" name="Rectangle 2528"/>
          <p:cNvSpPr/>
          <p:nvPr/>
        </p:nvSpPr>
        <p:spPr>
          <a:xfrm>
            <a:off x="4857752" y="5929330"/>
            <a:ext cx="3143272" cy="584775"/>
          </a:xfrm>
          <a:prstGeom prst="rect">
            <a:avLst/>
          </a:prstGeom>
        </p:spPr>
        <p:txBody>
          <a:bodyPr wrap="square">
            <a:spAutoFit/>
          </a:bodyPr>
          <a:lstStyle/>
          <a:p>
            <a:pPr algn="ctr"/>
            <a:r>
              <a:rPr lang="fr-FR" sz="1600" b="1" dirty="0" smtClean="0"/>
              <a:t>Composante Organique apporte : </a:t>
            </a:r>
            <a:r>
              <a:rPr lang="fr-FR" sz="1600" b="1" dirty="0" smtClean="0">
                <a:solidFill>
                  <a:schemeClr val="hlink"/>
                </a:solidFill>
              </a:rPr>
              <a:t>Propriétés Optiques</a:t>
            </a:r>
            <a:endParaRPr lang="fr-FR" sz="1600" b="1" dirty="0"/>
          </a:p>
        </p:txBody>
      </p:sp>
      <p:cxnSp>
        <p:nvCxnSpPr>
          <p:cNvPr id="2533" name="Connecteur droit avec flèche 2532"/>
          <p:cNvCxnSpPr/>
          <p:nvPr/>
        </p:nvCxnSpPr>
        <p:spPr>
          <a:xfrm rot="5400000">
            <a:off x="6251587" y="2963859"/>
            <a:ext cx="642942" cy="1588"/>
          </a:xfrm>
          <a:prstGeom prst="straightConnector1">
            <a:avLst/>
          </a:prstGeom>
          <a:ln w="31750">
            <a:solidFill>
              <a:schemeClr val="tx1"/>
            </a:solidFill>
            <a:tailEnd type="stealth"/>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35" name="Connecteur droit avec flèche 2534"/>
          <p:cNvCxnSpPr/>
          <p:nvPr/>
        </p:nvCxnSpPr>
        <p:spPr>
          <a:xfrm rot="16200000" flipV="1">
            <a:off x="6108711" y="5535627"/>
            <a:ext cx="642942" cy="1588"/>
          </a:xfrm>
          <a:prstGeom prst="straightConnector1">
            <a:avLst/>
          </a:prstGeom>
          <a:ln w="31750">
            <a:solidFill>
              <a:schemeClr val="bg2">
                <a:lumMod val="50000"/>
              </a:schemeClr>
            </a:solidFill>
            <a:tailEnd type="stealth"/>
          </a:ln>
          <a:effectLst>
            <a:outerShdw blurRad="50800" dist="88900" dir="8100000" algn="tr"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sp>
        <p:nvSpPr>
          <p:cNvPr id="939" name="Rectangle 938"/>
          <p:cNvSpPr/>
          <p:nvPr/>
        </p:nvSpPr>
        <p:spPr>
          <a:xfrm>
            <a:off x="785786" y="2143116"/>
            <a:ext cx="2214578" cy="338554"/>
          </a:xfrm>
          <a:prstGeom prst="rect">
            <a:avLst/>
          </a:prstGeom>
        </p:spPr>
        <p:txBody>
          <a:bodyPr wrap="square">
            <a:spAutoFit/>
          </a:bodyPr>
          <a:lstStyle/>
          <a:p>
            <a:pPr algn="ctr"/>
            <a:r>
              <a:rPr lang="en-US" sz="1600" b="1" dirty="0" smtClean="0"/>
              <a:t>Film </a:t>
            </a:r>
            <a:r>
              <a:rPr lang="en-US" sz="1600" b="1" dirty="0" err="1" smtClean="0"/>
              <a:t>coloré</a:t>
            </a:r>
            <a:endParaRPr lang="en-US" sz="1600" b="1" dirty="0"/>
          </a:p>
        </p:txBody>
      </p:sp>
      <p:sp>
        <p:nvSpPr>
          <p:cNvPr id="940" name="Rectangle 939"/>
          <p:cNvSpPr/>
          <p:nvPr/>
        </p:nvSpPr>
        <p:spPr>
          <a:xfrm>
            <a:off x="357158" y="4750454"/>
            <a:ext cx="3214710" cy="338554"/>
          </a:xfrm>
          <a:prstGeom prst="rect">
            <a:avLst/>
          </a:prstGeom>
        </p:spPr>
        <p:txBody>
          <a:bodyPr wrap="square">
            <a:spAutoFit/>
          </a:bodyPr>
          <a:lstStyle/>
          <a:p>
            <a:pPr algn="ctr"/>
            <a:r>
              <a:rPr lang="fr-FR" sz="1600" b="1" dirty="0" smtClean="0"/>
              <a:t>Monolithes colorés</a:t>
            </a:r>
            <a:endParaRPr lang="fr-FR" sz="1600" b="1" dirty="0"/>
          </a:p>
        </p:txBody>
      </p:sp>
      <p:sp>
        <p:nvSpPr>
          <p:cNvPr id="941"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8" name="Rectangle 2527"/>
          <p:cNvSpPr/>
          <p:nvPr/>
        </p:nvSpPr>
        <p:spPr>
          <a:xfrm>
            <a:off x="67704" y="4422367"/>
            <a:ext cx="3571900" cy="338554"/>
          </a:xfrm>
          <a:prstGeom prst="rect">
            <a:avLst/>
          </a:prstGeom>
        </p:spPr>
        <p:txBody>
          <a:bodyPr wrap="square">
            <a:spAutoFit/>
          </a:bodyPr>
          <a:lstStyle/>
          <a:p>
            <a:pPr algn="ctr"/>
            <a:r>
              <a:rPr lang="en-US" sz="1600" b="1" dirty="0" smtClean="0"/>
              <a:t>TiO</a:t>
            </a:r>
            <a:r>
              <a:rPr lang="en-US" sz="1600" b="1" baseline="-25000" dirty="0" smtClean="0"/>
              <a:t>2</a:t>
            </a:r>
            <a:r>
              <a:rPr lang="en-US" sz="1600" b="1" dirty="0" smtClean="0"/>
              <a:t> </a:t>
            </a:r>
            <a:r>
              <a:rPr lang="en-US" sz="1600" b="1" dirty="0" smtClean="0"/>
              <a:t>“</a:t>
            </a:r>
            <a:r>
              <a:rPr lang="en-US" sz="1600" b="1" dirty="0" err="1" smtClean="0"/>
              <a:t>polymère</a:t>
            </a:r>
            <a:r>
              <a:rPr lang="en-US" sz="1600" b="1" dirty="0" smtClean="0"/>
              <a:t>”</a:t>
            </a:r>
            <a:endParaRPr lang="fr-FR" sz="1600" b="1" dirty="0"/>
          </a:p>
        </p:txBody>
      </p:sp>
      <p:sp>
        <p:nvSpPr>
          <p:cNvPr id="2529" name="Rectangle 2528"/>
          <p:cNvSpPr/>
          <p:nvPr/>
        </p:nvSpPr>
        <p:spPr>
          <a:xfrm>
            <a:off x="5357818" y="4408496"/>
            <a:ext cx="3143272" cy="338554"/>
          </a:xfrm>
          <a:prstGeom prst="rect">
            <a:avLst/>
          </a:prstGeom>
        </p:spPr>
        <p:txBody>
          <a:bodyPr wrap="square">
            <a:spAutoFit/>
          </a:bodyPr>
          <a:lstStyle/>
          <a:p>
            <a:pPr algn="ctr"/>
            <a:r>
              <a:rPr lang="fr-FR" sz="1600" b="1" dirty="0" smtClean="0">
                <a:solidFill>
                  <a:schemeClr val="hlink"/>
                </a:solidFill>
              </a:rPr>
              <a:t>PHEMA </a:t>
            </a:r>
            <a:r>
              <a:rPr lang="fr-FR" sz="1600" b="1" dirty="0" smtClean="0">
                <a:solidFill>
                  <a:schemeClr val="hlink"/>
                </a:solidFill>
              </a:rPr>
              <a:t>Polymère</a:t>
            </a:r>
            <a:endParaRPr lang="fr-FR" sz="1600" b="1" dirty="0"/>
          </a:p>
        </p:txBody>
      </p:sp>
      <p:cxnSp>
        <p:nvCxnSpPr>
          <p:cNvPr id="2535" name="Connecteur droit avec flèche 2534"/>
          <p:cNvCxnSpPr/>
          <p:nvPr/>
        </p:nvCxnSpPr>
        <p:spPr>
          <a:xfrm rot="10800000" flipV="1">
            <a:off x="5429288" y="4590644"/>
            <a:ext cx="642942" cy="1588"/>
          </a:xfrm>
          <a:prstGeom prst="straightConnector1">
            <a:avLst/>
          </a:prstGeom>
          <a:ln w="31750">
            <a:solidFill>
              <a:schemeClr val="bg2">
                <a:lumMod val="50000"/>
              </a:schemeClr>
            </a:solidFill>
            <a:tailEnd type="stealth"/>
          </a:ln>
          <a:effectLst>
            <a:outerShdw blurRad="50800" dist="88900" dir="8100000" algn="tr"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grpSp>
        <p:nvGrpSpPr>
          <p:cNvPr id="1587" name="Groupe 1586"/>
          <p:cNvGrpSpPr/>
          <p:nvPr/>
        </p:nvGrpSpPr>
        <p:grpSpPr>
          <a:xfrm>
            <a:off x="3533235" y="3995739"/>
            <a:ext cx="2071702" cy="1758947"/>
            <a:chOff x="6229741" y="2911475"/>
            <a:chExt cx="2527300" cy="2259013"/>
          </a:xfrm>
        </p:grpSpPr>
        <p:sp>
          <p:nvSpPr>
            <p:cNvPr id="939" name="Freeform 946"/>
            <p:cNvSpPr>
              <a:spLocks/>
            </p:cNvSpPr>
            <p:nvPr/>
          </p:nvSpPr>
          <p:spPr bwMode="auto">
            <a:xfrm rot="2966587">
              <a:off x="8537173" y="4488656"/>
              <a:ext cx="38100" cy="106363"/>
            </a:xfrm>
            <a:custGeom>
              <a:avLst/>
              <a:gdLst/>
              <a:ahLst/>
              <a:cxnLst>
                <a:cxn ang="0">
                  <a:pos x="10" y="67"/>
                </a:cxn>
                <a:cxn ang="0">
                  <a:pos x="10" y="67"/>
                </a:cxn>
                <a:cxn ang="0">
                  <a:pos x="5" y="62"/>
                </a:cxn>
                <a:cxn ang="0">
                  <a:pos x="5" y="62"/>
                </a:cxn>
                <a:cxn ang="0">
                  <a:pos x="5" y="57"/>
                </a:cxn>
                <a:cxn ang="0">
                  <a:pos x="0" y="57"/>
                </a:cxn>
                <a:cxn ang="0">
                  <a:pos x="0" y="52"/>
                </a:cxn>
                <a:cxn ang="0">
                  <a:pos x="0" y="48"/>
                </a:cxn>
                <a:cxn ang="0">
                  <a:pos x="0" y="43"/>
                </a:cxn>
                <a:cxn ang="0">
                  <a:pos x="0" y="38"/>
                </a:cxn>
                <a:cxn ang="0">
                  <a:pos x="0" y="33"/>
                </a:cxn>
                <a:cxn ang="0">
                  <a:pos x="0" y="33"/>
                </a:cxn>
                <a:cxn ang="0">
                  <a:pos x="0" y="28"/>
                </a:cxn>
                <a:cxn ang="0">
                  <a:pos x="0" y="24"/>
                </a:cxn>
                <a:cxn ang="0">
                  <a:pos x="0" y="19"/>
                </a:cxn>
                <a:cxn ang="0">
                  <a:pos x="5" y="14"/>
                </a:cxn>
                <a:cxn ang="0">
                  <a:pos x="5" y="9"/>
                </a:cxn>
                <a:cxn ang="0">
                  <a:pos x="5" y="4"/>
                </a:cxn>
                <a:cxn ang="0">
                  <a:pos x="10" y="4"/>
                </a:cxn>
                <a:cxn ang="0">
                  <a:pos x="10" y="0"/>
                </a:cxn>
                <a:cxn ang="0">
                  <a:pos x="10" y="0"/>
                </a:cxn>
                <a:cxn ang="0">
                  <a:pos x="15" y="0"/>
                </a:cxn>
                <a:cxn ang="0">
                  <a:pos x="15" y="0"/>
                </a:cxn>
                <a:cxn ang="0">
                  <a:pos x="15" y="0"/>
                </a:cxn>
                <a:cxn ang="0">
                  <a:pos x="20" y="0"/>
                </a:cxn>
                <a:cxn ang="0">
                  <a:pos x="20" y="4"/>
                </a:cxn>
                <a:cxn ang="0">
                  <a:pos x="20" y="4"/>
                </a:cxn>
                <a:cxn ang="0">
                  <a:pos x="20" y="9"/>
                </a:cxn>
                <a:cxn ang="0">
                  <a:pos x="24" y="14"/>
                </a:cxn>
                <a:cxn ang="0">
                  <a:pos x="24" y="19"/>
                </a:cxn>
                <a:cxn ang="0">
                  <a:pos x="24" y="24"/>
                </a:cxn>
                <a:cxn ang="0">
                  <a:pos x="24" y="28"/>
                </a:cxn>
                <a:cxn ang="0">
                  <a:pos x="24" y="33"/>
                </a:cxn>
                <a:cxn ang="0">
                  <a:pos x="24" y="33"/>
                </a:cxn>
                <a:cxn ang="0">
                  <a:pos x="24" y="38"/>
                </a:cxn>
                <a:cxn ang="0">
                  <a:pos x="20" y="43"/>
                </a:cxn>
                <a:cxn ang="0">
                  <a:pos x="20" y="48"/>
                </a:cxn>
                <a:cxn ang="0">
                  <a:pos x="20" y="52"/>
                </a:cxn>
                <a:cxn ang="0">
                  <a:pos x="20" y="57"/>
                </a:cxn>
                <a:cxn ang="0">
                  <a:pos x="15" y="62"/>
                </a:cxn>
                <a:cxn ang="0">
                  <a:pos x="15" y="62"/>
                </a:cxn>
                <a:cxn ang="0">
                  <a:pos x="15" y="67"/>
                </a:cxn>
                <a:cxn ang="0">
                  <a:pos x="10" y="67"/>
                </a:cxn>
                <a:cxn ang="0">
                  <a:pos x="10" y="67"/>
                </a:cxn>
                <a:cxn ang="0">
                  <a:pos x="10" y="67"/>
                </a:cxn>
              </a:cxnLst>
              <a:rect l="0" t="0" r="r" b="b"/>
              <a:pathLst>
                <a:path w="24" h="67">
                  <a:moveTo>
                    <a:pt x="10" y="67"/>
                  </a:moveTo>
                  <a:lnTo>
                    <a:pt x="10" y="67"/>
                  </a:lnTo>
                  <a:lnTo>
                    <a:pt x="5" y="62"/>
                  </a:lnTo>
                  <a:lnTo>
                    <a:pt x="5" y="62"/>
                  </a:lnTo>
                  <a:lnTo>
                    <a:pt x="5" y="57"/>
                  </a:lnTo>
                  <a:lnTo>
                    <a:pt x="0" y="57"/>
                  </a:lnTo>
                  <a:lnTo>
                    <a:pt x="0" y="52"/>
                  </a:lnTo>
                  <a:lnTo>
                    <a:pt x="0" y="48"/>
                  </a:lnTo>
                  <a:lnTo>
                    <a:pt x="0" y="43"/>
                  </a:lnTo>
                  <a:lnTo>
                    <a:pt x="0" y="38"/>
                  </a:lnTo>
                  <a:lnTo>
                    <a:pt x="0" y="33"/>
                  </a:lnTo>
                  <a:lnTo>
                    <a:pt x="0" y="33"/>
                  </a:lnTo>
                  <a:lnTo>
                    <a:pt x="0" y="28"/>
                  </a:lnTo>
                  <a:lnTo>
                    <a:pt x="0" y="24"/>
                  </a:lnTo>
                  <a:lnTo>
                    <a:pt x="0" y="19"/>
                  </a:lnTo>
                  <a:lnTo>
                    <a:pt x="5" y="14"/>
                  </a:lnTo>
                  <a:lnTo>
                    <a:pt x="5" y="9"/>
                  </a:lnTo>
                  <a:lnTo>
                    <a:pt x="5" y="4"/>
                  </a:lnTo>
                  <a:lnTo>
                    <a:pt x="10" y="4"/>
                  </a:lnTo>
                  <a:lnTo>
                    <a:pt x="10" y="0"/>
                  </a:lnTo>
                  <a:lnTo>
                    <a:pt x="10" y="0"/>
                  </a:lnTo>
                  <a:lnTo>
                    <a:pt x="15" y="0"/>
                  </a:lnTo>
                  <a:lnTo>
                    <a:pt x="15" y="0"/>
                  </a:lnTo>
                  <a:lnTo>
                    <a:pt x="15" y="0"/>
                  </a:lnTo>
                  <a:lnTo>
                    <a:pt x="20" y="0"/>
                  </a:lnTo>
                  <a:lnTo>
                    <a:pt x="20" y="4"/>
                  </a:lnTo>
                  <a:lnTo>
                    <a:pt x="20" y="4"/>
                  </a:lnTo>
                  <a:lnTo>
                    <a:pt x="20" y="9"/>
                  </a:lnTo>
                  <a:lnTo>
                    <a:pt x="24" y="14"/>
                  </a:lnTo>
                  <a:lnTo>
                    <a:pt x="24" y="19"/>
                  </a:lnTo>
                  <a:lnTo>
                    <a:pt x="24" y="24"/>
                  </a:lnTo>
                  <a:lnTo>
                    <a:pt x="24" y="28"/>
                  </a:lnTo>
                  <a:lnTo>
                    <a:pt x="24" y="33"/>
                  </a:lnTo>
                  <a:lnTo>
                    <a:pt x="24" y="33"/>
                  </a:lnTo>
                  <a:lnTo>
                    <a:pt x="24" y="38"/>
                  </a:lnTo>
                  <a:lnTo>
                    <a:pt x="20" y="43"/>
                  </a:lnTo>
                  <a:lnTo>
                    <a:pt x="20" y="48"/>
                  </a:lnTo>
                  <a:lnTo>
                    <a:pt x="20" y="52"/>
                  </a:lnTo>
                  <a:lnTo>
                    <a:pt x="20" y="57"/>
                  </a:lnTo>
                  <a:lnTo>
                    <a:pt x="15" y="62"/>
                  </a:lnTo>
                  <a:lnTo>
                    <a:pt x="15" y="62"/>
                  </a:lnTo>
                  <a:lnTo>
                    <a:pt x="15" y="67"/>
                  </a:lnTo>
                  <a:lnTo>
                    <a:pt x="10" y="67"/>
                  </a:lnTo>
                  <a:lnTo>
                    <a:pt x="10" y="67"/>
                  </a:lnTo>
                  <a:lnTo>
                    <a:pt x="10" y="67"/>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940" name="Freeform 947"/>
            <p:cNvSpPr>
              <a:spLocks/>
            </p:cNvSpPr>
            <p:nvPr/>
          </p:nvSpPr>
          <p:spPr bwMode="auto">
            <a:xfrm rot="2966587">
              <a:off x="8490341" y="4462463"/>
              <a:ext cx="38100" cy="38100"/>
            </a:xfrm>
            <a:custGeom>
              <a:avLst/>
              <a:gdLst/>
              <a:ahLst/>
              <a:cxnLst>
                <a:cxn ang="0">
                  <a:pos x="24" y="14"/>
                </a:cxn>
                <a:cxn ang="0">
                  <a:pos x="24" y="14"/>
                </a:cxn>
                <a:cxn ang="0">
                  <a:pos x="24" y="14"/>
                </a:cxn>
                <a:cxn ang="0">
                  <a:pos x="24" y="19"/>
                </a:cxn>
                <a:cxn ang="0">
                  <a:pos x="20" y="19"/>
                </a:cxn>
                <a:cxn ang="0">
                  <a:pos x="20" y="19"/>
                </a:cxn>
                <a:cxn ang="0">
                  <a:pos x="20" y="19"/>
                </a:cxn>
                <a:cxn ang="0">
                  <a:pos x="15" y="24"/>
                </a:cxn>
                <a:cxn ang="0">
                  <a:pos x="15" y="24"/>
                </a:cxn>
                <a:cxn ang="0">
                  <a:pos x="10" y="24"/>
                </a:cxn>
                <a:cxn ang="0">
                  <a:pos x="10" y="24"/>
                </a:cxn>
                <a:cxn ang="0">
                  <a:pos x="10" y="19"/>
                </a:cxn>
                <a:cxn ang="0">
                  <a:pos x="5" y="19"/>
                </a:cxn>
                <a:cxn ang="0">
                  <a:pos x="5" y="19"/>
                </a:cxn>
                <a:cxn ang="0">
                  <a:pos x="5" y="19"/>
                </a:cxn>
                <a:cxn ang="0">
                  <a:pos x="5" y="14"/>
                </a:cxn>
                <a:cxn ang="0">
                  <a:pos x="0" y="14"/>
                </a:cxn>
                <a:cxn ang="0">
                  <a:pos x="0" y="14"/>
                </a:cxn>
                <a:cxn ang="0">
                  <a:pos x="0" y="9"/>
                </a:cxn>
                <a:cxn ang="0">
                  <a:pos x="0" y="9"/>
                </a:cxn>
                <a:cxn ang="0">
                  <a:pos x="5" y="9"/>
                </a:cxn>
                <a:cxn ang="0">
                  <a:pos x="5" y="5"/>
                </a:cxn>
                <a:cxn ang="0">
                  <a:pos x="5" y="5"/>
                </a:cxn>
                <a:cxn ang="0">
                  <a:pos x="5" y="5"/>
                </a:cxn>
                <a:cxn ang="0">
                  <a:pos x="10" y="0"/>
                </a:cxn>
                <a:cxn ang="0">
                  <a:pos x="10" y="0"/>
                </a:cxn>
                <a:cxn ang="0">
                  <a:pos x="10" y="0"/>
                </a:cxn>
                <a:cxn ang="0">
                  <a:pos x="15" y="0"/>
                </a:cxn>
                <a:cxn ang="0">
                  <a:pos x="15" y="0"/>
                </a:cxn>
                <a:cxn ang="0">
                  <a:pos x="20" y="0"/>
                </a:cxn>
                <a:cxn ang="0">
                  <a:pos x="20" y="5"/>
                </a:cxn>
                <a:cxn ang="0">
                  <a:pos x="20" y="5"/>
                </a:cxn>
                <a:cxn ang="0">
                  <a:pos x="20" y="5"/>
                </a:cxn>
                <a:cxn ang="0">
                  <a:pos x="24" y="5"/>
                </a:cxn>
                <a:cxn ang="0">
                  <a:pos x="24" y="9"/>
                </a:cxn>
                <a:cxn ang="0">
                  <a:pos x="24" y="9"/>
                </a:cxn>
                <a:cxn ang="0">
                  <a:pos x="24" y="14"/>
                </a:cxn>
              </a:cxnLst>
              <a:rect l="0" t="0" r="r" b="b"/>
              <a:pathLst>
                <a:path w="24" h="24">
                  <a:moveTo>
                    <a:pt x="24" y="14"/>
                  </a:moveTo>
                  <a:lnTo>
                    <a:pt x="24" y="14"/>
                  </a:lnTo>
                  <a:lnTo>
                    <a:pt x="24" y="14"/>
                  </a:lnTo>
                  <a:lnTo>
                    <a:pt x="24" y="19"/>
                  </a:lnTo>
                  <a:lnTo>
                    <a:pt x="20" y="19"/>
                  </a:lnTo>
                  <a:lnTo>
                    <a:pt x="20" y="19"/>
                  </a:lnTo>
                  <a:lnTo>
                    <a:pt x="20" y="19"/>
                  </a:lnTo>
                  <a:lnTo>
                    <a:pt x="15" y="24"/>
                  </a:lnTo>
                  <a:lnTo>
                    <a:pt x="15" y="24"/>
                  </a:lnTo>
                  <a:lnTo>
                    <a:pt x="10" y="24"/>
                  </a:lnTo>
                  <a:lnTo>
                    <a:pt x="10" y="24"/>
                  </a:lnTo>
                  <a:lnTo>
                    <a:pt x="10" y="19"/>
                  </a:lnTo>
                  <a:lnTo>
                    <a:pt x="5" y="19"/>
                  </a:lnTo>
                  <a:lnTo>
                    <a:pt x="5" y="19"/>
                  </a:lnTo>
                  <a:lnTo>
                    <a:pt x="5" y="19"/>
                  </a:lnTo>
                  <a:lnTo>
                    <a:pt x="5" y="14"/>
                  </a:lnTo>
                  <a:lnTo>
                    <a:pt x="0" y="14"/>
                  </a:lnTo>
                  <a:lnTo>
                    <a:pt x="0" y="14"/>
                  </a:lnTo>
                  <a:lnTo>
                    <a:pt x="0" y="9"/>
                  </a:lnTo>
                  <a:lnTo>
                    <a:pt x="0" y="9"/>
                  </a:lnTo>
                  <a:lnTo>
                    <a:pt x="5" y="9"/>
                  </a:lnTo>
                  <a:lnTo>
                    <a:pt x="5" y="5"/>
                  </a:lnTo>
                  <a:lnTo>
                    <a:pt x="5" y="5"/>
                  </a:lnTo>
                  <a:lnTo>
                    <a:pt x="5" y="5"/>
                  </a:lnTo>
                  <a:lnTo>
                    <a:pt x="10" y="0"/>
                  </a:lnTo>
                  <a:lnTo>
                    <a:pt x="10" y="0"/>
                  </a:lnTo>
                  <a:lnTo>
                    <a:pt x="10" y="0"/>
                  </a:lnTo>
                  <a:lnTo>
                    <a:pt x="15" y="0"/>
                  </a:lnTo>
                  <a:lnTo>
                    <a:pt x="15" y="0"/>
                  </a:lnTo>
                  <a:lnTo>
                    <a:pt x="20" y="0"/>
                  </a:lnTo>
                  <a:lnTo>
                    <a:pt x="20" y="5"/>
                  </a:lnTo>
                  <a:lnTo>
                    <a:pt x="20" y="5"/>
                  </a:lnTo>
                  <a:lnTo>
                    <a:pt x="20" y="5"/>
                  </a:lnTo>
                  <a:lnTo>
                    <a:pt x="24" y="5"/>
                  </a:lnTo>
                  <a:lnTo>
                    <a:pt x="24" y="9"/>
                  </a:lnTo>
                  <a:lnTo>
                    <a:pt x="24" y="9"/>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941" name="Line 948"/>
            <p:cNvSpPr>
              <a:spLocks noChangeShapeType="1"/>
            </p:cNvSpPr>
            <p:nvPr/>
          </p:nvSpPr>
          <p:spPr bwMode="auto">
            <a:xfrm rot="2966587" flipV="1">
              <a:off x="8507010" y="4425157"/>
              <a:ext cx="7937" cy="114300"/>
            </a:xfrm>
            <a:prstGeom prst="line">
              <a:avLst/>
            </a:prstGeom>
            <a:noFill/>
            <a:ln w="7938">
              <a:solidFill>
                <a:srgbClr val="000000"/>
              </a:solidFill>
              <a:round/>
              <a:headEnd/>
              <a:tailEnd/>
            </a:ln>
          </p:spPr>
          <p:txBody>
            <a:bodyPr/>
            <a:lstStyle/>
            <a:p>
              <a:endParaRPr lang="fr-FR"/>
            </a:p>
          </p:txBody>
        </p:sp>
        <p:sp>
          <p:nvSpPr>
            <p:cNvPr id="942" name="Line 949"/>
            <p:cNvSpPr>
              <a:spLocks noChangeShapeType="1"/>
            </p:cNvSpPr>
            <p:nvPr/>
          </p:nvSpPr>
          <p:spPr bwMode="auto">
            <a:xfrm rot="2966587" flipH="1" flipV="1">
              <a:off x="8399060" y="4393407"/>
              <a:ext cx="96837" cy="6350"/>
            </a:xfrm>
            <a:prstGeom prst="line">
              <a:avLst/>
            </a:prstGeom>
            <a:noFill/>
            <a:ln w="7938">
              <a:solidFill>
                <a:srgbClr val="000000"/>
              </a:solidFill>
              <a:round/>
              <a:headEnd/>
              <a:tailEnd/>
            </a:ln>
          </p:spPr>
          <p:txBody>
            <a:bodyPr/>
            <a:lstStyle/>
            <a:p>
              <a:endParaRPr lang="fr-FR"/>
            </a:p>
          </p:txBody>
        </p:sp>
        <p:sp>
          <p:nvSpPr>
            <p:cNvPr id="943" name="Freeform 950"/>
            <p:cNvSpPr>
              <a:spLocks/>
            </p:cNvSpPr>
            <p:nvPr/>
          </p:nvSpPr>
          <p:spPr bwMode="auto">
            <a:xfrm rot="2966587">
              <a:off x="8414141" y="4451350"/>
              <a:ext cx="38100" cy="31750"/>
            </a:xfrm>
            <a:custGeom>
              <a:avLst/>
              <a:gdLst/>
              <a:ahLst/>
              <a:cxnLst>
                <a:cxn ang="0">
                  <a:pos x="14" y="0"/>
                </a:cxn>
                <a:cxn ang="0">
                  <a:pos x="14" y="0"/>
                </a:cxn>
                <a:cxn ang="0">
                  <a:pos x="14" y="0"/>
                </a:cxn>
                <a:cxn ang="0">
                  <a:pos x="19" y="0"/>
                </a:cxn>
                <a:cxn ang="0">
                  <a:pos x="19" y="5"/>
                </a:cxn>
                <a:cxn ang="0">
                  <a:pos x="19" y="5"/>
                </a:cxn>
                <a:cxn ang="0">
                  <a:pos x="19" y="5"/>
                </a:cxn>
                <a:cxn ang="0">
                  <a:pos x="24" y="10"/>
                </a:cxn>
                <a:cxn ang="0">
                  <a:pos x="24" y="10"/>
                </a:cxn>
                <a:cxn ang="0">
                  <a:pos x="24" y="10"/>
                </a:cxn>
                <a:cxn ang="0">
                  <a:pos x="24" y="15"/>
                </a:cxn>
                <a:cxn ang="0">
                  <a:pos x="19" y="15"/>
                </a:cxn>
                <a:cxn ang="0">
                  <a:pos x="19" y="15"/>
                </a:cxn>
                <a:cxn ang="0">
                  <a:pos x="19" y="20"/>
                </a:cxn>
                <a:cxn ang="0">
                  <a:pos x="19" y="20"/>
                </a:cxn>
                <a:cxn ang="0">
                  <a:pos x="14" y="20"/>
                </a:cxn>
                <a:cxn ang="0">
                  <a:pos x="14" y="20"/>
                </a:cxn>
                <a:cxn ang="0">
                  <a:pos x="14" y="20"/>
                </a:cxn>
                <a:cxn ang="0">
                  <a:pos x="10" y="20"/>
                </a:cxn>
                <a:cxn ang="0">
                  <a:pos x="10" y="20"/>
                </a:cxn>
                <a:cxn ang="0">
                  <a:pos x="10" y="20"/>
                </a:cxn>
                <a:cxn ang="0">
                  <a:pos x="5" y="20"/>
                </a:cxn>
                <a:cxn ang="0">
                  <a:pos x="5" y="20"/>
                </a:cxn>
                <a:cxn ang="0">
                  <a:pos x="5" y="20"/>
                </a:cxn>
                <a:cxn ang="0">
                  <a:pos x="0" y="15"/>
                </a:cxn>
                <a:cxn ang="0">
                  <a:pos x="0" y="15"/>
                </a:cxn>
                <a:cxn ang="0">
                  <a:pos x="0" y="10"/>
                </a:cxn>
                <a:cxn ang="0">
                  <a:pos x="0" y="10"/>
                </a:cxn>
                <a:cxn ang="0">
                  <a:pos x="0" y="10"/>
                </a:cxn>
                <a:cxn ang="0">
                  <a:pos x="0" y="5"/>
                </a:cxn>
                <a:cxn ang="0">
                  <a:pos x="5" y="5"/>
                </a:cxn>
                <a:cxn ang="0">
                  <a:pos x="5" y="5"/>
                </a:cxn>
                <a:cxn ang="0">
                  <a:pos x="5" y="0"/>
                </a:cxn>
                <a:cxn ang="0">
                  <a:pos x="5" y="0"/>
                </a:cxn>
                <a:cxn ang="0">
                  <a:pos x="10" y="0"/>
                </a:cxn>
                <a:cxn ang="0">
                  <a:pos x="10" y="0"/>
                </a:cxn>
                <a:cxn ang="0">
                  <a:pos x="14" y="0"/>
                </a:cxn>
              </a:cxnLst>
              <a:rect l="0" t="0" r="r" b="b"/>
              <a:pathLst>
                <a:path w="24" h="20">
                  <a:moveTo>
                    <a:pt x="14" y="0"/>
                  </a:moveTo>
                  <a:lnTo>
                    <a:pt x="14" y="0"/>
                  </a:lnTo>
                  <a:lnTo>
                    <a:pt x="14" y="0"/>
                  </a:lnTo>
                  <a:lnTo>
                    <a:pt x="19" y="0"/>
                  </a:lnTo>
                  <a:lnTo>
                    <a:pt x="19" y="5"/>
                  </a:lnTo>
                  <a:lnTo>
                    <a:pt x="19" y="5"/>
                  </a:lnTo>
                  <a:lnTo>
                    <a:pt x="19" y="5"/>
                  </a:lnTo>
                  <a:lnTo>
                    <a:pt x="24" y="10"/>
                  </a:lnTo>
                  <a:lnTo>
                    <a:pt x="24" y="10"/>
                  </a:lnTo>
                  <a:lnTo>
                    <a:pt x="24" y="10"/>
                  </a:lnTo>
                  <a:lnTo>
                    <a:pt x="24" y="15"/>
                  </a:lnTo>
                  <a:lnTo>
                    <a:pt x="19" y="15"/>
                  </a:lnTo>
                  <a:lnTo>
                    <a:pt x="19" y="15"/>
                  </a:lnTo>
                  <a:lnTo>
                    <a:pt x="19" y="20"/>
                  </a:lnTo>
                  <a:lnTo>
                    <a:pt x="19" y="20"/>
                  </a:lnTo>
                  <a:lnTo>
                    <a:pt x="14" y="20"/>
                  </a:lnTo>
                  <a:lnTo>
                    <a:pt x="14" y="20"/>
                  </a:lnTo>
                  <a:lnTo>
                    <a:pt x="14" y="20"/>
                  </a:lnTo>
                  <a:lnTo>
                    <a:pt x="10" y="20"/>
                  </a:lnTo>
                  <a:lnTo>
                    <a:pt x="10" y="20"/>
                  </a:lnTo>
                  <a:lnTo>
                    <a:pt x="10" y="20"/>
                  </a:lnTo>
                  <a:lnTo>
                    <a:pt x="5" y="20"/>
                  </a:lnTo>
                  <a:lnTo>
                    <a:pt x="5" y="20"/>
                  </a:lnTo>
                  <a:lnTo>
                    <a:pt x="5" y="20"/>
                  </a:lnTo>
                  <a:lnTo>
                    <a:pt x="0" y="15"/>
                  </a:lnTo>
                  <a:lnTo>
                    <a:pt x="0" y="15"/>
                  </a:lnTo>
                  <a:lnTo>
                    <a:pt x="0" y="10"/>
                  </a:lnTo>
                  <a:lnTo>
                    <a:pt x="0" y="10"/>
                  </a:lnTo>
                  <a:lnTo>
                    <a:pt x="0" y="10"/>
                  </a:lnTo>
                  <a:lnTo>
                    <a:pt x="0" y="5"/>
                  </a:lnTo>
                  <a:lnTo>
                    <a:pt x="5" y="5"/>
                  </a:lnTo>
                  <a:lnTo>
                    <a:pt x="5" y="5"/>
                  </a:lnTo>
                  <a:lnTo>
                    <a:pt x="5" y="0"/>
                  </a:lnTo>
                  <a:lnTo>
                    <a:pt x="5" y="0"/>
                  </a:lnTo>
                  <a:lnTo>
                    <a:pt x="10" y="0"/>
                  </a:lnTo>
                  <a:lnTo>
                    <a:pt x="10"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944" name="Line 951"/>
            <p:cNvSpPr>
              <a:spLocks noChangeShapeType="1"/>
            </p:cNvSpPr>
            <p:nvPr/>
          </p:nvSpPr>
          <p:spPr bwMode="auto">
            <a:xfrm rot="2966587">
              <a:off x="8372073" y="4468019"/>
              <a:ext cx="114300" cy="7937"/>
            </a:xfrm>
            <a:prstGeom prst="line">
              <a:avLst/>
            </a:prstGeom>
            <a:noFill/>
            <a:ln w="7938">
              <a:solidFill>
                <a:srgbClr val="000000"/>
              </a:solidFill>
              <a:round/>
              <a:headEnd/>
              <a:tailEnd/>
            </a:ln>
          </p:spPr>
          <p:txBody>
            <a:bodyPr/>
            <a:lstStyle/>
            <a:p>
              <a:endParaRPr lang="fr-FR"/>
            </a:p>
          </p:txBody>
        </p:sp>
        <p:sp>
          <p:nvSpPr>
            <p:cNvPr id="945" name="Line 952"/>
            <p:cNvSpPr>
              <a:spLocks noChangeShapeType="1"/>
            </p:cNvSpPr>
            <p:nvPr/>
          </p:nvSpPr>
          <p:spPr bwMode="auto">
            <a:xfrm rot="2966587" flipV="1">
              <a:off x="8430016" y="4413250"/>
              <a:ext cx="6350" cy="107950"/>
            </a:xfrm>
            <a:prstGeom prst="line">
              <a:avLst/>
            </a:prstGeom>
            <a:noFill/>
            <a:ln w="7938">
              <a:solidFill>
                <a:srgbClr val="000000"/>
              </a:solidFill>
              <a:round/>
              <a:headEnd/>
              <a:tailEnd/>
            </a:ln>
          </p:spPr>
          <p:txBody>
            <a:bodyPr/>
            <a:lstStyle/>
            <a:p>
              <a:endParaRPr lang="fr-FR"/>
            </a:p>
          </p:txBody>
        </p:sp>
        <p:sp>
          <p:nvSpPr>
            <p:cNvPr id="946" name="Freeform 953"/>
            <p:cNvSpPr>
              <a:spLocks/>
            </p:cNvSpPr>
            <p:nvPr/>
          </p:nvSpPr>
          <p:spPr bwMode="auto">
            <a:xfrm rot="2966587">
              <a:off x="8500660" y="4390232"/>
              <a:ext cx="38100" cy="30162"/>
            </a:xfrm>
            <a:custGeom>
              <a:avLst/>
              <a:gdLst/>
              <a:ahLst/>
              <a:cxnLst>
                <a:cxn ang="0">
                  <a:pos x="14" y="0"/>
                </a:cxn>
                <a:cxn ang="0">
                  <a:pos x="14" y="0"/>
                </a:cxn>
                <a:cxn ang="0">
                  <a:pos x="14" y="0"/>
                </a:cxn>
                <a:cxn ang="0">
                  <a:pos x="19" y="0"/>
                </a:cxn>
                <a:cxn ang="0">
                  <a:pos x="19" y="0"/>
                </a:cxn>
                <a:cxn ang="0">
                  <a:pos x="19" y="0"/>
                </a:cxn>
                <a:cxn ang="0">
                  <a:pos x="19" y="5"/>
                </a:cxn>
                <a:cxn ang="0">
                  <a:pos x="24" y="5"/>
                </a:cxn>
                <a:cxn ang="0">
                  <a:pos x="24" y="10"/>
                </a:cxn>
                <a:cxn ang="0">
                  <a:pos x="24" y="10"/>
                </a:cxn>
                <a:cxn ang="0">
                  <a:pos x="24" y="10"/>
                </a:cxn>
                <a:cxn ang="0">
                  <a:pos x="19" y="15"/>
                </a:cxn>
                <a:cxn ang="0">
                  <a:pos x="19" y="15"/>
                </a:cxn>
                <a:cxn ang="0">
                  <a:pos x="19" y="15"/>
                </a:cxn>
                <a:cxn ang="0">
                  <a:pos x="19" y="19"/>
                </a:cxn>
                <a:cxn ang="0">
                  <a:pos x="14" y="19"/>
                </a:cxn>
                <a:cxn ang="0">
                  <a:pos x="14" y="19"/>
                </a:cxn>
                <a:cxn ang="0">
                  <a:pos x="14" y="19"/>
                </a:cxn>
                <a:cxn ang="0">
                  <a:pos x="9" y="19"/>
                </a:cxn>
                <a:cxn ang="0">
                  <a:pos x="9" y="19"/>
                </a:cxn>
                <a:cxn ang="0">
                  <a:pos x="9" y="19"/>
                </a:cxn>
                <a:cxn ang="0">
                  <a:pos x="5" y="19"/>
                </a:cxn>
                <a:cxn ang="0">
                  <a:pos x="5" y="15"/>
                </a:cxn>
                <a:cxn ang="0">
                  <a:pos x="5" y="15"/>
                </a:cxn>
                <a:cxn ang="0">
                  <a:pos x="0" y="15"/>
                </a:cxn>
                <a:cxn ang="0">
                  <a:pos x="0" y="10"/>
                </a:cxn>
                <a:cxn ang="0">
                  <a:pos x="0" y="10"/>
                </a:cxn>
                <a:cxn ang="0">
                  <a:pos x="0" y="10"/>
                </a:cxn>
                <a:cxn ang="0">
                  <a:pos x="0" y="5"/>
                </a:cxn>
                <a:cxn ang="0">
                  <a:pos x="0" y="5"/>
                </a:cxn>
                <a:cxn ang="0">
                  <a:pos x="5" y="5"/>
                </a:cxn>
                <a:cxn ang="0">
                  <a:pos x="5" y="0"/>
                </a:cxn>
                <a:cxn ang="0">
                  <a:pos x="5" y="0"/>
                </a:cxn>
                <a:cxn ang="0">
                  <a:pos x="5" y="0"/>
                </a:cxn>
                <a:cxn ang="0">
                  <a:pos x="9" y="0"/>
                </a:cxn>
                <a:cxn ang="0">
                  <a:pos x="9" y="0"/>
                </a:cxn>
                <a:cxn ang="0">
                  <a:pos x="14" y="0"/>
                </a:cxn>
              </a:cxnLst>
              <a:rect l="0" t="0" r="r" b="b"/>
              <a:pathLst>
                <a:path w="24" h="19">
                  <a:moveTo>
                    <a:pt x="14" y="0"/>
                  </a:moveTo>
                  <a:lnTo>
                    <a:pt x="14" y="0"/>
                  </a:lnTo>
                  <a:lnTo>
                    <a:pt x="14" y="0"/>
                  </a:lnTo>
                  <a:lnTo>
                    <a:pt x="19" y="0"/>
                  </a:lnTo>
                  <a:lnTo>
                    <a:pt x="19" y="0"/>
                  </a:lnTo>
                  <a:lnTo>
                    <a:pt x="19" y="0"/>
                  </a:lnTo>
                  <a:lnTo>
                    <a:pt x="19" y="5"/>
                  </a:lnTo>
                  <a:lnTo>
                    <a:pt x="24" y="5"/>
                  </a:lnTo>
                  <a:lnTo>
                    <a:pt x="24" y="10"/>
                  </a:lnTo>
                  <a:lnTo>
                    <a:pt x="24" y="10"/>
                  </a:lnTo>
                  <a:lnTo>
                    <a:pt x="24" y="10"/>
                  </a:lnTo>
                  <a:lnTo>
                    <a:pt x="19" y="15"/>
                  </a:lnTo>
                  <a:lnTo>
                    <a:pt x="19" y="15"/>
                  </a:lnTo>
                  <a:lnTo>
                    <a:pt x="19" y="15"/>
                  </a:lnTo>
                  <a:lnTo>
                    <a:pt x="19" y="19"/>
                  </a:lnTo>
                  <a:lnTo>
                    <a:pt x="14" y="19"/>
                  </a:lnTo>
                  <a:lnTo>
                    <a:pt x="14" y="19"/>
                  </a:lnTo>
                  <a:lnTo>
                    <a:pt x="14" y="19"/>
                  </a:lnTo>
                  <a:lnTo>
                    <a:pt x="9" y="19"/>
                  </a:lnTo>
                  <a:lnTo>
                    <a:pt x="9" y="19"/>
                  </a:lnTo>
                  <a:lnTo>
                    <a:pt x="9" y="19"/>
                  </a:lnTo>
                  <a:lnTo>
                    <a:pt x="5" y="19"/>
                  </a:lnTo>
                  <a:lnTo>
                    <a:pt x="5" y="15"/>
                  </a:lnTo>
                  <a:lnTo>
                    <a:pt x="5" y="15"/>
                  </a:lnTo>
                  <a:lnTo>
                    <a:pt x="0" y="15"/>
                  </a:lnTo>
                  <a:lnTo>
                    <a:pt x="0" y="10"/>
                  </a:lnTo>
                  <a:lnTo>
                    <a:pt x="0" y="10"/>
                  </a:lnTo>
                  <a:lnTo>
                    <a:pt x="0" y="10"/>
                  </a:lnTo>
                  <a:lnTo>
                    <a:pt x="0" y="5"/>
                  </a:lnTo>
                  <a:lnTo>
                    <a:pt x="0" y="5"/>
                  </a:lnTo>
                  <a:lnTo>
                    <a:pt x="5" y="5"/>
                  </a:lnTo>
                  <a:lnTo>
                    <a:pt x="5" y="0"/>
                  </a:lnTo>
                  <a:lnTo>
                    <a:pt x="5" y="0"/>
                  </a:lnTo>
                  <a:lnTo>
                    <a:pt x="5" y="0"/>
                  </a:lnTo>
                  <a:lnTo>
                    <a:pt x="9" y="0"/>
                  </a:lnTo>
                  <a:lnTo>
                    <a:pt x="9"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947" name="Line 954"/>
            <p:cNvSpPr>
              <a:spLocks noChangeShapeType="1"/>
            </p:cNvSpPr>
            <p:nvPr/>
          </p:nvSpPr>
          <p:spPr bwMode="auto">
            <a:xfrm rot="2966587">
              <a:off x="8464148" y="4398169"/>
              <a:ext cx="114300" cy="7937"/>
            </a:xfrm>
            <a:prstGeom prst="line">
              <a:avLst/>
            </a:prstGeom>
            <a:noFill/>
            <a:ln w="7938">
              <a:solidFill>
                <a:srgbClr val="000000"/>
              </a:solidFill>
              <a:round/>
              <a:headEnd/>
              <a:tailEnd/>
            </a:ln>
          </p:spPr>
          <p:txBody>
            <a:bodyPr/>
            <a:lstStyle/>
            <a:p>
              <a:endParaRPr lang="fr-FR"/>
            </a:p>
          </p:txBody>
        </p:sp>
        <p:sp>
          <p:nvSpPr>
            <p:cNvPr id="948" name="Line 955"/>
            <p:cNvSpPr>
              <a:spLocks noChangeShapeType="1"/>
            </p:cNvSpPr>
            <p:nvPr/>
          </p:nvSpPr>
          <p:spPr bwMode="auto">
            <a:xfrm rot="2966587" flipV="1">
              <a:off x="8515741" y="4351338"/>
              <a:ext cx="7938" cy="106362"/>
            </a:xfrm>
            <a:prstGeom prst="line">
              <a:avLst/>
            </a:prstGeom>
            <a:noFill/>
            <a:ln w="7938">
              <a:solidFill>
                <a:srgbClr val="000000"/>
              </a:solidFill>
              <a:round/>
              <a:headEnd/>
              <a:tailEnd/>
            </a:ln>
          </p:spPr>
          <p:txBody>
            <a:bodyPr/>
            <a:lstStyle/>
            <a:p>
              <a:endParaRPr lang="fr-FR"/>
            </a:p>
          </p:txBody>
        </p:sp>
        <p:sp>
          <p:nvSpPr>
            <p:cNvPr id="949" name="Freeform 956"/>
            <p:cNvSpPr>
              <a:spLocks/>
            </p:cNvSpPr>
            <p:nvPr/>
          </p:nvSpPr>
          <p:spPr bwMode="auto">
            <a:xfrm rot="2966587">
              <a:off x="8423666" y="4367213"/>
              <a:ext cx="31750" cy="38100"/>
            </a:xfrm>
            <a:custGeom>
              <a:avLst/>
              <a:gdLst/>
              <a:ahLst/>
              <a:cxnLst>
                <a:cxn ang="0">
                  <a:pos x="10" y="0"/>
                </a:cxn>
                <a:cxn ang="0">
                  <a:pos x="15" y="0"/>
                </a:cxn>
                <a:cxn ang="0">
                  <a:pos x="15" y="0"/>
                </a:cxn>
                <a:cxn ang="0">
                  <a:pos x="20" y="5"/>
                </a:cxn>
                <a:cxn ang="0">
                  <a:pos x="20" y="5"/>
                </a:cxn>
                <a:cxn ang="0">
                  <a:pos x="20" y="5"/>
                </a:cxn>
                <a:cxn ang="0">
                  <a:pos x="20" y="5"/>
                </a:cxn>
                <a:cxn ang="0">
                  <a:pos x="20" y="10"/>
                </a:cxn>
                <a:cxn ang="0">
                  <a:pos x="20" y="10"/>
                </a:cxn>
                <a:cxn ang="0">
                  <a:pos x="20" y="14"/>
                </a:cxn>
                <a:cxn ang="0">
                  <a:pos x="20" y="14"/>
                </a:cxn>
                <a:cxn ang="0">
                  <a:pos x="20" y="14"/>
                </a:cxn>
                <a:cxn ang="0">
                  <a:pos x="20" y="19"/>
                </a:cxn>
                <a:cxn ang="0">
                  <a:pos x="20" y="19"/>
                </a:cxn>
                <a:cxn ang="0">
                  <a:pos x="20" y="19"/>
                </a:cxn>
                <a:cxn ang="0">
                  <a:pos x="15" y="24"/>
                </a:cxn>
                <a:cxn ang="0">
                  <a:pos x="15" y="24"/>
                </a:cxn>
                <a:cxn ang="0">
                  <a:pos x="15" y="24"/>
                </a:cxn>
                <a:cxn ang="0">
                  <a:pos x="10" y="24"/>
                </a:cxn>
                <a:cxn ang="0">
                  <a:pos x="10" y="24"/>
                </a:cxn>
                <a:cxn ang="0">
                  <a:pos x="5" y="24"/>
                </a:cxn>
                <a:cxn ang="0">
                  <a:pos x="5" y="19"/>
                </a:cxn>
                <a:cxn ang="0">
                  <a:pos x="5" y="19"/>
                </a:cxn>
                <a:cxn ang="0">
                  <a:pos x="5" y="19"/>
                </a:cxn>
                <a:cxn ang="0">
                  <a:pos x="0" y="14"/>
                </a:cxn>
                <a:cxn ang="0">
                  <a:pos x="0" y="14"/>
                </a:cxn>
                <a:cxn ang="0">
                  <a:pos x="0" y="14"/>
                </a:cxn>
                <a:cxn ang="0">
                  <a:pos x="0" y="10"/>
                </a:cxn>
                <a:cxn ang="0">
                  <a:pos x="0" y="10"/>
                </a:cxn>
                <a:cxn ang="0">
                  <a:pos x="0" y="10"/>
                </a:cxn>
                <a:cxn ang="0">
                  <a:pos x="0" y="5"/>
                </a:cxn>
                <a:cxn ang="0">
                  <a:pos x="5" y="5"/>
                </a:cxn>
                <a:cxn ang="0">
                  <a:pos x="5" y="5"/>
                </a:cxn>
                <a:cxn ang="0">
                  <a:pos x="5" y="0"/>
                </a:cxn>
                <a:cxn ang="0">
                  <a:pos x="10" y="0"/>
                </a:cxn>
                <a:cxn ang="0">
                  <a:pos x="10" y="0"/>
                </a:cxn>
                <a:cxn ang="0">
                  <a:pos x="10" y="0"/>
                </a:cxn>
              </a:cxnLst>
              <a:rect l="0" t="0" r="r" b="b"/>
              <a:pathLst>
                <a:path w="20" h="24">
                  <a:moveTo>
                    <a:pt x="10" y="0"/>
                  </a:moveTo>
                  <a:lnTo>
                    <a:pt x="15" y="0"/>
                  </a:lnTo>
                  <a:lnTo>
                    <a:pt x="15" y="0"/>
                  </a:lnTo>
                  <a:lnTo>
                    <a:pt x="20" y="5"/>
                  </a:lnTo>
                  <a:lnTo>
                    <a:pt x="20" y="5"/>
                  </a:lnTo>
                  <a:lnTo>
                    <a:pt x="20" y="5"/>
                  </a:lnTo>
                  <a:lnTo>
                    <a:pt x="20" y="5"/>
                  </a:lnTo>
                  <a:lnTo>
                    <a:pt x="20" y="10"/>
                  </a:lnTo>
                  <a:lnTo>
                    <a:pt x="20" y="10"/>
                  </a:lnTo>
                  <a:lnTo>
                    <a:pt x="20" y="14"/>
                  </a:lnTo>
                  <a:lnTo>
                    <a:pt x="20" y="14"/>
                  </a:lnTo>
                  <a:lnTo>
                    <a:pt x="20" y="14"/>
                  </a:lnTo>
                  <a:lnTo>
                    <a:pt x="20" y="19"/>
                  </a:lnTo>
                  <a:lnTo>
                    <a:pt x="20" y="19"/>
                  </a:lnTo>
                  <a:lnTo>
                    <a:pt x="20" y="19"/>
                  </a:lnTo>
                  <a:lnTo>
                    <a:pt x="15" y="24"/>
                  </a:lnTo>
                  <a:lnTo>
                    <a:pt x="15" y="24"/>
                  </a:lnTo>
                  <a:lnTo>
                    <a:pt x="15" y="24"/>
                  </a:lnTo>
                  <a:lnTo>
                    <a:pt x="10" y="24"/>
                  </a:lnTo>
                  <a:lnTo>
                    <a:pt x="10" y="24"/>
                  </a:lnTo>
                  <a:lnTo>
                    <a:pt x="5" y="24"/>
                  </a:lnTo>
                  <a:lnTo>
                    <a:pt x="5" y="19"/>
                  </a:lnTo>
                  <a:lnTo>
                    <a:pt x="5" y="19"/>
                  </a:lnTo>
                  <a:lnTo>
                    <a:pt x="5" y="19"/>
                  </a:lnTo>
                  <a:lnTo>
                    <a:pt x="0" y="14"/>
                  </a:lnTo>
                  <a:lnTo>
                    <a:pt x="0" y="14"/>
                  </a:lnTo>
                  <a:lnTo>
                    <a:pt x="0" y="14"/>
                  </a:lnTo>
                  <a:lnTo>
                    <a:pt x="0" y="10"/>
                  </a:lnTo>
                  <a:lnTo>
                    <a:pt x="0" y="10"/>
                  </a:lnTo>
                  <a:lnTo>
                    <a:pt x="0" y="10"/>
                  </a:lnTo>
                  <a:lnTo>
                    <a:pt x="0" y="5"/>
                  </a:lnTo>
                  <a:lnTo>
                    <a:pt x="5" y="5"/>
                  </a:lnTo>
                  <a:lnTo>
                    <a:pt x="5" y="5"/>
                  </a:lnTo>
                  <a:lnTo>
                    <a:pt x="5" y="0"/>
                  </a:lnTo>
                  <a:lnTo>
                    <a:pt x="10" y="0"/>
                  </a:lnTo>
                  <a:lnTo>
                    <a:pt x="10" y="0"/>
                  </a:lnTo>
                  <a:lnTo>
                    <a:pt x="10" y="0"/>
                  </a:lnTo>
                  <a:close/>
                </a:path>
              </a:pathLst>
            </a:custGeom>
            <a:solidFill>
              <a:srgbClr val="000000"/>
            </a:solidFill>
            <a:ln w="7938">
              <a:solidFill>
                <a:srgbClr val="000000"/>
              </a:solidFill>
              <a:prstDash val="solid"/>
              <a:round/>
              <a:headEnd/>
              <a:tailEnd/>
            </a:ln>
          </p:spPr>
          <p:txBody>
            <a:bodyPr/>
            <a:lstStyle/>
            <a:p>
              <a:endParaRPr lang="fr-FR"/>
            </a:p>
          </p:txBody>
        </p:sp>
        <p:sp>
          <p:nvSpPr>
            <p:cNvPr id="950" name="Line 957"/>
            <p:cNvSpPr>
              <a:spLocks noChangeShapeType="1"/>
            </p:cNvSpPr>
            <p:nvPr/>
          </p:nvSpPr>
          <p:spPr bwMode="auto">
            <a:xfrm rot="2966587">
              <a:off x="8383979" y="4386263"/>
              <a:ext cx="114300" cy="6350"/>
            </a:xfrm>
            <a:prstGeom prst="line">
              <a:avLst/>
            </a:prstGeom>
            <a:noFill/>
            <a:ln w="7938">
              <a:solidFill>
                <a:srgbClr val="000000"/>
              </a:solidFill>
              <a:round/>
              <a:headEnd/>
              <a:tailEnd/>
            </a:ln>
          </p:spPr>
          <p:txBody>
            <a:bodyPr/>
            <a:lstStyle/>
            <a:p>
              <a:endParaRPr lang="fr-FR"/>
            </a:p>
          </p:txBody>
        </p:sp>
        <p:sp>
          <p:nvSpPr>
            <p:cNvPr id="951" name="Line 958"/>
            <p:cNvSpPr>
              <a:spLocks noChangeShapeType="1"/>
            </p:cNvSpPr>
            <p:nvPr/>
          </p:nvSpPr>
          <p:spPr bwMode="auto">
            <a:xfrm rot="2966587" flipV="1">
              <a:off x="8437160" y="4333082"/>
              <a:ext cx="7937" cy="114300"/>
            </a:xfrm>
            <a:prstGeom prst="line">
              <a:avLst/>
            </a:prstGeom>
            <a:noFill/>
            <a:ln w="7938">
              <a:solidFill>
                <a:srgbClr val="000000"/>
              </a:solidFill>
              <a:round/>
              <a:headEnd/>
              <a:tailEnd/>
            </a:ln>
          </p:spPr>
          <p:txBody>
            <a:bodyPr/>
            <a:lstStyle/>
            <a:p>
              <a:endParaRPr lang="fr-FR"/>
            </a:p>
          </p:txBody>
        </p:sp>
        <p:sp>
          <p:nvSpPr>
            <p:cNvPr id="952" name="Freeform 959"/>
            <p:cNvSpPr>
              <a:spLocks/>
            </p:cNvSpPr>
            <p:nvPr/>
          </p:nvSpPr>
          <p:spPr bwMode="auto">
            <a:xfrm rot="2966587">
              <a:off x="6490091" y="3455988"/>
              <a:ext cx="31750" cy="31750"/>
            </a:xfrm>
            <a:custGeom>
              <a:avLst/>
              <a:gdLst/>
              <a:ahLst/>
              <a:cxnLst>
                <a:cxn ang="0">
                  <a:pos x="0" y="20"/>
                </a:cxn>
                <a:cxn ang="0">
                  <a:pos x="0" y="20"/>
                </a:cxn>
                <a:cxn ang="0">
                  <a:pos x="0" y="15"/>
                </a:cxn>
                <a:cxn ang="0">
                  <a:pos x="0" y="15"/>
                </a:cxn>
                <a:cxn ang="0">
                  <a:pos x="0" y="15"/>
                </a:cxn>
                <a:cxn ang="0">
                  <a:pos x="0" y="10"/>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5" y="0"/>
                </a:cxn>
                <a:cxn ang="0">
                  <a:pos x="15" y="0"/>
                </a:cxn>
                <a:cxn ang="0">
                  <a:pos x="15" y="0"/>
                </a:cxn>
                <a:cxn ang="0">
                  <a:pos x="20" y="5"/>
                </a:cxn>
                <a:cxn ang="0">
                  <a:pos x="20" y="5"/>
                </a:cxn>
                <a:cxn ang="0">
                  <a:pos x="20" y="5"/>
                </a:cxn>
                <a:cxn ang="0">
                  <a:pos x="20" y="10"/>
                </a:cxn>
                <a:cxn ang="0">
                  <a:pos x="20" y="10"/>
                </a:cxn>
                <a:cxn ang="0">
                  <a:pos x="20" y="10"/>
                </a:cxn>
                <a:cxn ang="0">
                  <a:pos x="20" y="15"/>
                </a:cxn>
                <a:cxn ang="0">
                  <a:pos x="20" y="15"/>
                </a:cxn>
                <a:cxn ang="0">
                  <a:pos x="20" y="20"/>
                </a:cxn>
                <a:cxn ang="0">
                  <a:pos x="15" y="20"/>
                </a:cxn>
                <a:cxn ang="0">
                  <a:pos x="15" y="20"/>
                </a:cxn>
                <a:cxn ang="0">
                  <a:pos x="15" y="20"/>
                </a:cxn>
                <a:cxn ang="0">
                  <a:pos x="10" y="20"/>
                </a:cxn>
                <a:cxn ang="0">
                  <a:pos x="10" y="20"/>
                </a:cxn>
                <a:cxn ang="0">
                  <a:pos x="10" y="20"/>
                </a:cxn>
                <a:cxn ang="0">
                  <a:pos x="5" y="20"/>
                </a:cxn>
                <a:cxn ang="0">
                  <a:pos x="5" y="20"/>
                </a:cxn>
                <a:cxn ang="0">
                  <a:pos x="0" y="20"/>
                </a:cxn>
              </a:cxnLst>
              <a:rect l="0" t="0" r="r" b="b"/>
              <a:pathLst>
                <a:path w="20" h="20">
                  <a:moveTo>
                    <a:pt x="0" y="20"/>
                  </a:moveTo>
                  <a:lnTo>
                    <a:pt x="0" y="20"/>
                  </a:lnTo>
                  <a:lnTo>
                    <a:pt x="0" y="15"/>
                  </a:lnTo>
                  <a:lnTo>
                    <a:pt x="0" y="15"/>
                  </a:lnTo>
                  <a:lnTo>
                    <a:pt x="0" y="15"/>
                  </a:lnTo>
                  <a:lnTo>
                    <a:pt x="0" y="10"/>
                  </a:lnTo>
                  <a:lnTo>
                    <a:pt x="0" y="10"/>
                  </a:lnTo>
                  <a:lnTo>
                    <a:pt x="0" y="10"/>
                  </a:lnTo>
                  <a:lnTo>
                    <a:pt x="0" y="5"/>
                  </a:lnTo>
                  <a:lnTo>
                    <a:pt x="0" y="5"/>
                  </a:lnTo>
                  <a:lnTo>
                    <a:pt x="0" y="5"/>
                  </a:lnTo>
                  <a:lnTo>
                    <a:pt x="5" y="0"/>
                  </a:lnTo>
                  <a:lnTo>
                    <a:pt x="5" y="0"/>
                  </a:lnTo>
                  <a:lnTo>
                    <a:pt x="5" y="0"/>
                  </a:lnTo>
                  <a:lnTo>
                    <a:pt x="10" y="0"/>
                  </a:lnTo>
                  <a:lnTo>
                    <a:pt x="10" y="0"/>
                  </a:lnTo>
                  <a:lnTo>
                    <a:pt x="15" y="0"/>
                  </a:lnTo>
                  <a:lnTo>
                    <a:pt x="15" y="0"/>
                  </a:lnTo>
                  <a:lnTo>
                    <a:pt x="15" y="0"/>
                  </a:lnTo>
                  <a:lnTo>
                    <a:pt x="20" y="5"/>
                  </a:lnTo>
                  <a:lnTo>
                    <a:pt x="20" y="5"/>
                  </a:lnTo>
                  <a:lnTo>
                    <a:pt x="20" y="5"/>
                  </a:lnTo>
                  <a:lnTo>
                    <a:pt x="20" y="10"/>
                  </a:lnTo>
                  <a:lnTo>
                    <a:pt x="20" y="10"/>
                  </a:lnTo>
                  <a:lnTo>
                    <a:pt x="20" y="10"/>
                  </a:lnTo>
                  <a:lnTo>
                    <a:pt x="20" y="15"/>
                  </a:lnTo>
                  <a:lnTo>
                    <a:pt x="20" y="15"/>
                  </a:lnTo>
                  <a:lnTo>
                    <a:pt x="20" y="20"/>
                  </a:lnTo>
                  <a:lnTo>
                    <a:pt x="15" y="20"/>
                  </a:lnTo>
                  <a:lnTo>
                    <a:pt x="15" y="20"/>
                  </a:lnTo>
                  <a:lnTo>
                    <a:pt x="15" y="20"/>
                  </a:lnTo>
                  <a:lnTo>
                    <a:pt x="10" y="20"/>
                  </a:lnTo>
                  <a:lnTo>
                    <a:pt x="10" y="20"/>
                  </a:lnTo>
                  <a:lnTo>
                    <a:pt x="10" y="20"/>
                  </a:lnTo>
                  <a:lnTo>
                    <a:pt x="5" y="20"/>
                  </a:lnTo>
                  <a:lnTo>
                    <a:pt x="5" y="20"/>
                  </a:lnTo>
                  <a:lnTo>
                    <a:pt x="0" y="20"/>
                  </a:lnTo>
                  <a:close/>
                </a:path>
              </a:pathLst>
            </a:custGeom>
            <a:solidFill>
              <a:srgbClr val="000000"/>
            </a:solidFill>
            <a:ln w="7938">
              <a:solidFill>
                <a:srgbClr val="000000"/>
              </a:solidFill>
              <a:prstDash val="solid"/>
              <a:round/>
              <a:headEnd/>
              <a:tailEnd/>
            </a:ln>
          </p:spPr>
          <p:txBody>
            <a:bodyPr/>
            <a:lstStyle/>
            <a:p>
              <a:endParaRPr lang="fr-FR"/>
            </a:p>
          </p:txBody>
        </p:sp>
        <p:sp>
          <p:nvSpPr>
            <p:cNvPr id="953" name="Line 960"/>
            <p:cNvSpPr>
              <a:spLocks noChangeShapeType="1"/>
            </p:cNvSpPr>
            <p:nvPr/>
          </p:nvSpPr>
          <p:spPr bwMode="auto">
            <a:xfrm rot="2966587">
              <a:off x="6455960" y="3440906"/>
              <a:ext cx="92075" cy="68263"/>
            </a:xfrm>
            <a:prstGeom prst="line">
              <a:avLst/>
            </a:prstGeom>
            <a:noFill/>
            <a:ln w="7938">
              <a:solidFill>
                <a:srgbClr val="000000"/>
              </a:solidFill>
              <a:round/>
              <a:headEnd/>
              <a:tailEnd/>
            </a:ln>
          </p:spPr>
          <p:txBody>
            <a:bodyPr/>
            <a:lstStyle/>
            <a:p>
              <a:endParaRPr lang="fr-FR"/>
            </a:p>
          </p:txBody>
        </p:sp>
        <p:sp>
          <p:nvSpPr>
            <p:cNvPr id="954" name="Line 961"/>
            <p:cNvSpPr>
              <a:spLocks noChangeShapeType="1"/>
            </p:cNvSpPr>
            <p:nvPr/>
          </p:nvSpPr>
          <p:spPr bwMode="auto">
            <a:xfrm rot="2966587" flipV="1">
              <a:off x="6466279" y="3429000"/>
              <a:ext cx="68262" cy="84138"/>
            </a:xfrm>
            <a:prstGeom prst="line">
              <a:avLst/>
            </a:prstGeom>
            <a:noFill/>
            <a:ln w="7938">
              <a:solidFill>
                <a:srgbClr val="000000"/>
              </a:solidFill>
              <a:round/>
              <a:headEnd/>
              <a:tailEnd/>
            </a:ln>
          </p:spPr>
          <p:txBody>
            <a:bodyPr/>
            <a:lstStyle/>
            <a:p>
              <a:endParaRPr lang="fr-FR"/>
            </a:p>
          </p:txBody>
        </p:sp>
        <p:sp>
          <p:nvSpPr>
            <p:cNvPr id="955" name="Freeform 962"/>
            <p:cNvSpPr>
              <a:spLocks/>
            </p:cNvSpPr>
            <p:nvPr/>
          </p:nvSpPr>
          <p:spPr bwMode="auto">
            <a:xfrm rot="2966587">
              <a:off x="6544860" y="3512344"/>
              <a:ext cx="38100" cy="30162"/>
            </a:xfrm>
            <a:custGeom>
              <a:avLst/>
              <a:gdLst/>
              <a:ahLst/>
              <a:cxnLst>
                <a:cxn ang="0">
                  <a:pos x="5" y="19"/>
                </a:cxn>
                <a:cxn ang="0">
                  <a:pos x="5" y="19"/>
                </a:cxn>
                <a:cxn ang="0">
                  <a:pos x="5" y="14"/>
                </a:cxn>
                <a:cxn ang="0">
                  <a:pos x="0" y="14"/>
                </a:cxn>
                <a:cxn ang="0">
                  <a:pos x="0" y="14"/>
                </a:cxn>
                <a:cxn ang="0">
                  <a:pos x="0" y="9"/>
                </a:cxn>
                <a:cxn ang="0">
                  <a:pos x="0" y="9"/>
                </a:cxn>
                <a:cxn ang="0">
                  <a:pos x="0" y="4"/>
                </a:cxn>
                <a:cxn ang="0">
                  <a:pos x="5" y="4"/>
                </a:cxn>
                <a:cxn ang="0">
                  <a:pos x="5" y="4"/>
                </a:cxn>
                <a:cxn ang="0">
                  <a:pos x="5" y="0"/>
                </a:cxn>
                <a:cxn ang="0">
                  <a:pos x="5" y="0"/>
                </a:cxn>
                <a:cxn ang="0">
                  <a:pos x="10" y="0"/>
                </a:cxn>
                <a:cxn ang="0">
                  <a:pos x="10" y="0"/>
                </a:cxn>
                <a:cxn ang="0">
                  <a:pos x="10" y="0"/>
                </a:cxn>
                <a:cxn ang="0">
                  <a:pos x="15" y="0"/>
                </a:cxn>
                <a:cxn ang="0">
                  <a:pos x="15" y="0"/>
                </a:cxn>
                <a:cxn ang="0">
                  <a:pos x="20" y="0"/>
                </a:cxn>
                <a:cxn ang="0">
                  <a:pos x="20" y="0"/>
                </a:cxn>
                <a:cxn ang="0">
                  <a:pos x="20" y="4"/>
                </a:cxn>
                <a:cxn ang="0">
                  <a:pos x="20" y="4"/>
                </a:cxn>
                <a:cxn ang="0">
                  <a:pos x="24" y="4"/>
                </a:cxn>
                <a:cxn ang="0">
                  <a:pos x="24" y="9"/>
                </a:cxn>
                <a:cxn ang="0">
                  <a:pos x="24" y="9"/>
                </a:cxn>
                <a:cxn ang="0">
                  <a:pos x="24" y="9"/>
                </a:cxn>
                <a:cxn ang="0">
                  <a:pos x="24" y="14"/>
                </a:cxn>
                <a:cxn ang="0">
                  <a:pos x="20" y="14"/>
                </a:cxn>
                <a:cxn ang="0">
                  <a:pos x="20" y="19"/>
                </a:cxn>
                <a:cxn ang="0">
                  <a:pos x="20" y="19"/>
                </a:cxn>
                <a:cxn ang="0">
                  <a:pos x="20" y="19"/>
                </a:cxn>
                <a:cxn ang="0">
                  <a:pos x="15" y="19"/>
                </a:cxn>
                <a:cxn ang="0">
                  <a:pos x="15" y="19"/>
                </a:cxn>
                <a:cxn ang="0">
                  <a:pos x="15" y="19"/>
                </a:cxn>
                <a:cxn ang="0">
                  <a:pos x="10" y="19"/>
                </a:cxn>
                <a:cxn ang="0">
                  <a:pos x="10" y="19"/>
                </a:cxn>
                <a:cxn ang="0">
                  <a:pos x="5" y="19"/>
                </a:cxn>
                <a:cxn ang="0">
                  <a:pos x="5" y="19"/>
                </a:cxn>
              </a:cxnLst>
              <a:rect l="0" t="0" r="r" b="b"/>
              <a:pathLst>
                <a:path w="24" h="19">
                  <a:moveTo>
                    <a:pt x="5" y="19"/>
                  </a:moveTo>
                  <a:lnTo>
                    <a:pt x="5" y="19"/>
                  </a:lnTo>
                  <a:lnTo>
                    <a:pt x="5" y="14"/>
                  </a:lnTo>
                  <a:lnTo>
                    <a:pt x="0" y="14"/>
                  </a:lnTo>
                  <a:lnTo>
                    <a:pt x="0" y="14"/>
                  </a:lnTo>
                  <a:lnTo>
                    <a:pt x="0" y="9"/>
                  </a:lnTo>
                  <a:lnTo>
                    <a:pt x="0" y="9"/>
                  </a:lnTo>
                  <a:lnTo>
                    <a:pt x="0" y="4"/>
                  </a:lnTo>
                  <a:lnTo>
                    <a:pt x="5" y="4"/>
                  </a:lnTo>
                  <a:lnTo>
                    <a:pt x="5" y="4"/>
                  </a:lnTo>
                  <a:lnTo>
                    <a:pt x="5" y="0"/>
                  </a:lnTo>
                  <a:lnTo>
                    <a:pt x="5" y="0"/>
                  </a:lnTo>
                  <a:lnTo>
                    <a:pt x="10" y="0"/>
                  </a:lnTo>
                  <a:lnTo>
                    <a:pt x="10" y="0"/>
                  </a:lnTo>
                  <a:lnTo>
                    <a:pt x="10" y="0"/>
                  </a:lnTo>
                  <a:lnTo>
                    <a:pt x="15" y="0"/>
                  </a:lnTo>
                  <a:lnTo>
                    <a:pt x="15" y="0"/>
                  </a:lnTo>
                  <a:lnTo>
                    <a:pt x="20" y="0"/>
                  </a:lnTo>
                  <a:lnTo>
                    <a:pt x="20" y="0"/>
                  </a:lnTo>
                  <a:lnTo>
                    <a:pt x="20" y="4"/>
                  </a:lnTo>
                  <a:lnTo>
                    <a:pt x="20" y="4"/>
                  </a:lnTo>
                  <a:lnTo>
                    <a:pt x="24" y="4"/>
                  </a:lnTo>
                  <a:lnTo>
                    <a:pt x="24" y="9"/>
                  </a:lnTo>
                  <a:lnTo>
                    <a:pt x="24" y="9"/>
                  </a:lnTo>
                  <a:lnTo>
                    <a:pt x="24" y="9"/>
                  </a:lnTo>
                  <a:lnTo>
                    <a:pt x="24" y="14"/>
                  </a:lnTo>
                  <a:lnTo>
                    <a:pt x="20" y="14"/>
                  </a:lnTo>
                  <a:lnTo>
                    <a:pt x="20" y="19"/>
                  </a:lnTo>
                  <a:lnTo>
                    <a:pt x="20" y="19"/>
                  </a:lnTo>
                  <a:lnTo>
                    <a:pt x="20" y="19"/>
                  </a:lnTo>
                  <a:lnTo>
                    <a:pt x="15" y="19"/>
                  </a:lnTo>
                  <a:lnTo>
                    <a:pt x="15" y="19"/>
                  </a:lnTo>
                  <a:lnTo>
                    <a:pt x="15" y="19"/>
                  </a:lnTo>
                  <a:lnTo>
                    <a:pt x="10" y="19"/>
                  </a:lnTo>
                  <a:lnTo>
                    <a:pt x="10" y="19"/>
                  </a:lnTo>
                  <a:lnTo>
                    <a:pt x="5" y="19"/>
                  </a:lnTo>
                  <a:lnTo>
                    <a:pt x="5" y="19"/>
                  </a:lnTo>
                  <a:close/>
                </a:path>
              </a:pathLst>
            </a:custGeom>
            <a:solidFill>
              <a:srgbClr val="000000"/>
            </a:solidFill>
            <a:ln w="7938">
              <a:solidFill>
                <a:srgbClr val="000000"/>
              </a:solidFill>
              <a:prstDash val="solid"/>
              <a:round/>
              <a:headEnd/>
              <a:tailEnd/>
            </a:ln>
          </p:spPr>
          <p:txBody>
            <a:bodyPr/>
            <a:lstStyle/>
            <a:p>
              <a:endParaRPr lang="fr-FR"/>
            </a:p>
          </p:txBody>
        </p:sp>
        <p:sp>
          <p:nvSpPr>
            <p:cNvPr id="956" name="Line 963"/>
            <p:cNvSpPr>
              <a:spLocks noChangeShapeType="1"/>
            </p:cNvSpPr>
            <p:nvPr/>
          </p:nvSpPr>
          <p:spPr bwMode="auto">
            <a:xfrm rot="2966587">
              <a:off x="6518666" y="3495676"/>
              <a:ext cx="84137" cy="68262"/>
            </a:xfrm>
            <a:prstGeom prst="line">
              <a:avLst/>
            </a:prstGeom>
            <a:noFill/>
            <a:ln w="7938">
              <a:solidFill>
                <a:srgbClr val="000000"/>
              </a:solidFill>
              <a:round/>
              <a:headEnd/>
              <a:tailEnd/>
            </a:ln>
          </p:spPr>
          <p:txBody>
            <a:bodyPr/>
            <a:lstStyle/>
            <a:p>
              <a:endParaRPr lang="fr-FR"/>
            </a:p>
          </p:txBody>
        </p:sp>
        <p:sp>
          <p:nvSpPr>
            <p:cNvPr id="957" name="Line 964"/>
            <p:cNvSpPr>
              <a:spLocks noChangeShapeType="1"/>
            </p:cNvSpPr>
            <p:nvPr/>
          </p:nvSpPr>
          <p:spPr bwMode="auto">
            <a:xfrm rot="2966587" flipV="1">
              <a:off x="6532160" y="3480594"/>
              <a:ext cx="68263" cy="92075"/>
            </a:xfrm>
            <a:prstGeom prst="line">
              <a:avLst/>
            </a:prstGeom>
            <a:noFill/>
            <a:ln w="7938">
              <a:solidFill>
                <a:srgbClr val="000000"/>
              </a:solidFill>
              <a:round/>
              <a:headEnd/>
              <a:tailEnd/>
            </a:ln>
          </p:spPr>
          <p:txBody>
            <a:bodyPr/>
            <a:lstStyle/>
            <a:p>
              <a:endParaRPr lang="fr-FR"/>
            </a:p>
          </p:txBody>
        </p:sp>
        <p:sp>
          <p:nvSpPr>
            <p:cNvPr id="958" name="Freeform 965"/>
            <p:cNvSpPr>
              <a:spLocks/>
            </p:cNvSpPr>
            <p:nvPr/>
          </p:nvSpPr>
          <p:spPr bwMode="auto">
            <a:xfrm rot="2966587">
              <a:off x="6607567" y="3335337"/>
              <a:ext cx="30162" cy="30163"/>
            </a:xfrm>
            <a:custGeom>
              <a:avLst/>
              <a:gdLst/>
              <a:ahLst/>
              <a:cxnLst>
                <a:cxn ang="0">
                  <a:pos x="19" y="14"/>
                </a:cxn>
                <a:cxn ang="0">
                  <a:pos x="19" y="19"/>
                </a:cxn>
                <a:cxn ang="0">
                  <a:pos x="14" y="19"/>
                </a:cxn>
                <a:cxn ang="0">
                  <a:pos x="14" y="19"/>
                </a:cxn>
                <a:cxn ang="0">
                  <a:pos x="14" y="19"/>
                </a:cxn>
                <a:cxn ang="0">
                  <a:pos x="9" y="19"/>
                </a:cxn>
                <a:cxn ang="0">
                  <a:pos x="9" y="19"/>
                </a:cxn>
                <a:cxn ang="0">
                  <a:pos x="9" y="19"/>
                </a:cxn>
                <a:cxn ang="0">
                  <a:pos x="5" y="19"/>
                </a:cxn>
                <a:cxn ang="0">
                  <a:pos x="5" y="19"/>
                </a:cxn>
                <a:cxn ang="0">
                  <a:pos x="0" y="19"/>
                </a:cxn>
                <a:cxn ang="0">
                  <a:pos x="0" y="14"/>
                </a:cxn>
                <a:cxn ang="0">
                  <a:pos x="0" y="14"/>
                </a:cxn>
                <a:cxn ang="0">
                  <a:pos x="0" y="14"/>
                </a:cxn>
                <a:cxn ang="0">
                  <a:pos x="0" y="9"/>
                </a:cxn>
                <a:cxn ang="0">
                  <a:pos x="0" y="9"/>
                </a:cxn>
                <a:cxn ang="0">
                  <a:pos x="0" y="5"/>
                </a:cxn>
                <a:cxn ang="0">
                  <a:pos x="0" y="5"/>
                </a:cxn>
                <a:cxn ang="0">
                  <a:pos x="0" y="5"/>
                </a:cxn>
                <a:cxn ang="0">
                  <a:pos x="0" y="0"/>
                </a:cxn>
                <a:cxn ang="0">
                  <a:pos x="5" y="0"/>
                </a:cxn>
                <a:cxn ang="0">
                  <a:pos x="5" y="0"/>
                </a:cxn>
                <a:cxn ang="0">
                  <a:pos x="5" y="0"/>
                </a:cxn>
                <a:cxn ang="0">
                  <a:pos x="9" y="0"/>
                </a:cxn>
                <a:cxn ang="0">
                  <a:pos x="9" y="0"/>
                </a:cxn>
                <a:cxn ang="0">
                  <a:pos x="14" y="0"/>
                </a:cxn>
                <a:cxn ang="0">
                  <a:pos x="14" y="0"/>
                </a:cxn>
                <a:cxn ang="0">
                  <a:pos x="14" y="0"/>
                </a:cxn>
                <a:cxn ang="0">
                  <a:pos x="19" y="0"/>
                </a:cxn>
                <a:cxn ang="0">
                  <a:pos x="19" y="5"/>
                </a:cxn>
                <a:cxn ang="0">
                  <a:pos x="19" y="5"/>
                </a:cxn>
                <a:cxn ang="0">
                  <a:pos x="19" y="5"/>
                </a:cxn>
                <a:cxn ang="0">
                  <a:pos x="19" y="9"/>
                </a:cxn>
                <a:cxn ang="0">
                  <a:pos x="19" y="9"/>
                </a:cxn>
                <a:cxn ang="0">
                  <a:pos x="19" y="14"/>
                </a:cxn>
                <a:cxn ang="0">
                  <a:pos x="19" y="14"/>
                </a:cxn>
                <a:cxn ang="0">
                  <a:pos x="19" y="14"/>
                </a:cxn>
              </a:cxnLst>
              <a:rect l="0" t="0" r="r" b="b"/>
              <a:pathLst>
                <a:path w="19" h="19">
                  <a:moveTo>
                    <a:pt x="19" y="14"/>
                  </a:moveTo>
                  <a:lnTo>
                    <a:pt x="19" y="19"/>
                  </a:lnTo>
                  <a:lnTo>
                    <a:pt x="14" y="19"/>
                  </a:lnTo>
                  <a:lnTo>
                    <a:pt x="14" y="19"/>
                  </a:lnTo>
                  <a:lnTo>
                    <a:pt x="14" y="19"/>
                  </a:lnTo>
                  <a:lnTo>
                    <a:pt x="9" y="19"/>
                  </a:lnTo>
                  <a:lnTo>
                    <a:pt x="9" y="19"/>
                  </a:lnTo>
                  <a:lnTo>
                    <a:pt x="9" y="19"/>
                  </a:lnTo>
                  <a:lnTo>
                    <a:pt x="5" y="19"/>
                  </a:lnTo>
                  <a:lnTo>
                    <a:pt x="5" y="19"/>
                  </a:lnTo>
                  <a:lnTo>
                    <a:pt x="0" y="19"/>
                  </a:lnTo>
                  <a:lnTo>
                    <a:pt x="0" y="14"/>
                  </a:lnTo>
                  <a:lnTo>
                    <a:pt x="0" y="14"/>
                  </a:lnTo>
                  <a:lnTo>
                    <a:pt x="0" y="14"/>
                  </a:lnTo>
                  <a:lnTo>
                    <a:pt x="0" y="9"/>
                  </a:lnTo>
                  <a:lnTo>
                    <a:pt x="0" y="9"/>
                  </a:lnTo>
                  <a:lnTo>
                    <a:pt x="0" y="5"/>
                  </a:lnTo>
                  <a:lnTo>
                    <a:pt x="0" y="5"/>
                  </a:lnTo>
                  <a:lnTo>
                    <a:pt x="0" y="5"/>
                  </a:lnTo>
                  <a:lnTo>
                    <a:pt x="0" y="0"/>
                  </a:lnTo>
                  <a:lnTo>
                    <a:pt x="5" y="0"/>
                  </a:lnTo>
                  <a:lnTo>
                    <a:pt x="5" y="0"/>
                  </a:lnTo>
                  <a:lnTo>
                    <a:pt x="5" y="0"/>
                  </a:lnTo>
                  <a:lnTo>
                    <a:pt x="9" y="0"/>
                  </a:lnTo>
                  <a:lnTo>
                    <a:pt x="9" y="0"/>
                  </a:lnTo>
                  <a:lnTo>
                    <a:pt x="14" y="0"/>
                  </a:lnTo>
                  <a:lnTo>
                    <a:pt x="14" y="0"/>
                  </a:lnTo>
                  <a:lnTo>
                    <a:pt x="14" y="0"/>
                  </a:lnTo>
                  <a:lnTo>
                    <a:pt x="19" y="0"/>
                  </a:lnTo>
                  <a:lnTo>
                    <a:pt x="19" y="5"/>
                  </a:lnTo>
                  <a:lnTo>
                    <a:pt x="19" y="5"/>
                  </a:lnTo>
                  <a:lnTo>
                    <a:pt x="19" y="5"/>
                  </a:lnTo>
                  <a:lnTo>
                    <a:pt x="19" y="9"/>
                  </a:lnTo>
                  <a:lnTo>
                    <a:pt x="19" y="9"/>
                  </a:lnTo>
                  <a:lnTo>
                    <a:pt x="19" y="14"/>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959" name="Line 966"/>
            <p:cNvSpPr>
              <a:spLocks noChangeShapeType="1"/>
            </p:cNvSpPr>
            <p:nvPr/>
          </p:nvSpPr>
          <p:spPr bwMode="auto">
            <a:xfrm rot="2966587" flipV="1">
              <a:off x="6591692" y="3305175"/>
              <a:ext cx="61912" cy="90487"/>
            </a:xfrm>
            <a:prstGeom prst="line">
              <a:avLst/>
            </a:prstGeom>
            <a:noFill/>
            <a:ln w="7938">
              <a:solidFill>
                <a:srgbClr val="000000"/>
              </a:solidFill>
              <a:round/>
              <a:headEnd/>
              <a:tailEnd/>
            </a:ln>
          </p:spPr>
          <p:txBody>
            <a:bodyPr/>
            <a:lstStyle/>
            <a:p>
              <a:endParaRPr lang="fr-FR"/>
            </a:p>
          </p:txBody>
        </p:sp>
        <p:sp>
          <p:nvSpPr>
            <p:cNvPr id="960" name="Line 967"/>
            <p:cNvSpPr>
              <a:spLocks noChangeShapeType="1"/>
            </p:cNvSpPr>
            <p:nvPr/>
          </p:nvSpPr>
          <p:spPr bwMode="auto">
            <a:xfrm rot="2966587">
              <a:off x="6577404" y="3319462"/>
              <a:ext cx="90488" cy="61913"/>
            </a:xfrm>
            <a:prstGeom prst="line">
              <a:avLst/>
            </a:prstGeom>
            <a:noFill/>
            <a:ln w="7938">
              <a:solidFill>
                <a:srgbClr val="000000"/>
              </a:solidFill>
              <a:round/>
              <a:headEnd/>
              <a:tailEnd/>
            </a:ln>
          </p:spPr>
          <p:txBody>
            <a:bodyPr/>
            <a:lstStyle/>
            <a:p>
              <a:endParaRPr lang="fr-FR"/>
            </a:p>
          </p:txBody>
        </p:sp>
        <p:sp>
          <p:nvSpPr>
            <p:cNvPr id="961" name="Freeform 968"/>
            <p:cNvSpPr>
              <a:spLocks/>
            </p:cNvSpPr>
            <p:nvPr/>
          </p:nvSpPr>
          <p:spPr bwMode="auto">
            <a:xfrm rot="2966587">
              <a:off x="6652810" y="3277394"/>
              <a:ext cx="38100" cy="30162"/>
            </a:xfrm>
            <a:custGeom>
              <a:avLst/>
              <a:gdLst/>
              <a:ahLst/>
              <a:cxnLst>
                <a:cxn ang="0">
                  <a:pos x="19" y="14"/>
                </a:cxn>
                <a:cxn ang="0">
                  <a:pos x="19" y="14"/>
                </a:cxn>
                <a:cxn ang="0">
                  <a:pos x="19" y="19"/>
                </a:cxn>
                <a:cxn ang="0">
                  <a:pos x="15" y="19"/>
                </a:cxn>
                <a:cxn ang="0">
                  <a:pos x="15" y="19"/>
                </a:cxn>
                <a:cxn ang="0">
                  <a:pos x="15" y="19"/>
                </a:cxn>
                <a:cxn ang="0">
                  <a:pos x="10" y="19"/>
                </a:cxn>
                <a:cxn ang="0">
                  <a:pos x="10" y="19"/>
                </a:cxn>
                <a:cxn ang="0">
                  <a:pos x="10" y="19"/>
                </a:cxn>
                <a:cxn ang="0">
                  <a:pos x="5" y="19"/>
                </a:cxn>
                <a:cxn ang="0">
                  <a:pos x="5" y="14"/>
                </a:cxn>
                <a:cxn ang="0">
                  <a:pos x="5" y="14"/>
                </a:cxn>
                <a:cxn ang="0">
                  <a:pos x="0" y="14"/>
                </a:cxn>
                <a:cxn ang="0">
                  <a:pos x="0" y="9"/>
                </a:cxn>
                <a:cxn ang="0">
                  <a:pos x="0" y="9"/>
                </a:cxn>
                <a:cxn ang="0">
                  <a:pos x="0" y="9"/>
                </a:cxn>
                <a:cxn ang="0">
                  <a:pos x="0" y="4"/>
                </a:cxn>
                <a:cxn ang="0">
                  <a:pos x="0" y="4"/>
                </a:cxn>
                <a:cxn ang="0">
                  <a:pos x="5" y="0"/>
                </a:cxn>
                <a:cxn ang="0">
                  <a:pos x="5" y="0"/>
                </a:cxn>
                <a:cxn ang="0">
                  <a:pos x="5" y="0"/>
                </a:cxn>
                <a:cxn ang="0">
                  <a:pos x="5" y="0"/>
                </a:cxn>
                <a:cxn ang="0">
                  <a:pos x="10" y="0"/>
                </a:cxn>
                <a:cxn ang="0">
                  <a:pos x="10" y="0"/>
                </a:cxn>
                <a:cxn ang="0">
                  <a:pos x="15" y="0"/>
                </a:cxn>
                <a:cxn ang="0">
                  <a:pos x="15" y="0"/>
                </a:cxn>
                <a:cxn ang="0">
                  <a:pos x="15" y="0"/>
                </a:cxn>
                <a:cxn ang="0">
                  <a:pos x="19" y="0"/>
                </a:cxn>
                <a:cxn ang="0">
                  <a:pos x="19" y="0"/>
                </a:cxn>
                <a:cxn ang="0">
                  <a:pos x="19" y="4"/>
                </a:cxn>
                <a:cxn ang="0">
                  <a:pos x="19" y="4"/>
                </a:cxn>
                <a:cxn ang="0">
                  <a:pos x="24" y="4"/>
                </a:cxn>
                <a:cxn ang="0">
                  <a:pos x="24" y="9"/>
                </a:cxn>
                <a:cxn ang="0">
                  <a:pos x="24" y="9"/>
                </a:cxn>
                <a:cxn ang="0">
                  <a:pos x="24" y="9"/>
                </a:cxn>
                <a:cxn ang="0">
                  <a:pos x="19" y="14"/>
                </a:cxn>
                <a:cxn ang="0">
                  <a:pos x="19" y="14"/>
                </a:cxn>
              </a:cxnLst>
              <a:rect l="0" t="0" r="r" b="b"/>
              <a:pathLst>
                <a:path w="24" h="19">
                  <a:moveTo>
                    <a:pt x="19" y="14"/>
                  </a:moveTo>
                  <a:lnTo>
                    <a:pt x="19" y="14"/>
                  </a:lnTo>
                  <a:lnTo>
                    <a:pt x="19" y="19"/>
                  </a:lnTo>
                  <a:lnTo>
                    <a:pt x="15" y="19"/>
                  </a:lnTo>
                  <a:lnTo>
                    <a:pt x="15" y="19"/>
                  </a:lnTo>
                  <a:lnTo>
                    <a:pt x="15" y="19"/>
                  </a:lnTo>
                  <a:lnTo>
                    <a:pt x="10" y="19"/>
                  </a:lnTo>
                  <a:lnTo>
                    <a:pt x="10" y="19"/>
                  </a:lnTo>
                  <a:lnTo>
                    <a:pt x="10" y="19"/>
                  </a:lnTo>
                  <a:lnTo>
                    <a:pt x="5" y="19"/>
                  </a:lnTo>
                  <a:lnTo>
                    <a:pt x="5" y="14"/>
                  </a:lnTo>
                  <a:lnTo>
                    <a:pt x="5" y="14"/>
                  </a:lnTo>
                  <a:lnTo>
                    <a:pt x="0" y="14"/>
                  </a:lnTo>
                  <a:lnTo>
                    <a:pt x="0" y="9"/>
                  </a:lnTo>
                  <a:lnTo>
                    <a:pt x="0" y="9"/>
                  </a:lnTo>
                  <a:lnTo>
                    <a:pt x="0" y="9"/>
                  </a:lnTo>
                  <a:lnTo>
                    <a:pt x="0" y="4"/>
                  </a:lnTo>
                  <a:lnTo>
                    <a:pt x="0" y="4"/>
                  </a:lnTo>
                  <a:lnTo>
                    <a:pt x="5" y="0"/>
                  </a:lnTo>
                  <a:lnTo>
                    <a:pt x="5" y="0"/>
                  </a:lnTo>
                  <a:lnTo>
                    <a:pt x="5" y="0"/>
                  </a:lnTo>
                  <a:lnTo>
                    <a:pt x="5" y="0"/>
                  </a:lnTo>
                  <a:lnTo>
                    <a:pt x="10" y="0"/>
                  </a:lnTo>
                  <a:lnTo>
                    <a:pt x="10" y="0"/>
                  </a:lnTo>
                  <a:lnTo>
                    <a:pt x="15" y="0"/>
                  </a:lnTo>
                  <a:lnTo>
                    <a:pt x="15" y="0"/>
                  </a:lnTo>
                  <a:lnTo>
                    <a:pt x="15" y="0"/>
                  </a:lnTo>
                  <a:lnTo>
                    <a:pt x="19" y="0"/>
                  </a:lnTo>
                  <a:lnTo>
                    <a:pt x="19" y="0"/>
                  </a:lnTo>
                  <a:lnTo>
                    <a:pt x="19" y="4"/>
                  </a:lnTo>
                  <a:lnTo>
                    <a:pt x="19" y="4"/>
                  </a:lnTo>
                  <a:lnTo>
                    <a:pt x="24" y="4"/>
                  </a:lnTo>
                  <a:lnTo>
                    <a:pt x="24" y="9"/>
                  </a:lnTo>
                  <a:lnTo>
                    <a:pt x="24" y="9"/>
                  </a:lnTo>
                  <a:lnTo>
                    <a:pt x="24" y="9"/>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962" name="Line 969"/>
            <p:cNvSpPr>
              <a:spLocks noChangeShapeType="1"/>
            </p:cNvSpPr>
            <p:nvPr/>
          </p:nvSpPr>
          <p:spPr bwMode="auto">
            <a:xfrm rot="2966587" flipV="1">
              <a:off x="6640110" y="3245644"/>
              <a:ext cx="68263" cy="92075"/>
            </a:xfrm>
            <a:prstGeom prst="line">
              <a:avLst/>
            </a:prstGeom>
            <a:noFill/>
            <a:ln w="7938">
              <a:solidFill>
                <a:srgbClr val="000000"/>
              </a:solidFill>
              <a:round/>
              <a:headEnd/>
              <a:tailEnd/>
            </a:ln>
          </p:spPr>
          <p:txBody>
            <a:bodyPr/>
            <a:lstStyle/>
            <a:p>
              <a:endParaRPr lang="fr-FR"/>
            </a:p>
          </p:txBody>
        </p:sp>
        <p:sp>
          <p:nvSpPr>
            <p:cNvPr id="963" name="Line 970"/>
            <p:cNvSpPr>
              <a:spLocks noChangeShapeType="1"/>
            </p:cNvSpPr>
            <p:nvPr/>
          </p:nvSpPr>
          <p:spPr bwMode="auto">
            <a:xfrm rot="2966587">
              <a:off x="6622647" y="3261520"/>
              <a:ext cx="98425" cy="61912"/>
            </a:xfrm>
            <a:prstGeom prst="line">
              <a:avLst/>
            </a:prstGeom>
            <a:noFill/>
            <a:ln w="7938">
              <a:solidFill>
                <a:srgbClr val="000000"/>
              </a:solidFill>
              <a:round/>
              <a:headEnd/>
              <a:tailEnd/>
            </a:ln>
          </p:spPr>
          <p:txBody>
            <a:bodyPr/>
            <a:lstStyle/>
            <a:p>
              <a:endParaRPr lang="fr-FR"/>
            </a:p>
          </p:txBody>
        </p:sp>
        <p:sp>
          <p:nvSpPr>
            <p:cNvPr id="964" name="Freeform 971"/>
            <p:cNvSpPr>
              <a:spLocks/>
            </p:cNvSpPr>
            <p:nvPr/>
          </p:nvSpPr>
          <p:spPr bwMode="auto">
            <a:xfrm rot="2966587">
              <a:off x="6498029" y="3078163"/>
              <a:ext cx="30162" cy="30162"/>
            </a:xfrm>
            <a:custGeom>
              <a:avLst/>
              <a:gdLst/>
              <a:ahLst/>
              <a:cxnLst>
                <a:cxn ang="0">
                  <a:pos x="9" y="19"/>
                </a:cxn>
                <a:cxn ang="0">
                  <a:pos x="4" y="19"/>
                </a:cxn>
                <a:cxn ang="0">
                  <a:pos x="4" y="19"/>
                </a:cxn>
                <a:cxn ang="0">
                  <a:pos x="4" y="19"/>
                </a:cxn>
                <a:cxn ang="0">
                  <a:pos x="0" y="14"/>
                </a:cxn>
                <a:cxn ang="0">
                  <a:pos x="0" y="14"/>
                </a:cxn>
                <a:cxn ang="0">
                  <a:pos x="0" y="14"/>
                </a:cxn>
                <a:cxn ang="0">
                  <a:pos x="0" y="9"/>
                </a:cxn>
                <a:cxn ang="0">
                  <a:pos x="0" y="9"/>
                </a:cxn>
                <a:cxn ang="0">
                  <a:pos x="0" y="9"/>
                </a:cxn>
                <a:cxn ang="0">
                  <a:pos x="0" y="5"/>
                </a:cxn>
                <a:cxn ang="0">
                  <a:pos x="0" y="5"/>
                </a:cxn>
                <a:cxn ang="0">
                  <a:pos x="4" y="5"/>
                </a:cxn>
                <a:cxn ang="0">
                  <a:pos x="4" y="0"/>
                </a:cxn>
                <a:cxn ang="0">
                  <a:pos x="4" y="0"/>
                </a:cxn>
                <a:cxn ang="0">
                  <a:pos x="9" y="0"/>
                </a:cxn>
                <a:cxn ang="0">
                  <a:pos x="9" y="0"/>
                </a:cxn>
                <a:cxn ang="0">
                  <a:pos x="9" y="0"/>
                </a:cxn>
                <a:cxn ang="0">
                  <a:pos x="14" y="0"/>
                </a:cxn>
                <a:cxn ang="0">
                  <a:pos x="14" y="0"/>
                </a:cxn>
                <a:cxn ang="0">
                  <a:pos x="14" y="0"/>
                </a:cxn>
                <a:cxn ang="0">
                  <a:pos x="19" y="5"/>
                </a:cxn>
                <a:cxn ang="0">
                  <a:pos x="19" y="5"/>
                </a:cxn>
                <a:cxn ang="0">
                  <a:pos x="19" y="5"/>
                </a:cxn>
                <a:cxn ang="0">
                  <a:pos x="19" y="9"/>
                </a:cxn>
                <a:cxn ang="0">
                  <a:pos x="19" y="9"/>
                </a:cxn>
                <a:cxn ang="0">
                  <a:pos x="19" y="9"/>
                </a:cxn>
                <a:cxn ang="0">
                  <a:pos x="19" y="14"/>
                </a:cxn>
                <a:cxn ang="0">
                  <a:pos x="19" y="14"/>
                </a:cxn>
                <a:cxn ang="0">
                  <a:pos x="19" y="19"/>
                </a:cxn>
                <a:cxn ang="0">
                  <a:pos x="19" y="19"/>
                </a:cxn>
                <a:cxn ang="0">
                  <a:pos x="14" y="19"/>
                </a:cxn>
                <a:cxn ang="0">
                  <a:pos x="14" y="19"/>
                </a:cxn>
                <a:cxn ang="0">
                  <a:pos x="14" y="19"/>
                </a:cxn>
                <a:cxn ang="0">
                  <a:pos x="9" y="19"/>
                </a:cxn>
                <a:cxn ang="0">
                  <a:pos x="9" y="19"/>
                </a:cxn>
                <a:cxn ang="0">
                  <a:pos x="9" y="19"/>
                </a:cxn>
              </a:cxnLst>
              <a:rect l="0" t="0" r="r" b="b"/>
              <a:pathLst>
                <a:path w="19" h="19">
                  <a:moveTo>
                    <a:pt x="9" y="19"/>
                  </a:moveTo>
                  <a:lnTo>
                    <a:pt x="4" y="19"/>
                  </a:lnTo>
                  <a:lnTo>
                    <a:pt x="4" y="19"/>
                  </a:lnTo>
                  <a:lnTo>
                    <a:pt x="4" y="19"/>
                  </a:lnTo>
                  <a:lnTo>
                    <a:pt x="0" y="14"/>
                  </a:lnTo>
                  <a:lnTo>
                    <a:pt x="0" y="14"/>
                  </a:lnTo>
                  <a:lnTo>
                    <a:pt x="0" y="14"/>
                  </a:lnTo>
                  <a:lnTo>
                    <a:pt x="0" y="9"/>
                  </a:lnTo>
                  <a:lnTo>
                    <a:pt x="0" y="9"/>
                  </a:lnTo>
                  <a:lnTo>
                    <a:pt x="0" y="9"/>
                  </a:lnTo>
                  <a:lnTo>
                    <a:pt x="0" y="5"/>
                  </a:lnTo>
                  <a:lnTo>
                    <a:pt x="0" y="5"/>
                  </a:lnTo>
                  <a:lnTo>
                    <a:pt x="4" y="5"/>
                  </a:lnTo>
                  <a:lnTo>
                    <a:pt x="4" y="0"/>
                  </a:lnTo>
                  <a:lnTo>
                    <a:pt x="4" y="0"/>
                  </a:lnTo>
                  <a:lnTo>
                    <a:pt x="9" y="0"/>
                  </a:lnTo>
                  <a:lnTo>
                    <a:pt x="9" y="0"/>
                  </a:lnTo>
                  <a:lnTo>
                    <a:pt x="9" y="0"/>
                  </a:lnTo>
                  <a:lnTo>
                    <a:pt x="14" y="0"/>
                  </a:lnTo>
                  <a:lnTo>
                    <a:pt x="14" y="0"/>
                  </a:lnTo>
                  <a:lnTo>
                    <a:pt x="14" y="0"/>
                  </a:lnTo>
                  <a:lnTo>
                    <a:pt x="19" y="5"/>
                  </a:lnTo>
                  <a:lnTo>
                    <a:pt x="19" y="5"/>
                  </a:lnTo>
                  <a:lnTo>
                    <a:pt x="19" y="5"/>
                  </a:lnTo>
                  <a:lnTo>
                    <a:pt x="19" y="9"/>
                  </a:lnTo>
                  <a:lnTo>
                    <a:pt x="19" y="9"/>
                  </a:lnTo>
                  <a:lnTo>
                    <a:pt x="19" y="9"/>
                  </a:lnTo>
                  <a:lnTo>
                    <a:pt x="19" y="14"/>
                  </a:lnTo>
                  <a:lnTo>
                    <a:pt x="19" y="14"/>
                  </a:lnTo>
                  <a:lnTo>
                    <a:pt x="19" y="19"/>
                  </a:lnTo>
                  <a:lnTo>
                    <a:pt x="19" y="19"/>
                  </a:lnTo>
                  <a:lnTo>
                    <a:pt x="14" y="19"/>
                  </a:lnTo>
                  <a:lnTo>
                    <a:pt x="14" y="19"/>
                  </a:lnTo>
                  <a:lnTo>
                    <a:pt x="14" y="19"/>
                  </a:lnTo>
                  <a:lnTo>
                    <a:pt x="9" y="19"/>
                  </a:lnTo>
                  <a:lnTo>
                    <a:pt x="9" y="19"/>
                  </a:lnTo>
                  <a:lnTo>
                    <a:pt x="9" y="19"/>
                  </a:lnTo>
                  <a:close/>
                </a:path>
              </a:pathLst>
            </a:custGeom>
            <a:solidFill>
              <a:srgbClr val="000000"/>
            </a:solidFill>
            <a:ln w="7938">
              <a:solidFill>
                <a:srgbClr val="000000"/>
              </a:solidFill>
              <a:prstDash val="solid"/>
              <a:round/>
              <a:headEnd/>
              <a:tailEnd/>
            </a:ln>
          </p:spPr>
          <p:txBody>
            <a:bodyPr/>
            <a:lstStyle/>
            <a:p>
              <a:endParaRPr lang="fr-FR"/>
            </a:p>
          </p:txBody>
        </p:sp>
        <p:sp>
          <p:nvSpPr>
            <p:cNvPr id="965" name="Line 972"/>
            <p:cNvSpPr>
              <a:spLocks noChangeShapeType="1"/>
            </p:cNvSpPr>
            <p:nvPr/>
          </p:nvSpPr>
          <p:spPr bwMode="auto">
            <a:xfrm rot="2966587">
              <a:off x="6459929" y="3078163"/>
              <a:ext cx="106362" cy="30162"/>
            </a:xfrm>
            <a:prstGeom prst="line">
              <a:avLst/>
            </a:prstGeom>
            <a:noFill/>
            <a:ln w="7938">
              <a:solidFill>
                <a:srgbClr val="000000"/>
              </a:solidFill>
              <a:round/>
              <a:headEnd/>
              <a:tailEnd/>
            </a:ln>
          </p:spPr>
          <p:txBody>
            <a:bodyPr/>
            <a:lstStyle/>
            <a:p>
              <a:endParaRPr lang="fr-FR"/>
            </a:p>
          </p:txBody>
        </p:sp>
        <p:sp>
          <p:nvSpPr>
            <p:cNvPr id="966" name="Line 973"/>
            <p:cNvSpPr>
              <a:spLocks noChangeShapeType="1"/>
            </p:cNvSpPr>
            <p:nvPr/>
          </p:nvSpPr>
          <p:spPr bwMode="auto">
            <a:xfrm rot="2966587" flipV="1">
              <a:off x="6498029" y="3040063"/>
              <a:ext cx="30162" cy="106362"/>
            </a:xfrm>
            <a:prstGeom prst="line">
              <a:avLst/>
            </a:prstGeom>
            <a:noFill/>
            <a:ln w="7938">
              <a:solidFill>
                <a:srgbClr val="000000"/>
              </a:solidFill>
              <a:round/>
              <a:headEnd/>
              <a:tailEnd/>
            </a:ln>
          </p:spPr>
          <p:txBody>
            <a:bodyPr/>
            <a:lstStyle/>
            <a:p>
              <a:endParaRPr lang="fr-FR"/>
            </a:p>
          </p:txBody>
        </p:sp>
        <p:sp>
          <p:nvSpPr>
            <p:cNvPr id="967" name="Freeform 974"/>
            <p:cNvSpPr>
              <a:spLocks/>
            </p:cNvSpPr>
            <p:nvPr/>
          </p:nvSpPr>
          <p:spPr bwMode="auto">
            <a:xfrm rot="2966587">
              <a:off x="6569466" y="3108325"/>
              <a:ext cx="38100" cy="38100"/>
            </a:xfrm>
            <a:custGeom>
              <a:avLst/>
              <a:gdLst/>
              <a:ahLst/>
              <a:cxnLst>
                <a:cxn ang="0">
                  <a:pos x="9" y="24"/>
                </a:cxn>
                <a:cxn ang="0">
                  <a:pos x="9" y="19"/>
                </a:cxn>
                <a:cxn ang="0">
                  <a:pos x="5" y="19"/>
                </a:cxn>
                <a:cxn ang="0">
                  <a:pos x="5" y="19"/>
                </a:cxn>
                <a:cxn ang="0">
                  <a:pos x="5" y="19"/>
                </a:cxn>
                <a:cxn ang="0">
                  <a:pos x="5" y="14"/>
                </a:cxn>
                <a:cxn ang="0">
                  <a:pos x="0" y="14"/>
                </a:cxn>
                <a:cxn ang="0">
                  <a:pos x="0" y="14"/>
                </a:cxn>
                <a:cxn ang="0">
                  <a:pos x="0" y="9"/>
                </a:cxn>
                <a:cxn ang="0">
                  <a:pos x="5" y="9"/>
                </a:cxn>
                <a:cxn ang="0">
                  <a:pos x="5" y="5"/>
                </a:cxn>
                <a:cxn ang="0">
                  <a:pos x="5" y="5"/>
                </a:cxn>
                <a:cxn ang="0">
                  <a:pos x="5" y="5"/>
                </a:cxn>
                <a:cxn ang="0">
                  <a:pos x="5" y="0"/>
                </a:cxn>
                <a:cxn ang="0">
                  <a:pos x="9" y="0"/>
                </a:cxn>
                <a:cxn ang="0">
                  <a:pos x="9" y="0"/>
                </a:cxn>
                <a:cxn ang="0">
                  <a:pos x="9" y="0"/>
                </a:cxn>
                <a:cxn ang="0">
                  <a:pos x="14" y="0"/>
                </a:cxn>
                <a:cxn ang="0">
                  <a:pos x="14" y="0"/>
                </a:cxn>
                <a:cxn ang="0">
                  <a:pos x="19" y="0"/>
                </a:cxn>
                <a:cxn ang="0">
                  <a:pos x="19" y="5"/>
                </a:cxn>
                <a:cxn ang="0">
                  <a:pos x="19" y="5"/>
                </a:cxn>
                <a:cxn ang="0">
                  <a:pos x="19" y="5"/>
                </a:cxn>
                <a:cxn ang="0">
                  <a:pos x="24" y="5"/>
                </a:cxn>
                <a:cxn ang="0">
                  <a:pos x="24" y="9"/>
                </a:cxn>
                <a:cxn ang="0">
                  <a:pos x="24" y="9"/>
                </a:cxn>
                <a:cxn ang="0">
                  <a:pos x="24" y="14"/>
                </a:cxn>
                <a:cxn ang="0">
                  <a:pos x="24" y="14"/>
                </a:cxn>
                <a:cxn ang="0">
                  <a:pos x="24" y="14"/>
                </a:cxn>
                <a:cxn ang="0">
                  <a:pos x="19" y="19"/>
                </a:cxn>
                <a:cxn ang="0">
                  <a:pos x="19" y="19"/>
                </a:cxn>
                <a:cxn ang="0">
                  <a:pos x="19" y="19"/>
                </a:cxn>
                <a:cxn ang="0">
                  <a:pos x="14" y="19"/>
                </a:cxn>
                <a:cxn ang="0">
                  <a:pos x="14" y="24"/>
                </a:cxn>
                <a:cxn ang="0">
                  <a:pos x="14" y="24"/>
                </a:cxn>
                <a:cxn ang="0">
                  <a:pos x="9" y="24"/>
                </a:cxn>
                <a:cxn ang="0">
                  <a:pos x="9" y="24"/>
                </a:cxn>
              </a:cxnLst>
              <a:rect l="0" t="0" r="r" b="b"/>
              <a:pathLst>
                <a:path w="24" h="24">
                  <a:moveTo>
                    <a:pt x="9" y="24"/>
                  </a:moveTo>
                  <a:lnTo>
                    <a:pt x="9" y="19"/>
                  </a:lnTo>
                  <a:lnTo>
                    <a:pt x="5" y="19"/>
                  </a:lnTo>
                  <a:lnTo>
                    <a:pt x="5" y="19"/>
                  </a:lnTo>
                  <a:lnTo>
                    <a:pt x="5" y="19"/>
                  </a:lnTo>
                  <a:lnTo>
                    <a:pt x="5" y="14"/>
                  </a:lnTo>
                  <a:lnTo>
                    <a:pt x="0" y="14"/>
                  </a:lnTo>
                  <a:lnTo>
                    <a:pt x="0" y="14"/>
                  </a:lnTo>
                  <a:lnTo>
                    <a:pt x="0" y="9"/>
                  </a:lnTo>
                  <a:lnTo>
                    <a:pt x="5" y="9"/>
                  </a:lnTo>
                  <a:lnTo>
                    <a:pt x="5" y="5"/>
                  </a:lnTo>
                  <a:lnTo>
                    <a:pt x="5" y="5"/>
                  </a:lnTo>
                  <a:lnTo>
                    <a:pt x="5" y="5"/>
                  </a:lnTo>
                  <a:lnTo>
                    <a:pt x="5" y="0"/>
                  </a:lnTo>
                  <a:lnTo>
                    <a:pt x="9" y="0"/>
                  </a:lnTo>
                  <a:lnTo>
                    <a:pt x="9" y="0"/>
                  </a:lnTo>
                  <a:lnTo>
                    <a:pt x="9" y="0"/>
                  </a:lnTo>
                  <a:lnTo>
                    <a:pt x="14" y="0"/>
                  </a:lnTo>
                  <a:lnTo>
                    <a:pt x="14" y="0"/>
                  </a:lnTo>
                  <a:lnTo>
                    <a:pt x="19" y="0"/>
                  </a:lnTo>
                  <a:lnTo>
                    <a:pt x="19" y="5"/>
                  </a:lnTo>
                  <a:lnTo>
                    <a:pt x="19" y="5"/>
                  </a:lnTo>
                  <a:lnTo>
                    <a:pt x="19" y="5"/>
                  </a:lnTo>
                  <a:lnTo>
                    <a:pt x="24" y="5"/>
                  </a:lnTo>
                  <a:lnTo>
                    <a:pt x="24" y="9"/>
                  </a:lnTo>
                  <a:lnTo>
                    <a:pt x="24" y="9"/>
                  </a:lnTo>
                  <a:lnTo>
                    <a:pt x="24" y="14"/>
                  </a:lnTo>
                  <a:lnTo>
                    <a:pt x="24" y="14"/>
                  </a:lnTo>
                  <a:lnTo>
                    <a:pt x="24" y="14"/>
                  </a:lnTo>
                  <a:lnTo>
                    <a:pt x="19" y="19"/>
                  </a:lnTo>
                  <a:lnTo>
                    <a:pt x="19" y="19"/>
                  </a:lnTo>
                  <a:lnTo>
                    <a:pt x="19" y="19"/>
                  </a:lnTo>
                  <a:lnTo>
                    <a:pt x="14" y="19"/>
                  </a:lnTo>
                  <a:lnTo>
                    <a:pt x="14" y="24"/>
                  </a:lnTo>
                  <a:lnTo>
                    <a:pt x="14" y="24"/>
                  </a:lnTo>
                  <a:lnTo>
                    <a:pt x="9" y="24"/>
                  </a:lnTo>
                  <a:lnTo>
                    <a:pt x="9" y="24"/>
                  </a:lnTo>
                  <a:close/>
                </a:path>
              </a:pathLst>
            </a:custGeom>
            <a:solidFill>
              <a:srgbClr val="000000"/>
            </a:solidFill>
            <a:ln w="7938">
              <a:solidFill>
                <a:srgbClr val="000000"/>
              </a:solidFill>
              <a:prstDash val="solid"/>
              <a:round/>
              <a:headEnd/>
              <a:tailEnd/>
            </a:ln>
          </p:spPr>
          <p:txBody>
            <a:bodyPr/>
            <a:lstStyle/>
            <a:p>
              <a:endParaRPr lang="fr-FR"/>
            </a:p>
          </p:txBody>
        </p:sp>
        <p:sp>
          <p:nvSpPr>
            <p:cNvPr id="968" name="Line 975"/>
            <p:cNvSpPr>
              <a:spLocks noChangeShapeType="1"/>
            </p:cNvSpPr>
            <p:nvPr/>
          </p:nvSpPr>
          <p:spPr bwMode="auto">
            <a:xfrm rot="2966587">
              <a:off x="6530573" y="3109118"/>
              <a:ext cx="114300" cy="30163"/>
            </a:xfrm>
            <a:prstGeom prst="line">
              <a:avLst/>
            </a:prstGeom>
            <a:noFill/>
            <a:ln w="7938">
              <a:solidFill>
                <a:srgbClr val="000000"/>
              </a:solidFill>
              <a:round/>
              <a:headEnd/>
              <a:tailEnd/>
            </a:ln>
          </p:spPr>
          <p:txBody>
            <a:bodyPr/>
            <a:lstStyle/>
            <a:p>
              <a:endParaRPr lang="fr-FR"/>
            </a:p>
          </p:txBody>
        </p:sp>
        <p:sp>
          <p:nvSpPr>
            <p:cNvPr id="969" name="Line 976"/>
            <p:cNvSpPr>
              <a:spLocks noChangeShapeType="1"/>
            </p:cNvSpPr>
            <p:nvPr/>
          </p:nvSpPr>
          <p:spPr bwMode="auto">
            <a:xfrm rot="2966587" flipV="1">
              <a:off x="6568673" y="3071018"/>
              <a:ext cx="38100" cy="106363"/>
            </a:xfrm>
            <a:prstGeom prst="line">
              <a:avLst/>
            </a:prstGeom>
            <a:noFill/>
            <a:ln w="7938">
              <a:solidFill>
                <a:srgbClr val="000000"/>
              </a:solidFill>
              <a:round/>
              <a:headEnd/>
              <a:tailEnd/>
            </a:ln>
          </p:spPr>
          <p:txBody>
            <a:bodyPr/>
            <a:lstStyle/>
            <a:p>
              <a:endParaRPr lang="fr-FR"/>
            </a:p>
          </p:txBody>
        </p:sp>
        <p:sp>
          <p:nvSpPr>
            <p:cNvPr id="970" name="Freeform 977"/>
            <p:cNvSpPr>
              <a:spLocks/>
            </p:cNvSpPr>
            <p:nvPr/>
          </p:nvSpPr>
          <p:spPr bwMode="auto">
            <a:xfrm rot="2966587">
              <a:off x="6836166" y="3302000"/>
              <a:ext cx="38100" cy="38100"/>
            </a:xfrm>
            <a:custGeom>
              <a:avLst/>
              <a:gdLst/>
              <a:ahLst/>
              <a:cxnLst>
                <a:cxn ang="0">
                  <a:pos x="24" y="9"/>
                </a:cxn>
                <a:cxn ang="0">
                  <a:pos x="24" y="14"/>
                </a:cxn>
                <a:cxn ang="0">
                  <a:pos x="24" y="14"/>
                </a:cxn>
                <a:cxn ang="0">
                  <a:pos x="24" y="14"/>
                </a:cxn>
                <a:cxn ang="0">
                  <a:pos x="19" y="19"/>
                </a:cxn>
                <a:cxn ang="0">
                  <a:pos x="19" y="19"/>
                </a:cxn>
                <a:cxn ang="0">
                  <a:pos x="19" y="19"/>
                </a:cxn>
                <a:cxn ang="0">
                  <a:pos x="14" y="19"/>
                </a:cxn>
                <a:cxn ang="0">
                  <a:pos x="14" y="24"/>
                </a:cxn>
                <a:cxn ang="0">
                  <a:pos x="14" y="24"/>
                </a:cxn>
                <a:cxn ang="0">
                  <a:pos x="9" y="24"/>
                </a:cxn>
                <a:cxn ang="0">
                  <a:pos x="9" y="24"/>
                </a:cxn>
                <a:cxn ang="0">
                  <a:pos x="4" y="19"/>
                </a:cxn>
                <a:cxn ang="0">
                  <a:pos x="4" y="19"/>
                </a:cxn>
                <a:cxn ang="0">
                  <a:pos x="4" y="19"/>
                </a:cxn>
                <a:cxn ang="0">
                  <a:pos x="4" y="19"/>
                </a:cxn>
                <a:cxn ang="0">
                  <a:pos x="0" y="14"/>
                </a:cxn>
                <a:cxn ang="0">
                  <a:pos x="0" y="14"/>
                </a:cxn>
                <a:cxn ang="0">
                  <a:pos x="0" y="9"/>
                </a:cxn>
                <a:cxn ang="0">
                  <a:pos x="0" y="9"/>
                </a:cxn>
                <a:cxn ang="0">
                  <a:pos x="0" y="9"/>
                </a:cxn>
                <a:cxn ang="0">
                  <a:pos x="4" y="5"/>
                </a:cxn>
                <a:cxn ang="0">
                  <a:pos x="4" y="5"/>
                </a:cxn>
                <a:cxn ang="0">
                  <a:pos x="4" y="5"/>
                </a:cxn>
                <a:cxn ang="0">
                  <a:pos x="4" y="5"/>
                </a:cxn>
                <a:cxn ang="0">
                  <a:pos x="9" y="0"/>
                </a:cxn>
                <a:cxn ang="0">
                  <a:pos x="9" y="0"/>
                </a:cxn>
                <a:cxn ang="0">
                  <a:pos x="9" y="0"/>
                </a:cxn>
                <a:cxn ang="0">
                  <a:pos x="14" y="0"/>
                </a:cxn>
                <a:cxn ang="0">
                  <a:pos x="14" y="0"/>
                </a:cxn>
                <a:cxn ang="0">
                  <a:pos x="19" y="0"/>
                </a:cxn>
                <a:cxn ang="0">
                  <a:pos x="19" y="5"/>
                </a:cxn>
                <a:cxn ang="0">
                  <a:pos x="19" y="5"/>
                </a:cxn>
                <a:cxn ang="0">
                  <a:pos x="19" y="5"/>
                </a:cxn>
                <a:cxn ang="0">
                  <a:pos x="24" y="9"/>
                </a:cxn>
                <a:cxn ang="0">
                  <a:pos x="24" y="9"/>
                </a:cxn>
                <a:cxn ang="0">
                  <a:pos x="24" y="9"/>
                </a:cxn>
              </a:cxnLst>
              <a:rect l="0" t="0" r="r" b="b"/>
              <a:pathLst>
                <a:path w="24" h="24">
                  <a:moveTo>
                    <a:pt x="24" y="9"/>
                  </a:moveTo>
                  <a:lnTo>
                    <a:pt x="24" y="14"/>
                  </a:lnTo>
                  <a:lnTo>
                    <a:pt x="24" y="14"/>
                  </a:lnTo>
                  <a:lnTo>
                    <a:pt x="24" y="14"/>
                  </a:lnTo>
                  <a:lnTo>
                    <a:pt x="19" y="19"/>
                  </a:lnTo>
                  <a:lnTo>
                    <a:pt x="19" y="19"/>
                  </a:lnTo>
                  <a:lnTo>
                    <a:pt x="19" y="19"/>
                  </a:lnTo>
                  <a:lnTo>
                    <a:pt x="14" y="19"/>
                  </a:lnTo>
                  <a:lnTo>
                    <a:pt x="14" y="24"/>
                  </a:lnTo>
                  <a:lnTo>
                    <a:pt x="14" y="24"/>
                  </a:lnTo>
                  <a:lnTo>
                    <a:pt x="9" y="24"/>
                  </a:lnTo>
                  <a:lnTo>
                    <a:pt x="9" y="24"/>
                  </a:lnTo>
                  <a:lnTo>
                    <a:pt x="4" y="19"/>
                  </a:lnTo>
                  <a:lnTo>
                    <a:pt x="4" y="19"/>
                  </a:lnTo>
                  <a:lnTo>
                    <a:pt x="4" y="19"/>
                  </a:lnTo>
                  <a:lnTo>
                    <a:pt x="4" y="19"/>
                  </a:lnTo>
                  <a:lnTo>
                    <a:pt x="0" y="14"/>
                  </a:lnTo>
                  <a:lnTo>
                    <a:pt x="0" y="14"/>
                  </a:lnTo>
                  <a:lnTo>
                    <a:pt x="0" y="9"/>
                  </a:lnTo>
                  <a:lnTo>
                    <a:pt x="0" y="9"/>
                  </a:lnTo>
                  <a:lnTo>
                    <a:pt x="0" y="9"/>
                  </a:lnTo>
                  <a:lnTo>
                    <a:pt x="4" y="5"/>
                  </a:lnTo>
                  <a:lnTo>
                    <a:pt x="4" y="5"/>
                  </a:lnTo>
                  <a:lnTo>
                    <a:pt x="4" y="5"/>
                  </a:lnTo>
                  <a:lnTo>
                    <a:pt x="4" y="5"/>
                  </a:lnTo>
                  <a:lnTo>
                    <a:pt x="9" y="0"/>
                  </a:lnTo>
                  <a:lnTo>
                    <a:pt x="9" y="0"/>
                  </a:lnTo>
                  <a:lnTo>
                    <a:pt x="9" y="0"/>
                  </a:lnTo>
                  <a:lnTo>
                    <a:pt x="14" y="0"/>
                  </a:lnTo>
                  <a:lnTo>
                    <a:pt x="14" y="0"/>
                  </a:lnTo>
                  <a:lnTo>
                    <a:pt x="19" y="0"/>
                  </a:lnTo>
                  <a:lnTo>
                    <a:pt x="19" y="5"/>
                  </a:lnTo>
                  <a:lnTo>
                    <a:pt x="19" y="5"/>
                  </a:lnTo>
                  <a:lnTo>
                    <a:pt x="19" y="5"/>
                  </a:lnTo>
                  <a:lnTo>
                    <a:pt x="24" y="9"/>
                  </a:lnTo>
                  <a:lnTo>
                    <a:pt x="24" y="9"/>
                  </a:lnTo>
                  <a:lnTo>
                    <a:pt x="24" y="9"/>
                  </a:lnTo>
                  <a:close/>
                </a:path>
              </a:pathLst>
            </a:custGeom>
            <a:solidFill>
              <a:srgbClr val="000000"/>
            </a:solidFill>
            <a:ln w="7938">
              <a:solidFill>
                <a:srgbClr val="000000"/>
              </a:solidFill>
              <a:prstDash val="solid"/>
              <a:round/>
              <a:headEnd/>
              <a:tailEnd/>
            </a:ln>
          </p:spPr>
          <p:txBody>
            <a:bodyPr/>
            <a:lstStyle/>
            <a:p>
              <a:endParaRPr lang="fr-FR"/>
            </a:p>
          </p:txBody>
        </p:sp>
        <p:sp>
          <p:nvSpPr>
            <p:cNvPr id="971" name="Line 978"/>
            <p:cNvSpPr>
              <a:spLocks noChangeShapeType="1"/>
            </p:cNvSpPr>
            <p:nvPr/>
          </p:nvSpPr>
          <p:spPr bwMode="auto">
            <a:xfrm rot="2966587">
              <a:off x="6851247" y="3263107"/>
              <a:ext cx="7937" cy="114300"/>
            </a:xfrm>
            <a:prstGeom prst="line">
              <a:avLst/>
            </a:prstGeom>
            <a:noFill/>
            <a:ln w="7938">
              <a:solidFill>
                <a:srgbClr val="000000"/>
              </a:solidFill>
              <a:round/>
              <a:headEnd/>
              <a:tailEnd/>
            </a:ln>
          </p:spPr>
          <p:txBody>
            <a:bodyPr/>
            <a:lstStyle/>
            <a:p>
              <a:endParaRPr lang="fr-FR"/>
            </a:p>
          </p:txBody>
        </p:sp>
        <p:sp>
          <p:nvSpPr>
            <p:cNvPr id="972" name="Line 979"/>
            <p:cNvSpPr>
              <a:spLocks noChangeShapeType="1"/>
            </p:cNvSpPr>
            <p:nvPr/>
          </p:nvSpPr>
          <p:spPr bwMode="auto">
            <a:xfrm rot="2966587" flipV="1">
              <a:off x="6797273" y="3317081"/>
              <a:ext cx="114300" cy="7937"/>
            </a:xfrm>
            <a:prstGeom prst="line">
              <a:avLst/>
            </a:prstGeom>
            <a:noFill/>
            <a:ln w="7938">
              <a:solidFill>
                <a:srgbClr val="000000"/>
              </a:solidFill>
              <a:round/>
              <a:headEnd/>
              <a:tailEnd/>
            </a:ln>
          </p:spPr>
          <p:txBody>
            <a:bodyPr/>
            <a:lstStyle/>
            <a:p>
              <a:endParaRPr lang="fr-FR"/>
            </a:p>
          </p:txBody>
        </p:sp>
        <p:sp>
          <p:nvSpPr>
            <p:cNvPr id="973" name="Freeform 980"/>
            <p:cNvSpPr>
              <a:spLocks/>
            </p:cNvSpPr>
            <p:nvPr/>
          </p:nvSpPr>
          <p:spPr bwMode="auto">
            <a:xfrm rot="2966587">
              <a:off x="6844104" y="3224213"/>
              <a:ext cx="30162" cy="30162"/>
            </a:xfrm>
            <a:custGeom>
              <a:avLst/>
              <a:gdLst/>
              <a:ahLst/>
              <a:cxnLst>
                <a:cxn ang="0">
                  <a:pos x="19" y="10"/>
                </a:cxn>
                <a:cxn ang="0">
                  <a:pos x="19" y="15"/>
                </a:cxn>
                <a:cxn ang="0">
                  <a:pos x="19" y="15"/>
                </a:cxn>
                <a:cxn ang="0">
                  <a:pos x="19" y="15"/>
                </a:cxn>
                <a:cxn ang="0">
                  <a:pos x="19" y="19"/>
                </a:cxn>
                <a:cxn ang="0">
                  <a:pos x="14" y="19"/>
                </a:cxn>
                <a:cxn ang="0">
                  <a:pos x="14" y="19"/>
                </a:cxn>
                <a:cxn ang="0">
                  <a:pos x="14" y="19"/>
                </a:cxn>
                <a:cxn ang="0">
                  <a:pos x="10" y="19"/>
                </a:cxn>
                <a:cxn ang="0">
                  <a:pos x="10" y="19"/>
                </a:cxn>
                <a:cxn ang="0">
                  <a:pos x="10" y="19"/>
                </a:cxn>
                <a:cxn ang="0">
                  <a:pos x="5" y="19"/>
                </a:cxn>
                <a:cxn ang="0">
                  <a:pos x="5" y="19"/>
                </a:cxn>
                <a:cxn ang="0">
                  <a:pos x="0" y="19"/>
                </a:cxn>
                <a:cxn ang="0">
                  <a:pos x="0" y="19"/>
                </a:cxn>
                <a:cxn ang="0">
                  <a:pos x="0" y="15"/>
                </a:cxn>
                <a:cxn ang="0">
                  <a:pos x="0" y="15"/>
                </a:cxn>
                <a:cxn ang="0">
                  <a:pos x="0" y="15"/>
                </a:cxn>
                <a:cxn ang="0">
                  <a:pos x="0" y="10"/>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4" y="0"/>
                </a:cxn>
                <a:cxn ang="0">
                  <a:pos x="14" y="0"/>
                </a:cxn>
                <a:cxn ang="0">
                  <a:pos x="14" y="0"/>
                </a:cxn>
                <a:cxn ang="0">
                  <a:pos x="19" y="5"/>
                </a:cxn>
                <a:cxn ang="0">
                  <a:pos x="19" y="5"/>
                </a:cxn>
                <a:cxn ang="0">
                  <a:pos x="19" y="5"/>
                </a:cxn>
                <a:cxn ang="0">
                  <a:pos x="19" y="10"/>
                </a:cxn>
                <a:cxn ang="0">
                  <a:pos x="19" y="10"/>
                </a:cxn>
              </a:cxnLst>
              <a:rect l="0" t="0" r="r" b="b"/>
              <a:pathLst>
                <a:path w="19" h="19">
                  <a:moveTo>
                    <a:pt x="19" y="10"/>
                  </a:moveTo>
                  <a:lnTo>
                    <a:pt x="19" y="15"/>
                  </a:lnTo>
                  <a:lnTo>
                    <a:pt x="19" y="15"/>
                  </a:lnTo>
                  <a:lnTo>
                    <a:pt x="19" y="15"/>
                  </a:lnTo>
                  <a:lnTo>
                    <a:pt x="19" y="19"/>
                  </a:lnTo>
                  <a:lnTo>
                    <a:pt x="14" y="19"/>
                  </a:lnTo>
                  <a:lnTo>
                    <a:pt x="14" y="19"/>
                  </a:lnTo>
                  <a:lnTo>
                    <a:pt x="14" y="19"/>
                  </a:lnTo>
                  <a:lnTo>
                    <a:pt x="10" y="19"/>
                  </a:lnTo>
                  <a:lnTo>
                    <a:pt x="10" y="19"/>
                  </a:lnTo>
                  <a:lnTo>
                    <a:pt x="10" y="19"/>
                  </a:lnTo>
                  <a:lnTo>
                    <a:pt x="5" y="19"/>
                  </a:lnTo>
                  <a:lnTo>
                    <a:pt x="5" y="19"/>
                  </a:lnTo>
                  <a:lnTo>
                    <a:pt x="0" y="19"/>
                  </a:lnTo>
                  <a:lnTo>
                    <a:pt x="0" y="19"/>
                  </a:lnTo>
                  <a:lnTo>
                    <a:pt x="0" y="15"/>
                  </a:lnTo>
                  <a:lnTo>
                    <a:pt x="0" y="15"/>
                  </a:lnTo>
                  <a:lnTo>
                    <a:pt x="0" y="15"/>
                  </a:lnTo>
                  <a:lnTo>
                    <a:pt x="0" y="10"/>
                  </a:lnTo>
                  <a:lnTo>
                    <a:pt x="0" y="10"/>
                  </a:lnTo>
                  <a:lnTo>
                    <a:pt x="0" y="10"/>
                  </a:lnTo>
                  <a:lnTo>
                    <a:pt x="0" y="5"/>
                  </a:lnTo>
                  <a:lnTo>
                    <a:pt x="0" y="5"/>
                  </a:lnTo>
                  <a:lnTo>
                    <a:pt x="0" y="5"/>
                  </a:lnTo>
                  <a:lnTo>
                    <a:pt x="5" y="0"/>
                  </a:lnTo>
                  <a:lnTo>
                    <a:pt x="5" y="0"/>
                  </a:lnTo>
                  <a:lnTo>
                    <a:pt x="5" y="0"/>
                  </a:lnTo>
                  <a:lnTo>
                    <a:pt x="10" y="0"/>
                  </a:lnTo>
                  <a:lnTo>
                    <a:pt x="10" y="0"/>
                  </a:lnTo>
                  <a:lnTo>
                    <a:pt x="14" y="0"/>
                  </a:lnTo>
                  <a:lnTo>
                    <a:pt x="14" y="0"/>
                  </a:lnTo>
                  <a:lnTo>
                    <a:pt x="14" y="0"/>
                  </a:lnTo>
                  <a:lnTo>
                    <a:pt x="19" y="5"/>
                  </a:lnTo>
                  <a:lnTo>
                    <a:pt x="19" y="5"/>
                  </a:lnTo>
                  <a:lnTo>
                    <a:pt x="19" y="5"/>
                  </a:lnTo>
                  <a:lnTo>
                    <a:pt x="19" y="10"/>
                  </a:lnTo>
                  <a:lnTo>
                    <a:pt x="19" y="10"/>
                  </a:lnTo>
                  <a:close/>
                </a:path>
              </a:pathLst>
            </a:custGeom>
            <a:solidFill>
              <a:srgbClr val="000000"/>
            </a:solidFill>
            <a:ln w="7938">
              <a:solidFill>
                <a:srgbClr val="000000"/>
              </a:solidFill>
              <a:prstDash val="solid"/>
              <a:round/>
              <a:headEnd/>
              <a:tailEnd/>
            </a:ln>
          </p:spPr>
          <p:txBody>
            <a:bodyPr/>
            <a:lstStyle/>
            <a:p>
              <a:endParaRPr lang="fr-FR"/>
            </a:p>
          </p:txBody>
        </p:sp>
        <p:sp>
          <p:nvSpPr>
            <p:cNvPr id="974" name="Line 981"/>
            <p:cNvSpPr>
              <a:spLocks noChangeShapeType="1"/>
            </p:cNvSpPr>
            <p:nvPr/>
          </p:nvSpPr>
          <p:spPr bwMode="auto">
            <a:xfrm rot="2966587">
              <a:off x="6859979" y="3186112"/>
              <a:ext cx="1588" cy="106363"/>
            </a:xfrm>
            <a:prstGeom prst="line">
              <a:avLst/>
            </a:prstGeom>
            <a:noFill/>
            <a:ln w="7938">
              <a:solidFill>
                <a:srgbClr val="000000"/>
              </a:solidFill>
              <a:round/>
              <a:headEnd/>
              <a:tailEnd/>
            </a:ln>
          </p:spPr>
          <p:txBody>
            <a:bodyPr/>
            <a:lstStyle/>
            <a:p>
              <a:endParaRPr lang="fr-FR"/>
            </a:p>
          </p:txBody>
        </p:sp>
        <p:sp>
          <p:nvSpPr>
            <p:cNvPr id="975" name="Line 982"/>
            <p:cNvSpPr>
              <a:spLocks noChangeShapeType="1"/>
            </p:cNvSpPr>
            <p:nvPr/>
          </p:nvSpPr>
          <p:spPr bwMode="auto">
            <a:xfrm rot="2966587">
              <a:off x="6797273" y="3236119"/>
              <a:ext cx="114300" cy="1587"/>
            </a:xfrm>
            <a:prstGeom prst="line">
              <a:avLst/>
            </a:prstGeom>
            <a:noFill/>
            <a:ln w="7938">
              <a:solidFill>
                <a:srgbClr val="000000"/>
              </a:solidFill>
              <a:round/>
              <a:headEnd/>
              <a:tailEnd/>
            </a:ln>
          </p:spPr>
          <p:txBody>
            <a:bodyPr/>
            <a:lstStyle/>
            <a:p>
              <a:endParaRPr lang="fr-FR"/>
            </a:p>
          </p:txBody>
        </p:sp>
        <p:sp>
          <p:nvSpPr>
            <p:cNvPr id="976" name="Freeform 983"/>
            <p:cNvSpPr>
              <a:spLocks/>
            </p:cNvSpPr>
            <p:nvPr/>
          </p:nvSpPr>
          <p:spPr bwMode="auto">
            <a:xfrm rot="2966587">
              <a:off x="6863153" y="3175001"/>
              <a:ext cx="106363" cy="30162"/>
            </a:xfrm>
            <a:custGeom>
              <a:avLst/>
              <a:gdLst/>
              <a:ahLst/>
              <a:cxnLst>
                <a:cxn ang="0">
                  <a:pos x="0" y="10"/>
                </a:cxn>
                <a:cxn ang="0">
                  <a:pos x="0" y="10"/>
                </a:cxn>
                <a:cxn ang="0">
                  <a:pos x="0" y="5"/>
                </a:cxn>
                <a:cxn ang="0">
                  <a:pos x="5" y="5"/>
                </a:cxn>
                <a:cxn ang="0">
                  <a:pos x="5" y="5"/>
                </a:cxn>
                <a:cxn ang="0">
                  <a:pos x="10" y="0"/>
                </a:cxn>
                <a:cxn ang="0">
                  <a:pos x="14" y="0"/>
                </a:cxn>
                <a:cxn ang="0">
                  <a:pos x="19" y="0"/>
                </a:cxn>
                <a:cxn ang="0">
                  <a:pos x="24" y="0"/>
                </a:cxn>
                <a:cxn ang="0">
                  <a:pos x="29" y="0"/>
                </a:cxn>
                <a:cxn ang="0">
                  <a:pos x="34" y="0"/>
                </a:cxn>
                <a:cxn ang="0">
                  <a:pos x="34" y="0"/>
                </a:cxn>
                <a:cxn ang="0">
                  <a:pos x="38" y="0"/>
                </a:cxn>
                <a:cxn ang="0">
                  <a:pos x="43" y="0"/>
                </a:cxn>
                <a:cxn ang="0">
                  <a:pos x="48" y="0"/>
                </a:cxn>
                <a:cxn ang="0">
                  <a:pos x="53" y="0"/>
                </a:cxn>
                <a:cxn ang="0">
                  <a:pos x="58" y="0"/>
                </a:cxn>
                <a:cxn ang="0">
                  <a:pos x="62" y="0"/>
                </a:cxn>
                <a:cxn ang="0">
                  <a:pos x="62" y="5"/>
                </a:cxn>
                <a:cxn ang="0">
                  <a:pos x="67" y="5"/>
                </a:cxn>
                <a:cxn ang="0">
                  <a:pos x="67" y="5"/>
                </a:cxn>
                <a:cxn ang="0">
                  <a:pos x="67" y="10"/>
                </a:cxn>
                <a:cxn ang="0">
                  <a:pos x="67" y="10"/>
                </a:cxn>
                <a:cxn ang="0">
                  <a:pos x="67" y="10"/>
                </a:cxn>
                <a:cxn ang="0">
                  <a:pos x="67" y="15"/>
                </a:cxn>
                <a:cxn ang="0">
                  <a:pos x="62" y="15"/>
                </a:cxn>
                <a:cxn ang="0">
                  <a:pos x="62" y="15"/>
                </a:cxn>
                <a:cxn ang="0">
                  <a:pos x="58" y="19"/>
                </a:cxn>
                <a:cxn ang="0">
                  <a:pos x="53" y="19"/>
                </a:cxn>
                <a:cxn ang="0">
                  <a:pos x="48" y="19"/>
                </a:cxn>
                <a:cxn ang="0">
                  <a:pos x="43" y="19"/>
                </a:cxn>
                <a:cxn ang="0">
                  <a:pos x="38" y="19"/>
                </a:cxn>
                <a:cxn ang="0">
                  <a:pos x="34" y="19"/>
                </a:cxn>
                <a:cxn ang="0">
                  <a:pos x="34" y="19"/>
                </a:cxn>
                <a:cxn ang="0">
                  <a:pos x="29" y="19"/>
                </a:cxn>
                <a:cxn ang="0">
                  <a:pos x="24" y="19"/>
                </a:cxn>
                <a:cxn ang="0">
                  <a:pos x="19" y="19"/>
                </a:cxn>
                <a:cxn ang="0">
                  <a:pos x="14" y="19"/>
                </a:cxn>
                <a:cxn ang="0">
                  <a:pos x="10" y="19"/>
                </a:cxn>
                <a:cxn ang="0">
                  <a:pos x="5" y="19"/>
                </a:cxn>
                <a:cxn ang="0">
                  <a:pos x="5" y="15"/>
                </a:cxn>
                <a:cxn ang="0">
                  <a:pos x="0" y="15"/>
                </a:cxn>
                <a:cxn ang="0">
                  <a:pos x="0" y="15"/>
                </a:cxn>
                <a:cxn ang="0">
                  <a:pos x="0" y="10"/>
                </a:cxn>
                <a:cxn ang="0">
                  <a:pos x="0" y="10"/>
                </a:cxn>
              </a:cxnLst>
              <a:rect l="0" t="0" r="r" b="b"/>
              <a:pathLst>
                <a:path w="67" h="19">
                  <a:moveTo>
                    <a:pt x="0" y="10"/>
                  </a:moveTo>
                  <a:lnTo>
                    <a:pt x="0" y="10"/>
                  </a:lnTo>
                  <a:lnTo>
                    <a:pt x="0" y="5"/>
                  </a:lnTo>
                  <a:lnTo>
                    <a:pt x="5" y="5"/>
                  </a:lnTo>
                  <a:lnTo>
                    <a:pt x="5" y="5"/>
                  </a:lnTo>
                  <a:lnTo>
                    <a:pt x="10" y="0"/>
                  </a:lnTo>
                  <a:lnTo>
                    <a:pt x="14" y="0"/>
                  </a:lnTo>
                  <a:lnTo>
                    <a:pt x="19" y="0"/>
                  </a:lnTo>
                  <a:lnTo>
                    <a:pt x="24" y="0"/>
                  </a:lnTo>
                  <a:lnTo>
                    <a:pt x="29" y="0"/>
                  </a:lnTo>
                  <a:lnTo>
                    <a:pt x="34" y="0"/>
                  </a:lnTo>
                  <a:lnTo>
                    <a:pt x="34" y="0"/>
                  </a:lnTo>
                  <a:lnTo>
                    <a:pt x="38" y="0"/>
                  </a:lnTo>
                  <a:lnTo>
                    <a:pt x="43" y="0"/>
                  </a:lnTo>
                  <a:lnTo>
                    <a:pt x="48" y="0"/>
                  </a:lnTo>
                  <a:lnTo>
                    <a:pt x="53" y="0"/>
                  </a:lnTo>
                  <a:lnTo>
                    <a:pt x="58" y="0"/>
                  </a:lnTo>
                  <a:lnTo>
                    <a:pt x="62" y="0"/>
                  </a:lnTo>
                  <a:lnTo>
                    <a:pt x="62" y="5"/>
                  </a:lnTo>
                  <a:lnTo>
                    <a:pt x="67" y="5"/>
                  </a:lnTo>
                  <a:lnTo>
                    <a:pt x="67" y="5"/>
                  </a:lnTo>
                  <a:lnTo>
                    <a:pt x="67" y="10"/>
                  </a:lnTo>
                  <a:lnTo>
                    <a:pt x="67" y="10"/>
                  </a:lnTo>
                  <a:lnTo>
                    <a:pt x="67" y="10"/>
                  </a:lnTo>
                  <a:lnTo>
                    <a:pt x="67" y="15"/>
                  </a:lnTo>
                  <a:lnTo>
                    <a:pt x="62" y="15"/>
                  </a:lnTo>
                  <a:lnTo>
                    <a:pt x="62" y="15"/>
                  </a:lnTo>
                  <a:lnTo>
                    <a:pt x="58" y="19"/>
                  </a:lnTo>
                  <a:lnTo>
                    <a:pt x="53" y="19"/>
                  </a:lnTo>
                  <a:lnTo>
                    <a:pt x="48" y="19"/>
                  </a:lnTo>
                  <a:lnTo>
                    <a:pt x="43" y="19"/>
                  </a:lnTo>
                  <a:lnTo>
                    <a:pt x="38" y="19"/>
                  </a:lnTo>
                  <a:lnTo>
                    <a:pt x="34" y="19"/>
                  </a:lnTo>
                  <a:lnTo>
                    <a:pt x="34" y="19"/>
                  </a:lnTo>
                  <a:lnTo>
                    <a:pt x="29" y="19"/>
                  </a:lnTo>
                  <a:lnTo>
                    <a:pt x="24" y="19"/>
                  </a:lnTo>
                  <a:lnTo>
                    <a:pt x="19" y="19"/>
                  </a:lnTo>
                  <a:lnTo>
                    <a:pt x="14" y="19"/>
                  </a:lnTo>
                  <a:lnTo>
                    <a:pt x="10" y="19"/>
                  </a:lnTo>
                  <a:lnTo>
                    <a:pt x="5" y="19"/>
                  </a:lnTo>
                  <a:lnTo>
                    <a:pt x="5" y="15"/>
                  </a:lnTo>
                  <a:lnTo>
                    <a:pt x="0" y="15"/>
                  </a:lnTo>
                  <a:lnTo>
                    <a:pt x="0" y="15"/>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977" name="Freeform 984"/>
            <p:cNvSpPr>
              <a:spLocks/>
            </p:cNvSpPr>
            <p:nvPr/>
          </p:nvSpPr>
          <p:spPr bwMode="auto">
            <a:xfrm rot="2966587">
              <a:off x="8085529" y="3857625"/>
              <a:ext cx="46037" cy="100013"/>
            </a:xfrm>
            <a:custGeom>
              <a:avLst/>
              <a:gdLst/>
              <a:ahLst/>
              <a:cxnLst>
                <a:cxn ang="0">
                  <a:pos x="5" y="0"/>
                </a:cxn>
                <a:cxn ang="0">
                  <a:pos x="5" y="0"/>
                </a:cxn>
                <a:cxn ang="0">
                  <a:pos x="10" y="0"/>
                </a:cxn>
                <a:cxn ang="0">
                  <a:pos x="10" y="0"/>
                </a:cxn>
                <a:cxn ang="0">
                  <a:pos x="15" y="5"/>
                </a:cxn>
                <a:cxn ang="0">
                  <a:pos x="15" y="5"/>
                </a:cxn>
                <a:cxn ang="0">
                  <a:pos x="20" y="10"/>
                </a:cxn>
                <a:cxn ang="0">
                  <a:pos x="20" y="15"/>
                </a:cxn>
                <a:cxn ang="0">
                  <a:pos x="20" y="20"/>
                </a:cxn>
                <a:cxn ang="0">
                  <a:pos x="24" y="24"/>
                </a:cxn>
                <a:cxn ang="0">
                  <a:pos x="24" y="29"/>
                </a:cxn>
                <a:cxn ang="0">
                  <a:pos x="24" y="29"/>
                </a:cxn>
                <a:cxn ang="0">
                  <a:pos x="24" y="34"/>
                </a:cxn>
                <a:cxn ang="0">
                  <a:pos x="29" y="39"/>
                </a:cxn>
                <a:cxn ang="0">
                  <a:pos x="29" y="44"/>
                </a:cxn>
                <a:cxn ang="0">
                  <a:pos x="29" y="48"/>
                </a:cxn>
                <a:cxn ang="0">
                  <a:pos x="29" y="53"/>
                </a:cxn>
                <a:cxn ang="0">
                  <a:pos x="29" y="58"/>
                </a:cxn>
                <a:cxn ang="0">
                  <a:pos x="24" y="58"/>
                </a:cxn>
                <a:cxn ang="0">
                  <a:pos x="24" y="63"/>
                </a:cxn>
                <a:cxn ang="0">
                  <a:pos x="24" y="63"/>
                </a:cxn>
                <a:cxn ang="0">
                  <a:pos x="24" y="63"/>
                </a:cxn>
                <a:cxn ang="0">
                  <a:pos x="24" y="63"/>
                </a:cxn>
                <a:cxn ang="0">
                  <a:pos x="20" y="63"/>
                </a:cxn>
                <a:cxn ang="0">
                  <a:pos x="20" y="63"/>
                </a:cxn>
                <a:cxn ang="0">
                  <a:pos x="15" y="63"/>
                </a:cxn>
                <a:cxn ang="0">
                  <a:pos x="15" y="58"/>
                </a:cxn>
                <a:cxn ang="0">
                  <a:pos x="10" y="58"/>
                </a:cxn>
                <a:cxn ang="0">
                  <a:pos x="10" y="53"/>
                </a:cxn>
                <a:cxn ang="0">
                  <a:pos x="10" y="48"/>
                </a:cxn>
                <a:cxn ang="0">
                  <a:pos x="5" y="44"/>
                </a:cxn>
                <a:cxn ang="0">
                  <a:pos x="5" y="39"/>
                </a:cxn>
                <a:cxn ang="0">
                  <a:pos x="5" y="34"/>
                </a:cxn>
                <a:cxn ang="0">
                  <a:pos x="5" y="34"/>
                </a:cxn>
                <a:cxn ang="0">
                  <a:pos x="0" y="29"/>
                </a:cxn>
                <a:cxn ang="0">
                  <a:pos x="0" y="24"/>
                </a:cxn>
                <a:cxn ang="0">
                  <a:pos x="0" y="20"/>
                </a:cxn>
                <a:cxn ang="0">
                  <a:pos x="0" y="15"/>
                </a:cxn>
                <a:cxn ang="0">
                  <a:pos x="0" y="10"/>
                </a:cxn>
                <a:cxn ang="0">
                  <a:pos x="0" y="10"/>
                </a:cxn>
                <a:cxn ang="0">
                  <a:pos x="0" y="5"/>
                </a:cxn>
                <a:cxn ang="0">
                  <a:pos x="0" y="0"/>
                </a:cxn>
                <a:cxn ang="0">
                  <a:pos x="5" y="0"/>
                </a:cxn>
                <a:cxn ang="0">
                  <a:pos x="5" y="0"/>
                </a:cxn>
                <a:cxn ang="0">
                  <a:pos x="5" y="0"/>
                </a:cxn>
              </a:cxnLst>
              <a:rect l="0" t="0" r="r" b="b"/>
              <a:pathLst>
                <a:path w="29" h="63">
                  <a:moveTo>
                    <a:pt x="5" y="0"/>
                  </a:moveTo>
                  <a:lnTo>
                    <a:pt x="5" y="0"/>
                  </a:lnTo>
                  <a:lnTo>
                    <a:pt x="10" y="0"/>
                  </a:lnTo>
                  <a:lnTo>
                    <a:pt x="10" y="0"/>
                  </a:lnTo>
                  <a:lnTo>
                    <a:pt x="15" y="5"/>
                  </a:lnTo>
                  <a:lnTo>
                    <a:pt x="15" y="5"/>
                  </a:lnTo>
                  <a:lnTo>
                    <a:pt x="20" y="10"/>
                  </a:lnTo>
                  <a:lnTo>
                    <a:pt x="20" y="15"/>
                  </a:lnTo>
                  <a:lnTo>
                    <a:pt x="20" y="20"/>
                  </a:lnTo>
                  <a:lnTo>
                    <a:pt x="24" y="24"/>
                  </a:lnTo>
                  <a:lnTo>
                    <a:pt x="24" y="29"/>
                  </a:lnTo>
                  <a:lnTo>
                    <a:pt x="24" y="29"/>
                  </a:lnTo>
                  <a:lnTo>
                    <a:pt x="24" y="34"/>
                  </a:lnTo>
                  <a:lnTo>
                    <a:pt x="29" y="39"/>
                  </a:lnTo>
                  <a:lnTo>
                    <a:pt x="29" y="44"/>
                  </a:lnTo>
                  <a:lnTo>
                    <a:pt x="29" y="48"/>
                  </a:lnTo>
                  <a:lnTo>
                    <a:pt x="29" y="53"/>
                  </a:lnTo>
                  <a:lnTo>
                    <a:pt x="29" y="58"/>
                  </a:lnTo>
                  <a:lnTo>
                    <a:pt x="24" y="58"/>
                  </a:lnTo>
                  <a:lnTo>
                    <a:pt x="24" y="63"/>
                  </a:lnTo>
                  <a:lnTo>
                    <a:pt x="24" y="63"/>
                  </a:lnTo>
                  <a:lnTo>
                    <a:pt x="24" y="63"/>
                  </a:lnTo>
                  <a:lnTo>
                    <a:pt x="24" y="63"/>
                  </a:lnTo>
                  <a:lnTo>
                    <a:pt x="20" y="63"/>
                  </a:lnTo>
                  <a:lnTo>
                    <a:pt x="20" y="63"/>
                  </a:lnTo>
                  <a:lnTo>
                    <a:pt x="15" y="63"/>
                  </a:lnTo>
                  <a:lnTo>
                    <a:pt x="15" y="58"/>
                  </a:lnTo>
                  <a:lnTo>
                    <a:pt x="10" y="58"/>
                  </a:lnTo>
                  <a:lnTo>
                    <a:pt x="10" y="53"/>
                  </a:lnTo>
                  <a:lnTo>
                    <a:pt x="10" y="48"/>
                  </a:lnTo>
                  <a:lnTo>
                    <a:pt x="5" y="44"/>
                  </a:lnTo>
                  <a:lnTo>
                    <a:pt x="5" y="39"/>
                  </a:lnTo>
                  <a:lnTo>
                    <a:pt x="5" y="34"/>
                  </a:lnTo>
                  <a:lnTo>
                    <a:pt x="5" y="34"/>
                  </a:lnTo>
                  <a:lnTo>
                    <a:pt x="0" y="29"/>
                  </a:lnTo>
                  <a:lnTo>
                    <a:pt x="0" y="24"/>
                  </a:lnTo>
                  <a:lnTo>
                    <a:pt x="0" y="20"/>
                  </a:lnTo>
                  <a:lnTo>
                    <a:pt x="0" y="15"/>
                  </a:lnTo>
                  <a:lnTo>
                    <a:pt x="0" y="10"/>
                  </a:lnTo>
                  <a:lnTo>
                    <a:pt x="0" y="10"/>
                  </a:lnTo>
                  <a:lnTo>
                    <a:pt x="0" y="5"/>
                  </a:lnTo>
                  <a:lnTo>
                    <a:pt x="0" y="0"/>
                  </a:lnTo>
                  <a:lnTo>
                    <a:pt x="5"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978" name="Freeform 985"/>
            <p:cNvSpPr>
              <a:spLocks/>
            </p:cNvSpPr>
            <p:nvPr/>
          </p:nvSpPr>
          <p:spPr bwMode="auto">
            <a:xfrm rot="2966587">
              <a:off x="8156966" y="3937000"/>
              <a:ext cx="30163" cy="30163"/>
            </a:xfrm>
            <a:custGeom>
              <a:avLst/>
              <a:gdLst/>
              <a:ahLst/>
              <a:cxnLst>
                <a:cxn ang="0">
                  <a:pos x="10" y="19"/>
                </a:cxn>
                <a:cxn ang="0">
                  <a:pos x="10" y="19"/>
                </a:cxn>
                <a:cxn ang="0">
                  <a:pos x="10" y="19"/>
                </a:cxn>
                <a:cxn ang="0">
                  <a:pos x="5" y="19"/>
                </a:cxn>
                <a:cxn ang="0">
                  <a:pos x="5" y="19"/>
                </a:cxn>
                <a:cxn ang="0">
                  <a:pos x="5" y="19"/>
                </a:cxn>
                <a:cxn ang="0">
                  <a:pos x="0" y="19"/>
                </a:cxn>
                <a:cxn ang="0">
                  <a:pos x="0" y="14"/>
                </a:cxn>
                <a:cxn ang="0">
                  <a:pos x="0" y="14"/>
                </a:cxn>
                <a:cxn ang="0">
                  <a:pos x="0" y="14"/>
                </a:cxn>
                <a:cxn ang="0">
                  <a:pos x="0" y="10"/>
                </a:cxn>
                <a:cxn ang="0">
                  <a:pos x="0" y="10"/>
                </a:cxn>
                <a:cxn ang="0">
                  <a:pos x="0" y="5"/>
                </a:cxn>
                <a:cxn ang="0">
                  <a:pos x="0" y="5"/>
                </a:cxn>
                <a:cxn ang="0">
                  <a:pos x="0" y="5"/>
                </a:cxn>
                <a:cxn ang="0">
                  <a:pos x="0" y="0"/>
                </a:cxn>
                <a:cxn ang="0">
                  <a:pos x="0" y="0"/>
                </a:cxn>
                <a:cxn ang="0">
                  <a:pos x="5" y="0"/>
                </a:cxn>
                <a:cxn ang="0">
                  <a:pos x="5" y="0"/>
                </a:cxn>
                <a:cxn ang="0">
                  <a:pos x="10" y="0"/>
                </a:cxn>
                <a:cxn ang="0">
                  <a:pos x="10" y="0"/>
                </a:cxn>
                <a:cxn ang="0">
                  <a:pos x="10" y="0"/>
                </a:cxn>
                <a:cxn ang="0">
                  <a:pos x="15" y="0"/>
                </a:cxn>
                <a:cxn ang="0">
                  <a:pos x="15" y="0"/>
                </a:cxn>
                <a:cxn ang="0">
                  <a:pos x="15" y="0"/>
                </a:cxn>
                <a:cxn ang="0">
                  <a:pos x="19" y="5"/>
                </a:cxn>
                <a:cxn ang="0">
                  <a:pos x="19" y="5"/>
                </a:cxn>
                <a:cxn ang="0">
                  <a:pos x="19" y="5"/>
                </a:cxn>
                <a:cxn ang="0">
                  <a:pos x="19" y="10"/>
                </a:cxn>
                <a:cxn ang="0">
                  <a:pos x="19" y="10"/>
                </a:cxn>
                <a:cxn ang="0">
                  <a:pos x="19" y="14"/>
                </a:cxn>
                <a:cxn ang="0">
                  <a:pos x="19" y="14"/>
                </a:cxn>
                <a:cxn ang="0">
                  <a:pos x="19" y="14"/>
                </a:cxn>
                <a:cxn ang="0">
                  <a:pos x="15" y="19"/>
                </a:cxn>
                <a:cxn ang="0">
                  <a:pos x="15" y="19"/>
                </a:cxn>
                <a:cxn ang="0">
                  <a:pos x="15" y="19"/>
                </a:cxn>
                <a:cxn ang="0">
                  <a:pos x="10" y="19"/>
                </a:cxn>
              </a:cxnLst>
              <a:rect l="0" t="0" r="r" b="b"/>
              <a:pathLst>
                <a:path w="19" h="19">
                  <a:moveTo>
                    <a:pt x="10" y="19"/>
                  </a:moveTo>
                  <a:lnTo>
                    <a:pt x="10" y="19"/>
                  </a:lnTo>
                  <a:lnTo>
                    <a:pt x="10" y="19"/>
                  </a:lnTo>
                  <a:lnTo>
                    <a:pt x="5" y="19"/>
                  </a:lnTo>
                  <a:lnTo>
                    <a:pt x="5" y="19"/>
                  </a:lnTo>
                  <a:lnTo>
                    <a:pt x="5" y="19"/>
                  </a:lnTo>
                  <a:lnTo>
                    <a:pt x="0" y="19"/>
                  </a:lnTo>
                  <a:lnTo>
                    <a:pt x="0" y="14"/>
                  </a:lnTo>
                  <a:lnTo>
                    <a:pt x="0" y="14"/>
                  </a:lnTo>
                  <a:lnTo>
                    <a:pt x="0" y="14"/>
                  </a:lnTo>
                  <a:lnTo>
                    <a:pt x="0" y="10"/>
                  </a:lnTo>
                  <a:lnTo>
                    <a:pt x="0" y="10"/>
                  </a:lnTo>
                  <a:lnTo>
                    <a:pt x="0" y="5"/>
                  </a:lnTo>
                  <a:lnTo>
                    <a:pt x="0" y="5"/>
                  </a:lnTo>
                  <a:lnTo>
                    <a:pt x="0" y="5"/>
                  </a:lnTo>
                  <a:lnTo>
                    <a:pt x="0" y="0"/>
                  </a:lnTo>
                  <a:lnTo>
                    <a:pt x="0" y="0"/>
                  </a:lnTo>
                  <a:lnTo>
                    <a:pt x="5" y="0"/>
                  </a:lnTo>
                  <a:lnTo>
                    <a:pt x="5" y="0"/>
                  </a:lnTo>
                  <a:lnTo>
                    <a:pt x="10" y="0"/>
                  </a:lnTo>
                  <a:lnTo>
                    <a:pt x="10" y="0"/>
                  </a:lnTo>
                  <a:lnTo>
                    <a:pt x="10" y="0"/>
                  </a:lnTo>
                  <a:lnTo>
                    <a:pt x="15" y="0"/>
                  </a:lnTo>
                  <a:lnTo>
                    <a:pt x="15" y="0"/>
                  </a:lnTo>
                  <a:lnTo>
                    <a:pt x="15" y="0"/>
                  </a:lnTo>
                  <a:lnTo>
                    <a:pt x="19" y="5"/>
                  </a:lnTo>
                  <a:lnTo>
                    <a:pt x="19" y="5"/>
                  </a:lnTo>
                  <a:lnTo>
                    <a:pt x="19" y="5"/>
                  </a:lnTo>
                  <a:lnTo>
                    <a:pt x="19" y="10"/>
                  </a:lnTo>
                  <a:lnTo>
                    <a:pt x="19" y="10"/>
                  </a:lnTo>
                  <a:lnTo>
                    <a:pt x="19" y="14"/>
                  </a:lnTo>
                  <a:lnTo>
                    <a:pt x="19" y="14"/>
                  </a:lnTo>
                  <a:lnTo>
                    <a:pt x="19" y="14"/>
                  </a:lnTo>
                  <a:lnTo>
                    <a:pt x="15" y="19"/>
                  </a:lnTo>
                  <a:lnTo>
                    <a:pt x="15" y="19"/>
                  </a:lnTo>
                  <a:lnTo>
                    <a:pt x="15" y="19"/>
                  </a:lnTo>
                  <a:lnTo>
                    <a:pt x="10" y="19"/>
                  </a:lnTo>
                  <a:close/>
                </a:path>
              </a:pathLst>
            </a:custGeom>
            <a:solidFill>
              <a:srgbClr val="000000"/>
            </a:solidFill>
            <a:ln w="7938">
              <a:solidFill>
                <a:srgbClr val="000000"/>
              </a:solidFill>
              <a:prstDash val="solid"/>
              <a:round/>
              <a:headEnd/>
              <a:tailEnd/>
            </a:ln>
          </p:spPr>
          <p:txBody>
            <a:bodyPr/>
            <a:lstStyle/>
            <a:p>
              <a:endParaRPr lang="fr-FR"/>
            </a:p>
          </p:txBody>
        </p:sp>
        <p:sp>
          <p:nvSpPr>
            <p:cNvPr id="979" name="Line 986"/>
            <p:cNvSpPr>
              <a:spLocks noChangeShapeType="1"/>
            </p:cNvSpPr>
            <p:nvPr/>
          </p:nvSpPr>
          <p:spPr bwMode="auto">
            <a:xfrm rot="2966587" flipV="1">
              <a:off x="8118866" y="3937000"/>
              <a:ext cx="106363" cy="30163"/>
            </a:xfrm>
            <a:prstGeom prst="line">
              <a:avLst/>
            </a:prstGeom>
            <a:noFill/>
            <a:ln w="7938">
              <a:solidFill>
                <a:srgbClr val="000000"/>
              </a:solidFill>
              <a:round/>
              <a:headEnd/>
              <a:tailEnd/>
            </a:ln>
          </p:spPr>
          <p:txBody>
            <a:bodyPr/>
            <a:lstStyle/>
            <a:p>
              <a:endParaRPr lang="fr-FR"/>
            </a:p>
          </p:txBody>
        </p:sp>
        <p:sp>
          <p:nvSpPr>
            <p:cNvPr id="980" name="Line 987"/>
            <p:cNvSpPr>
              <a:spLocks noChangeShapeType="1"/>
            </p:cNvSpPr>
            <p:nvPr/>
          </p:nvSpPr>
          <p:spPr bwMode="auto">
            <a:xfrm rot="2966587">
              <a:off x="8156966" y="3898900"/>
              <a:ext cx="30163" cy="106363"/>
            </a:xfrm>
            <a:prstGeom prst="line">
              <a:avLst/>
            </a:prstGeom>
            <a:noFill/>
            <a:ln w="7938">
              <a:solidFill>
                <a:srgbClr val="000000"/>
              </a:solidFill>
              <a:round/>
              <a:headEnd/>
              <a:tailEnd/>
            </a:ln>
          </p:spPr>
          <p:txBody>
            <a:bodyPr/>
            <a:lstStyle/>
            <a:p>
              <a:endParaRPr lang="fr-FR"/>
            </a:p>
          </p:txBody>
        </p:sp>
        <p:sp>
          <p:nvSpPr>
            <p:cNvPr id="981" name="Freeform 988"/>
            <p:cNvSpPr>
              <a:spLocks/>
            </p:cNvSpPr>
            <p:nvPr/>
          </p:nvSpPr>
          <p:spPr bwMode="auto">
            <a:xfrm rot="2966587">
              <a:off x="8233166" y="3921125"/>
              <a:ext cx="30163" cy="30163"/>
            </a:xfrm>
            <a:custGeom>
              <a:avLst/>
              <a:gdLst/>
              <a:ahLst/>
              <a:cxnLst>
                <a:cxn ang="0">
                  <a:pos x="15" y="19"/>
                </a:cxn>
                <a:cxn ang="0">
                  <a:pos x="10" y="19"/>
                </a:cxn>
                <a:cxn ang="0">
                  <a:pos x="10" y="19"/>
                </a:cxn>
                <a:cxn ang="0">
                  <a:pos x="10" y="19"/>
                </a:cxn>
                <a:cxn ang="0">
                  <a:pos x="5" y="19"/>
                </a:cxn>
                <a:cxn ang="0">
                  <a:pos x="5" y="19"/>
                </a:cxn>
                <a:cxn ang="0">
                  <a:pos x="5" y="19"/>
                </a:cxn>
                <a:cxn ang="0">
                  <a:pos x="0" y="14"/>
                </a:cxn>
                <a:cxn ang="0">
                  <a:pos x="0" y="14"/>
                </a:cxn>
                <a:cxn ang="0">
                  <a:pos x="0" y="14"/>
                </a:cxn>
                <a:cxn ang="0">
                  <a:pos x="0" y="9"/>
                </a:cxn>
                <a:cxn ang="0">
                  <a:pos x="0" y="9"/>
                </a:cxn>
                <a:cxn ang="0">
                  <a:pos x="0" y="5"/>
                </a:cxn>
                <a:cxn ang="0">
                  <a:pos x="0" y="5"/>
                </a:cxn>
                <a:cxn ang="0">
                  <a:pos x="0" y="5"/>
                </a:cxn>
                <a:cxn ang="0">
                  <a:pos x="5" y="0"/>
                </a:cxn>
                <a:cxn ang="0">
                  <a:pos x="5" y="0"/>
                </a:cxn>
                <a:cxn ang="0">
                  <a:pos x="5" y="0"/>
                </a:cxn>
                <a:cxn ang="0">
                  <a:pos x="10" y="0"/>
                </a:cxn>
                <a:cxn ang="0">
                  <a:pos x="10" y="0"/>
                </a:cxn>
                <a:cxn ang="0">
                  <a:pos x="10" y="0"/>
                </a:cxn>
                <a:cxn ang="0">
                  <a:pos x="15" y="0"/>
                </a:cxn>
                <a:cxn ang="0">
                  <a:pos x="15" y="0"/>
                </a:cxn>
                <a:cxn ang="0">
                  <a:pos x="15" y="0"/>
                </a:cxn>
                <a:cxn ang="0">
                  <a:pos x="19" y="0"/>
                </a:cxn>
                <a:cxn ang="0">
                  <a:pos x="19" y="5"/>
                </a:cxn>
                <a:cxn ang="0">
                  <a:pos x="19" y="5"/>
                </a:cxn>
                <a:cxn ang="0">
                  <a:pos x="19" y="5"/>
                </a:cxn>
                <a:cxn ang="0">
                  <a:pos x="19" y="9"/>
                </a:cxn>
                <a:cxn ang="0">
                  <a:pos x="19" y="9"/>
                </a:cxn>
                <a:cxn ang="0">
                  <a:pos x="19" y="14"/>
                </a:cxn>
                <a:cxn ang="0">
                  <a:pos x="19" y="14"/>
                </a:cxn>
                <a:cxn ang="0">
                  <a:pos x="19" y="14"/>
                </a:cxn>
                <a:cxn ang="0">
                  <a:pos x="19" y="19"/>
                </a:cxn>
                <a:cxn ang="0">
                  <a:pos x="15" y="19"/>
                </a:cxn>
                <a:cxn ang="0">
                  <a:pos x="15" y="19"/>
                </a:cxn>
                <a:cxn ang="0">
                  <a:pos x="15" y="19"/>
                </a:cxn>
              </a:cxnLst>
              <a:rect l="0" t="0" r="r" b="b"/>
              <a:pathLst>
                <a:path w="19" h="19">
                  <a:moveTo>
                    <a:pt x="15" y="19"/>
                  </a:moveTo>
                  <a:lnTo>
                    <a:pt x="10" y="19"/>
                  </a:lnTo>
                  <a:lnTo>
                    <a:pt x="10" y="19"/>
                  </a:lnTo>
                  <a:lnTo>
                    <a:pt x="10" y="19"/>
                  </a:lnTo>
                  <a:lnTo>
                    <a:pt x="5" y="19"/>
                  </a:lnTo>
                  <a:lnTo>
                    <a:pt x="5" y="19"/>
                  </a:lnTo>
                  <a:lnTo>
                    <a:pt x="5" y="19"/>
                  </a:lnTo>
                  <a:lnTo>
                    <a:pt x="0" y="14"/>
                  </a:lnTo>
                  <a:lnTo>
                    <a:pt x="0" y="14"/>
                  </a:lnTo>
                  <a:lnTo>
                    <a:pt x="0" y="14"/>
                  </a:lnTo>
                  <a:lnTo>
                    <a:pt x="0" y="9"/>
                  </a:lnTo>
                  <a:lnTo>
                    <a:pt x="0" y="9"/>
                  </a:lnTo>
                  <a:lnTo>
                    <a:pt x="0" y="5"/>
                  </a:lnTo>
                  <a:lnTo>
                    <a:pt x="0" y="5"/>
                  </a:lnTo>
                  <a:lnTo>
                    <a:pt x="0" y="5"/>
                  </a:lnTo>
                  <a:lnTo>
                    <a:pt x="5" y="0"/>
                  </a:lnTo>
                  <a:lnTo>
                    <a:pt x="5" y="0"/>
                  </a:lnTo>
                  <a:lnTo>
                    <a:pt x="5" y="0"/>
                  </a:lnTo>
                  <a:lnTo>
                    <a:pt x="10" y="0"/>
                  </a:lnTo>
                  <a:lnTo>
                    <a:pt x="10" y="0"/>
                  </a:lnTo>
                  <a:lnTo>
                    <a:pt x="10" y="0"/>
                  </a:lnTo>
                  <a:lnTo>
                    <a:pt x="15" y="0"/>
                  </a:lnTo>
                  <a:lnTo>
                    <a:pt x="15" y="0"/>
                  </a:lnTo>
                  <a:lnTo>
                    <a:pt x="15" y="0"/>
                  </a:lnTo>
                  <a:lnTo>
                    <a:pt x="19" y="0"/>
                  </a:lnTo>
                  <a:lnTo>
                    <a:pt x="19" y="5"/>
                  </a:lnTo>
                  <a:lnTo>
                    <a:pt x="19" y="5"/>
                  </a:lnTo>
                  <a:lnTo>
                    <a:pt x="19" y="5"/>
                  </a:lnTo>
                  <a:lnTo>
                    <a:pt x="19" y="9"/>
                  </a:lnTo>
                  <a:lnTo>
                    <a:pt x="19" y="9"/>
                  </a:lnTo>
                  <a:lnTo>
                    <a:pt x="19" y="14"/>
                  </a:lnTo>
                  <a:lnTo>
                    <a:pt x="19" y="14"/>
                  </a:lnTo>
                  <a:lnTo>
                    <a:pt x="19" y="14"/>
                  </a:lnTo>
                  <a:lnTo>
                    <a:pt x="19" y="19"/>
                  </a:lnTo>
                  <a:lnTo>
                    <a:pt x="15" y="19"/>
                  </a:lnTo>
                  <a:lnTo>
                    <a:pt x="15" y="19"/>
                  </a:lnTo>
                  <a:lnTo>
                    <a:pt x="15" y="19"/>
                  </a:lnTo>
                  <a:close/>
                </a:path>
              </a:pathLst>
            </a:custGeom>
            <a:solidFill>
              <a:srgbClr val="000000"/>
            </a:solidFill>
            <a:ln w="7938">
              <a:solidFill>
                <a:srgbClr val="000000"/>
              </a:solidFill>
              <a:prstDash val="solid"/>
              <a:round/>
              <a:headEnd/>
              <a:tailEnd/>
            </a:ln>
          </p:spPr>
          <p:txBody>
            <a:bodyPr/>
            <a:lstStyle/>
            <a:p>
              <a:endParaRPr lang="fr-FR"/>
            </a:p>
          </p:txBody>
        </p:sp>
        <p:sp>
          <p:nvSpPr>
            <p:cNvPr id="982" name="Line 989"/>
            <p:cNvSpPr>
              <a:spLocks noChangeShapeType="1"/>
            </p:cNvSpPr>
            <p:nvPr/>
          </p:nvSpPr>
          <p:spPr bwMode="auto">
            <a:xfrm rot="2966587" flipV="1">
              <a:off x="8195066" y="3921125"/>
              <a:ext cx="106363" cy="30163"/>
            </a:xfrm>
            <a:prstGeom prst="line">
              <a:avLst/>
            </a:prstGeom>
            <a:noFill/>
            <a:ln w="7938">
              <a:solidFill>
                <a:srgbClr val="000000"/>
              </a:solidFill>
              <a:round/>
              <a:headEnd/>
              <a:tailEnd/>
            </a:ln>
          </p:spPr>
          <p:txBody>
            <a:bodyPr/>
            <a:lstStyle/>
            <a:p>
              <a:endParaRPr lang="fr-FR"/>
            </a:p>
          </p:txBody>
        </p:sp>
        <p:sp>
          <p:nvSpPr>
            <p:cNvPr id="983" name="Line 990"/>
            <p:cNvSpPr>
              <a:spLocks noChangeShapeType="1"/>
            </p:cNvSpPr>
            <p:nvPr/>
          </p:nvSpPr>
          <p:spPr bwMode="auto">
            <a:xfrm rot="2966587">
              <a:off x="8233166" y="3883025"/>
              <a:ext cx="30163" cy="106363"/>
            </a:xfrm>
            <a:prstGeom prst="line">
              <a:avLst/>
            </a:prstGeom>
            <a:noFill/>
            <a:ln w="7938">
              <a:solidFill>
                <a:srgbClr val="000000"/>
              </a:solidFill>
              <a:round/>
              <a:headEnd/>
              <a:tailEnd/>
            </a:ln>
          </p:spPr>
          <p:txBody>
            <a:bodyPr/>
            <a:lstStyle/>
            <a:p>
              <a:endParaRPr lang="fr-FR"/>
            </a:p>
          </p:txBody>
        </p:sp>
        <p:sp>
          <p:nvSpPr>
            <p:cNvPr id="984" name="Freeform 991"/>
            <p:cNvSpPr>
              <a:spLocks/>
            </p:cNvSpPr>
            <p:nvPr/>
          </p:nvSpPr>
          <p:spPr bwMode="auto">
            <a:xfrm rot="2966587">
              <a:off x="8295873" y="3936206"/>
              <a:ext cx="38100" cy="100013"/>
            </a:xfrm>
            <a:custGeom>
              <a:avLst/>
              <a:gdLst/>
              <a:ahLst/>
              <a:cxnLst>
                <a:cxn ang="0">
                  <a:pos x="5" y="0"/>
                </a:cxn>
                <a:cxn ang="0">
                  <a:pos x="5" y="0"/>
                </a:cxn>
                <a:cxn ang="0">
                  <a:pos x="5" y="0"/>
                </a:cxn>
                <a:cxn ang="0">
                  <a:pos x="10" y="0"/>
                </a:cxn>
                <a:cxn ang="0">
                  <a:pos x="10" y="5"/>
                </a:cxn>
                <a:cxn ang="0">
                  <a:pos x="15" y="10"/>
                </a:cxn>
                <a:cxn ang="0">
                  <a:pos x="15" y="10"/>
                </a:cxn>
                <a:cxn ang="0">
                  <a:pos x="19" y="15"/>
                </a:cxn>
                <a:cxn ang="0">
                  <a:pos x="19" y="19"/>
                </a:cxn>
                <a:cxn ang="0">
                  <a:pos x="19" y="24"/>
                </a:cxn>
                <a:cxn ang="0">
                  <a:pos x="24" y="29"/>
                </a:cxn>
                <a:cxn ang="0">
                  <a:pos x="24" y="29"/>
                </a:cxn>
                <a:cxn ang="0">
                  <a:pos x="24" y="34"/>
                </a:cxn>
                <a:cxn ang="0">
                  <a:pos x="24" y="39"/>
                </a:cxn>
                <a:cxn ang="0">
                  <a:pos x="24" y="43"/>
                </a:cxn>
                <a:cxn ang="0">
                  <a:pos x="24" y="48"/>
                </a:cxn>
                <a:cxn ang="0">
                  <a:pos x="24" y="53"/>
                </a:cxn>
                <a:cxn ang="0">
                  <a:pos x="24" y="58"/>
                </a:cxn>
                <a:cxn ang="0">
                  <a:pos x="24" y="58"/>
                </a:cxn>
                <a:cxn ang="0">
                  <a:pos x="24" y="63"/>
                </a:cxn>
                <a:cxn ang="0">
                  <a:pos x="24" y="63"/>
                </a:cxn>
                <a:cxn ang="0">
                  <a:pos x="19" y="63"/>
                </a:cxn>
                <a:cxn ang="0">
                  <a:pos x="19" y="63"/>
                </a:cxn>
                <a:cxn ang="0">
                  <a:pos x="19" y="63"/>
                </a:cxn>
                <a:cxn ang="0">
                  <a:pos x="15" y="63"/>
                </a:cxn>
                <a:cxn ang="0">
                  <a:pos x="15" y="63"/>
                </a:cxn>
                <a:cxn ang="0">
                  <a:pos x="15" y="63"/>
                </a:cxn>
                <a:cxn ang="0">
                  <a:pos x="10" y="58"/>
                </a:cxn>
                <a:cxn ang="0">
                  <a:pos x="10" y="53"/>
                </a:cxn>
                <a:cxn ang="0">
                  <a:pos x="5" y="48"/>
                </a:cxn>
                <a:cxn ang="0">
                  <a:pos x="5" y="43"/>
                </a:cxn>
                <a:cxn ang="0">
                  <a:pos x="0" y="39"/>
                </a:cxn>
                <a:cxn ang="0">
                  <a:pos x="0" y="34"/>
                </a:cxn>
                <a:cxn ang="0">
                  <a:pos x="0" y="34"/>
                </a:cxn>
                <a:cxn ang="0">
                  <a:pos x="0" y="29"/>
                </a:cxn>
                <a:cxn ang="0">
                  <a:pos x="0" y="24"/>
                </a:cxn>
                <a:cxn ang="0">
                  <a:pos x="0" y="19"/>
                </a:cxn>
                <a:cxn ang="0">
                  <a:pos x="0" y="15"/>
                </a:cxn>
                <a:cxn ang="0">
                  <a:pos x="0" y="10"/>
                </a:cxn>
                <a:cxn ang="0">
                  <a:pos x="0" y="10"/>
                </a:cxn>
                <a:cxn ang="0">
                  <a:pos x="0" y="5"/>
                </a:cxn>
                <a:cxn ang="0">
                  <a:pos x="0" y="5"/>
                </a:cxn>
                <a:cxn ang="0">
                  <a:pos x="0" y="0"/>
                </a:cxn>
                <a:cxn ang="0">
                  <a:pos x="5" y="0"/>
                </a:cxn>
                <a:cxn ang="0">
                  <a:pos x="5" y="0"/>
                </a:cxn>
              </a:cxnLst>
              <a:rect l="0" t="0" r="r" b="b"/>
              <a:pathLst>
                <a:path w="24" h="63">
                  <a:moveTo>
                    <a:pt x="5" y="0"/>
                  </a:moveTo>
                  <a:lnTo>
                    <a:pt x="5" y="0"/>
                  </a:lnTo>
                  <a:lnTo>
                    <a:pt x="5" y="0"/>
                  </a:lnTo>
                  <a:lnTo>
                    <a:pt x="10" y="0"/>
                  </a:lnTo>
                  <a:lnTo>
                    <a:pt x="10" y="5"/>
                  </a:lnTo>
                  <a:lnTo>
                    <a:pt x="15" y="10"/>
                  </a:lnTo>
                  <a:lnTo>
                    <a:pt x="15" y="10"/>
                  </a:lnTo>
                  <a:lnTo>
                    <a:pt x="19" y="15"/>
                  </a:lnTo>
                  <a:lnTo>
                    <a:pt x="19" y="19"/>
                  </a:lnTo>
                  <a:lnTo>
                    <a:pt x="19" y="24"/>
                  </a:lnTo>
                  <a:lnTo>
                    <a:pt x="24" y="29"/>
                  </a:lnTo>
                  <a:lnTo>
                    <a:pt x="24" y="29"/>
                  </a:lnTo>
                  <a:lnTo>
                    <a:pt x="24" y="34"/>
                  </a:lnTo>
                  <a:lnTo>
                    <a:pt x="24" y="39"/>
                  </a:lnTo>
                  <a:lnTo>
                    <a:pt x="24" y="43"/>
                  </a:lnTo>
                  <a:lnTo>
                    <a:pt x="24" y="48"/>
                  </a:lnTo>
                  <a:lnTo>
                    <a:pt x="24" y="53"/>
                  </a:lnTo>
                  <a:lnTo>
                    <a:pt x="24" y="58"/>
                  </a:lnTo>
                  <a:lnTo>
                    <a:pt x="24" y="58"/>
                  </a:lnTo>
                  <a:lnTo>
                    <a:pt x="24" y="63"/>
                  </a:lnTo>
                  <a:lnTo>
                    <a:pt x="24" y="63"/>
                  </a:lnTo>
                  <a:lnTo>
                    <a:pt x="19" y="63"/>
                  </a:lnTo>
                  <a:lnTo>
                    <a:pt x="19" y="63"/>
                  </a:lnTo>
                  <a:lnTo>
                    <a:pt x="19" y="63"/>
                  </a:lnTo>
                  <a:lnTo>
                    <a:pt x="15" y="63"/>
                  </a:lnTo>
                  <a:lnTo>
                    <a:pt x="15" y="63"/>
                  </a:lnTo>
                  <a:lnTo>
                    <a:pt x="15" y="63"/>
                  </a:lnTo>
                  <a:lnTo>
                    <a:pt x="10" y="58"/>
                  </a:lnTo>
                  <a:lnTo>
                    <a:pt x="10" y="53"/>
                  </a:lnTo>
                  <a:lnTo>
                    <a:pt x="5" y="48"/>
                  </a:lnTo>
                  <a:lnTo>
                    <a:pt x="5" y="43"/>
                  </a:lnTo>
                  <a:lnTo>
                    <a:pt x="0" y="39"/>
                  </a:lnTo>
                  <a:lnTo>
                    <a:pt x="0" y="34"/>
                  </a:lnTo>
                  <a:lnTo>
                    <a:pt x="0" y="34"/>
                  </a:lnTo>
                  <a:lnTo>
                    <a:pt x="0" y="29"/>
                  </a:lnTo>
                  <a:lnTo>
                    <a:pt x="0" y="24"/>
                  </a:lnTo>
                  <a:lnTo>
                    <a:pt x="0" y="19"/>
                  </a:lnTo>
                  <a:lnTo>
                    <a:pt x="0" y="15"/>
                  </a:lnTo>
                  <a:lnTo>
                    <a:pt x="0" y="10"/>
                  </a:lnTo>
                  <a:lnTo>
                    <a:pt x="0" y="10"/>
                  </a:lnTo>
                  <a:lnTo>
                    <a:pt x="0" y="5"/>
                  </a:lnTo>
                  <a:lnTo>
                    <a:pt x="0" y="5"/>
                  </a:lnTo>
                  <a:lnTo>
                    <a:pt x="0"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985" name="Freeform 992"/>
            <p:cNvSpPr>
              <a:spLocks/>
            </p:cNvSpPr>
            <p:nvPr/>
          </p:nvSpPr>
          <p:spPr bwMode="auto">
            <a:xfrm rot="2966587">
              <a:off x="7629122" y="3537744"/>
              <a:ext cx="84138" cy="76200"/>
            </a:xfrm>
            <a:custGeom>
              <a:avLst/>
              <a:gdLst/>
              <a:ahLst/>
              <a:cxnLst>
                <a:cxn ang="0">
                  <a:pos x="0" y="0"/>
                </a:cxn>
                <a:cxn ang="0">
                  <a:pos x="4" y="0"/>
                </a:cxn>
                <a:cxn ang="0">
                  <a:pos x="4" y="0"/>
                </a:cxn>
                <a:cxn ang="0">
                  <a:pos x="9" y="0"/>
                </a:cxn>
                <a:cxn ang="0">
                  <a:pos x="9" y="0"/>
                </a:cxn>
                <a:cxn ang="0">
                  <a:pos x="14" y="0"/>
                </a:cxn>
                <a:cxn ang="0">
                  <a:pos x="19" y="0"/>
                </a:cxn>
                <a:cxn ang="0">
                  <a:pos x="24" y="5"/>
                </a:cxn>
                <a:cxn ang="0">
                  <a:pos x="28" y="10"/>
                </a:cxn>
                <a:cxn ang="0">
                  <a:pos x="28" y="10"/>
                </a:cxn>
                <a:cxn ang="0">
                  <a:pos x="33" y="14"/>
                </a:cxn>
                <a:cxn ang="0">
                  <a:pos x="33" y="14"/>
                </a:cxn>
                <a:cxn ang="0">
                  <a:pos x="38" y="19"/>
                </a:cxn>
                <a:cxn ang="0">
                  <a:pos x="43" y="19"/>
                </a:cxn>
                <a:cxn ang="0">
                  <a:pos x="43" y="24"/>
                </a:cxn>
                <a:cxn ang="0">
                  <a:pos x="48" y="29"/>
                </a:cxn>
                <a:cxn ang="0">
                  <a:pos x="48" y="34"/>
                </a:cxn>
                <a:cxn ang="0">
                  <a:pos x="53" y="34"/>
                </a:cxn>
                <a:cxn ang="0">
                  <a:pos x="53" y="38"/>
                </a:cxn>
                <a:cxn ang="0">
                  <a:pos x="53" y="43"/>
                </a:cxn>
                <a:cxn ang="0">
                  <a:pos x="53" y="43"/>
                </a:cxn>
                <a:cxn ang="0">
                  <a:pos x="53" y="43"/>
                </a:cxn>
                <a:cxn ang="0">
                  <a:pos x="53" y="43"/>
                </a:cxn>
                <a:cxn ang="0">
                  <a:pos x="48" y="48"/>
                </a:cxn>
                <a:cxn ang="0">
                  <a:pos x="48" y="48"/>
                </a:cxn>
                <a:cxn ang="0">
                  <a:pos x="43" y="48"/>
                </a:cxn>
                <a:cxn ang="0">
                  <a:pos x="43" y="43"/>
                </a:cxn>
                <a:cxn ang="0">
                  <a:pos x="38" y="43"/>
                </a:cxn>
                <a:cxn ang="0">
                  <a:pos x="33" y="43"/>
                </a:cxn>
                <a:cxn ang="0">
                  <a:pos x="33" y="38"/>
                </a:cxn>
                <a:cxn ang="0">
                  <a:pos x="28" y="38"/>
                </a:cxn>
                <a:cxn ang="0">
                  <a:pos x="24" y="34"/>
                </a:cxn>
                <a:cxn ang="0">
                  <a:pos x="19" y="29"/>
                </a:cxn>
                <a:cxn ang="0">
                  <a:pos x="19" y="29"/>
                </a:cxn>
                <a:cxn ang="0">
                  <a:pos x="14" y="29"/>
                </a:cxn>
                <a:cxn ang="0">
                  <a:pos x="14" y="24"/>
                </a:cxn>
                <a:cxn ang="0">
                  <a:pos x="9" y="19"/>
                </a:cxn>
                <a:cxn ang="0">
                  <a:pos x="4" y="14"/>
                </a:cxn>
                <a:cxn ang="0">
                  <a:pos x="4" y="14"/>
                </a:cxn>
                <a:cxn ang="0">
                  <a:pos x="4" y="10"/>
                </a:cxn>
                <a:cxn ang="0">
                  <a:pos x="0" y="5"/>
                </a:cxn>
                <a:cxn ang="0">
                  <a:pos x="0" y="5"/>
                </a:cxn>
                <a:cxn ang="0">
                  <a:pos x="0" y="0"/>
                </a:cxn>
                <a:cxn ang="0">
                  <a:pos x="0" y="0"/>
                </a:cxn>
                <a:cxn ang="0">
                  <a:pos x="0" y="0"/>
                </a:cxn>
              </a:cxnLst>
              <a:rect l="0" t="0" r="r" b="b"/>
              <a:pathLst>
                <a:path w="53" h="48">
                  <a:moveTo>
                    <a:pt x="0" y="0"/>
                  </a:moveTo>
                  <a:lnTo>
                    <a:pt x="4" y="0"/>
                  </a:lnTo>
                  <a:lnTo>
                    <a:pt x="4" y="0"/>
                  </a:lnTo>
                  <a:lnTo>
                    <a:pt x="9" y="0"/>
                  </a:lnTo>
                  <a:lnTo>
                    <a:pt x="9" y="0"/>
                  </a:lnTo>
                  <a:lnTo>
                    <a:pt x="14" y="0"/>
                  </a:lnTo>
                  <a:lnTo>
                    <a:pt x="19" y="0"/>
                  </a:lnTo>
                  <a:lnTo>
                    <a:pt x="24" y="5"/>
                  </a:lnTo>
                  <a:lnTo>
                    <a:pt x="28" y="10"/>
                  </a:lnTo>
                  <a:lnTo>
                    <a:pt x="28" y="10"/>
                  </a:lnTo>
                  <a:lnTo>
                    <a:pt x="33" y="14"/>
                  </a:lnTo>
                  <a:lnTo>
                    <a:pt x="33" y="14"/>
                  </a:lnTo>
                  <a:lnTo>
                    <a:pt x="38" y="19"/>
                  </a:lnTo>
                  <a:lnTo>
                    <a:pt x="43" y="19"/>
                  </a:lnTo>
                  <a:lnTo>
                    <a:pt x="43" y="24"/>
                  </a:lnTo>
                  <a:lnTo>
                    <a:pt x="48" y="29"/>
                  </a:lnTo>
                  <a:lnTo>
                    <a:pt x="48" y="34"/>
                  </a:lnTo>
                  <a:lnTo>
                    <a:pt x="53" y="34"/>
                  </a:lnTo>
                  <a:lnTo>
                    <a:pt x="53" y="38"/>
                  </a:lnTo>
                  <a:lnTo>
                    <a:pt x="53" y="43"/>
                  </a:lnTo>
                  <a:lnTo>
                    <a:pt x="53" y="43"/>
                  </a:lnTo>
                  <a:lnTo>
                    <a:pt x="53" y="43"/>
                  </a:lnTo>
                  <a:lnTo>
                    <a:pt x="53" y="43"/>
                  </a:lnTo>
                  <a:lnTo>
                    <a:pt x="48" y="48"/>
                  </a:lnTo>
                  <a:lnTo>
                    <a:pt x="48" y="48"/>
                  </a:lnTo>
                  <a:lnTo>
                    <a:pt x="43" y="48"/>
                  </a:lnTo>
                  <a:lnTo>
                    <a:pt x="43" y="43"/>
                  </a:lnTo>
                  <a:lnTo>
                    <a:pt x="38" y="43"/>
                  </a:lnTo>
                  <a:lnTo>
                    <a:pt x="33" y="43"/>
                  </a:lnTo>
                  <a:lnTo>
                    <a:pt x="33" y="38"/>
                  </a:lnTo>
                  <a:lnTo>
                    <a:pt x="28" y="38"/>
                  </a:lnTo>
                  <a:lnTo>
                    <a:pt x="24" y="34"/>
                  </a:lnTo>
                  <a:lnTo>
                    <a:pt x="19" y="29"/>
                  </a:lnTo>
                  <a:lnTo>
                    <a:pt x="19" y="29"/>
                  </a:lnTo>
                  <a:lnTo>
                    <a:pt x="14" y="29"/>
                  </a:lnTo>
                  <a:lnTo>
                    <a:pt x="14" y="24"/>
                  </a:lnTo>
                  <a:lnTo>
                    <a:pt x="9" y="19"/>
                  </a:lnTo>
                  <a:lnTo>
                    <a:pt x="4" y="14"/>
                  </a:lnTo>
                  <a:lnTo>
                    <a:pt x="4" y="14"/>
                  </a:lnTo>
                  <a:lnTo>
                    <a:pt x="4" y="10"/>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986" name="Freeform 993"/>
            <p:cNvSpPr>
              <a:spLocks/>
            </p:cNvSpPr>
            <p:nvPr/>
          </p:nvSpPr>
          <p:spPr bwMode="auto">
            <a:xfrm rot="2966587">
              <a:off x="7734691" y="3573463"/>
              <a:ext cx="31750" cy="38100"/>
            </a:xfrm>
            <a:custGeom>
              <a:avLst/>
              <a:gdLst/>
              <a:ahLst/>
              <a:cxnLst>
                <a:cxn ang="0">
                  <a:pos x="20" y="19"/>
                </a:cxn>
                <a:cxn ang="0">
                  <a:pos x="15" y="19"/>
                </a:cxn>
                <a:cxn ang="0">
                  <a:pos x="15" y="19"/>
                </a:cxn>
                <a:cxn ang="0">
                  <a:pos x="15" y="24"/>
                </a:cxn>
                <a:cxn ang="0">
                  <a:pos x="10" y="24"/>
                </a:cxn>
                <a:cxn ang="0">
                  <a:pos x="10" y="24"/>
                </a:cxn>
                <a:cxn ang="0">
                  <a:pos x="5" y="24"/>
                </a:cxn>
                <a:cxn ang="0">
                  <a:pos x="5" y="19"/>
                </a:cxn>
                <a:cxn ang="0">
                  <a:pos x="5" y="19"/>
                </a:cxn>
                <a:cxn ang="0">
                  <a:pos x="0" y="19"/>
                </a:cxn>
                <a:cxn ang="0">
                  <a:pos x="0" y="19"/>
                </a:cxn>
                <a:cxn ang="0">
                  <a:pos x="0" y="14"/>
                </a:cxn>
                <a:cxn ang="0">
                  <a:pos x="0" y="14"/>
                </a:cxn>
                <a:cxn ang="0">
                  <a:pos x="0" y="14"/>
                </a:cxn>
                <a:cxn ang="0">
                  <a:pos x="0" y="9"/>
                </a:cxn>
                <a:cxn ang="0">
                  <a:pos x="0" y="9"/>
                </a:cxn>
                <a:cxn ang="0">
                  <a:pos x="0" y="9"/>
                </a:cxn>
                <a:cxn ang="0">
                  <a:pos x="0" y="5"/>
                </a:cxn>
                <a:cxn ang="0">
                  <a:pos x="0" y="5"/>
                </a:cxn>
                <a:cxn ang="0">
                  <a:pos x="5" y="5"/>
                </a:cxn>
                <a:cxn ang="0">
                  <a:pos x="5" y="0"/>
                </a:cxn>
                <a:cxn ang="0">
                  <a:pos x="5" y="0"/>
                </a:cxn>
                <a:cxn ang="0">
                  <a:pos x="10" y="0"/>
                </a:cxn>
                <a:cxn ang="0">
                  <a:pos x="10" y="0"/>
                </a:cxn>
                <a:cxn ang="0">
                  <a:pos x="10" y="0"/>
                </a:cxn>
                <a:cxn ang="0">
                  <a:pos x="15" y="0"/>
                </a:cxn>
                <a:cxn ang="0">
                  <a:pos x="15" y="5"/>
                </a:cxn>
                <a:cxn ang="0">
                  <a:pos x="15" y="5"/>
                </a:cxn>
                <a:cxn ang="0">
                  <a:pos x="20" y="5"/>
                </a:cxn>
                <a:cxn ang="0">
                  <a:pos x="20" y="5"/>
                </a:cxn>
                <a:cxn ang="0">
                  <a:pos x="20" y="9"/>
                </a:cxn>
                <a:cxn ang="0">
                  <a:pos x="20" y="9"/>
                </a:cxn>
                <a:cxn ang="0">
                  <a:pos x="20" y="14"/>
                </a:cxn>
                <a:cxn ang="0">
                  <a:pos x="20" y="14"/>
                </a:cxn>
                <a:cxn ang="0">
                  <a:pos x="20" y="14"/>
                </a:cxn>
                <a:cxn ang="0">
                  <a:pos x="20" y="19"/>
                </a:cxn>
                <a:cxn ang="0">
                  <a:pos x="20" y="19"/>
                </a:cxn>
              </a:cxnLst>
              <a:rect l="0" t="0" r="r" b="b"/>
              <a:pathLst>
                <a:path w="20" h="24">
                  <a:moveTo>
                    <a:pt x="20" y="19"/>
                  </a:moveTo>
                  <a:lnTo>
                    <a:pt x="15" y="19"/>
                  </a:lnTo>
                  <a:lnTo>
                    <a:pt x="15" y="19"/>
                  </a:lnTo>
                  <a:lnTo>
                    <a:pt x="15" y="24"/>
                  </a:lnTo>
                  <a:lnTo>
                    <a:pt x="10" y="24"/>
                  </a:lnTo>
                  <a:lnTo>
                    <a:pt x="10" y="24"/>
                  </a:lnTo>
                  <a:lnTo>
                    <a:pt x="5" y="24"/>
                  </a:lnTo>
                  <a:lnTo>
                    <a:pt x="5" y="19"/>
                  </a:lnTo>
                  <a:lnTo>
                    <a:pt x="5" y="19"/>
                  </a:lnTo>
                  <a:lnTo>
                    <a:pt x="0" y="19"/>
                  </a:lnTo>
                  <a:lnTo>
                    <a:pt x="0" y="19"/>
                  </a:lnTo>
                  <a:lnTo>
                    <a:pt x="0" y="14"/>
                  </a:lnTo>
                  <a:lnTo>
                    <a:pt x="0" y="14"/>
                  </a:lnTo>
                  <a:lnTo>
                    <a:pt x="0" y="14"/>
                  </a:lnTo>
                  <a:lnTo>
                    <a:pt x="0" y="9"/>
                  </a:lnTo>
                  <a:lnTo>
                    <a:pt x="0" y="9"/>
                  </a:lnTo>
                  <a:lnTo>
                    <a:pt x="0" y="9"/>
                  </a:lnTo>
                  <a:lnTo>
                    <a:pt x="0" y="5"/>
                  </a:lnTo>
                  <a:lnTo>
                    <a:pt x="0" y="5"/>
                  </a:lnTo>
                  <a:lnTo>
                    <a:pt x="5" y="5"/>
                  </a:lnTo>
                  <a:lnTo>
                    <a:pt x="5" y="0"/>
                  </a:lnTo>
                  <a:lnTo>
                    <a:pt x="5" y="0"/>
                  </a:lnTo>
                  <a:lnTo>
                    <a:pt x="10" y="0"/>
                  </a:lnTo>
                  <a:lnTo>
                    <a:pt x="10" y="0"/>
                  </a:lnTo>
                  <a:lnTo>
                    <a:pt x="10" y="0"/>
                  </a:lnTo>
                  <a:lnTo>
                    <a:pt x="15" y="0"/>
                  </a:lnTo>
                  <a:lnTo>
                    <a:pt x="15" y="5"/>
                  </a:lnTo>
                  <a:lnTo>
                    <a:pt x="15" y="5"/>
                  </a:lnTo>
                  <a:lnTo>
                    <a:pt x="20" y="5"/>
                  </a:lnTo>
                  <a:lnTo>
                    <a:pt x="20" y="5"/>
                  </a:lnTo>
                  <a:lnTo>
                    <a:pt x="20" y="9"/>
                  </a:lnTo>
                  <a:lnTo>
                    <a:pt x="20" y="9"/>
                  </a:lnTo>
                  <a:lnTo>
                    <a:pt x="20" y="14"/>
                  </a:lnTo>
                  <a:lnTo>
                    <a:pt x="20" y="14"/>
                  </a:lnTo>
                  <a:lnTo>
                    <a:pt x="20" y="14"/>
                  </a:lnTo>
                  <a:lnTo>
                    <a:pt x="20" y="19"/>
                  </a:lnTo>
                  <a:lnTo>
                    <a:pt x="20" y="19"/>
                  </a:lnTo>
                  <a:close/>
                </a:path>
              </a:pathLst>
            </a:custGeom>
            <a:solidFill>
              <a:srgbClr val="000000"/>
            </a:solidFill>
            <a:ln w="7938">
              <a:solidFill>
                <a:srgbClr val="000000"/>
              </a:solidFill>
              <a:prstDash val="solid"/>
              <a:round/>
              <a:headEnd/>
              <a:tailEnd/>
            </a:ln>
          </p:spPr>
          <p:txBody>
            <a:bodyPr/>
            <a:lstStyle/>
            <a:p>
              <a:endParaRPr lang="fr-FR"/>
            </a:p>
          </p:txBody>
        </p:sp>
        <p:sp>
          <p:nvSpPr>
            <p:cNvPr id="987" name="Line 994"/>
            <p:cNvSpPr>
              <a:spLocks noChangeShapeType="1"/>
            </p:cNvSpPr>
            <p:nvPr/>
          </p:nvSpPr>
          <p:spPr bwMode="auto">
            <a:xfrm rot="2966587" flipV="1">
              <a:off x="7711673" y="3550444"/>
              <a:ext cx="76200" cy="84137"/>
            </a:xfrm>
            <a:prstGeom prst="line">
              <a:avLst/>
            </a:prstGeom>
            <a:noFill/>
            <a:ln w="7938">
              <a:solidFill>
                <a:srgbClr val="000000"/>
              </a:solidFill>
              <a:round/>
              <a:headEnd/>
              <a:tailEnd/>
            </a:ln>
          </p:spPr>
          <p:txBody>
            <a:bodyPr/>
            <a:lstStyle/>
            <a:p>
              <a:endParaRPr lang="fr-FR"/>
            </a:p>
          </p:txBody>
        </p:sp>
        <p:sp>
          <p:nvSpPr>
            <p:cNvPr id="988" name="Line 995"/>
            <p:cNvSpPr>
              <a:spLocks noChangeShapeType="1"/>
            </p:cNvSpPr>
            <p:nvPr/>
          </p:nvSpPr>
          <p:spPr bwMode="auto">
            <a:xfrm rot="2966587">
              <a:off x="7702941" y="3556001"/>
              <a:ext cx="84137" cy="68262"/>
            </a:xfrm>
            <a:prstGeom prst="line">
              <a:avLst/>
            </a:prstGeom>
            <a:noFill/>
            <a:ln w="7938">
              <a:solidFill>
                <a:srgbClr val="000000"/>
              </a:solidFill>
              <a:round/>
              <a:headEnd/>
              <a:tailEnd/>
            </a:ln>
          </p:spPr>
          <p:txBody>
            <a:bodyPr/>
            <a:lstStyle/>
            <a:p>
              <a:endParaRPr lang="fr-FR"/>
            </a:p>
          </p:txBody>
        </p:sp>
        <p:sp>
          <p:nvSpPr>
            <p:cNvPr id="989" name="Freeform 996"/>
            <p:cNvSpPr>
              <a:spLocks/>
            </p:cNvSpPr>
            <p:nvPr/>
          </p:nvSpPr>
          <p:spPr bwMode="auto">
            <a:xfrm rot="2966587">
              <a:off x="7783110" y="3636169"/>
              <a:ext cx="38100" cy="30162"/>
            </a:xfrm>
            <a:custGeom>
              <a:avLst/>
              <a:gdLst/>
              <a:ahLst/>
              <a:cxnLst>
                <a:cxn ang="0">
                  <a:pos x="20" y="14"/>
                </a:cxn>
                <a:cxn ang="0">
                  <a:pos x="20" y="19"/>
                </a:cxn>
                <a:cxn ang="0">
                  <a:pos x="20" y="19"/>
                </a:cxn>
                <a:cxn ang="0">
                  <a:pos x="15" y="19"/>
                </a:cxn>
                <a:cxn ang="0">
                  <a:pos x="15" y="19"/>
                </a:cxn>
                <a:cxn ang="0">
                  <a:pos x="15" y="19"/>
                </a:cxn>
                <a:cxn ang="0">
                  <a:pos x="10" y="19"/>
                </a:cxn>
                <a:cxn ang="0">
                  <a:pos x="10" y="19"/>
                </a:cxn>
                <a:cxn ang="0">
                  <a:pos x="5" y="19"/>
                </a:cxn>
                <a:cxn ang="0">
                  <a:pos x="5" y="14"/>
                </a:cxn>
                <a:cxn ang="0">
                  <a:pos x="5" y="14"/>
                </a:cxn>
                <a:cxn ang="0">
                  <a:pos x="5" y="14"/>
                </a:cxn>
                <a:cxn ang="0">
                  <a:pos x="0" y="9"/>
                </a:cxn>
                <a:cxn ang="0">
                  <a:pos x="0" y="9"/>
                </a:cxn>
                <a:cxn ang="0">
                  <a:pos x="0" y="9"/>
                </a:cxn>
                <a:cxn ang="0">
                  <a:pos x="0" y="5"/>
                </a:cxn>
                <a:cxn ang="0">
                  <a:pos x="5" y="5"/>
                </a:cxn>
                <a:cxn ang="0">
                  <a:pos x="5" y="5"/>
                </a:cxn>
                <a:cxn ang="0">
                  <a:pos x="5" y="0"/>
                </a:cxn>
                <a:cxn ang="0">
                  <a:pos x="5" y="0"/>
                </a:cxn>
                <a:cxn ang="0">
                  <a:pos x="10" y="0"/>
                </a:cxn>
                <a:cxn ang="0">
                  <a:pos x="10" y="0"/>
                </a:cxn>
                <a:cxn ang="0">
                  <a:pos x="10" y="0"/>
                </a:cxn>
                <a:cxn ang="0">
                  <a:pos x="15" y="0"/>
                </a:cxn>
                <a:cxn ang="0">
                  <a:pos x="15" y="0"/>
                </a:cxn>
                <a:cxn ang="0">
                  <a:pos x="15" y="0"/>
                </a:cxn>
                <a:cxn ang="0">
                  <a:pos x="20" y="0"/>
                </a:cxn>
                <a:cxn ang="0">
                  <a:pos x="20" y="0"/>
                </a:cxn>
                <a:cxn ang="0">
                  <a:pos x="20" y="0"/>
                </a:cxn>
                <a:cxn ang="0">
                  <a:pos x="24" y="5"/>
                </a:cxn>
                <a:cxn ang="0">
                  <a:pos x="24" y="5"/>
                </a:cxn>
                <a:cxn ang="0">
                  <a:pos x="24" y="9"/>
                </a:cxn>
                <a:cxn ang="0">
                  <a:pos x="24" y="9"/>
                </a:cxn>
                <a:cxn ang="0">
                  <a:pos x="24" y="9"/>
                </a:cxn>
                <a:cxn ang="0">
                  <a:pos x="24" y="14"/>
                </a:cxn>
                <a:cxn ang="0">
                  <a:pos x="20" y="14"/>
                </a:cxn>
                <a:cxn ang="0">
                  <a:pos x="20" y="14"/>
                </a:cxn>
              </a:cxnLst>
              <a:rect l="0" t="0" r="r" b="b"/>
              <a:pathLst>
                <a:path w="24" h="19">
                  <a:moveTo>
                    <a:pt x="20" y="14"/>
                  </a:moveTo>
                  <a:lnTo>
                    <a:pt x="20" y="19"/>
                  </a:lnTo>
                  <a:lnTo>
                    <a:pt x="20" y="19"/>
                  </a:lnTo>
                  <a:lnTo>
                    <a:pt x="15" y="19"/>
                  </a:lnTo>
                  <a:lnTo>
                    <a:pt x="15" y="19"/>
                  </a:lnTo>
                  <a:lnTo>
                    <a:pt x="15" y="19"/>
                  </a:lnTo>
                  <a:lnTo>
                    <a:pt x="10" y="19"/>
                  </a:lnTo>
                  <a:lnTo>
                    <a:pt x="10" y="19"/>
                  </a:lnTo>
                  <a:lnTo>
                    <a:pt x="5" y="19"/>
                  </a:lnTo>
                  <a:lnTo>
                    <a:pt x="5" y="14"/>
                  </a:lnTo>
                  <a:lnTo>
                    <a:pt x="5" y="14"/>
                  </a:lnTo>
                  <a:lnTo>
                    <a:pt x="5" y="14"/>
                  </a:lnTo>
                  <a:lnTo>
                    <a:pt x="0" y="9"/>
                  </a:lnTo>
                  <a:lnTo>
                    <a:pt x="0" y="9"/>
                  </a:lnTo>
                  <a:lnTo>
                    <a:pt x="0" y="9"/>
                  </a:lnTo>
                  <a:lnTo>
                    <a:pt x="0" y="5"/>
                  </a:lnTo>
                  <a:lnTo>
                    <a:pt x="5" y="5"/>
                  </a:lnTo>
                  <a:lnTo>
                    <a:pt x="5" y="5"/>
                  </a:lnTo>
                  <a:lnTo>
                    <a:pt x="5" y="0"/>
                  </a:lnTo>
                  <a:lnTo>
                    <a:pt x="5" y="0"/>
                  </a:lnTo>
                  <a:lnTo>
                    <a:pt x="10" y="0"/>
                  </a:lnTo>
                  <a:lnTo>
                    <a:pt x="10" y="0"/>
                  </a:lnTo>
                  <a:lnTo>
                    <a:pt x="10" y="0"/>
                  </a:lnTo>
                  <a:lnTo>
                    <a:pt x="15" y="0"/>
                  </a:lnTo>
                  <a:lnTo>
                    <a:pt x="15" y="0"/>
                  </a:lnTo>
                  <a:lnTo>
                    <a:pt x="15" y="0"/>
                  </a:lnTo>
                  <a:lnTo>
                    <a:pt x="20" y="0"/>
                  </a:lnTo>
                  <a:lnTo>
                    <a:pt x="20" y="0"/>
                  </a:lnTo>
                  <a:lnTo>
                    <a:pt x="20" y="0"/>
                  </a:lnTo>
                  <a:lnTo>
                    <a:pt x="24" y="5"/>
                  </a:lnTo>
                  <a:lnTo>
                    <a:pt x="24" y="5"/>
                  </a:lnTo>
                  <a:lnTo>
                    <a:pt x="24" y="9"/>
                  </a:lnTo>
                  <a:lnTo>
                    <a:pt x="24" y="9"/>
                  </a:lnTo>
                  <a:lnTo>
                    <a:pt x="24" y="9"/>
                  </a:lnTo>
                  <a:lnTo>
                    <a:pt x="24" y="14"/>
                  </a:lnTo>
                  <a:lnTo>
                    <a:pt x="20" y="14"/>
                  </a:lnTo>
                  <a:lnTo>
                    <a:pt x="20" y="14"/>
                  </a:lnTo>
                  <a:close/>
                </a:path>
              </a:pathLst>
            </a:custGeom>
            <a:solidFill>
              <a:srgbClr val="000000"/>
            </a:solidFill>
            <a:ln w="7938">
              <a:solidFill>
                <a:srgbClr val="000000"/>
              </a:solidFill>
              <a:prstDash val="solid"/>
              <a:round/>
              <a:headEnd/>
              <a:tailEnd/>
            </a:ln>
          </p:spPr>
          <p:txBody>
            <a:bodyPr/>
            <a:lstStyle/>
            <a:p>
              <a:endParaRPr lang="fr-FR"/>
            </a:p>
          </p:txBody>
        </p:sp>
        <p:sp>
          <p:nvSpPr>
            <p:cNvPr id="990" name="Line 997"/>
            <p:cNvSpPr>
              <a:spLocks noChangeShapeType="1"/>
            </p:cNvSpPr>
            <p:nvPr/>
          </p:nvSpPr>
          <p:spPr bwMode="auto">
            <a:xfrm rot="2966587" flipV="1">
              <a:off x="7764060" y="3612357"/>
              <a:ext cx="84137" cy="76200"/>
            </a:xfrm>
            <a:prstGeom prst="line">
              <a:avLst/>
            </a:prstGeom>
            <a:noFill/>
            <a:ln w="7938">
              <a:solidFill>
                <a:srgbClr val="000000"/>
              </a:solidFill>
              <a:round/>
              <a:headEnd/>
              <a:tailEnd/>
            </a:ln>
          </p:spPr>
          <p:txBody>
            <a:bodyPr/>
            <a:lstStyle/>
            <a:p>
              <a:endParaRPr lang="fr-FR"/>
            </a:p>
          </p:txBody>
        </p:sp>
        <p:sp>
          <p:nvSpPr>
            <p:cNvPr id="991" name="Line 998"/>
            <p:cNvSpPr>
              <a:spLocks noChangeShapeType="1"/>
            </p:cNvSpPr>
            <p:nvPr/>
          </p:nvSpPr>
          <p:spPr bwMode="auto">
            <a:xfrm rot="2966587">
              <a:off x="7764060" y="3612357"/>
              <a:ext cx="84137" cy="76200"/>
            </a:xfrm>
            <a:prstGeom prst="line">
              <a:avLst/>
            </a:prstGeom>
            <a:noFill/>
            <a:ln w="7938">
              <a:solidFill>
                <a:srgbClr val="000000"/>
              </a:solidFill>
              <a:round/>
              <a:headEnd/>
              <a:tailEnd/>
            </a:ln>
          </p:spPr>
          <p:txBody>
            <a:bodyPr/>
            <a:lstStyle/>
            <a:p>
              <a:endParaRPr lang="fr-FR"/>
            </a:p>
          </p:txBody>
        </p:sp>
        <p:sp>
          <p:nvSpPr>
            <p:cNvPr id="992" name="Freeform 999"/>
            <p:cNvSpPr>
              <a:spLocks/>
            </p:cNvSpPr>
            <p:nvPr/>
          </p:nvSpPr>
          <p:spPr bwMode="auto">
            <a:xfrm rot="2966587">
              <a:off x="7844229" y="3614738"/>
              <a:ext cx="82550" cy="76200"/>
            </a:xfrm>
            <a:custGeom>
              <a:avLst/>
              <a:gdLst/>
              <a:ahLst/>
              <a:cxnLst>
                <a:cxn ang="0">
                  <a:pos x="0" y="0"/>
                </a:cxn>
                <a:cxn ang="0">
                  <a:pos x="4" y="0"/>
                </a:cxn>
                <a:cxn ang="0">
                  <a:pos x="4" y="0"/>
                </a:cxn>
                <a:cxn ang="0">
                  <a:pos x="9" y="0"/>
                </a:cxn>
                <a:cxn ang="0">
                  <a:pos x="9" y="0"/>
                </a:cxn>
                <a:cxn ang="0">
                  <a:pos x="14" y="0"/>
                </a:cxn>
                <a:cxn ang="0">
                  <a:pos x="19" y="5"/>
                </a:cxn>
                <a:cxn ang="0">
                  <a:pos x="24" y="5"/>
                </a:cxn>
                <a:cxn ang="0">
                  <a:pos x="28" y="10"/>
                </a:cxn>
                <a:cxn ang="0">
                  <a:pos x="28" y="10"/>
                </a:cxn>
                <a:cxn ang="0">
                  <a:pos x="33" y="14"/>
                </a:cxn>
                <a:cxn ang="0">
                  <a:pos x="33" y="14"/>
                </a:cxn>
                <a:cxn ang="0">
                  <a:pos x="38" y="19"/>
                </a:cxn>
                <a:cxn ang="0">
                  <a:pos x="43" y="24"/>
                </a:cxn>
                <a:cxn ang="0">
                  <a:pos x="43" y="24"/>
                </a:cxn>
                <a:cxn ang="0">
                  <a:pos x="48" y="29"/>
                </a:cxn>
                <a:cxn ang="0">
                  <a:pos x="48" y="34"/>
                </a:cxn>
                <a:cxn ang="0">
                  <a:pos x="52" y="38"/>
                </a:cxn>
                <a:cxn ang="0">
                  <a:pos x="52" y="38"/>
                </a:cxn>
                <a:cxn ang="0">
                  <a:pos x="52" y="43"/>
                </a:cxn>
                <a:cxn ang="0">
                  <a:pos x="52" y="43"/>
                </a:cxn>
                <a:cxn ang="0">
                  <a:pos x="52" y="48"/>
                </a:cxn>
                <a:cxn ang="0">
                  <a:pos x="52" y="48"/>
                </a:cxn>
                <a:cxn ang="0">
                  <a:pos x="48" y="48"/>
                </a:cxn>
                <a:cxn ang="0">
                  <a:pos x="48" y="48"/>
                </a:cxn>
                <a:cxn ang="0">
                  <a:pos x="43" y="48"/>
                </a:cxn>
                <a:cxn ang="0">
                  <a:pos x="43" y="48"/>
                </a:cxn>
                <a:cxn ang="0">
                  <a:pos x="38" y="43"/>
                </a:cxn>
                <a:cxn ang="0">
                  <a:pos x="33" y="43"/>
                </a:cxn>
                <a:cxn ang="0">
                  <a:pos x="28" y="43"/>
                </a:cxn>
                <a:cxn ang="0">
                  <a:pos x="28" y="38"/>
                </a:cxn>
                <a:cxn ang="0">
                  <a:pos x="24" y="34"/>
                </a:cxn>
                <a:cxn ang="0">
                  <a:pos x="19" y="34"/>
                </a:cxn>
                <a:cxn ang="0">
                  <a:pos x="19" y="34"/>
                </a:cxn>
                <a:cxn ang="0">
                  <a:pos x="14" y="29"/>
                </a:cxn>
                <a:cxn ang="0">
                  <a:pos x="9" y="24"/>
                </a:cxn>
                <a:cxn ang="0">
                  <a:pos x="9" y="19"/>
                </a:cxn>
                <a:cxn ang="0">
                  <a:pos x="4" y="19"/>
                </a:cxn>
                <a:cxn ang="0">
                  <a:pos x="4" y="14"/>
                </a:cxn>
                <a:cxn ang="0">
                  <a:pos x="0" y="10"/>
                </a:cxn>
                <a:cxn ang="0">
                  <a:pos x="0" y="10"/>
                </a:cxn>
                <a:cxn ang="0">
                  <a:pos x="0" y="5"/>
                </a:cxn>
                <a:cxn ang="0">
                  <a:pos x="0" y="5"/>
                </a:cxn>
                <a:cxn ang="0">
                  <a:pos x="0" y="0"/>
                </a:cxn>
                <a:cxn ang="0">
                  <a:pos x="0" y="0"/>
                </a:cxn>
              </a:cxnLst>
              <a:rect l="0" t="0" r="r" b="b"/>
              <a:pathLst>
                <a:path w="52" h="48">
                  <a:moveTo>
                    <a:pt x="0" y="0"/>
                  </a:moveTo>
                  <a:lnTo>
                    <a:pt x="4" y="0"/>
                  </a:lnTo>
                  <a:lnTo>
                    <a:pt x="4" y="0"/>
                  </a:lnTo>
                  <a:lnTo>
                    <a:pt x="9" y="0"/>
                  </a:lnTo>
                  <a:lnTo>
                    <a:pt x="9" y="0"/>
                  </a:lnTo>
                  <a:lnTo>
                    <a:pt x="14" y="0"/>
                  </a:lnTo>
                  <a:lnTo>
                    <a:pt x="19" y="5"/>
                  </a:lnTo>
                  <a:lnTo>
                    <a:pt x="24" y="5"/>
                  </a:lnTo>
                  <a:lnTo>
                    <a:pt x="28" y="10"/>
                  </a:lnTo>
                  <a:lnTo>
                    <a:pt x="28" y="10"/>
                  </a:lnTo>
                  <a:lnTo>
                    <a:pt x="33" y="14"/>
                  </a:lnTo>
                  <a:lnTo>
                    <a:pt x="33" y="14"/>
                  </a:lnTo>
                  <a:lnTo>
                    <a:pt x="38" y="19"/>
                  </a:lnTo>
                  <a:lnTo>
                    <a:pt x="43" y="24"/>
                  </a:lnTo>
                  <a:lnTo>
                    <a:pt x="43" y="24"/>
                  </a:lnTo>
                  <a:lnTo>
                    <a:pt x="48" y="29"/>
                  </a:lnTo>
                  <a:lnTo>
                    <a:pt x="48" y="34"/>
                  </a:lnTo>
                  <a:lnTo>
                    <a:pt x="52" y="38"/>
                  </a:lnTo>
                  <a:lnTo>
                    <a:pt x="52" y="38"/>
                  </a:lnTo>
                  <a:lnTo>
                    <a:pt x="52" y="43"/>
                  </a:lnTo>
                  <a:lnTo>
                    <a:pt x="52" y="43"/>
                  </a:lnTo>
                  <a:lnTo>
                    <a:pt x="52" y="48"/>
                  </a:lnTo>
                  <a:lnTo>
                    <a:pt x="52" y="48"/>
                  </a:lnTo>
                  <a:lnTo>
                    <a:pt x="48" y="48"/>
                  </a:lnTo>
                  <a:lnTo>
                    <a:pt x="48" y="48"/>
                  </a:lnTo>
                  <a:lnTo>
                    <a:pt x="43" y="48"/>
                  </a:lnTo>
                  <a:lnTo>
                    <a:pt x="43" y="48"/>
                  </a:lnTo>
                  <a:lnTo>
                    <a:pt x="38" y="43"/>
                  </a:lnTo>
                  <a:lnTo>
                    <a:pt x="33" y="43"/>
                  </a:lnTo>
                  <a:lnTo>
                    <a:pt x="28" y="43"/>
                  </a:lnTo>
                  <a:lnTo>
                    <a:pt x="28" y="38"/>
                  </a:lnTo>
                  <a:lnTo>
                    <a:pt x="24" y="34"/>
                  </a:lnTo>
                  <a:lnTo>
                    <a:pt x="19" y="34"/>
                  </a:lnTo>
                  <a:lnTo>
                    <a:pt x="19" y="34"/>
                  </a:lnTo>
                  <a:lnTo>
                    <a:pt x="14" y="29"/>
                  </a:lnTo>
                  <a:lnTo>
                    <a:pt x="9" y="24"/>
                  </a:lnTo>
                  <a:lnTo>
                    <a:pt x="9" y="19"/>
                  </a:lnTo>
                  <a:lnTo>
                    <a:pt x="4" y="19"/>
                  </a:lnTo>
                  <a:lnTo>
                    <a:pt x="4" y="14"/>
                  </a:lnTo>
                  <a:lnTo>
                    <a:pt x="0" y="10"/>
                  </a:lnTo>
                  <a:lnTo>
                    <a:pt x="0" y="10"/>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993" name="Freeform 1000"/>
            <p:cNvSpPr>
              <a:spLocks/>
            </p:cNvSpPr>
            <p:nvPr/>
          </p:nvSpPr>
          <p:spPr bwMode="auto">
            <a:xfrm rot="2966587">
              <a:off x="8020441" y="4046538"/>
              <a:ext cx="31750" cy="31750"/>
            </a:xfrm>
            <a:custGeom>
              <a:avLst/>
              <a:gdLst/>
              <a:ahLst/>
              <a:cxnLst>
                <a:cxn ang="0">
                  <a:pos x="20" y="0"/>
                </a:cxn>
                <a:cxn ang="0">
                  <a:pos x="20" y="5"/>
                </a:cxn>
                <a:cxn ang="0">
                  <a:pos x="20" y="5"/>
                </a:cxn>
                <a:cxn ang="0">
                  <a:pos x="20" y="10"/>
                </a:cxn>
                <a:cxn ang="0">
                  <a:pos x="20" y="10"/>
                </a:cxn>
                <a:cxn ang="0">
                  <a:pos x="20" y="10"/>
                </a:cxn>
                <a:cxn ang="0">
                  <a:pos x="20" y="15"/>
                </a:cxn>
                <a:cxn ang="0">
                  <a:pos x="20" y="15"/>
                </a:cxn>
                <a:cxn ang="0">
                  <a:pos x="15" y="15"/>
                </a:cxn>
                <a:cxn ang="0">
                  <a:pos x="15" y="20"/>
                </a:cxn>
                <a:cxn ang="0">
                  <a:pos x="15" y="20"/>
                </a:cxn>
                <a:cxn ang="0">
                  <a:pos x="10" y="20"/>
                </a:cxn>
                <a:cxn ang="0">
                  <a:pos x="10" y="20"/>
                </a:cxn>
                <a:cxn ang="0">
                  <a:pos x="10" y="20"/>
                </a:cxn>
                <a:cxn ang="0">
                  <a:pos x="5" y="20"/>
                </a:cxn>
                <a:cxn ang="0">
                  <a:pos x="5" y="20"/>
                </a:cxn>
                <a:cxn ang="0">
                  <a:pos x="5" y="20"/>
                </a:cxn>
                <a:cxn ang="0">
                  <a:pos x="0" y="15"/>
                </a:cxn>
                <a:cxn ang="0">
                  <a:pos x="0" y="15"/>
                </a:cxn>
                <a:cxn ang="0">
                  <a:pos x="0" y="15"/>
                </a:cxn>
                <a:cxn ang="0">
                  <a:pos x="0" y="10"/>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0" y="0"/>
                </a:cxn>
                <a:cxn ang="0">
                  <a:pos x="15" y="0"/>
                </a:cxn>
                <a:cxn ang="0">
                  <a:pos x="15" y="0"/>
                </a:cxn>
                <a:cxn ang="0">
                  <a:pos x="15" y="0"/>
                </a:cxn>
                <a:cxn ang="0">
                  <a:pos x="20" y="0"/>
                </a:cxn>
              </a:cxnLst>
              <a:rect l="0" t="0" r="r" b="b"/>
              <a:pathLst>
                <a:path w="20" h="20">
                  <a:moveTo>
                    <a:pt x="20" y="0"/>
                  </a:moveTo>
                  <a:lnTo>
                    <a:pt x="20" y="5"/>
                  </a:lnTo>
                  <a:lnTo>
                    <a:pt x="20" y="5"/>
                  </a:lnTo>
                  <a:lnTo>
                    <a:pt x="20" y="10"/>
                  </a:lnTo>
                  <a:lnTo>
                    <a:pt x="20" y="10"/>
                  </a:lnTo>
                  <a:lnTo>
                    <a:pt x="20" y="10"/>
                  </a:lnTo>
                  <a:lnTo>
                    <a:pt x="20" y="15"/>
                  </a:lnTo>
                  <a:lnTo>
                    <a:pt x="20" y="15"/>
                  </a:lnTo>
                  <a:lnTo>
                    <a:pt x="15" y="15"/>
                  </a:lnTo>
                  <a:lnTo>
                    <a:pt x="15" y="20"/>
                  </a:lnTo>
                  <a:lnTo>
                    <a:pt x="15" y="20"/>
                  </a:lnTo>
                  <a:lnTo>
                    <a:pt x="10" y="20"/>
                  </a:lnTo>
                  <a:lnTo>
                    <a:pt x="10" y="20"/>
                  </a:lnTo>
                  <a:lnTo>
                    <a:pt x="10" y="20"/>
                  </a:lnTo>
                  <a:lnTo>
                    <a:pt x="5" y="20"/>
                  </a:lnTo>
                  <a:lnTo>
                    <a:pt x="5" y="20"/>
                  </a:lnTo>
                  <a:lnTo>
                    <a:pt x="5" y="20"/>
                  </a:lnTo>
                  <a:lnTo>
                    <a:pt x="0" y="15"/>
                  </a:lnTo>
                  <a:lnTo>
                    <a:pt x="0" y="15"/>
                  </a:lnTo>
                  <a:lnTo>
                    <a:pt x="0" y="15"/>
                  </a:lnTo>
                  <a:lnTo>
                    <a:pt x="0" y="10"/>
                  </a:lnTo>
                  <a:lnTo>
                    <a:pt x="0" y="10"/>
                  </a:lnTo>
                  <a:lnTo>
                    <a:pt x="0" y="10"/>
                  </a:lnTo>
                  <a:lnTo>
                    <a:pt x="0" y="5"/>
                  </a:lnTo>
                  <a:lnTo>
                    <a:pt x="0" y="5"/>
                  </a:lnTo>
                  <a:lnTo>
                    <a:pt x="0" y="5"/>
                  </a:lnTo>
                  <a:lnTo>
                    <a:pt x="0" y="0"/>
                  </a:lnTo>
                  <a:lnTo>
                    <a:pt x="5" y="0"/>
                  </a:lnTo>
                  <a:lnTo>
                    <a:pt x="5" y="0"/>
                  </a:lnTo>
                  <a:lnTo>
                    <a:pt x="5" y="0"/>
                  </a:lnTo>
                  <a:lnTo>
                    <a:pt x="10" y="0"/>
                  </a:lnTo>
                  <a:lnTo>
                    <a:pt x="10" y="0"/>
                  </a:lnTo>
                  <a:lnTo>
                    <a:pt x="10" y="0"/>
                  </a:lnTo>
                  <a:lnTo>
                    <a:pt x="15" y="0"/>
                  </a:lnTo>
                  <a:lnTo>
                    <a:pt x="15" y="0"/>
                  </a:lnTo>
                  <a:lnTo>
                    <a:pt x="15" y="0"/>
                  </a:lnTo>
                  <a:lnTo>
                    <a:pt x="20" y="0"/>
                  </a:lnTo>
                  <a:close/>
                </a:path>
              </a:pathLst>
            </a:custGeom>
            <a:solidFill>
              <a:srgbClr val="000000"/>
            </a:solidFill>
            <a:ln w="7938">
              <a:solidFill>
                <a:srgbClr val="000000"/>
              </a:solidFill>
              <a:prstDash val="solid"/>
              <a:round/>
              <a:headEnd/>
              <a:tailEnd/>
            </a:ln>
          </p:spPr>
          <p:txBody>
            <a:bodyPr/>
            <a:lstStyle/>
            <a:p>
              <a:endParaRPr lang="fr-FR"/>
            </a:p>
          </p:txBody>
        </p:sp>
        <p:sp>
          <p:nvSpPr>
            <p:cNvPr id="994" name="Line 1001"/>
            <p:cNvSpPr>
              <a:spLocks noChangeShapeType="1"/>
            </p:cNvSpPr>
            <p:nvPr/>
          </p:nvSpPr>
          <p:spPr bwMode="auto">
            <a:xfrm rot="2966587">
              <a:off x="8006154" y="4016375"/>
              <a:ext cx="60325" cy="92075"/>
            </a:xfrm>
            <a:prstGeom prst="line">
              <a:avLst/>
            </a:prstGeom>
            <a:noFill/>
            <a:ln w="7938">
              <a:solidFill>
                <a:srgbClr val="000000"/>
              </a:solidFill>
              <a:round/>
              <a:headEnd/>
              <a:tailEnd/>
            </a:ln>
          </p:spPr>
          <p:txBody>
            <a:bodyPr/>
            <a:lstStyle/>
            <a:p>
              <a:endParaRPr lang="fr-FR"/>
            </a:p>
          </p:txBody>
        </p:sp>
        <p:sp>
          <p:nvSpPr>
            <p:cNvPr id="995" name="Line 1002"/>
            <p:cNvSpPr>
              <a:spLocks noChangeShapeType="1"/>
            </p:cNvSpPr>
            <p:nvPr/>
          </p:nvSpPr>
          <p:spPr bwMode="auto">
            <a:xfrm rot="2966587" flipV="1">
              <a:off x="7990279" y="4032250"/>
              <a:ext cx="92075" cy="60325"/>
            </a:xfrm>
            <a:prstGeom prst="line">
              <a:avLst/>
            </a:prstGeom>
            <a:noFill/>
            <a:ln w="7938">
              <a:solidFill>
                <a:srgbClr val="000000"/>
              </a:solidFill>
              <a:round/>
              <a:headEnd/>
              <a:tailEnd/>
            </a:ln>
          </p:spPr>
          <p:txBody>
            <a:bodyPr/>
            <a:lstStyle/>
            <a:p>
              <a:endParaRPr lang="fr-FR"/>
            </a:p>
          </p:txBody>
        </p:sp>
        <p:sp>
          <p:nvSpPr>
            <p:cNvPr id="996" name="Freeform 1003"/>
            <p:cNvSpPr>
              <a:spLocks/>
            </p:cNvSpPr>
            <p:nvPr/>
          </p:nvSpPr>
          <p:spPr bwMode="auto">
            <a:xfrm rot="2966587">
              <a:off x="7973610" y="3977482"/>
              <a:ext cx="38100" cy="30162"/>
            </a:xfrm>
            <a:custGeom>
              <a:avLst/>
              <a:gdLst/>
              <a:ahLst/>
              <a:cxnLst>
                <a:cxn ang="0">
                  <a:pos x="19" y="5"/>
                </a:cxn>
                <a:cxn ang="0">
                  <a:pos x="19" y="5"/>
                </a:cxn>
                <a:cxn ang="0">
                  <a:pos x="19" y="5"/>
                </a:cxn>
                <a:cxn ang="0">
                  <a:pos x="24" y="9"/>
                </a:cxn>
                <a:cxn ang="0">
                  <a:pos x="24" y="9"/>
                </a:cxn>
                <a:cxn ang="0">
                  <a:pos x="19" y="14"/>
                </a:cxn>
                <a:cxn ang="0">
                  <a:pos x="19" y="14"/>
                </a:cxn>
                <a:cxn ang="0">
                  <a:pos x="19" y="14"/>
                </a:cxn>
                <a:cxn ang="0">
                  <a:pos x="19" y="19"/>
                </a:cxn>
                <a:cxn ang="0">
                  <a:pos x="19" y="19"/>
                </a:cxn>
                <a:cxn ang="0">
                  <a:pos x="14" y="19"/>
                </a:cxn>
                <a:cxn ang="0">
                  <a:pos x="14" y="19"/>
                </a:cxn>
                <a:cxn ang="0">
                  <a:pos x="14" y="19"/>
                </a:cxn>
                <a:cxn ang="0">
                  <a:pos x="9" y="19"/>
                </a:cxn>
                <a:cxn ang="0">
                  <a:pos x="9" y="19"/>
                </a:cxn>
                <a:cxn ang="0">
                  <a:pos x="4" y="19"/>
                </a:cxn>
                <a:cxn ang="0">
                  <a:pos x="4" y="19"/>
                </a:cxn>
                <a:cxn ang="0">
                  <a:pos x="4" y="19"/>
                </a:cxn>
                <a:cxn ang="0">
                  <a:pos x="4" y="14"/>
                </a:cxn>
                <a:cxn ang="0">
                  <a:pos x="0" y="14"/>
                </a:cxn>
                <a:cxn ang="0">
                  <a:pos x="0" y="14"/>
                </a:cxn>
                <a:cxn ang="0">
                  <a:pos x="0" y="9"/>
                </a:cxn>
                <a:cxn ang="0">
                  <a:pos x="0" y="9"/>
                </a:cxn>
                <a:cxn ang="0">
                  <a:pos x="0" y="9"/>
                </a:cxn>
                <a:cxn ang="0">
                  <a:pos x="0" y="5"/>
                </a:cxn>
                <a:cxn ang="0">
                  <a:pos x="0" y="5"/>
                </a:cxn>
                <a:cxn ang="0">
                  <a:pos x="4" y="5"/>
                </a:cxn>
                <a:cxn ang="0">
                  <a:pos x="4" y="0"/>
                </a:cxn>
                <a:cxn ang="0">
                  <a:pos x="4" y="0"/>
                </a:cxn>
                <a:cxn ang="0">
                  <a:pos x="9" y="0"/>
                </a:cxn>
                <a:cxn ang="0">
                  <a:pos x="9" y="0"/>
                </a:cxn>
                <a:cxn ang="0">
                  <a:pos x="14" y="0"/>
                </a:cxn>
                <a:cxn ang="0">
                  <a:pos x="14" y="0"/>
                </a:cxn>
                <a:cxn ang="0">
                  <a:pos x="14" y="0"/>
                </a:cxn>
                <a:cxn ang="0">
                  <a:pos x="19" y="0"/>
                </a:cxn>
                <a:cxn ang="0">
                  <a:pos x="19" y="0"/>
                </a:cxn>
                <a:cxn ang="0">
                  <a:pos x="19" y="5"/>
                </a:cxn>
              </a:cxnLst>
              <a:rect l="0" t="0" r="r" b="b"/>
              <a:pathLst>
                <a:path w="24" h="19">
                  <a:moveTo>
                    <a:pt x="19" y="5"/>
                  </a:moveTo>
                  <a:lnTo>
                    <a:pt x="19" y="5"/>
                  </a:lnTo>
                  <a:lnTo>
                    <a:pt x="19" y="5"/>
                  </a:lnTo>
                  <a:lnTo>
                    <a:pt x="24" y="9"/>
                  </a:lnTo>
                  <a:lnTo>
                    <a:pt x="24" y="9"/>
                  </a:lnTo>
                  <a:lnTo>
                    <a:pt x="19" y="14"/>
                  </a:lnTo>
                  <a:lnTo>
                    <a:pt x="19" y="14"/>
                  </a:lnTo>
                  <a:lnTo>
                    <a:pt x="19" y="14"/>
                  </a:lnTo>
                  <a:lnTo>
                    <a:pt x="19" y="19"/>
                  </a:lnTo>
                  <a:lnTo>
                    <a:pt x="19" y="19"/>
                  </a:lnTo>
                  <a:lnTo>
                    <a:pt x="14" y="19"/>
                  </a:lnTo>
                  <a:lnTo>
                    <a:pt x="14" y="19"/>
                  </a:lnTo>
                  <a:lnTo>
                    <a:pt x="14" y="19"/>
                  </a:lnTo>
                  <a:lnTo>
                    <a:pt x="9" y="19"/>
                  </a:lnTo>
                  <a:lnTo>
                    <a:pt x="9" y="19"/>
                  </a:lnTo>
                  <a:lnTo>
                    <a:pt x="4" y="19"/>
                  </a:lnTo>
                  <a:lnTo>
                    <a:pt x="4" y="19"/>
                  </a:lnTo>
                  <a:lnTo>
                    <a:pt x="4" y="19"/>
                  </a:lnTo>
                  <a:lnTo>
                    <a:pt x="4" y="14"/>
                  </a:lnTo>
                  <a:lnTo>
                    <a:pt x="0" y="14"/>
                  </a:lnTo>
                  <a:lnTo>
                    <a:pt x="0" y="14"/>
                  </a:lnTo>
                  <a:lnTo>
                    <a:pt x="0" y="9"/>
                  </a:lnTo>
                  <a:lnTo>
                    <a:pt x="0" y="9"/>
                  </a:lnTo>
                  <a:lnTo>
                    <a:pt x="0" y="9"/>
                  </a:lnTo>
                  <a:lnTo>
                    <a:pt x="0" y="5"/>
                  </a:lnTo>
                  <a:lnTo>
                    <a:pt x="0" y="5"/>
                  </a:lnTo>
                  <a:lnTo>
                    <a:pt x="4" y="5"/>
                  </a:lnTo>
                  <a:lnTo>
                    <a:pt x="4" y="0"/>
                  </a:lnTo>
                  <a:lnTo>
                    <a:pt x="4" y="0"/>
                  </a:lnTo>
                  <a:lnTo>
                    <a:pt x="9" y="0"/>
                  </a:lnTo>
                  <a:lnTo>
                    <a:pt x="9" y="0"/>
                  </a:lnTo>
                  <a:lnTo>
                    <a:pt x="14" y="0"/>
                  </a:lnTo>
                  <a:lnTo>
                    <a:pt x="14" y="0"/>
                  </a:lnTo>
                  <a:lnTo>
                    <a:pt x="14" y="0"/>
                  </a:lnTo>
                  <a:lnTo>
                    <a:pt x="19" y="0"/>
                  </a:lnTo>
                  <a:lnTo>
                    <a:pt x="19" y="0"/>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997" name="Line 1004"/>
            <p:cNvSpPr>
              <a:spLocks noChangeShapeType="1"/>
            </p:cNvSpPr>
            <p:nvPr/>
          </p:nvSpPr>
          <p:spPr bwMode="auto">
            <a:xfrm rot="2966587">
              <a:off x="7958529" y="3946525"/>
              <a:ext cx="68262" cy="90488"/>
            </a:xfrm>
            <a:prstGeom prst="line">
              <a:avLst/>
            </a:prstGeom>
            <a:noFill/>
            <a:ln w="7938">
              <a:solidFill>
                <a:srgbClr val="000000"/>
              </a:solidFill>
              <a:round/>
              <a:headEnd/>
              <a:tailEnd/>
            </a:ln>
          </p:spPr>
          <p:txBody>
            <a:bodyPr/>
            <a:lstStyle/>
            <a:p>
              <a:endParaRPr lang="fr-FR"/>
            </a:p>
          </p:txBody>
        </p:sp>
        <p:sp>
          <p:nvSpPr>
            <p:cNvPr id="998" name="Line 1005"/>
            <p:cNvSpPr>
              <a:spLocks noChangeShapeType="1"/>
            </p:cNvSpPr>
            <p:nvPr/>
          </p:nvSpPr>
          <p:spPr bwMode="auto">
            <a:xfrm rot="2966587" flipV="1">
              <a:off x="7943447" y="3956845"/>
              <a:ext cx="92075" cy="61912"/>
            </a:xfrm>
            <a:prstGeom prst="line">
              <a:avLst/>
            </a:prstGeom>
            <a:noFill/>
            <a:ln w="7938">
              <a:solidFill>
                <a:srgbClr val="000000"/>
              </a:solidFill>
              <a:round/>
              <a:headEnd/>
              <a:tailEnd/>
            </a:ln>
          </p:spPr>
          <p:txBody>
            <a:bodyPr/>
            <a:lstStyle/>
            <a:p>
              <a:endParaRPr lang="fr-FR"/>
            </a:p>
          </p:txBody>
        </p:sp>
        <p:sp>
          <p:nvSpPr>
            <p:cNvPr id="999" name="Freeform 1006"/>
            <p:cNvSpPr>
              <a:spLocks/>
            </p:cNvSpPr>
            <p:nvPr/>
          </p:nvSpPr>
          <p:spPr bwMode="auto">
            <a:xfrm rot="2966587">
              <a:off x="7971229" y="3879850"/>
              <a:ext cx="84137" cy="68263"/>
            </a:xfrm>
            <a:custGeom>
              <a:avLst/>
              <a:gdLst/>
              <a:ahLst/>
              <a:cxnLst>
                <a:cxn ang="0">
                  <a:pos x="0" y="43"/>
                </a:cxn>
                <a:cxn ang="0">
                  <a:pos x="0" y="38"/>
                </a:cxn>
                <a:cxn ang="0">
                  <a:pos x="0" y="38"/>
                </a:cxn>
                <a:cxn ang="0">
                  <a:pos x="0" y="34"/>
                </a:cxn>
                <a:cxn ang="0">
                  <a:pos x="0" y="34"/>
                </a:cxn>
                <a:cxn ang="0">
                  <a:pos x="0" y="29"/>
                </a:cxn>
                <a:cxn ang="0">
                  <a:pos x="5" y="24"/>
                </a:cxn>
                <a:cxn ang="0">
                  <a:pos x="10" y="24"/>
                </a:cxn>
                <a:cxn ang="0">
                  <a:pos x="10" y="19"/>
                </a:cxn>
                <a:cxn ang="0">
                  <a:pos x="15" y="14"/>
                </a:cxn>
                <a:cxn ang="0">
                  <a:pos x="20" y="14"/>
                </a:cxn>
                <a:cxn ang="0">
                  <a:pos x="20" y="14"/>
                </a:cxn>
                <a:cxn ang="0">
                  <a:pos x="24" y="10"/>
                </a:cxn>
                <a:cxn ang="0">
                  <a:pos x="29" y="5"/>
                </a:cxn>
                <a:cxn ang="0">
                  <a:pos x="34" y="5"/>
                </a:cxn>
                <a:cxn ang="0">
                  <a:pos x="39" y="5"/>
                </a:cxn>
                <a:cxn ang="0">
                  <a:pos x="39" y="0"/>
                </a:cxn>
                <a:cxn ang="0">
                  <a:pos x="44" y="0"/>
                </a:cxn>
                <a:cxn ang="0">
                  <a:pos x="48" y="0"/>
                </a:cxn>
                <a:cxn ang="0">
                  <a:pos x="48" y="0"/>
                </a:cxn>
                <a:cxn ang="0">
                  <a:pos x="53" y="0"/>
                </a:cxn>
                <a:cxn ang="0">
                  <a:pos x="53" y="0"/>
                </a:cxn>
                <a:cxn ang="0">
                  <a:pos x="53" y="0"/>
                </a:cxn>
                <a:cxn ang="0">
                  <a:pos x="53" y="5"/>
                </a:cxn>
                <a:cxn ang="0">
                  <a:pos x="53" y="5"/>
                </a:cxn>
                <a:cxn ang="0">
                  <a:pos x="53" y="10"/>
                </a:cxn>
                <a:cxn ang="0">
                  <a:pos x="53" y="10"/>
                </a:cxn>
                <a:cxn ang="0">
                  <a:pos x="48" y="14"/>
                </a:cxn>
                <a:cxn ang="0">
                  <a:pos x="48" y="19"/>
                </a:cxn>
                <a:cxn ang="0">
                  <a:pos x="44" y="19"/>
                </a:cxn>
                <a:cxn ang="0">
                  <a:pos x="39" y="24"/>
                </a:cxn>
                <a:cxn ang="0">
                  <a:pos x="39" y="29"/>
                </a:cxn>
                <a:cxn ang="0">
                  <a:pos x="34" y="29"/>
                </a:cxn>
                <a:cxn ang="0">
                  <a:pos x="34" y="29"/>
                </a:cxn>
                <a:cxn ang="0">
                  <a:pos x="29" y="34"/>
                </a:cxn>
                <a:cxn ang="0">
                  <a:pos x="24" y="38"/>
                </a:cxn>
                <a:cxn ang="0">
                  <a:pos x="20" y="38"/>
                </a:cxn>
                <a:cxn ang="0">
                  <a:pos x="15" y="43"/>
                </a:cxn>
                <a:cxn ang="0">
                  <a:pos x="10" y="43"/>
                </a:cxn>
                <a:cxn ang="0">
                  <a:pos x="10" y="43"/>
                </a:cxn>
                <a:cxn ang="0">
                  <a:pos x="5" y="43"/>
                </a:cxn>
                <a:cxn ang="0">
                  <a:pos x="5" y="43"/>
                </a:cxn>
                <a:cxn ang="0">
                  <a:pos x="0" y="43"/>
                </a:cxn>
                <a:cxn ang="0">
                  <a:pos x="0" y="43"/>
                </a:cxn>
                <a:cxn ang="0">
                  <a:pos x="0" y="43"/>
                </a:cxn>
              </a:cxnLst>
              <a:rect l="0" t="0" r="r" b="b"/>
              <a:pathLst>
                <a:path w="53" h="43">
                  <a:moveTo>
                    <a:pt x="0" y="43"/>
                  </a:moveTo>
                  <a:lnTo>
                    <a:pt x="0" y="38"/>
                  </a:lnTo>
                  <a:lnTo>
                    <a:pt x="0" y="38"/>
                  </a:lnTo>
                  <a:lnTo>
                    <a:pt x="0" y="34"/>
                  </a:lnTo>
                  <a:lnTo>
                    <a:pt x="0" y="34"/>
                  </a:lnTo>
                  <a:lnTo>
                    <a:pt x="0" y="29"/>
                  </a:lnTo>
                  <a:lnTo>
                    <a:pt x="5" y="24"/>
                  </a:lnTo>
                  <a:lnTo>
                    <a:pt x="10" y="24"/>
                  </a:lnTo>
                  <a:lnTo>
                    <a:pt x="10" y="19"/>
                  </a:lnTo>
                  <a:lnTo>
                    <a:pt x="15" y="14"/>
                  </a:lnTo>
                  <a:lnTo>
                    <a:pt x="20" y="14"/>
                  </a:lnTo>
                  <a:lnTo>
                    <a:pt x="20" y="14"/>
                  </a:lnTo>
                  <a:lnTo>
                    <a:pt x="24" y="10"/>
                  </a:lnTo>
                  <a:lnTo>
                    <a:pt x="29" y="5"/>
                  </a:lnTo>
                  <a:lnTo>
                    <a:pt x="34" y="5"/>
                  </a:lnTo>
                  <a:lnTo>
                    <a:pt x="39" y="5"/>
                  </a:lnTo>
                  <a:lnTo>
                    <a:pt x="39" y="0"/>
                  </a:lnTo>
                  <a:lnTo>
                    <a:pt x="44" y="0"/>
                  </a:lnTo>
                  <a:lnTo>
                    <a:pt x="48" y="0"/>
                  </a:lnTo>
                  <a:lnTo>
                    <a:pt x="48" y="0"/>
                  </a:lnTo>
                  <a:lnTo>
                    <a:pt x="53" y="0"/>
                  </a:lnTo>
                  <a:lnTo>
                    <a:pt x="53" y="0"/>
                  </a:lnTo>
                  <a:lnTo>
                    <a:pt x="53" y="0"/>
                  </a:lnTo>
                  <a:lnTo>
                    <a:pt x="53" y="5"/>
                  </a:lnTo>
                  <a:lnTo>
                    <a:pt x="53" y="5"/>
                  </a:lnTo>
                  <a:lnTo>
                    <a:pt x="53" y="10"/>
                  </a:lnTo>
                  <a:lnTo>
                    <a:pt x="53" y="10"/>
                  </a:lnTo>
                  <a:lnTo>
                    <a:pt x="48" y="14"/>
                  </a:lnTo>
                  <a:lnTo>
                    <a:pt x="48" y="19"/>
                  </a:lnTo>
                  <a:lnTo>
                    <a:pt x="44" y="19"/>
                  </a:lnTo>
                  <a:lnTo>
                    <a:pt x="39" y="24"/>
                  </a:lnTo>
                  <a:lnTo>
                    <a:pt x="39" y="29"/>
                  </a:lnTo>
                  <a:lnTo>
                    <a:pt x="34" y="29"/>
                  </a:lnTo>
                  <a:lnTo>
                    <a:pt x="34" y="29"/>
                  </a:lnTo>
                  <a:lnTo>
                    <a:pt x="29" y="34"/>
                  </a:lnTo>
                  <a:lnTo>
                    <a:pt x="24" y="38"/>
                  </a:lnTo>
                  <a:lnTo>
                    <a:pt x="20" y="38"/>
                  </a:lnTo>
                  <a:lnTo>
                    <a:pt x="15" y="43"/>
                  </a:lnTo>
                  <a:lnTo>
                    <a:pt x="10" y="43"/>
                  </a:lnTo>
                  <a:lnTo>
                    <a:pt x="10" y="43"/>
                  </a:lnTo>
                  <a:lnTo>
                    <a:pt x="5" y="43"/>
                  </a:lnTo>
                  <a:lnTo>
                    <a:pt x="5" y="43"/>
                  </a:lnTo>
                  <a:lnTo>
                    <a:pt x="0" y="43"/>
                  </a:lnTo>
                  <a:lnTo>
                    <a:pt x="0" y="43"/>
                  </a:lnTo>
                  <a:lnTo>
                    <a:pt x="0" y="4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00" name="Freeform 1007"/>
            <p:cNvSpPr>
              <a:spLocks/>
            </p:cNvSpPr>
            <p:nvPr/>
          </p:nvSpPr>
          <p:spPr bwMode="auto">
            <a:xfrm rot="2966587">
              <a:off x="7453703" y="3408363"/>
              <a:ext cx="100013" cy="52388"/>
            </a:xfrm>
            <a:custGeom>
              <a:avLst/>
              <a:gdLst/>
              <a:ahLst/>
              <a:cxnLst>
                <a:cxn ang="0">
                  <a:pos x="63" y="5"/>
                </a:cxn>
                <a:cxn ang="0">
                  <a:pos x="63" y="5"/>
                </a:cxn>
                <a:cxn ang="0">
                  <a:pos x="63" y="9"/>
                </a:cxn>
                <a:cxn ang="0">
                  <a:pos x="58" y="9"/>
                </a:cxn>
                <a:cxn ang="0">
                  <a:pos x="58" y="14"/>
                </a:cxn>
                <a:cxn ang="0">
                  <a:pos x="53" y="14"/>
                </a:cxn>
                <a:cxn ang="0">
                  <a:pos x="53" y="19"/>
                </a:cxn>
                <a:cxn ang="0">
                  <a:pos x="48" y="19"/>
                </a:cxn>
                <a:cxn ang="0">
                  <a:pos x="44" y="24"/>
                </a:cxn>
                <a:cxn ang="0">
                  <a:pos x="39" y="24"/>
                </a:cxn>
                <a:cxn ang="0">
                  <a:pos x="34" y="29"/>
                </a:cxn>
                <a:cxn ang="0">
                  <a:pos x="34" y="29"/>
                </a:cxn>
                <a:cxn ang="0">
                  <a:pos x="29" y="29"/>
                </a:cxn>
                <a:cxn ang="0">
                  <a:pos x="24" y="29"/>
                </a:cxn>
                <a:cxn ang="0">
                  <a:pos x="20" y="29"/>
                </a:cxn>
                <a:cxn ang="0">
                  <a:pos x="15" y="33"/>
                </a:cxn>
                <a:cxn ang="0">
                  <a:pos x="10" y="33"/>
                </a:cxn>
                <a:cxn ang="0">
                  <a:pos x="5" y="33"/>
                </a:cxn>
                <a:cxn ang="0">
                  <a:pos x="5" y="29"/>
                </a:cxn>
                <a:cxn ang="0">
                  <a:pos x="0" y="29"/>
                </a:cxn>
                <a:cxn ang="0">
                  <a:pos x="0" y="29"/>
                </a:cxn>
                <a:cxn ang="0">
                  <a:pos x="0" y="29"/>
                </a:cxn>
                <a:cxn ang="0">
                  <a:pos x="0" y="29"/>
                </a:cxn>
                <a:cxn ang="0">
                  <a:pos x="0" y="24"/>
                </a:cxn>
                <a:cxn ang="0">
                  <a:pos x="0" y="24"/>
                </a:cxn>
                <a:cxn ang="0">
                  <a:pos x="0" y="19"/>
                </a:cxn>
                <a:cxn ang="0">
                  <a:pos x="5" y="19"/>
                </a:cxn>
                <a:cxn ang="0">
                  <a:pos x="5" y="14"/>
                </a:cxn>
                <a:cxn ang="0">
                  <a:pos x="10" y="14"/>
                </a:cxn>
                <a:cxn ang="0">
                  <a:pos x="15" y="9"/>
                </a:cxn>
                <a:cxn ang="0">
                  <a:pos x="15" y="9"/>
                </a:cxn>
                <a:cxn ang="0">
                  <a:pos x="20" y="5"/>
                </a:cxn>
                <a:cxn ang="0">
                  <a:pos x="24" y="5"/>
                </a:cxn>
                <a:cxn ang="0">
                  <a:pos x="24" y="5"/>
                </a:cxn>
                <a:cxn ang="0">
                  <a:pos x="29" y="5"/>
                </a:cxn>
                <a:cxn ang="0">
                  <a:pos x="34" y="0"/>
                </a:cxn>
                <a:cxn ang="0">
                  <a:pos x="39" y="0"/>
                </a:cxn>
                <a:cxn ang="0">
                  <a:pos x="44" y="0"/>
                </a:cxn>
                <a:cxn ang="0">
                  <a:pos x="48" y="0"/>
                </a:cxn>
                <a:cxn ang="0">
                  <a:pos x="53" y="0"/>
                </a:cxn>
                <a:cxn ang="0">
                  <a:pos x="58" y="0"/>
                </a:cxn>
                <a:cxn ang="0">
                  <a:pos x="58" y="0"/>
                </a:cxn>
                <a:cxn ang="0">
                  <a:pos x="63" y="5"/>
                </a:cxn>
                <a:cxn ang="0">
                  <a:pos x="63" y="5"/>
                </a:cxn>
                <a:cxn ang="0">
                  <a:pos x="63" y="5"/>
                </a:cxn>
              </a:cxnLst>
              <a:rect l="0" t="0" r="r" b="b"/>
              <a:pathLst>
                <a:path w="63" h="33">
                  <a:moveTo>
                    <a:pt x="63" y="5"/>
                  </a:moveTo>
                  <a:lnTo>
                    <a:pt x="63" y="5"/>
                  </a:lnTo>
                  <a:lnTo>
                    <a:pt x="63" y="9"/>
                  </a:lnTo>
                  <a:lnTo>
                    <a:pt x="58" y="9"/>
                  </a:lnTo>
                  <a:lnTo>
                    <a:pt x="58" y="14"/>
                  </a:lnTo>
                  <a:lnTo>
                    <a:pt x="53" y="14"/>
                  </a:lnTo>
                  <a:lnTo>
                    <a:pt x="53" y="19"/>
                  </a:lnTo>
                  <a:lnTo>
                    <a:pt x="48" y="19"/>
                  </a:lnTo>
                  <a:lnTo>
                    <a:pt x="44" y="24"/>
                  </a:lnTo>
                  <a:lnTo>
                    <a:pt x="39" y="24"/>
                  </a:lnTo>
                  <a:lnTo>
                    <a:pt x="34" y="29"/>
                  </a:lnTo>
                  <a:lnTo>
                    <a:pt x="34" y="29"/>
                  </a:lnTo>
                  <a:lnTo>
                    <a:pt x="29" y="29"/>
                  </a:lnTo>
                  <a:lnTo>
                    <a:pt x="24" y="29"/>
                  </a:lnTo>
                  <a:lnTo>
                    <a:pt x="20" y="29"/>
                  </a:lnTo>
                  <a:lnTo>
                    <a:pt x="15" y="33"/>
                  </a:lnTo>
                  <a:lnTo>
                    <a:pt x="10" y="33"/>
                  </a:lnTo>
                  <a:lnTo>
                    <a:pt x="5" y="33"/>
                  </a:lnTo>
                  <a:lnTo>
                    <a:pt x="5" y="29"/>
                  </a:lnTo>
                  <a:lnTo>
                    <a:pt x="0" y="29"/>
                  </a:lnTo>
                  <a:lnTo>
                    <a:pt x="0" y="29"/>
                  </a:lnTo>
                  <a:lnTo>
                    <a:pt x="0" y="29"/>
                  </a:lnTo>
                  <a:lnTo>
                    <a:pt x="0" y="29"/>
                  </a:lnTo>
                  <a:lnTo>
                    <a:pt x="0" y="24"/>
                  </a:lnTo>
                  <a:lnTo>
                    <a:pt x="0" y="24"/>
                  </a:lnTo>
                  <a:lnTo>
                    <a:pt x="0" y="19"/>
                  </a:lnTo>
                  <a:lnTo>
                    <a:pt x="5" y="19"/>
                  </a:lnTo>
                  <a:lnTo>
                    <a:pt x="5" y="14"/>
                  </a:lnTo>
                  <a:lnTo>
                    <a:pt x="10" y="14"/>
                  </a:lnTo>
                  <a:lnTo>
                    <a:pt x="15" y="9"/>
                  </a:lnTo>
                  <a:lnTo>
                    <a:pt x="15" y="9"/>
                  </a:lnTo>
                  <a:lnTo>
                    <a:pt x="20" y="5"/>
                  </a:lnTo>
                  <a:lnTo>
                    <a:pt x="24" y="5"/>
                  </a:lnTo>
                  <a:lnTo>
                    <a:pt x="24" y="5"/>
                  </a:lnTo>
                  <a:lnTo>
                    <a:pt x="29" y="5"/>
                  </a:lnTo>
                  <a:lnTo>
                    <a:pt x="34" y="0"/>
                  </a:lnTo>
                  <a:lnTo>
                    <a:pt x="39" y="0"/>
                  </a:lnTo>
                  <a:lnTo>
                    <a:pt x="44" y="0"/>
                  </a:lnTo>
                  <a:lnTo>
                    <a:pt x="48" y="0"/>
                  </a:lnTo>
                  <a:lnTo>
                    <a:pt x="53" y="0"/>
                  </a:lnTo>
                  <a:lnTo>
                    <a:pt x="58" y="0"/>
                  </a:lnTo>
                  <a:lnTo>
                    <a:pt x="58" y="0"/>
                  </a:lnTo>
                  <a:lnTo>
                    <a:pt x="63" y="5"/>
                  </a:lnTo>
                  <a:lnTo>
                    <a:pt x="63" y="5"/>
                  </a:lnTo>
                  <a:lnTo>
                    <a:pt x="63"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01" name="Freeform 1008"/>
            <p:cNvSpPr>
              <a:spLocks/>
            </p:cNvSpPr>
            <p:nvPr/>
          </p:nvSpPr>
          <p:spPr bwMode="auto">
            <a:xfrm rot="2966587">
              <a:off x="7456084" y="3482182"/>
              <a:ext cx="30163" cy="38100"/>
            </a:xfrm>
            <a:custGeom>
              <a:avLst/>
              <a:gdLst/>
              <a:ahLst/>
              <a:cxnLst>
                <a:cxn ang="0">
                  <a:pos x="0" y="14"/>
                </a:cxn>
                <a:cxn ang="0">
                  <a:pos x="0" y="14"/>
                </a:cxn>
                <a:cxn ang="0">
                  <a:pos x="0" y="14"/>
                </a:cxn>
                <a:cxn ang="0">
                  <a:pos x="0" y="9"/>
                </a:cxn>
                <a:cxn ang="0">
                  <a:pos x="0" y="9"/>
                </a:cxn>
                <a:cxn ang="0">
                  <a:pos x="0" y="9"/>
                </a:cxn>
                <a:cxn ang="0">
                  <a:pos x="0" y="5"/>
                </a:cxn>
                <a:cxn ang="0">
                  <a:pos x="0" y="5"/>
                </a:cxn>
                <a:cxn ang="0">
                  <a:pos x="5" y="5"/>
                </a:cxn>
                <a:cxn ang="0">
                  <a:pos x="5" y="5"/>
                </a:cxn>
                <a:cxn ang="0">
                  <a:pos x="9" y="0"/>
                </a:cxn>
                <a:cxn ang="0">
                  <a:pos x="9" y="0"/>
                </a:cxn>
                <a:cxn ang="0">
                  <a:pos x="9" y="0"/>
                </a:cxn>
                <a:cxn ang="0">
                  <a:pos x="14" y="5"/>
                </a:cxn>
                <a:cxn ang="0">
                  <a:pos x="14" y="5"/>
                </a:cxn>
                <a:cxn ang="0">
                  <a:pos x="14" y="5"/>
                </a:cxn>
                <a:cxn ang="0">
                  <a:pos x="19" y="5"/>
                </a:cxn>
                <a:cxn ang="0">
                  <a:pos x="19" y="5"/>
                </a:cxn>
                <a:cxn ang="0">
                  <a:pos x="19" y="9"/>
                </a:cxn>
                <a:cxn ang="0">
                  <a:pos x="19" y="9"/>
                </a:cxn>
                <a:cxn ang="0">
                  <a:pos x="19" y="14"/>
                </a:cxn>
                <a:cxn ang="0">
                  <a:pos x="19" y="14"/>
                </a:cxn>
                <a:cxn ang="0">
                  <a:pos x="19" y="14"/>
                </a:cxn>
                <a:cxn ang="0">
                  <a:pos x="19" y="19"/>
                </a:cxn>
                <a:cxn ang="0">
                  <a:pos x="19" y="19"/>
                </a:cxn>
                <a:cxn ang="0">
                  <a:pos x="14" y="19"/>
                </a:cxn>
                <a:cxn ang="0">
                  <a:pos x="14" y="19"/>
                </a:cxn>
                <a:cxn ang="0">
                  <a:pos x="14" y="24"/>
                </a:cxn>
                <a:cxn ang="0">
                  <a:pos x="9" y="24"/>
                </a:cxn>
                <a:cxn ang="0">
                  <a:pos x="9" y="24"/>
                </a:cxn>
                <a:cxn ang="0">
                  <a:pos x="9" y="24"/>
                </a:cxn>
                <a:cxn ang="0">
                  <a:pos x="5" y="24"/>
                </a:cxn>
                <a:cxn ang="0">
                  <a:pos x="5" y="24"/>
                </a:cxn>
                <a:cxn ang="0">
                  <a:pos x="0" y="19"/>
                </a:cxn>
                <a:cxn ang="0">
                  <a:pos x="0" y="19"/>
                </a:cxn>
                <a:cxn ang="0">
                  <a:pos x="0" y="19"/>
                </a:cxn>
                <a:cxn ang="0">
                  <a:pos x="0" y="14"/>
                </a:cxn>
              </a:cxnLst>
              <a:rect l="0" t="0" r="r" b="b"/>
              <a:pathLst>
                <a:path w="19" h="24">
                  <a:moveTo>
                    <a:pt x="0" y="14"/>
                  </a:moveTo>
                  <a:lnTo>
                    <a:pt x="0" y="14"/>
                  </a:lnTo>
                  <a:lnTo>
                    <a:pt x="0" y="14"/>
                  </a:lnTo>
                  <a:lnTo>
                    <a:pt x="0" y="9"/>
                  </a:lnTo>
                  <a:lnTo>
                    <a:pt x="0" y="9"/>
                  </a:lnTo>
                  <a:lnTo>
                    <a:pt x="0" y="9"/>
                  </a:lnTo>
                  <a:lnTo>
                    <a:pt x="0" y="5"/>
                  </a:lnTo>
                  <a:lnTo>
                    <a:pt x="0" y="5"/>
                  </a:lnTo>
                  <a:lnTo>
                    <a:pt x="5" y="5"/>
                  </a:lnTo>
                  <a:lnTo>
                    <a:pt x="5" y="5"/>
                  </a:lnTo>
                  <a:lnTo>
                    <a:pt x="9" y="0"/>
                  </a:lnTo>
                  <a:lnTo>
                    <a:pt x="9" y="0"/>
                  </a:lnTo>
                  <a:lnTo>
                    <a:pt x="9" y="0"/>
                  </a:lnTo>
                  <a:lnTo>
                    <a:pt x="14" y="5"/>
                  </a:lnTo>
                  <a:lnTo>
                    <a:pt x="14" y="5"/>
                  </a:lnTo>
                  <a:lnTo>
                    <a:pt x="14" y="5"/>
                  </a:lnTo>
                  <a:lnTo>
                    <a:pt x="19" y="5"/>
                  </a:lnTo>
                  <a:lnTo>
                    <a:pt x="19" y="5"/>
                  </a:lnTo>
                  <a:lnTo>
                    <a:pt x="19" y="9"/>
                  </a:lnTo>
                  <a:lnTo>
                    <a:pt x="19" y="9"/>
                  </a:lnTo>
                  <a:lnTo>
                    <a:pt x="19" y="14"/>
                  </a:lnTo>
                  <a:lnTo>
                    <a:pt x="19" y="14"/>
                  </a:lnTo>
                  <a:lnTo>
                    <a:pt x="19" y="14"/>
                  </a:lnTo>
                  <a:lnTo>
                    <a:pt x="19" y="19"/>
                  </a:lnTo>
                  <a:lnTo>
                    <a:pt x="19" y="19"/>
                  </a:lnTo>
                  <a:lnTo>
                    <a:pt x="14" y="19"/>
                  </a:lnTo>
                  <a:lnTo>
                    <a:pt x="14" y="19"/>
                  </a:lnTo>
                  <a:lnTo>
                    <a:pt x="14" y="24"/>
                  </a:lnTo>
                  <a:lnTo>
                    <a:pt x="9" y="24"/>
                  </a:lnTo>
                  <a:lnTo>
                    <a:pt x="9" y="24"/>
                  </a:lnTo>
                  <a:lnTo>
                    <a:pt x="9" y="24"/>
                  </a:lnTo>
                  <a:lnTo>
                    <a:pt x="5" y="24"/>
                  </a:lnTo>
                  <a:lnTo>
                    <a:pt x="5" y="24"/>
                  </a:lnTo>
                  <a:lnTo>
                    <a:pt x="0" y="19"/>
                  </a:lnTo>
                  <a:lnTo>
                    <a:pt x="0" y="19"/>
                  </a:lnTo>
                  <a:lnTo>
                    <a:pt x="0" y="19"/>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002" name="Line 1009"/>
            <p:cNvSpPr>
              <a:spLocks noChangeShapeType="1"/>
            </p:cNvSpPr>
            <p:nvPr/>
          </p:nvSpPr>
          <p:spPr bwMode="auto">
            <a:xfrm rot="2966587">
              <a:off x="7448942" y="3448050"/>
              <a:ext cx="38100" cy="98425"/>
            </a:xfrm>
            <a:prstGeom prst="line">
              <a:avLst/>
            </a:prstGeom>
            <a:noFill/>
            <a:ln w="7938">
              <a:solidFill>
                <a:srgbClr val="000000"/>
              </a:solidFill>
              <a:round/>
              <a:headEnd/>
              <a:tailEnd/>
            </a:ln>
          </p:spPr>
          <p:txBody>
            <a:bodyPr/>
            <a:lstStyle/>
            <a:p>
              <a:endParaRPr lang="fr-FR"/>
            </a:p>
          </p:txBody>
        </p:sp>
        <p:sp>
          <p:nvSpPr>
            <p:cNvPr id="1003" name="Line 1010"/>
            <p:cNvSpPr>
              <a:spLocks noChangeShapeType="1"/>
            </p:cNvSpPr>
            <p:nvPr/>
          </p:nvSpPr>
          <p:spPr bwMode="auto">
            <a:xfrm rot="2966587" flipV="1">
              <a:off x="7417984" y="3482182"/>
              <a:ext cx="106363" cy="38100"/>
            </a:xfrm>
            <a:prstGeom prst="line">
              <a:avLst/>
            </a:prstGeom>
            <a:noFill/>
            <a:ln w="7938">
              <a:solidFill>
                <a:srgbClr val="000000"/>
              </a:solidFill>
              <a:round/>
              <a:headEnd/>
              <a:tailEnd/>
            </a:ln>
          </p:spPr>
          <p:txBody>
            <a:bodyPr/>
            <a:lstStyle/>
            <a:p>
              <a:endParaRPr lang="fr-FR"/>
            </a:p>
          </p:txBody>
        </p:sp>
        <p:sp>
          <p:nvSpPr>
            <p:cNvPr id="1004" name="Freeform 1011"/>
            <p:cNvSpPr>
              <a:spLocks/>
            </p:cNvSpPr>
            <p:nvPr/>
          </p:nvSpPr>
          <p:spPr bwMode="auto">
            <a:xfrm rot="2966587">
              <a:off x="7470373" y="3563143"/>
              <a:ext cx="38100" cy="30163"/>
            </a:xfrm>
            <a:custGeom>
              <a:avLst/>
              <a:gdLst/>
              <a:ahLst/>
              <a:cxnLst>
                <a:cxn ang="0">
                  <a:pos x="0" y="14"/>
                </a:cxn>
                <a:cxn ang="0">
                  <a:pos x="0" y="9"/>
                </a:cxn>
                <a:cxn ang="0">
                  <a:pos x="0" y="9"/>
                </a:cxn>
                <a:cxn ang="0">
                  <a:pos x="0" y="9"/>
                </a:cxn>
                <a:cxn ang="0">
                  <a:pos x="0" y="5"/>
                </a:cxn>
                <a:cxn ang="0">
                  <a:pos x="5" y="5"/>
                </a:cxn>
                <a:cxn ang="0">
                  <a:pos x="5" y="5"/>
                </a:cxn>
                <a:cxn ang="0">
                  <a:pos x="5" y="0"/>
                </a:cxn>
                <a:cxn ang="0">
                  <a:pos x="5" y="0"/>
                </a:cxn>
                <a:cxn ang="0">
                  <a:pos x="10" y="0"/>
                </a:cxn>
                <a:cxn ang="0">
                  <a:pos x="10" y="0"/>
                </a:cxn>
                <a:cxn ang="0">
                  <a:pos x="14" y="0"/>
                </a:cxn>
                <a:cxn ang="0">
                  <a:pos x="14" y="0"/>
                </a:cxn>
                <a:cxn ang="0">
                  <a:pos x="14" y="0"/>
                </a:cxn>
                <a:cxn ang="0">
                  <a:pos x="19" y="0"/>
                </a:cxn>
                <a:cxn ang="0">
                  <a:pos x="19" y="0"/>
                </a:cxn>
                <a:cxn ang="0">
                  <a:pos x="19" y="5"/>
                </a:cxn>
                <a:cxn ang="0">
                  <a:pos x="24" y="5"/>
                </a:cxn>
                <a:cxn ang="0">
                  <a:pos x="24" y="5"/>
                </a:cxn>
                <a:cxn ang="0">
                  <a:pos x="24" y="9"/>
                </a:cxn>
                <a:cxn ang="0">
                  <a:pos x="24" y="9"/>
                </a:cxn>
                <a:cxn ang="0">
                  <a:pos x="24" y="9"/>
                </a:cxn>
                <a:cxn ang="0">
                  <a:pos x="24" y="14"/>
                </a:cxn>
                <a:cxn ang="0">
                  <a:pos x="24" y="14"/>
                </a:cxn>
                <a:cxn ang="0">
                  <a:pos x="19" y="14"/>
                </a:cxn>
                <a:cxn ang="0">
                  <a:pos x="19" y="19"/>
                </a:cxn>
                <a:cxn ang="0">
                  <a:pos x="19" y="19"/>
                </a:cxn>
                <a:cxn ang="0">
                  <a:pos x="14" y="19"/>
                </a:cxn>
                <a:cxn ang="0">
                  <a:pos x="14" y="19"/>
                </a:cxn>
                <a:cxn ang="0">
                  <a:pos x="14" y="19"/>
                </a:cxn>
                <a:cxn ang="0">
                  <a:pos x="10" y="19"/>
                </a:cxn>
                <a:cxn ang="0">
                  <a:pos x="10" y="19"/>
                </a:cxn>
                <a:cxn ang="0">
                  <a:pos x="5" y="19"/>
                </a:cxn>
                <a:cxn ang="0">
                  <a:pos x="5" y="19"/>
                </a:cxn>
                <a:cxn ang="0">
                  <a:pos x="5" y="14"/>
                </a:cxn>
                <a:cxn ang="0">
                  <a:pos x="5" y="14"/>
                </a:cxn>
                <a:cxn ang="0">
                  <a:pos x="0" y="14"/>
                </a:cxn>
              </a:cxnLst>
              <a:rect l="0" t="0" r="r" b="b"/>
              <a:pathLst>
                <a:path w="24" h="19">
                  <a:moveTo>
                    <a:pt x="0" y="14"/>
                  </a:moveTo>
                  <a:lnTo>
                    <a:pt x="0" y="9"/>
                  </a:lnTo>
                  <a:lnTo>
                    <a:pt x="0" y="9"/>
                  </a:lnTo>
                  <a:lnTo>
                    <a:pt x="0" y="9"/>
                  </a:lnTo>
                  <a:lnTo>
                    <a:pt x="0" y="5"/>
                  </a:lnTo>
                  <a:lnTo>
                    <a:pt x="5" y="5"/>
                  </a:lnTo>
                  <a:lnTo>
                    <a:pt x="5" y="5"/>
                  </a:lnTo>
                  <a:lnTo>
                    <a:pt x="5" y="0"/>
                  </a:lnTo>
                  <a:lnTo>
                    <a:pt x="5" y="0"/>
                  </a:lnTo>
                  <a:lnTo>
                    <a:pt x="10" y="0"/>
                  </a:lnTo>
                  <a:lnTo>
                    <a:pt x="10" y="0"/>
                  </a:lnTo>
                  <a:lnTo>
                    <a:pt x="14" y="0"/>
                  </a:lnTo>
                  <a:lnTo>
                    <a:pt x="14" y="0"/>
                  </a:lnTo>
                  <a:lnTo>
                    <a:pt x="14" y="0"/>
                  </a:lnTo>
                  <a:lnTo>
                    <a:pt x="19" y="0"/>
                  </a:lnTo>
                  <a:lnTo>
                    <a:pt x="19" y="0"/>
                  </a:lnTo>
                  <a:lnTo>
                    <a:pt x="19" y="5"/>
                  </a:lnTo>
                  <a:lnTo>
                    <a:pt x="24" y="5"/>
                  </a:lnTo>
                  <a:lnTo>
                    <a:pt x="24" y="5"/>
                  </a:lnTo>
                  <a:lnTo>
                    <a:pt x="24" y="9"/>
                  </a:lnTo>
                  <a:lnTo>
                    <a:pt x="24" y="9"/>
                  </a:lnTo>
                  <a:lnTo>
                    <a:pt x="24" y="9"/>
                  </a:lnTo>
                  <a:lnTo>
                    <a:pt x="24" y="14"/>
                  </a:lnTo>
                  <a:lnTo>
                    <a:pt x="24" y="14"/>
                  </a:lnTo>
                  <a:lnTo>
                    <a:pt x="19" y="14"/>
                  </a:lnTo>
                  <a:lnTo>
                    <a:pt x="19" y="19"/>
                  </a:lnTo>
                  <a:lnTo>
                    <a:pt x="19" y="19"/>
                  </a:lnTo>
                  <a:lnTo>
                    <a:pt x="14" y="19"/>
                  </a:lnTo>
                  <a:lnTo>
                    <a:pt x="14" y="19"/>
                  </a:lnTo>
                  <a:lnTo>
                    <a:pt x="14" y="19"/>
                  </a:lnTo>
                  <a:lnTo>
                    <a:pt x="10" y="19"/>
                  </a:lnTo>
                  <a:lnTo>
                    <a:pt x="10" y="19"/>
                  </a:lnTo>
                  <a:lnTo>
                    <a:pt x="5" y="19"/>
                  </a:lnTo>
                  <a:lnTo>
                    <a:pt x="5" y="19"/>
                  </a:lnTo>
                  <a:lnTo>
                    <a:pt x="5" y="14"/>
                  </a:lnTo>
                  <a:lnTo>
                    <a:pt x="5"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005" name="Line 1012"/>
            <p:cNvSpPr>
              <a:spLocks noChangeShapeType="1"/>
            </p:cNvSpPr>
            <p:nvPr/>
          </p:nvSpPr>
          <p:spPr bwMode="auto">
            <a:xfrm rot="2966587">
              <a:off x="7470373" y="3525043"/>
              <a:ext cx="38100" cy="106363"/>
            </a:xfrm>
            <a:prstGeom prst="line">
              <a:avLst/>
            </a:prstGeom>
            <a:noFill/>
            <a:ln w="7938">
              <a:solidFill>
                <a:srgbClr val="000000"/>
              </a:solidFill>
              <a:round/>
              <a:headEnd/>
              <a:tailEnd/>
            </a:ln>
          </p:spPr>
          <p:txBody>
            <a:bodyPr/>
            <a:lstStyle/>
            <a:p>
              <a:endParaRPr lang="fr-FR"/>
            </a:p>
          </p:txBody>
        </p:sp>
        <p:sp>
          <p:nvSpPr>
            <p:cNvPr id="1006" name="Line 1013"/>
            <p:cNvSpPr>
              <a:spLocks noChangeShapeType="1"/>
            </p:cNvSpPr>
            <p:nvPr/>
          </p:nvSpPr>
          <p:spPr bwMode="auto">
            <a:xfrm rot="2966587" flipV="1">
              <a:off x="7439417" y="3559175"/>
              <a:ext cx="106362" cy="46037"/>
            </a:xfrm>
            <a:prstGeom prst="line">
              <a:avLst/>
            </a:prstGeom>
            <a:noFill/>
            <a:ln w="7938">
              <a:solidFill>
                <a:srgbClr val="000000"/>
              </a:solidFill>
              <a:round/>
              <a:headEnd/>
              <a:tailEnd/>
            </a:ln>
          </p:spPr>
          <p:txBody>
            <a:bodyPr/>
            <a:lstStyle/>
            <a:p>
              <a:endParaRPr lang="fr-FR"/>
            </a:p>
          </p:txBody>
        </p:sp>
        <p:sp>
          <p:nvSpPr>
            <p:cNvPr id="1007" name="Freeform 1014"/>
            <p:cNvSpPr>
              <a:spLocks/>
            </p:cNvSpPr>
            <p:nvPr/>
          </p:nvSpPr>
          <p:spPr bwMode="auto">
            <a:xfrm rot="2966587">
              <a:off x="7636266" y="3641725"/>
              <a:ext cx="82550" cy="76200"/>
            </a:xfrm>
            <a:custGeom>
              <a:avLst/>
              <a:gdLst/>
              <a:ahLst/>
              <a:cxnLst>
                <a:cxn ang="0">
                  <a:pos x="0" y="5"/>
                </a:cxn>
                <a:cxn ang="0">
                  <a:pos x="4" y="0"/>
                </a:cxn>
                <a:cxn ang="0">
                  <a:pos x="4" y="0"/>
                </a:cxn>
                <a:cxn ang="0">
                  <a:pos x="9" y="0"/>
                </a:cxn>
                <a:cxn ang="0">
                  <a:pos x="9" y="5"/>
                </a:cxn>
                <a:cxn ang="0">
                  <a:pos x="14" y="5"/>
                </a:cxn>
                <a:cxn ang="0">
                  <a:pos x="19" y="5"/>
                </a:cxn>
                <a:cxn ang="0">
                  <a:pos x="24" y="10"/>
                </a:cxn>
                <a:cxn ang="0">
                  <a:pos x="28" y="10"/>
                </a:cxn>
                <a:cxn ang="0">
                  <a:pos x="28" y="15"/>
                </a:cxn>
                <a:cxn ang="0">
                  <a:pos x="33" y="15"/>
                </a:cxn>
                <a:cxn ang="0">
                  <a:pos x="33" y="15"/>
                </a:cxn>
                <a:cxn ang="0">
                  <a:pos x="38" y="20"/>
                </a:cxn>
                <a:cxn ang="0">
                  <a:pos x="43" y="24"/>
                </a:cxn>
                <a:cxn ang="0">
                  <a:pos x="43" y="29"/>
                </a:cxn>
                <a:cxn ang="0">
                  <a:pos x="48" y="34"/>
                </a:cxn>
                <a:cxn ang="0">
                  <a:pos x="48" y="34"/>
                </a:cxn>
                <a:cxn ang="0">
                  <a:pos x="52" y="39"/>
                </a:cxn>
                <a:cxn ang="0">
                  <a:pos x="52" y="44"/>
                </a:cxn>
                <a:cxn ang="0">
                  <a:pos x="52" y="44"/>
                </a:cxn>
                <a:cxn ang="0">
                  <a:pos x="52" y="44"/>
                </a:cxn>
                <a:cxn ang="0">
                  <a:pos x="52" y="48"/>
                </a:cxn>
                <a:cxn ang="0">
                  <a:pos x="52" y="48"/>
                </a:cxn>
                <a:cxn ang="0">
                  <a:pos x="52" y="48"/>
                </a:cxn>
                <a:cxn ang="0">
                  <a:pos x="48" y="48"/>
                </a:cxn>
                <a:cxn ang="0">
                  <a:pos x="48" y="48"/>
                </a:cxn>
                <a:cxn ang="0">
                  <a:pos x="43" y="48"/>
                </a:cxn>
                <a:cxn ang="0">
                  <a:pos x="38" y="48"/>
                </a:cxn>
                <a:cxn ang="0">
                  <a:pos x="38" y="44"/>
                </a:cxn>
                <a:cxn ang="0">
                  <a:pos x="33" y="44"/>
                </a:cxn>
                <a:cxn ang="0">
                  <a:pos x="28" y="39"/>
                </a:cxn>
                <a:cxn ang="0">
                  <a:pos x="24" y="39"/>
                </a:cxn>
                <a:cxn ang="0">
                  <a:pos x="19" y="34"/>
                </a:cxn>
                <a:cxn ang="0">
                  <a:pos x="19" y="34"/>
                </a:cxn>
                <a:cxn ang="0">
                  <a:pos x="14" y="29"/>
                </a:cxn>
                <a:cxn ang="0">
                  <a:pos x="14" y="29"/>
                </a:cxn>
                <a:cxn ang="0">
                  <a:pos x="9" y="24"/>
                </a:cxn>
                <a:cxn ang="0">
                  <a:pos x="4" y="20"/>
                </a:cxn>
                <a:cxn ang="0">
                  <a:pos x="4" y="15"/>
                </a:cxn>
                <a:cxn ang="0">
                  <a:pos x="4" y="15"/>
                </a:cxn>
                <a:cxn ang="0">
                  <a:pos x="0" y="10"/>
                </a:cxn>
                <a:cxn ang="0">
                  <a:pos x="0" y="5"/>
                </a:cxn>
                <a:cxn ang="0">
                  <a:pos x="0" y="5"/>
                </a:cxn>
                <a:cxn ang="0">
                  <a:pos x="0" y="5"/>
                </a:cxn>
                <a:cxn ang="0">
                  <a:pos x="0" y="5"/>
                </a:cxn>
              </a:cxnLst>
              <a:rect l="0" t="0" r="r" b="b"/>
              <a:pathLst>
                <a:path w="52" h="48">
                  <a:moveTo>
                    <a:pt x="0" y="5"/>
                  </a:moveTo>
                  <a:lnTo>
                    <a:pt x="4" y="0"/>
                  </a:lnTo>
                  <a:lnTo>
                    <a:pt x="4" y="0"/>
                  </a:lnTo>
                  <a:lnTo>
                    <a:pt x="9" y="0"/>
                  </a:lnTo>
                  <a:lnTo>
                    <a:pt x="9" y="5"/>
                  </a:lnTo>
                  <a:lnTo>
                    <a:pt x="14" y="5"/>
                  </a:lnTo>
                  <a:lnTo>
                    <a:pt x="19" y="5"/>
                  </a:lnTo>
                  <a:lnTo>
                    <a:pt x="24" y="10"/>
                  </a:lnTo>
                  <a:lnTo>
                    <a:pt x="28" y="10"/>
                  </a:lnTo>
                  <a:lnTo>
                    <a:pt x="28" y="15"/>
                  </a:lnTo>
                  <a:lnTo>
                    <a:pt x="33" y="15"/>
                  </a:lnTo>
                  <a:lnTo>
                    <a:pt x="33" y="15"/>
                  </a:lnTo>
                  <a:lnTo>
                    <a:pt x="38" y="20"/>
                  </a:lnTo>
                  <a:lnTo>
                    <a:pt x="43" y="24"/>
                  </a:lnTo>
                  <a:lnTo>
                    <a:pt x="43" y="29"/>
                  </a:lnTo>
                  <a:lnTo>
                    <a:pt x="48" y="34"/>
                  </a:lnTo>
                  <a:lnTo>
                    <a:pt x="48" y="34"/>
                  </a:lnTo>
                  <a:lnTo>
                    <a:pt x="52" y="39"/>
                  </a:lnTo>
                  <a:lnTo>
                    <a:pt x="52" y="44"/>
                  </a:lnTo>
                  <a:lnTo>
                    <a:pt x="52" y="44"/>
                  </a:lnTo>
                  <a:lnTo>
                    <a:pt x="52" y="44"/>
                  </a:lnTo>
                  <a:lnTo>
                    <a:pt x="52" y="48"/>
                  </a:lnTo>
                  <a:lnTo>
                    <a:pt x="52" y="48"/>
                  </a:lnTo>
                  <a:lnTo>
                    <a:pt x="52" y="48"/>
                  </a:lnTo>
                  <a:lnTo>
                    <a:pt x="48" y="48"/>
                  </a:lnTo>
                  <a:lnTo>
                    <a:pt x="48" y="48"/>
                  </a:lnTo>
                  <a:lnTo>
                    <a:pt x="43" y="48"/>
                  </a:lnTo>
                  <a:lnTo>
                    <a:pt x="38" y="48"/>
                  </a:lnTo>
                  <a:lnTo>
                    <a:pt x="38" y="44"/>
                  </a:lnTo>
                  <a:lnTo>
                    <a:pt x="33" y="44"/>
                  </a:lnTo>
                  <a:lnTo>
                    <a:pt x="28" y="39"/>
                  </a:lnTo>
                  <a:lnTo>
                    <a:pt x="24" y="39"/>
                  </a:lnTo>
                  <a:lnTo>
                    <a:pt x="19" y="34"/>
                  </a:lnTo>
                  <a:lnTo>
                    <a:pt x="19" y="34"/>
                  </a:lnTo>
                  <a:lnTo>
                    <a:pt x="14" y="29"/>
                  </a:lnTo>
                  <a:lnTo>
                    <a:pt x="14" y="29"/>
                  </a:lnTo>
                  <a:lnTo>
                    <a:pt x="9" y="24"/>
                  </a:lnTo>
                  <a:lnTo>
                    <a:pt x="4" y="20"/>
                  </a:lnTo>
                  <a:lnTo>
                    <a:pt x="4" y="15"/>
                  </a:lnTo>
                  <a:lnTo>
                    <a:pt x="4" y="15"/>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08" name="Freeform 1015"/>
            <p:cNvSpPr>
              <a:spLocks/>
            </p:cNvSpPr>
            <p:nvPr/>
          </p:nvSpPr>
          <p:spPr bwMode="auto">
            <a:xfrm rot="2966587">
              <a:off x="7730723" y="3690143"/>
              <a:ext cx="38100" cy="30163"/>
            </a:xfrm>
            <a:custGeom>
              <a:avLst/>
              <a:gdLst/>
              <a:ahLst/>
              <a:cxnLst>
                <a:cxn ang="0">
                  <a:pos x="19" y="19"/>
                </a:cxn>
                <a:cxn ang="0">
                  <a:pos x="19" y="19"/>
                </a:cxn>
                <a:cxn ang="0">
                  <a:pos x="15" y="19"/>
                </a:cxn>
                <a:cxn ang="0">
                  <a:pos x="15" y="19"/>
                </a:cxn>
                <a:cxn ang="0">
                  <a:pos x="15" y="19"/>
                </a:cxn>
                <a:cxn ang="0">
                  <a:pos x="10" y="19"/>
                </a:cxn>
                <a:cxn ang="0">
                  <a:pos x="10" y="19"/>
                </a:cxn>
                <a:cxn ang="0">
                  <a:pos x="10" y="19"/>
                </a:cxn>
                <a:cxn ang="0">
                  <a:pos x="5" y="19"/>
                </a:cxn>
                <a:cxn ang="0">
                  <a:pos x="5" y="19"/>
                </a:cxn>
                <a:cxn ang="0">
                  <a:pos x="5" y="19"/>
                </a:cxn>
                <a:cxn ang="0">
                  <a:pos x="0" y="14"/>
                </a:cxn>
                <a:cxn ang="0">
                  <a:pos x="0" y="14"/>
                </a:cxn>
                <a:cxn ang="0">
                  <a:pos x="0" y="14"/>
                </a:cxn>
                <a:cxn ang="0">
                  <a:pos x="0" y="9"/>
                </a:cxn>
                <a:cxn ang="0">
                  <a:pos x="0" y="9"/>
                </a:cxn>
                <a:cxn ang="0">
                  <a:pos x="0" y="5"/>
                </a:cxn>
                <a:cxn ang="0">
                  <a:pos x="0" y="5"/>
                </a:cxn>
                <a:cxn ang="0">
                  <a:pos x="5" y="5"/>
                </a:cxn>
                <a:cxn ang="0">
                  <a:pos x="5" y="0"/>
                </a:cxn>
                <a:cxn ang="0">
                  <a:pos x="5" y="0"/>
                </a:cxn>
                <a:cxn ang="0">
                  <a:pos x="10" y="0"/>
                </a:cxn>
                <a:cxn ang="0">
                  <a:pos x="10" y="0"/>
                </a:cxn>
                <a:cxn ang="0">
                  <a:pos x="10" y="0"/>
                </a:cxn>
                <a:cxn ang="0">
                  <a:pos x="15" y="0"/>
                </a:cxn>
                <a:cxn ang="0">
                  <a:pos x="15" y="0"/>
                </a:cxn>
                <a:cxn ang="0">
                  <a:pos x="15" y="0"/>
                </a:cxn>
                <a:cxn ang="0">
                  <a:pos x="19" y="5"/>
                </a:cxn>
                <a:cxn ang="0">
                  <a:pos x="19" y="5"/>
                </a:cxn>
                <a:cxn ang="0">
                  <a:pos x="19" y="5"/>
                </a:cxn>
                <a:cxn ang="0">
                  <a:pos x="19" y="5"/>
                </a:cxn>
                <a:cxn ang="0">
                  <a:pos x="24" y="9"/>
                </a:cxn>
                <a:cxn ang="0">
                  <a:pos x="24" y="9"/>
                </a:cxn>
                <a:cxn ang="0">
                  <a:pos x="24" y="14"/>
                </a:cxn>
                <a:cxn ang="0">
                  <a:pos x="19" y="14"/>
                </a:cxn>
                <a:cxn ang="0">
                  <a:pos x="19" y="14"/>
                </a:cxn>
                <a:cxn ang="0">
                  <a:pos x="19" y="19"/>
                </a:cxn>
              </a:cxnLst>
              <a:rect l="0" t="0" r="r" b="b"/>
              <a:pathLst>
                <a:path w="24" h="19">
                  <a:moveTo>
                    <a:pt x="19" y="19"/>
                  </a:moveTo>
                  <a:lnTo>
                    <a:pt x="19" y="19"/>
                  </a:lnTo>
                  <a:lnTo>
                    <a:pt x="15" y="19"/>
                  </a:lnTo>
                  <a:lnTo>
                    <a:pt x="15" y="19"/>
                  </a:lnTo>
                  <a:lnTo>
                    <a:pt x="15" y="19"/>
                  </a:lnTo>
                  <a:lnTo>
                    <a:pt x="10" y="19"/>
                  </a:lnTo>
                  <a:lnTo>
                    <a:pt x="10" y="19"/>
                  </a:lnTo>
                  <a:lnTo>
                    <a:pt x="10" y="19"/>
                  </a:lnTo>
                  <a:lnTo>
                    <a:pt x="5" y="19"/>
                  </a:lnTo>
                  <a:lnTo>
                    <a:pt x="5" y="19"/>
                  </a:lnTo>
                  <a:lnTo>
                    <a:pt x="5" y="19"/>
                  </a:lnTo>
                  <a:lnTo>
                    <a:pt x="0" y="14"/>
                  </a:lnTo>
                  <a:lnTo>
                    <a:pt x="0" y="14"/>
                  </a:lnTo>
                  <a:lnTo>
                    <a:pt x="0" y="14"/>
                  </a:lnTo>
                  <a:lnTo>
                    <a:pt x="0" y="9"/>
                  </a:lnTo>
                  <a:lnTo>
                    <a:pt x="0" y="9"/>
                  </a:lnTo>
                  <a:lnTo>
                    <a:pt x="0" y="5"/>
                  </a:lnTo>
                  <a:lnTo>
                    <a:pt x="0" y="5"/>
                  </a:lnTo>
                  <a:lnTo>
                    <a:pt x="5" y="5"/>
                  </a:lnTo>
                  <a:lnTo>
                    <a:pt x="5" y="0"/>
                  </a:lnTo>
                  <a:lnTo>
                    <a:pt x="5" y="0"/>
                  </a:lnTo>
                  <a:lnTo>
                    <a:pt x="10" y="0"/>
                  </a:lnTo>
                  <a:lnTo>
                    <a:pt x="10" y="0"/>
                  </a:lnTo>
                  <a:lnTo>
                    <a:pt x="10" y="0"/>
                  </a:lnTo>
                  <a:lnTo>
                    <a:pt x="15" y="0"/>
                  </a:lnTo>
                  <a:lnTo>
                    <a:pt x="15" y="0"/>
                  </a:lnTo>
                  <a:lnTo>
                    <a:pt x="15" y="0"/>
                  </a:lnTo>
                  <a:lnTo>
                    <a:pt x="19" y="5"/>
                  </a:lnTo>
                  <a:lnTo>
                    <a:pt x="19" y="5"/>
                  </a:lnTo>
                  <a:lnTo>
                    <a:pt x="19" y="5"/>
                  </a:lnTo>
                  <a:lnTo>
                    <a:pt x="19" y="5"/>
                  </a:lnTo>
                  <a:lnTo>
                    <a:pt x="24" y="9"/>
                  </a:lnTo>
                  <a:lnTo>
                    <a:pt x="24" y="9"/>
                  </a:lnTo>
                  <a:lnTo>
                    <a:pt x="24" y="14"/>
                  </a:lnTo>
                  <a:lnTo>
                    <a:pt x="19" y="14"/>
                  </a:lnTo>
                  <a:lnTo>
                    <a:pt x="19" y="14"/>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009" name="Line 1016"/>
            <p:cNvSpPr>
              <a:spLocks noChangeShapeType="1"/>
            </p:cNvSpPr>
            <p:nvPr/>
          </p:nvSpPr>
          <p:spPr bwMode="auto">
            <a:xfrm rot="2966587" flipV="1">
              <a:off x="7708498" y="3664744"/>
              <a:ext cx="76200" cy="84137"/>
            </a:xfrm>
            <a:prstGeom prst="line">
              <a:avLst/>
            </a:prstGeom>
            <a:noFill/>
            <a:ln w="7938">
              <a:solidFill>
                <a:srgbClr val="000000"/>
              </a:solidFill>
              <a:round/>
              <a:headEnd/>
              <a:tailEnd/>
            </a:ln>
          </p:spPr>
          <p:txBody>
            <a:bodyPr/>
            <a:lstStyle/>
            <a:p>
              <a:endParaRPr lang="fr-FR"/>
            </a:p>
          </p:txBody>
        </p:sp>
        <p:sp>
          <p:nvSpPr>
            <p:cNvPr id="1010" name="Line 1017"/>
            <p:cNvSpPr>
              <a:spLocks noChangeShapeType="1"/>
            </p:cNvSpPr>
            <p:nvPr/>
          </p:nvSpPr>
          <p:spPr bwMode="auto">
            <a:xfrm rot="2966587">
              <a:off x="7710085" y="3667919"/>
              <a:ext cx="84138" cy="76200"/>
            </a:xfrm>
            <a:prstGeom prst="line">
              <a:avLst/>
            </a:prstGeom>
            <a:noFill/>
            <a:ln w="7938">
              <a:solidFill>
                <a:srgbClr val="000000"/>
              </a:solidFill>
              <a:round/>
              <a:headEnd/>
              <a:tailEnd/>
            </a:ln>
          </p:spPr>
          <p:txBody>
            <a:bodyPr/>
            <a:lstStyle/>
            <a:p>
              <a:endParaRPr lang="fr-FR"/>
            </a:p>
          </p:txBody>
        </p:sp>
        <p:sp>
          <p:nvSpPr>
            <p:cNvPr id="1011" name="Freeform 1018"/>
            <p:cNvSpPr>
              <a:spLocks/>
            </p:cNvSpPr>
            <p:nvPr/>
          </p:nvSpPr>
          <p:spPr bwMode="auto">
            <a:xfrm rot="2966587">
              <a:off x="7792634" y="3745707"/>
              <a:ext cx="30163" cy="38100"/>
            </a:xfrm>
            <a:custGeom>
              <a:avLst/>
              <a:gdLst/>
              <a:ahLst/>
              <a:cxnLst>
                <a:cxn ang="0">
                  <a:pos x="19" y="19"/>
                </a:cxn>
                <a:cxn ang="0">
                  <a:pos x="14" y="19"/>
                </a:cxn>
                <a:cxn ang="0">
                  <a:pos x="14" y="19"/>
                </a:cxn>
                <a:cxn ang="0">
                  <a:pos x="14" y="19"/>
                </a:cxn>
                <a:cxn ang="0">
                  <a:pos x="10" y="24"/>
                </a:cxn>
                <a:cxn ang="0">
                  <a:pos x="10" y="24"/>
                </a:cxn>
                <a:cxn ang="0">
                  <a:pos x="10" y="24"/>
                </a:cxn>
                <a:cxn ang="0">
                  <a:pos x="5" y="19"/>
                </a:cxn>
                <a:cxn ang="0">
                  <a:pos x="5" y="19"/>
                </a:cxn>
                <a:cxn ang="0">
                  <a:pos x="5" y="19"/>
                </a:cxn>
                <a:cxn ang="0">
                  <a:pos x="0" y="19"/>
                </a:cxn>
                <a:cxn ang="0">
                  <a:pos x="0" y="14"/>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0" y="0"/>
                </a:cxn>
                <a:cxn ang="0">
                  <a:pos x="14" y="0"/>
                </a:cxn>
                <a:cxn ang="0">
                  <a:pos x="14" y="0"/>
                </a:cxn>
                <a:cxn ang="0">
                  <a:pos x="14" y="5"/>
                </a:cxn>
                <a:cxn ang="0">
                  <a:pos x="19" y="5"/>
                </a:cxn>
                <a:cxn ang="0">
                  <a:pos x="19" y="5"/>
                </a:cxn>
                <a:cxn ang="0">
                  <a:pos x="19" y="10"/>
                </a:cxn>
                <a:cxn ang="0">
                  <a:pos x="19" y="10"/>
                </a:cxn>
                <a:cxn ang="0">
                  <a:pos x="19" y="10"/>
                </a:cxn>
                <a:cxn ang="0">
                  <a:pos x="19" y="14"/>
                </a:cxn>
                <a:cxn ang="0">
                  <a:pos x="19" y="14"/>
                </a:cxn>
                <a:cxn ang="0">
                  <a:pos x="19" y="19"/>
                </a:cxn>
                <a:cxn ang="0">
                  <a:pos x="19" y="19"/>
                </a:cxn>
              </a:cxnLst>
              <a:rect l="0" t="0" r="r" b="b"/>
              <a:pathLst>
                <a:path w="19" h="24">
                  <a:moveTo>
                    <a:pt x="19" y="19"/>
                  </a:moveTo>
                  <a:lnTo>
                    <a:pt x="14" y="19"/>
                  </a:lnTo>
                  <a:lnTo>
                    <a:pt x="14" y="19"/>
                  </a:lnTo>
                  <a:lnTo>
                    <a:pt x="14" y="19"/>
                  </a:lnTo>
                  <a:lnTo>
                    <a:pt x="10" y="24"/>
                  </a:lnTo>
                  <a:lnTo>
                    <a:pt x="10" y="24"/>
                  </a:lnTo>
                  <a:lnTo>
                    <a:pt x="10" y="24"/>
                  </a:lnTo>
                  <a:lnTo>
                    <a:pt x="5" y="19"/>
                  </a:lnTo>
                  <a:lnTo>
                    <a:pt x="5" y="19"/>
                  </a:lnTo>
                  <a:lnTo>
                    <a:pt x="5" y="19"/>
                  </a:lnTo>
                  <a:lnTo>
                    <a:pt x="0" y="19"/>
                  </a:lnTo>
                  <a:lnTo>
                    <a:pt x="0" y="14"/>
                  </a:lnTo>
                  <a:lnTo>
                    <a:pt x="0" y="14"/>
                  </a:lnTo>
                  <a:lnTo>
                    <a:pt x="0" y="14"/>
                  </a:lnTo>
                  <a:lnTo>
                    <a:pt x="0" y="10"/>
                  </a:lnTo>
                  <a:lnTo>
                    <a:pt x="0" y="10"/>
                  </a:lnTo>
                  <a:lnTo>
                    <a:pt x="0" y="10"/>
                  </a:lnTo>
                  <a:lnTo>
                    <a:pt x="0" y="5"/>
                  </a:lnTo>
                  <a:lnTo>
                    <a:pt x="0" y="5"/>
                  </a:lnTo>
                  <a:lnTo>
                    <a:pt x="5" y="5"/>
                  </a:lnTo>
                  <a:lnTo>
                    <a:pt x="5" y="0"/>
                  </a:lnTo>
                  <a:lnTo>
                    <a:pt x="5" y="0"/>
                  </a:lnTo>
                  <a:lnTo>
                    <a:pt x="10" y="0"/>
                  </a:lnTo>
                  <a:lnTo>
                    <a:pt x="10" y="0"/>
                  </a:lnTo>
                  <a:lnTo>
                    <a:pt x="10" y="0"/>
                  </a:lnTo>
                  <a:lnTo>
                    <a:pt x="14" y="0"/>
                  </a:lnTo>
                  <a:lnTo>
                    <a:pt x="14" y="0"/>
                  </a:lnTo>
                  <a:lnTo>
                    <a:pt x="14" y="5"/>
                  </a:lnTo>
                  <a:lnTo>
                    <a:pt x="19" y="5"/>
                  </a:lnTo>
                  <a:lnTo>
                    <a:pt x="19" y="5"/>
                  </a:lnTo>
                  <a:lnTo>
                    <a:pt x="19" y="10"/>
                  </a:lnTo>
                  <a:lnTo>
                    <a:pt x="19" y="10"/>
                  </a:lnTo>
                  <a:lnTo>
                    <a:pt x="19" y="10"/>
                  </a:lnTo>
                  <a:lnTo>
                    <a:pt x="19" y="14"/>
                  </a:lnTo>
                  <a:lnTo>
                    <a:pt x="19" y="14"/>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012" name="Line 1019"/>
            <p:cNvSpPr>
              <a:spLocks noChangeShapeType="1"/>
            </p:cNvSpPr>
            <p:nvPr/>
          </p:nvSpPr>
          <p:spPr bwMode="auto">
            <a:xfrm rot="2966587" flipV="1">
              <a:off x="7769616" y="3724275"/>
              <a:ext cx="76200" cy="82550"/>
            </a:xfrm>
            <a:prstGeom prst="line">
              <a:avLst/>
            </a:prstGeom>
            <a:noFill/>
            <a:ln w="7938">
              <a:solidFill>
                <a:srgbClr val="000000"/>
              </a:solidFill>
              <a:round/>
              <a:headEnd/>
              <a:tailEnd/>
            </a:ln>
          </p:spPr>
          <p:txBody>
            <a:bodyPr/>
            <a:lstStyle/>
            <a:p>
              <a:endParaRPr lang="fr-FR"/>
            </a:p>
          </p:txBody>
        </p:sp>
        <p:sp>
          <p:nvSpPr>
            <p:cNvPr id="1013" name="Line 1020"/>
            <p:cNvSpPr>
              <a:spLocks noChangeShapeType="1"/>
            </p:cNvSpPr>
            <p:nvPr/>
          </p:nvSpPr>
          <p:spPr bwMode="auto">
            <a:xfrm rot="2966587">
              <a:off x="7762472" y="3729832"/>
              <a:ext cx="90487" cy="69850"/>
            </a:xfrm>
            <a:prstGeom prst="line">
              <a:avLst/>
            </a:prstGeom>
            <a:noFill/>
            <a:ln w="7938">
              <a:solidFill>
                <a:srgbClr val="000000"/>
              </a:solidFill>
              <a:round/>
              <a:headEnd/>
              <a:tailEnd/>
            </a:ln>
          </p:spPr>
          <p:txBody>
            <a:bodyPr/>
            <a:lstStyle/>
            <a:p>
              <a:endParaRPr lang="fr-FR"/>
            </a:p>
          </p:txBody>
        </p:sp>
        <p:sp>
          <p:nvSpPr>
            <p:cNvPr id="1014" name="Freeform 1021"/>
            <p:cNvSpPr>
              <a:spLocks/>
            </p:cNvSpPr>
            <p:nvPr/>
          </p:nvSpPr>
          <p:spPr bwMode="auto">
            <a:xfrm rot="2966587">
              <a:off x="7845022" y="3721894"/>
              <a:ext cx="84138" cy="76200"/>
            </a:xfrm>
            <a:custGeom>
              <a:avLst/>
              <a:gdLst/>
              <a:ahLst/>
              <a:cxnLst>
                <a:cxn ang="0">
                  <a:pos x="0" y="5"/>
                </a:cxn>
                <a:cxn ang="0">
                  <a:pos x="5" y="5"/>
                </a:cxn>
                <a:cxn ang="0">
                  <a:pos x="5" y="0"/>
                </a:cxn>
                <a:cxn ang="0">
                  <a:pos x="10" y="0"/>
                </a:cxn>
                <a:cxn ang="0">
                  <a:pos x="10" y="5"/>
                </a:cxn>
                <a:cxn ang="0">
                  <a:pos x="15" y="5"/>
                </a:cxn>
                <a:cxn ang="0">
                  <a:pos x="20" y="5"/>
                </a:cxn>
                <a:cxn ang="0">
                  <a:pos x="24" y="10"/>
                </a:cxn>
                <a:cxn ang="0">
                  <a:pos x="29" y="10"/>
                </a:cxn>
                <a:cxn ang="0">
                  <a:pos x="29" y="15"/>
                </a:cxn>
                <a:cxn ang="0">
                  <a:pos x="34" y="19"/>
                </a:cxn>
                <a:cxn ang="0">
                  <a:pos x="34" y="19"/>
                </a:cxn>
                <a:cxn ang="0">
                  <a:pos x="39" y="19"/>
                </a:cxn>
                <a:cxn ang="0">
                  <a:pos x="44" y="24"/>
                </a:cxn>
                <a:cxn ang="0">
                  <a:pos x="44" y="29"/>
                </a:cxn>
                <a:cxn ang="0">
                  <a:pos x="48" y="34"/>
                </a:cxn>
                <a:cxn ang="0">
                  <a:pos x="53" y="34"/>
                </a:cxn>
                <a:cxn ang="0">
                  <a:pos x="53" y="39"/>
                </a:cxn>
                <a:cxn ang="0">
                  <a:pos x="53" y="43"/>
                </a:cxn>
                <a:cxn ang="0">
                  <a:pos x="53" y="43"/>
                </a:cxn>
                <a:cxn ang="0">
                  <a:pos x="53" y="48"/>
                </a:cxn>
                <a:cxn ang="0">
                  <a:pos x="53" y="48"/>
                </a:cxn>
                <a:cxn ang="0">
                  <a:pos x="53" y="48"/>
                </a:cxn>
                <a:cxn ang="0">
                  <a:pos x="53" y="48"/>
                </a:cxn>
                <a:cxn ang="0">
                  <a:pos x="48" y="48"/>
                </a:cxn>
                <a:cxn ang="0">
                  <a:pos x="48" y="48"/>
                </a:cxn>
                <a:cxn ang="0">
                  <a:pos x="44" y="48"/>
                </a:cxn>
                <a:cxn ang="0">
                  <a:pos x="39" y="48"/>
                </a:cxn>
                <a:cxn ang="0">
                  <a:pos x="39" y="43"/>
                </a:cxn>
                <a:cxn ang="0">
                  <a:pos x="34" y="43"/>
                </a:cxn>
                <a:cxn ang="0">
                  <a:pos x="29" y="39"/>
                </a:cxn>
                <a:cxn ang="0">
                  <a:pos x="24" y="39"/>
                </a:cxn>
                <a:cxn ang="0">
                  <a:pos x="20" y="34"/>
                </a:cxn>
                <a:cxn ang="0">
                  <a:pos x="20" y="34"/>
                </a:cxn>
                <a:cxn ang="0">
                  <a:pos x="15" y="29"/>
                </a:cxn>
                <a:cxn ang="0">
                  <a:pos x="15" y="29"/>
                </a:cxn>
                <a:cxn ang="0">
                  <a:pos x="10" y="24"/>
                </a:cxn>
                <a:cxn ang="0">
                  <a:pos x="5" y="19"/>
                </a:cxn>
                <a:cxn ang="0">
                  <a:pos x="5" y="15"/>
                </a:cxn>
                <a:cxn ang="0">
                  <a:pos x="5" y="15"/>
                </a:cxn>
                <a:cxn ang="0">
                  <a:pos x="0" y="10"/>
                </a:cxn>
                <a:cxn ang="0">
                  <a:pos x="0" y="10"/>
                </a:cxn>
                <a:cxn ang="0">
                  <a:pos x="0" y="5"/>
                </a:cxn>
                <a:cxn ang="0">
                  <a:pos x="0" y="5"/>
                </a:cxn>
                <a:cxn ang="0">
                  <a:pos x="0" y="5"/>
                </a:cxn>
              </a:cxnLst>
              <a:rect l="0" t="0" r="r" b="b"/>
              <a:pathLst>
                <a:path w="53" h="48">
                  <a:moveTo>
                    <a:pt x="0" y="5"/>
                  </a:moveTo>
                  <a:lnTo>
                    <a:pt x="5" y="5"/>
                  </a:lnTo>
                  <a:lnTo>
                    <a:pt x="5" y="0"/>
                  </a:lnTo>
                  <a:lnTo>
                    <a:pt x="10" y="0"/>
                  </a:lnTo>
                  <a:lnTo>
                    <a:pt x="10" y="5"/>
                  </a:lnTo>
                  <a:lnTo>
                    <a:pt x="15" y="5"/>
                  </a:lnTo>
                  <a:lnTo>
                    <a:pt x="20" y="5"/>
                  </a:lnTo>
                  <a:lnTo>
                    <a:pt x="24" y="10"/>
                  </a:lnTo>
                  <a:lnTo>
                    <a:pt x="29" y="10"/>
                  </a:lnTo>
                  <a:lnTo>
                    <a:pt x="29" y="15"/>
                  </a:lnTo>
                  <a:lnTo>
                    <a:pt x="34" y="19"/>
                  </a:lnTo>
                  <a:lnTo>
                    <a:pt x="34" y="19"/>
                  </a:lnTo>
                  <a:lnTo>
                    <a:pt x="39" y="19"/>
                  </a:lnTo>
                  <a:lnTo>
                    <a:pt x="44" y="24"/>
                  </a:lnTo>
                  <a:lnTo>
                    <a:pt x="44" y="29"/>
                  </a:lnTo>
                  <a:lnTo>
                    <a:pt x="48" y="34"/>
                  </a:lnTo>
                  <a:lnTo>
                    <a:pt x="53" y="34"/>
                  </a:lnTo>
                  <a:lnTo>
                    <a:pt x="53" y="39"/>
                  </a:lnTo>
                  <a:lnTo>
                    <a:pt x="53" y="43"/>
                  </a:lnTo>
                  <a:lnTo>
                    <a:pt x="53" y="43"/>
                  </a:lnTo>
                  <a:lnTo>
                    <a:pt x="53" y="48"/>
                  </a:lnTo>
                  <a:lnTo>
                    <a:pt x="53" y="48"/>
                  </a:lnTo>
                  <a:lnTo>
                    <a:pt x="53" y="48"/>
                  </a:lnTo>
                  <a:lnTo>
                    <a:pt x="53" y="48"/>
                  </a:lnTo>
                  <a:lnTo>
                    <a:pt x="48" y="48"/>
                  </a:lnTo>
                  <a:lnTo>
                    <a:pt x="48" y="48"/>
                  </a:lnTo>
                  <a:lnTo>
                    <a:pt x="44" y="48"/>
                  </a:lnTo>
                  <a:lnTo>
                    <a:pt x="39" y="48"/>
                  </a:lnTo>
                  <a:lnTo>
                    <a:pt x="39" y="43"/>
                  </a:lnTo>
                  <a:lnTo>
                    <a:pt x="34" y="43"/>
                  </a:lnTo>
                  <a:lnTo>
                    <a:pt x="29" y="39"/>
                  </a:lnTo>
                  <a:lnTo>
                    <a:pt x="24" y="39"/>
                  </a:lnTo>
                  <a:lnTo>
                    <a:pt x="20" y="34"/>
                  </a:lnTo>
                  <a:lnTo>
                    <a:pt x="20" y="34"/>
                  </a:lnTo>
                  <a:lnTo>
                    <a:pt x="15" y="29"/>
                  </a:lnTo>
                  <a:lnTo>
                    <a:pt x="15" y="29"/>
                  </a:lnTo>
                  <a:lnTo>
                    <a:pt x="10" y="24"/>
                  </a:lnTo>
                  <a:lnTo>
                    <a:pt x="5" y="19"/>
                  </a:lnTo>
                  <a:lnTo>
                    <a:pt x="5" y="15"/>
                  </a:lnTo>
                  <a:lnTo>
                    <a:pt x="5" y="15"/>
                  </a:lnTo>
                  <a:lnTo>
                    <a:pt x="0"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15" name="Freeform 1022"/>
            <p:cNvSpPr>
              <a:spLocks/>
            </p:cNvSpPr>
            <p:nvPr/>
          </p:nvSpPr>
          <p:spPr bwMode="auto">
            <a:xfrm rot="2966587">
              <a:off x="7840260" y="3969544"/>
              <a:ext cx="38100" cy="30162"/>
            </a:xfrm>
            <a:custGeom>
              <a:avLst/>
              <a:gdLst/>
              <a:ahLst/>
              <a:cxnLst>
                <a:cxn ang="0">
                  <a:pos x="24" y="10"/>
                </a:cxn>
                <a:cxn ang="0">
                  <a:pos x="24" y="10"/>
                </a:cxn>
                <a:cxn ang="0">
                  <a:pos x="24" y="15"/>
                </a:cxn>
                <a:cxn ang="0">
                  <a:pos x="19" y="15"/>
                </a:cxn>
                <a:cxn ang="0">
                  <a:pos x="19" y="15"/>
                </a:cxn>
                <a:cxn ang="0">
                  <a:pos x="19" y="19"/>
                </a:cxn>
                <a:cxn ang="0">
                  <a:pos x="19" y="19"/>
                </a:cxn>
                <a:cxn ang="0">
                  <a:pos x="14" y="19"/>
                </a:cxn>
                <a:cxn ang="0">
                  <a:pos x="14" y="19"/>
                </a:cxn>
                <a:cxn ang="0">
                  <a:pos x="10" y="19"/>
                </a:cxn>
                <a:cxn ang="0">
                  <a:pos x="10" y="19"/>
                </a:cxn>
                <a:cxn ang="0">
                  <a:pos x="10" y="19"/>
                </a:cxn>
                <a:cxn ang="0">
                  <a:pos x="5" y="19"/>
                </a:cxn>
                <a:cxn ang="0">
                  <a:pos x="5" y="19"/>
                </a:cxn>
                <a:cxn ang="0">
                  <a:pos x="5" y="15"/>
                </a:cxn>
                <a:cxn ang="0">
                  <a:pos x="0" y="15"/>
                </a:cxn>
                <a:cxn ang="0">
                  <a:pos x="0" y="15"/>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0" y="0"/>
                </a:cxn>
                <a:cxn ang="0">
                  <a:pos x="14" y="0"/>
                </a:cxn>
                <a:cxn ang="0">
                  <a:pos x="14" y="0"/>
                </a:cxn>
                <a:cxn ang="0">
                  <a:pos x="14" y="0"/>
                </a:cxn>
                <a:cxn ang="0">
                  <a:pos x="19" y="0"/>
                </a:cxn>
                <a:cxn ang="0">
                  <a:pos x="19" y="5"/>
                </a:cxn>
                <a:cxn ang="0">
                  <a:pos x="19" y="5"/>
                </a:cxn>
                <a:cxn ang="0">
                  <a:pos x="19" y="5"/>
                </a:cxn>
                <a:cxn ang="0">
                  <a:pos x="24" y="10"/>
                </a:cxn>
                <a:cxn ang="0">
                  <a:pos x="24" y="10"/>
                </a:cxn>
              </a:cxnLst>
              <a:rect l="0" t="0" r="r" b="b"/>
              <a:pathLst>
                <a:path w="24" h="19">
                  <a:moveTo>
                    <a:pt x="24" y="10"/>
                  </a:moveTo>
                  <a:lnTo>
                    <a:pt x="24" y="10"/>
                  </a:lnTo>
                  <a:lnTo>
                    <a:pt x="24" y="15"/>
                  </a:lnTo>
                  <a:lnTo>
                    <a:pt x="19" y="15"/>
                  </a:lnTo>
                  <a:lnTo>
                    <a:pt x="19" y="15"/>
                  </a:lnTo>
                  <a:lnTo>
                    <a:pt x="19" y="19"/>
                  </a:lnTo>
                  <a:lnTo>
                    <a:pt x="19" y="19"/>
                  </a:lnTo>
                  <a:lnTo>
                    <a:pt x="14" y="19"/>
                  </a:lnTo>
                  <a:lnTo>
                    <a:pt x="14" y="19"/>
                  </a:lnTo>
                  <a:lnTo>
                    <a:pt x="10" y="19"/>
                  </a:lnTo>
                  <a:lnTo>
                    <a:pt x="10" y="19"/>
                  </a:lnTo>
                  <a:lnTo>
                    <a:pt x="10" y="19"/>
                  </a:lnTo>
                  <a:lnTo>
                    <a:pt x="5" y="19"/>
                  </a:lnTo>
                  <a:lnTo>
                    <a:pt x="5" y="19"/>
                  </a:lnTo>
                  <a:lnTo>
                    <a:pt x="5" y="15"/>
                  </a:lnTo>
                  <a:lnTo>
                    <a:pt x="0" y="15"/>
                  </a:lnTo>
                  <a:lnTo>
                    <a:pt x="0" y="15"/>
                  </a:lnTo>
                  <a:lnTo>
                    <a:pt x="0" y="10"/>
                  </a:lnTo>
                  <a:lnTo>
                    <a:pt x="0" y="10"/>
                  </a:lnTo>
                  <a:lnTo>
                    <a:pt x="0" y="10"/>
                  </a:lnTo>
                  <a:lnTo>
                    <a:pt x="0" y="5"/>
                  </a:lnTo>
                  <a:lnTo>
                    <a:pt x="0" y="5"/>
                  </a:lnTo>
                  <a:lnTo>
                    <a:pt x="5" y="5"/>
                  </a:lnTo>
                  <a:lnTo>
                    <a:pt x="5" y="0"/>
                  </a:lnTo>
                  <a:lnTo>
                    <a:pt x="5" y="0"/>
                  </a:lnTo>
                  <a:lnTo>
                    <a:pt x="10" y="0"/>
                  </a:lnTo>
                  <a:lnTo>
                    <a:pt x="10" y="0"/>
                  </a:lnTo>
                  <a:lnTo>
                    <a:pt x="10" y="0"/>
                  </a:lnTo>
                  <a:lnTo>
                    <a:pt x="14" y="0"/>
                  </a:lnTo>
                  <a:lnTo>
                    <a:pt x="14" y="0"/>
                  </a:lnTo>
                  <a:lnTo>
                    <a:pt x="14" y="0"/>
                  </a:lnTo>
                  <a:lnTo>
                    <a:pt x="19" y="0"/>
                  </a:lnTo>
                  <a:lnTo>
                    <a:pt x="19" y="5"/>
                  </a:lnTo>
                  <a:lnTo>
                    <a:pt x="19" y="5"/>
                  </a:lnTo>
                  <a:lnTo>
                    <a:pt x="19" y="5"/>
                  </a:lnTo>
                  <a:lnTo>
                    <a:pt x="24" y="10"/>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016" name="Line 1023"/>
            <p:cNvSpPr>
              <a:spLocks noChangeShapeType="1"/>
            </p:cNvSpPr>
            <p:nvPr/>
          </p:nvSpPr>
          <p:spPr bwMode="auto">
            <a:xfrm rot="2966587">
              <a:off x="7856929" y="3930650"/>
              <a:ext cx="6350" cy="107950"/>
            </a:xfrm>
            <a:prstGeom prst="line">
              <a:avLst/>
            </a:prstGeom>
            <a:noFill/>
            <a:ln w="7938">
              <a:solidFill>
                <a:srgbClr val="000000"/>
              </a:solidFill>
              <a:round/>
              <a:headEnd/>
              <a:tailEnd/>
            </a:ln>
          </p:spPr>
          <p:txBody>
            <a:bodyPr/>
            <a:lstStyle/>
            <a:p>
              <a:endParaRPr lang="fr-FR"/>
            </a:p>
          </p:txBody>
        </p:sp>
        <p:sp>
          <p:nvSpPr>
            <p:cNvPr id="1017" name="Line 1024"/>
            <p:cNvSpPr>
              <a:spLocks noChangeShapeType="1"/>
            </p:cNvSpPr>
            <p:nvPr/>
          </p:nvSpPr>
          <p:spPr bwMode="auto">
            <a:xfrm rot="2966587">
              <a:off x="7800573" y="3985419"/>
              <a:ext cx="114300" cy="1587"/>
            </a:xfrm>
            <a:prstGeom prst="line">
              <a:avLst/>
            </a:prstGeom>
            <a:noFill/>
            <a:ln w="7938">
              <a:solidFill>
                <a:srgbClr val="000000"/>
              </a:solidFill>
              <a:round/>
              <a:headEnd/>
              <a:tailEnd/>
            </a:ln>
          </p:spPr>
          <p:txBody>
            <a:bodyPr/>
            <a:lstStyle/>
            <a:p>
              <a:endParaRPr lang="fr-FR"/>
            </a:p>
          </p:txBody>
        </p:sp>
        <p:sp>
          <p:nvSpPr>
            <p:cNvPr id="1018" name="Freeform 1025"/>
            <p:cNvSpPr>
              <a:spLocks/>
            </p:cNvSpPr>
            <p:nvPr/>
          </p:nvSpPr>
          <p:spPr bwMode="auto">
            <a:xfrm rot="2966587">
              <a:off x="7840260" y="3888582"/>
              <a:ext cx="38100" cy="30162"/>
            </a:xfrm>
            <a:custGeom>
              <a:avLst/>
              <a:gdLst/>
              <a:ahLst/>
              <a:cxnLst>
                <a:cxn ang="0">
                  <a:pos x="24" y="9"/>
                </a:cxn>
                <a:cxn ang="0">
                  <a:pos x="24" y="9"/>
                </a:cxn>
                <a:cxn ang="0">
                  <a:pos x="24" y="14"/>
                </a:cxn>
                <a:cxn ang="0">
                  <a:pos x="24" y="14"/>
                </a:cxn>
                <a:cxn ang="0">
                  <a:pos x="20" y="14"/>
                </a:cxn>
                <a:cxn ang="0">
                  <a:pos x="20" y="14"/>
                </a:cxn>
                <a:cxn ang="0">
                  <a:pos x="20" y="19"/>
                </a:cxn>
                <a:cxn ang="0">
                  <a:pos x="20" y="19"/>
                </a:cxn>
                <a:cxn ang="0">
                  <a:pos x="15" y="19"/>
                </a:cxn>
                <a:cxn ang="0">
                  <a:pos x="15" y="19"/>
                </a:cxn>
                <a:cxn ang="0">
                  <a:pos x="10" y="19"/>
                </a:cxn>
                <a:cxn ang="0">
                  <a:pos x="10" y="19"/>
                </a:cxn>
                <a:cxn ang="0">
                  <a:pos x="10" y="19"/>
                </a:cxn>
                <a:cxn ang="0">
                  <a:pos x="5" y="19"/>
                </a:cxn>
                <a:cxn ang="0">
                  <a:pos x="5" y="14"/>
                </a:cxn>
                <a:cxn ang="0">
                  <a:pos x="5" y="14"/>
                </a:cxn>
                <a:cxn ang="0">
                  <a:pos x="5" y="14"/>
                </a:cxn>
                <a:cxn ang="0">
                  <a:pos x="0" y="9"/>
                </a:cxn>
                <a:cxn ang="0">
                  <a:pos x="0" y="9"/>
                </a:cxn>
                <a:cxn ang="0">
                  <a:pos x="0" y="9"/>
                </a:cxn>
                <a:cxn ang="0">
                  <a:pos x="5" y="4"/>
                </a:cxn>
                <a:cxn ang="0">
                  <a:pos x="5" y="4"/>
                </a:cxn>
                <a:cxn ang="0">
                  <a:pos x="5" y="4"/>
                </a:cxn>
                <a:cxn ang="0">
                  <a:pos x="5" y="0"/>
                </a:cxn>
                <a:cxn ang="0">
                  <a:pos x="5" y="0"/>
                </a:cxn>
                <a:cxn ang="0">
                  <a:pos x="10" y="0"/>
                </a:cxn>
                <a:cxn ang="0">
                  <a:pos x="10" y="0"/>
                </a:cxn>
                <a:cxn ang="0">
                  <a:pos x="15" y="0"/>
                </a:cxn>
                <a:cxn ang="0">
                  <a:pos x="15" y="0"/>
                </a:cxn>
                <a:cxn ang="0">
                  <a:pos x="15" y="0"/>
                </a:cxn>
                <a:cxn ang="0">
                  <a:pos x="20" y="0"/>
                </a:cxn>
                <a:cxn ang="0">
                  <a:pos x="20" y="0"/>
                </a:cxn>
                <a:cxn ang="0">
                  <a:pos x="20" y="0"/>
                </a:cxn>
                <a:cxn ang="0">
                  <a:pos x="24" y="4"/>
                </a:cxn>
                <a:cxn ang="0">
                  <a:pos x="24" y="4"/>
                </a:cxn>
                <a:cxn ang="0">
                  <a:pos x="24" y="4"/>
                </a:cxn>
                <a:cxn ang="0">
                  <a:pos x="24" y="9"/>
                </a:cxn>
              </a:cxnLst>
              <a:rect l="0" t="0" r="r" b="b"/>
              <a:pathLst>
                <a:path w="24" h="19">
                  <a:moveTo>
                    <a:pt x="24" y="9"/>
                  </a:moveTo>
                  <a:lnTo>
                    <a:pt x="24" y="9"/>
                  </a:lnTo>
                  <a:lnTo>
                    <a:pt x="24" y="14"/>
                  </a:lnTo>
                  <a:lnTo>
                    <a:pt x="24" y="14"/>
                  </a:lnTo>
                  <a:lnTo>
                    <a:pt x="20" y="14"/>
                  </a:lnTo>
                  <a:lnTo>
                    <a:pt x="20" y="14"/>
                  </a:lnTo>
                  <a:lnTo>
                    <a:pt x="20" y="19"/>
                  </a:lnTo>
                  <a:lnTo>
                    <a:pt x="20" y="19"/>
                  </a:lnTo>
                  <a:lnTo>
                    <a:pt x="15" y="19"/>
                  </a:lnTo>
                  <a:lnTo>
                    <a:pt x="15" y="19"/>
                  </a:lnTo>
                  <a:lnTo>
                    <a:pt x="10" y="19"/>
                  </a:lnTo>
                  <a:lnTo>
                    <a:pt x="10" y="19"/>
                  </a:lnTo>
                  <a:lnTo>
                    <a:pt x="10" y="19"/>
                  </a:lnTo>
                  <a:lnTo>
                    <a:pt x="5" y="19"/>
                  </a:lnTo>
                  <a:lnTo>
                    <a:pt x="5" y="14"/>
                  </a:lnTo>
                  <a:lnTo>
                    <a:pt x="5" y="14"/>
                  </a:lnTo>
                  <a:lnTo>
                    <a:pt x="5" y="14"/>
                  </a:lnTo>
                  <a:lnTo>
                    <a:pt x="0" y="9"/>
                  </a:lnTo>
                  <a:lnTo>
                    <a:pt x="0" y="9"/>
                  </a:lnTo>
                  <a:lnTo>
                    <a:pt x="0" y="9"/>
                  </a:lnTo>
                  <a:lnTo>
                    <a:pt x="5" y="4"/>
                  </a:lnTo>
                  <a:lnTo>
                    <a:pt x="5" y="4"/>
                  </a:lnTo>
                  <a:lnTo>
                    <a:pt x="5" y="4"/>
                  </a:lnTo>
                  <a:lnTo>
                    <a:pt x="5" y="0"/>
                  </a:lnTo>
                  <a:lnTo>
                    <a:pt x="5" y="0"/>
                  </a:lnTo>
                  <a:lnTo>
                    <a:pt x="10" y="0"/>
                  </a:lnTo>
                  <a:lnTo>
                    <a:pt x="10" y="0"/>
                  </a:lnTo>
                  <a:lnTo>
                    <a:pt x="15" y="0"/>
                  </a:lnTo>
                  <a:lnTo>
                    <a:pt x="15" y="0"/>
                  </a:lnTo>
                  <a:lnTo>
                    <a:pt x="15" y="0"/>
                  </a:lnTo>
                  <a:lnTo>
                    <a:pt x="20" y="0"/>
                  </a:lnTo>
                  <a:lnTo>
                    <a:pt x="20" y="0"/>
                  </a:lnTo>
                  <a:lnTo>
                    <a:pt x="20" y="0"/>
                  </a:lnTo>
                  <a:lnTo>
                    <a:pt x="24" y="4"/>
                  </a:lnTo>
                  <a:lnTo>
                    <a:pt x="24" y="4"/>
                  </a:lnTo>
                  <a:lnTo>
                    <a:pt x="24" y="4"/>
                  </a:lnTo>
                  <a:lnTo>
                    <a:pt x="24" y="9"/>
                  </a:lnTo>
                  <a:close/>
                </a:path>
              </a:pathLst>
            </a:custGeom>
            <a:solidFill>
              <a:srgbClr val="000000"/>
            </a:solidFill>
            <a:ln w="7938">
              <a:solidFill>
                <a:srgbClr val="000000"/>
              </a:solidFill>
              <a:prstDash val="solid"/>
              <a:round/>
              <a:headEnd/>
              <a:tailEnd/>
            </a:ln>
          </p:spPr>
          <p:txBody>
            <a:bodyPr/>
            <a:lstStyle/>
            <a:p>
              <a:endParaRPr lang="fr-FR"/>
            </a:p>
          </p:txBody>
        </p:sp>
        <p:sp>
          <p:nvSpPr>
            <p:cNvPr id="1019" name="Line 1026"/>
            <p:cNvSpPr>
              <a:spLocks noChangeShapeType="1"/>
            </p:cNvSpPr>
            <p:nvPr/>
          </p:nvSpPr>
          <p:spPr bwMode="auto">
            <a:xfrm rot="2966587">
              <a:off x="7855341" y="3851276"/>
              <a:ext cx="7937" cy="106362"/>
            </a:xfrm>
            <a:prstGeom prst="line">
              <a:avLst/>
            </a:prstGeom>
            <a:noFill/>
            <a:ln w="7938">
              <a:solidFill>
                <a:srgbClr val="000000"/>
              </a:solidFill>
              <a:round/>
              <a:headEnd/>
              <a:tailEnd/>
            </a:ln>
          </p:spPr>
          <p:txBody>
            <a:bodyPr/>
            <a:lstStyle/>
            <a:p>
              <a:endParaRPr lang="fr-FR"/>
            </a:p>
          </p:txBody>
        </p:sp>
        <p:sp>
          <p:nvSpPr>
            <p:cNvPr id="1020" name="Line 1027"/>
            <p:cNvSpPr>
              <a:spLocks noChangeShapeType="1"/>
            </p:cNvSpPr>
            <p:nvPr/>
          </p:nvSpPr>
          <p:spPr bwMode="auto">
            <a:xfrm rot="2966587">
              <a:off x="7801366" y="3903663"/>
              <a:ext cx="115887" cy="1588"/>
            </a:xfrm>
            <a:prstGeom prst="line">
              <a:avLst/>
            </a:prstGeom>
            <a:noFill/>
            <a:ln w="7938">
              <a:solidFill>
                <a:srgbClr val="000000"/>
              </a:solidFill>
              <a:round/>
              <a:headEnd/>
              <a:tailEnd/>
            </a:ln>
          </p:spPr>
          <p:txBody>
            <a:bodyPr/>
            <a:lstStyle/>
            <a:p>
              <a:endParaRPr lang="fr-FR"/>
            </a:p>
          </p:txBody>
        </p:sp>
        <p:sp>
          <p:nvSpPr>
            <p:cNvPr id="1021" name="Freeform 1028"/>
            <p:cNvSpPr>
              <a:spLocks/>
            </p:cNvSpPr>
            <p:nvPr/>
          </p:nvSpPr>
          <p:spPr bwMode="auto">
            <a:xfrm rot="2966587">
              <a:off x="7869629" y="3835400"/>
              <a:ext cx="107950" cy="38100"/>
            </a:xfrm>
            <a:custGeom>
              <a:avLst/>
              <a:gdLst/>
              <a:ahLst/>
              <a:cxnLst>
                <a:cxn ang="0">
                  <a:pos x="0" y="14"/>
                </a:cxn>
                <a:cxn ang="0">
                  <a:pos x="0" y="14"/>
                </a:cxn>
                <a:cxn ang="0">
                  <a:pos x="5" y="9"/>
                </a:cxn>
                <a:cxn ang="0">
                  <a:pos x="5" y="9"/>
                </a:cxn>
                <a:cxn ang="0">
                  <a:pos x="10" y="9"/>
                </a:cxn>
                <a:cxn ang="0">
                  <a:pos x="10" y="5"/>
                </a:cxn>
                <a:cxn ang="0">
                  <a:pos x="15" y="5"/>
                </a:cxn>
                <a:cxn ang="0">
                  <a:pos x="19" y="5"/>
                </a:cxn>
                <a:cxn ang="0">
                  <a:pos x="24" y="5"/>
                </a:cxn>
                <a:cxn ang="0">
                  <a:pos x="29" y="5"/>
                </a:cxn>
                <a:cxn ang="0">
                  <a:pos x="34" y="0"/>
                </a:cxn>
                <a:cxn ang="0">
                  <a:pos x="34" y="0"/>
                </a:cxn>
                <a:cxn ang="0">
                  <a:pos x="39" y="0"/>
                </a:cxn>
                <a:cxn ang="0">
                  <a:pos x="43" y="5"/>
                </a:cxn>
                <a:cxn ang="0">
                  <a:pos x="48" y="5"/>
                </a:cxn>
                <a:cxn ang="0">
                  <a:pos x="53" y="5"/>
                </a:cxn>
                <a:cxn ang="0">
                  <a:pos x="58" y="5"/>
                </a:cxn>
                <a:cxn ang="0">
                  <a:pos x="63" y="5"/>
                </a:cxn>
                <a:cxn ang="0">
                  <a:pos x="68" y="9"/>
                </a:cxn>
                <a:cxn ang="0">
                  <a:pos x="68" y="9"/>
                </a:cxn>
                <a:cxn ang="0">
                  <a:pos x="68" y="9"/>
                </a:cxn>
                <a:cxn ang="0">
                  <a:pos x="68" y="14"/>
                </a:cxn>
                <a:cxn ang="0">
                  <a:pos x="68" y="14"/>
                </a:cxn>
                <a:cxn ang="0">
                  <a:pos x="68" y="14"/>
                </a:cxn>
                <a:cxn ang="0">
                  <a:pos x="68" y="14"/>
                </a:cxn>
                <a:cxn ang="0">
                  <a:pos x="68" y="19"/>
                </a:cxn>
                <a:cxn ang="0">
                  <a:pos x="63" y="19"/>
                </a:cxn>
                <a:cxn ang="0">
                  <a:pos x="58" y="19"/>
                </a:cxn>
                <a:cxn ang="0">
                  <a:pos x="58" y="24"/>
                </a:cxn>
                <a:cxn ang="0">
                  <a:pos x="53" y="24"/>
                </a:cxn>
                <a:cxn ang="0">
                  <a:pos x="48" y="24"/>
                </a:cxn>
                <a:cxn ang="0">
                  <a:pos x="43" y="24"/>
                </a:cxn>
                <a:cxn ang="0">
                  <a:pos x="34" y="24"/>
                </a:cxn>
                <a:cxn ang="0">
                  <a:pos x="34" y="24"/>
                </a:cxn>
                <a:cxn ang="0">
                  <a:pos x="29" y="24"/>
                </a:cxn>
                <a:cxn ang="0">
                  <a:pos x="24" y="24"/>
                </a:cxn>
                <a:cxn ang="0">
                  <a:pos x="19" y="24"/>
                </a:cxn>
                <a:cxn ang="0">
                  <a:pos x="15" y="24"/>
                </a:cxn>
                <a:cxn ang="0">
                  <a:pos x="15" y="24"/>
                </a:cxn>
                <a:cxn ang="0">
                  <a:pos x="10" y="19"/>
                </a:cxn>
                <a:cxn ang="0">
                  <a:pos x="5" y="19"/>
                </a:cxn>
                <a:cxn ang="0">
                  <a:pos x="5" y="19"/>
                </a:cxn>
                <a:cxn ang="0">
                  <a:pos x="5" y="14"/>
                </a:cxn>
                <a:cxn ang="0">
                  <a:pos x="0" y="14"/>
                </a:cxn>
                <a:cxn ang="0">
                  <a:pos x="0" y="14"/>
                </a:cxn>
              </a:cxnLst>
              <a:rect l="0" t="0" r="r" b="b"/>
              <a:pathLst>
                <a:path w="68" h="24">
                  <a:moveTo>
                    <a:pt x="0" y="14"/>
                  </a:moveTo>
                  <a:lnTo>
                    <a:pt x="0" y="14"/>
                  </a:lnTo>
                  <a:lnTo>
                    <a:pt x="5" y="9"/>
                  </a:lnTo>
                  <a:lnTo>
                    <a:pt x="5" y="9"/>
                  </a:lnTo>
                  <a:lnTo>
                    <a:pt x="10" y="9"/>
                  </a:lnTo>
                  <a:lnTo>
                    <a:pt x="10" y="5"/>
                  </a:lnTo>
                  <a:lnTo>
                    <a:pt x="15" y="5"/>
                  </a:lnTo>
                  <a:lnTo>
                    <a:pt x="19" y="5"/>
                  </a:lnTo>
                  <a:lnTo>
                    <a:pt x="24" y="5"/>
                  </a:lnTo>
                  <a:lnTo>
                    <a:pt x="29" y="5"/>
                  </a:lnTo>
                  <a:lnTo>
                    <a:pt x="34" y="0"/>
                  </a:lnTo>
                  <a:lnTo>
                    <a:pt x="34" y="0"/>
                  </a:lnTo>
                  <a:lnTo>
                    <a:pt x="39" y="0"/>
                  </a:lnTo>
                  <a:lnTo>
                    <a:pt x="43" y="5"/>
                  </a:lnTo>
                  <a:lnTo>
                    <a:pt x="48" y="5"/>
                  </a:lnTo>
                  <a:lnTo>
                    <a:pt x="53" y="5"/>
                  </a:lnTo>
                  <a:lnTo>
                    <a:pt x="58" y="5"/>
                  </a:lnTo>
                  <a:lnTo>
                    <a:pt x="63" y="5"/>
                  </a:lnTo>
                  <a:lnTo>
                    <a:pt x="68" y="9"/>
                  </a:lnTo>
                  <a:lnTo>
                    <a:pt x="68" y="9"/>
                  </a:lnTo>
                  <a:lnTo>
                    <a:pt x="68" y="9"/>
                  </a:lnTo>
                  <a:lnTo>
                    <a:pt x="68" y="14"/>
                  </a:lnTo>
                  <a:lnTo>
                    <a:pt x="68" y="14"/>
                  </a:lnTo>
                  <a:lnTo>
                    <a:pt x="68" y="14"/>
                  </a:lnTo>
                  <a:lnTo>
                    <a:pt x="68" y="14"/>
                  </a:lnTo>
                  <a:lnTo>
                    <a:pt x="68" y="19"/>
                  </a:lnTo>
                  <a:lnTo>
                    <a:pt x="63" y="19"/>
                  </a:lnTo>
                  <a:lnTo>
                    <a:pt x="58" y="19"/>
                  </a:lnTo>
                  <a:lnTo>
                    <a:pt x="58" y="24"/>
                  </a:lnTo>
                  <a:lnTo>
                    <a:pt x="53" y="24"/>
                  </a:lnTo>
                  <a:lnTo>
                    <a:pt x="48" y="24"/>
                  </a:lnTo>
                  <a:lnTo>
                    <a:pt x="43" y="24"/>
                  </a:lnTo>
                  <a:lnTo>
                    <a:pt x="34" y="24"/>
                  </a:lnTo>
                  <a:lnTo>
                    <a:pt x="34" y="24"/>
                  </a:lnTo>
                  <a:lnTo>
                    <a:pt x="29" y="24"/>
                  </a:lnTo>
                  <a:lnTo>
                    <a:pt x="24" y="24"/>
                  </a:lnTo>
                  <a:lnTo>
                    <a:pt x="19" y="24"/>
                  </a:lnTo>
                  <a:lnTo>
                    <a:pt x="15" y="24"/>
                  </a:lnTo>
                  <a:lnTo>
                    <a:pt x="15" y="24"/>
                  </a:lnTo>
                  <a:lnTo>
                    <a:pt x="10" y="19"/>
                  </a:lnTo>
                  <a:lnTo>
                    <a:pt x="5" y="19"/>
                  </a:lnTo>
                  <a:lnTo>
                    <a:pt x="5" y="19"/>
                  </a:lnTo>
                  <a:lnTo>
                    <a:pt x="5" y="14"/>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22" name="Freeform 1029"/>
            <p:cNvSpPr>
              <a:spLocks/>
            </p:cNvSpPr>
            <p:nvPr/>
          </p:nvSpPr>
          <p:spPr bwMode="auto">
            <a:xfrm rot="2966587">
              <a:off x="6899666" y="4613275"/>
              <a:ext cx="30163" cy="30163"/>
            </a:xfrm>
            <a:custGeom>
              <a:avLst/>
              <a:gdLst/>
              <a:ahLst/>
              <a:cxnLst>
                <a:cxn ang="0">
                  <a:pos x="19" y="0"/>
                </a:cxn>
                <a:cxn ang="0">
                  <a:pos x="19" y="5"/>
                </a:cxn>
                <a:cxn ang="0">
                  <a:pos x="19" y="5"/>
                </a:cxn>
                <a:cxn ang="0">
                  <a:pos x="19" y="10"/>
                </a:cxn>
                <a:cxn ang="0">
                  <a:pos x="19" y="10"/>
                </a:cxn>
                <a:cxn ang="0">
                  <a:pos x="19" y="10"/>
                </a:cxn>
                <a:cxn ang="0">
                  <a:pos x="19" y="14"/>
                </a:cxn>
                <a:cxn ang="0">
                  <a:pos x="19" y="14"/>
                </a:cxn>
                <a:cxn ang="0">
                  <a:pos x="19" y="14"/>
                </a:cxn>
                <a:cxn ang="0">
                  <a:pos x="19" y="19"/>
                </a:cxn>
                <a:cxn ang="0">
                  <a:pos x="14" y="19"/>
                </a:cxn>
                <a:cxn ang="0">
                  <a:pos x="14" y="19"/>
                </a:cxn>
                <a:cxn ang="0">
                  <a:pos x="14" y="19"/>
                </a:cxn>
                <a:cxn ang="0">
                  <a:pos x="10" y="19"/>
                </a:cxn>
                <a:cxn ang="0">
                  <a:pos x="10" y="19"/>
                </a:cxn>
                <a:cxn ang="0">
                  <a:pos x="5" y="19"/>
                </a:cxn>
                <a:cxn ang="0">
                  <a:pos x="5" y="19"/>
                </a:cxn>
                <a:cxn ang="0">
                  <a:pos x="5" y="19"/>
                </a:cxn>
                <a:cxn ang="0">
                  <a:pos x="0" y="14"/>
                </a:cxn>
                <a:cxn ang="0">
                  <a:pos x="0" y="14"/>
                </a:cxn>
                <a:cxn ang="0">
                  <a:pos x="0" y="14"/>
                </a:cxn>
                <a:cxn ang="0">
                  <a:pos x="0" y="10"/>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0" y="0"/>
                </a:cxn>
                <a:cxn ang="0">
                  <a:pos x="14" y="0"/>
                </a:cxn>
                <a:cxn ang="0">
                  <a:pos x="14" y="0"/>
                </a:cxn>
                <a:cxn ang="0">
                  <a:pos x="19" y="0"/>
                </a:cxn>
                <a:cxn ang="0">
                  <a:pos x="19" y="0"/>
                </a:cxn>
              </a:cxnLst>
              <a:rect l="0" t="0" r="r" b="b"/>
              <a:pathLst>
                <a:path w="19" h="19">
                  <a:moveTo>
                    <a:pt x="19" y="0"/>
                  </a:moveTo>
                  <a:lnTo>
                    <a:pt x="19" y="5"/>
                  </a:lnTo>
                  <a:lnTo>
                    <a:pt x="19" y="5"/>
                  </a:lnTo>
                  <a:lnTo>
                    <a:pt x="19" y="10"/>
                  </a:lnTo>
                  <a:lnTo>
                    <a:pt x="19" y="10"/>
                  </a:lnTo>
                  <a:lnTo>
                    <a:pt x="19" y="10"/>
                  </a:lnTo>
                  <a:lnTo>
                    <a:pt x="19" y="14"/>
                  </a:lnTo>
                  <a:lnTo>
                    <a:pt x="19" y="14"/>
                  </a:lnTo>
                  <a:lnTo>
                    <a:pt x="19" y="14"/>
                  </a:lnTo>
                  <a:lnTo>
                    <a:pt x="19" y="19"/>
                  </a:lnTo>
                  <a:lnTo>
                    <a:pt x="14" y="19"/>
                  </a:lnTo>
                  <a:lnTo>
                    <a:pt x="14" y="19"/>
                  </a:lnTo>
                  <a:lnTo>
                    <a:pt x="14" y="19"/>
                  </a:lnTo>
                  <a:lnTo>
                    <a:pt x="10" y="19"/>
                  </a:lnTo>
                  <a:lnTo>
                    <a:pt x="10" y="19"/>
                  </a:lnTo>
                  <a:lnTo>
                    <a:pt x="5" y="19"/>
                  </a:lnTo>
                  <a:lnTo>
                    <a:pt x="5" y="19"/>
                  </a:lnTo>
                  <a:lnTo>
                    <a:pt x="5" y="19"/>
                  </a:lnTo>
                  <a:lnTo>
                    <a:pt x="0" y="14"/>
                  </a:lnTo>
                  <a:lnTo>
                    <a:pt x="0" y="14"/>
                  </a:lnTo>
                  <a:lnTo>
                    <a:pt x="0" y="14"/>
                  </a:lnTo>
                  <a:lnTo>
                    <a:pt x="0" y="10"/>
                  </a:lnTo>
                  <a:lnTo>
                    <a:pt x="0" y="10"/>
                  </a:lnTo>
                  <a:lnTo>
                    <a:pt x="0" y="10"/>
                  </a:lnTo>
                  <a:lnTo>
                    <a:pt x="0" y="5"/>
                  </a:lnTo>
                  <a:lnTo>
                    <a:pt x="0" y="5"/>
                  </a:lnTo>
                  <a:lnTo>
                    <a:pt x="0" y="5"/>
                  </a:lnTo>
                  <a:lnTo>
                    <a:pt x="5" y="0"/>
                  </a:lnTo>
                  <a:lnTo>
                    <a:pt x="5" y="0"/>
                  </a:lnTo>
                  <a:lnTo>
                    <a:pt x="5" y="0"/>
                  </a:lnTo>
                  <a:lnTo>
                    <a:pt x="10" y="0"/>
                  </a:lnTo>
                  <a:lnTo>
                    <a:pt x="10" y="0"/>
                  </a:lnTo>
                  <a:lnTo>
                    <a:pt x="10" y="0"/>
                  </a:lnTo>
                  <a:lnTo>
                    <a:pt x="14" y="0"/>
                  </a:lnTo>
                  <a:lnTo>
                    <a:pt x="14" y="0"/>
                  </a:lnTo>
                  <a:lnTo>
                    <a:pt x="19"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1023" name="Line 1030"/>
            <p:cNvSpPr>
              <a:spLocks noChangeShapeType="1"/>
            </p:cNvSpPr>
            <p:nvPr/>
          </p:nvSpPr>
          <p:spPr bwMode="auto">
            <a:xfrm rot="2966587">
              <a:off x="6877441" y="4591050"/>
              <a:ext cx="76200" cy="76200"/>
            </a:xfrm>
            <a:prstGeom prst="line">
              <a:avLst/>
            </a:prstGeom>
            <a:noFill/>
            <a:ln w="7938">
              <a:solidFill>
                <a:srgbClr val="000000"/>
              </a:solidFill>
              <a:round/>
              <a:headEnd/>
              <a:tailEnd/>
            </a:ln>
          </p:spPr>
          <p:txBody>
            <a:bodyPr/>
            <a:lstStyle/>
            <a:p>
              <a:endParaRPr lang="fr-FR"/>
            </a:p>
          </p:txBody>
        </p:sp>
        <p:sp>
          <p:nvSpPr>
            <p:cNvPr id="1024" name="Line 1031"/>
            <p:cNvSpPr>
              <a:spLocks noChangeShapeType="1"/>
            </p:cNvSpPr>
            <p:nvPr/>
          </p:nvSpPr>
          <p:spPr bwMode="auto">
            <a:xfrm rot="2966587" flipV="1">
              <a:off x="6874266" y="4594225"/>
              <a:ext cx="82550" cy="76200"/>
            </a:xfrm>
            <a:prstGeom prst="line">
              <a:avLst/>
            </a:prstGeom>
            <a:noFill/>
            <a:ln w="7938">
              <a:solidFill>
                <a:srgbClr val="000000"/>
              </a:solidFill>
              <a:round/>
              <a:headEnd/>
              <a:tailEnd/>
            </a:ln>
          </p:spPr>
          <p:txBody>
            <a:bodyPr/>
            <a:lstStyle/>
            <a:p>
              <a:endParaRPr lang="fr-FR"/>
            </a:p>
          </p:txBody>
        </p:sp>
        <p:sp>
          <p:nvSpPr>
            <p:cNvPr id="1025" name="Freeform 1032"/>
            <p:cNvSpPr>
              <a:spLocks/>
            </p:cNvSpPr>
            <p:nvPr/>
          </p:nvSpPr>
          <p:spPr bwMode="auto">
            <a:xfrm rot="2966587">
              <a:off x="6848073" y="4547393"/>
              <a:ext cx="38100" cy="30163"/>
            </a:xfrm>
            <a:custGeom>
              <a:avLst/>
              <a:gdLst/>
              <a:ahLst/>
              <a:cxnLst>
                <a:cxn ang="0">
                  <a:pos x="19" y="5"/>
                </a:cxn>
                <a:cxn ang="0">
                  <a:pos x="19" y="5"/>
                </a:cxn>
                <a:cxn ang="0">
                  <a:pos x="24" y="5"/>
                </a:cxn>
                <a:cxn ang="0">
                  <a:pos x="24" y="10"/>
                </a:cxn>
                <a:cxn ang="0">
                  <a:pos x="24" y="10"/>
                </a:cxn>
                <a:cxn ang="0">
                  <a:pos x="24" y="10"/>
                </a:cxn>
                <a:cxn ang="0">
                  <a:pos x="24" y="15"/>
                </a:cxn>
                <a:cxn ang="0">
                  <a:pos x="19" y="15"/>
                </a:cxn>
                <a:cxn ang="0">
                  <a:pos x="19" y="15"/>
                </a:cxn>
                <a:cxn ang="0">
                  <a:pos x="19" y="19"/>
                </a:cxn>
                <a:cxn ang="0">
                  <a:pos x="19" y="19"/>
                </a:cxn>
                <a:cxn ang="0">
                  <a:pos x="15" y="19"/>
                </a:cxn>
                <a:cxn ang="0">
                  <a:pos x="15" y="19"/>
                </a:cxn>
                <a:cxn ang="0">
                  <a:pos x="10" y="19"/>
                </a:cxn>
                <a:cxn ang="0">
                  <a:pos x="10" y="19"/>
                </a:cxn>
                <a:cxn ang="0">
                  <a:pos x="10" y="19"/>
                </a:cxn>
                <a:cxn ang="0">
                  <a:pos x="5" y="19"/>
                </a:cxn>
                <a:cxn ang="0">
                  <a:pos x="5" y="19"/>
                </a:cxn>
                <a:cxn ang="0">
                  <a:pos x="5" y="19"/>
                </a:cxn>
                <a:cxn ang="0">
                  <a:pos x="5" y="15"/>
                </a:cxn>
                <a:cxn ang="0">
                  <a:pos x="0" y="15"/>
                </a:cxn>
                <a:cxn ang="0">
                  <a:pos x="0" y="15"/>
                </a:cxn>
                <a:cxn ang="0">
                  <a:pos x="0" y="10"/>
                </a:cxn>
                <a:cxn ang="0">
                  <a:pos x="0" y="10"/>
                </a:cxn>
                <a:cxn ang="0">
                  <a:pos x="0" y="5"/>
                </a:cxn>
                <a:cxn ang="0">
                  <a:pos x="5" y="5"/>
                </a:cxn>
                <a:cxn ang="0">
                  <a:pos x="5" y="5"/>
                </a:cxn>
                <a:cxn ang="0">
                  <a:pos x="5" y="0"/>
                </a:cxn>
                <a:cxn ang="0">
                  <a:pos x="5" y="0"/>
                </a:cxn>
                <a:cxn ang="0">
                  <a:pos x="10" y="0"/>
                </a:cxn>
                <a:cxn ang="0">
                  <a:pos x="10" y="0"/>
                </a:cxn>
                <a:cxn ang="0">
                  <a:pos x="10" y="0"/>
                </a:cxn>
                <a:cxn ang="0">
                  <a:pos x="15" y="0"/>
                </a:cxn>
                <a:cxn ang="0">
                  <a:pos x="15" y="0"/>
                </a:cxn>
                <a:cxn ang="0">
                  <a:pos x="19" y="0"/>
                </a:cxn>
                <a:cxn ang="0">
                  <a:pos x="19" y="0"/>
                </a:cxn>
                <a:cxn ang="0">
                  <a:pos x="19" y="5"/>
                </a:cxn>
              </a:cxnLst>
              <a:rect l="0" t="0" r="r" b="b"/>
              <a:pathLst>
                <a:path w="24" h="19">
                  <a:moveTo>
                    <a:pt x="19" y="5"/>
                  </a:moveTo>
                  <a:lnTo>
                    <a:pt x="19" y="5"/>
                  </a:lnTo>
                  <a:lnTo>
                    <a:pt x="24" y="5"/>
                  </a:lnTo>
                  <a:lnTo>
                    <a:pt x="24" y="10"/>
                  </a:lnTo>
                  <a:lnTo>
                    <a:pt x="24" y="10"/>
                  </a:lnTo>
                  <a:lnTo>
                    <a:pt x="24" y="10"/>
                  </a:lnTo>
                  <a:lnTo>
                    <a:pt x="24" y="15"/>
                  </a:lnTo>
                  <a:lnTo>
                    <a:pt x="19" y="15"/>
                  </a:lnTo>
                  <a:lnTo>
                    <a:pt x="19" y="15"/>
                  </a:lnTo>
                  <a:lnTo>
                    <a:pt x="19" y="19"/>
                  </a:lnTo>
                  <a:lnTo>
                    <a:pt x="19" y="19"/>
                  </a:lnTo>
                  <a:lnTo>
                    <a:pt x="15" y="19"/>
                  </a:lnTo>
                  <a:lnTo>
                    <a:pt x="15" y="19"/>
                  </a:lnTo>
                  <a:lnTo>
                    <a:pt x="10" y="19"/>
                  </a:lnTo>
                  <a:lnTo>
                    <a:pt x="10" y="19"/>
                  </a:lnTo>
                  <a:lnTo>
                    <a:pt x="10" y="19"/>
                  </a:lnTo>
                  <a:lnTo>
                    <a:pt x="5" y="19"/>
                  </a:lnTo>
                  <a:lnTo>
                    <a:pt x="5" y="19"/>
                  </a:lnTo>
                  <a:lnTo>
                    <a:pt x="5" y="19"/>
                  </a:lnTo>
                  <a:lnTo>
                    <a:pt x="5" y="15"/>
                  </a:lnTo>
                  <a:lnTo>
                    <a:pt x="0" y="15"/>
                  </a:lnTo>
                  <a:lnTo>
                    <a:pt x="0" y="15"/>
                  </a:lnTo>
                  <a:lnTo>
                    <a:pt x="0" y="10"/>
                  </a:lnTo>
                  <a:lnTo>
                    <a:pt x="0" y="10"/>
                  </a:lnTo>
                  <a:lnTo>
                    <a:pt x="0" y="5"/>
                  </a:lnTo>
                  <a:lnTo>
                    <a:pt x="5" y="5"/>
                  </a:lnTo>
                  <a:lnTo>
                    <a:pt x="5" y="5"/>
                  </a:lnTo>
                  <a:lnTo>
                    <a:pt x="5" y="0"/>
                  </a:lnTo>
                  <a:lnTo>
                    <a:pt x="5" y="0"/>
                  </a:lnTo>
                  <a:lnTo>
                    <a:pt x="10" y="0"/>
                  </a:lnTo>
                  <a:lnTo>
                    <a:pt x="10" y="0"/>
                  </a:lnTo>
                  <a:lnTo>
                    <a:pt x="10" y="0"/>
                  </a:lnTo>
                  <a:lnTo>
                    <a:pt x="15" y="0"/>
                  </a:lnTo>
                  <a:lnTo>
                    <a:pt x="15" y="0"/>
                  </a:lnTo>
                  <a:lnTo>
                    <a:pt x="19" y="0"/>
                  </a:lnTo>
                  <a:lnTo>
                    <a:pt x="19" y="0"/>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1026" name="Line 1033"/>
            <p:cNvSpPr>
              <a:spLocks noChangeShapeType="1"/>
            </p:cNvSpPr>
            <p:nvPr/>
          </p:nvSpPr>
          <p:spPr bwMode="auto">
            <a:xfrm rot="2966587">
              <a:off x="6831404" y="4524375"/>
              <a:ext cx="68262" cy="84138"/>
            </a:xfrm>
            <a:prstGeom prst="line">
              <a:avLst/>
            </a:prstGeom>
            <a:noFill/>
            <a:ln w="7938">
              <a:solidFill>
                <a:srgbClr val="000000"/>
              </a:solidFill>
              <a:round/>
              <a:headEnd/>
              <a:tailEnd/>
            </a:ln>
          </p:spPr>
          <p:txBody>
            <a:bodyPr/>
            <a:lstStyle/>
            <a:p>
              <a:endParaRPr lang="fr-FR"/>
            </a:p>
          </p:txBody>
        </p:sp>
        <p:sp>
          <p:nvSpPr>
            <p:cNvPr id="1027" name="Line 1034"/>
            <p:cNvSpPr>
              <a:spLocks noChangeShapeType="1"/>
            </p:cNvSpPr>
            <p:nvPr/>
          </p:nvSpPr>
          <p:spPr bwMode="auto">
            <a:xfrm rot="2966587" flipV="1">
              <a:off x="6825847" y="4525169"/>
              <a:ext cx="84138" cy="76200"/>
            </a:xfrm>
            <a:prstGeom prst="line">
              <a:avLst/>
            </a:prstGeom>
            <a:noFill/>
            <a:ln w="7938">
              <a:solidFill>
                <a:srgbClr val="000000"/>
              </a:solidFill>
              <a:round/>
              <a:headEnd/>
              <a:tailEnd/>
            </a:ln>
          </p:spPr>
          <p:txBody>
            <a:bodyPr/>
            <a:lstStyle/>
            <a:p>
              <a:endParaRPr lang="fr-FR"/>
            </a:p>
          </p:txBody>
        </p:sp>
        <p:sp>
          <p:nvSpPr>
            <p:cNvPr id="1028" name="Freeform 1035"/>
            <p:cNvSpPr>
              <a:spLocks/>
            </p:cNvSpPr>
            <p:nvPr/>
          </p:nvSpPr>
          <p:spPr bwMode="auto">
            <a:xfrm rot="2966587">
              <a:off x="8237135" y="3655219"/>
              <a:ext cx="98425" cy="46037"/>
            </a:xfrm>
            <a:custGeom>
              <a:avLst/>
              <a:gdLst/>
              <a:ahLst/>
              <a:cxnLst>
                <a:cxn ang="0">
                  <a:pos x="0" y="5"/>
                </a:cxn>
                <a:cxn ang="0">
                  <a:pos x="0" y="0"/>
                </a:cxn>
                <a:cxn ang="0">
                  <a:pos x="4" y="0"/>
                </a:cxn>
                <a:cxn ang="0">
                  <a:pos x="4" y="0"/>
                </a:cxn>
                <a:cxn ang="0">
                  <a:pos x="9" y="0"/>
                </a:cxn>
                <a:cxn ang="0">
                  <a:pos x="14" y="0"/>
                </a:cxn>
                <a:cxn ang="0">
                  <a:pos x="14" y="0"/>
                </a:cxn>
                <a:cxn ang="0">
                  <a:pos x="19" y="0"/>
                </a:cxn>
                <a:cxn ang="0">
                  <a:pos x="24" y="0"/>
                </a:cxn>
                <a:cxn ang="0">
                  <a:pos x="28" y="0"/>
                </a:cxn>
                <a:cxn ang="0">
                  <a:pos x="33" y="5"/>
                </a:cxn>
                <a:cxn ang="0">
                  <a:pos x="33" y="5"/>
                </a:cxn>
                <a:cxn ang="0">
                  <a:pos x="38" y="5"/>
                </a:cxn>
                <a:cxn ang="0">
                  <a:pos x="43" y="5"/>
                </a:cxn>
                <a:cxn ang="0">
                  <a:pos x="48" y="10"/>
                </a:cxn>
                <a:cxn ang="0">
                  <a:pos x="52" y="10"/>
                </a:cxn>
                <a:cxn ang="0">
                  <a:pos x="57" y="14"/>
                </a:cxn>
                <a:cxn ang="0">
                  <a:pos x="57" y="14"/>
                </a:cxn>
                <a:cxn ang="0">
                  <a:pos x="62" y="19"/>
                </a:cxn>
                <a:cxn ang="0">
                  <a:pos x="62" y="19"/>
                </a:cxn>
                <a:cxn ang="0">
                  <a:pos x="62" y="24"/>
                </a:cxn>
                <a:cxn ang="0">
                  <a:pos x="62" y="24"/>
                </a:cxn>
                <a:cxn ang="0">
                  <a:pos x="62" y="24"/>
                </a:cxn>
                <a:cxn ang="0">
                  <a:pos x="62" y="24"/>
                </a:cxn>
                <a:cxn ang="0">
                  <a:pos x="62" y="29"/>
                </a:cxn>
                <a:cxn ang="0">
                  <a:pos x="57" y="29"/>
                </a:cxn>
                <a:cxn ang="0">
                  <a:pos x="57" y="29"/>
                </a:cxn>
                <a:cxn ang="0">
                  <a:pos x="52" y="29"/>
                </a:cxn>
                <a:cxn ang="0">
                  <a:pos x="48" y="29"/>
                </a:cxn>
                <a:cxn ang="0">
                  <a:pos x="43" y="29"/>
                </a:cxn>
                <a:cxn ang="0">
                  <a:pos x="38" y="29"/>
                </a:cxn>
                <a:cxn ang="0">
                  <a:pos x="33" y="24"/>
                </a:cxn>
                <a:cxn ang="0">
                  <a:pos x="28" y="24"/>
                </a:cxn>
                <a:cxn ang="0">
                  <a:pos x="28" y="24"/>
                </a:cxn>
                <a:cxn ang="0">
                  <a:pos x="24" y="24"/>
                </a:cxn>
                <a:cxn ang="0">
                  <a:pos x="19" y="19"/>
                </a:cxn>
                <a:cxn ang="0">
                  <a:pos x="14" y="19"/>
                </a:cxn>
                <a:cxn ang="0">
                  <a:pos x="9" y="14"/>
                </a:cxn>
                <a:cxn ang="0">
                  <a:pos x="9" y="14"/>
                </a:cxn>
                <a:cxn ang="0">
                  <a:pos x="4" y="10"/>
                </a:cxn>
                <a:cxn ang="0">
                  <a:pos x="0" y="10"/>
                </a:cxn>
                <a:cxn ang="0">
                  <a:pos x="0" y="5"/>
                </a:cxn>
                <a:cxn ang="0">
                  <a:pos x="0" y="5"/>
                </a:cxn>
                <a:cxn ang="0">
                  <a:pos x="0" y="5"/>
                </a:cxn>
                <a:cxn ang="0">
                  <a:pos x="0" y="5"/>
                </a:cxn>
              </a:cxnLst>
              <a:rect l="0" t="0" r="r" b="b"/>
              <a:pathLst>
                <a:path w="62" h="29">
                  <a:moveTo>
                    <a:pt x="0" y="5"/>
                  </a:moveTo>
                  <a:lnTo>
                    <a:pt x="0" y="0"/>
                  </a:lnTo>
                  <a:lnTo>
                    <a:pt x="4" y="0"/>
                  </a:lnTo>
                  <a:lnTo>
                    <a:pt x="4" y="0"/>
                  </a:lnTo>
                  <a:lnTo>
                    <a:pt x="9" y="0"/>
                  </a:lnTo>
                  <a:lnTo>
                    <a:pt x="14" y="0"/>
                  </a:lnTo>
                  <a:lnTo>
                    <a:pt x="14" y="0"/>
                  </a:lnTo>
                  <a:lnTo>
                    <a:pt x="19" y="0"/>
                  </a:lnTo>
                  <a:lnTo>
                    <a:pt x="24" y="0"/>
                  </a:lnTo>
                  <a:lnTo>
                    <a:pt x="28" y="0"/>
                  </a:lnTo>
                  <a:lnTo>
                    <a:pt x="33" y="5"/>
                  </a:lnTo>
                  <a:lnTo>
                    <a:pt x="33" y="5"/>
                  </a:lnTo>
                  <a:lnTo>
                    <a:pt x="38" y="5"/>
                  </a:lnTo>
                  <a:lnTo>
                    <a:pt x="43" y="5"/>
                  </a:lnTo>
                  <a:lnTo>
                    <a:pt x="48" y="10"/>
                  </a:lnTo>
                  <a:lnTo>
                    <a:pt x="52" y="10"/>
                  </a:lnTo>
                  <a:lnTo>
                    <a:pt x="57" y="14"/>
                  </a:lnTo>
                  <a:lnTo>
                    <a:pt x="57" y="14"/>
                  </a:lnTo>
                  <a:lnTo>
                    <a:pt x="62" y="19"/>
                  </a:lnTo>
                  <a:lnTo>
                    <a:pt x="62" y="19"/>
                  </a:lnTo>
                  <a:lnTo>
                    <a:pt x="62" y="24"/>
                  </a:lnTo>
                  <a:lnTo>
                    <a:pt x="62" y="24"/>
                  </a:lnTo>
                  <a:lnTo>
                    <a:pt x="62" y="24"/>
                  </a:lnTo>
                  <a:lnTo>
                    <a:pt x="62" y="24"/>
                  </a:lnTo>
                  <a:lnTo>
                    <a:pt x="62" y="29"/>
                  </a:lnTo>
                  <a:lnTo>
                    <a:pt x="57" y="29"/>
                  </a:lnTo>
                  <a:lnTo>
                    <a:pt x="57" y="29"/>
                  </a:lnTo>
                  <a:lnTo>
                    <a:pt x="52" y="29"/>
                  </a:lnTo>
                  <a:lnTo>
                    <a:pt x="48" y="29"/>
                  </a:lnTo>
                  <a:lnTo>
                    <a:pt x="43" y="29"/>
                  </a:lnTo>
                  <a:lnTo>
                    <a:pt x="38" y="29"/>
                  </a:lnTo>
                  <a:lnTo>
                    <a:pt x="33" y="24"/>
                  </a:lnTo>
                  <a:lnTo>
                    <a:pt x="28" y="24"/>
                  </a:lnTo>
                  <a:lnTo>
                    <a:pt x="28" y="24"/>
                  </a:lnTo>
                  <a:lnTo>
                    <a:pt x="24" y="24"/>
                  </a:lnTo>
                  <a:lnTo>
                    <a:pt x="19" y="19"/>
                  </a:lnTo>
                  <a:lnTo>
                    <a:pt x="14" y="19"/>
                  </a:lnTo>
                  <a:lnTo>
                    <a:pt x="9" y="14"/>
                  </a:lnTo>
                  <a:lnTo>
                    <a:pt x="9" y="14"/>
                  </a:lnTo>
                  <a:lnTo>
                    <a:pt x="4" y="10"/>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29" name="Freeform 1036"/>
            <p:cNvSpPr>
              <a:spLocks/>
            </p:cNvSpPr>
            <p:nvPr/>
          </p:nvSpPr>
          <p:spPr bwMode="auto">
            <a:xfrm rot="2966587">
              <a:off x="8199829" y="3689350"/>
              <a:ext cx="38100" cy="38100"/>
            </a:xfrm>
            <a:custGeom>
              <a:avLst/>
              <a:gdLst/>
              <a:ahLst/>
              <a:cxnLst>
                <a:cxn ang="0">
                  <a:pos x="24" y="14"/>
                </a:cxn>
                <a:cxn ang="0">
                  <a:pos x="24" y="14"/>
                </a:cxn>
                <a:cxn ang="0">
                  <a:pos x="20" y="19"/>
                </a:cxn>
                <a:cxn ang="0">
                  <a:pos x="20" y="19"/>
                </a:cxn>
                <a:cxn ang="0">
                  <a:pos x="20" y="19"/>
                </a:cxn>
                <a:cxn ang="0">
                  <a:pos x="15" y="19"/>
                </a:cxn>
                <a:cxn ang="0">
                  <a:pos x="15" y="19"/>
                </a:cxn>
                <a:cxn ang="0">
                  <a:pos x="15" y="24"/>
                </a:cxn>
                <a:cxn ang="0">
                  <a:pos x="10" y="24"/>
                </a:cxn>
                <a:cxn ang="0">
                  <a:pos x="10" y="19"/>
                </a:cxn>
                <a:cxn ang="0">
                  <a:pos x="10" y="19"/>
                </a:cxn>
                <a:cxn ang="0">
                  <a:pos x="5" y="19"/>
                </a:cxn>
                <a:cxn ang="0">
                  <a:pos x="5" y="19"/>
                </a:cxn>
                <a:cxn ang="0">
                  <a:pos x="5" y="14"/>
                </a:cxn>
                <a:cxn ang="0">
                  <a:pos x="5" y="14"/>
                </a:cxn>
                <a:cxn ang="0">
                  <a:pos x="0" y="14"/>
                </a:cxn>
                <a:cxn ang="0">
                  <a:pos x="0" y="10"/>
                </a:cxn>
                <a:cxn ang="0">
                  <a:pos x="0" y="10"/>
                </a:cxn>
                <a:cxn ang="0">
                  <a:pos x="0" y="10"/>
                </a:cxn>
                <a:cxn ang="0">
                  <a:pos x="5" y="5"/>
                </a:cxn>
                <a:cxn ang="0">
                  <a:pos x="5" y="5"/>
                </a:cxn>
                <a:cxn ang="0">
                  <a:pos x="5" y="5"/>
                </a:cxn>
                <a:cxn ang="0">
                  <a:pos x="5" y="0"/>
                </a:cxn>
                <a:cxn ang="0">
                  <a:pos x="10" y="0"/>
                </a:cxn>
                <a:cxn ang="0">
                  <a:pos x="10" y="0"/>
                </a:cxn>
                <a:cxn ang="0">
                  <a:pos x="15" y="0"/>
                </a:cxn>
                <a:cxn ang="0">
                  <a:pos x="15" y="0"/>
                </a:cxn>
                <a:cxn ang="0">
                  <a:pos x="15" y="0"/>
                </a:cxn>
                <a:cxn ang="0">
                  <a:pos x="20" y="0"/>
                </a:cxn>
                <a:cxn ang="0">
                  <a:pos x="20" y="5"/>
                </a:cxn>
                <a:cxn ang="0">
                  <a:pos x="20" y="5"/>
                </a:cxn>
                <a:cxn ang="0">
                  <a:pos x="20" y="5"/>
                </a:cxn>
                <a:cxn ang="0">
                  <a:pos x="24" y="10"/>
                </a:cxn>
                <a:cxn ang="0">
                  <a:pos x="24" y="10"/>
                </a:cxn>
                <a:cxn ang="0">
                  <a:pos x="24" y="10"/>
                </a:cxn>
                <a:cxn ang="0">
                  <a:pos x="24" y="14"/>
                </a:cxn>
                <a:cxn ang="0">
                  <a:pos x="24" y="14"/>
                </a:cxn>
              </a:cxnLst>
              <a:rect l="0" t="0" r="r" b="b"/>
              <a:pathLst>
                <a:path w="24" h="24">
                  <a:moveTo>
                    <a:pt x="24" y="14"/>
                  </a:moveTo>
                  <a:lnTo>
                    <a:pt x="24" y="14"/>
                  </a:lnTo>
                  <a:lnTo>
                    <a:pt x="20" y="19"/>
                  </a:lnTo>
                  <a:lnTo>
                    <a:pt x="20" y="19"/>
                  </a:lnTo>
                  <a:lnTo>
                    <a:pt x="20" y="19"/>
                  </a:lnTo>
                  <a:lnTo>
                    <a:pt x="15" y="19"/>
                  </a:lnTo>
                  <a:lnTo>
                    <a:pt x="15" y="19"/>
                  </a:lnTo>
                  <a:lnTo>
                    <a:pt x="15" y="24"/>
                  </a:lnTo>
                  <a:lnTo>
                    <a:pt x="10" y="24"/>
                  </a:lnTo>
                  <a:lnTo>
                    <a:pt x="10" y="19"/>
                  </a:lnTo>
                  <a:lnTo>
                    <a:pt x="10" y="19"/>
                  </a:lnTo>
                  <a:lnTo>
                    <a:pt x="5" y="19"/>
                  </a:lnTo>
                  <a:lnTo>
                    <a:pt x="5" y="19"/>
                  </a:lnTo>
                  <a:lnTo>
                    <a:pt x="5" y="14"/>
                  </a:lnTo>
                  <a:lnTo>
                    <a:pt x="5" y="14"/>
                  </a:lnTo>
                  <a:lnTo>
                    <a:pt x="0" y="14"/>
                  </a:lnTo>
                  <a:lnTo>
                    <a:pt x="0" y="10"/>
                  </a:lnTo>
                  <a:lnTo>
                    <a:pt x="0" y="10"/>
                  </a:lnTo>
                  <a:lnTo>
                    <a:pt x="0" y="10"/>
                  </a:lnTo>
                  <a:lnTo>
                    <a:pt x="5" y="5"/>
                  </a:lnTo>
                  <a:lnTo>
                    <a:pt x="5" y="5"/>
                  </a:lnTo>
                  <a:lnTo>
                    <a:pt x="5" y="5"/>
                  </a:lnTo>
                  <a:lnTo>
                    <a:pt x="5" y="0"/>
                  </a:lnTo>
                  <a:lnTo>
                    <a:pt x="10" y="0"/>
                  </a:lnTo>
                  <a:lnTo>
                    <a:pt x="10" y="0"/>
                  </a:lnTo>
                  <a:lnTo>
                    <a:pt x="15" y="0"/>
                  </a:lnTo>
                  <a:lnTo>
                    <a:pt x="15" y="0"/>
                  </a:lnTo>
                  <a:lnTo>
                    <a:pt x="15" y="0"/>
                  </a:lnTo>
                  <a:lnTo>
                    <a:pt x="20" y="0"/>
                  </a:lnTo>
                  <a:lnTo>
                    <a:pt x="20" y="5"/>
                  </a:lnTo>
                  <a:lnTo>
                    <a:pt x="20" y="5"/>
                  </a:lnTo>
                  <a:lnTo>
                    <a:pt x="20" y="5"/>
                  </a:lnTo>
                  <a:lnTo>
                    <a:pt x="24" y="10"/>
                  </a:lnTo>
                  <a:lnTo>
                    <a:pt x="24" y="10"/>
                  </a:lnTo>
                  <a:lnTo>
                    <a:pt x="24" y="10"/>
                  </a:lnTo>
                  <a:lnTo>
                    <a:pt x="24" y="14"/>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030" name="Line 1037"/>
            <p:cNvSpPr>
              <a:spLocks noChangeShapeType="1"/>
            </p:cNvSpPr>
            <p:nvPr/>
          </p:nvSpPr>
          <p:spPr bwMode="auto">
            <a:xfrm rot="2966587" flipV="1">
              <a:off x="8200623" y="3652043"/>
              <a:ext cx="38100" cy="106363"/>
            </a:xfrm>
            <a:prstGeom prst="line">
              <a:avLst/>
            </a:prstGeom>
            <a:noFill/>
            <a:ln w="7938">
              <a:solidFill>
                <a:srgbClr val="000000"/>
              </a:solidFill>
              <a:round/>
              <a:headEnd/>
              <a:tailEnd/>
            </a:ln>
          </p:spPr>
          <p:txBody>
            <a:bodyPr/>
            <a:lstStyle/>
            <a:p>
              <a:endParaRPr lang="fr-FR"/>
            </a:p>
          </p:txBody>
        </p:sp>
        <p:sp>
          <p:nvSpPr>
            <p:cNvPr id="1031" name="Line 1038"/>
            <p:cNvSpPr>
              <a:spLocks noChangeShapeType="1"/>
            </p:cNvSpPr>
            <p:nvPr/>
          </p:nvSpPr>
          <p:spPr bwMode="auto">
            <a:xfrm rot="2966587">
              <a:off x="8168873" y="3690144"/>
              <a:ext cx="106362" cy="38100"/>
            </a:xfrm>
            <a:prstGeom prst="line">
              <a:avLst/>
            </a:prstGeom>
            <a:noFill/>
            <a:ln w="7938">
              <a:solidFill>
                <a:srgbClr val="000000"/>
              </a:solidFill>
              <a:round/>
              <a:headEnd/>
              <a:tailEnd/>
            </a:ln>
          </p:spPr>
          <p:txBody>
            <a:bodyPr/>
            <a:lstStyle/>
            <a:p>
              <a:endParaRPr lang="fr-FR"/>
            </a:p>
          </p:txBody>
        </p:sp>
        <p:sp>
          <p:nvSpPr>
            <p:cNvPr id="1032" name="Freeform 1039"/>
            <p:cNvSpPr>
              <a:spLocks/>
            </p:cNvSpPr>
            <p:nvPr/>
          </p:nvSpPr>
          <p:spPr bwMode="auto">
            <a:xfrm rot="2966587">
              <a:off x="8171254" y="3760788"/>
              <a:ext cx="38100" cy="38100"/>
            </a:xfrm>
            <a:custGeom>
              <a:avLst/>
              <a:gdLst/>
              <a:ahLst/>
              <a:cxnLst>
                <a:cxn ang="0">
                  <a:pos x="20" y="15"/>
                </a:cxn>
                <a:cxn ang="0">
                  <a:pos x="20" y="20"/>
                </a:cxn>
                <a:cxn ang="0">
                  <a:pos x="20" y="20"/>
                </a:cxn>
                <a:cxn ang="0">
                  <a:pos x="20" y="20"/>
                </a:cxn>
                <a:cxn ang="0">
                  <a:pos x="20" y="20"/>
                </a:cxn>
                <a:cxn ang="0">
                  <a:pos x="15" y="24"/>
                </a:cxn>
                <a:cxn ang="0">
                  <a:pos x="15" y="24"/>
                </a:cxn>
                <a:cxn ang="0">
                  <a:pos x="10" y="24"/>
                </a:cxn>
                <a:cxn ang="0">
                  <a:pos x="10" y="24"/>
                </a:cxn>
                <a:cxn ang="0">
                  <a:pos x="10" y="24"/>
                </a:cxn>
                <a:cxn ang="0">
                  <a:pos x="5" y="24"/>
                </a:cxn>
                <a:cxn ang="0">
                  <a:pos x="5" y="20"/>
                </a:cxn>
                <a:cxn ang="0">
                  <a:pos x="5" y="20"/>
                </a:cxn>
                <a:cxn ang="0">
                  <a:pos x="0" y="20"/>
                </a:cxn>
                <a:cxn ang="0">
                  <a:pos x="0" y="15"/>
                </a:cxn>
                <a:cxn ang="0">
                  <a:pos x="0" y="15"/>
                </a:cxn>
                <a:cxn ang="0">
                  <a:pos x="0" y="15"/>
                </a:cxn>
                <a:cxn ang="0">
                  <a:pos x="0" y="10"/>
                </a:cxn>
                <a:cxn ang="0">
                  <a:pos x="0" y="10"/>
                </a:cxn>
                <a:cxn ang="0">
                  <a:pos x="0" y="10"/>
                </a:cxn>
                <a:cxn ang="0">
                  <a:pos x="5" y="5"/>
                </a:cxn>
                <a:cxn ang="0">
                  <a:pos x="5" y="5"/>
                </a:cxn>
                <a:cxn ang="0">
                  <a:pos x="5" y="5"/>
                </a:cxn>
                <a:cxn ang="0">
                  <a:pos x="5" y="5"/>
                </a:cxn>
                <a:cxn ang="0">
                  <a:pos x="10" y="0"/>
                </a:cxn>
                <a:cxn ang="0">
                  <a:pos x="10" y="0"/>
                </a:cxn>
                <a:cxn ang="0">
                  <a:pos x="15" y="0"/>
                </a:cxn>
                <a:cxn ang="0">
                  <a:pos x="15" y="5"/>
                </a:cxn>
                <a:cxn ang="0">
                  <a:pos x="15" y="5"/>
                </a:cxn>
                <a:cxn ang="0">
                  <a:pos x="20" y="5"/>
                </a:cxn>
                <a:cxn ang="0">
                  <a:pos x="20" y="5"/>
                </a:cxn>
                <a:cxn ang="0">
                  <a:pos x="20" y="5"/>
                </a:cxn>
                <a:cxn ang="0">
                  <a:pos x="20" y="10"/>
                </a:cxn>
                <a:cxn ang="0">
                  <a:pos x="24" y="10"/>
                </a:cxn>
                <a:cxn ang="0">
                  <a:pos x="24" y="15"/>
                </a:cxn>
                <a:cxn ang="0">
                  <a:pos x="24" y="15"/>
                </a:cxn>
                <a:cxn ang="0">
                  <a:pos x="20" y="15"/>
                </a:cxn>
              </a:cxnLst>
              <a:rect l="0" t="0" r="r" b="b"/>
              <a:pathLst>
                <a:path w="24" h="24">
                  <a:moveTo>
                    <a:pt x="20" y="15"/>
                  </a:moveTo>
                  <a:lnTo>
                    <a:pt x="20" y="20"/>
                  </a:lnTo>
                  <a:lnTo>
                    <a:pt x="20" y="20"/>
                  </a:lnTo>
                  <a:lnTo>
                    <a:pt x="20" y="20"/>
                  </a:lnTo>
                  <a:lnTo>
                    <a:pt x="20" y="20"/>
                  </a:lnTo>
                  <a:lnTo>
                    <a:pt x="15" y="24"/>
                  </a:lnTo>
                  <a:lnTo>
                    <a:pt x="15" y="24"/>
                  </a:lnTo>
                  <a:lnTo>
                    <a:pt x="10" y="24"/>
                  </a:lnTo>
                  <a:lnTo>
                    <a:pt x="10" y="24"/>
                  </a:lnTo>
                  <a:lnTo>
                    <a:pt x="10" y="24"/>
                  </a:lnTo>
                  <a:lnTo>
                    <a:pt x="5" y="24"/>
                  </a:lnTo>
                  <a:lnTo>
                    <a:pt x="5" y="20"/>
                  </a:lnTo>
                  <a:lnTo>
                    <a:pt x="5" y="20"/>
                  </a:lnTo>
                  <a:lnTo>
                    <a:pt x="0" y="20"/>
                  </a:lnTo>
                  <a:lnTo>
                    <a:pt x="0" y="15"/>
                  </a:lnTo>
                  <a:lnTo>
                    <a:pt x="0" y="15"/>
                  </a:lnTo>
                  <a:lnTo>
                    <a:pt x="0" y="15"/>
                  </a:lnTo>
                  <a:lnTo>
                    <a:pt x="0" y="10"/>
                  </a:lnTo>
                  <a:lnTo>
                    <a:pt x="0" y="10"/>
                  </a:lnTo>
                  <a:lnTo>
                    <a:pt x="0" y="10"/>
                  </a:lnTo>
                  <a:lnTo>
                    <a:pt x="5" y="5"/>
                  </a:lnTo>
                  <a:lnTo>
                    <a:pt x="5" y="5"/>
                  </a:lnTo>
                  <a:lnTo>
                    <a:pt x="5" y="5"/>
                  </a:lnTo>
                  <a:lnTo>
                    <a:pt x="5" y="5"/>
                  </a:lnTo>
                  <a:lnTo>
                    <a:pt x="10" y="0"/>
                  </a:lnTo>
                  <a:lnTo>
                    <a:pt x="10" y="0"/>
                  </a:lnTo>
                  <a:lnTo>
                    <a:pt x="15" y="0"/>
                  </a:lnTo>
                  <a:lnTo>
                    <a:pt x="15" y="5"/>
                  </a:lnTo>
                  <a:lnTo>
                    <a:pt x="15" y="5"/>
                  </a:lnTo>
                  <a:lnTo>
                    <a:pt x="20" y="5"/>
                  </a:lnTo>
                  <a:lnTo>
                    <a:pt x="20" y="5"/>
                  </a:lnTo>
                  <a:lnTo>
                    <a:pt x="20" y="5"/>
                  </a:lnTo>
                  <a:lnTo>
                    <a:pt x="20" y="10"/>
                  </a:lnTo>
                  <a:lnTo>
                    <a:pt x="24" y="10"/>
                  </a:lnTo>
                  <a:lnTo>
                    <a:pt x="24" y="15"/>
                  </a:lnTo>
                  <a:lnTo>
                    <a:pt x="24" y="15"/>
                  </a:lnTo>
                  <a:lnTo>
                    <a:pt x="20" y="15"/>
                  </a:lnTo>
                  <a:close/>
                </a:path>
              </a:pathLst>
            </a:custGeom>
            <a:solidFill>
              <a:srgbClr val="000000"/>
            </a:solidFill>
            <a:ln w="7938">
              <a:solidFill>
                <a:srgbClr val="000000"/>
              </a:solidFill>
              <a:prstDash val="solid"/>
              <a:round/>
              <a:headEnd/>
              <a:tailEnd/>
            </a:ln>
          </p:spPr>
          <p:txBody>
            <a:bodyPr/>
            <a:lstStyle/>
            <a:p>
              <a:endParaRPr lang="fr-FR"/>
            </a:p>
          </p:txBody>
        </p:sp>
        <p:sp>
          <p:nvSpPr>
            <p:cNvPr id="1033" name="Line 1040"/>
            <p:cNvSpPr>
              <a:spLocks noChangeShapeType="1"/>
            </p:cNvSpPr>
            <p:nvPr/>
          </p:nvSpPr>
          <p:spPr bwMode="auto">
            <a:xfrm rot="2966587" flipV="1">
              <a:off x="8168873" y="3731418"/>
              <a:ext cx="38100" cy="100013"/>
            </a:xfrm>
            <a:prstGeom prst="line">
              <a:avLst/>
            </a:prstGeom>
            <a:noFill/>
            <a:ln w="7938">
              <a:solidFill>
                <a:srgbClr val="000000"/>
              </a:solidFill>
              <a:round/>
              <a:headEnd/>
              <a:tailEnd/>
            </a:ln>
          </p:spPr>
          <p:txBody>
            <a:bodyPr/>
            <a:lstStyle/>
            <a:p>
              <a:endParaRPr lang="fr-FR"/>
            </a:p>
          </p:txBody>
        </p:sp>
        <p:sp>
          <p:nvSpPr>
            <p:cNvPr id="1034" name="Line 1041"/>
            <p:cNvSpPr>
              <a:spLocks noChangeShapeType="1"/>
            </p:cNvSpPr>
            <p:nvPr/>
          </p:nvSpPr>
          <p:spPr bwMode="auto">
            <a:xfrm rot="2966587">
              <a:off x="8134741" y="3757613"/>
              <a:ext cx="107950" cy="38100"/>
            </a:xfrm>
            <a:prstGeom prst="line">
              <a:avLst/>
            </a:prstGeom>
            <a:noFill/>
            <a:ln w="7938">
              <a:solidFill>
                <a:srgbClr val="000000"/>
              </a:solidFill>
              <a:round/>
              <a:headEnd/>
              <a:tailEnd/>
            </a:ln>
          </p:spPr>
          <p:txBody>
            <a:bodyPr/>
            <a:lstStyle/>
            <a:p>
              <a:endParaRPr lang="fr-FR"/>
            </a:p>
          </p:txBody>
        </p:sp>
        <p:sp>
          <p:nvSpPr>
            <p:cNvPr id="1035" name="Freeform 1042"/>
            <p:cNvSpPr>
              <a:spLocks/>
            </p:cNvSpPr>
            <p:nvPr/>
          </p:nvSpPr>
          <p:spPr bwMode="auto">
            <a:xfrm rot="2966587">
              <a:off x="8075210" y="3777456"/>
              <a:ext cx="90488" cy="60325"/>
            </a:xfrm>
            <a:custGeom>
              <a:avLst/>
              <a:gdLst/>
              <a:ahLst/>
              <a:cxnLst>
                <a:cxn ang="0">
                  <a:pos x="0" y="5"/>
                </a:cxn>
                <a:cxn ang="0">
                  <a:pos x="0" y="5"/>
                </a:cxn>
                <a:cxn ang="0">
                  <a:pos x="0" y="0"/>
                </a:cxn>
                <a:cxn ang="0">
                  <a:pos x="5" y="0"/>
                </a:cxn>
                <a:cxn ang="0">
                  <a:pos x="9" y="0"/>
                </a:cxn>
                <a:cxn ang="0">
                  <a:pos x="9" y="0"/>
                </a:cxn>
                <a:cxn ang="0">
                  <a:pos x="14" y="0"/>
                </a:cxn>
                <a:cxn ang="0">
                  <a:pos x="19" y="5"/>
                </a:cxn>
                <a:cxn ang="0">
                  <a:pos x="24" y="5"/>
                </a:cxn>
                <a:cxn ang="0">
                  <a:pos x="29" y="5"/>
                </a:cxn>
                <a:cxn ang="0">
                  <a:pos x="33" y="9"/>
                </a:cxn>
                <a:cxn ang="0">
                  <a:pos x="33" y="9"/>
                </a:cxn>
                <a:cxn ang="0">
                  <a:pos x="38" y="9"/>
                </a:cxn>
                <a:cxn ang="0">
                  <a:pos x="43" y="14"/>
                </a:cxn>
                <a:cxn ang="0">
                  <a:pos x="48" y="14"/>
                </a:cxn>
                <a:cxn ang="0">
                  <a:pos x="53" y="19"/>
                </a:cxn>
                <a:cxn ang="0">
                  <a:pos x="53" y="19"/>
                </a:cxn>
                <a:cxn ang="0">
                  <a:pos x="57" y="24"/>
                </a:cxn>
                <a:cxn ang="0">
                  <a:pos x="57" y="24"/>
                </a:cxn>
                <a:cxn ang="0">
                  <a:pos x="57" y="29"/>
                </a:cxn>
                <a:cxn ang="0">
                  <a:pos x="57" y="29"/>
                </a:cxn>
                <a:cxn ang="0">
                  <a:pos x="57" y="33"/>
                </a:cxn>
                <a:cxn ang="0">
                  <a:pos x="57" y="33"/>
                </a:cxn>
                <a:cxn ang="0">
                  <a:pos x="57" y="33"/>
                </a:cxn>
                <a:cxn ang="0">
                  <a:pos x="57" y="33"/>
                </a:cxn>
                <a:cxn ang="0">
                  <a:pos x="53" y="33"/>
                </a:cxn>
                <a:cxn ang="0">
                  <a:pos x="53" y="38"/>
                </a:cxn>
                <a:cxn ang="0">
                  <a:pos x="48" y="33"/>
                </a:cxn>
                <a:cxn ang="0">
                  <a:pos x="43" y="33"/>
                </a:cxn>
                <a:cxn ang="0">
                  <a:pos x="38" y="33"/>
                </a:cxn>
                <a:cxn ang="0">
                  <a:pos x="33" y="33"/>
                </a:cxn>
                <a:cxn ang="0">
                  <a:pos x="29" y="29"/>
                </a:cxn>
                <a:cxn ang="0">
                  <a:pos x="24" y="29"/>
                </a:cxn>
                <a:cxn ang="0">
                  <a:pos x="24" y="29"/>
                </a:cxn>
                <a:cxn ang="0">
                  <a:pos x="19" y="29"/>
                </a:cxn>
                <a:cxn ang="0">
                  <a:pos x="14" y="24"/>
                </a:cxn>
                <a:cxn ang="0">
                  <a:pos x="9" y="19"/>
                </a:cxn>
                <a:cxn ang="0">
                  <a:pos x="9" y="19"/>
                </a:cxn>
                <a:cxn ang="0">
                  <a:pos x="5" y="14"/>
                </a:cxn>
                <a:cxn ang="0">
                  <a:pos x="0" y="14"/>
                </a:cxn>
                <a:cxn ang="0">
                  <a:pos x="0" y="9"/>
                </a:cxn>
                <a:cxn ang="0">
                  <a:pos x="0" y="9"/>
                </a:cxn>
                <a:cxn ang="0">
                  <a:pos x="0" y="5"/>
                </a:cxn>
                <a:cxn ang="0">
                  <a:pos x="0" y="5"/>
                </a:cxn>
                <a:cxn ang="0">
                  <a:pos x="0" y="5"/>
                </a:cxn>
              </a:cxnLst>
              <a:rect l="0" t="0" r="r" b="b"/>
              <a:pathLst>
                <a:path w="57" h="38">
                  <a:moveTo>
                    <a:pt x="0" y="5"/>
                  </a:moveTo>
                  <a:lnTo>
                    <a:pt x="0" y="5"/>
                  </a:lnTo>
                  <a:lnTo>
                    <a:pt x="0" y="0"/>
                  </a:lnTo>
                  <a:lnTo>
                    <a:pt x="5" y="0"/>
                  </a:lnTo>
                  <a:lnTo>
                    <a:pt x="9" y="0"/>
                  </a:lnTo>
                  <a:lnTo>
                    <a:pt x="9" y="0"/>
                  </a:lnTo>
                  <a:lnTo>
                    <a:pt x="14" y="0"/>
                  </a:lnTo>
                  <a:lnTo>
                    <a:pt x="19" y="5"/>
                  </a:lnTo>
                  <a:lnTo>
                    <a:pt x="24" y="5"/>
                  </a:lnTo>
                  <a:lnTo>
                    <a:pt x="29" y="5"/>
                  </a:lnTo>
                  <a:lnTo>
                    <a:pt x="33" y="9"/>
                  </a:lnTo>
                  <a:lnTo>
                    <a:pt x="33" y="9"/>
                  </a:lnTo>
                  <a:lnTo>
                    <a:pt x="38" y="9"/>
                  </a:lnTo>
                  <a:lnTo>
                    <a:pt x="43" y="14"/>
                  </a:lnTo>
                  <a:lnTo>
                    <a:pt x="48" y="14"/>
                  </a:lnTo>
                  <a:lnTo>
                    <a:pt x="53" y="19"/>
                  </a:lnTo>
                  <a:lnTo>
                    <a:pt x="53" y="19"/>
                  </a:lnTo>
                  <a:lnTo>
                    <a:pt x="57" y="24"/>
                  </a:lnTo>
                  <a:lnTo>
                    <a:pt x="57" y="24"/>
                  </a:lnTo>
                  <a:lnTo>
                    <a:pt x="57" y="29"/>
                  </a:lnTo>
                  <a:lnTo>
                    <a:pt x="57" y="29"/>
                  </a:lnTo>
                  <a:lnTo>
                    <a:pt x="57" y="33"/>
                  </a:lnTo>
                  <a:lnTo>
                    <a:pt x="57" y="33"/>
                  </a:lnTo>
                  <a:lnTo>
                    <a:pt x="57" y="33"/>
                  </a:lnTo>
                  <a:lnTo>
                    <a:pt x="57" y="33"/>
                  </a:lnTo>
                  <a:lnTo>
                    <a:pt x="53" y="33"/>
                  </a:lnTo>
                  <a:lnTo>
                    <a:pt x="53" y="38"/>
                  </a:lnTo>
                  <a:lnTo>
                    <a:pt x="48" y="33"/>
                  </a:lnTo>
                  <a:lnTo>
                    <a:pt x="43" y="33"/>
                  </a:lnTo>
                  <a:lnTo>
                    <a:pt x="38" y="33"/>
                  </a:lnTo>
                  <a:lnTo>
                    <a:pt x="33" y="33"/>
                  </a:lnTo>
                  <a:lnTo>
                    <a:pt x="29" y="29"/>
                  </a:lnTo>
                  <a:lnTo>
                    <a:pt x="24" y="29"/>
                  </a:lnTo>
                  <a:lnTo>
                    <a:pt x="24" y="29"/>
                  </a:lnTo>
                  <a:lnTo>
                    <a:pt x="19" y="29"/>
                  </a:lnTo>
                  <a:lnTo>
                    <a:pt x="14" y="24"/>
                  </a:lnTo>
                  <a:lnTo>
                    <a:pt x="9" y="19"/>
                  </a:lnTo>
                  <a:lnTo>
                    <a:pt x="9" y="19"/>
                  </a:lnTo>
                  <a:lnTo>
                    <a:pt x="5" y="14"/>
                  </a:lnTo>
                  <a:lnTo>
                    <a:pt x="0" y="14"/>
                  </a:lnTo>
                  <a:lnTo>
                    <a:pt x="0" y="9"/>
                  </a:lnTo>
                  <a:lnTo>
                    <a:pt x="0" y="9"/>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36" name="Freeform 1043"/>
            <p:cNvSpPr>
              <a:spLocks/>
            </p:cNvSpPr>
            <p:nvPr/>
          </p:nvSpPr>
          <p:spPr bwMode="auto">
            <a:xfrm rot="2966587">
              <a:off x="8033934" y="3694907"/>
              <a:ext cx="100013" cy="38100"/>
            </a:xfrm>
            <a:custGeom>
              <a:avLst/>
              <a:gdLst/>
              <a:ahLst/>
              <a:cxnLst>
                <a:cxn ang="0">
                  <a:pos x="0" y="5"/>
                </a:cxn>
                <a:cxn ang="0">
                  <a:pos x="0" y="0"/>
                </a:cxn>
                <a:cxn ang="0">
                  <a:pos x="0" y="0"/>
                </a:cxn>
                <a:cxn ang="0">
                  <a:pos x="5" y="0"/>
                </a:cxn>
                <a:cxn ang="0">
                  <a:pos x="5" y="0"/>
                </a:cxn>
                <a:cxn ang="0">
                  <a:pos x="10" y="0"/>
                </a:cxn>
                <a:cxn ang="0">
                  <a:pos x="15" y="0"/>
                </a:cxn>
                <a:cxn ang="0">
                  <a:pos x="19" y="0"/>
                </a:cxn>
                <a:cxn ang="0">
                  <a:pos x="24" y="0"/>
                </a:cxn>
                <a:cxn ang="0">
                  <a:pos x="29" y="0"/>
                </a:cxn>
                <a:cxn ang="0">
                  <a:pos x="34" y="0"/>
                </a:cxn>
                <a:cxn ang="0">
                  <a:pos x="34" y="0"/>
                </a:cxn>
                <a:cxn ang="0">
                  <a:pos x="39" y="5"/>
                </a:cxn>
                <a:cxn ang="0">
                  <a:pos x="43" y="5"/>
                </a:cxn>
                <a:cxn ang="0">
                  <a:pos x="48" y="5"/>
                </a:cxn>
                <a:cxn ang="0">
                  <a:pos x="53" y="10"/>
                </a:cxn>
                <a:cxn ang="0">
                  <a:pos x="58" y="10"/>
                </a:cxn>
                <a:cxn ang="0">
                  <a:pos x="58" y="15"/>
                </a:cxn>
                <a:cxn ang="0">
                  <a:pos x="63" y="15"/>
                </a:cxn>
                <a:cxn ang="0">
                  <a:pos x="63" y="15"/>
                </a:cxn>
                <a:cxn ang="0">
                  <a:pos x="63" y="20"/>
                </a:cxn>
                <a:cxn ang="0">
                  <a:pos x="63" y="20"/>
                </a:cxn>
                <a:cxn ang="0">
                  <a:pos x="63" y="20"/>
                </a:cxn>
                <a:cxn ang="0">
                  <a:pos x="63" y="24"/>
                </a:cxn>
                <a:cxn ang="0">
                  <a:pos x="63" y="24"/>
                </a:cxn>
                <a:cxn ang="0">
                  <a:pos x="58" y="24"/>
                </a:cxn>
                <a:cxn ang="0">
                  <a:pos x="58" y="24"/>
                </a:cxn>
                <a:cxn ang="0">
                  <a:pos x="53" y="24"/>
                </a:cxn>
                <a:cxn ang="0">
                  <a:pos x="48" y="24"/>
                </a:cxn>
                <a:cxn ang="0">
                  <a:pos x="43" y="24"/>
                </a:cxn>
                <a:cxn ang="0">
                  <a:pos x="39" y="24"/>
                </a:cxn>
                <a:cxn ang="0">
                  <a:pos x="34" y="24"/>
                </a:cxn>
                <a:cxn ang="0">
                  <a:pos x="29" y="24"/>
                </a:cxn>
                <a:cxn ang="0">
                  <a:pos x="29" y="24"/>
                </a:cxn>
                <a:cxn ang="0">
                  <a:pos x="24" y="24"/>
                </a:cxn>
                <a:cxn ang="0">
                  <a:pos x="19" y="20"/>
                </a:cxn>
                <a:cxn ang="0">
                  <a:pos x="15" y="20"/>
                </a:cxn>
                <a:cxn ang="0">
                  <a:pos x="10" y="15"/>
                </a:cxn>
                <a:cxn ang="0">
                  <a:pos x="5" y="15"/>
                </a:cxn>
                <a:cxn ang="0">
                  <a:pos x="5" y="15"/>
                </a:cxn>
                <a:cxn ang="0">
                  <a:pos x="0" y="10"/>
                </a:cxn>
                <a:cxn ang="0">
                  <a:pos x="0" y="10"/>
                </a:cxn>
                <a:cxn ang="0">
                  <a:pos x="0" y="5"/>
                </a:cxn>
                <a:cxn ang="0">
                  <a:pos x="0" y="5"/>
                </a:cxn>
                <a:cxn ang="0">
                  <a:pos x="0" y="5"/>
                </a:cxn>
              </a:cxnLst>
              <a:rect l="0" t="0" r="r" b="b"/>
              <a:pathLst>
                <a:path w="63" h="24">
                  <a:moveTo>
                    <a:pt x="0" y="5"/>
                  </a:moveTo>
                  <a:lnTo>
                    <a:pt x="0" y="0"/>
                  </a:lnTo>
                  <a:lnTo>
                    <a:pt x="0" y="0"/>
                  </a:lnTo>
                  <a:lnTo>
                    <a:pt x="5" y="0"/>
                  </a:lnTo>
                  <a:lnTo>
                    <a:pt x="5" y="0"/>
                  </a:lnTo>
                  <a:lnTo>
                    <a:pt x="10" y="0"/>
                  </a:lnTo>
                  <a:lnTo>
                    <a:pt x="15" y="0"/>
                  </a:lnTo>
                  <a:lnTo>
                    <a:pt x="19" y="0"/>
                  </a:lnTo>
                  <a:lnTo>
                    <a:pt x="24" y="0"/>
                  </a:lnTo>
                  <a:lnTo>
                    <a:pt x="29" y="0"/>
                  </a:lnTo>
                  <a:lnTo>
                    <a:pt x="34" y="0"/>
                  </a:lnTo>
                  <a:lnTo>
                    <a:pt x="34" y="0"/>
                  </a:lnTo>
                  <a:lnTo>
                    <a:pt x="39" y="5"/>
                  </a:lnTo>
                  <a:lnTo>
                    <a:pt x="43" y="5"/>
                  </a:lnTo>
                  <a:lnTo>
                    <a:pt x="48" y="5"/>
                  </a:lnTo>
                  <a:lnTo>
                    <a:pt x="53" y="10"/>
                  </a:lnTo>
                  <a:lnTo>
                    <a:pt x="58" y="10"/>
                  </a:lnTo>
                  <a:lnTo>
                    <a:pt x="58" y="15"/>
                  </a:lnTo>
                  <a:lnTo>
                    <a:pt x="63" y="15"/>
                  </a:lnTo>
                  <a:lnTo>
                    <a:pt x="63" y="15"/>
                  </a:lnTo>
                  <a:lnTo>
                    <a:pt x="63" y="20"/>
                  </a:lnTo>
                  <a:lnTo>
                    <a:pt x="63" y="20"/>
                  </a:lnTo>
                  <a:lnTo>
                    <a:pt x="63" y="20"/>
                  </a:lnTo>
                  <a:lnTo>
                    <a:pt x="63" y="24"/>
                  </a:lnTo>
                  <a:lnTo>
                    <a:pt x="63" y="24"/>
                  </a:lnTo>
                  <a:lnTo>
                    <a:pt x="58" y="24"/>
                  </a:lnTo>
                  <a:lnTo>
                    <a:pt x="58" y="24"/>
                  </a:lnTo>
                  <a:lnTo>
                    <a:pt x="53" y="24"/>
                  </a:lnTo>
                  <a:lnTo>
                    <a:pt x="48" y="24"/>
                  </a:lnTo>
                  <a:lnTo>
                    <a:pt x="43" y="24"/>
                  </a:lnTo>
                  <a:lnTo>
                    <a:pt x="39" y="24"/>
                  </a:lnTo>
                  <a:lnTo>
                    <a:pt x="34" y="24"/>
                  </a:lnTo>
                  <a:lnTo>
                    <a:pt x="29" y="24"/>
                  </a:lnTo>
                  <a:lnTo>
                    <a:pt x="29" y="24"/>
                  </a:lnTo>
                  <a:lnTo>
                    <a:pt x="24" y="24"/>
                  </a:lnTo>
                  <a:lnTo>
                    <a:pt x="19" y="20"/>
                  </a:lnTo>
                  <a:lnTo>
                    <a:pt x="15" y="20"/>
                  </a:lnTo>
                  <a:lnTo>
                    <a:pt x="10" y="15"/>
                  </a:lnTo>
                  <a:lnTo>
                    <a:pt x="5" y="15"/>
                  </a:lnTo>
                  <a:lnTo>
                    <a:pt x="5" y="15"/>
                  </a:lnTo>
                  <a:lnTo>
                    <a:pt x="0"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37" name="Freeform 1044"/>
            <p:cNvSpPr>
              <a:spLocks/>
            </p:cNvSpPr>
            <p:nvPr/>
          </p:nvSpPr>
          <p:spPr bwMode="auto">
            <a:xfrm rot="2966587">
              <a:off x="8124423" y="3655218"/>
              <a:ext cx="38100" cy="30163"/>
            </a:xfrm>
            <a:custGeom>
              <a:avLst/>
              <a:gdLst/>
              <a:ahLst/>
              <a:cxnLst>
                <a:cxn ang="0">
                  <a:pos x="24" y="15"/>
                </a:cxn>
                <a:cxn ang="0">
                  <a:pos x="24" y="15"/>
                </a:cxn>
                <a:cxn ang="0">
                  <a:pos x="19" y="15"/>
                </a:cxn>
                <a:cxn ang="0">
                  <a:pos x="19" y="19"/>
                </a:cxn>
                <a:cxn ang="0">
                  <a:pos x="19" y="19"/>
                </a:cxn>
                <a:cxn ang="0">
                  <a:pos x="15" y="19"/>
                </a:cxn>
                <a:cxn ang="0">
                  <a:pos x="15" y="19"/>
                </a:cxn>
                <a:cxn ang="0">
                  <a:pos x="15" y="19"/>
                </a:cxn>
                <a:cxn ang="0">
                  <a:pos x="10" y="19"/>
                </a:cxn>
                <a:cxn ang="0">
                  <a:pos x="10" y="19"/>
                </a:cxn>
                <a:cxn ang="0">
                  <a:pos x="10" y="19"/>
                </a:cxn>
                <a:cxn ang="0">
                  <a:pos x="5" y="19"/>
                </a:cxn>
                <a:cxn ang="0">
                  <a:pos x="5" y="15"/>
                </a:cxn>
                <a:cxn ang="0">
                  <a:pos x="5" y="15"/>
                </a:cxn>
                <a:cxn ang="0">
                  <a:pos x="5" y="15"/>
                </a:cxn>
                <a:cxn ang="0">
                  <a:pos x="0" y="10"/>
                </a:cxn>
                <a:cxn ang="0">
                  <a:pos x="0" y="10"/>
                </a:cxn>
                <a:cxn ang="0">
                  <a:pos x="0" y="10"/>
                </a:cxn>
                <a:cxn ang="0">
                  <a:pos x="0" y="5"/>
                </a:cxn>
                <a:cxn ang="0">
                  <a:pos x="5" y="5"/>
                </a:cxn>
                <a:cxn ang="0">
                  <a:pos x="5" y="5"/>
                </a:cxn>
                <a:cxn ang="0">
                  <a:pos x="5" y="0"/>
                </a:cxn>
                <a:cxn ang="0">
                  <a:pos x="5" y="0"/>
                </a:cxn>
                <a:cxn ang="0">
                  <a:pos x="10" y="0"/>
                </a:cxn>
                <a:cxn ang="0">
                  <a:pos x="10" y="0"/>
                </a:cxn>
                <a:cxn ang="0">
                  <a:pos x="15" y="0"/>
                </a:cxn>
                <a:cxn ang="0">
                  <a:pos x="15" y="0"/>
                </a:cxn>
                <a:cxn ang="0">
                  <a:pos x="15" y="0"/>
                </a:cxn>
                <a:cxn ang="0">
                  <a:pos x="19" y="0"/>
                </a:cxn>
                <a:cxn ang="0">
                  <a:pos x="19" y="0"/>
                </a:cxn>
                <a:cxn ang="0">
                  <a:pos x="19" y="5"/>
                </a:cxn>
                <a:cxn ang="0">
                  <a:pos x="24" y="5"/>
                </a:cxn>
                <a:cxn ang="0">
                  <a:pos x="24" y="5"/>
                </a:cxn>
                <a:cxn ang="0">
                  <a:pos x="24" y="10"/>
                </a:cxn>
                <a:cxn ang="0">
                  <a:pos x="24" y="10"/>
                </a:cxn>
                <a:cxn ang="0">
                  <a:pos x="24" y="10"/>
                </a:cxn>
                <a:cxn ang="0">
                  <a:pos x="24" y="15"/>
                </a:cxn>
              </a:cxnLst>
              <a:rect l="0" t="0" r="r" b="b"/>
              <a:pathLst>
                <a:path w="24" h="19">
                  <a:moveTo>
                    <a:pt x="24" y="15"/>
                  </a:moveTo>
                  <a:lnTo>
                    <a:pt x="24" y="15"/>
                  </a:lnTo>
                  <a:lnTo>
                    <a:pt x="19" y="15"/>
                  </a:lnTo>
                  <a:lnTo>
                    <a:pt x="19" y="19"/>
                  </a:lnTo>
                  <a:lnTo>
                    <a:pt x="19" y="19"/>
                  </a:lnTo>
                  <a:lnTo>
                    <a:pt x="15" y="19"/>
                  </a:lnTo>
                  <a:lnTo>
                    <a:pt x="15" y="19"/>
                  </a:lnTo>
                  <a:lnTo>
                    <a:pt x="15" y="19"/>
                  </a:lnTo>
                  <a:lnTo>
                    <a:pt x="10" y="19"/>
                  </a:lnTo>
                  <a:lnTo>
                    <a:pt x="10" y="19"/>
                  </a:lnTo>
                  <a:lnTo>
                    <a:pt x="10" y="19"/>
                  </a:lnTo>
                  <a:lnTo>
                    <a:pt x="5" y="19"/>
                  </a:lnTo>
                  <a:lnTo>
                    <a:pt x="5" y="15"/>
                  </a:lnTo>
                  <a:lnTo>
                    <a:pt x="5" y="15"/>
                  </a:lnTo>
                  <a:lnTo>
                    <a:pt x="5" y="15"/>
                  </a:lnTo>
                  <a:lnTo>
                    <a:pt x="0" y="10"/>
                  </a:lnTo>
                  <a:lnTo>
                    <a:pt x="0" y="10"/>
                  </a:lnTo>
                  <a:lnTo>
                    <a:pt x="0" y="10"/>
                  </a:lnTo>
                  <a:lnTo>
                    <a:pt x="0" y="5"/>
                  </a:lnTo>
                  <a:lnTo>
                    <a:pt x="5" y="5"/>
                  </a:lnTo>
                  <a:lnTo>
                    <a:pt x="5" y="5"/>
                  </a:lnTo>
                  <a:lnTo>
                    <a:pt x="5" y="0"/>
                  </a:lnTo>
                  <a:lnTo>
                    <a:pt x="5" y="0"/>
                  </a:lnTo>
                  <a:lnTo>
                    <a:pt x="10" y="0"/>
                  </a:lnTo>
                  <a:lnTo>
                    <a:pt x="10" y="0"/>
                  </a:lnTo>
                  <a:lnTo>
                    <a:pt x="15" y="0"/>
                  </a:lnTo>
                  <a:lnTo>
                    <a:pt x="15" y="0"/>
                  </a:lnTo>
                  <a:lnTo>
                    <a:pt x="15" y="0"/>
                  </a:lnTo>
                  <a:lnTo>
                    <a:pt x="19" y="0"/>
                  </a:lnTo>
                  <a:lnTo>
                    <a:pt x="19" y="0"/>
                  </a:lnTo>
                  <a:lnTo>
                    <a:pt x="19" y="5"/>
                  </a:lnTo>
                  <a:lnTo>
                    <a:pt x="24" y="5"/>
                  </a:lnTo>
                  <a:lnTo>
                    <a:pt x="24" y="5"/>
                  </a:lnTo>
                  <a:lnTo>
                    <a:pt x="24" y="10"/>
                  </a:lnTo>
                  <a:lnTo>
                    <a:pt x="24" y="10"/>
                  </a:lnTo>
                  <a:lnTo>
                    <a:pt x="24" y="10"/>
                  </a:lnTo>
                  <a:lnTo>
                    <a:pt x="24" y="15"/>
                  </a:lnTo>
                  <a:close/>
                </a:path>
              </a:pathLst>
            </a:custGeom>
            <a:solidFill>
              <a:srgbClr val="000000"/>
            </a:solidFill>
            <a:ln w="7938">
              <a:solidFill>
                <a:srgbClr val="000000"/>
              </a:solidFill>
              <a:prstDash val="solid"/>
              <a:round/>
              <a:headEnd/>
              <a:tailEnd/>
            </a:ln>
          </p:spPr>
          <p:txBody>
            <a:bodyPr/>
            <a:lstStyle/>
            <a:p>
              <a:endParaRPr lang="fr-FR"/>
            </a:p>
          </p:txBody>
        </p:sp>
        <p:sp>
          <p:nvSpPr>
            <p:cNvPr id="1038" name="Line 1045"/>
            <p:cNvSpPr>
              <a:spLocks noChangeShapeType="1"/>
            </p:cNvSpPr>
            <p:nvPr/>
          </p:nvSpPr>
          <p:spPr bwMode="auto">
            <a:xfrm rot="2966587" flipV="1">
              <a:off x="8124423" y="3617118"/>
              <a:ext cx="38100" cy="106363"/>
            </a:xfrm>
            <a:prstGeom prst="line">
              <a:avLst/>
            </a:prstGeom>
            <a:noFill/>
            <a:ln w="7938">
              <a:solidFill>
                <a:srgbClr val="000000"/>
              </a:solidFill>
              <a:round/>
              <a:headEnd/>
              <a:tailEnd/>
            </a:ln>
          </p:spPr>
          <p:txBody>
            <a:bodyPr/>
            <a:lstStyle/>
            <a:p>
              <a:endParaRPr lang="fr-FR"/>
            </a:p>
          </p:txBody>
        </p:sp>
        <p:sp>
          <p:nvSpPr>
            <p:cNvPr id="1039" name="Line 1046"/>
            <p:cNvSpPr>
              <a:spLocks noChangeShapeType="1"/>
            </p:cNvSpPr>
            <p:nvPr/>
          </p:nvSpPr>
          <p:spPr bwMode="auto">
            <a:xfrm rot="2966587">
              <a:off x="8091879" y="3659188"/>
              <a:ext cx="106362" cy="30162"/>
            </a:xfrm>
            <a:prstGeom prst="line">
              <a:avLst/>
            </a:prstGeom>
            <a:noFill/>
            <a:ln w="7938">
              <a:solidFill>
                <a:srgbClr val="000000"/>
              </a:solidFill>
              <a:round/>
              <a:headEnd/>
              <a:tailEnd/>
            </a:ln>
          </p:spPr>
          <p:txBody>
            <a:bodyPr/>
            <a:lstStyle/>
            <a:p>
              <a:endParaRPr lang="fr-FR"/>
            </a:p>
          </p:txBody>
        </p:sp>
        <p:sp>
          <p:nvSpPr>
            <p:cNvPr id="1040" name="Freeform 1047"/>
            <p:cNvSpPr>
              <a:spLocks/>
            </p:cNvSpPr>
            <p:nvPr/>
          </p:nvSpPr>
          <p:spPr bwMode="auto">
            <a:xfrm rot="2966587">
              <a:off x="8156967" y="3586162"/>
              <a:ext cx="30162" cy="30163"/>
            </a:xfrm>
            <a:custGeom>
              <a:avLst/>
              <a:gdLst/>
              <a:ahLst/>
              <a:cxnLst>
                <a:cxn ang="0">
                  <a:pos x="19" y="9"/>
                </a:cxn>
                <a:cxn ang="0">
                  <a:pos x="19" y="14"/>
                </a:cxn>
                <a:cxn ang="0">
                  <a:pos x="19" y="14"/>
                </a:cxn>
                <a:cxn ang="0">
                  <a:pos x="14" y="14"/>
                </a:cxn>
                <a:cxn ang="0">
                  <a:pos x="14" y="19"/>
                </a:cxn>
                <a:cxn ang="0">
                  <a:pos x="14" y="19"/>
                </a:cxn>
                <a:cxn ang="0">
                  <a:pos x="10" y="19"/>
                </a:cxn>
                <a:cxn ang="0">
                  <a:pos x="10" y="19"/>
                </a:cxn>
                <a:cxn ang="0">
                  <a:pos x="10" y="19"/>
                </a:cxn>
                <a:cxn ang="0">
                  <a:pos x="5" y="19"/>
                </a:cxn>
                <a:cxn ang="0">
                  <a:pos x="5" y="19"/>
                </a:cxn>
                <a:cxn ang="0">
                  <a:pos x="5" y="14"/>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5" y="0"/>
                </a:cxn>
                <a:cxn ang="0">
                  <a:pos x="5" y="0"/>
                </a:cxn>
                <a:cxn ang="0">
                  <a:pos x="5" y="0"/>
                </a:cxn>
                <a:cxn ang="0">
                  <a:pos x="10" y="0"/>
                </a:cxn>
                <a:cxn ang="0">
                  <a:pos x="10" y="0"/>
                </a:cxn>
                <a:cxn ang="0">
                  <a:pos x="14" y="0"/>
                </a:cxn>
                <a:cxn ang="0">
                  <a:pos x="14" y="0"/>
                </a:cxn>
                <a:cxn ang="0">
                  <a:pos x="14" y="0"/>
                </a:cxn>
                <a:cxn ang="0">
                  <a:pos x="19" y="0"/>
                </a:cxn>
                <a:cxn ang="0">
                  <a:pos x="19" y="5"/>
                </a:cxn>
                <a:cxn ang="0">
                  <a:pos x="19" y="5"/>
                </a:cxn>
                <a:cxn ang="0">
                  <a:pos x="19" y="5"/>
                </a:cxn>
                <a:cxn ang="0">
                  <a:pos x="19" y="9"/>
                </a:cxn>
                <a:cxn ang="0">
                  <a:pos x="19" y="9"/>
                </a:cxn>
                <a:cxn ang="0">
                  <a:pos x="19" y="9"/>
                </a:cxn>
              </a:cxnLst>
              <a:rect l="0" t="0" r="r" b="b"/>
              <a:pathLst>
                <a:path w="19" h="19">
                  <a:moveTo>
                    <a:pt x="19" y="9"/>
                  </a:moveTo>
                  <a:lnTo>
                    <a:pt x="19" y="14"/>
                  </a:lnTo>
                  <a:lnTo>
                    <a:pt x="19" y="14"/>
                  </a:lnTo>
                  <a:lnTo>
                    <a:pt x="14" y="14"/>
                  </a:lnTo>
                  <a:lnTo>
                    <a:pt x="14" y="19"/>
                  </a:lnTo>
                  <a:lnTo>
                    <a:pt x="14" y="19"/>
                  </a:lnTo>
                  <a:lnTo>
                    <a:pt x="10" y="19"/>
                  </a:lnTo>
                  <a:lnTo>
                    <a:pt x="10" y="19"/>
                  </a:lnTo>
                  <a:lnTo>
                    <a:pt x="10" y="19"/>
                  </a:lnTo>
                  <a:lnTo>
                    <a:pt x="5" y="19"/>
                  </a:lnTo>
                  <a:lnTo>
                    <a:pt x="5" y="19"/>
                  </a:lnTo>
                  <a:lnTo>
                    <a:pt x="5" y="14"/>
                  </a:lnTo>
                  <a:lnTo>
                    <a:pt x="0" y="14"/>
                  </a:lnTo>
                  <a:lnTo>
                    <a:pt x="0" y="14"/>
                  </a:lnTo>
                  <a:lnTo>
                    <a:pt x="0" y="14"/>
                  </a:lnTo>
                  <a:lnTo>
                    <a:pt x="0" y="9"/>
                  </a:lnTo>
                  <a:lnTo>
                    <a:pt x="0" y="9"/>
                  </a:lnTo>
                  <a:lnTo>
                    <a:pt x="0" y="5"/>
                  </a:lnTo>
                  <a:lnTo>
                    <a:pt x="0" y="5"/>
                  </a:lnTo>
                  <a:lnTo>
                    <a:pt x="0" y="5"/>
                  </a:lnTo>
                  <a:lnTo>
                    <a:pt x="0" y="0"/>
                  </a:lnTo>
                  <a:lnTo>
                    <a:pt x="0" y="0"/>
                  </a:lnTo>
                  <a:lnTo>
                    <a:pt x="5" y="0"/>
                  </a:lnTo>
                  <a:lnTo>
                    <a:pt x="5" y="0"/>
                  </a:lnTo>
                  <a:lnTo>
                    <a:pt x="5" y="0"/>
                  </a:lnTo>
                  <a:lnTo>
                    <a:pt x="10" y="0"/>
                  </a:lnTo>
                  <a:lnTo>
                    <a:pt x="10" y="0"/>
                  </a:lnTo>
                  <a:lnTo>
                    <a:pt x="14" y="0"/>
                  </a:lnTo>
                  <a:lnTo>
                    <a:pt x="14" y="0"/>
                  </a:lnTo>
                  <a:lnTo>
                    <a:pt x="14" y="0"/>
                  </a:lnTo>
                  <a:lnTo>
                    <a:pt x="19" y="0"/>
                  </a:lnTo>
                  <a:lnTo>
                    <a:pt x="19" y="5"/>
                  </a:lnTo>
                  <a:lnTo>
                    <a:pt x="19" y="5"/>
                  </a:lnTo>
                  <a:lnTo>
                    <a:pt x="19" y="5"/>
                  </a:lnTo>
                  <a:lnTo>
                    <a:pt x="19" y="9"/>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041" name="Line 1048"/>
            <p:cNvSpPr>
              <a:spLocks noChangeShapeType="1"/>
            </p:cNvSpPr>
            <p:nvPr/>
          </p:nvSpPr>
          <p:spPr bwMode="auto">
            <a:xfrm rot="2966587" flipV="1">
              <a:off x="8156967" y="3548062"/>
              <a:ext cx="30162" cy="106363"/>
            </a:xfrm>
            <a:prstGeom prst="line">
              <a:avLst/>
            </a:prstGeom>
            <a:noFill/>
            <a:ln w="7938">
              <a:solidFill>
                <a:srgbClr val="000000"/>
              </a:solidFill>
              <a:round/>
              <a:headEnd/>
              <a:tailEnd/>
            </a:ln>
          </p:spPr>
          <p:txBody>
            <a:bodyPr/>
            <a:lstStyle/>
            <a:p>
              <a:endParaRPr lang="fr-FR"/>
            </a:p>
          </p:txBody>
        </p:sp>
        <p:sp>
          <p:nvSpPr>
            <p:cNvPr id="1042" name="Line 1049"/>
            <p:cNvSpPr>
              <a:spLocks noChangeShapeType="1"/>
            </p:cNvSpPr>
            <p:nvPr/>
          </p:nvSpPr>
          <p:spPr bwMode="auto">
            <a:xfrm rot="2966587">
              <a:off x="8118867" y="3586162"/>
              <a:ext cx="106362" cy="30163"/>
            </a:xfrm>
            <a:prstGeom prst="line">
              <a:avLst/>
            </a:prstGeom>
            <a:noFill/>
            <a:ln w="7938">
              <a:solidFill>
                <a:srgbClr val="000000"/>
              </a:solidFill>
              <a:round/>
              <a:headEnd/>
              <a:tailEnd/>
            </a:ln>
          </p:spPr>
          <p:txBody>
            <a:bodyPr/>
            <a:lstStyle/>
            <a:p>
              <a:endParaRPr lang="fr-FR"/>
            </a:p>
          </p:txBody>
        </p:sp>
        <p:sp>
          <p:nvSpPr>
            <p:cNvPr id="1043" name="Freeform 1050"/>
            <p:cNvSpPr>
              <a:spLocks/>
            </p:cNvSpPr>
            <p:nvPr/>
          </p:nvSpPr>
          <p:spPr bwMode="auto">
            <a:xfrm rot="2966587">
              <a:off x="8198242" y="3549650"/>
              <a:ext cx="100012" cy="46037"/>
            </a:xfrm>
            <a:custGeom>
              <a:avLst/>
              <a:gdLst/>
              <a:ahLst/>
              <a:cxnLst>
                <a:cxn ang="0">
                  <a:pos x="0" y="5"/>
                </a:cxn>
                <a:cxn ang="0">
                  <a:pos x="0" y="5"/>
                </a:cxn>
                <a:cxn ang="0">
                  <a:pos x="0" y="0"/>
                </a:cxn>
                <a:cxn ang="0">
                  <a:pos x="5" y="0"/>
                </a:cxn>
                <a:cxn ang="0">
                  <a:pos x="10" y="0"/>
                </a:cxn>
                <a:cxn ang="0">
                  <a:pos x="10" y="0"/>
                </a:cxn>
                <a:cxn ang="0">
                  <a:pos x="15" y="0"/>
                </a:cxn>
                <a:cxn ang="0">
                  <a:pos x="19" y="0"/>
                </a:cxn>
                <a:cxn ang="0">
                  <a:pos x="24" y="0"/>
                </a:cxn>
                <a:cxn ang="0">
                  <a:pos x="29" y="5"/>
                </a:cxn>
                <a:cxn ang="0">
                  <a:pos x="34" y="5"/>
                </a:cxn>
                <a:cxn ang="0">
                  <a:pos x="34" y="5"/>
                </a:cxn>
                <a:cxn ang="0">
                  <a:pos x="39" y="5"/>
                </a:cxn>
                <a:cxn ang="0">
                  <a:pos x="43" y="10"/>
                </a:cxn>
                <a:cxn ang="0">
                  <a:pos x="48" y="10"/>
                </a:cxn>
                <a:cxn ang="0">
                  <a:pos x="53" y="14"/>
                </a:cxn>
                <a:cxn ang="0">
                  <a:pos x="58" y="14"/>
                </a:cxn>
                <a:cxn ang="0">
                  <a:pos x="58" y="19"/>
                </a:cxn>
                <a:cxn ang="0">
                  <a:pos x="63" y="19"/>
                </a:cxn>
                <a:cxn ang="0">
                  <a:pos x="63" y="19"/>
                </a:cxn>
                <a:cxn ang="0">
                  <a:pos x="63" y="24"/>
                </a:cxn>
                <a:cxn ang="0">
                  <a:pos x="63" y="24"/>
                </a:cxn>
                <a:cxn ang="0">
                  <a:pos x="63" y="24"/>
                </a:cxn>
                <a:cxn ang="0">
                  <a:pos x="63" y="29"/>
                </a:cxn>
                <a:cxn ang="0">
                  <a:pos x="63" y="29"/>
                </a:cxn>
                <a:cxn ang="0">
                  <a:pos x="58" y="29"/>
                </a:cxn>
                <a:cxn ang="0">
                  <a:pos x="53" y="29"/>
                </a:cxn>
                <a:cxn ang="0">
                  <a:pos x="53" y="29"/>
                </a:cxn>
                <a:cxn ang="0">
                  <a:pos x="48" y="29"/>
                </a:cxn>
                <a:cxn ang="0">
                  <a:pos x="43" y="29"/>
                </a:cxn>
                <a:cxn ang="0">
                  <a:pos x="39" y="29"/>
                </a:cxn>
                <a:cxn ang="0">
                  <a:pos x="34" y="29"/>
                </a:cxn>
                <a:cxn ang="0">
                  <a:pos x="29" y="24"/>
                </a:cxn>
                <a:cxn ang="0">
                  <a:pos x="29" y="24"/>
                </a:cxn>
                <a:cxn ang="0">
                  <a:pos x="24" y="24"/>
                </a:cxn>
                <a:cxn ang="0">
                  <a:pos x="19" y="24"/>
                </a:cxn>
                <a:cxn ang="0">
                  <a:pos x="15" y="19"/>
                </a:cxn>
                <a:cxn ang="0">
                  <a:pos x="10" y="19"/>
                </a:cxn>
                <a:cxn ang="0">
                  <a:pos x="5" y="14"/>
                </a:cxn>
                <a:cxn ang="0">
                  <a:pos x="5" y="14"/>
                </a:cxn>
                <a:cxn ang="0">
                  <a:pos x="0" y="10"/>
                </a:cxn>
                <a:cxn ang="0">
                  <a:pos x="0" y="10"/>
                </a:cxn>
                <a:cxn ang="0">
                  <a:pos x="0" y="5"/>
                </a:cxn>
                <a:cxn ang="0">
                  <a:pos x="0" y="5"/>
                </a:cxn>
                <a:cxn ang="0">
                  <a:pos x="0" y="5"/>
                </a:cxn>
              </a:cxnLst>
              <a:rect l="0" t="0" r="r" b="b"/>
              <a:pathLst>
                <a:path w="63" h="29">
                  <a:moveTo>
                    <a:pt x="0" y="5"/>
                  </a:moveTo>
                  <a:lnTo>
                    <a:pt x="0" y="5"/>
                  </a:lnTo>
                  <a:lnTo>
                    <a:pt x="0" y="0"/>
                  </a:lnTo>
                  <a:lnTo>
                    <a:pt x="5" y="0"/>
                  </a:lnTo>
                  <a:lnTo>
                    <a:pt x="10" y="0"/>
                  </a:lnTo>
                  <a:lnTo>
                    <a:pt x="10" y="0"/>
                  </a:lnTo>
                  <a:lnTo>
                    <a:pt x="15" y="0"/>
                  </a:lnTo>
                  <a:lnTo>
                    <a:pt x="19" y="0"/>
                  </a:lnTo>
                  <a:lnTo>
                    <a:pt x="24" y="0"/>
                  </a:lnTo>
                  <a:lnTo>
                    <a:pt x="29" y="5"/>
                  </a:lnTo>
                  <a:lnTo>
                    <a:pt x="34" y="5"/>
                  </a:lnTo>
                  <a:lnTo>
                    <a:pt x="34" y="5"/>
                  </a:lnTo>
                  <a:lnTo>
                    <a:pt x="39" y="5"/>
                  </a:lnTo>
                  <a:lnTo>
                    <a:pt x="43" y="10"/>
                  </a:lnTo>
                  <a:lnTo>
                    <a:pt x="48" y="10"/>
                  </a:lnTo>
                  <a:lnTo>
                    <a:pt x="53" y="14"/>
                  </a:lnTo>
                  <a:lnTo>
                    <a:pt x="58" y="14"/>
                  </a:lnTo>
                  <a:lnTo>
                    <a:pt x="58" y="19"/>
                  </a:lnTo>
                  <a:lnTo>
                    <a:pt x="63" y="19"/>
                  </a:lnTo>
                  <a:lnTo>
                    <a:pt x="63" y="19"/>
                  </a:lnTo>
                  <a:lnTo>
                    <a:pt x="63" y="24"/>
                  </a:lnTo>
                  <a:lnTo>
                    <a:pt x="63" y="24"/>
                  </a:lnTo>
                  <a:lnTo>
                    <a:pt x="63" y="24"/>
                  </a:lnTo>
                  <a:lnTo>
                    <a:pt x="63" y="29"/>
                  </a:lnTo>
                  <a:lnTo>
                    <a:pt x="63" y="29"/>
                  </a:lnTo>
                  <a:lnTo>
                    <a:pt x="58" y="29"/>
                  </a:lnTo>
                  <a:lnTo>
                    <a:pt x="53" y="29"/>
                  </a:lnTo>
                  <a:lnTo>
                    <a:pt x="53" y="29"/>
                  </a:lnTo>
                  <a:lnTo>
                    <a:pt x="48" y="29"/>
                  </a:lnTo>
                  <a:lnTo>
                    <a:pt x="43" y="29"/>
                  </a:lnTo>
                  <a:lnTo>
                    <a:pt x="39" y="29"/>
                  </a:lnTo>
                  <a:lnTo>
                    <a:pt x="34" y="29"/>
                  </a:lnTo>
                  <a:lnTo>
                    <a:pt x="29" y="24"/>
                  </a:lnTo>
                  <a:lnTo>
                    <a:pt x="29" y="24"/>
                  </a:lnTo>
                  <a:lnTo>
                    <a:pt x="24" y="24"/>
                  </a:lnTo>
                  <a:lnTo>
                    <a:pt x="19" y="24"/>
                  </a:lnTo>
                  <a:lnTo>
                    <a:pt x="15" y="19"/>
                  </a:lnTo>
                  <a:lnTo>
                    <a:pt x="10" y="19"/>
                  </a:lnTo>
                  <a:lnTo>
                    <a:pt x="5" y="14"/>
                  </a:lnTo>
                  <a:lnTo>
                    <a:pt x="5" y="14"/>
                  </a:lnTo>
                  <a:lnTo>
                    <a:pt x="0"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44" name="Freeform 1051"/>
            <p:cNvSpPr>
              <a:spLocks/>
            </p:cNvSpPr>
            <p:nvPr/>
          </p:nvSpPr>
          <p:spPr bwMode="auto">
            <a:xfrm rot="2966587">
              <a:off x="7825972" y="3537744"/>
              <a:ext cx="98425" cy="46038"/>
            </a:xfrm>
            <a:custGeom>
              <a:avLst/>
              <a:gdLst/>
              <a:ahLst/>
              <a:cxnLst>
                <a:cxn ang="0">
                  <a:pos x="0" y="5"/>
                </a:cxn>
                <a:cxn ang="0">
                  <a:pos x="0" y="0"/>
                </a:cxn>
                <a:cxn ang="0">
                  <a:pos x="0" y="0"/>
                </a:cxn>
                <a:cxn ang="0">
                  <a:pos x="5" y="0"/>
                </a:cxn>
                <a:cxn ang="0">
                  <a:pos x="5" y="0"/>
                </a:cxn>
                <a:cxn ang="0">
                  <a:pos x="9" y="0"/>
                </a:cxn>
                <a:cxn ang="0">
                  <a:pos x="14" y="0"/>
                </a:cxn>
                <a:cxn ang="0">
                  <a:pos x="19" y="0"/>
                </a:cxn>
                <a:cxn ang="0">
                  <a:pos x="24" y="0"/>
                </a:cxn>
                <a:cxn ang="0">
                  <a:pos x="29" y="0"/>
                </a:cxn>
                <a:cxn ang="0">
                  <a:pos x="33" y="5"/>
                </a:cxn>
                <a:cxn ang="0">
                  <a:pos x="33" y="5"/>
                </a:cxn>
                <a:cxn ang="0">
                  <a:pos x="38" y="5"/>
                </a:cxn>
                <a:cxn ang="0">
                  <a:pos x="43" y="5"/>
                </a:cxn>
                <a:cxn ang="0">
                  <a:pos x="48" y="10"/>
                </a:cxn>
                <a:cxn ang="0">
                  <a:pos x="53" y="10"/>
                </a:cxn>
                <a:cxn ang="0">
                  <a:pos x="53" y="14"/>
                </a:cxn>
                <a:cxn ang="0">
                  <a:pos x="57" y="14"/>
                </a:cxn>
                <a:cxn ang="0">
                  <a:pos x="57" y="19"/>
                </a:cxn>
                <a:cxn ang="0">
                  <a:pos x="62" y="19"/>
                </a:cxn>
                <a:cxn ang="0">
                  <a:pos x="62" y="24"/>
                </a:cxn>
                <a:cxn ang="0">
                  <a:pos x="62" y="24"/>
                </a:cxn>
                <a:cxn ang="0">
                  <a:pos x="62" y="24"/>
                </a:cxn>
                <a:cxn ang="0">
                  <a:pos x="62" y="24"/>
                </a:cxn>
                <a:cxn ang="0">
                  <a:pos x="57" y="29"/>
                </a:cxn>
                <a:cxn ang="0">
                  <a:pos x="57" y="29"/>
                </a:cxn>
                <a:cxn ang="0">
                  <a:pos x="53" y="29"/>
                </a:cxn>
                <a:cxn ang="0">
                  <a:pos x="48" y="29"/>
                </a:cxn>
                <a:cxn ang="0">
                  <a:pos x="48" y="29"/>
                </a:cxn>
                <a:cxn ang="0">
                  <a:pos x="43" y="29"/>
                </a:cxn>
                <a:cxn ang="0">
                  <a:pos x="38" y="29"/>
                </a:cxn>
                <a:cxn ang="0">
                  <a:pos x="33" y="24"/>
                </a:cxn>
                <a:cxn ang="0">
                  <a:pos x="29" y="24"/>
                </a:cxn>
                <a:cxn ang="0">
                  <a:pos x="29" y="24"/>
                </a:cxn>
                <a:cxn ang="0">
                  <a:pos x="19" y="24"/>
                </a:cxn>
                <a:cxn ang="0">
                  <a:pos x="19" y="19"/>
                </a:cxn>
                <a:cxn ang="0">
                  <a:pos x="14" y="19"/>
                </a:cxn>
                <a:cxn ang="0">
                  <a:pos x="9" y="14"/>
                </a:cxn>
                <a:cxn ang="0">
                  <a:pos x="5" y="14"/>
                </a:cxn>
                <a:cxn ang="0">
                  <a:pos x="0" y="10"/>
                </a:cxn>
                <a:cxn ang="0">
                  <a:pos x="0" y="10"/>
                </a:cxn>
                <a:cxn ang="0">
                  <a:pos x="0" y="5"/>
                </a:cxn>
                <a:cxn ang="0">
                  <a:pos x="0" y="5"/>
                </a:cxn>
                <a:cxn ang="0">
                  <a:pos x="0" y="5"/>
                </a:cxn>
                <a:cxn ang="0">
                  <a:pos x="0" y="5"/>
                </a:cxn>
              </a:cxnLst>
              <a:rect l="0" t="0" r="r" b="b"/>
              <a:pathLst>
                <a:path w="62" h="29">
                  <a:moveTo>
                    <a:pt x="0" y="5"/>
                  </a:moveTo>
                  <a:lnTo>
                    <a:pt x="0" y="0"/>
                  </a:lnTo>
                  <a:lnTo>
                    <a:pt x="0" y="0"/>
                  </a:lnTo>
                  <a:lnTo>
                    <a:pt x="5" y="0"/>
                  </a:lnTo>
                  <a:lnTo>
                    <a:pt x="5" y="0"/>
                  </a:lnTo>
                  <a:lnTo>
                    <a:pt x="9" y="0"/>
                  </a:lnTo>
                  <a:lnTo>
                    <a:pt x="14" y="0"/>
                  </a:lnTo>
                  <a:lnTo>
                    <a:pt x="19" y="0"/>
                  </a:lnTo>
                  <a:lnTo>
                    <a:pt x="24" y="0"/>
                  </a:lnTo>
                  <a:lnTo>
                    <a:pt x="29" y="0"/>
                  </a:lnTo>
                  <a:lnTo>
                    <a:pt x="33" y="5"/>
                  </a:lnTo>
                  <a:lnTo>
                    <a:pt x="33" y="5"/>
                  </a:lnTo>
                  <a:lnTo>
                    <a:pt x="38" y="5"/>
                  </a:lnTo>
                  <a:lnTo>
                    <a:pt x="43" y="5"/>
                  </a:lnTo>
                  <a:lnTo>
                    <a:pt x="48" y="10"/>
                  </a:lnTo>
                  <a:lnTo>
                    <a:pt x="53" y="10"/>
                  </a:lnTo>
                  <a:lnTo>
                    <a:pt x="53" y="14"/>
                  </a:lnTo>
                  <a:lnTo>
                    <a:pt x="57" y="14"/>
                  </a:lnTo>
                  <a:lnTo>
                    <a:pt x="57" y="19"/>
                  </a:lnTo>
                  <a:lnTo>
                    <a:pt x="62" y="19"/>
                  </a:lnTo>
                  <a:lnTo>
                    <a:pt x="62" y="24"/>
                  </a:lnTo>
                  <a:lnTo>
                    <a:pt x="62" y="24"/>
                  </a:lnTo>
                  <a:lnTo>
                    <a:pt x="62" y="24"/>
                  </a:lnTo>
                  <a:lnTo>
                    <a:pt x="62" y="24"/>
                  </a:lnTo>
                  <a:lnTo>
                    <a:pt x="57" y="29"/>
                  </a:lnTo>
                  <a:lnTo>
                    <a:pt x="57" y="29"/>
                  </a:lnTo>
                  <a:lnTo>
                    <a:pt x="53" y="29"/>
                  </a:lnTo>
                  <a:lnTo>
                    <a:pt x="48" y="29"/>
                  </a:lnTo>
                  <a:lnTo>
                    <a:pt x="48" y="29"/>
                  </a:lnTo>
                  <a:lnTo>
                    <a:pt x="43" y="29"/>
                  </a:lnTo>
                  <a:lnTo>
                    <a:pt x="38" y="29"/>
                  </a:lnTo>
                  <a:lnTo>
                    <a:pt x="33" y="24"/>
                  </a:lnTo>
                  <a:lnTo>
                    <a:pt x="29" y="24"/>
                  </a:lnTo>
                  <a:lnTo>
                    <a:pt x="29" y="24"/>
                  </a:lnTo>
                  <a:lnTo>
                    <a:pt x="19" y="24"/>
                  </a:lnTo>
                  <a:lnTo>
                    <a:pt x="19" y="19"/>
                  </a:lnTo>
                  <a:lnTo>
                    <a:pt x="14" y="19"/>
                  </a:lnTo>
                  <a:lnTo>
                    <a:pt x="9" y="14"/>
                  </a:lnTo>
                  <a:lnTo>
                    <a:pt x="5" y="14"/>
                  </a:lnTo>
                  <a:lnTo>
                    <a:pt x="0" y="10"/>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45" name="Freeform 1052"/>
            <p:cNvSpPr>
              <a:spLocks/>
            </p:cNvSpPr>
            <p:nvPr/>
          </p:nvSpPr>
          <p:spPr bwMode="auto">
            <a:xfrm rot="2966587">
              <a:off x="7927573" y="3510756"/>
              <a:ext cx="38100" cy="30163"/>
            </a:xfrm>
            <a:custGeom>
              <a:avLst/>
              <a:gdLst/>
              <a:ahLst/>
              <a:cxnLst>
                <a:cxn ang="0">
                  <a:pos x="24" y="14"/>
                </a:cxn>
                <a:cxn ang="0">
                  <a:pos x="20" y="14"/>
                </a:cxn>
                <a:cxn ang="0">
                  <a:pos x="20" y="19"/>
                </a:cxn>
                <a:cxn ang="0">
                  <a:pos x="20" y="19"/>
                </a:cxn>
                <a:cxn ang="0">
                  <a:pos x="20" y="19"/>
                </a:cxn>
                <a:cxn ang="0">
                  <a:pos x="15" y="19"/>
                </a:cxn>
                <a:cxn ang="0">
                  <a:pos x="15" y="19"/>
                </a:cxn>
                <a:cxn ang="0">
                  <a:pos x="10" y="19"/>
                </a:cxn>
                <a:cxn ang="0">
                  <a:pos x="10" y="19"/>
                </a:cxn>
                <a:cxn ang="0">
                  <a:pos x="10" y="19"/>
                </a:cxn>
                <a:cxn ang="0">
                  <a:pos x="5" y="19"/>
                </a:cxn>
                <a:cxn ang="0">
                  <a:pos x="5" y="19"/>
                </a:cxn>
                <a:cxn ang="0">
                  <a:pos x="5" y="19"/>
                </a:cxn>
                <a:cxn ang="0">
                  <a:pos x="0" y="14"/>
                </a:cxn>
                <a:cxn ang="0">
                  <a:pos x="0" y="14"/>
                </a:cxn>
                <a:cxn ang="0">
                  <a:pos x="0" y="14"/>
                </a:cxn>
                <a:cxn ang="0">
                  <a:pos x="0" y="9"/>
                </a:cxn>
                <a:cxn ang="0">
                  <a:pos x="0" y="9"/>
                </a:cxn>
                <a:cxn ang="0">
                  <a:pos x="0" y="9"/>
                </a:cxn>
                <a:cxn ang="0">
                  <a:pos x="0" y="5"/>
                </a:cxn>
                <a:cxn ang="0">
                  <a:pos x="5" y="5"/>
                </a:cxn>
                <a:cxn ang="0">
                  <a:pos x="5" y="5"/>
                </a:cxn>
                <a:cxn ang="0">
                  <a:pos x="5" y="0"/>
                </a:cxn>
                <a:cxn ang="0">
                  <a:pos x="5" y="0"/>
                </a:cxn>
                <a:cxn ang="0">
                  <a:pos x="10" y="0"/>
                </a:cxn>
                <a:cxn ang="0">
                  <a:pos x="10" y="0"/>
                </a:cxn>
                <a:cxn ang="0">
                  <a:pos x="15" y="0"/>
                </a:cxn>
                <a:cxn ang="0">
                  <a:pos x="15" y="0"/>
                </a:cxn>
                <a:cxn ang="0">
                  <a:pos x="15" y="0"/>
                </a:cxn>
                <a:cxn ang="0">
                  <a:pos x="20" y="5"/>
                </a:cxn>
                <a:cxn ang="0">
                  <a:pos x="20" y="5"/>
                </a:cxn>
                <a:cxn ang="0">
                  <a:pos x="20" y="5"/>
                </a:cxn>
                <a:cxn ang="0">
                  <a:pos x="20" y="5"/>
                </a:cxn>
                <a:cxn ang="0">
                  <a:pos x="24" y="9"/>
                </a:cxn>
                <a:cxn ang="0">
                  <a:pos x="24" y="9"/>
                </a:cxn>
                <a:cxn ang="0">
                  <a:pos x="24" y="14"/>
                </a:cxn>
                <a:cxn ang="0">
                  <a:pos x="24" y="14"/>
                </a:cxn>
              </a:cxnLst>
              <a:rect l="0" t="0" r="r" b="b"/>
              <a:pathLst>
                <a:path w="24" h="19">
                  <a:moveTo>
                    <a:pt x="24" y="14"/>
                  </a:moveTo>
                  <a:lnTo>
                    <a:pt x="20" y="14"/>
                  </a:lnTo>
                  <a:lnTo>
                    <a:pt x="20" y="19"/>
                  </a:lnTo>
                  <a:lnTo>
                    <a:pt x="20" y="19"/>
                  </a:lnTo>
                  <a:lnTo>
                    <a:pt x="20" y="19"/>
                  </a:lnTo>
                  <a:lnTo>
                    <a:pt x="15" y="19"/>
                  </a:lnTo>
                  <a:lnTo>
                    <a:pt x="15" y="19"/>
                  </a:lnTo>
                  <a:lnTo>
                    <a:pt x="10" y="19"/>
                  </a:lnTo>
                  <a:lnTo>
                    <a:pt x="10" y="19"/>
                  </a:lnTo>
                  <a:lnTo>
                    <a:pt x="10" y="19"/>
                  </a:lnTo>
                  <a:lnTo>
                    <a:pt x="5" y="19"/>
                  </a:lnTo>
                  <a:lnTo>
                    <a:pt x="5" y="19"/>
                  </a:lnTo>
                  <a:lnTo>
                    <a:pt x="5" y="19"/>
                  </a:lnTo>
                  <a:lnTo>
                    <a:pt x="0" y="14"/>
                  </a:lnTo>
                  <a:lnTo>
                    <a:pt x="0" y="14"/>
                  </a:lnTo>
                  <a:lnTo>
                    <a:pt x="0" y="14"/>
                  </a:lnTo>
                  <a:lnTo>
                    <a:pt x="0" y="9"/>
                  </a:lnTo>
                  <a:lnTo>
                    <a:pt x="0" y="9"/>
                  </a:lnTo>
                  <a:lnTo>
                    <a:pt x="0" y="9"/>
                  </a:lnTo>
                  <a:lnTo>
                    <a:pt x="0" y="5"/>
                  </a:lnTo>
                  <a:lnTo>
                    <a:pt x="5" y="5"/>
                  </a:lnTo>
                  <a:lnTo>
                    <a:pt x="5" y="5"/>
                  </a:lnTo>
                  <a:lnTo>
                    <a:pt x="5" y="0"/>
                  </a:lnTo>
                  <a:lnTo>
                    <a:pt x="5" y="0"/>
                  </a:lnTo>
                  <a:lnTo>
                    <a:pt x="10" y="0"/>
                  </a:lnTo>
                  <a:lnTo>
                    <a:pt x="10" y="0"/>
                  </a:lnTo>
                  <a:lnTo>
                    <a:pt x="15" y="0"/>
                  </a:lnTo>
                  <a:lnTo>
                    <a:pt x="15" y="0"/>
                  </a:lnTo>
                  <a:lnTo>
                    <a:pt x="15" y="0"/>
                  </a:lnTo>
                  <a:lnTo>
                    <a:pt x="20" y="5"/>
                  </a:lnTo>
                  <a:lnTo>
                    <a:pt x="20" y="5"/>
                  </a:lnTo>
                  <a:lnTo>
                    <a:pt x="20" y="5"/>
                  </a:lnTo>
                  <a:lnTo>
                    <a:pt x="20" y="5"/>
                  </a:lnTo>
                  <a:lnTo>
                    <a:pt x="24" y="9"/>
                  </a:lnTo>
                  <a:lnTo>
                    <a:pt x="24" y="9"/>
                  </a:lnTo>
                  <a:lnTo>
                    <a:pt x="24" y="14"/>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046" name="Line 1053"/>
            <p:cNvSpPr>
              <a:spLocks noChangeShapeType="1"/>
            </p:cNvSpPr>
            <p:nvPr/>
          </p:nvSpPr>
          <p:spPr bwMode="auto">
            <a:xfrm rot="2966587" flipV="1">
              <a:off x="7927573" y="3472656"/>
              <a:ext cx="38100" cy="106363"/>
            </a:xfrm>
            <a:prstGeom prst="line">
              <a:avLst/>
            </a:prstGeom>
            <a:noFill/>
            <a:ln w="7938">
              <a:solidFill>
                <a:srgbClr val="000000"/>
              </a:solidFill>
              <a:round/>
              <a:headEnd/>
              <a:tailEnd/>
            </a:ln>
          </p:spPr>
          <p:txBody>
            <a:bodyPr/>
            <a:lstStyle/>
            <a:p>
              <a:endParaRPr lang="fr-FR"/>
            </a:p>
          </p:txBody>
        </p:sp>
        <p:sp>
          <p:nvSpPr>
            <p:cNvPr id="1047" name="Line 1054"/>
            <p:cNvSpPr>
              <a:spLocks noChangeShapeType="1"/>
            </p:cNvSpPr>
            <p:nvPr/>
          </p:nvSpPr>
          <p:spPr bwMode="auto">
            <a:xfrm rot="2966587">
              <a:off x="7888679" y="3508375"/>
              <a:ext cx="107950" cy="38100"/>
            </a:xfrm>
            <a:prstGeom prst="line">
              <a:avLst/>
            </a:prstGeom>
            <a:noFill/>
            <a:ln w="7938">
              <a:solidFill>
                <a:srgbClr val="000000"/>
              </a:solidFill>
              <a:round/>
              <a:headEnd/>
              <a:tailEnd/>
            </a:ln>
          </p:spPr>
          <p:txBody>
            <a:bodyPr/>
            <a:lstStyle/>
            <a:p>
              <a:endParaRPr lang="fr-FR"/>
            </a:p>
          </p:txBody>
        </p:sp>
        <p:sp>
          <p:nvSpPr>
            <p:cNvPr id="1048" name="Freeform 1055"/>
            <p:cNvSpPr>
              <a:spLocks/>
            </p:cNvSpPr>
            <p:nvPr/>
          </p:nvSpPr>
          <p:spPr bwMode="auto">
            <a:xfrm rot="2966587">
              <a:off x="7956941" y="3435350"/>
              <a:ext cx="38100" cy="31750"/>
            </a:xfrm>
            <a:custGeom>
              <a:avLst/>
              <a:gdLst/>
              <a:ahLst/>
              <a:cxnLst>
                <a:cxn ang="0">
                  <a:pos x="24" y="15"/>
                </a:cxn>
                <a:cxn ang="0">
                  <a:pos x="24" y="15"/>
                </a:cxn>
                <a:cxn ang="0">
                  <a:pos x="20" y="15"/>
                </a:cxn>
                <a:cxn ang="0">
                  <a:pos x="20" y="20"/>
                </a:cxn>
                <a:cxn ang="0">
                  <a:pos x="20" y="20"/>
                </a:cxn>
                <a:cxn ang="0">
                  <a:pos x="15" y="20"/>
                </a:cxn>
                <a:cxn ang="0">
                  <a:pos x="15" y="20"/>
                </a:cxn>
                <a:cxn ang="0">
                  <a:pos x="15" y="20"/>
                </a:cxn>
                <a:cxn ang="0">
                  <a:pos x="10" y="20"/>
                </a:cxn>
                <a:cxn ang="0">
                  <a:pos x="10" y="20"/>
                </a:cxn>
                <a:cxn ang="0">
                  <a:pos x="10" y="20"/>
                </a:cxn>
                <a:cxn ang="0">
                  <a:pos x="5" y="20"/>
                </a:cxn>
                <a:cxn ang="0">
                  <a:pos x="5" y="15"/>
                </a:cxn>
                <a:cxn ang="0">
                  <a:pos x="5" y="15"/>
                </a:cxn>
                <a:cxn ang="0">
                  <a:pos x="5" y="15"/>
                </a:cxn>
                <a:cxn ang="0">
                  <a:pos x="0" y="10"/>
                </a:cxn>
                <a:cxn ang="0">
                  <a:pos x="0" y="10"/>
                </a:cxn>
                <a:cxn ang="0">
                  <a:pos x="0" y="10"/>
                </a:cxn>
                <a:cxn ang="0">
                  <a:pos x="0" y="5"/>
                </a:cxn>
                <a:cxn ang="0">
                  <a:pos x="5" y="5"/>
                </a:cxn>
                <a:cxn ang="0">
                  <a:pos x="5" y="5"/>
                </a:cxn>
                <a:cxn ang="0">
                  <a:pos x="5" y="0"/>
                </a:cxn>
                <a:cxn ang="0">
                  <a:pos x="5" y="0"/>
                </a:cxn>
                <a:cxn ang="0">
                  <a:pos x="10" y="0"/>
                </a:cxn>
                <a:cxn ang="0">
                  <a:pos x="10" y="0"/>
                </a:cxn>
                <a:cxn ang="0">
                  <a:pos x="15" y="0"/>
                </a:cxn>
                <a:cxn ang="0">
                  <a:pos x="15" y="0"/>
                </a:cxn>
                <a:cxn ang="0">
                  <a:pos x="15" y="0"/>
                </a:cxn>
                <a:cxn ang="0">
                  <a:pos x="20" y="0"/>
                </a:cxn>
                <a:cxn ang="0">
                  <a:pos x="20" y="0"/>
                </a:cxn>
                <a:cxn ang="0">
                  <a:pos x="20" y="0"/>
                </a:cxn>
                <a:cxn ang="0">
                  <a:pos x="24" y="5"/>
                </a:cxn>
                <a:cxn ang="0">
                  <a:pos x="24" y="5"/>
                </a:cxn>
                <a:cxn ang="0">
                  <a:pos x="24" y="10"/>
                </a:cxn>
                <a:cxn ang="0">
                  <a:pos x="24" y="10"/>
                </a:cxn>
                <a:cxn ang="0">
                  <a:pos x="24" y="10"/>
                </a:cxn>
                <a:cxn ang="0">
                  <a:pos x="24" y="15"/>
                </a:cxn>
              </a:cxnLst>
              <a:rect l="0" t="0" r="r" b="b"/>
              <a:pathLst>
                <a:path w="24" h="20">
                  <a:moveTo>
                    <a:pt x="24" y="15"/>
                  </a:moveTo>
                  <a:lnTo>
                    <a:pt x="24" y="15"/>
                  </a:lnTo>
                  <a:lnTo>
                    <a:pt x="20" y="15"/>
                  </a:lnTo>
                  <a:lnTo>
                    <a:pt x="20" y="20"/>
                  </a:lnTo>
                  <a:lnTo>
                    <a:pt x="20" y="20"/>
                  </a:lnTo>
                  <a:lnTo>
                    <a:pt x="15" y="20"/>
                  </a:lnTo>
                  <a:lnTo>
                    <a:pt x="15" y="20"/>
                  </a:lnTo>
                  <a:lnTo>
                    <a:pt x="15" y="20"/>
                  </a:lnTo>
                  <a:lnTo>
                    <a:pt x="10" y="20"/>
                  </a:lnTo>
                  <a:lnTo>
                    <a:pt x="10" y="20"/>
                  </a:lnTo>
                  <a:lnTo>
                    <a:pt x="10" y="20"/>
                  </a:lnTo>
                  <a:lnTo>
                    <a:pt x="5" y="20"/>
                  </a:lnTo>
                  <a:lnTo>
                    <a:pt x="5" y="15"/>
                  </a:lnTo>
                  <a:lnTo>
                    <a:pt x="5" y="15"/>
                  </a:lnTo>
                  <a:lnTo>
                    <a:pt x="5" y="15"/>
                  </a:lnTo>
                  <a:lnTo>
                    <a:pt x="0" y="10"/>
                  </a:lnTo>
                  <a:lnTo>
                    <a:pt x="0" y="10"/>
                  </a:lnTo>
                  <a:lnTo>
                    <a:pt x="0" y="10"/>
                  </a:lnTo>
                  <a:lnTo>
                    <a:pt x="0" y="5"/>
                  </a:lnTo>
                  <a:lnTo>
                    <a:pt x="5" y="5"/>
                  </a:lnTo>
                  <a:lnTo>
                    <a:pt x="5" y="5"/>
                  </a:lnTo>
                  <a:lnTo>
                    <a:pt x="5" y="0"/>
                  </a:lnTo>
                  <a:lnTo>
                    <a:pt x="5" y="0"/>
                  </a:lnTo>
                  <a:lnTo>
                    <a:pt x="10" y="0"/>
                  </a:lnTo>
                  <a:lnTo>
                    <a:pt x="10" y="0"/>
                  </a:lnTo>
                  <a:lnTo>
                    <a:pt x="15" y="0"/>
                  </a:lnTo>
                  <a:lnTo>
                    <a:pt x="15" y="0"/>
                  </a:lnTo>
                  <a:lnTo>
                    <a:pt x="15" y="0"/>
                  </a:lnTo>
                  <a:lnTo>
                    <a:pt x="20" y="0"/>
                  </a:lnTo>
                  <a:lnTo>
                    <a:pt x="20" y="0"/>
                  </a:lnTo>
                  <a:lnTo>
                    <a:pt x="20" y="0"/>
                  </a:lnTo>
                  <a:lnTo>
                    <a:pt x="24" y="5"/>
                  </a:lnTo>
                  <a:lnTo>
                    <a:pt x="24" y="5"/>
                  </a:lnTo>
                  <a:lnTo>
                    <a:pt x="24" y="10"/>
                  </a:lnTo>
                  <a:lnTo>
                    <a:pt x="24" y="10"/>
                  </a:lnTo>
                  <a:lnTo>
                    <a:pt x="24" y="10"/>
                  </a:lnTo>
                  <a:lnTo>
                    <a:pt x="24" y="15"/>
                  </a:lnTo>
                  <a:close/>
                </a:path>
              </a:pathLst>
            </a:custGeom>
            <a:solidFill>
              <a:srgbClr val="000000"/>
            </a:solidFill>
            <a:ln w="7938">
              <a:solidFill>
                <a:srgbClr val="000000"/>
              </a:solidFill>
              <a:prstDash val="solid"/>
              <a:round/>
              <a:headEnd/>
              <a:tailEnd/>
            </a:ln>
          </p:spPr>
          <p:txBody>
            <a:bodyPr/>
            <a:lstStyle/>
            <a:p>
              <a:endParaRPr lang="fr-FR"/>
            </a:p>
          </p:txBody>
        </p:sp>
        <p:sp>
          <p:nvSpPr>
            <p:cNvPr id="1049" name="Line 1056"/>
            <p:cNvSpPr>
              <a:spLocks noChangeShapeType="1"/>
            </p:cNvSpPr>
            <p:nvPr/>
          </p:nvSpPr>
          <p:spPr bwMode="auto">
            <a:xfrm rot="2966587" flipV="1">
              <a:off x="7956941" y="3397250"/>
              <a:ext cx="38100" cy="107950"/>
            </a:xfrm>
            <a:prstGeom prst="line">
              <a:avLst/>
            </a:prstGeom>
            <a:noFill/>
            <a:ln w="7938">
              <a:solidFill>
                <a:srgbClr val="000000"/>
              </a:solidFill>
              <a:round/>
              <a:headEnd/>
              <a:tailEnd/>
            </a:ln>
          </p:spPr>
          <p:txBody>
            <a:bodyPr/>
            <a:lstStyle/>
            <a:p>
              <a:endParaRPr lang="fr-FR"/>
            </a:p>
          </p:txBody>
        </p:sp>
        <p:sp>
          <p:nvSpPr>
            <p:cNvPr id="1050" name="Line 1057"/>
            <p:cNvSpPr>
              <a:spLocks noChangeShapeType="1"/>
            </p:cNvSpPr>
            <p:nvPr/>
          </p:nvSpPr>
          <p:spPr bwMode="auto">
            <a:xfrm rot="2966587">
              <a:off x="7925985" y="3439319"/>
              <a:ext cx="106362" cy="31750"/>
            </a:xfrm>
            <a:prstGeom prst="line">
              <a:avLst/>
            </a:prstGeom>
            <a:noFill/>
            <a:ln w="7938">
              <a:solidFill>
                <a:srgbClr val="000000"/>
              </a:solidFill>
              <a:round/>
              <a:headEnd/>
              <a:tailEnd/>
            </a:ln>
          </p:spPr>
          <p:txBody>
            <a:bodyPr/>
            <a:lstStyle/>
            <a:p>
              <a:endParaRPr lang="fr-FR"/>
            </a:p>
          </p:txBody>
        </p:sp>
        <p:sp>
          <p:nvSpPr>
            <p:cNvPr id="1051" name="Freeform 1058"/>
            <p:cNvSpPr>
              <a:spLocks/>
            </p:cNvSpPr>
            <p:nvPr/>
          </p:nvSpPr>
          <p:spPr bwMode="auto">
            <a:xfrm rot="2966587">
              <a:off x="8005360" y="3404394"/>
              <a:ext cx="100012" cy="44450"/>
            </a:xfrm>
            <a:custGeom>
              <a:avLst/>
              <a:gdLst/>
              <a:ahLst/>
              <a:cxnLst>
                <a:cxn ang="0">
                  <a:pos x="0" y="4"/>
                </a:cxn>
                <a:cxn ang="0">
                  <a:pos x="0" y="4"/>
                </a:cxn>
                <a:cxn ang="0">
                  <a:pos x="0" y="4"/>
                </a:cxn>
                <a:cxn ang="0">
                  <a:pos x="5" y="0"/>
                </a:cxn>
                <a:cxn ang="0">
                  <a:pos x="5" y="0"/>
                </a:cxn>
                <a:cxn ang="0">
                  <a:pos x="10" y="0"/>
                </a:cxn>
                <a:cxn ang="0">
                  <a:pos x="15" y="0"/>
                </a:cxn>
                <a:cxn ang="0">
                  <a:pos x="20" y="0"/>
                </a:cxn>
                <a:cxn ang="0">
                  <a:pos x="24" y="4"/>
                </a:cxn>
                <a:cxn ang="0">
                  <a:pos x="29" y="4"/>
                </a:cxn>
                <a:cxn ang="0">
                  <a:pos x="34" y="4"/>
                </a:cxn>
                <a:cxn ang="0">
                  <a:pos x="34" y="4"/>
                </a:cxn>
                <a:cxn ang="0">
                  <a:pos x="39" y="4"/>
                </a:cxn>
                <a:cxn ang="0">
                  <a:pos x="44" y="9"/>
                </a:cxn>
                <a:cxn ang="0">
                  <a:pos x="48" y="9"/>
                </a:cxn>
                <a:cxn ang="0">
                  <a:pos x="53" y="14"/>
                </a:cxn>
                <a:cxn ang="0">
                  <a:pos x="53" y="14"/>
                </a:cxn>
                <a:cxn ang="0">
                  <a:pos x="58" y="19"/>
                </a:cxn>
                <a:cxn ang="0">
                  <a:pos x="58" y="19"/>
                </a:cxn>
                <a:cxn ang="0">
                  <a:pos x="63" y="24"/>
                </a:cxn>
                <a:cxn ang="0">
                  <a:pos x="63" y="24"/>
                </a:cxn>
                <a:cxn ang="0">
                  <a:pos x="63" y="24"/>
                </a:cxn>
                <a:cxn ang="0">
                  <a:pos x="63" y="24"/>
                </a:cxn>
                <a:cxn ang="0">
                  <a:pos x="63" y="28"/>
                </a:cxn>
                <a:cxn ang="0">
                  <a:pos x="58" y="28"/>
                </a:cxn>
                <a:cxn ang="0">
                  <a:pos x="58" y="28"/>
                </a:cxn>
                <a:cxn ang="0">
                  <a:pos x="53" y="28"/>
                </a:cxn>
                <a:cxn ang="0">
                  <a:pos x="48" y="28"/>
                </a:cxn>
                <a:cxn ang="0">
                  <a:pos x="48" y="28"/>
                </a:cxn>
                <a:cxn ang="0">
                  <a:pos x="44" y="28"/>
                </a:cxn>
                <a:cxn ang="0">
                  <a:pos x="39" y="28"/>
                </a:cxn>
                <a:cxn ang="0">
                  <a:pos x="34" y="28"/>
                </a:cxn>
                <a:cxn ang="0">
                  <a:pos x="24" y="28"/>
                </a:cxn>
                <a:cxn ang="0">
                  <a:pos x="24" y="28"/>
                </a:cxn>
                <a:cxn ang="0">
                  <a:pos x="20" y="24"/>
                </a:cxn>
                <a:cxn ang="0">
                  <a:pos x="15" y="24"/>
                </a:cxn>
                <a:cxn ang="0">
                  <a:pos x="15" y="19"/>
                </a:cxn>
                <a:cxn ang="0">
                  <a:pos x="10" y="19"/>
                </a:cxn>
                <a:cxn ang="0">
                  <a:pos x="5" y="14"/>
                </a:cxn>
                <a:cxn ang="0">
                  <a:pos x="0" y="14"/>
                </a:cxn>
                <a:cxn ang="0">
                  <a:pos x="0" y="9"/>
                </a:cxn>
                <a:cxn ang="0">
                  <a:pos x="0" y="9"/>
                </a:cxn>
                <a:cxn ang="0">
                  <a:pos x="0" y="9"/>
                </a:cxn>
                <a:cxn ang="0">
                  <a:pos x="0" y="4"/>
                </a:cxn>
                <a:cxn ang="0">
                  <a:pos x="0" y="4"/>
                </a:cxn>
              </a:cxnLst>
              <a:rect l="0" t="0" r="r" b="b"/>
              <a:pathLst>
                <a:path w="63" h="28">
                  <a:moveTo>
                    <a:pt x="0" y="4"/>
                  </a:moveTo>
                  <a:lnTo>
                    <a:pt x="0" y="4"/>
                  </a:lnTo>
                  <a:lnTo>
                    <a:pt x="0" y="4"/>
                  </a:lnTo>
                  <a:lnTo>
                    <a:pt x="5" y="0"/>
                  </a:lnTo>
                  <a:lnTo>
                    <a:pt x="5" y="0"/>
                  </a:lnTo>
                  <a:lnTo>
                    <a:pt x="10" y="0"/>
                  </a:lnTo>
                  <a:lnTo>
                    <a:pt x="15" y="0"/>
                  </a:lnTo>
                  <a:lnTo>
                    <a:pt x="20" y="0"/>
                  </a:lnTo>
                  <a:lnTo>
                    <a:pt x="24" y="4"/>
                  </a:lnTo>
                  <a:lnTo>
                    <a:pt x="29" y="4"/>
                  </a:lnTo>
                  <a:lnTo>
                    <a:pt x="34" y="4"/>
                  </a:lnTo>
                  <a:lnTo>
                    <a:pt x="34" y="4"/>
                  </a:lnTo>
                  <a:lnTo>
                    <a:pt x="39" y="4"/>
                  </a:lnTo>
                  <a:lnTo>
                    <a:pt x="44" y="9"/>
                  </a:lnTo>
                  <a:lnTo>
                    <a:pt x="48" y="9"/>
                  </a:lnTo>
                  <a:lnTo>
                    <a:pt x="53" y="14"/>
                  </a:lnTo>
                  <a:lnTo>
                    <a:pt x="53" y="14"/>
                  </a:lnTo>
                  <a:lnTo>
                    <a:pt x="58" y="19"/>
                  </a:lnTo>
                  <a:lnTo>
                    <a:pt x="58" y="19"/>
                  </a:lnTo>
                  <a:lnTo>
                    <a:pt x="63" y="24"/>
                  </a:lnTo>
                  <a:lnTo>
                    <a:pt x="63" y="24"/>
                  </a:lnTo>
                  <a:lnTo>
                    <a:pt x="63" y="24"/>
                  </a:lnTo>
                  <a:lnTo>
                    <a:pt x="63" y="24"/>
                  </a:lnTo>
                  <a:lnTo>
                    <a:pt x="63" y="28"/>
                  </a:lnTo>
                  <a:lnTo>
                    <a:pt x="58" y="28"/>
                  </a:lnTo>
                  <a:lnTo>
                    <a:pt x="58" y="28"/>
                  </a:lnTo>
                  <a:lnTo>
                    <a:pt x="53" y="28"/>
                  </a:lnTo>
                  <a:lnTo>
                    <a:pt x="48" y="28"/>
                  </a:lnTo>
                  <a:lnTo>
                    <a:pt x="48" y="28"/>
                  </a:lnTo>
                  <a:lnTo>
                    <a:pt x="44" y="28"/>
                  </a:lnTo>
                  <a:lnTo>
                    <a:pt x="39" y="28"/>
                  </a:lnTo>
                  <a:lnTo>
                    <a:pt x="34" y="28"/>
                  </a:lnTo>
                  <a:lnTo>
                    <a:pt x="24" y="28"/>
                  </a:lnTo>
                  <a:lnTo>
                    <a:pt x="24" y="28"/>
                  </a:lnTo>
                  <a:lnTo>
                    <a:pt x="20" y="24"/>
                  </a:lnTo>
                  <a:lnTo>
                    <a:pt x="15" y="24"/>
                  </a:lnTo>
                  <a:lnTo>
                    <a:pt x="15" y="19"/>
                  </a:lnTo>
                  <a:lnTo>
                    <a:pt x="10" y="19"/>
                  </a:lnTo>
                  <a:lnTo>
                    <a:pt x="5" y="14"/>
                  </a:lnTo>
                  <a:lnTo>
                    <a:pt x="0" y="14"/>
                  </a:lnTo>
                  <a:lnTo>
                    <a:pt x="0" y="9"/>
                  </a:lnTo>
                  <a:lnTo>
                    <a:pt x="0" y="9"/>
                  </a:lnTo>
                  <a:lnTo>
                    <a:pt x="0" y="9"/>
                  </a:lnTo>
                  <a:lnTo>
                    <a:pt x="0" y="4"/>
                  </a:lnTo>
                  <a:lnTo>
                    <a:pt x="0" y="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52" name="Freeform 1059"/>
            <p:cNvSpPr>
              <a:spLocks/>
            </p:cNvSpPr>
            <p:nvPr/>
          </p:nvSpPr>
          <p:spPr bwMode="auto">
            <a:xfrm rot="2966587">
              <a:off x="7833910" y="3420269"/>
              <a:ext cx="77788" cy="76200"/>
            </a:xfrm>
            <a:custGeom>
              <a:avLst/>
              <a:gdLst/>
              <a:ahLst/>
              <a:cxnLst>
                <a:cxn ang="0">
                  <a:pos x="0" y="0"/>
                </a:cxn>
                <a:cxn ang="0">
                  <a:pos x="0" y="0"/>
                </a:cxn>
                <a:cxn ang="0">
                  <a:pos x="5" y="0"/>
                </a:cxn>
                <a:cxn ang="0">
                  <a:pos x="5" y="0"/>
                </a:cxn>
                <a:cxn ang="0">
                  <a:pos x="10" y="0"/>
                </a:cxn>
                <a:cxn ang="0">
                  <a:pos x="15" y="5"/>
                </a:cxn>
                <a:cxn ang="0">
                  <a:pos x="15" y="5"/>
                </a:cxn>
                <a:cxn ang="0">
                  <a:pos x="20" y="5"/>
                </a:cxn>
                <a:cxn ang="0">
                  <a:pos x="25" y="10"/>
                </a:cxn>
                <a:cxn ang="0">
                  <a:pos x="29" y="14"/>
                </a:cxn>
                <a:cxn ang="0">
                  <a:pos x="34" y="19"/>
                </a:cxn>
                <a:cxn ang="0">
                  <a:pos x="34" y="19"/>
                </a:cxn>
                <a:cxn ang="0">
                  <a:pos x="39" y="19"/>
                </a:cxn>
                <a:cxn ang="0">
                  <a:pos x="39" y="24"/>
                </a:cxn>
                <a:cxn ang="0">
                  <a:pos x="44" y="29"/>
                </a:cxn>
                <a:cxn ang="0">
                  <a:pos x="44" y="34"/>
                </a:cxn>
                <a:cxn ang="0">
                  <a:pos x="49" y="34"/>
                </a:cxn>
                <a:cxn ang="0">
                  <a:pos x="49" y="38"/>
                </a:cxn>
                <a:cxn ang="0">
                  <a:pos x="49" y="43"/>
                </a:cxn>
                <a:cxn ang="0">
                  <a:pos x="49" y="43"/>
                </a:cxn>
                <a:cxn ang="0">
                  <a:pos x="49" y="48"/>
                </a:cxn>
                <a:cxn ang="0">
                  <a:pos x="49" y="48"/>
                </a:cxn>
                <a:cxn ang="0">
                  <a:pos x="49" y="48"/>
                </a:cxn>
                <a:cxn ang="0">
                  <a:pos x="49" y="48"/>
                </a:cxn>
                <a:cxn ang="0">
                  <a:pos x="44" y="48"/>
                </a:cxn>
                <a:cxn ang="0">
                  <a:pos x="44" y="48"/>
                </a:cxn>
                <a:cxn ang="0">
                  <a:pos x="39" y="48"/>
                </a:cxn>
                <a:cxn ang="0">
                  <a:pos x="34" y="48"/>
                </a:cxn>
                <a:cxn ang="0">
                  <a:pos x="34" y="43"/>
                </a:cxn>
                <a:cxn ang="0">
                  <a:pos x="29" y="43"/>
                </a:cxn>
                <a:cxn ang="0">
                  <a:pos x="25" y="38"/>
                </a:cxn>
                <a:cxn ang="0">
                  <a:pos x="20" y="38"/>
                </a:cxn>
                <a:cxn ang="0">
                  <a:pos x="15" y="34"/>
                </a:cxn>
                <a:cxn ang="0">
                  <a:pos x="15" y="34"/>
                </a:cxn>
                <a:cxn ang="0">
                  <a:pos x="15" y="29"/>
                </a:cxn>
                <a:cxn ang="0">
                  <a:pos x="10" y="24"/>
                </a:cxn>
                <a:cxn ang="0">
                  <a:pos x="5" y="24"/>
                </a:cxn>
                <a:cxn ang="0">
                  <a:pos x="5" y="19"/>
                </a:cxn>
                <a:cxn ang="0">
                  <a:pos x="0" y="14"/>
                </a:cxn>
                <a:cxn ang="0">
                  <a:pos x="0" y="10"/>
                </a:cxn>
                <a:cxn ang="0">
                  <a:pos x="0" y="10"/>
                </a:cxn>
                <a:cxn ang="0">
                  <a:pos x="0" y="5"/>
                </a:cxn>
                <a:cxn ang="0">
                  <a:pos x="0" y="5"/>
                </a:cxn>
                <a:cxn ang="0">
                  <a:pos x="0" y="0"/>
                </a:cxn>
                <a:cxn ang="0">
                  <a:pos x="0" y="0"/>
                </a:cxn>
              </a:cxnLst>
              <a:rect l="0" t="0" r="r" b="b"/>
              <a:pathLst>
                <a:path w="49" h="48">
                  <a:moveTo>
                    <a:pt x="0" y="0"/>
                  </a:moveTo>
                  <a:lnTo>
                    <a:pt x="0" y="0"/>
                  </a:lnTo>
                  <a:lnTo>
                    <a:pt x="5" y="0"/>
                  </a:lnTo>
                  <a:lnTo>
                    <a:pt x="5" y="0"/>
                  </a:lnTo>
                  <a:lnTo>
                    <a:pt x="10" y="0"/>
                  </a:lnTo>
                  <a:lnTo>
                    <a:pt x="15" y="5"/>
                  </a:lnTo>
                  <a:lnTo>
                    <a:pt x="15" y="5"/>
                  </a:lnTo>
                  <a:lnTo>
                    <a:pt x="20" y="5"/>
                  </a:lnTo>
                  <a:lnTo>
                    <a:pt x="25" y="10"/>
                  </a:lnTo>
                  <a:lnTo>
                    <a:pt x="29" y="14"/>
                  </a:lnTo>
                  <a:lnTo>
                    <a:pt x="34" y="19"/>
                  </a:lnTo>
                  <a:lnTo>
                    <a:pt x="34" y="19"/>
                  </a:lnTo>
                  <a:lnTo>
                    <a:pt x="39" y="19"/>
                  </a:lnTo>
                  <a:lnTo>
                    <a:pt x="39" y="24"/>
                  </a:lnTo>
                  <a:lnTo>
                    <a:pt x="44" y="29"/>
                  </a:lnTo>
                  <a:lnTo>
                    <a:pt x="44" y="34"/>
                  </a:lnTo>
                  <a:lnTo>
                    <a:pt x="49" y="34"/>
                  </a:lnTo>
                  <a:lnTo>
                    <a:pt x="49" y="38"/>
                  </a:lnTo>
                  <a:lnTo>
                    <a:pt x="49" y="43"/>
                  </a:lnTo>
                  <a:lnTo>
                    <a:pt x="49" y="43"/>
                  </a:lnTo>
                  <a:lnTo>
                    <a:pt x="49" y="48"/>
                  </a:lnTo>
                  <a:lnTo>
                    <a:pt x="49" y="48"/>
                  </a:lnTo>
                  <a:lnTo>
                    <a:pt x="49" y="48"/>
                  </a:lnTo>
                  <a:lnTo>
                    <a:pt x="49" y="48"/>
                  </a:lnTo>
                  <a:lnTo>
                    <a:pt x="44" y="48"/>
                  </a:lnTo>
                  <a:lnTo>
                    <a:pt x="44" y="48"/>
                  </a:lnTo>
                  <a:lnTo>
                    <a:pt x="39" y="48"/>
                  </a:lnTo>
                  <a:lnTo>
                    <a:pt x="34" y="48"/>
                  </a:lnTo>
                  <a:lnTo>
                    <a:pt x="34" y="43"/>
                  </a:lnTo>
                  <a:lnTo>
                    <a:pt x="29" y="43"/>
                  </a:lnTo>
                  <a:lnTo>
                    <a:pt x="25" y="38"/>
                  </a:lnTo>
                  <a:lnTo>
                    <a:pt x="20" y="38"/>
                  </a:lnTo>
                  <a:lnTo>
                    <a:pt x="15" y="34"/>
                  </a:lnTo>
                  <a:lnTo>
                    <a:pt x="15" y="34"/>
                  </a:lnTo>
                  <a:lnTo>
                    <a:pt x="15" y="29"/>
                  </a:lnTo>
                  <a:lnTo>
                    <a:pt x="10" y="24"/>
                  </a:lnTo>
                  <a:lnTo>
                    <a:pt x="5" y="24"/>
                  </a:lnTo>
                  <a:lnTo>
                    <a:pt x="5" y="19"/>
                  </a:lnTo>
                  <a:lnTo>
                    <a:pt x="0" y="14"/>
                  </a:lnTo>
                  <a:lnTo>
                    <a:pt x="0" y="10"/>
                  </a:lnTo>
                  <a:lnTo>
                    <a:pt x="0" y="10"/>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53" name="Freeform 1060"/>
            <p:cNvSpPr>
              <a:spLocks/>
            </p:cNvSpPr>
            <p:nvPr/>
          </p:nvSpPr>
          <p:spPr bwMode="auto">
            <a:xfrm rot="2966587">
              <a:off x="7778348" y="3436144"/>
              <a:ext cx="30162" cy="38100"/>
            </a:xfrm>
            <a:custGeom>
              <a:avLst/>
              <a:gdLst/>
              <a:ahLst/>
              <a:cxnLst>
                <a:cxn ang="0">
                  <a:pos x="19" y="19"/>
                </a:cxn>
                <a:cxn ang="0">
                  <a:pos x="15" y="19"/>
                </a:cxn>
                <a:cxn ang="0">
                  <a:pos x="15" y="19"/>
                </a:cxn>
                <a:cxn ang="0">
                  <a:pos x="15" y="24"/>
                </a:cxn>
                <a:cxn ang="0">
                  <a:pos x="10" y="24"/>
                </a:cxn>
                <a:cxn ang="0">
                  <a:pos x="10" y="24"/>
                </a:cxn>
                <a:cxn ang="0">
                  <a:pos x="10" y="24"/>
                </a:cxn>
                <a:cxn ang="0">
                  <a:pos x="5" y="19"/>
                </a:cxn>
                <a:cxn ang="0">
                  <a:pos x="5" y="19"/>
                </a:cxn>
                <a:cxn ang="0">
                  <a:pos x="0" y="19"/>
                </a:cxn>
                <a:cxn ang="0">
                  <a:pos x="0" y="19"/>
                </a:cxn>
                <a:cxn ang="0">
                  <a:pos x="0" y="14"/>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5" y="0"/>
                </a:cxn>
                <a:cxn ang="0">
                  <a:pos x="15" y="0"/>
                </a:cxn>
                <a:cxn ang="0">
                  <a:pos x="15" y="5"/>
                </a:cxn>
                <a:cxn ang="0">
                  <a:pos x="19" y="5"/>
                </a:cxn>
                <a:cxn ang="0">
                  <a:pos x="19" y="5"/>
                </a:cxn>
                <a:cxn ang="0">
                  <a:pos x="19" y="5"/>
                </a:cxn>
                <a:cxn ang="0">
                  <a:pos x="19" y="10"/>
                </a:cxn>
                <a:cxn ang="0">
                  <a:pos x="19" y="10"/>
                </a:cxn>
                <a:cxn ang="0">
                  <a:pos x="19" y="14"/>
                </a:cxn>
                <a:cxn ang="0">
                  <a:pos x="19" y="14"/>
                </a:cxn>
                <a:cxn ang="0">
                  <a:pos x="19" y="14"/>
                </a:cxn>
                <a:cxn ang="0">
                  <a:pos x="19" y="19"/>
                </a:cxn>
                <a:cxn ang="0">
                  <a:pos x="19" y="19"/>
                </a:cxn>
              </a:cxnLst>
              <a:rect l="0" t="0" r="r" b="b"/>
              <a:pathLst>
                <a:path w="19" h="24">
                  <a:moveTo>
                    <a:pt x="19" y="19"/>
                  </a:moveTo>
                  <a:lnTo>
                    <a:pt x="15" y="19"/>
                  </a:lnTo>
                  <a:lnTo>
                    <a:pt x="15" y="19"/>
                  </a:lnTo>
                  <a:lnTo>
                    <a:pt x="15" y="24"/>
                  </a:lnTo>
                  <a:lnTo>
                    <a:pt x="10" y="24"/>
                  </a:lnTo>
                  <a:lnTo>
                    <a:pt x="10" y="24"/>
                  </a:lnTo>
                  <a:lnTo>
                    <a:pt x="10" y="24"/>
                  </a:lnTo>
                  <a:lnTo>
                    <a:pt x="5" y="19"/>
                  </a:lnTo>
                  <a:lnTo>
                    <a:pt x="5" y="19"/>
                  </a:lnTo>
                  <a:lnTo>
                    <a:pt x="0" y="19"/>
                  </a:lnTo>
                  <a:lnTo>
                    <a:pt x="0" y="19"/>
                  </a:lnTo>
                  <a:lnTo>
                    <a:pt x="0" y="14"/>
                  </a:lnTo>
                  <a:lnTo>
                    <a:pt x="0" y="14"/>
                  </a:lnTo>
                  <a:lnTo>
                    <a:pt x="0" y="14"/>
                  </a:lnTo>
                  <a:lnTo>
                    <a:pt x="0" y="10"/>
                  </a:lnTo>
                  <a:lnTo>
                    <a:pt x="0" y="10"/>
                  </a:lnTo>
                  <a:lnTo>
                    <a:pt x="0" y="10"/>
                  </a:lnTo>
                  <a:lnTo>
                    <a:pt x="0" y="5"/>
                  </a:lnTo>
                  <a:lnTo>
                    <a:pt x="0" y="5"/>
                  </a:lnTo>
                  <a:lnTo>
                    <a:pt x="5" y="5"/>
                  </a:lnTo>
                  <a:lnTo>
                    <a:pt x="5" y="0"/>
                  </a:lnTo>
                  <a:lnTo>
                    <a:pt x="5" y="0"/>
                  </a:lnTo>
                  <a:lnTo>
                    <a:pt x="10" y="0"/>
                  </a:lnTo>
                  <a:lnTo>
                    <a:pt x="10" y="0"/>
                  </a:lnTo>
                  <a:lnTo>
                    <a:pt x="15" y="0"/>
                  </a:lnTo>
                  <a:lnTo>
                    <a:pt x="15" y="0"/>
                  </a:lnTo>
                  <a:lnTo>
                    <a:pt x="15" y="5"/>
                  </a:lnTo>
                  <a:lnTo>
                    <a:pt x="19" y="5"/>
                  </a:lnTo>
                  <a:lnTo>
                    <a:pt x="19" y="5"/>
                  </a:lnTo>
                  <a:lnTo>
                    <a:pt x="19" y="5"/>
                  </a:lnTo>
                  <a:lnTo>
                    <a:pt x="19" y="10"/>
                  </a:lnTo>
                  <a:lnTo>
                    <a:pt x="19" y="10"/>
                  </a:lnTo>
                  <a:lnTo>
                    <a:pt x="19" y="14"/>
                  </a:lnTo>
                  <a:lnTo>
                    <a:pt x="19" y="14"/>
                  </a:lnTo>
                  <a:lnTo>
                    <a:pt x="19" y="14"/>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054" name="Line 1061"/>
            <p:cNvSpPr>
              <a:spLocks noChangeShapeType="1"/>
            </p:cNvSpPr>
            <p:nvPr/>
          </p:nvSpPr>
          <p:spPr bwMode="auto">
            <a:xfrm rot="2966587" flipV="1">
              <a:off x="7755329" y="3414713"/>
              <a:ext cx="76200" cy="82550"/>
            </a:xfrm>
            <a:prstGeom prst="line">
              <a:avLst/>
            </a:prstGeom>
            <a:noFill/>
            <a:ln w="7938">
              <a:solidFill>
                <a:srgbClr val="000000"/>
              </a:solidFill>
              <a:round/>
              <a:headEnd/>
              <a:tailEnd/>
            </a:ln>
          </p:spPr>
          <p:txBody>
            <a:bodyPr/>
            <a:lstStyle/>
            <a:p>
              <a:endParaRPr lang="fr-FR"/>
            </a:p>
          </p:txBody>
        </p:sp>
        <p:sp>
          <p:nvSpPr>
            <p:cNvPr id="1055" name="Line 1062"/>
            <p:cNvSpPr>
              <a:spLocks noChangeShapeType="1"/>
            </p:cNvSpPr>
            <p:nvPr/>
          </p:nvSpPr>
          <p:spPr bwMode="auto">
            <a:xfrm rot="2966587">
              <a:off x="7755329" y="3414713"/>
              <a:ext cx="76200" cy="76200"/>
            </a:xfrm>
            <a:prstGeom prst="line">
              <a:avLst/>
            </a:prstGeom>
            <a:noFill/>
            <a:ln w="7938">
              <a:solidFill>
                <a:srgbClr val="000000"/>
              </a:solidFill>
              <a:round/>
              <a:headEnd/>
              <a:tailEnd/>
            </a:ln>
          </p:spPr>
          <p:txBody>
            <a:bodyPr/>
            <a:lstStyle/>
            <a:p>
              <a:endParaRPr lang="fr-FR"/>
            </a:p>
          </p:txBody>
        </p:sp>
        <p:sp>
          <p:nvSpPr>
            <p:cNvPr id="1056" name="Freeform 1063"/>
            <p:cNvSpPr>
              <a:spLocks/>
            </p:cNvSpPr>
            <p:nvPr/>
          </p:nvSpPr>
          <p:spPr bwMode="auto">
            <a:xfrm rot="2966587">
              <a:off x="7715642" y="3494087"/>
              <a:ext cx="30162" cy="30163"/>
            </a:xfrm>
            <a:custGeom>
              <a:avLst/>
              <a:gdLst/>
              <a:ahLst/>
              <a:cxnLst>
                <a:cxn ang="0">
                  <a:pos x="19" y="14"/>
                </a:cxn>
                <a:cxn ang="0">
                  <a:pos x="15" y="19"/>
                </a:cxn>
                <a:cxn ang="0">
                  <a:pos x="15" y="19"/>
                </a:cxn>
                <a:cxn ang="0">
                  <a:pos x="15" y="19"/>
                </a:cxn>
                <a:cxn ang="0">
                  <a:pos x="10" y="19"/>
                </a:cxn>
                <a:cxn ang="0">
                  <a:pos x="10" y="19"/>
                </a:cxn>
                <a:cxn ang="0">
                  <a:pos x="10" y="19"/>
                </a:cxn>
                <a:cxn ang="0">
                  <a:pos x="5" y="19"/>
                </a:cxn>
                <a:cxn ang="0">
                  <a:pos x="5" y="19"/>
                </a:cxn>
                <a:cxn ang="0">
                  <a:pos x="5" y="14"/>
                </a:cxn>
                <a:cxn ang="0">
                  <a:pos x="0" y="14"/>
                </a:cxn>
                <a:cxn ang="0">
                  <a:pos x="0" y="14"/>
                </a:cxn>
                <a:cxn ang="0">
                  <a:pos x="0" y="9"/>
                </a:cxn>
                <a:cxn ang="0">
                  <a:pos x="0" y="9"/>
                </a:cxn>
                <a:cxn ang="0">
                  <a:pos x="0" y="9"/>
                </a:cxn>
                <a:cxn ang="0">
                  <a:pos x="0" y="5"/>
                </a:cxn>
                <a:cxn ang="0">
                  <a:pos x="0" y="5"/>
                </a:cxn>
                <a:cxn ang="0">
                  <a:pos x="0" y="5"/>
                </a:cxn>
                <a:cxn ang="0">
                  <a:pos x="0" y="0"/>
                </a:cxn>
                <a:cxn ang="0">
                  <a:pos x="5" y="0"/>
                </a:cxn>
                <a:cxn ang="0">
                  <a:pos x="5" y="0"/>
                </a:cxn>
                <a:cxn ang="0">
                  <a:pos x="5" y="0"/>
                </a:cxn>
                <a:cxn ang="0">
                  <a:pos x="10" y="0"/>
                </a:cxn>
                <a:cxn ang="0">
                  <a:pos x="10" y="0"/>
                </a:cxn>
                <a:cxn ang="0">
                  <a:pos x="15" y="0"/>
                </a:cxn>
                <a:cxn ang="0">
                  <a:pos x="15" y="0"/>
                </a:cxn>
                <a:cxn ang="0">
                  <a:pos x="15" y="0"/>
                </a:cxn>
                <a:cxn ang="0">
                  <a:pos x="19" y="0"/>
                </a:cxn>
                <a:cxn ang="0">
                  <a:pos x="19" y="5"/>
                </a:cxn>
                <a:cxn ang="0">
                  <a:pos x="19" y="5"/>
                </a:cxn>
                <a:cxn ang="0">
                  <a:pos x="19" y="5"/>
                </a:cxn>
                <a:cxn ang="0">
                  <a:pos x="19" y="9"/>
                </a:cxn>
                <a:cxn ang="0">
                  <a:pos x="19" y="9"/>
                </a:cxn>
                <a:cxn ang="0">
                  <a:pos x="19" y="9"/>
                </a:cxn>
                <a:cxn ang="0">
                  <a:pos x="19" y="14"/>
                </a:cxn>
                <a:cxn ang="0">
                  <a:pos x="19" y="14"/>
                </a:cxn>
                <a:cxn ang="0">
                  <a:pos x="19" y="14"/>
                </a:cxn>
              </a:cxnLst>
              <a:rect l="0" t="0" r="r" b="b"/>
              <a:pathLst>
                <a:path w="19" h="19">
                  <a:moveTo>
                    <a:pt x="19" y="14"/>
                  </a:moveTo>
                  <a:lnTo>
                    <a:pt x="15" y="19"/>
                  </a:lnTo>
                  <a:lnTo>
                    <a:pt x="15" y="19"/>
                  </a:lnTo>
                  <a:lnTo>
                    <a:pt x="15" y="19"/>
                  </a:lnTo>
                  <a:lnTo>
                    <a:pt x="10" y="19"/>
                  </a:lnTo>
                  <a:lnTo>
                    <a:pt x="10" y="19"/>
                  </a:lnTo>
                  <a:lnTo>
                    <a:pt x="10" y="19"/>
                  </a:lnTo>
                  <a:lnTo>
                    <a:pt x="5" y="19"/>
                  </a:lnTo>
                  <a:lnTo>
                    <a:pt x="5" y="19"/>
                  </a:lnTo>
                  <a:lnTo>
                    <a:pt x="5" y="14"/>
                  </a:lnTo>
                  <a:lnTo>
                    <a:pt x="0" y="14"/>
                  </a:lnTo>
                  <a:lnTo>
                    <a:pt x="0" y="14"/>
                  </a:lnTo>
                  <a:lnTo>
                    <a:pt x="0" y="9"/>
                  </a:lnTo>
                  <a:lnTo>
                    <a:pt x="0" y="9"/>
                  </a:lnTo>
                  <a:lnTo>
                    <a:pt x="0" y="9"/>
                  </a:lnTo>
                  <a:lnTo>
                    <a:pt x="0" y="5"/>
                  </a:lnTo>
                  <a:lnTo>
                    <a:pt x="0" y="5"/>
                  </a:lnTo>
                  <a:lnTo>
                    <a:pt x="0" y="5"/>
                  </a:lnTo>
                  <a:lnTo>
                    <a:pt x="0" y="0"/>
                  </a:lnTo>
                  <a:lnTo>
                    <a:pt x="5" y="0"/>
                  </a:lnTo>
                  <a:lnTo>
                    <a:pt x="5" y="0"/>
                  </a:lnTo>
                  <a:lnTo>
                    <a:pt x="5" y="0"/>
                  </a:lnTo>
                  <a:lnTo>
                    <a:pt x="10" y="0"/>
                  </a:lnTo>
                  <a:lnTo>
                    <a:pt x="10" y="0"/>
                  </a:lnTo>
                  <a:lnTo>
                    <a:pt x="15" y="0"/>
                  </a:lnTo>
                  <a:lnTo>
                    <a:pt x="15" y="0"/>
                  </a:lnTo>
                  <a:lnTo>
                    <a:pt x="15" y="0"/>
                  </a:lnTo>
                  <a:lnTo>
                    <a:pt x="19" y="0"/>
                  </a:lnTo>
                  <a:lnTo>
                    <a:pt x="19" y="5"/>
                  </a:lnTo>
                  <a:lnTo>
                    <a:pt x="19" y="5"/>
                  </a:lnTo>
                  <a:lnTo>
                    <a:pt x="19" y="5"/>
                  </a:lnTo>
                  <a:lnTo>
                    <a:pt x="19" y="9"/>
                  </a:lnTo>
                  <a:lnTo>
                    <a:pt x="19" y="9"/>
                  </a:lnTo>
                  <a:lnTo>
                    <a:pt x="19" y="9"/>
                  </a:lnTo>
                  <a:lnTo>
                    <a:pt x="19" y="14"/>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057" name="Line 1064"/>
            <p:cNvSpPr>
              <a:spLocks noChangeShapeType="1"/>
            </p:cNvSpPr>
            <p:nvPr/>
          </p:nvSpPr>
          <p:spPr bwMode="auto">
            <a:xfrm rot="2966587" flipV="1">
              <a:off x="7693416" y="3467100"/>
              <a:ext cx="76200" cy="76200"/>
            </a:xfrm>
            <a:prstGeom prst="line">
              <a:avLst/>
            </a:prstGeom>
            <a:noFill/>
            <a:ln w="7938">
              <a:solidFill>
                <a:srgbClr val="000000"/>
              </a:solidFill>
              <a:round/>
              <a:headEnd/>
              <a:tailEnd/>
            </a:ln>
          </p:spPr>
          <p:txBody>
            <a:bodyPr/>
            <a:lstStyle/>
            <a:p>
              <a:endParaRPr lang="fr-FR"/>
            </a:p>
          </p:txBody>
        </p:sp>
        <p:sp>
          <p:nvSpPr>
            <p:cNvPr id="1058" name="Line 1065"/>
            <p:cNvSpPr>
              <a:spLocks noChangeShapeType="1"/>
            </p:cNvSpPr>
            <p:nvPr/>
          </p:nvSpPr>
          <p:spPr bwMode="auto">
            <a:xfrm rot="2966587">
              <a:off x="7693416" y="3467100"/>
              <a:ext cx="76200" cy="76200"/>
            </a:xfrm>
            <a:prstGeom prst="line">
              <a:avLst/>
            </a:prstGeom>
            <a:noFill/>
            <a:ln w="7938">
              <a:solidFill>
                <a:srgbClr val="000000"/>
              </a:solidFill>
              <a:round/>
              <a:headEnd/>
              <a:tailEnd/>
            </a:ln>
          </p:spPr>
          <p:txBody>
            <a:bodyPr/>
            <a:lstStyle/>
            <a:p>
              <a:endParaRPr lang="fr-FR"/>
            </a:p>
          </p:txBody>
        </p:sp>
        <p:sp>
          <p:nvSpPr>
            <p:cNvPr id="1059" name="Freeform 1066"/>
            <p:cNvSpPr>
              <a:spLocks/>
            </p:cNvSpPr>
            <p:nvPr/>
          </p:nvSpPr>
          <p:spPr bwMode="auto">
            <a:xfrm rot="2966587">
              <a:off x="7609279" y="3443288"/>
              <a:ext cx="92075" cy="53975"/>
            </a:xfrm>
            <a:custGeom>
              <a:avLst/>
              <a:gdLst/>
              <a:ahLst/>
              <a:cxnLst>
                <a:cxn ang="0">
                  <a:pos x="0" y="5"/>
                </a:cxn>
                <a:cxn ang="0">
                  <a:pos x="0" y="0"/>
                </a:cxn>
                <a:cxn ang="0">
                  <a:pos x="0" y="0"/>
                </a:cxn>
                <a:cxn ang="0">
                  <a:pos x="5" y="0"/>
                </a:cxn>
                <a:cxn ang="0">
                  <a:pos x="5" y="0"/>
                </a:cxn>
                <a:cxn ang="0">
                  <a:pos x="10" y="0"/>
                </a:cxn>
                <a:cxn ang="0">
                  <a:pos x="14" y="0"/>
                </a:cxn>
                <a:cxn ang="0">
                  <a:pos x="19" y="0"/>
                </a:cxn>
                <a:cxn ang="0">
                  <a:pos x="24" y="5"/>
                </a:cxn>
                <a:cxn ang="0">
                  <a:pos x="29" y="5"/>
                </a:cxn>
                <a:cxn ang="0">
                  <a:pos x="34" y="10"/>
                </a:cxn>
                <a:cxn ang="0">
                  <a:pos x="34" y="10"/>
                </a:cxn>
                <a:cxn ang="0">
                  <a:pos x="38" y="10"/>
                </a:cxn>
                <a:cxn ang="0">
                  <a:pos x="43" y="15"/>
                </a:cxn>
                <a:cxn ang="0">
                  <a:pos x="48" y="15"/>
                </a:cxn>
                <a:cxn ang="0">
                  <a:pos x="48" y="19"/>
                </a:cxn>
                <a:cxn ang="0">
                  <a:pos x="53" y="19"/>
                </a:cxn>
                <a:cxn ang="0">
                  <a:pos x="58" y="24"/>
                </a:cxn>
                <a:cxn ang="0">
                  <a:pos x="58" y="24"/>
                </a:cxn>
                <a:cxn ang="0">
                  <a:pos x="58" y="29"/>
                </a:cxn>
                <a:cxn ang="0">
                  <a:pos x="58" y="29"/>
                </a:cxn>
                <a:cxn ang="0">
                  <a:pos x="58" y="34"/>
                </a:cxn>
                <a:cxn ang="0">
                  <a:pos x="58" y="34"/>
                </a:cxn>
                <a:cxn ang="0">
                  <a:pos x="58" y="34"/>
                </a:cxn>
                <a:cxn ang="0">
                  <a:pos x="58" y="34"/>
                </a:cxn>
                <a:cxn ang="0">
                  <a:pos x="53" y="34"/>
                </a:cxn>
                <a:cxn ang="0">
                  <a:pos x="48" y="34"/>
                </a:cxn>
                <a:cxn ang="0">
                  <a:pos x="48" y="34"/>
                </a:cxn>
                <a:cxn ang="0">
                  <a:pos x="43" y="34"/>
                </a:cxn>
                <a:cxn ang="0">
                  <a:pos x="38" y="34"/>
                </a:cxn>
                <a:cxn ang="0">
                  <a:pos x="34" y="34"/>
                </a:cxn>
                <a:cxn ang="0">
                  <a:pos x="29" y="29"/>
                </a:cxn>
                <a:cxn ang="0">
                  <a:pos x="24" y="29"/>
                </a:cxn>
                <a:cxn ang="0">
                  <a:pos x="24" y="29"/>
                </a:cxn>
                <a:cxn ang="0">
                  <a:pos x="19" y="24"/>
                </a:cxn>
                <a:cxn ang="0">
                  <a:pos x="14" y="24"/>
                </a:cxn>
                <a:cxn ang="0">
                  <a:pos x="10" y="19"/>
                </a:cxn>
                <a:cxn ang="0">
                  <a:pos x="5" y="19"/>
                </a:cxn>
                <a:cxn ang="0">
                  <a:pos x="5" y="15"/>
                </a:cxn>
                <a:cxn ang="0">
                  <a:pos x="0" y="15"/>
                </a:cxn>
                <a:cxn ang="0">
                  <a:pos x="0" y="10"/>
                </a:cxn>
                <a:cxn ang="0">
                  <a:pos x="0" y="5"/>
                </a:cxn>
                <a:cxn ang="0">
                  <a:pos x="0" y="5"/>
                </a:cxn>
                <a:cxn ang="0">
                  <a:pos x="0" y="5"/>
                </a:cxn>
                <a:cxn ang="0">
                  <a:pos x="0" y="5"/>
                </a:cxn>
              </a:cxnLst>
              <a:rect l="0" t="0" r="r" b="b"/>
              <a:pathLst>
                <a:path w="58" h="34">
                  <a:moveTo>
                    <a:pt x="0" y="5"/>
                  </a:moveTo>
                  <a:lnTo>
                    <a:pt x="0" y="0"/>
                  </a:lnTo>
                  <a:lnTo>
                    <a:pt x="0" y="0"/>
                  </a:lnTo>
                  <a:lnTo>
                    <a:pt x="5" y="0"/>
                  </a:lnTo>
                  <a:lnTo>
                    <a:pt x="5" y="0"/>
                  </a:lnTo>
                  <a:lnTo>
                    <a:pt x="10" y="0"/>
                  </a:lnTo>
                  <a:lnTo>
                    <a:pt x="14" y="0"/>
                  </a:lnTo>
                  <a:lnTo>
                    <a:pt x="19" y="0"/>
                  </a:lnTo>
                  <a:lnTo>
                    <a:pt x="24" y="5"/>
                  </a:lnTo>
                  <a:lnTo>
                    <a:pt x="29" y="5"/>
                  </a:lnTo>
                  <a:lnTo>
                    <a:pt x="34" y="10"/>
                  </a:lnTo>
                  <a:lnTo>
                    <a:pt x="34" y="10"/>
                  </a:lnTo>
                  <a:lnTo>
                    <a:pt x="38" y="10"/>
                  </a:lnTo>
                  <a:lnTo>
                    <a:pt x="43" y="15"/>
                  </a:lnTo>
                  <a:lnTo>
                    <a:pt x="48" y="15"/>
                  </a:lnTo>
                  <a:lnTo>
                    <a:pt x="48" y="19"/>
                  </a:lnTo>
                  <a:lnTo>
                    <a:pt x="53" y="19"/>
                  </a:lnTo>
                  <a:lnTo>
                    <a:pt x="58" y="24"/>
                  </a:lnTo>
                  <a:lnTo>
                    <a:pt x="58" y="24"/>
                  </a:lnTo>
                  <a:lnTo>
                    <a:pt x="58" y="29"/>
                  </a:lnTo>
                  <a:lnTo>
                    <a:pt x="58" y="29"/>
                  </a:lnTo>
                  <a:lnTo>
                    <a:pt x="58" y="34"/>
                  </a:lnTo>
                  <a:lnTo>
                    <a:pt x="58" y="34"/>
                  </a:lnTo>
                  <a:lnTo>
                    <a:pt x="58" y="34"/>
                  </a:lnTo>
                  <a:lnTo>
                    <a:pt x="58" y="34"/>
                  </a:lnTo>
                  <a:lnTo>
                    <a:pt x="53" y="34"/>
                  </a:lnTo>
                  <a:lnTo>
                    <a:pt x="48" y="34"/>
                  </a:lnTo>
                  <a:lnTo>
                    <a:pt x="48" y="34"/>
                  </a:lnTo>
                  <a:lnTo>
                    <a:pt x="43" y="34"/>
                  </a:lnTo>
                  <a:lnTo>
                    <a:pt x="38" y="34"/>
                  </a:lnTo>
                  <a:lnTo>
                    <a:pt x="34" y="34"/>
                  </a:lnTo>
                  <a:lnTo>
                    <a:pt x="29" y="29"/>
                  </a:lnTo>
                  <a:lnTo>
                    <a:pt x="24" y="29"/>
                  </a:lnTo>
                  <a:lnTo>
                    <a:pt x="24" y="29"/>
                  </a:lnTo>
                  <a:lnTo>
                    <a:pt x="19" y="24"/>
                  </a:lnTo>
                  <a:lnTo>
                    <a:pt x="14" y="24"/>
                  </a:lnTo>
                  <a:lnTo>
                    <a:pt x="10" y="19"/>
                  </a:lnTo>
                  <a:lnTo>
                    <a:pt x="5" y="19"/>
                  </a:lnTo>
                  <a:lnTo>
                    <a:pt x="5" y="15"/>
                  </a:lnTo>
                  <a:lnTo>
                    <a:pt x="0" y="15"/>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60" name="Freeform 1067"/>
            <p:cNvSpPr>
              <a:spLocks/>
            </p:cNvSpPr>
            <p:nvPr/>
          </p:nvSpPr>
          <p:spPr bwMode="auto">
            <a:xfrm rot="2966587">
              <a:off x="7798984" y="3355182"/>
              <a:ext cx="106363" cy="38100"/>
            </a:xfrm>
            <a:custGeom>
              <a:avLst/>
              <a:gdLst/>
              <a:ahLst/>
              <a:cxnLst>
                <a:cxn ang="0">
                  <a:pos x="0" y="14"/>
                </a:cxn>
                <a:cxn ang="0">
                  <a:pos x="0" y="14"/>
                </a:cxn>
                <a:cxn ang="0">
                  <a:pos x="0" y="9"/>
                </a:cxn>
                <a:cxn ang="0">
                  <a:pos x="5" y="9"/>
                </a:cxn>
                <a:cxn ang="0">
                  <a:pos x="5" y="4"/>
                </a:cxn>
                <a:cxn ang="0">
                  <a:pos x="9" y="4"/>
                </a:cxn>
                <a:cxn ang="0">
                  <a:pos x="14" y="4"/>
                </a:cxn>
                <a:cxn ang="0">
                  <a:pos x="19" y="0"/>
                </a:cxn>
                <a:cxn ang="0">
                  <a:pos x="24" y="0"/>
                </a:cxn>
                <a:cxn ang="0">
                  <a:pos x="29" y="0"/>
                </a:cxn>
                <a:cxn ang="0">
                  <a:pos x="33" y="0"/>
                </a:cxn>
                <a:cxn ang="0">
                  <a:pos x="33" y="0"/>
                </a:cxn>
                <a:cxn ang="0">
                  <a:pos x="38" y="0"/>
                </a:cxn>
                <a:cxn ang="0">
                  <a:pos x="43" y="0"/>
                </a:cxn>
                <a:cxn ang="0">
                  <a:pos x="48" y="0"/>
                </a:cxn>
                <a:cxn ang="0">
                  <a:pos x="53" y="0"/>
                </a:cxn>
                <a:cxn ang="0">
                  <a:pos x="57" y="0"/>
                </a:cxn>
                <a:cxn ang="0">
                  <a:pos x="57" y="0"/>
                </a:cxn>
                <a:cxn ang="0">
                  <a:pos x="62" y="0"/>
                </a:cxn>
                <a:cxn ang="0">
                  <a:pos x="62" y="4"/>
                </a:cxn>
                <a:cxn ang="0">
                  <a:pos x="67" y="4"/>
                </a:cxn>
                <a:cxn ang="0">
                  <a:pos x="67" y="4"/>
                </a:cxn>
                <a:cxn ang="0">
                  <a:pos x="67" y="4"/>
                </a:cxn>
                <a:cxn ang="0">
                  <a:pos x="67" y="9"/>
                </a:cxn>
                <a:cxn ang="0">
                  <a:pos x="67" y="9"/>
                </a:cxn>
                <a:cxn ang="0">
                  <a:pos x="62" y="9"/>
                </a:cxn>
                <a:cxn ang="0">
                  <a:pos x="62" y="14"/>
                </a:cxn>
                <a:cxn ang="0">
                  <a:pos x="57" y="14"/>
                </a:cxn>
                <a:cxn ang="0">
                  <a:pos x="53" y="14"/>
                </a:cxn>
                <a:cxn ang="0">
                  <a:pos x="48" y="19"/>
                </a:cxn>
                <a:cxn ang="0">
                  <a:pos x="43" y="19"/>
                </a:cxn>
                <a:cxn ang="0">
                  <a:pos x="38" y="19"/>
                </a:cxn>
                <a:cxn ang="0">
                  <a:pos x="33" y="19"/>
                </a:cxn>
                <a:cxn ang="0">
                  <a:pos x="33" y="19"/>
                </a:cxn>
                <a:cxn ang="0">
                  <a:pos x="29" y="24"/>
                </a:cxn>
                <a:cxn ang="0">
                  <a:pos x="24" y="24"/>
                </a:cxn>
                <a:cxn ang="0">
                  <a:pos x="19" y="24"/>
                </a:cxn>
                <a:cxn ang="0">
                  <a:pos x="14" y="19"/>
                </a:cxn>
                <a:cxn ang="0">
                  <a:pos x="9" y="19"/>
                </a:cxn>
                <a:cxn ang="0">
                  <a:pos x="9" y="19"/>
                </a:cxn>
                <a:cxn ang="0">
                  <a:pos x="5" y="19"/>
                </a:cxn>
                <a:cxn ang="0">
                  <a:pos x="5" y="19"/>
                </a:cxn>
                <a:cxn ang="0">
                  <a:pos x="0" y="14"/>
                </a:cxn>
                <a:cxn ang="0">
                  <a:pos x="0" y="14"/>
                </a:cxn>
                <a:cxn ang="0">
                  <a:pos x="0" y="14"/>
                </a:cxn>
              </a:cxnLst>
              <a:rect l="0" t="0" r="r" b="b"/>
              <a:pathLst>
                <a:path w="67" h="24">
                  <a:moveTo>
                    <a:pt x="0" y="14"/>
                  </a:moveTo>
                  <a:lnTo>
                    <a:pt x="0" y="14"/>
                  </a:lnTo>
                  <a:lnTo>
                    <a:pt x="0" y="9"/>
                  </a:lnTo>
                  <a:lnTo>
                    <a:pt x="5" y="9"/>
                  </a:lnTo>
                  <a:lnTo>
                    <a:pt x="5" y="4"/>
                  </a:lnTo>
                  <a:lnTo>
                    <a:pt x="9" y="4"/>
                  </a:lnTo>
                  <a:lnTo>
                    <a:pt x="14" y="4"/>
                  </a:lnTo>
                  <a:lnTo>
                    <a:pt x="19" y="0"/>
                  </a:lnTo>
                  <a:lnTo>
                    <a:pt x="24" y="0"/>
                  </a:lnTo>
                  <a:lnTo>
                    <a:pt x="29" y="0"/>
                  </a:lnTo>
                  <a:lnTo>
                    <a:pt x="33" y="0"/>
                  </a:lnTo>
                  <a:lnTo>
                    <a:pt x="33" y="0"/>
                  </a:lnTo>
                  <a:lnTo>
                    <a:pt x="38" y="0"/>
                  </a:lnTo>
                  <a:lnTo>
                    <a:pt x="43" y="0"/>
                  </a:lnTo>
                  <a:lnTo>
                    <a:pt x="48" y="0"/>
                  </a:lnTo>
                  <a:lnTo>
                    <a:pt x="53" y="0"/>
                  </a:lnTo>
                  <a:lnTo>
                    <a:pt x="57" y="0"/>
                  </a:lnTo>
                  <a:lnTo>
                    <a:pt x="57" y="0"/>
                  </a:lnTo>
                  <a:lnTo>
                    <a:pt x="62" y="0"/>
                  </a:lnTo>
                  <a:lnTo>
                    <a:pt x="62" y="4"/>
                  </a:lnTo>
                  <a:lnTo>
                    <a:pt x="67" y="4"/>
                  </a:lnTo>
                  <a:lnTo>
                    <a:pt x="67" y="4"/>
                  </a:lnTo>
                  <a:lnTo>
                    <a:pt x="67" y="4"/>
                  </a:lnTo>
                  <a:lnTo>
                    <a:pt x="67" y="9"/>
                  </a:lnTo>
                  <a:lnTo>
                    <a:pt x="67" y="9"/>
                  </a:lnTo>
                  <a:lnTo>
                    <a:pt x="62" y="9"/>
                  </a:lnTo>
                  <a:lnTo>
                    <a:pt x="62" y="14"/>
                  </a:lnTo>
                  <a:lnTo>
                    <a:pt x="57" y="14"/>
                  </a:lnTo>
                  <a:lnTo>
                    <a:pt x="53" y="14"/>
                  </a:lnTo>
                  <a:lnTo>
                    <a:pt x="48" y="19"/>
                  </a:lnTo>
                  <a:lnTo>
                    <a:pt x="43" y="19"/>
                  </a:lnTo>
                  <a:lnTo>
                    <a:pt x="38" y="19"/>
                  </a:lnTo>
                  <a:lnTo>
                    <a:pt x="33" y="19"/>
                  </a:lnTo>
                  <a:lnTo>
                    <a:pt x="33" y="19"/>
                  </a:lnTo>
                  <a:lnTo>
                    <a:pt x="29" y="24"/>
                  </a:lnTo>
                  <a:lnTo>
                    <a:pt x="24" y="24"/>
                  </a:lnTo>
                  <a:lnTo>
                    <a:pt x="19" y="24"/>
                  </a:lnTo>
                  <a:lnTo>
                    <a:pt x="14" y="19"/>
                  </a:lnTo>
                  <a:lnTo>
                    <a:pt x="9" y="19"/>
                  </a:lnTo>
                  <a:lnTo>
                    <a:pt x="9" y="19"/>
                  </a:lnTo>
                  <a:lnTo>
                    <a:pt x="5" y="19"/>
                  </a:lnTo>
                  <a:lnTo>
                    <a:pt x="5" y="19"/>
                  </a:lnTo>
                  <a:lnTo>
                    <a:pt x="0" y="14"/>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61" name="Freeform 1068"/>
            <p:cNvSpPr>
              <a:spLocks/>
            </p:cNvSpPr>
            <p:nvPr/>
          </p:nvSpPr>
          <p:spPr bwMode="auto">
            <a:xfrm rot="2966587">
              <a:off x="7887091" y="3295650"/>
              <a:ext cx="38100" cy="31750"/>
            </a:xfrm>
            <a:custGeom>
              <a:avLst/>
              <a:gdLst/>
              <a:ahLst/>
              <a:cxnLst>
                <a:cxn ang="0">
                  <a:pos x="24" y="10"/>
                </a:cxn>
                <a:cxn ang="0">
                  <a:pos x="24" y="10"/>
                </a:cxn>
                <a:cxn ang="0">
                  <a:pos x="24" y="15"/>
                </a:cxn>
                <a:cxn ang="0">
                  <a:pos x="24" y="15"/>
                </a:cxn>
                <a:cxn ang="0">
                  <a:pos x="24" y="15"/>
                </a:cxn>
                <a:cxn ang="0">
                  <a:pos x="19" y="20"/>
                </a:cxn>
                <a:cxn ang="0">
                  <a:pos x="19" y="20"/>
                </a:cxn>
                <a:cxn ang="0">
                  <a:pos x="19" y="20"/>
                </a:cxn>
                <a:cxn ang="0">
                  <a:pos x="15" y="20"/>
                </a:cxn>
                <a:cxn ang="0">
                  <a:pos x="15" y="20"/>
                </a:cxn>
                <a:cxn ang="0">
                  <a:pos x="15" y="20"/>
                </a:cxn>
                <a:cxn ang="0">
                  <a:pos x="10" y="20"/>
                </a:cxn>
                <a:cxn ang="0">
                  <a:pos x="10" y="20"/>
                </a:cxn>
                <a:cxn ang="0">
                  <a:pos x="5" y="20"/>
                </a:cxn>
                <a:cxn ang="0">
                  <a:pos x="5" y="20"/>
                </a:cxn>
                <a:cxn ang="0">
                  <a:pos x="5" y="15"/>
                </a:cxn>
                <a:cxn ang="0">
                  <a:pos x="5" y="15"/>
                </a:cxn>
                <a:cxn ang="0">
                  <a:pos x="5" y="15"/>
                </a:cxn>
                <a:cxn ang="0">
                  <a:pos x="0" y="10"/>
                </a:cxn>
                <a:cxn ang="0">
                  <a:pos x="0" y="10"/>
                </a:cxn>
                <a:cxn ang="0">
                  <a:pos x="0" y="10"/>
                </a:cxn>
                <a:cxn ang="0">
                  <a:pos x="5" y="5"/>
                </a:cxn>
                <a:cxn ang="0">
                  <a:pos x="5" y="5"/>
                </a:cxn>
                <a:cxn ang="0">
                  <a:pos x="5" y="5"/>
                </a:cxn>
                <a:cxn ang="0">
                  <a:pos x="5" y="0"/>
                </a:cxn>
                <a:cxn ang="0">
                  <a:pos x="10" y="0"/>
                </a:cxn>
                <a:cxn ang="0">
                  <a:pos x="10" y="0"/>
                </a:cxn>
                <a:cxn ang="0">
                  <a:pos x="10" y="0"/>
                </a:cxn>
                <a:cxn ang="0">
                  <a:pos x="15" y="0"/>
                </a:cxn>
                <a:cxn ang="0">
                  <a:pos x="15" y="0"/>
                </a:cxn>
                <a:cxn ang="0">
                  <a:pos x="19" y="0"/>
                </a:cxn>
                <a:cxn ang="0">
                  <a:pos x="19" y="0"/>
                </a:cxn>
                <a:cxn ang="0">
                  <a:pos x="19" y="5"/>
                </a:cxn>
                <a:cxn ang="0">
                  <a:pos x="19" y="5"/>
                </a:cxn>
                <a:cxn ang="0">
                  <a:pos x="24" y="5"/>
                </a:cxn>
                <a:cxn ang="0">
                  <a:pos x="24" y="5"/>
                </a:cxn>
                <a:cxn ang="0">
                  <a:pos x="24" y="10"/>
                </a:cxn>
              </a:cxnLst>
              <a:rect l="0" t="0" r="r" b="b"/>
              <a:pathLst>
                <a:path w="24" h="20">
                  <a:moveTo>
                    <a:pt x="24" y="10"/>
                  </a:moveTo>
                  <a:lnTo>
                    <a:pt x="24" y="10"/>
                  </a:lnTo>
                  <a:lnTo>
                    <a:pt x="24" y="15"/>
                  </a:lnTo>
                  <a:lnTo>
                    <a:pt x="24" y="15"/>
                  </a:lnTo>
                  <a:lnTo>
                    <a:pt x="24" y="15"/>
                  </a:lnTo>
                  <a:lnTo>
                    <a:pt x="19" y="20"/>
                  </a:lnTo>
                  <a:lnTo>
                    <a:pt x="19" y="20"/>
                  </a:lnTo>
                  <a:lnTo>
                    <a:pt x="19" y="20"/>
                  </a:lnTo>
                  <a:lnTo>
                    <a:pt x="15" y="20"/>
                  </a:lnTo>
                  <a:lnTo>
                    <a:pt x="15" y="20"/>
                  </a:lnTo>
                  <a:lnTo>
                    <a:pt x="15" y="20"/>
                  </a:lnTo>
                  <a:lnTo>
                    <a:pt x="10" y="20"/>
                  </a:lnTo>
                  <a:lnTo>
                    <a:pt x="10" y="20"/>
                  </a:lnTo>
                  <a:lnTo>
                    <a:pt x="5" y="20"/>
                  </a:lnTo>
                  <a:lnTo>
                    <a:pt x="5" y="20"/>
                  </a:lnTo>
                  <a:lnTo>
                    <a:pt x="5" y="15"/>
                  </a:lnTo>
                  <a:lnTo>
                    <a:pt x="5" y="15"/>
                  </a:lnTo>
                  <a:lnTo>
                    <a:pt x="5" y="15"/>
                  </a:lnTo>
                  <a:lnTo>
                    <a:pt x="0" y="10"/>
                  </a:lnTo>
                  <a:lnTo>
                    <a:pt x="0" y="10"/>
                  </a:lnTo>
                  <a:lnTo>
                    <a:pt x="0" y="10"/>
                  </a:lnTo>
                  <a:lnTo>
                    <a:pt x="5" y="5"/>
                  </a:lnTo>
                  <a:lnTo>
                    <a:pt x="5" y="5"/>
                  </a:lnTo>
                  <a:lnTo>
                    <a:pt x="5" y="5"/>
                  </a:lnTo>
                  <a:lnTo>
                    <a:pt x="5" y="0"/>
                  </a:lnTo>
                  <a:lnTo>
                    <a:pt x="10" y="0"/>
                  </a:lnTo>
                  <a:lnTo>
                    <a:pt x="10" y="0"/>
                  </a:lnTo>
                  <a:lnTo>
                    <a:pt x="10" y="0"/>
                  </a:lnTo>
                  <a:lnTo>
                    <a:pt x="15" y="0"/>
                  </a:lnTo>
                  <a:lnTo>
                    <a:pt x="15" y="0"/>
                  </a:lnTo>
                  <a:lnTo>
                    <a:pt x="19" y="0"/>
                  </a:lnTo>
                  <a:lnTo>
                    <a:pt x="19" y="0"/>
                  </a:lnTo>
                  <a:lnTo>
                    <a:pt x="19" y="5"/>
                  </a:lnTo>
                  <a:lnTo>
                    <a:pt x="19" y="5"/>
                  </a:lnTo>
                  <a:lnTo>
                    <a:pt x="24" y="5"/>
                  </a:lnTo>
                  <a:lnTo>
                    <a:pt x="24" y="5"/>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062" name="Line 1069"/>
            <p:cNvSpPr>
              <a:spLocks noChangeShapeType="1"/>
            </p:cNvSpPr>
            <p:nvPr/>
          </p:nvSpPr>
          <p:spPr bwMode="auto">
            <a:xfrm rot="2966587">
              <a:off x="7902172" y="3261519"/>
              <a:ext cx="14288" cy="107950"/>
            </a:xfrm>
            <a:prstGeom prst="line">
              <a:avLst/>
            </a:prstGeom>
            <a:noFill/>
            <a:ln w="7938">
              <a:solidFill>
                <a:srgbClr val="000000"/>
              </a:solidFill>
              <a:round/>
              <a:headEnd/>
              <a:tailEnd/>
            </a:ln>
          </p:spPr>
          <p:txBody>
            <a:bodyPr/>
            <a:lstStyle/>
            <a:p>
              <a:endParaRPr lang="fr-FR"/>
            </a:p>
          </p:txBody>
        </p:sp>
        <p:sp>
          <p:nvSpPr>
            <p:cNvPr id="1063" name="Line 1070"/>
            <p:cNvSpPr>
              <a:spLocks noChangeShapeType="1"/>
            </p:cNvSpPr>
            <p:nvPr/>
          </p:nvSpPr>
          <p:spPr bwMode="auto">
            <a:xfrm rot="2966587" flipV="1">
              <a:off x="7848992" y="3303587"/>
              <a:ext cx="114300" cy="15875"/>
            </a:xfrm>
            <a:prstGeom prst="line">
              <a:avLst/>
            </a:prstGeom>
            <a:noFill/>
            <a:ln w="7938">
              <a:solidFill>
                <a:srgbClr val="000000"/>
              </a:solidFill>
              <a:round/>
              <a:headEnd/>
              <a:tailEnd/>
            </a:ln>
          </p:spPr>
          <p:txBody>
            <a:bodyPr/>
            <a:lstStyle/>
            <a:p>
              <a:endParaRPr lang="fr-FR"/>
            </a:p>
          </p:txBody>
        </p:sp>
        <p:sp>
          <p:nvSpPr>
            <p:cNvPr id="1064" name="Freeform 1071"/>
            <p:cNvSpPr>
              <a:spLocks/>
            </p:cNvSpPr>
            <p:nvPr/>
          </p:nvSpPr>
          <p:spPr bwMode="auto">
            <a:xfrm rot="2966587">
              <a:off x="7885504" y="3214688"/>
              <a:ext cx="38100" cy="38100"/>
            </a:xfrm>
            <a:custGeom>
              <a:avLst/>
              <a:gdLst/>
              <a:ahLst/>
              <a:cxnLst>
                <a:cxn ang="0">
                  <a:pos x="24" y="9"/>
                </a:cxn>
                <a:cxn ang="0">
                  <a:pos x="24" y="14"/>
                </a:cxn>
                <a:cxn ang="0">
                  <a:pos x="24" y="14"/>
                </a:cxn>
                <a:cxn ang="0">
                  <a:pos x="19" y="19"/>
                </a:cxn>
                <a:cxn ang="0">
                  <a:pos x="19" y="19"/>
                </a:cxn>
                <a:cxn ang="0">
                  <a:pos x="19" y="19"/>
                </a:cxn>
                <a:cxn ang="0">
                  <a:pos x="19" y="19"/>
                </a:cxn>
                <a:cxn ang="0">
                  <a:pos x="14" y="24"/>
                </a:cxn>
                <a:cxn ang="0">
                  <a:pos x="14" y="24"/>
                </a:cxn>
                <a:cxn ang="0">
                  <a:pos x="14" y="24"/>
                </a:cxn>
                <a:cxn ang="0">
                  <a:pos x="9" y="24"/>
                </a:cxn>
                <a:cxn ang="0">
                  <a:pos x="9" y="24"/>
                </a:cxn>
                <a:cxn ang="0">
                  <a:pos x="5" y="24"/>
                </a:cxn>
                <a:cxn ang="0">
                  <a:pos x="5" y="19"/>
                </a:cxn>
                <a:cxn ang="0">
                  <a:pos x="5" y="19"/>
                </a:cxn>
                <a:cxn ang="0">
                  <a:pos x="5" y="19"/>
                </a:cxn>
                <a:cxn ang="0">
                  <a:pos x="0" y="19"/>
                </a:cxn>
                <a:cxn ang="0">
                  <a:pos x="0" y="14"/>
                </a:cxn>
                <a:cxn ang="0">
                  <a:pos x="0" y="14"/>
                </a:cxn>
                <a:cxn ang="0">
                  <a:pos x="0" y="14"/>
                </a:cxn>
                <a:cxn ang="0">
                  <a:pos x="0" y="9"/>
                </a:cxn>
                <a:cxn ang="0">
                  <a:pos x="0" y="9"/>
                </a:cxn>
                <a:cxn ang="0">
                  <a:pos x="0" y="5"/>
                </a:cxn>
                <a:cxn ang="0">
                  <a:pos x="5" y="5"/>
                </a:cxn>
                <a:cxn ang="0">
                  <a:pos x="5" y="5"/>
                </a:cxn>
                <a:cxn ang="0">
                  <a:pos x="5" y="5"/>
                </a:cxn>
                <a:cxn ang="0">
                  <a:pos x="9" y="5"/>
                </a:cxn>
                <a:cxn ang="0">
                  <a:pos x="9" y="0"/>
                </a:cxn>
                <a:cxn ang="0">
                  <a:pos x="9" y="0"/>
                </a:cxn>
                <a:cxn ang="0">
                  <a:pos x="14" y="5"/>
                </a:cxn>
                <a:cxn ang="0">
                  <a:pos x="14" y="5"/>
                </a:cxn>
                <a:cxn ang="0">
                  <a:pos x="19" y="5"/>
                </a:cxn>
                <a:cxn ang="0">
                  <a:pos x="19" y="5"/>
                </a:cxn>
                <a:cxn ang="0">
                  <a:pos x="19" y="5"/>
                </a:cxn>
                <a:cxn ang="0">
                  <a:pos x="19" y="9"/>
                </a:cxn>
                <a:cxn ang="0">
                  <a:pos x="19" y="9"/>
                </a:cxn>
                <a:cxn ang="0">
                  <a:pos x="24" y="9"/>
                </a:cxn>
              </a:cxnLst>
              <a:rect l="0" t="0" r="r" b="b"/>
              <a:pathLst>
                <a:path w="24" h="24">
                  <a:moveTo>
                    <a:pt x="24" y="9"/>
                  </a:moveTo>
                  <a:lnTo>
                    <a:pt x="24" y="14"/>
                  </a:lnTo>
                  <a:lnTo>
                    <a:pt x="24" y="14"/>
                  </a:lnTo>
                  <a:lnTo>
                    <a:pt x="19" y="19"/>
                  </a:lnTo>
                  <a:lnTo>
                    <a:pt x="19" y="19"/>
                  </a:lnTo>
                  <a:lnTo>
                    <a:pt x="19" y="19"/>
                  </a:lnTo>
                  <a:lnTo>
                    <a:pt x="19" y="19"/>
                  </a:lnTo>
                  <a:lnTo>
                    <a:pt x="14" y="24"/>
                  </a:lnTo>
                  <a:lnTo>
                    <a:pt x="14" y="24"/>
                  </a:lnTo>
                  <a:lnTo>
                    <a:pt x="14" y="24"/>
                  </a:lnTo>
                  <a:lnTo>
                    <a:pt x="9" y="24"/>
                  </a:lnTo>
                  <a:lnTo>
                    <a:pt x="9" y="24"/>
                  </a:lnTo>
                  <a:lnTo>
                    <a:pt x="5" y="24"/>
                  </a:lnTo>
                  <a:lnTo>
                    <a:pt x="5" y="19"/>
                  </a:lnTo>
                  <a:lnTo>
                    <a:pt x="5" y="19"/>
                  </a:lnTo>
                  <a:lnTo>
                    <a:pt x="5" y="19"/>
                  </a:lnTo>
                  <a:lnTo>
                    <a:pt x="0" y="19"/>
                  </a:lnTo>
                  <a:lnTo>
                    <a:pt x="0" y="14"/>
                  </a:lnTo>
                  <a:lnTo>
                    <a:pt x="0" y="14"/>
                  </a:lnTo>
                  <a:lnTo>
                    <a:pt x="0" y="14"/>
                  </a:lnTo>
                  <a:lnTo>
                    <a:pt x="0" y="9"/>
                  </a:lnTo>
                  <a:lnTo>
                    <a:pt x="0" y="9"/>
                  </a:lnTo>
                  <a:lnTo>
                    <a:pt x="0" y="5"/>
                  </a:lnTo>
                  <a:lnTo>
                    <a:pt x="5" y="5"/>
                  </a:lnTo>
                  <a:lnTo>
                    <a:pt x="5" y="5"/>
                  </a:lnTo>
                  <a:lnTo>
                    <a:pt x="5" y="5"/>
                  </a:lnTo>
                  <a:lnTo>
                    <a:pt x="9" y="5"/>
                  </a:lnTo>
                  <a:lnTo>
                    <a:pt x="9" y="0"/>
                  </a:lnTo>
                  <a:lnTo>
                    <a:pt x="9" y="0"/>
                  </a:lnTo>
                  <a:lnTo>
                    <a:pt x="14" y="5"/>
                  </a:lnTo>
                  <a:lnTo>
                    <a:pt x="14" y="5"/>
                  </a:lnTo>
                  <a:lnTo>
                    <a:pt x="19" y="5"/>
                  </a:lnTo>
                  <a:lnTo>
                    <a:pt x="19" y="5"/>
                  </a:lnTo>
                  <a:lnTo>
                    <a:pt x="19" y="5"/>
                  </a:lnTo>
                  <a:lnTo>
                    <a:pt x="19" y="9"/>
                  </a:lnTo>
                  <a:lnTo>
                    <a:pt x="19" y="9"/>
                  </a:lnTo>
                  <a:lnTo>
                    <a:pt x="24" y="9"/>
                  </a:lnTo>
                  <a:close/>
                </a:path>
              </a:pathLst>
            </a:custGeom>
            <a:solidFill>
              <a:srgbClr val="000000"/>
            </a:solidFill>
            <a:ln w="7938">
              <a:solidFill>
                <a:srgbClr val="000000"/>
              </a:solidFill>
              <a:prstDash val="solid"/>
              <a:round/>
              <a:headEnd/>
              <a:tailEnd/>
            </a:ln>
          </p:spPr>
          <p:txBody>
            <a:bodyPr/>
            <a:lstStyle/>
            <a:p>
              <a:endParaRPr lang="fr-FR"/>
            </a:p>
          </p:txBody>
        </p:sp>
        <p:sp>
          <p:nvSpPr>
            <p:cNvPr id="1065" name="Line 1072"/>
            <p:cNvSpPr>
              <a:spLocks noChangeShapeType="1"/>
            </p:cNvSpPr>
            <p:nvPr/>
          </p:nvSpPr>
          <p:spPr bwMode="auto">
            <a:xfrm rot="2966587">
              <a:off x="7890266" y="3181351"/>
              <a:ext cx="14287" cy="106362"/>
            </a:xfrm>
            <a:prstGeom prst="line">
              <a:avLst/>
            </a:prstGeom>
            <a:noFill/>
            <a:ln w="7938">
              <a:solidFill>
                <a:srgbClr val="000000"/>
              </a:solidFill>
              <a:round/>
              <a:headEnd/>
              <a:tailEnd/>
            </a:ln>
          </p:spPr>
          <p:txBody>
            <a:bodyPr/>
            <a:lstStyle/>
            <a:p>
              <a:endParaRPr lang="fr-FR"/>
            </a:p>
          </p:txBody>
        </p:sp>
        <p:sp>
          <p:nvSpPr>
            <p:cNvPr id="1066" name="Line 1073"/>
            <p:cNvSpPr>
              <a:spLocks noChangeShapeType="1"/>
            </p:cNvSpPr>
            <p:nvPr/>
          </p:nvSpPr>
          <p:spPr bwMode="auto">
            <a:xfrm rot="2966587" flipV="1">
              <a:off x="7844229" y="3228975"/>
              <a:ext cx="114300" cy="15875"/>
            </a:xfrm>
            <a:prstGeom prst="line">
              <a:avLst/>
            </a:prstGeom>
            <a:noFill/>
            <a:ln w="7938">
              <a:solidFill>
                <a:srgbClr val="000000"/>
              </a:solidFill>
              <a:round/>
              <a:headEnd/>
              <a:tailEnd/>
            </a:ln>
          </p:spPr>
          <p:txBody>
            <a:bodyPr/>
            <a:lstStyle/>
            <a:p>
              <a:endParaRPr lang="fr-FR"/>
            </a:p>
          </p:txBody>
        </p:sp>
        <p:sp>
          <p:nvSpPr>
            <p:cNvPr id="1067" name="Freeform 1074"/>
            <p:cNvSpPr>
              <a:spLocks/>
            </p:cNvSpPr>
            <p:nvPr/>
          </p:nvSpPr>
          <p:spPr bwMode="auto">
            <a:xfrm rot="2966587">
              <a:off x="7907728" y="3159126"/>
              <a:ext cx="98425" cy="38100"/>
            </a:xfrm>
            <a:custGeom>
              <a:avLst/>
              <a:gdLst/>
              <a:ahLst/>
              <a:cxnLst>
                <a:cxn ang="0">
                  <a:pos x="0" y="14"/>
                </a:cxn>
                <a:cxn ang="0">
                  <a:pos x="0" y="14"/>
                </a:cxn>
                <a:cxn ang="0">
                  <a:pos x="0" y="14"/>
                </a:cxn>
                <a:cxn ang="0">
                  <a:pos x="0" y="9"/>
                </a:cxn>
                <a:cxn ang="0">
                  <a:pos x="5" y="9"/>
                </a:cxn>
                <a:cxn ang="0">
                  <a:pos x="5" y="5"/>
                </a:cxn>
                <a:cxn ang="0">
                  <a:pos x="9" y="5"/>
                </a:cxn>
                <a:cxn ang="0">
                  <a:pos x="14" y="5"/>
                </a:cxn>
                <a:cxn ang="0">
                  <a:pos x="19" y="0"/>
                </a:cxn>
                <a:cxn ang="0">
                  <a:pos x="24" y="0"/>
                </a:cxn>
                <a:cxn ang="0">
                  <a:pos x="29" y="0"/>
                </a:cxn>
                <a:cxn ang="0">
                  <a:pos x="29" y="0"/>
                </a:cxn>
                <a:cxn ang="0">
                  <a:pos x="33" y="0"/>
                </a:cxn>
                <a:cxn ang="0">
                  <a:pos x="38" y="0"/>
                </a:cxn>
                <a:cxn ang="0">
                  <a:pos x="43" y="0"/>
                </a:cxn>
                <a:cxn ang="0">
                  <a:pos x="48" y="0"/>
                </a:cxn>
                <a:cxn ang="0">
                  <a:pos x="53" y="0"/>
                </a:cxn>
                <a:cxn ang="0">
                  <a:pos x="57" y="0"/>
                </a:cxn>
                <a:cxn ang="0">
                  <a:pos x="57" y="5"/>
                </a:cxn>
                <a:cxn ang="0">
                  <a:pos x="62" y="5"/>
                </a:cxn>
                <a:cxn ang="0">
                  <a:pos x="62" y="5"/>
                </a:cxn>
                <a:cxn ang="0">
                  <a:pos x="62" y="9"/>
                </a:cxn>
                <a:cxn ang="0">
                  <a:pos x="62" y="9"/>
                </a:cxn>
                <a:cxn ang="0">
                  <a:pos x="62" y="9"/>
                </a:cxn>
                <a:cxn ang="0">
                  <a:pos x="62" y="9"/>
                </a:cxn>
                <a:cxn ang="0">
                  <a:pos x="62" y="14"/>
                </a:cxn>
                <a:cxn ang="0">
                  <a:pos x="57" y="14"/>
                </a:cxn>
                <a:cxn ang="0">
                  <a:pos x="53" y="19"/>
                </a:cxn>
                <a:cxn ang="0">
                  <a:pos x="53" y="19"/>
                </a:cxn>
                <a:cxn ang="0">
                  <a:pos x="48" y="19"/>
                </a:cxn>
                <a:cxn ang="0">
                  <a:pos x="43" y="19"/>
                </a:cxn>
                <a:cxn ang="0">
                  <a:pos x="38" y="24"/>
                </a:cxn>
                <a:cxn ang="0">
                  <a:pos x="33" y="24"/>
                </a:cxn>
                <a:cxn ang="0">
                  <a:pos x="33" y="24"/>
                </a:cxn>
                <a:cxn ang="0">
                  <a:pos x="29" y="24"/>
                </a:cxn>
                <a:cxn ang="0">
                  <a:pos x="24" y="24"/>
                </a:cxn>
                <a:cxn ang="0">
                  <a:pos x="19" y="24"/>
                </a:cxn>
                <a:cxn ang="0">
                  <a:pos x="14" y="24"/>
                </a:cxn>
                <a:cxn ang="0">
                  <a:pos x="9" y="24"/>
                </a:cxn>
                <a:cxn ang="0">
                  <a:pos x="5" y="24"/>
                </a:cxn>
                <a:cxn ang="0">
                  <a:pos x="0" y="19"/>
                </a:cxn>
                <a:cxn ang="0">
                  <a:pos x="0" y="19"/>
                </a:cxn>
                <a:cxn ang="0">
                  <a:pos x="0" y="19"/>
                </a:cxn>
                <a:cxn ang="0">
                  <a:pos x="0" y="14"/>
                </a:cxn>
                <a:cxn ang="0">
                  <a:pos x="0" y="14"/>
                </a:cxn>
              </a:cxnLst>
              <a:rect l="0" t="0" r="r" b="b"/>
              <a:pathLst>
                <a:path w="62" h="24">
                  <a:moveTo>
                    <a:pt x="0" y="14"/>
                  </a:moveTo>
                  <a:lnTo>
                    <a:pt x="0" y="14"/>
                  </a:lnTo>
                  <a:lnTo>
                    <a:pt x="0" y="14"/>
                  </a:lnTo>
                  <a:lnTo>
                    <a:pt x="0" y="9"/>
                  </a:lnTo>
                  <a:lnTo>
                    <a:pt x="5" y="9"/>
                  </a:lnTo>
                  <a:lnTo>
                    <a:pt x="5" y="5"/>
                  </a:lnTo>
                  <a:lnTo>
                    <a:pt x="9" y="5"/>
                  </a:lnTo>
                  <a:lnTo>
                    <a:pt x="14" y="5"/>
                  </a:lnTo>
                  <a:lnTo>
                    <a:pt x="19" y="0"/>
                  </a:lnTo>
                  <a:lnTo>
                    <a:pt x="24" y="0"/>
                  </a:lnTo>
                  <a:lnTo>
                    <a:pt x="29" y="0"/>
                  </a:lnTo>
                  <a:lnTo>
                    <a:pt x="29" y="0"/>
                  </a:lnTo>
                  <a:lnTo>
                    <a:pt x="33" y="0"/>
                  </a:lnTo>
                  <a:lnTo>
                    <a:pt x="38" y="0"/>
                  </a:lnTo>
                  <a:lnTo>
                    <a:pt x="43" y="0"/>
                  </a:lnTo>
                  <a:lnTo>
                    <a:pt x="48" y="0"/>
                  </a:lnTo>
                  <a:lnTo>
                    <a:pt x="53" y="0"/>
                  </a:lnTo>
                  <a:lnTo>
                    <a:pt x="57" y="0"/>
                  </a:lnTo>
                  <a:lnTo>
                    <a:pt x="57" y="5"/>
                  </a:lnTo>
                  <a:lnTo>
                    <a:pt x="62" y="5"/>
                  </a:lnTo>
                  <a:lnTo>
                    <a:pt x="62" y="5"/>
                  </a:lnTo>
                  <a:lnTo>
                    <a:pt x="62" y="9"/>
                  </a:lnTo>
                  <a:lnTo>
                    <a:pt x="62" y="9"/>
                  </a:lnTo>
                  <a:lnTo>
                    <a:pt x="62" y="9"/>
                  </a:lnTo>
                  <a:lnTo>
                    <a:pt x="62" y="9"/>
                  </a:lnTo>
                  <a:lnTo>
                    <a:pt x="62" y="14"/>
                  </a:lnTo>
                  <a:lnTo>
                    <a:pt x="57" y="14"/>
                  </a:lnTo>
                  <a:lnTo>
                    <a:pt x="53" y="19"/>
                  </a:lnTo>
                  <a:lnTo>
                    <a:pt x="53" y="19"/>
                  </a:lnTo>
                  <a:lnTo>
                    <a:pt x="48" y="19"/>
                  </a:lnTo>
                  <a:lnTo>
                    <a:pt x="43" y="19"/>
                  </a:lnTo>
                  <a:lnTo>
                    <a:pt x="38" y="24"/>
                  </a:lnTo>
                  <a:lnTo>
                    <a:pt x="33" y="24"/>
                  </a:lnTo>
                  <a:lnTo>
                    <a:pt x="33" y="24"/>
                  </a:lnTo>
                  <a:lnTo>
                    <a:pt x="29" y="24"/>
                  </a:lnTo>
                  <a:lnTo>
                    <a:pt x="24" y="24"/>
                  </a:lnTo>
                  <a:lnTo>
                    <a:pt x="19" y="24"/>
                  </a:lnTo>
                  <a:lnTo>
                    <a:pt x="14" y="24"/>
                  </a:lnTo>
                  <a:lnTo>
                    <a:pt x="9" y="24"/>
                  </a:lnTo>
                  <a:lnTo>
                    <a:pt x="5" y="24"/>
                  </a:lnTo>
                  <a:lnTo>
                    <a:pt x="0" y="19"/>
                  </a:lnTo>
                  <a:lnTo>
                    <a:pt x="0" y="19"/>
                  </a:lnTo>
                  <a:lnTo>
                    <a:pt x="0" y="19"/>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68" name="Freeform 1075"/>
            <p:cNvSpPr>
              <a:spLocks/>
            </p:cNvSpPr>
            <p:nvPr/>
          </p:nvSpPr>
          <p:spPr bwMode="auto">
            <a:xfrm rot="2966587">
              <a:off x="7766441" y="3278188"/>
              <a:ext cx="90488" cy="61912"/>
            </a:xfrm>
            <a:custGeom>
              <a:avLst/>
              <a:gdLst/>
              <a:ahLst/>
              <a:cxnLst>
                <a:cxn ang="0">
                  <a:pos x="0" y="5"/>
                </a:cxn>
                <a:cxn ang="0">
                  <a:pos x="0" y="5"/>
                </a:cxn>
                <a:cxn ang="0">
                  <a:pos x="0" y="0"/>
                </a:cxn>
                <a:cxn ang="0">
                  <a:pos x="4" y="0"/>
                </a:cxn>
                <a:cxn ang="0">
                  <a:pos x="4" y="0"/>
                </a:cxn>
                <a:cxn ang="0">
                  <a:pos x="9" y="0"/>
                </a:cxn>
                <a:cxn ang="0">
                  <a:pos x="14" y="5"/>
                </a:cxn>
                <a:cxn ang="0">
                  <a:pos x="19" y="5"/>
                </a:cxn>
                <a:cxn ang="0">
                  <a:pos x="24" y="5"/>
                </a:cxn>
                <a:cxn ang="0">
                  <a:pos x="28" y="10"/>
                </a:cxn>
                <a:cxn ang="0">
                  <a:pos x="33" y="10"/>
                </a:cxn>
                <a:cxn ang="0">
                  <a:pos x="33" y="10"/>
                </a:cxn>
                <a:cxn ang="0">
                  <a:pos x="38" y="15"/>
                </a:cxn>
                <a:cxn ang="0">
                  <a:pos x="43" y="15"/>
                </a:cxn>
                <a:cxn ang="0">
                  <a:pos x="48" y="19"/>
                </a:cxn>
                <a:cxn ang="0">
                  <a:pos x="48" y="24"/>
                </a:cxn>
                <a:cxn ang="0">
                  <a:pos x="52" y="24"/>
                </a:cxn>
                <a:cxn ang="0">
                  <a:pos x="52" y="29"/>
                </a:cxn>
                <a:cxn ang="0">
                  <a:pos x="57" y="29"/>
                </a:cxn>
                <a:cxn ang="0">
                  <a:pos x="57" y="34"/>
                </a:cxn>
                <a:cxn ang="0">
                  <a:pos x="57" y="34"/>
                </a:cxn>
                <a:cxn ang="0">
                  <a:pos x="57" y="39"/>
                </a:cxn>
                <a:cxn ang="0">
                  <a:pos x="57" y="39"/>
                </a:cxn>
                <a:cxn ang="0">
                  <a:pos x="57" y="39"/>
                </a:cxn>
                <a:cxn ang="0">
                  <a:pos x="52" y="39"/>
                </a:cxn>
                <a:cxn ang="0">
                  <a:pos x="52" y="39"/>
                </a:cxn>
                <a:cxn ang="0">
                  <a:pos x="48" y="39"/>
                </a:cxn>
                <a:cxn ang="0">
                  <a:pos x="43" y="39"/>
                </a:cxn>
                <a:cxn ang="0">
                  <a:pos x="38" y="39"/>
                </a:cxn>
                <a:cxn ang="0">
                  <a:pos x="33" y="39"/>
                </a:cxn>
                <a:cxn ang="0">
                  <a:pos x="33" y="34"/>
                </a:cxn>
                <a:cxn ang="0">
                  <a:pos x="28" y="34"/>
                </a:cxn>
                <a:cxn ang="0">
                  <a:pos x="24" y="29"/>
                </a:cxn>
                <a:cxn ang="0">
                  <a:pos x="24" y="29"/>
                </a:cxn>
                <a:cxn ang="0">
                  <a:pos x="19" y="29"/>
                </a:cxn>
                <a:cxn ang="0">
                  <a:pos x="14" y="24"/>
                </a:cxn>
                <a:cxn ang="0">
                  <a:pos x="9" y="24"/>
                </a:cxn>
                <a:cxn ang="0">
                  <a:pos x="4" y="19"/>
                </a:cxn>
                <a:cxn ang="0">
                  <a:pos x="4" y="15"/>
                </a:cxn>
                <a:cxn ang="0">
                  <a:pos x="0" y="15"/>
                </a:cxn>
                <a:cxn ang="0">
                  <a:pos x="0" y="10"/>
                </a:cxn>
                <a:cxn ang="0">
                  <a:pos x="0" y="10"/>
                </a:cxn>
                <a:cxn ang="0">
                  <a:pos x="0" y="5"/>
                </a:cxn>
                <a:cxn ang="0">
                  <a:pos x="0" y="5"/>
                </a:cxn>
                <a:cxn ang="0">
                  <a:pos x="0" y="5"/>
                </a:cxn>
              </a:cxnLst>
              <a:rect l="0" t="0" r="r" b="b"/>
              <a:pathLst>
                <a:path w="57" h="39">
                  <a:moveTo>
                    <a:pt x="0" y="5"/>
                  </a:moveTo>
                  <a:lnTo>
                    <a:pt x="0" y="5"/>
                  </a:lnTo>
                  <a:lnTo>
                    <a:pt x="0" y="0"/>
                  </a:lnTo>
                  <a:lnTo>
                    <a:pt x="4" y="0"/>
                  </a:lnTo>
                  <a:lnTo>
                    <a:pt x="4" y="0"/>
                  </a:lnTo>
                  <a:lnTo>
                    <a:pt x="9" y="0"/>
                  </a:lnTo>
                  <a:lnTo>
                    <a:pt x="14" y="5"/>
                  </a:lnTo>
                  <a:lnTo>
                    <a:pt x="19" y="5"/>
                  </a:lnTo>
                  <a:lnTo>
                    <a:pt x="24" y="5"/>
                  </a:lnTo>
                  <a:lnTo>
                    <a:pt x="28" y="10"/>
                  </a:lnTo>
                  <a:lnTo>
                    <a:pt x="33" y="10"/>
                  </a:lnTo>
                  <a:lnTo>
                    <a:pt x="33" y="10"/>
                  </a:lnTo>
                  <a:lnTo>
                    <a:pt x="38" y="15"/>
                  </a:lnTo>
                  <a:lnTo>
                    <a:pt x="43" y="15"/>
                  </a:lnTo>
                  <a:lnTo>
                    <a:pt x="48" y="19"/>
                  </a:lnTo>
                  <a:lnTo>
                    <a:pt x="48" y="24"/>
                  </a:lnTo>
                  <a:lnTo>
                    <a:pt x="52" y="24"/>
                  </a:lnTo>
                  <a:lnTo>
                    <a:pt x="52" y="29"/>
                  </a:lnTo>
                  <a:lnTo>
                    <a:pt x="57" y="29"/>
                  </a:lnTo>
                  <a:lnTo>
                    <a:pt x="57" y="34"/>
                  </a:lnTo>
                  <a:lnTo>
                    <a:pt x="57" y="34"/>
                  </a:lnTo>
                  <a:lnTo>
                    <a:pt x="57" y="39"/>
                  </a:lnTo>
                  <a:lnTo>
                    <a:pt x="57" y="39"/>
                  </a:lnTo>
                  <a:lnTo>
                    <a:pt x="57" y="39"/>
                  </a:lnTo>
                  <a:lnTo>
                    <a:pt x="52" y="39"/>
                  </a:lnTo>
                  <a:lnTo>
                    <a:pt x="52" y="39"/>
                  </a:lnTo>
                  <a:lnTo>
                    <a:pt x="48" y="39"/>
                  </a:lnTo>
                  <a:lnTo>
                    <a:pt x="43" y="39"/>
                  </a:lnTo>
                  <a:lnTo>
                    <a:pt x="38" y="39"/>
                  </a:lnTo>
                  <a:lnTo>
                    <a:pt x="33" y="39"/>
                  </a:lnTo>
                  <a:lnTo>
                    <a:pt x="33" y="34"/>
                  </a:lnTo>
                  <a:lnTo>
                    <a:pt x="28" y="34"/>
                  </a:lnTo>
                  <a:lnTo>
                    <a:pt x="24" y="29"/>
                  </a:lnTo>
                  <a:lnTo>
                    <a:pt x="24" y="29"/>
                  </a:lnTo>
                  <a:lnTo>
                    <a:pt x="19" y="29"/>
                  </a:lnTo>
                  <a:lnTo>
                    <a:pt x="14" y="24"/>
                  </a:lnTo>
                  <a:lnTo>
                    <a:pt x="9" y="24"/>
                  </a:lnTo>
                  <a:lnTo>
                    <a:pt x="4" y="19"/>
                  </a:lnTo>
                  <a:lnTo>
                    <a:pt x="4" y="15"/>
                  </a:lnTo>
                  <a:lnTo>
                    <a:pt x="0" y="15"/>
                  </a:lnTo>
                  <a:lnTo>
                    <a:pt x="0"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69" name="Freeform 1076"/>
            <p:cNvSpPr>
              <a:spLocks/>
            </p:cNvSpPr>
            <p:nvPr/>
          </p:nvSpPr>
          <p:spPr bwMode="auto">
            <a:xfrm rot="2966587">
              <a:off x="7718817" y="3309937"/>
              <a:ext cx="30162" cy="30163"/>
            </a:xfrm>
            <a:custGeom>
              <a:avLst/>
              <a:gdLst/>
              <a:ahLst/>
              <a:cxnLst>
                <a:cxn ang="0">
                  <a:pos x="19" y="14"/>
                </a:cxn>
                <a:cxn ang="0">
                  <a:pos x="19" y="14"/>
                </a:cxn>
                <a:cxn ang="0">
                  <a:pos x="14" y="19"/>
                </a:cxn>
                <a:cxn ang="0">
                  <a:pos x="14" y="19"/>
                </a:cxn>
                <a:cxn ang="0">
                  <a:pos x="14" y="19"/>
                </a:cxn>
                <a:cxn ang="0">
                  <a:pos x="9" y="19"/>
                </a:cxn>
                <a:cxn ang="0">
                  <a:pos x="9" y="19"/>
                </a:cxn>
                <a:cxn ang="0">
                  <a:pos x="5" y="19"/>
                </a:cxn>
                <a:cxn ang="0">
                  <a:pos x="5" y="19"/>
                </a:cxn>
                <a:cxn ang="0">
                  <a:pos x="5" y="19"/>
                </a:cxn>
                <a:cxn ang="0">
                  <a:pos x="0" y="19"/>
                </a:cxn>
                <a:cxn ang="0">
                  <a:pos x="0" y="14"/>
                </a:cxn>
                <a:cxn ang="0">
                  <a:pos x="0" y="14"/>
                </a:cxn>
                <a:cxn ang="0">
                  <a:pos x="0" y="14"/>
                </a:cxn>
                <a:cxn ang="0">
                  <a:pos x="0" y="10"/>
                </a:cxn>
                <a:cxn ang="0">
                  <a:pos x="0" y="10"/>
                </a:cxn>
                <a:cxn ang="0">
                  <a:pos x="0" y="10"/>
                </a:cxn>
                <a:cxn ang="0">
                  <a:pos x="0" y="5"/>
                </a:cxn>
                <a:cxn ang="0">
                  <a:pos x="0" y="5"/>
                </a:cxn>
                <a:cxn ang="0">
                  <a:pos x="0" y="5"/>
                </a:cxn>
                <a:cxn ang="0">
                  <a:pos x="0" y="0"/>
                </a:cxn>
                <a:cxn ang="0">
                  <a:pos x="5" y="0"/>
                </a:cxn>
                <a:cxn ang="0">
                  <a:pos x="5" y="0"/>
                </a:cxn>
                <a:cxn ang="0">
                  <a:pos x="5" y="0"/>
                </a:cxn>
                <a:cxn ang="0">
                  <a:pos x="9" y="0"/>
                </a:cxn>
                <a:cxn ang="0">
                  <a:pos x="9" y="0"/>
                </a:cxn>
                <a:cxn ang="0">
                  <a:pos x="14" y="0"/>
                </a:cxn>
                <a:cxn ang="0">
                  <a:pos x="14" y="0"/>
                </a:cxn>
                <a:cxn ang="0">
                  <a:pos x="14" y="0"/>
                </a:cxn>
                <a:cxn ang="0">
                  <a:pos x="14" y="5"/>
                </a:cxn>
                <a:cxn ang="0">
                  <a:pos x="19" y="5"/>
                </a:cxn>
                <a:cxn ang="0">
                  <a:pos x="19" y="5"/>
                </a:cxn>
                <a:cxn ang="0">
                  <a:pos x="19" y="10"/>
                </a:cxn>
                <a:cxn ang="0">
                  <a:pos x="19" y="10"/>
                </a:cxn>
                <a:cxn ang="0">
                  <a:pos x="19" y="10"/>
                </a:cxn>
                <a:cxn ang="0">
                  <a:pos x="19" y="14"/>
                </a:cxn>
                <a:cxn ang="0">
                  <a:pos x="19" y="14"/>
                </a:cxn>
              </a:cxnLst>
              <a:rect l="0" t="0" r="r" b="b"/>
              <a:pathLst>
                <a:path w="19" h="19">
                  <a:moveTo>
                    <a:pt x="19" y="14"/>
                  </a:moveTo>
                  <a:lnTo>
                    <a:pt x="19" y="14"/>
                  </a:lnTo>
                  <a:lnTo>
                    <a:pt x="14" y="19"/>
                  </a:lnTo>
                  <a:lnTo>
                    <a:pt x="14" y="19"/>
                  </a:lnTo>
                  <a:lnTo>
                    <a:pt x="14" y="19"/>
                  </a:lnTo>
                  <a:lnTo>
                    <a:pt x="9" y="19"/>
                  </a:lnTo>
                  <a:lnTo>
                    <a:pt x="9" y="19"/>
                  </a:lnTo>
                  <a:lnTo>
                    <a:pt x="5" y="19"/>
                  </a:lnTo>
                  <a:lnTo>
                    <a:pt x="5" y="19"/>
                  </a:lnTo>
                  <a:lnTo>
                    <a:pt x="5" y="19"/>
                  </a:lnTo>
                  <a:lnTo>
                    <a:pt x="0" y="19"/>
                  </a:lnTo>
                  <a:lnTo>
                    <a:pt x="0" y="14"/>
                  </a:lnTo>
                  <a:lnTo>
                    <a:pt x="0" y="14"/>
                  </a:lnTo>
                  <a:lnTo>
                    <a:pt x="0" y="14"/>
                  </a:lnTo>
                  <a:lnTo>
                    <a:pt x="0" y="10"/>
                  </a:lnTo>
                  <a:lnTo>
                    <a:pt x="0" y="10"/>
                  </a:lnTo>
                  <a:lnTo>
                    <a:pt x="0" y="10"/>
                  </a:lnTo>
                  <a:lnTo>
                    <a:pt x="0" y="5"/>
                  </a:lnTo>
                  <a:lnTo>
                    <a:pt x="0" y="5"/>
                  </a:lnTo>
                  <a:lnTo>
                    <a:pt x="0" y="5"/>
                  </a:lnTo>
                  <a:lnTo>
                    <a:pt x="0" y="0"/>
                  </a:lnTo>
                  <a:lnTo>
                    <a:pt x="5" y="0"/>
                  </a:lnTo>
                  <a:lnTo>
                    <a:pt x="5" y="0"/>
                  </a:lnTo>
                  <a:lnTo>
                    <a:pt x="5" y="0"/>
                  </a:lnTo>
                  <a:lnTo>
                    <a:pt x="9" y="0"/>
                  </a:lnTo>
                  <a:lnTo>
                    <a:pt x="9" y="0"/>
                  </a:lnTo>
                  <a:lnTo>
                    <a:pt x="14" y="0"/>
                  </a:lnTo>
                  <a:lnTo>
                    <a:pt x="14" y="0"/>
                  </a:lnTo>
                  <a:lnTo>
                    <a:pt x="14" y="0"/>
                  </a:lnTo>
                  <a:lnTo>
                    <a:pt x="14" y="5"/>
                  </a:lnTo>
                  <a:lnTo>
                    <a:pt x="19" y="5"/>
                  </a:lnTo>
                  <a:lnTo>
                    <a:pt x="19" y="5"/>
                  </a:lnTo>
                  <a:lnTo>
                    <a:pt x="19" y="10"/>
                  </a:lnTo>
                  <a:lnTo>
                    <a:pt x="19" y="10"/>
                  </a:lnTo>
                  <a:lnTo>
                    <a:pt x="19" y="10"/>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070" name="Line 1077"/>
            <p:cNvSpPr>
              <a:spLocks noChangeShapeType="1"/>
            </p:cNvSpPr>
            <p:nvPr/>
          </p:nvSpPr>
          <p:spPr bwMode="auto">
            <a:xfrm rot="2966587" flipV="1">
              <a:off x="7703735" y="3275807"/>
              <a:ext cx="53975" cy="90487"/>
            </a:xfrm>
            <a:prstGeom prst="line">
              <a:avLst/>
            </a:prstGeom>
            <a:noFill/>
            <a:ln w="7938">
              <a:solidFill>
                <a:srgbClr val="000000"/>
              </a:solidFill>
              <a:round/>
              <a:headEnd/>
              <a:tailEnd/>
            </a:ln>
          </p:spPr>
          <p:txBody>
            <a:bodyPr/>
            <a:lstStyle/>
            <a:p>
              <a:endParaRPr lang="fr-FR"/>
            </a:p>
          </p:txBody>
        </p:sp>
        <p:sp>
          <p:nvSpPr>
            <p:cNvPr id="1071" name="Line 1078"/>
            <p:cNvSpPr>
              <a:spLocks noChangeShapeType="1"/>
            </p:cNvSpPr>
            <p:nvPr/>
          </p:nvSpPr>
          <p:spPr bwMode="auto">
            <a:xfrm rot="2966587">
              <a:off x="7685479" y="3289300"/>
              <a:ext cx="98425" cy="53975"/>
            </a:xfrm>
            <a:prstGeom prst="line">
              <a:avLst/>
            </a:prstGeom>
            <a:noFill/>
            <a:ln w="7938">
              <a:solidFill>
                <a:srgbClr val="000000"/>
              </a:solidFill>
              <a:round/>
              <a:headEnd/>
              <a:tailEnd/>
            </a:ln>
          </p:spPr>
          <p:txBody>
            <a:bodyPr/>
            <a:lstStyle/>
            <a:p>
              <a:endParaRPr lang="fr-FR"/>
            </a:p>
          </p:txBody>
        </p:sp>
        <p:sp>
          <p:nvSpPr>
            <p:cNvPr id="1072" name="Freeform 1079"/>
            <p:cNvSpPr>
              <a:spLocks/>
            </p:cNvSpPr>
            <p:nvPr/>
          </p:nvSpPr>
          <p:spPr bwMode="auto">
            <a:xfrm rot="2966587">
              <a:off x="7668810" y="3374232"/>
              <a:ext cx="38100" cy="30162"/>
            </a:xfrm>
            <a:custGeom>
              <a:avLst/>
              <a:gdLst/>
              <a:ahLst/>
              <a:cxnLst>
                <a:cxn ang="0">
                  <a:pos x="24" y="14"/>
                </a:cxn>
                <a:cxn ang="0">
                  <a:pos x="20" y="14"/>
                </a:cxn>
                <a:cxn ang="0">
                  <a:pos x="20" y="19"/>
                </a:cxn>
                <a:cxn ang="0">
                  <a:pos x="20" y="19"/>
                </a:cxn>
                <a:cxn ang="0">
                  <a:pos x="15" y="19"/>
                </a:cxn>
                <a:cxn ang="0">
                  <a:pos x="15" y="19"/>
                </a:cxn>
                <a:cxn ang="0">
                  <a:pos x="15" y="19"/>
                </a:cxn>
                <a:cxn ang="0">
                  <a:pos x="10" y="19"/>
                </a:cxn>
                <a:cxn ang="0">
                  <a:pos x="10" y="19"/>
                </a:cxn>
                <a:cxn ang="0">
                  <a:pos x="10" y="19"/>
                </a:cxn>
                <a:cxn ang="0">
                  <a:pos x="5" y="19"/>
                </a:cxn>
                <a:cxn ang="0">
                  <a:pos x="5" y="14"/>
                </a:cxn>
                <a:cxn ang="0">
                  <a:pos x="5" y="14"/>
                </a:cxn>
                <a:cxn ang="0">
                  <a:pos x="5" y="14"/>
                </a:cxn>
                <a:cxn ang="0">
                  <a:pos x="0" y="10"/>
                </a:cxn>
                <a:cxn ang="0">
                  <a:pos x="0" y="10"/>
                </a:cxn>
                <a:cxn ang="0">
                  <a:pos x="0" y="10"/>
                </a:cxn>
                <a:cxn ang="0">
                  <a:pos x="0" y="5"/>
                </a:cxn>
                <a:cxn ang="0">
                  <a:pos x="5" y="5"/>
                </a:cxn>
                <a:cxn ang="0">
                  <a:pos x="5" y="5"/>
                </a:cxn>
                <a:cxn ang="0">
                  <a:pos x="5" y="0"/>
                </a:cxn>
                <a:cxn ang="0">
                  <a:pos x="5" y="0"/>
                </a:cxn>
                <a:cxn ang="0">
                  <a:pos x="10" y="0"/>
                </a:cxn>
                <a:cxn ang="0">
                  <a:pos x="10" y="0"/>
                </a:cxn>
                <a:cxn ang="0">
                  <a:pos x="15" y="0"/>
                </a:cxn>
                <a:cxn ang="0">
                  <a:pos x="15" y="0"/>
                </a:cxn>
                <a:cxn ang="0">
                  <a:pos x="15" y="0"/>
                </a:cxn>
                <a:cxn ang="0">
                  <a:pos x="20" y="0"/>
                </a:cxn>
                <a:cxn ang="0">
                  <a:pos x="20" y="0"/>
                </a:cxn>
                <a:cxn ang="0">
                  <a:pos x="20" y="5"/>
                </a:cxn>
                <a:cxn ang="0">
                  <a:pos x="24" y="5"/>
                </a:cxn>
                <a:cxn ang="0">
                  <a:pos x="24" y="5"/>
                </a:cxn>
                <a:cxn ang="0">
                  <a:pos x="24" y="10"/>
                </a:cxn>
                <a:cxn ang="0">
                  <a:pos x="24" y="10"/>
                </a:cxn>
                <a:cxn ang="0">
                  <a:pos x="24" y="10"/>
                </a:cxn>
                <a:cxn ang="0">
                  <a:pos x="24" y="14"/>
                </a:cxn>
                <a:cxn ang="0">
                  <a:pos x="24" y="14"/>
                </a:cxn>
              </a:cxnLst>
              <a:rect l="0" t="0" r="r" b="b"/>
              <a:pathLst>
                <a:path w="24" h="19">
                  <a:moveTo>
                    <a:pt x="24" y="14"/>
                  </a:moveTo>
                  <a:lnTo>
                    <a:pt x="20" y="14"/>
                  </a:lnTo>
                  <a:lnTo>
                    <a:pt x="20" y="19"/>
                  </a:lnTo>
                  <a:lnTo>
                    <a:pt x="20" y="19"/>
                  </a:lnTo>
                  <a:lnTo>
                    <a:pt x="15" y="19"/>
                  </a:lnTo>
                  <a:lnTo>
                    <a:pt x="15" y="19"/>
                  </a:lnTo>
                  <a:lnTo>
                    <a:pt x="15" y="19"/>
                  </a:lnTo>
                  <a:lnTo>
                    <a:pt x="10" y="19"/>
                  </a:lnTo>
                  <a:lnTo>
                    <a:pt x="10" y="19"/>
                  </a:lnTo>
                  <a:lnTo>
                    <a:pt x="10" y="19"/>
                  </a:lnTo>
                  <a:lnTo>
                    <a:pt x="5" y="19"/>
                  </a:lnTo>
                  <a:lnTo>
                    <a:pt x="5" y="14"/>
                  </a:lnTo>
                  <a:lnTo>
                    <a:pt x="5" y="14"/>
                  </a:lnTo>
                  <a:lnTo>
                    <a:pt x="5" y="14"/>
                  </a:lnTo>
                  <a:lnTo>
                    <a:pt x="0" y="10"/>
                  </a:lnTo>
                  <a:lnTo>
                    <a:pt x="0" y="10"/>
                  </a:lnTo>
                  <a:lnTo>
                    <a:pt x="0" y="10"/>
                  </a:lnTo>
                  <a:lnTo>
                    <a:pt x="0" y="5"/>
                  </a:lnTo>
                  <a:lnTo>
                    <a:pt x="5" y="5"/>
                  </a:lnTo>
                  <a:lnTo>
                    <a:pt x="5" y="5"/>
                  </a:lnTo>
                  <a:lnTo>
                    <a:pt x="5" y="0"/>
                  </a:lnTo>
                  <a:lnTo>
                    <a:pt x="5" y="0"/>
                  </a:lnTo>
                  <a:lnTo>
                    <a:pt x="10" y="0"/>
                  </a:lnTo>
                  <a:lnTo>
                    <a:pt x="10" y="0"/>
                  </a:lnTo>
                  <a:lnTo>
                    <a:pt x="15" y="0"/>
                  </a:lnTo>
                  <a:lnTo>
                    <a:pt x="15" y="0"/>
                  </a:lnTo>
                  <a:lnTo>
                    <a:pt x="15" y="0"/>
                  </a:lnTo>
                  <a:lnTo>
                    <a:pt x="20" y="0"/>
                  </a:lnTo>
                  <a:lnTo>
                    <a:pt x="20" y="0"/>
                  </a:lnTo>
                  <a:lnTo>
                    <a:pt x="20" y="5"/>
                  </a:lnTo>
                  <a:lnTo>
                    <a:pt x="24" y="5"/>
                  </a:lnTo>
                  <a:lnTo>
                    <a:pt x="24" y="5"/>
                  </a:lnTo>
                  <a:lnTo>
                    <a:pt x="24" y="10"/>
                  </a:lnTo>
                  <a:lnTo>
                    <a:pt x="24" y="10"/>
                  </a:lnTo>
                  <a:lnTo>
                    <a:pt x="24" y="10"/>
                  </a:lnTo>
                  <a:lnTo>
                    <a:pt x="24" y="14"/>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073" name="Line 1080"/>
            <p:cNvSpPr>
              <a:spLocks noChangeShapeType="1"/>
            </p:cNvSpPr>
            <p:nvPr/>
          </p:nvSpPr>
          <p:spPr bwMode="auto">
            <a:xfrm rot="2966587" flipV="1">
              <a:off x="7663254" y="3341688"/>
              <a:ext cx="52387" cy="90487"/>
            </a:xfrm>
            <a:prstGeom prst="line">
              <a:avLst/>
            </a:prstGeom>
            <a:noFill/>
            <a:ln w="7938">
              <a:solidFill>
                <a:srgbClr val="000000"/>
              </a:solidFill>
              <a:round/>
              <a:headEnd/>
              <a:tailEnd/>
            </a:ln>
          </p:spPr>
          <p:txBody>
            <a:bodyPr/>
            <a:lstStyle/>
            <a:p>
              <a:endParaRPr lang="fr-FR"/>
            </a:p>
          </p:txBody>
        </p:sp>
        <p:sp>
          <p:nvSpPr>
            <p:cNvPr id="1074" name="Line 1081"/>
            <p:cNvSpPr>
              <a:spLocks noChangeShapeType="1"/>
            </p:cNvSpPr>
            <p:nvPr/>
          </p:nvSpPr>
          <p:spPr bwMode="auto">
            <a:xfrm rot="2966587">
              <a:off x="7643411" y="3358356"/>
              <a:ext cx="100012" cy="53975"/>
            </a:xfrm>
            <a:prstGeom prst="line">
              <a:avLst/>
            </a:prstGeom>
            <a:noFill/>
            <a:ln w="7938">
              <a:solidFill>
                <a:srgbClr val="000000"/>
              </a:solidFill>
              <a:round/>
              <a:headEnd/>
              <a:tailEnd/>
            </a:ln>
          </p:spPr>
          <p:txBody>
            <a:bodyPr/>
            <a:lstStyle/>
            <a:p>
              <a:endParaRPr lang="fr-FR"/>
            </a:p>
          </p:txBody>
        </p:sp>
        <p:sp>
          <p:nvSpPr>
            <p:cNvPr id="1075" name="AutoShape 1082"/>
            <p:cNvSpPr>
              <a:spLocks noChangeArrowheads="1"/>
            </p:cNvSpPr>
            <p:nvPr/>
          </p:nvSpPr>
          <p:spPr bwMode="auto">
            <a:xfrm rot="2966587">
              <a:off x="7579910" y="3375819"/>
              <a:ext cx="39688" cy="107950"/>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1076" name="AutoShape 1083"/>
            <p:cNvSpPr>
              <a:spLocks noChangeArrowheads="1"/>
            </p:cNvSpPr>
            <p:nvPr/>
          </p:nvSpPr>
          <p:spPr bwMode="auto">
            <a:xfrm rot="2966587">
              <a:off x="7708498" y="3194844"/>
              <a:ext cx="107950" cy="39687"/>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1077" name="Oval 1084"/>
            <p:cNvSpPr>
              <a:spLocks noChangeArrowheads="1"/>
            </p:cNvSpPr>
            <p:nvPr/>
          </p:nvSpPr>
          <p:spPr bwMode="auto">
            <a:xfrm rot="2966587">
              <a:off x="7798191" y="3143250"/>
              <a:ext cx="39688" cy="39688"/>
            </a:xfrm>
            <a:prstGeom prst="ellipse">
              <a:avLst/>
            </a:prstGeom>
            <a:solidFill>
              <a:srgbClr val="000000"/>
            </a:solidFill>
            <a:ln w="7938">
              <a:solidFill>
                <a:srgbClr val="000000"/>
              </a:solidFill>
              <a:round/>
              <a:headEnd/>
              <a:tailEnd/>
            </a:ln>
          </p:spPr>
          <p:txBody>
            <a:bodyPr/>
            <a:lstStyle/>
            <a:p>
              <a:endParaRPr lang="fr-FR"/>
            </a:p>
          </p:txBody>
        </p:sp>
        <p:sp>
          <p:nvSpPr>
            <p:cNvPr id="1078" name="Line 1085"/>
            <p:cNvSpPr>
              <a:spLocks noChangeShapeType="1"/>
            </p:cNvSpPr>
            <p:nvPr/>
          </p:nvSpPr>
          <p:spPr bwMode="auto">
            <a:xfrm rot="2966587">
              <a:off x="7821210" y="3101182"/>
              <a:ext cx="1587" cy="114300"/>
            </a:xfrm>
            <a:prstGeom prst="line">
              <a:avLst/>
            </a:prstGeom>
            <a:noFill/>
            <a:ln w="7938">
              <a:solidFill>
                <a:srgbClr val="000000"/>
              </a:solidFill>
              <a:round/>
              <a:headEnd/>
              <a:tailEnd/>
            </a:ln>
          </p:spPr>
          <p:txBody>
            <a:bodyPr/>
            <a:lstStyle/>
            <a:p>
              <a:endParaRPr lang="fr-FR"/>
            </a:p>
          </p:txBody>
        </p:sp>
        <p:sp>
          <p:nvSpPr>
            <p:cNvPr id="1079" name="Line 1086"/>
            <p:cNvSpPr>
              <a:spLocks noChangeShapeType="1"/>
            </p:cNvSpPr>
            <p:nvPr/>
          </p:nvSpPr>
          <p:spPr bwMode="auto">
            <a:xfrm rot="2966587">
              <a:off x="7756123" y="3159919"/>
              <a:ext cx="114300" cy="1587"/>
            </a:xfrm>
            <a:prstGeom prst="line">
              <a:avLst/>
            </a:prstGeom>
            <a:noFill/>
            <a:ln w="7938">
              <a:solidFill>
                <a:srgbClr val="000000"/>
              </a:solidFill>
              <a:round/>
              <a:headEnd/>
              <a:tailEnd/>
            </a:ln>
          </p:spPr>
          <p:txBody>
            <a:bodyPr/>
            <a:lstStyle/>
            <a:p>
              <a:endParaRPr lang="fr-FR"/>
            </a:p>
          </p:txBody>
        </p:sp>
        <p:sp>
          <p:nvSpPr>
            <p:cNvPr id="1080" name="Oval 1087"/>
            <p:cNvSpPr>
              <a:spLocks noChangeArrowheads="1"/>
            </p:cNvSpPr>
            <p:nvPr/>
          </p:nvSpPr>
          <p:spPr bwMode="auto">
            <a:xfrm rot="2966587">
              <a:off x="7807716" y="3065463"/>
              <a:ext cx="31750" cy="31750"/>
            </a:xfrm>
            <a:prstGeom prst="ellipse">
              <a:avLst/>
            </a:prstGeom>
            <a:solidFill>
              <a:srgbClr val="000000"/>
            </a:solidFill>
            <a:ln w="7938">
              <a:solidFill>
                <a:srgbClr val="000000"/>
              </a:solidFill>
              <a:round/>
              <a:headEnd/>
              <a:tailEnd/>
            </a:ln>
          </p:spPr>
          <p:txBody>
            <a:bodyPr/>
            <a:lstStyle/>
            <a:p>
              <a:endParaRPr lang="fr-FR"/>
            </a:p>
          </p:txBody>
        </p:sp>
        <p:sp>
          <p:nvSpPr>
            <p:cNvPr id="1081" name="Line 1088"/>
            <p:cNvSpPr>
              <a:spLocks noChangeShapeType="1"/>
            </p:cNvSpPr>
            <p:nvPr/>
          </p:nvSpPr>
          <p:spPr bwMode="auto">
            <a:xfrm rot="2966587">
              <a:off x="7823591" y="3024188"/>
              <a:ext cx="1588" cy="106362"/>
            </a:xfrm>
            <a:prstGeom prst="line">
              <a:avLst/>
            </a:prstGeom>
            <a:noFill/>
            <a:ln w="7938">
              <a:solidFill>
                <a:srgbClr val="000000"/>
              </a:solidFill>
              <a:round/>
              <a:headEnd/>
              <a:tailEnd/>
            </a:ln>
          </p:spPr>
          <p:txBody>
            <a:bodyPr/>
            <a:lstStyle/>
            <a:p>
              <a:endParaRPr lang="fr-FR"/>
            </a:p>
          </p:txBody>
        </p:sp>
        <p:sp>
          <p:nvSpPr>
            <p:cNvPr id="1082" name="Line 1089"/>
            <p:cNvSpPr>
              <a:spLocks noChangeShapeType="1"/>
            </p:cNvSpPr>
            <p:nvPr/>
          </p:nvSpPr>
          <p:spPr bwMode="auto">
            <a:xfrm rot="2966587">
              <a:off x="7767235" y="3078956"/>
              <a:ext cx="114300" cy="1588"/>
            </a:xfrm>
            <a:prstGeom prst="line">
              <a:avLst/>
            </a:prstGeom>
            <a:noFill/>
            <a:ln w="7938">
              <a:solidFill>
                <a:srgbClr val="000000"/>
              </a:solidFill>
              <a:round/>
              <a:headEnd/>
              <a:tailEnd/>
            </a:ln>
          </p:spPr>
          <p:txBody>
            <a:bodyPr/>
            <a:lstStyle/>
            <a:p>
              <a:endParaRPr lang="fr-FR"/>
            </a:p>
          </p:txBody>
        </p:sp>
        <p:sp>
          <p:nvSpPr>
            <p:cNvPr id="1083" name="AutoShape 1090"/>
            <p:cNvSpPr>
              <a:spLocks noChangeArrowheads="1"/>
            </p:cNvSpPr>
            <p:nvPr/>
          </p:nvSpPr>
          <p:spPr bwMode="auto">
            <a:xfrm rot="2966587">
              <a:off x="7833116" y="3022600"/>
              <a:ext cx="107950" cy="31750"/>
            </a:xfrm>
            <a:prstGeom prst="roundRect">
              <a:avLst>
                <a:gd name="adj" fmla="val 50000"/>
              </a:avLst>
            </a:prstGeom>
            <a:solidFill>
              <a:schemeClr val="folHlink"/>
            </a:solidFill>
            <a:ln w="20701">
              <a:solidFill>
                <a:schemeClr val="folHlink"/>
              </a:solidFill>
              <a:round/>
              <a:headEnd/>
              <a:tailEnd/>
            </a:ln>
          </p:spPr>
          <p:txBody>
            <a:bodyPr/>
            <a:lstStyle/>
            <a:p>
              <a:endParaRPr lang="fr-FR"/>
            </a:p>
          </p:txBody>
        </p:sp>
        <p:sp>
          <p:nvSpPr>
            <p:cNvPr id="1084" name="Freeform 1091"/>
            <p:cNvSpPr>
              <a:spLocks/>
            </p:cNvSpPr>
            <p:nvPr/>
          </p:nvSpPr>
          <p:spPr bwMode="auto">
            <a:xfrm rot="2966587">
              <a:off x="7623566" y="3133725"/>
              <a:ext cx="77788" cy="84138"/>
            </a:xfrm>
            <a:custGeom>
              <a:avLst/>
              <a:gdLst/>
              <a:ahLst/>
              <a:cxnLst>
                <a:cxn ang="0">
                  <a:pos x="0" y="48"/>
                </a:cxn>
                <a:cxn ang="0">
                  <a:pos x="0" y="48"/>
                </a:cxn>
                <a:cxn ang="0">
                  <a:pos x="0" y="48"/>
                </a:cxn>
                <a:cxn ang="0">
                  <a:pos x="0" y="43"/>
                </a:cxn>
                <a:cxn ang="0">
                  <a:pos x="0" y="38"/>
                </a:cxn>
                <a:cxn ang="0">
                  <a:pos x="0" y="38"/>
                </a:cxn>
                <a:cxn ang="0">
                  <a:pos x="5" y="33"/>
                </a:cxn>
                <a:cxn ang="0">
                  <a:pos x="5" y="29"/>
                </a:cxn>
                <a:cxn ang="0">
                  <a:pos x="10" y="24"/>
                </a:cxn>
                <a:cxn ang="0">
                  <a:pos x="15" y="19"/>
                </a:cxn>
                <a:cxn ang="0">
                  <a:pos x="15" y="19"/>
                </a:cxn>
                <a:cxn ang="0">
                  <a:pos x="15" y="19"/>
                </a:cxn>
                <a:cxn ang="0">
                  <a:pos x="20" y="14"/>
                </a:cxn>
                <a:cxn ang="0">
                  <a:pos x="25" y="9"/>
                </a:cxn>
                <a:cxn ang="0">
                  <a:pos x="29" y="5"/>
                </a:cxn>
                <a:cxn ang="0">
                  <a:pos x="29" y="5"/>
                </a:cxn>
                <a:cxn ang="0">
                  <a:pos x="34" y="0"/>
                </a:cxn>
                <a:cxn ang="0">
                  <a:pos x="39" y="0"/>
                </a:cxn>
                <a:cxn ang="0">
                  <a:pos x="39" y="0"/>
                </a:cxn>
                <a:cxn ang="0">
                  <a:pos x="44" y="0"/>
                </a:cxn>
                <a:cxn ang="0">
                  <a:pos x="44" y="0"/>
                </a:cxn>
                <a:cxn ang="0">
                  <a:pos x="49" y="0"/>
                </a:cxn>
                <a:cxn ang="0">
                  <a:pos x="49" y="0"/>
                </a:cxn>
                <a:cxn ang="0">
                  <a:pos x="49" y="0"/>
                </a:cxn>
                <a:cxn ang="0">
                  <a:pos x="49" y="5"/>
                </a:cxn>
                <a:cxn ang="0">
                  <a:pos x="49" y="5"/>
                </a:cxn>
                <a:cxn ang="0">
                  <a:pos x="49" y="9"/>
                </a:cxn>
                <a:cxn ang="0">
                  <a:pos x="49" y="14"/>
                </a:cxn>
                <a:cxn ang="0">
                  <a:pos x="44" y="14"/>
                </a:cxn>
                <a:cxn ang="0">
                  <a:pos x="44" y="19"/>
                </a:cxn>
                <a:cxn ang="0">
                  <a:pos x="39" y="24"/>
                </a:cxn>
                <a:cxn ang="0">
                  <a:pos x="34" y="29"/>
                </a:cxn>
                <a:cxn ang="0">
                  <a:pos x="34" y="33"/>
                </a:cxn>
                <a:cxn ang="0">
                  <a:pos x="34" y="33"/>
                </a:cxn>
                <a:cxn ang="0">
                  <a:pos x="29" y="38"/>
                </a:cxn>
                <a:cxn ang="0">
                  <a:pos x="25" y="38"/>
                </a:cxn>
                <a:cxn ang="0">
                  <a:pos x="20" y="43"/>
                </a:cxn>
                <a:cxn ang="0">
                  <a:pos x="20" y="48"/>
                </a:cxn>
                <a:cxn ang="0">
                  <a:pos x="15" y="48"/>
                </a:cxn>
                <a:cxn ang="0">
                  <a:pos x="10" y="48"/>
                </a:cxn>
                <a:cxn ang="0">
                  <a:pos x="10" y="53"/>
                </a:cxn>
                <a:cxn ang="0">
                  <a:pos x="5" y="53"/>
                </a:cxn>
                <a:cxn ang="0">
                  <a:pos x="5" y="53"/>
                </a:cxn>
                <a:cxn ang="0">
                  <a:pos x="0" y="48"/>
                </a:cxn>
                <a:cxn ang="0">
                  <a:pos x="0" y="48"/>
                </a:cxn>
              </a:cxnLst>
              <a:rect l="0" t="0" r="r" b="b"/>
              <a:pathLst>
                <a:path w="49" h="53">
                  <a:moveTo>
                    <a:pt x="0" y="48"/>
                  </a:moveTo>
                  <a:lnTo>
                    <a:pt x="0" y="48"/>
                  </a:lnTo>
                  <a:lnTo>
                    <a:pt x="0" y="48"/>
                  </a:lnTo>
                  <a:lnTo>
                    <a:pt x="0" y="43"/>
                  </a:lnTo>
                  <a:lnTo>
                    <a:pt x="0" y="38"/>
                  </a:lnTo>
                  <a:lnTo>
                    <a:pt x="0" y="38"/>
                  </a:lnTo>
                  <a:lnTo>
                    <a:pt x="5" y="33"/>
                  </a:lnTo>
                  <a:lnTo>
                    <a:pt x="5" y="29"/>
                  </a:lnTo>
                  <a:lnTo>
                    <a:pt x="10" y="24"/>
                  </a:lnTo>
                  <a:lnTo>
                    <a:pt x="15" y="19"/>
                  </a:lnTo>
                  <a:lnTo>
                    <a:pt x="15" y="19"/>
                  </a:lnTo>
                  <a:lnTo>
                    <a:pt x="15" y="19"/>
                  </a:lnTo>
                  <a:lnTo>
                    <a:pt x="20" y="14"/>
                  </a:lnTo>
                  <a:lnTo>
                    <a:pt x="25" y="9"/>
                  </a:lnTo>
                  <a:lnTo>
                    <a:pt x="29" y="5"/>
                  </a:lnTo>
                  <a:lnTo>
                    <a:pt x="29" y="5"/>
                  </a:lnTo>
                  <a:lnTo>
                    <a:pt x="34" y="0"/>
                  </a:lnTo>
                  <a:lnTo>
                    <a:pt x="39" y="0"/>
                  </a:lnTo>
                  <a:lnTo>
                    <a:pt x="39" y="0"/>
                  </a:lnTo>
                  <a:lnTo>
                    <a:pt x="44" y="0"/>
                  </a:lnTo>
                  <a:lnTo>
                    <a:pt x="44" y="0"/>
                  </a:lnTo>
                  <a:lnTo>
                    <a:pt x="49" y="0"/>
                  </a:lnTo>
                  <a:lnTo>
                    <a:pt x="49" y="0"/>
                  </a:lnTo>
                  <a:lnTo>
                    <a:pt x="49" y="0"/>
                  </a:lnTo>
                  <a:lnTo>
                    <a:pt x="49" y="5"/>
                  </a:lnTo>
                  <a:lnTo>
                    <a:pt x="49" y="5"/>
                  </a:lnTo>
                  <a:lnTo>
                    <a:pt x="49" y="9"/>
                  </a:lnTo>
                  <a:lnTo>
                    <a:pt x="49" y="14"/>
                  </a:lnTo>
                  <a:lnTo>
                    <a:pt x="44" y="14"/>
                  </a:lnTo>
                  <a:lnTo>
                    <a:pt x="44" y="19"/>
                  </a:lnTo>
                  <a:lnTo>
                    <a:pt x="39" y="24"/>
                  </a:lnTo>
                  <a:lnTo>
                    <a:pt x="34" y="29"/>
                  </a:lnTo>
                  <a:lnTo>
                    <a:pt x="34" y="33"/>
                  </a:lnTo>
                  <a:lnTo>
                    <a:pt x="34" y="33"/>
                  </a:lnTo>
                  <a:lnTo>
                    <a:pt x="29" y="38"/>
                  </a:lnTo>
                  <a:lnTo>
                    <a:pt x="25" y="38"/>
                  </a:lnTo>
                  <a:lnTo>
                    <a:pt x="20" y="43"/>
                  </a:lnTo>
                  <a:lnTo>
                    <a:pt x="20" y="48"/>
                  </a:lnTo>
                  <a:lnTo>
                    <a:pt x="15" y="48"/>
                  </a:lnTo>
                  <a:lnTo>
                    <a:pt x="10" y="48"/>
                  </a:lnTo>
                  <a:lnTo>
                    <a:pt x="10" y="53"/>
                  </a:lnTo>
                  <a:lnTo>
                    <a:pt x="5" y="53"/>
                  </a:lnTo>
                  <a:lnTo>
                    <a:pt x="5" y="53"/>
                  </a:lnTo>
                  <a:lnTo>
                    <a:pt x="0" y="48"/>
                  </a:lnTo>
                  <a:lnTo>
                    <a:pt x="0" y="4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85" name="Freeform 1092"/>
            <p:cNvSpPr>
              <a:spLocks/>
            </p:cNvSpPr>
            <p:nvPr/>
          </p:nvSpPr>
          <p:spPr bwMode="auto">
            <a:xfrm rot="2966587">
              <a:off x="7646585" y="3075781"/>
              <a:ext cx="38100" cy="39688"/>
            </a:xfrm>
            <a:custGeom>
              <a:avLst/>
              <a:gdLst/>
              <a:ahLst/>
              <a:cxnLst>
                <a:cxn ang="0">
                  <a:pos x="20" y="5"/>
                </a:cxn>
                <a:cxn ang="0">
                  <a:pos x="20" y="5"/>
                </a:cxn>
                <a:cxn ang="0">
                  <a:pos x="20" y="5"/>
                </a:cxn>
                <a:cxn ang="0">
                  <a:pos x="24" y="10"/>
                </a:cxn>
                <a:cxn ang="0">
                  <a:pos x="24" y="10"/>
                </a:cxn>
                <a:cxn ang="0">
                  <a:pos x="24" y="15"/>
                </a:cxn>
                <a:cxn ang="0">
                  <a:pos x="24" y="15"/>
                </a:cxn>
                <a:cxn ang="0">
                  <a:pos x="20" y="15"/>
                </a:cxn>
                <a:cxn ang="0">
                  <a:pos x="20" y="20"/>
                </a:cxn>
                <a:cxn ang="0">
                  <a:pos x="20" y="20"/>
                </a:cxn>
                <a:cxn ang="0">
                  <a:pos x="20" y="20"/>
                </a:cxn>
                <a:cxn ang="0">
                  <a:pos x="15" y="20"/>
                </a:cxn>
                <a:cxn ang="0">
                  <a:pos x="15" y="25"/>
                </a:cxn>
                <a:cxn ang="0">
                  <a:pos x="15" y="25"/>
                </a:cxn>
                <a:cxn ang="0">
                  <a:pos x="10" y="25"/>
                </a:cxn>
                <a:cxn ang="0">
                  <a:pos x="10" y="25"/>
                </a:cxn>
                <a:cxn ang="0">
                  <a:pos x="10" y="25"/>
                </a:cxn>
                <a:cxn ang="0">
                  <a:pos x="5" y="20"/>
                </a:cxn>
                <a:cxn ang="0">
                  <a:pos x="5" y="20"/>
                </a:cxn>
                <a:cxn ang="0">
                  <a:pos x="5" y="20"/>
                </a:cxn>
                <a:cxn ang="0">
                  <a:pos x="0" y="20"/>
                </a:cxn>
                <a:cxn ang="0">
                  <a:pos x="0" y="15"/>
                </a:cxn>
                <a:cxn ang="0">
                  <a:pos x="0" y="15"/>
                </a:cxn>
                <a:cxn ang="0">
                  <a:pos x="0" y="10"/>
                </a:cxn>
                <a:cxn ang="0">
                  <a:pos x="0" y="10"/>
                </a:cxn>
                <a:cxn ang="0">
                  <a:pos x="0" y="10"/>
                </a:cxn>
                <a:cxn ang="0">
                  <a:pos x="5" y="5"/>
                </a:cxn>
                <a:cxn ang="0">
                  <a:pos x="5" y="5"/>
                </a:cxn>
                <a:cxn ang="0">
                  <a:pos x="5" y="5"/>
                </a:cxn>
                <a:cxn ang="0">
                  <a:pos x="5" y="5"/>
                </a:cxn>
                <a:cxn ang="0">
                  <a:pos x="10" y="0"/>
                </a:cxn>
                <a:cxn ang="0">
                  <a:pos x="10" y="0"/>
                </a:cxn>
                <a:cxn ang="0">
                  <a:pos x="15" y="0"/>
                </a:cxn>
                <a:cxn ang="0">
                  <a:pos x="15" y="0"/>
                </a:cxn>
                <a:cxn ang="0">
                  <a:pos x="15" y="0"/>
                </a:cxn>
                <a:cxn ang="0">
                  <a:pos x="20" y="5"/>
                </a:cxn>
                <a:cxn ang="0">
                  <a:pos x="20" y="5"/>
                </a:cxn>
              </a:cxnLst>
              <a:rect l="0" t="0" r="r" b="b"/>
              <a:pathLst>
                <a:path w="24" h="25">
                  <a:moveTo>
                    <a:pt x="20" y="5"/>
                  </a:moveTo>
                  <a:lnTo>
                    <a:pt x="20" y="5"/>
                  </a:lnTo>
                  <a:lnTo>
                    <a:pt x="20" y="5"/>
                  </a:lnTo>
                  <a:lnTo>
                    <a:pt x="24" y="10"/>
                  </a:lnTo>
                  <a:lnTo>
                    <a:pt x="24" y="10"/>
                  </a:lnTo>
                  <a:lnTo>
                    <a:pt x="24" y="15"/>
                  </a:lnTo>
                  <a:lnTo>
                    <a:pt x="24" y="15"/>
                  </a:lnTo>
                  <a:lnTo>
                    <a:pt x="20" y="15"/>
                  </a:lnTo>
                  <a:lnTo>
                    <a:pt x="20" y="20"/>
                  </a:lnTo>
                  <a:lnTo>
                    <a:pt x="20" y="20"/>
                  </a:lnTo>
                  <a:lnTo>
                    <a:pt x="20" y="20"/>
                  </a:lnTo>
                  <a:lnTo>
                    <a:pt x="15" y="20"/>
                  </a:lnTo>
                  <a:lnTo>
                    <a:pt x="15" y="25"/>
                  </a:lnTo>
                  <a:lnTo>
                    <a:pt x="15" y="25"/>
                  </a:lnTo>
                  <a:lnTo>
                    <a:pt x="10" y="25"/>
                  </a:lnTo>
                  <a:lnTo>
                    <a:pt x="10" y="25"/>
                  </a:lnTo>
                  <a:lnTo>
                    <a:pt x="10" y="25"/>
                  </a:lnTo>
                  <a:lnTo>
                    <a:pt x="5" y="20"/>
                  </a:lnTo>
                  <a:lnTo>
                    <a:pt x="5" y="20"/>
                  </a:lnTo>
                  <a:lnTo>
                    <a:pt x="5" y="20"/>
                  </a:lnTo>
                  <a:lnTo>
                    <a:pt x="0" y="20"/>
                  </a:lnTo>
                  <a:lnTo>
                    <a:pt x="0" y="15"/>
                  </a:lnTo>
                  <a:lnTo>
                    <a:pt x="0" y="15"/>
                  </a:lnTo>
                  <a:lnTo>
                    <a:pt x="0" y="10"/>
                  </a:lnTo>
                  <a:lnTo>
                    <a:pt x="0" y="10"/>
                  </a:lnTo>
                  <a:lnTo>
                    <a:pt x="0" y="10"/>
                  </a:lnTo>
                  <a:lnTo>
                    <a:pt x="5" y="5"/>
                  </a:lnTo>
                  <a:lnTo>
                    <a:pt x="5" y="5"/>
                  </a:lnTo>
                  <a:lnTo>
                    <a:pt x="5" y="5"/>
                  </a:lnTo>
                  <a:lnTo>
                    <a:pt x="5" y="5"/>
                  </a:lnTo>
                  <a:lnTo>
                    <a:pt x="10" y="0"/>
                  </a:lnTo>
                  <a:lnTo>
                    <a:pt x="10" y="0"/>
                  </a:lnTo>
                  <a:lnTo>
                    <a:pt x="15" y="0"/>
                  </a:lnTo>
                  <a:lnTo>
                    <a:pt x="15" y="0"/>
                  </a:lnTo>
                  <a:lnTo>
                    <a:pt x="15" y="0"/>
                  </a:lnTo>
                  <a:lnTo>
                    <a:pt x="20" y="5"/>
                  </a:lnTo>
                  <a:lnTo>
                    <a:pt x="20" y="5"/>
                  </a:lnTo>
                  <a:close/>
                </a:path>
              </a:pathLst>
            </a:custGeom>
            <a:solidFill>
              <a:srgbClr val="000000"/>
            </a:solidFill>
            <a:ln w="7938">
              <a:solidFill>
                <a:srgbClr val="000000"/>
              </a:solidFill>
              <a:prstDash val="solid"/>
              <a:round/>
              <a:headEnd/>
              <a:tailEnd/>
            </a:ln>
          </p:spPr>
          <p:txBody>
            <a:bodyPr/>
            <a:lstStyle/>
            <a:p>
              <a:endParaRPr lang="fr-FR"/>
            </a:p>
          </p:txBody>
        </p:sp>
        <p:sp>
          <p:nvSpPr>
            <p:cNvPr id="1086" name="Line 1093"/>
            <p:cNvSpPr>
              <a:spLocks noChangeShapeType="1"/>
            </p:cNvSpPr>
            <p:nvPr/>
          </p:nvSpPr>
          <p:spPr bwMode="auto">
            <a:xfrm rot="2966587">
              <a:off x="7623566" y="3062288"/>
              <a:ext cx="84138" cy="68262"/>
            </a:xfrm>
            <a:prstGeom prst="line">
              <a:avLst/>
            </a:prstGeom>
            <a:noFill/>
            <a:ln w="7938">
              <a:solidFill>
                <a:srgbClr val="000000"/>
              </a:solidFill>
              <a:round/>
              <a:headEnd/>
              <a:tailEnd/>
            </a:ln>
          </p:spPr>
          <p:txBody>
            <a:bodyPr/>
            <a:lstStyle/>
            <a:p>
              <a:endParaRPr lang="fr-FR"/>
            </a:p>
          </p:txBody>
        </p:sp>
        <p:sp>
          <p:nvSpPr>
            <p:cNvPr id="1087" name="Line 1094"/>
            <p:cNvSpPr>
              <a:spLocks noChangeShapeType="1"/>
            </p:cNvSpPr>
            <p:nvPr/>
          </p:nvSpPr>
          <p:spPr bwMode="auto">
            <a:xfrm rot="2966587" flipV="1">
              <a:off x="7624360" y="3051969"/>
              <a:ext cx="76200" cy="84138"/>
            </a:xfrm>
            <a:prstGeom prst="line">
              <a:avLst/>
            </a:prstGeom>
            <a:noFill/>
            <a:ln w="7938">
              <a:solidFill>
                <a:srgbClr val="000000"/>
              </a:solidFill>
              <a:round/>
              <a:headEnd/>
              <a:tailEnd/>
            </a:ln>
          </p:spPr>
          <p:txBody>
            <a:bodyPr/>
            <a:lstStyle/>
            <a:p>
              <a:endParaRPr lang="fr-FR"/>
            </a:p>
          </p:txBody>
        </p:sp>
        <p:sp>
          <p:nvSpPr>
            <p:cNvPr id="1088" name="Freeform 1095"/>
            <p:cNvSpPr>
              <a:spLocks/>
            </p:cNvSpPr>
            <p:nvPr/>
          </p:nvSpPr>
          <p:spPr bwMode="auto">
            <a:xfrm rot="2966587">
              <a:off x="7710879" y="3025775"/>
              <a:ext cx="31750" cy="31750"/>
            </a:xfrm>
            <a:custGeom>
              <a:avLst/>
              <a:gdLst/>
              <a:ahLst/>
              <a:cxnLst>
                <a:cxn ang="0">
                  <a:pos x="15" y="0"/>
                </a:cxn>
                <a:cxn ang="0">
                  <a:pos x="20" y="5"/>
                </a:cxn>
                <a:cxn ang="0">
                  <a:pos x="20" y="5"/>
                </a:cxn>
                <a:cxn ang="0">
                  <a:pos x="20" y="5"/>
                </a:cxn>
                <a:cxn ang="0">
                  <a:pos x="20" y="10"/>
                </a:cxn>
                <a:cxn ang="0">
                  <a:pos x="20" y="10"/>
                </a:cxn>
                <a:cxn ang="0">
                  <a:pos x="20" y="15"/>
                </a:cxn>
                <a:cxn ang="0">
                  <a:pos x="20" y="15"/>
                </a:cxn>
                <a:cxn ang="0">
                  <a:pos x="20" y="15"/>
                </a:cxn>
                <a:cxn ang="0">
                  <a:pos x="15" y="20"/>
                </a:cxn>
                <a:cxn ang="0">
                  <a:pos x="15" y="20"/>
                </a:cxn>
                <a:cxn ang="0">
                  <a:pos x="15" y="20"/>
                </a:cxn>
                <a:cxn ang="0">
                  <a:pos x="10" y="20"/>
                </a:cxn>
                <a:cxn ang="0">
                  <a:pos x="10" y="20"/>
                </a:cxn>
                <a:cxn ang="0">
                  <a:pos x="10" y="20"/>
                </a:cxn>
                <a:cxn ang="0">
                  <a:pos x="5" y="20"/>
                </a:cxn>
                <a:cxn ang="0">
                  <a:pos x="5" y="20"/>
                </a:cxn>
                <a:cxn ang="0">
                  <a:pos x="5" y="20"/>
                </a:cxn>
                <a:cxn ang="0">
                  <a:pos x="0" y="20"/>
                </a:cxn>
                <a:cxn ang="0">
                  <a:pos x="0" y="20"/>
                </a:cxn>
                <a:cxn ang="0">
                  <a:pos x="0" y="15"/>
                </a:cxn>
                <a:cxn ang="0">
                  <a:pos x="0" y="15"/>
                </a:cxn>
                <a:cxn ang="0">
                  <a:pos x="0" y="10"/>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5" y="0"/>
                </a:cxn>
                <a:cxn ang="0">
                  <a:pos x="15" y="0"/>
                </a:cxn>
                <a:cxn ang="0">
                  <a:pos x="15" y="0"/>
                </a:cxn>
              </a:cxnLst>
              <a:rect l="0" t="0" r="r" b="b"/>
              <a:pathLst>
                <a:path w="20" h="20">
                  <a:moveTo>
                    <a:pt x="15" y="0"/>
                  </a:moveTo>
                  <a:lnTo>
                    <a:pt x="20" y="5"/>
                  </a:lnTo>
                  <a:lnTo>
                    <a:pt x="20" y="5"/>
                  </a:lnTo>
                  <a:lnTo>
                    <a:pt x="20" y="5"/>
                  </a:lnTo>
                  <a:lnTo>
                    <a:pt x="20" y="10"/>
                  </a:lnTo>
                  <a:lnTo>
                    <a:pt x="20" y="10"/>
                  </a:lnTo>
                  <a:lnTo>
                    <a:pt x="20" y="15"/>
                  </a:lnTo>
                  <a:lnTo>
                    <a:pt x="20" y="15"/>
                  </a:lnTo>
                  <a:lnTo>
                    <a:pt x="20" y="15"/>
                  </a:lnTo>
                  <a:lnTo>
                    <a:pt x="15" y="20"/>
                  </a:lnTo>
                  <a:lnTo>
                    <a:pt x="15" y="20"/>
                  </a:lnTo>
                  <a:lnTo>
                    <a:pt x="15" y="20"/>
                  </a:lnTo>
                  <a:lnTo>
                    <a:pt x="10" y="20"/>
                  </a:lnTo>
                  <a:lnTo>
                    <a:pt x="10" y="20"/>
                  </a:lnTo>
                  <a:lnTo>
                    <a:pt x="10" y="20"/>
                  </a:lnTo>
                  <a:lnTo>
                    <a:pt x="5" y="20"/>
                  </a:lnTo>
                  <a:lnTo>
                    <a:pt x="5" y="20"/>
                  </a:lnTo>
                  <a:lnTo>
                    <a:pt x="5" y="20"/>
                  </a:lnTo>
                  <a:lnTo>
                    <a:pt x="0" y="20"/>
                  </a:lnTo>
                  <a:lnTo>
                    <a:pt x="0" y="20"/>
                  </a:lnTo>
                  <a:lnTo>
                    <a:pt x="0" y="15"/>
                  </a:lnTo>
                  <a:lnTo>
                    <a:pt x="0" y="15"/>
                  </a:lnTo>
                  <a:lnTo>
                    <a:pt x="0" y="10"/>
                  </a:lnTo>
                  <a:lnTo>
                    <a:pt x="0" y="10"/>
                  </a:lnTo>
                  <a:lnTo>
                    <a:pt x="0" y="10"/>
                  </a:lnTo>
                  <a:lnTo>
                    <a:pt x="0" y="5"/>
                  </a:lnTo>
                  <a:lnTo>
                    <a:pt x="0" y="5"/>
                  </a:lnTo>
                  <a:lnTo>
                    <a:pt x="0" y="5"/>
                  </a:lnTo>
                  <a:lnTo>
                    <a:pt x="0" y="0"/>
                  </a:lnTo>
                  <a:lnTo>
                    <a:pt x="5" y="0"/>
                  </a:lnTo>
                  <a:lnTo>
                    <a:pt x="5" y="0"/>
                  </a:lnTo>
                  <a:lnTo>
                    <a:pt x="5" y="0"/>
                  </a:lnTo>
                  <a:lnTo>
                    <a:pt x="10" y="0"/>
                  </a:lnTo>
                  <a:lnTo>
                    <a:pt x="10" y="0"/>
                  </a:lnTo>
                  <a:lnTo>
                    <a:pt x="15" y="0"/>
                  </a:lnTo>
                  <a:lnTo>
                    <a:pt x="15" y="0"/>
                  </a:lnTo>
                  <a:lnTo>
                    <a:pt x="15" y="0"/>
                  </a:lnTo>
                  <a:close/>
                </a:path>
              </a:pathLst>
            </a:custGeom>
            <a:solidFill>
              <a:srgbClr val="000000"/>
            </a:solidFill>
            <a:ln w="7938">
              <a:solidFill>
                <a:srgbClr val="000000"/>
              </a:solidFill>
              <a:prstDash val="solid"/>
              <a:round/>
              <a:headEnd/>
              <a:tailEnd/>
            </a:ln>
          </p:spPr>
          <p:txBody>
            <a:bodyPr/>
            <a:lstStyle/>
            <a:p>
              <a:endParaRPr lang="fr-FR"/>
            </a:p>
          </p:txBody>
        </p:sp>
        <p:sp>
          <p:nvSpPr>
            <p:cNvPr id="1089" name="Line 1096"/>
            <p:cNvSpPr>
              <a:spLocks noChangeShapeType="1"/>
            </p:cNvSpPr>
            <p:nvPr/>
          </p:nvSpPr>
          <p:spPr bwMode="auto">
            <a:xfrm rot="2966587">
              <a:off x="7679922" y="2999582"/>
              <a:ext cx="84137" cy="76200"/>
            </a:xfrm>
            <a:prstGeom prst="line">
              <a:avLst/>
            </a:prstGeom>
            <a:noFill/>
            <a:ln w="7938">
              <a:solidFill>
                <a:srgbClr val="000000"/>
              </a:solidFill>
              <a:round/>
              <a:headEnd/>
              <a:tailEnd/>
            </a:ln>
          </p:spPr>
          <p:txBody>
            <a:bodyPr/>
            <a:lstStyle/>
            <a:p>
              <a:endParaRPr lang="fr-FR"/>
            </a:p>
          </p:txBody>
        </p:sp>
        <p:sp>
          <p:nvSpPr>
            <p:cNvPr id="1090" name="Line 1097"/>
            <p:cNvSpPr>
              <a:spLocks noChangeShapeType="1"/>
            </p:cNvSpPr>
            <p:nvPr/>
          </p:nvSpPr>
          <p:spPr bwMode="auto">
            <a:xfrm rot="2966587" flipV="1">
              <a:off x="7683098" y="3002756"/>
              <a:ext cx="76200" cy="84137"/>
            </a:xfrm>
            <a:prstGeom prst="line">
              <a:avLst/>
            </a:prstGeom>
            <a:noFill/>
            <a:ln w="7938">
              <a:solidFill>
                <a:srgbClr val="000000"/>
              </a:solidFill>
              <a:round/>
              <a:headEnd/>
              <a:tailEnd/>
            </a:ln>
          </p:spPr>
          <p:txBody>
            <a:bodyPr/>
            <a:lstStyle/>
            <a:p>
              <a:endParaRPr lang="fr-FR"/>
            </a:p>
          </p:txBody>
        </p:sp>
        <p:sp>
          <p:nvSpPr>
            <p:cNvPr id="1091" name="Freeform 1098"/>
            <p:cNvSpPr>
              <a:spLocks/>
            </p:cNvSpPr>
            <p:nvPr/>
          </p:nvSpPr>
          <p:spPr bwMode="auto">
            <a:xfrm rot="2966587">
              <a:off x="7684685" y="2921794"/>
              <a:ext cx="76200" cy="84138"/>
            </a:xfrm>
            <a:custGeom>
              <a:avLst/>
              <a:gdLst/>
              <a:ahLst/>
              <a:cxnLst>
                <a:cxn ang="0">
                  <a:pos x="0" y="53"/>
                </a:cxn>
                <a:cxn ang="0">
                  <a:pos x="0" y="48"/>
                </a:cxn>
                <a:cxn ang="0">
                  <a:pos x="0" y="48"/>
                </a:cxn>
                <a:cxn ang="0">
                  <a:pos x="0" y="44"/>
                </a:cxn>
                <a:cxn ang="0">
                  <a:pos x="0" y="44"/>
                </a:cxn>
                <a:cxn ang="0">
                  <a:pos x="0" y="39"/>
                </a:cxn>
                <a:cxn ang="0">
                  <a:pos x="4" y="34"/>
                </a:cxn>
                <a:cxn ang="0">
                  <a:pos x="4" y="34"/>
                </a:cxn>
                <a:cxn ang="0">
                  <a:pos x="9" y="29"/>
                </a:cxn>
                <a:cxn ang="0">
                  <a:pos x="9" y="24"/>
                </a:cxn>
                <a:cxn ang="0">
                  <a:pos x="14" y="20"/>
                </a:cxn>
                <a:cxn ang="0">
                  <a:pos x="14" y="20"/>
                </a:cxn>
                <a:cxn ang="0">
                  <a:pos x="19" y="15"/>
                </a:cxn>
                <a:cxn ang="0">
                  <a:pos x="19" y="10"/>
                </a:cxn>
                <a:cxn ang="0">
                  <a:pos x="24" y="10"/>
                </a:cxn>
                <a:cxn ang="0">
                  <a:pos x="28" y="5"/>
                </a:cxn>
                <a:cxn ang="0">
                  <a:pos x="33" y="5"/>
                </a:cxn>
                <a:cxn ang="0">
                  <a:pos x="33" y="0"/>
                </a:cxn>
                <a:cxn ang="0">
                  <a:pos x="38" y="0"/>
                </a:cxn>
                <a:cxn ang="0">
                  <a:pos x="43" y="0"/>
                </a:cxn>
                <a:cxn ang="0">
                  <a:pos x="43" y="0"/>
                </a:cxn>
                <a:cxn ang="0">
                  <a:pos x="43" y="0"/>
                </a:cxn>
                <a:cxn ang="0">
                  <a:pos x="43" y="0"/>
                </a:cxn>
                <a:cxn ang="0">
                  <a:pos x="48" y="5"/>
                </a:cxn>
                <a:cxn ang="0">
                  <a:pos x="48" y="5"/>
                </a:cxn>
                <a:cxn ang="0">
                  <a:pos x="48" y="10"/>
                </a:cxn>
                <a:cxn ang="0">
                  <a:pos x="48" y="10"/>
                </a:cxn>
                <a:cxn ang="0">
                  <a:pos x="43" y="15"/>
                </a:cxn>
                <a:cxn ang="0">
                  <a:pos x="43" y="20"/>
                </a:cxn>
                <a:cxn ang="0">
                  <a:pos x="38" y="24"/>
                </a:cxn>
                <a:cxn ang="0">
                  <a:pos x="38" y="24"/>
                </a:cxn>
                <a:cxn ang="0">
                  <a:pos x="33" y="29"/>
                </a:cxn>
                <a:cxn ang="0">
                  <a:pos x="28" y="34"/>
                </a:cxn>
                <a:cxn ang="0">
                  <a:pos x="28" y="34"/>
                </a:cxn>
                <a:cxn ang="0">
                  <a:pos x="28" y="39"/>
                </a:cxn>
                <a:cxn ang="0">
                  <a:pos x="24" y="44"/>
                </a:cxn>
                <a:cxn ang="0">
                  <a:pos x="19" y="44"/>
                </a:cxn>
                <a:cxn ang="0">
                  <a:pos x="14" y="48"/>
                </a:cxn>
                <a:cxn ang="0">
                  <a:pos x="14" y="48"/>
                </a:cxn>
                <a:cxn ang="0">
                  <a:pos x="9" y="53"/>
                </a:cxn>
                <a:cxn ang="0">
                  <a:pos x="4" y="53"/>
                </a:cxn>
                <a:cxn ang="0">
                  <a:pos x="4" y="53"/>
                </a:cxn>
                <a:cxn ang="0">
                  <a:pos x="0" y="53"/>
                </a:cxn>
                <a:cxn ang="0">
                  <a:pos x="0" y="53"/>
                </a:cxn>
                <a:cxn ang="0">
                  <a:pos x="0" y="53"/>
                </a:cxn>
              </a:cxnLst>
              <a:rect l="0" t="0" r="r" b="b"/>
              <a:pathLst>
                <a:path w="48" h="53">
                  <a:moveTo>
                    <a:pt x="0" y="53"/>
                  </a:moveTo>
                  <a:lnTo>
                    <a:pt x="0" y="48"/>
                  </a:lnTo>
                  <a:lnTo>
                    <a:pt x="0" y="48"/>
                  </a:lnTo>
                  <a:lnTo>
                    <a:pt x="0" y="44"/>
                  </a:lnTo>
                  <a:lnTo>
                    <a:pt x="0" y="44"/>
                  </a:lnTo>
                  <a:lnTo>
                    <a:pt x="0" y="39"/>
                  </a:lnTo>
                  <a:lnTo>
                    <a:pt x="4" y="34"/>
                  </a:lnTo>
                  <a:lnTo>
                    <a:pt x="4" y="34"/>
                  </a:lnTo>
                  <a:lnTo>
                    <a:pt x="9" y="29"/>
                  </a:lnTo>
                  <a:lnTo>
                    <a:pt x="9" y="24"/>
                  </a:lnTo>
                  <a:lnTo>
                    <a:pt x="14" y="20"/>
                  </a:lnTo>
                  <a:lnTo>
                    <a:pt x="14" y="20"/>
                  </a:lnTo>
                  <a:lnTo>
                    <a:pt x="19" y="15"/>
                  </a:lnTo>
                  <a:lnTo>
                    <a:pt x="19" y="10"/>
                  </a:lnTo>
                  <a:lnTo>
                    <a:pt x="24" y="10"/>
                  </a:lnTo>
                  <a:lnTo>
                    <a:pt x="28" y="5"/>
                  </a:lnTo>
                  <a:lnTo>
                    <a:pt x="33" y="5"/>
                  </a:lnTo>
                  <a:lnTo>
                    <a:pt x="33" y="0"/>
                  </a:lnTo>
                  <a:lnTo>
                    <a:pt x="38" y="0"/>
                  </a:lnTo>
                  <a:lnTo>
                    <a:pt x="43" y="0"/>
                  </a:lnTo>
                  <a:lnTo>
                    <a:pt x="43" y="0"/>
                  </a:lnTo>
                  <a:lnTo>
                    <a:pt x="43" y="0"/>
                  </a:lnTo>
                  <a:lnTo>
                    <a:pt x="43" y="0"/>
                  </a:lnTo>
                  <a:lnTo>
                    <a:pt x="48" y="5"/>
                  </a:lnTo>
                  <a:lnTo>
                    <a:pt x="48" y="5"/>
                  </a:lnTo>
                  <a:lnTo>
                    <a:pt x="48" y="10"/>
                  </a:lnTo>
                  <a:lnTo>
                    <a:pt x="48" y="10"/>
                  </a:lnTo>
                  <a:lnTo>
                    <a:pt x="43" y="15"/>
                  </a:lnTo>
                  <a:lnTo>
                    <a:pt x="43" y="20"/>
                  </a:lnTo>
                  <a:lnTo>
                    <a:pt x="38" y="24"/>
                  </a:lnTo>
                  <a:lnTo>
                    <a:pt x="38" y="24"/>
                  </a:lnTo>
                  <a:lnTo>
                    <a:pt x="33" y="29"/>
                  </a:lnTo>
                  <a:lnTo>
                    <a:pt x="28" y="34"/>
                  </a:lnTo>
                  <a:lnTo>
                    <a:pt x="28" y="34"/>
                  </a:lnTo>
                  <a:lnTo>
                    <a:pt x="28" y="39"/>
                  </a:lnTo>
                  <a:lnTo>
                    <a:pt x="24" y="44"/>
                  </a:lnTo>
                  <a:lnTo>
                    <a:pt x="19" y="44"/>
                  </a:lnTo>
                  <a:lnTo>
                    <a:pt x="14" y="48"/>
                  </a:lnTo>
                  <a:lnTo>
                    <a:pt x="14" y="48"/>
                  </a:lnTo>
                  <a:lnTo>
                    <a:pt x="9" y="53"/>
                  </a:lnTo>
                  <a:lnTo>
                    <a:pt x="4" y="53"/>
                  </a:lnTo>
                  <a:lnTo>
                    <a:pt x="4" y="53"/>
                  </a:lnTo>
                  <a:lnTo>
                    <a:pt x="0" y="53"/>
                  </a:lnTo>
                  <a:lnTo>
                    <a:pt x="0" y="53"/>
                  </a:lnTo>
                  <a:lnTo>
                    <a:pt x="0" y="5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92" name="Freeform 1099"/>
            <p:cNvSpPr>
              <a:spLocks/>
            </p:cNvSpPr>
            <p:nvPr/>
          </p:nvSpPr>
          <p:spPr bwMode="auto">
            <a:xfrm rot="2966587">
              <a:off x="7473547" y="3044032"/>
              <a:ext cx="30163" cy="38100"/>
            </a:xfrm>
            <a:custGeom>
              <a:avLst/>
              <a:gdLst/>
              <a:ahLst/>
              <a:cxnLst>
                <a:cxn ang="0">
                  <a:pos x="5" y="24"/>
                </a:cxn>
                <a:cxn ang="0">
                  <a:pos x="0" y="24"/>
                </a:cxn>
                <a:cxn ang="0">
                  <a:pos x="0" y="19"/>
                </a:cxn>
                <a:cxn ang="0">
                  <a:pos x="0" y="19"/>
                </a:cxn>
                <a:cxn ang="0">
                  <a:pos x="0" y="19"/>
                </a:cxn>
                <a:cxn ang="0">
                  <a:pos x="0" y="14"/>
                </a:cxn>
                <a:cxn ang="0">
                  <a:pos x="0" y="14"/>
                </a:cxn>
                <a:cxn ang="0">
                  <a:pos x="0" y="9"/>
                </a:cxn>
                <a:cxn ang="0">
                  <a:pos x="0" y="9"/>
                </a:cxn>
                <a:cxn ang="0">
                  <a:pos x="0" y="9"/>
                </a:cxn>
                <a:cxn ang="0">
                  <a:pos x="0" y="4"/>
                </a:cxn>
                <a:cxn ang="0">
                  <a:pos x="0" y="4"/>
                </a:cxn>
                <a:cxn ang="0">
                  <a:pos x="5" y="4"/>
                </a:cxn>
                <a:cxn ang="0">
                  <a:pos x="5" y="4"/>
                </a:cxn>
                <a:cxn ang="0">
                  <a:pos x="5" y="4"/>
                </a:cxn>
                <a:cxn ang="0">
                  <a:pos x="10" y="0"/>
                </a:cxn>
                <a:cxn ang="0">
                  <a:pos x="10" y="0"/>
                </a:cxn>
                <a:cxn ang="0">
                  <a:pos x="10" y="4"/>
                </a:cxn>
                <a:cxn ang="0">
                  <a:pos x="14" y="4"/>
                </a:cxn>
                <a:cxn ang="0">
                  <a:pos x="14" y="4"/>
                </a:cxn>
                <a:cxn ang="0">
                  <a:pos x="14" y="4"/>
                </a:cxn>
                <a:cxn ang="0">
                  <a:pos x="19" y="4"/>
                </a:cxn>
                <a:cxn ang="0">
                  <a:pos x="19" y="9"/>
                </a:cxn>
                <a:cxn ang="0">
                  <a:pos x="19" y="9"/>
                </a:cxn>
                <a:cxn ang="0">
                  <a:pos x="19" y="14"/>
                </a:cxn>
                <a:cxn ang="0">
                  <a:pos x="19" y="14"/>
                </a:cxn>
                <a:cxn ang="0">
                  <a:pos x="19" y="14"/>
                </a:cxn>
                <a:cxn ang="0">
                  <a:pos x="19" y="19"/>
                </a:cxn>
                <a:cxn ang="0">
                  <a:pos x="19" y="19"/>
                </a:cxn>
                <a:cxn ang="0">
                  <a:pos x="14" y="19"/>
                </a:cxn>
                <a:cxn ang="0">
                  <a:pos x="14" y="24"/>
                </a:cxn>
                <a:cxn ang="0">
                  <a:pos x="14" y="24"/>
                </a:cxn>
                <a:cxn ang="0">
                  <a:pos x="10" y="24"/>
                </a:cxn>
                <a:cxn ang="0">
                  <a:pos x="10" y="24"/>
                </a:cxn>
                <a:cxn ang="0">
                  <a:pos x="10" y="24"/>
                </a:cxn>
                <a:cxn ang="0">
                  <a:pos x="5" y="24"/>
                </a:cxn>
                <a:cxn ang="0">
                  <a:pos x="5" y="24"/>
                </a:cxn>
              </a:cxnLst>
              <a:rect l="0" t="0" r="r" b="b"/>
              <a:pathLst>
                <a:path w="19" h="24">
                  <a:moveTo>
                    <a:pt x="5" y="24"/>
                  </a:moveTo>
                  <a:lnTo>
                    <a:pt x="0" y="24"/>
                  </a:lnTo>
                  <a:lnTo>
                    <a:pt x="0" y="19"/>
                  </a:lnTo>
                  <a:lnTo>
                    <a:pt x="0" y="19"/>
                  </a:lnTo>
                  <a:lnTo>
                    <a:pt x="0" y="19"/>
                  </a:lnTo>
                  <a:lnTo>
                    <a:pt x="0" y="14"/>
                  </a:lnTo>
                  <a:lnTo>
                    <a:pt x="0" y="14"/>
                  </a:lnTo>
                  <a:lnTo>
                    <a:pt x="0" y="9"/>
                  </a:lnTo>
                  <a:lnTo>
                    <a:pt x="0" y="9"/>
                  </a:lnTo>
                  <a:lnTo>
                    <a:pt x="0" y="9"/>
                  </a:lnTo>
                  <a:lnTo>
                    <a:pt x="0" y="4"/>
                  </a:lnTo>
                  <a:lnTo>
                    <a:pt x="0" y="4"/>
                  </a:lnTo>
                  <a:lnTo>
                    <a:pt x="5" y="4"/>
                  </a:lnTo>
                  <a:lnTo>
                    <a:pt x="5" y="4"/>
                  </a:lnTo>
                  <a:lnTo>
                    <a:pt x="5" y="4"/>
                  </a:lnTo>
                  <a:lnTo>
                    <a:pt x="10" y="0"/>
                  </a:lnTo>
                  <a:lnTo>
                    <a:pt x="10" y="0"/>
                  </a:lnTo>
                  <a:lnTo>
                    <a:pt x="10" y="4"/>
                  </a:lnTo>
                  <a:lnTo>
                    <a:pt x="14" y="4"/>
                  </a:lnTo>
                  <a:lnTo>
                    <a:pt x="14" y="4"/>
                  </a:lnTo>
                  <a:lnTo>
                    <a:pt x="14" y="4"/>
                  </a:lnTo>
                  <a:lnTo>
                    <a:pt x="19" y="4"/>
                  </a:lnTo>
                  <a:lnTo>
                    <a:pt x="19" y="9"/>
                  </a:lnTo>
                  <a:lnTo>
                    <a:pt x="19" y="9"/>
                  </a:lnTo>
                  <a:lnTo>
                    <a:pt x="19" y="14"/>
                  </a:lnTo>
                  <a:lnTo>
                    <a:pt x="19" y="14"/>
                  </a:lnTo>
                  <a:lnTo>
                    <a:pt x="19" y="14"/>
                  </a:lnTo>
                  <a:lnTo>
                    <a:pt x="19" y="19"/>
                  </a:lnTo>
                  <a:lnTo>
                    <a:pt x="19" y="19"/>
                  </a:lnTo>
                  <a:lnTo>
                    <a:pt x="14" y="19"/>
                  </a:lnTo>
                  <a:lnTo>
                    <a:pt x="14" y="24"/>
                  </a:lnTo>
                  <a:lnTo>
                    <a:pt x="14" y="24"/>
                  </a:lnTo>
                  <a:lnTo>
                    <a:pt x="10" y="24"/>
                  </a:lnTo>
                  <a:lnTo>
                    <a:pt x="10" y="24"/>
                  </a:lnTo>
                  <a:lnTo>
                    <a:pt x="10" y="24"/>
                  </a:lnTo>
                  <a:lnTo>
                    <a:pt x="5" y="24"/>
                  </a:lnTo>
                  <a:lnTo>
                    <a:pt x="5" y="24"/>
                  </a:lnTo>
                  <a:close/>
                </a:path>
              </a:pathLst>
            </a:custGeom>
            <a:solidFill>
              <a:srgbClr val="000000"/>
            </a:solidFill>
            <a:ln w="7938">
              <a:solidFill>
                <a:srgbClr val="000000"/>
              </a:solidFill>
              <a:prstDash val="solid"/>
              <a:round/>
              <a:headEnd/>
              <a:tailEnd/>
            </a:ln>
          </p:spPr>
          <p:txBody>
            <a:bodyPr/>
            <a:lstStyle/>
            <a:p>
              <a:endParaRPr lang="fr-FR"/>
            </a:p>
          </p:txBody>
        </p:sp>
        <p:sp>
          <p:nvSpPr>
            <p:cNvPr id="1093" name="Line 1100"/>
            <p:cNvSpPr>
              <a:spLocks noChangeShapeType="1"/>
            </p:cNvSpPr>
            <p:nvPr/>
          </p:nvSpPr>
          <p:spPr bwMode="auto">
            <a:xfrm rot="2966587">
              <a:off x="7433860" y="3034507"/>
              <a:ext cx="98425" cy="52387"/>
            </a:xfrm>
            <a:prstGeom prst="line">
              <a:avLst/>
            </a:prstGeom>
            <a:noFill/>
            <a:ln w="7938">
              <a:solidFill>
                <a:srgbClr val="000000"/>
              </a:solidFill>
              <a:round/>
              <a:headEnd/>
              <a:tailEnd/>
            </a:ln>
          </p:spPr>
          <p:txBody>
            <a:bodyPr/>
            <a:lstStyle/>
            <a:p>
              <a:endParaRPr lang="fr-FR"/>
            </a:p>
          </p:txBody>
        </p:sp>
        <p:sp>
          <p:nvSpPr>
            <p:cNvPr id="1094" name="Line 1101"/>
            <p:cNvSpPr>
              <a:spLocks noChangeShapeType="1"/>
            </p:cNvSpPr>
            <p:nvPr/>
          </p:nvSpPr>
          <p:spPr bwMode="auto">
            <a:xfrm rot="2966587" flipV="1">
              <a:off x="7456085" y="3010694"/>
              <a:ext cx="53975" cy="100013"/>
            </a:xfrm>
            <a:prstGeom prst="line">
              <a:avLst/>
            </a:prstGeom>
            <a:noFill/>
            <a:ln w="7938">
              <a:solidFill>
                <a:srgbClr val="000000"/>
              </a:solidFill>
              <a:round/>
              <a:headEnd/>
              <a:tailEnd/>
            </a:ln>
          </p:spPr>
          <p:txBody>
            <a:bodyPr/>
            <a:lstStyle/>
            <a:p>
              <a:endParaRPr lang="fr-FR"/>
            </a:p>
          </p:txBody>
        </p:sp>
        <p:sp>
          <p:nvSpPr>
            <p:cNvPr id="1095" name="Freeform 1102"/>
            <p:cNvSpPr>
              <a:spLocks/>
            </p:cNvSpPr>
            <p:nvPr/>
          </p:nvSpPr>
          <p:spPr bwMode="auto">
            <a:xfrm rot="2966587">
              <a:off x="7538635" y="3086894"/>
              <a:ext cx="30162" cy="38100"/>
            </a:xfrm>
            <a:custGeom>
              <a:avLst/>
              <a:gdLst/>
              <a:ahLst/>
              <a:cxnLst>
                <a:cxn ang="0">
                  <a:pos x="5" y="24"/>
                </a:cxn>
                <a:cxn ang="0">
                  <a:pos x="5" y="19"/>
                </a:cxn>
                <a:cxn ang="0">
                  <a:pos x="0" y="19"/>
                </a:cxn>
                <a:cxn ang="0">
                  <a:pos x="0" y="19"/>
                </a:cxn>
                <a:cxn ang="0">
                  <a:pos x="0" y="19"/>
                </a:cxn>
                <a:cxn ang="0">
                  <a:pos x="0" y="15"/>
                </a:cxn>
                <a:cxn ang="0">
                  <a:pos x="0" y="15"/>
                </a:cxn>
                <a:cxn ang="0">
                  <a:pos x="0" y="10"/>
                </a:cxn>
                <a:cxn ang="0">
                  <a:pos x="0" y="10"/>
                </a:cxn>
                <a:cxn ang="0">
                  <a:pos x="0" y="10"/>
                </a:cxn>
                <a:cxn ang="0">
                  <a:pos x="0" y="5"/>
                </a:cxn>
                <a:cxn ang="0">
                  <a:pos x="5" y="5"/>
                </a:cxn>
                <a:cxn ang="0">
                  <a:pos x="5" y="5"/>
                </a:cxn>
                <a:cxn ang="0">
                  <a:pos x="5" y="5"/>
                </a:cxn>
                <a:cxn ang="0">
                  <a:pos x="10" y="0"/>
                </a:cxn>
                <a:cxn ang="0">
                  <a:pos x="10" y="0"/>
                </a:cxn>
                <a:cxn ang="0">
                  <a:pos x="10" y="0"/>
                </a:cxn>
                <a:cxn ang="0">
                  <a:pos x="14" y="0"/>
                </a:cxn>
                <a:cxn ang="0">
                  <a:pos x="14" y="5"/>
                </a:cxn>
                <a:cxn ang="0">
                  <a:pos x="14" y="5"/>
                </a:cxn>
                <a:cxn ang="0">
                  <a:pos x="19" y="5"/>
                </a:cxn>
                <a:cxn ang="0">
                  <a:pos x="19" y="5"/>
                </a:cxn>
                <a:cxn ang="0">
                  <a:pos x="19" y="10"/>
                </a:cxn>
                <a:cxn ang="0">
                  <a:pos x="19" y="10"/>
                </a:cxn>
                <a:cxn ang="0">
                  <a:pos x="19" y="10"/>
                </a:cxn>
                <a:cxn ang="0">
                  <a:pos x="19" y="15"/>
                </a:cxn>
                <a:cxn ang="0">
                  <a:pos x="19" y="15"/>
                </a:cxn>
                <a:cxn ang="0">
                  <a:pos x="19" y="19"/>
                </a:cxn>
                <a:cxn ang="0">
                  <a:pos x="19" y="19"/>
                </a:cxn>
                <a:cxn ang="0">
                  <a:pos x="19" y="19"/>
                </a:cxn>
                <a:cxn ang="0">
                  <a:pos x="14" y="19"/>
                </a:cxn>
                <a:cxn ang="0">
                  <a:pos x="14" y="24"/>
                </a:cxn>
                <a:cxn ang="0">
                  <a:pos x="10" y="24"/>
                </a:cxn>
                <a:cxn ang="0">
                  <a:pos x="10" y="24"/>
                </a:cxn>
                <a:cxn ang="0">
                  <a:pos x="10" y="24"/>
                </a:cxn>
                <a:cxn ang="0">
                  <a:pos x="5" y="24"/>
                </a:cxn>
                <a:cxn ang="0">
                  <a:pos x="5" y="24"/>
                </a:cxn>
              </a:cxnLst>
              <a:rect l="0" t="0" r="r" b="b"/>
              <a:pathLst>
                <a:path w="19" h="24">
                  <a:moveTo>
                    <a:pt x="5" y="24"/>
                  </a:moveTo>
                  <a:lnTo>
                    <a:pt x="5" y="19"/>
                  </a:lnTo>
                  <a:lnTo>
                    <a:pt x="0" y="19"/>
                  </a:lnTo>
                  <a:lnTo>
                    <a:pt x="0" y="19"/>
                  </a:lnTo>
                  <a:lnTo>
                    <a:pt x="0" y="19"/>
                  </a:lnTo>
                  <a:lnTo>
                    <a:pt x="0" y="15"/>
                  </a:lnTo>
                  <a:lnTo>
                    <a:pt x="0" y="15"/>
                  </a:lnTo>
                  <a:lnTo>
                    <a:pt x="0" y="10"/>
                  </a:lnTo>
                  <a:lnTo>
                    <a:pt x="0" y="10"/>
                  </a:lnTo>
                  <a:lnTo>
                    <a:pt x="0" y="10"/>
                  </a:lnTo>
                  <a:lnTo>
                    <a:pt x="0" y="5"/>
                  </a:lnTo>
                  <a:lnTo>
                    <a:pt x="5" y="5"/>
                  </a:lnTo>
                  <a:lnTo>
                    <a:pt x="5" y="5"/>
                  </a:lnTo>
                  <a:lnTo>
                    <a:pt x="5" y="5"/>
                  </a:lnTo>
                  <a:lnTo>
                    <a:pt x="10" y="0"/>
                  </a:lnTo>
                  <a:lnTo>
                    <a:pt x="10" y="0"/>
                  </a:lnTo>
                  <a:lnTo>
                    <a:pt x="10" y="0"/>
                  </a:lnTo>
                  <a:lnTo>
                    <a:pt x="14" y="0"/>
                  </a:lnTo>
                  <a:lnTo>
                    <a:pt x="14" y="5"/>
                  </a:lnTo>
                  <a:lnTo>
                    <a:pt x="14" y="5"/>
                  </a:lnTo>
                  <a:lnTo>
                    <a:pt x="19" y="5"/>
                  </a:lnTo>
                  <a:lnTo>
                    <a:pt x="19" y="5"/>
                  </a:lnTo>
                  <a:lnTo>
                    <a:pt x="19" y="10"/>
                  </a:lnTo>
                  <a:lnTo>
                    <a:pt x="19" y="10"/>
                  </a:lnTo>
                  <a:lnTo>
                    <a:pt x="19" y="10"/>
                  </a:lnTo>
                  <a:lnTo>
                    <a:pt x="19" y="15"/>
                  </a:lnTo>
                  <a:lnTo>
                    <a:pt x="19" y="15"/>
                  </a:lnTo>
                  <a:lnTo>
                    <a:pt x="19" y="19"/>
                  </a:lnTo>
                  <a:lnTo>
                    <a:pt x="19" y="19"/>
                  </a:lnTo>
                  <a:lnTo>
                    <a:pt x="19" y="19"/>
                  </a:lnTo>
                  <a:lnTo>
                    <a:pt x="14" y="19"/>
                  </a:lnTo>
                  <a:lnTo>
                    <a:pt x="14" y="24"/>
                  </a:lnTo>
                  <a:lnTo>
                    <a:pt x="10" y="24"/>
                  </a:lnTo>
                  <a:lnTo>
                    <a:pt x="10" y="24"/>
                  </a:lnTo>
                  <a:lnTo>
                    <a:pt x="10" y="24"/>
                  </a:lnTo>
                  <a:lnTo>
                    <a:pt x="5" y="24"/>
                  </a:lnTo>
                  <a:lnTo>
                    <a:pt x="5" y="24"/>
                  </a:lnTo>
                  <a:close/>
                </a:path>
              </a:pathLst>
            </a:custGeom>
            <a:solidFill>
              <a:srgbClr val="000000"/>
            </a:solidFill>
            <a:ln w="7938">
              <a:solidFill>
                <a:srgbClr val="000000"/>
              </a:solidFill>
              <a:prstDash val="solid"/>
              <a:round/>
              <a:headEnd/>
              <a:tailEnd/>
            </a:ln>
          </p:spPr>
          <p:txBody>
            <a:bodyPr/>
            <a:lstStyle/>
            <a:p>
              <a:endParaRPr lang="fr-FR"/>
            </a:p>
          </p:txBody>
        </p:sp>
        <p:sp>
          <p:nvSpPr>
            <p:cNvPr id="1096" name="Line 1103"/>
            <p:cNvSpPr>
              <a:spLocks noChangeShapeType="1"/>
            </p:cNvSpPr>
            <p:nvPr/>
          </p:nvSpPr>
          <p:spPr bwMode="auto">
            <a:xfrm rot="2966587">
              <a:off x="7500536" y="3078956"/>
              <a:ext cx="106362" cy="53975"/>
            </a:xfrm>
            <a:prstGeom prst="line">
              <a:avLst/>
            </a:prstGeom>
            <a:noFill/>
            <a:ln w="7938">
              <a:solidFill>
                <a:srgbClr val="000000"/>
              </a:solidFill>
              <a:round/>
              <a:headEnd/>
              <a:tailEnd/>
            </a:ln>
          </p:spPr>
          <p:txBody>
            <a:bodyPr/>
            <a:lstStyle/>
            <a:p>
              <a:endParaRPr lang="fr-FR"/>
            </a:p>
          </p:txBody>
        </p:sp>
        <p:sp>
          <p:nvSpPr>
            <p:cNvPr id="1097" name="Line 1104"/>
            <p:cNvSpPr>
              <a:spLocks noChangeShapeType="1"/>
            </p:cNvSpPr>
            <p:nvPr/>
          </p:nvSpPr>
          <p:spPr bwMode="auto">
            <a:xfrm rot="2966587" flipV="1">
              <a:off x="7530698" y="3056731"/>
              <a:ext cx="46038" cy="98425"/>
            </a:xfrm>
            <a:prstGeom prst="line">
              <a:avLst/>
            </a:prstGeom>
            <a:noFill/>
            <a:ln w="7938">
              <a:solidFill>
                <a:srgbClr val="000000"/>
              </a:solidFill>
              <a:round/>
              <a:headEnd/>
              <a:tailEnd/>
            </a:ln>
          </p:spPr>
          <p:txBody>
            <a:bodyPr/>
            <a:lstStyle/>
            <a:p>
              <a:endParaRPr lang="fr-FR"/>
            </a:p>
          </p:txBody>
        </p:sp>
        <p:sp>
          <p:nvSpPr>
            <p:cNvPr id="1098" name="Freeform 1105"/>
            <p:cNvSpPr>
              <a:spLocks/>
            </p:cNvSpPr>
            <p:nvPr/>
          </p:nvSpPr>
          <p:spPr bwMode="auto">
            <a:xfrm rot="2966587">
              <a:off x="7539429" y="3135313"/>
              <a:ext cx="60325" cy="98425"/>
            </a:xfrm>
            <a:custGeom>
              <a:avLst/>
              <a:gdLst/>
              <a:ahLst/>
              <a:cxnLst>
                <a:cxn ang="0">
                  <a:pos x="33" y="0"/>
                </a:cxn>
                <a:cxn ang="0">
                  <a:pos x="38" y="5"/>
                </a:cxn>
                <a:cxn ang="0">
                  <a:pos x="38" y="5"/>
                </a:cxn>
                <a:cxn ang="0">
                  <a:pos x="38" y="10"/>
                </a:cxn>
                <a:cxn ang="0">
                  <a:pos x="38" y="10"/>
                </a:cxn>
                <a:cxn ang="0">
                  <a:pos x="38" y="14"/>
                </a:cxn>
                <a:cxn ang="0">
                  <a:pos x="38" y="19"/>
                </a:cxn>
                <a:cxn ang="0">
                  <a:pos x="38" y="24"/>
                </a:cxn>
                <a:cxn ang="0">
                  <a:pos x="33" y="29"/>
                </a:cxn>
                <a:cxn ang="0">
                  <a:pos x="33" y="34"/>
                </a:cxn>
                <a:cxn ang="0">
                  <a:pos x="28" y="38"/>
                </a:cxn>
                <a:cxn ang="0">
                  <a:pos x="28" y="38"/>
                </a:cxn>
                <a:cxn ang="0">
                  <a:pos x="28" y="43"/>
                </a:cxn>
                <a:cxn ang="0">
                  <a:pos x="24" y="48"/>
                </a:cxn>
                <a:cxn ang="0">
                  <a:pos x="24" y="48"/>
                </a:cxn>
                <a:cxn ang="0">
                  <a:pos x="19" y="53"/>
                </a:cxn>
                <a:cxn ang="0">
                  <a:pos x="14" y="58"/>
                </a:cxn>
                <a:cxn ang="0">
                  <a:pos x="14" y="58"/>
                </a:cxn>
                <a:cxn ang="0">
                  <a:pos x="9" y="62"/>
                </a:cxn>
                <a:cxn ang="0">
                  <a:pos x="9" y="62"/>
                </a:cxn>
                <a:cxn ang="0">
                  <a:pos x="4" y="62"/>
                </a:cxn>
                <a:cxn ang="0">
                  <a:pos x="4" y="62"/>
                </a:cxn>
                <a:cxn ang="0">
                  <a:pos x="4" y="62"/>
                </a:cxn>
                <a:cxn ang="0">
                  <a:pos x="4" y="62"/>
                </a:cxn>
                <a:cxn ang="0">
                  <a:pos x="4" y="58"/>
                </a:cxn>
                <a:cxn ang="0">
                  <a:pos x="0" y="58"/>
                </a:cxn>
                <a:cxn ang="0">
                  <a:pos x="0" y="53"/>
                </a:cxn>
                <a:cxn ang="0">
                  <a:pos x="4" y="48"/>
                </a:cxn>
                <a:cxn ang="0">
                  <a:pos x="4" y="43"/>
                </a:cxn>
                <a:cxn ang="0">
                  <a:pos x="4" y="38"/>
                </a:cxn>
                <a:cxn ang="0">
                  <a:pos x="4" y="34"/>
                </a:cxn>
                <a:cxn ang="0">
                  <a:pos x="9" y="29"/>
                </a:cxn>
                <a:cxn ang="0">
                  <a:pos x="9" y="24"/>
                </a:cxn>
                <a:cxn ang="0">
                  <a:pos x="9" y="24"/>
                </a:cxn>
                <a:cxn ang="0">
                  <a:pos x="14" y="24"/>
                </a:cxn>
                <a:cxn ang="0">
                  <a:pos x="14" y="19"/>
                </a:cxn>
                <a:cxn ang="0">
                  <a:pos x="19" y="14"/>
                </a:cxn>
                <a:cxn ang="0">
                  <a:pos x="19" y="10"/>
                </a:cxn>
                <a:cxn ang="0">
                  <a:pos x="24" y="5"/>
                </a:cxn>
                <a:cxn ang="0">
                  <a:pos x="28" y="5"/>
                </a:cxn>
                <a:cxn ang="0">
                  <a:pos x="28" y="5"/>
                </a:cxn>
                <a:cxn ang="0">
                  <a:pos x="33" y="0"/>
                </a:cxn>
                <a:cxn ang="0">
                  <a:pos x="33" y="0"/>
                </a:cxn>
                <a:cxn ang="0">
                  <a:pos x="33" y="0"/>
                </a:cxn>
                <a:cxn ang="0">
                  <a:pos x="33" y="0"/>
                </a:cxn>
              </a:cxnLst>
              <a:rect l="0" t="0" r="r" b="b"/>
              <a:pathLst>
                <a:path w="38" h="62">
                  <a:moveTo>
                    <a:pt x="33" y="0"/>
                  </a:moveTo>
                  <a:lnTo>
                    <a:pt x="38" y="5"/>
                  </a:lnTo>
                  <a:lnTo>
                    <a:pt x="38" y="5"/>
                  </a:lnTo>
                  <a:lnTo>
                    <a:pt x="38" y="10"/>
                  </a:lnTo>
                  <a:lnTo>
                    <a:pt x="38" y="10"/>
                  </a:lnTo>
                  <a:lnTo>
                    <a:pt x="38" y="14"/>
                  </a:lnTo>
                  <a:lnTo>
                    <a:pt x="38" y="19"/>
                  </a:lnTo>
                  <a:lnTo>
                    <a:pt x="38" y="24"/>
                  </a:lnTo>
                  <a:lnTo>
                    <a:pt x="33" y="29"/>
                  </a:lnTo>
                  <a:lnTo>
                    <a:pt x="33" y="34"/>
                  </a:lnTo>
                  <a:lnTo>
                    <a:pt x="28" y="38"/>
                  </a:lnTo>
                  <a:lnTo>
                    <a:pt x="28" y="38"/>
                  </a:lnTo>
                  <a:lnTo>
                    <a:pt x="28" y="43"/>
                  </a:lnTo>
                  <a:lnTo>
                    <a:pt x="24" y="48"/>
                  </a:lnTo>
                  <a:lnTo>
                    <a:pt x="24" y="48"/>
                  </a:lnTo>
                  <a:lnTo>
                    <a:pt x="19" y="53"/>
                  </a:lnTo>
                  <a:lnTo>
                    <a:pt x="14" y="58"/>
                  </a:lnTo>
                  <a:lnTo>
                    <a:pt x="14" y="58"/>
                  </a:lnTo>
                  <a:lnTo>
                    <a:pt x="9" y="62"/>
                  </a:lnTo>
                  <a:lnTo>
                    <a:pt x="9" y="62"/>
                  </a:lnTo>
                  <a:lnTo>
                    <a:pt x="4" y="62"/>
                  </a:lnTo>
                  <a:lnTo>
                    <a:pt x="4" y="62"/>
                  </a:lnTo>
                  <a:lnTo>
                    <a:pt x="4" y="62"/>
                  </a:lnTo>
                  <a:lnTo>
                    <a:pt x="4" y="62"/>
                  </a:lnTo>
                  <a:lnTo>
                    <a:pt x="4" y="58"/>
                  </a:lnTo>
                  <a:lnTo>
                    <a:pt x="0" y="58"/>
                  </a:lnTo>
                  <a:lnTo>
                    <a:pt x="0" y="53"/>
                  </a:lnTo>
                  <a:lnTo>
                    <a:pt x="4" y="48"/>
                  </a:lnTo>
                  <a:lnTo>
                    <a:pt x="4" y="43"/>
                  </a:lnTo>
                  <a:lnTo>
                    <a:pt x="4" y="38"/>
                  </a:lnTo>
                  <a:lnTo>
                    <a:pt x="4" y="34"/>
                  </a:lnTo>
                  <a:lnTo>
                    <a:pt x="9" y="29"/>
                  </a:lnTo>
                  <a:lnTo>
                    <a:pt x="9" y="24"/>
                  </a:lnTo>
                  <a:lnTo>
                    <a:pt x="9" y="24"/>
                  </a:lnTo>
                  <a:lnTo>
                    <a:pt x="14" y="24"/>
                  </a:lnTo>
                  <a:lnTo>
                    <a:pt x="14" y="19"/>
                  </a:lnTo>
                  <a:lnTo>
                    <a:pt x="19" y="14"/>
                  </a:lnTo>
                  <a:lnTo>
                    <a:pt x="19" y="10"/>
                  </a:lnTo>
                  <a:lnTo>
                    <a:pt x="24" y="5"/>
                  </a:lnTo>
                  <a:lnTo>
                    <a:pt x="28" y="5"/>
                  </a:lnTo>
                  <a:lnTo>
                    <a:pt x="28" y="5"/>
                  </a:lnTo>
                  <a:lnTo>
                    <a:pt x="33" y="0"/>
                  </a:lnTo>
                  <a:lnTo>
                    <a:pt x="33" y="0"/>
                  </a:lnTo>
                  <a:lnTo>
                    <a:pt x="33" y="0"/>
                  </a:lnTo>
                  <a:lnTo>
                    <a:pt x="33"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099" name="Freeform 1106"/>
            <p:cNvSpPr>
              <a:spLocks/>
            </p:cNvSpPr>
            <p:nvPr/>
          </p:nvSpPr>
          <p:spPr bwMode="auto">
            <a:xfrm rot="2966587">
              <a:off x="7343372" y="3196432"/>
              <a:ext cx="30163" cy="38100"/>
            </a:xfrm>
            <a:custGeom>
              <a:avLst/>
              <a:gdLst/>
              <a:ahLst/>
              <a:cxnLst>
                <a:cxn ang="0">
                  <a:pos x="10" y="24"/>
                </a:cxn>
                <a:cxn ang="0">
                  <a:pos x="10" y="24"/>
                </a:cxn>
                <a:cxn ang="0">
                  <a:pos x="10" y="24"/>
                </a:cxn>
                <a:cxn ang="0">
                  <a:pos x="5" y="24"/>
                </a:cxn>
                <a:cxn ang="0">
                  <a:pos x="5" y="24"/>
                </a:cxn>
                <a:cxn ang="0">
                  <a:pos x="0" y="20"/>
                </a:cxn>
                <a:cxn ang="0">
                  <a:pos x="0" y="20"/>
                </a:cxn>
                <a:cxn ang="0">
                  <a:pos x="0" y="20"/>
                </a:cxn>
                <a:cxn ang="0">
                  <a:pos x="0" y="15"/>
                </a:cxn>
                <a:cxn ang="0">
                  <a:pos x="0" y="15"/>
                </a:cxn>
                <a:cxn ang="0">
                  <a:pos x="0" y="15"/>
                </a:cxn>
                <a:cxn ang="0">
                  <a:pos x="0" y="10"/>
                </a:cxn>
                <a:cxn ang="0">
                  <a:pos x="0" y="10"/>
                </a:cxn>
                <a:cxn ang="0">
                  <a:pos x="0" y="10"/>
                </a:cxn>
                <a:cxn ang="0">
                  <a:pos x="0" y="5"/>
                </a:cxn>
                <a:cxn ang="0">
                  <a:pos x="0" y="5"/>
                </a:cxn>
                <a:cxn ang="0">
                  <a:pos x="0" y="5"/>
                </a:cxn>
                <a:cxn ang="0">
                  <a:pos x="5" y="0"/>
                </a:cxn>
                <a:cxn ang="0">
                  <a:pos x="5" y="0"/>
                </a:cxn>
                <a:cxn ang="0">
                  <a:pos x="10" y="0"/>
                </a:cxn>
                <a:cxn ang="0">
                  <a:pos x="10" y="0"/>
                </a:cxn>
                <a:cxn ang="0">
                  <a:pos x="10" y="0"/>
                </a:cxn>
                <a:cxn ang="0">
                  <a:pos x="15" y="5"/>
                </a:cxn>
                <a:cxn ang="0">
                  <a:pos x="15" y="5"/>
                </a:cxn>
                <a:cxn ang="0">
                  <a:pos x="15" y="5"/>
                </a:cxn>
                <a:cxn ang="0">
                  <a:pos x="19" y="5"/>
                </a:cxn>
                <a:cxn ang="0">
                  <a:pos x="19" y="10"/>
                </a:cxn>
                <a:cxn ang="0">
                  <a:pos x="19" y="10"/>
                </a:cxn>
                <a:cxn ang="0">
                  <a:pos x="19" y="10"/>
                </a:cxn>
                <a:cxn ang="0">
                  <a:pos x="19" y="15"/>
                </a:cxn>
                <a:cxn ang="0">
                  <a:pos x="19" y="15"/>
                </a:cxn>
                <a:cxn ang="0">
                  <a:pos x="19" y="20"/>
                </a:cxn>
                <a:cxn ang="0">
                  <a:pos x="19" y="20"/>
                </a:cxn>
                <a:cxn ang="0">
                  <a:pos x="15" y="20"/>
                </a:cxn>
                <a:cxn ang="0">
                  <a:pos x="15" y="20"/>
                </a:cxn>
                <a:cxn ang="0">
                  <a:pos x="15" y="24"/>
                </a:cxn>
                <a:cxn ang="0">
                  <a:pos x="10" y="24"/>
                </a:cxn>
              </a:cxnLst>
              <a:rect l="0" t="0" r="r" b="b"/>
              <a:pathLst>
                <a:path w="19" h="24">
                  <a:moveTo>
                    <a:pt x="10" y="24"/>
                  </a:moveTo>
                  <a:lnTo>
                    <a:pt x="10" y="24"/>
                  </a:lnTo>
                  <a:lnTo>
                    <a:pt x="10" y="24"/>
                  </a:lnTo>
                  <a:lnTo>
                    <a:pt x="5" y="24"/>
                  </a:lnTo>
                  <a:lnTo>
                    <a:pt x="5" y="24"/>
                  </a:lnTo>
                  <a:lnTo>
                    <a:pt x="0" y="20"/>
                  </a:lnTo>
                  <a:lnTo>
                    <a:pt x="0" y="20"/>
                  </a:lnTo>
                  <a:lnTo>
                    <a:pt x="0" y="20"/>
                  </a:lnTo>
                  <a:lnTo>
                    <a:pt x="0" y="15"/>
                  </a:lnTo>
                  <a:lnTo>
                    <a:pt x="0" y="15"/>
                  </a:lnTo>
                  <a:lnTo>
                    <a:pt x="0" y="15"/>
                  </a:lnTo>
                  <a:lnTo>
                    <a:pt x="0" y="10"/>
                  </a:lnTo>
                  <a:lnTo>
                    <a:pt x="0" y="10"/>
                  </a:lnTo>
                  <a:lnTo>
                    <a:pt x="0" y="10"/>
                  </a:lnTo>
                  <a:lnTo>
                    <a:pt x="0" y="5"/>
                  </a:lnTo>
                  <a:lnTo>
                    <a:pt x="0" y="5"/>
                  </a:lnTo>
                  <a:lnTo>
                    <a:pt x="0" y="5"/>
                  </a:lnTo>
                  <a:lnTo>
                    <a:pt x="5" y="0"/>
                  </a:lnTo>
                  <a:lnTo>
                    <a:pt x="5" y="0"/>
                  </a:lnTo>
                  <a:lnTo>
                    <a:pt x="10" y="0"/>
                  </a:lnTo>
                  <a:lnTo>
                    <a:pt x="10" y="0"/>
                  </a:lnTo>
                  <a:lnTo>
                    <a:pt x="10" y="0"/>
                  </a:lnTo>
                  <a:lnTo>
                    <a:pt x="15" y="5"/>
                  </a:lnTo>
                  <a:lnTo>
                    <a:pt x="15" y="5"/>
                  </a:lnTo>
                  <a:lnTo>
                    <a:pt x="15" y="5"/>
                  </a:lnTo>
                  <a:lnTo>
                    <a:pt x="19" y="5"/>
                  </a:lnTo>
                  <a:lnTo>
                    <a:pt x="19" y="10"/>
                  </a:lnTo>
                  <a:lnTo>
                    <a:pt x="19" y="10"/>
                  </a:lnTo>
                  <a:lnTo>
                    <a:pt x="19" y="10"/>
                  </a:lnTo>
                  <a:lnTo>
                    <a:pt x="19" y="15"/>
                  </a:lnTo>
                  <a:lnTo>
                    <a:pt x="19" y="15"/>
                  </a:lnTo>
                  <a:lnTo>
                    <a:pt x="19" y="20"/>
                  </a:lnTo>
                  <a:lnTo>
                    <a:pt x="19" y="20"/>
                  </a:lnTo>
                  <a:lnTo>
                    <a:pt x="15" y="20"/>
                  </a:lnTo>
                  <a:lnTo>
                    <a:pt x="15" y="20"/>
                  </a:lnTo>
                  <a:lnTo>
                    <a:pt x="15" y="24"/>
                  </a:lnTo>
                  <a:lnTo>
                    <a:pt x="10" y="24"/>
                  </a:lnTo>
                  <a:close/>
                </a:path>
              </a:pathLst>
            </a:custGeom>
            <a:solidFill>
              <a:srgbClr val="000000"/>
            </a:solidFill>
            <a:ln w="7938">
              <a:solidFill>
                <a:srgbClr val="000000"/>
              </a:solidFill>
              <a:prstDash val="solid"/>
              <a:round/>
              <a:headEnd/>
              <a:tailEnd/>
            </a:ln>
          </p:spPr>
          <p:txBody>
            <a:bodyPr/>
            <a:lstStyle/>
            <a:p>
              <a:endParaRPr lang="fr-FR"/>
            </a:p>
          </p:txBody>
        </p:sp>
        <p:sp>
          <p:nvSpPr>
            <p:cNvPr id="1100" name="Line 1107"/>
            <p:cNvSpPr>
              <a:spLocks noChangeShapeType="1"/>
            </p:cNvSpPr>
            <p:nvPr/>
          </p:nvSpPr>
          <p:spPr bwMode="auto">
            <a:xfrm rot="2966587" flipV="1">
              <a:off x="7295748" y="3201193"/>
              <a:ext cx="114300" cy="23813"/>
            </a:xfrm>
            <a:prstGeom prst="line">
              <a:avLst/>
            </a:prstGeom>
            <a:noFill/>
            <a:ln w="7938">
              <a:solidFill>
                <a:srgbClr val="000000"/>
              </a:solidFill>
              <a:round/>
              <a:headEnd/>
              <a:tailEnd/>
            </a:ln>
          </p:spPr>
          <p:txBody>
            <a:bodyPr/>
            <a:lstStyle/>
            <a:p>
              <a:endParaRPr lang="fr-FR"/>
            </a:p>
          </p:txBody>
        </p:sp>
        <p:sp>
          <p:nvSpPr>
            <p:cNvPr id="1101" name="Line 1108"/>
            <p:cNvSpPr>
              <a:spLocks noChangeShapeType="1"/>
            </p:cNvSpPr>
            <p:nvPr/>
          </p:nvSpPr>
          <p:spPr bwMode="auto">
            <a:xfrm rot="2966587">
              <a:off x="7339403" y="3165476"/>
              <a:ext cx="30163" cy="106362"/>
            </a:xfrm>
            <a:prstGeom prst="line">
              <a:avLst/>
            </a:prstGeom>
            <a:noFill/>
            <a:ln w="7938">
              <a:solidFill>
                <a:srgbClr val="000000"/>
              </a:solidFill>
              <a:round/>
              <a:headEnd/>
              <a:tailEnd/>
            </a:ln>
          </p:spPr>
          <p:txBody>
            <a:bodyPr/>
            <a:lstStyle/>
            <a:p>
              <a:endParaRPr lang="fr-FR"/>
            </a:p>
          </p:txBody>
        </p:sp>
        <p:sp>
          <p:nvSpPr>
            <p:cNvPr id="1102" name="Freeform 1109"/>
            <p:cNvSpPr>
              <a:spLocks/>
            </p:cNvSpPr>
            <p:nvPr/>
          </p:nvSpPr>
          <p:spPr bwMode="auto">
            <a:xfrm rot="2966587">
              <a:off x="7417984" y="3180557"/>
              <a:ext cx="30163" cy="38100"/>
            </a:xfrm>
            <a:custGeom>
              <a:avLst/>
              <a:gdLst/>
              <a:ahLst/>
              <a:cxnLst>
                <a:cxn ang="0">
                  <a:pos x="15" y="24"/>
                </a:cxn>
                <a:cxn ang="0">
                  <a:pos x="10" y="24"/>
                </a:cxn>
                <a:cxn ang="0">
                  <a:pos x="10" y="24"/>
                </a:cxn>
                <a:cxn ang="0">
                  <a:pos x="10" y="24"/>
                </a:cxn>
                <a:cxn ang="0">
                  <a:pos x="5" y="24"/>
                </a:cxn>
                <a:cxn ang="0">
                  <a:pos x="5" y="19"/>
                </a:cxn>
                <a:cxn ang="0">
                  <a:pos x="5" y="19"/>
                </a:cxn>
                <a:cxn ang="0">
                  <a:pos x="0" y="19"/>
                </a:cxn>
                <a:cxn ang="0">
                  <a:pos x="0" y="19"/>
                </a:cxn>
                <a:cxn ang="0">
                  <a:pos x="0" y="15"/>
                </a:cxn>
                <a:cxn ang="0">
                  <a:pos x="0" y="15"/>
                </a:cxn>
                <a:cxn ang="0">
                  <a:pos x="0" y="10"/>
                </a:cxn>
                <a:cxn ang="0">
                  <a:pos x="0" y="10"/>
                </a:cxn>
                <a:cxn ang="0">
                  <a:pos x="0" y="10"/>
                </a:cxn>
                <a:cxn ang="0">
                  <a:pos x="0" y="5"/>
                </a:cxn>
                <a:cxn ang="0">
                  <a:pos x="5" y="5"/>
                </a:cxn>
                <a:cxn ang="0">
                  <a:pos x="5" y="5"/>
                </a:cxn>
                <a:cxn ang="0">
                  <a:pos x="5" y="5"/>
                </a:cxn>
                <a:cxn ang="0">
                  <a:pos x="10" y="0"/>
                </a:cxn>
                <a:cxn ang="0">
                  <a:pos x="10" y="0"/>
                </a:cxn>
                <a:cxn ang="0">
                  <a:pos x="10" y="0"/>
                </a:cxn>
                <a:cxn ang="0">
                  <a:pos x="15" y="5"/>
                </a:cxn>
                <a:cxn ang="0">
                  <a:pos x="15" y="5"/>
                </a:cxn>
                <a:cxn ang="0">
                  <a:pos x="19" y="5"/>
                </a:cxn>
                <a:cxn ang="0">
                  <a:pos x="19" y="5"/>
                </a:cxn>
                <a:cxn ang="0">
                  <a:pos x="19" y="5"/>
                </a:cxn>
                <a:cxn ang="0">
                  <a:pos x="19" y="10"/>
                </a:cxn>
                <a:cxn ang="0">
                  <a:pos x="19" y="10"/>
                </a:cxn>
                <a:cxn ang="0">
                  <a:pos x="19" y="15"/>
                </a:cxn>
                <a:cxn ang="0">
                  <a:pos x="19" y="15"/>
                </a:cxn>
                <a:cxn ang="0">
                  <a:pos x="19" y="15"/>
                </a:cxn>
                <a:cxn ang="0">
                  <a:pos x="19" y="19"/>
                </a:cxn>
                <a:cxn ang="0">
                  <a:pos x="19" y="19"/>
                </a:cxn>
                <a:cxn ang="0">
                  <a:pos x="19" y="19"/>
                </a:cxn>
                <a:cxn ang="0">
                  <a:pos x="19" y="24"/>
                </a:cxn>
                <a:cxn ang="0">
                  <a:pos x="15" y="24"/>
                </a:cxn>
                <a:cxn ang="0">
                  <a:pos x="15" y="24"/>
                </a:cxn>
              </a:cxnLst>
              <a:rect l="0" t="0" r="r" b="b"/>
              <a:pathLst>
                <a:path w="19" h="24">
                  <a:moveTo>
                    <a:pt x="15" y="24"/>
                  </a:moveTo>
                  <a:lnTo>
                    <a:pt x="10" y="24"/>
                  </a:lnTo>
                  <a:lnTo>
                    <a:pt x="10" y="24"/>
                  </a:lnTo>
                  <a:lnTo>
                    <a:pt x="10" y="24"/>
                  </a:lnTo>
                  <a:lnTo>
                    <a:pt x="5" y="24"/>
                  </a:lnTo>
                  <a:lnTo>
                    <a:pt x="5" y="19"/>
                  </a:lnTo>
                  <a:lnTo>
                    <a:pt x="5" y="19"/>
                  </a:lnTo>
                  <a:lnTo>
                    <a:pt x="0" y="19"/>
                  </a:lnTo>
                  <a:lnTo>
                    <a:pt x="0" y="19"/>
                  </a:lnTo>
                  <a:lnTo>
                    <a:pt x="0" y="15"/>
                  </a:lnTo>
                  <a:lnTo>
                    <a:pt x="0" y="15"/>
                  </a:lnTo>
                  <a:lnTo>
                    <a:pt x="0" y="10"/>
                  </a:lnTo>
                  <a:lnTo>
                    <a:pt x="0" y="10"/>
                  </a:lnTo>
                  <a:lnTo>
                    <a:pt x="0" y="10"/>
                  </a:lnTo>
                  <a:lnTo>
                    <a:pt x="0" y="5"/>
                  </a:lnTo>
                  <a:lnTo>
                    <a:pt x="5" y="5"/>
                  </a:lnTo>
                  <a:lnTo>
                    <a:pt x="5" y="5"/>
                  </a:lnTo>
                  <a:lnTo>
                    <a:pt x="5" y="5"/>
                  </a:lnTo>
                  <a:lnTo>
                    <a:pt x="10" y="0"/>
                  </a:lnTo>
                  <a:lnTo>
                    <a:pt x="10" y="0"/>
                  </a:lnTo>
                  <a:lnTo>
                    <a:pt x="10" y="0"/>
                  </a:lnTo>
                  <a:lnTo>
                    <a:pt x="15" y="5"/>
                  </a:lnTo>
                  <a:lnTo>
                    <a:pt x="15" y="5"/>
                  </a:lnTo>
                  <a:lnTo>
                    <a:pt x="19" y="5"/>
                  </a:lnTo>
                  <a:lnTo>
                    <a:pt x="19" y="5"/>
                  </a:lnTo>
                  <a:lnTo>
                    <a:pt x="19" y="5"/>
                  </a:lnTo>
                  <a:lnTo>
                    <a:pt x="19" y="10"/>
                  </a:lnTo>
                  <a:lnTo>
                    <a:pt x="19" y="10"/>
                  </a:lnTo>
                  <a:lnTo>
                    <a:pt x="19" y="15"/>
                  </a:lnTo>
                  <a:lnTo>
                    <a:pt x="19" y="15"/>
                  </a:lnTo>
                  <a:lnTo>
                    <a:pt x="19" y="15"/>
                  </a:lnTo>
                  <a:lnTo>
                    <a:pt x="19" y="19"/>
                  </a:lnTo>
                  <a:lnTo>
                    <a:pt x="19" y="19"/>
                  </a:lnTo>
                  <a:lnTo>
                    <a:pt x="19" y="19"/>
                  </a:lnTo>
                  <a:lnTo>
                    <a:pt x="19" y="24"/>
                  </a:lnTo>
                  <a:lnTo>
                    <a:pt x="15" y="24"/>
                  </a:lnTo>
                  <a:lnTo>
                    <a:pt x="15" y="24"/>
                  </a:lnTo>
                  <a:close/>
                </a:path>
              </a:pathLst>
            </a:custGeom>
            <a:solidFill>
              <a:srgbClr val="000000"/>
            </a:solidFill>
            <a:ln w="7938">
              <a:solidFill>
                <a:srgbClr val="000000"/>
              </a:solidFill>
              <a:prstDash val="solid"/>
              <a:round/>
              <a:headEnd/>
              <a:tailEnd/>
            </a:ln>
          </p:spPr>
          <p:txBody>
            <a:bodyPr/>
            <a:lstStyle/>
            <a:p>
              <a:endParaRPr lang="fr-FR"/>
            </a:p>
          </p:txBody>
        </p:sp>
        <p:sp>
          <p:nvSpPr>
            <p:cNvPr id="1103" name="Line 1110"/>
            <p:cNvSpPr>
              <a:spLocks noChangeShapeType="1"/>
            </p:cNvSpPr>
            <p:nvPr/>
          </p:nvSpPr>
          <p:spPr bwMode="auto">
            <a:xfrm rot="2966587" flipV="1">
              <a:off x="7375916" y="3187700"/>
              <a:ext cx="106363" cy="30163"/>
            </a:xfrm>
            <a:prstGeom prst="line">
              <a:avLst/>
            </a:prstGeom>
            <a:noFill/>
            <a:ln w="7938">
              <a:solidFill>
                <a:srgbClr val="000000"/>
              </a:solidFill>
              <a:round/>
              <a:headEnd/>
              <a:tailEnd/>
            </a:ln>
          </p:spPr>
          <p:txBody>
            <a:bodyPr/>
            <a:lstStyle/>
            <a:p>
              <a:endParaRPr lang="fr-FR"/>
            </a:p>
          </p:txBody>
        </p:sp>
        <p:sp>
          <p:nvSpPr>
            <p:cNvPr id="1104" name="Line 1111"/>
            <p:cNvSpPr>
              <a:spLocks noChangeShapeType="1"/>
            </p:cNvSpPr>
            <p:nvPr/>
          </p:nvSpPr>
          <p:spPr bwMode="auto">
            <a:xfrm rot="2966587">
              <a:off x="7414016" y="3149600"/>
              <a:ext cx="30163" cy="106363"/>
            </a:xfrm>
            <a:prstGeom prst="line">
              <a:avLst/>
            </a:prstGeom>
            <a:noFill/>
            <a:ln w="7938">
              <a:solidFill>
                <a:srgbClr val="000000"/>
              </a:solidFill>
              <a:round/>
              <a:headEnd/>
              <a:tailEnd/>
            </a:ln>
          </p:spPr>
          <p:txBody>
            <a:bodyPr/>
            <a:lstStyle/>
            <a:p>
              <a:endParaRPr lang="fr-FR"/>
            </a:p>
          </p:txBody>
        </p:sp>
        <p:sp>
          <p:nvSpPr>
            <p:cNvPr id="1105" name="Freeform 1112"/>
            <p:cNvSpPr>
              <a:spLocks/>
            </p:cNvSpPr>
            <p:nvPr/>
          </p:nvSpPr>
          <p:spPr bwMode="auto">
            <a:xfrm rot="2966587">
              <a:off x="7475135" y="3201194"/>
              <a:ext cx="38100" cy="100012"/>
            </a:xfrm>
            <a:custGeom>
              <a:avLst/>
              <a:gdLst/>
              <a:ahLst/>
              <a:cxnLst>
                <a:cxn ang="0">
                  <a:pos x="5" y="0"/>
                </a:cxn>
                <a:cxn ang="0">
                  <a:pos x="5" y="0"/>
                </a:cxn>
                <a:cxn ang="0">
                  <a:pos x="10" y="0"/>
                </a:cxn>
                <a:cxn ang="0">
                  <a:pos x="10" y="0"/>
                </a:cxn>
                <a:cxn ang="0">
                  <a:pos x="10" y="5"/>
                </a:cxn>
                <a:cxn ang="0">
                  <a:pos x="15" y="5"/>
                </a:cxn>
                <a:cxn ang="0">
                  <a:pos x="15" y="10"/>
                </a:cxn>
                <a:cxn ang="0">
                  <a:pos x="19" y="15"/>
                </a:cxn>
                <a:cxn ang="0">
                  <a:pos x="19" y="20"/>
                </a:cxn>
                <a:cxn ang="0">
                  <a:pos x="24" y="24"/>
                </a:cxn>
                <a:cxn ang="0">
                  <a:pos x="24" y="29"/>
                </a:cxn>
                <a:cxn ang="0">
                  <a:pos x="24" y="29"/>
                </a:cxn>
                <a:cxn ang="0">
                  <a:pos x="24" y="34"/>
                </a:cxn>
                <a:cxn ang="0">
                  <a:pos x="24" y="39"/>
                </a:cxn>
                <a:cxn ang="0">
                  <a:pos x="24" y="44"/>
                </a:cxn>
                <a:cxn ang="0">
                  <a:pos x="24" y="48"/>
                </a:cxn>
                <a:cxn ang="0">
                  <a:pos x="24" y="53"/>
                </a:cxn>
                <a:cxn ang="0">
                  <a:pos x="24" y="58"/>
                </a:cxn>
                <a:cxn ang="0">
                  <a:pos x="24" y="58"/>
                </a:cxn>
                <a:cxn ang="0">
                  <a:pos x="24" y="63"/>
                </a:cxn>
                <a:cxn ang="0">
                  <a:pos x="24" y="63"/>
                </a:cxn>
                <a:cxn ang="0">
                  <a:pos x="19" y="63"/>
                </a:cxn>
                <a:cxn ang="0">
                  <a:pos x="19" y="63"/>
                </a:cxn>
                <a:cxn ang="0">
                  <a:pos x="19" y="63"/>
                </a:cxn>
                <a:cxn ang="0">
                  <a:pos x="15" y="63"/>
                </a:cxn>
                <a:cxn ang="0">
                  <a:pos x="15" y="63"/>
                </a:cxn>
                <a:cxn ang="0">
                  <a:pos x="15" y="58"/>
                </a:cxn>
                <a:cxn ang="0">
                  <a:pos x="10" y="58"/>
                </a:cxn>
                <a:cxn ang="0">
                  <a:pos x="10" y="53"/>
                </a:cxn>
                <a:cxn ang="0">
                  <a:pos x="5" y="48"/>
                </a:cxn>
                <a:cxn ang="0">
                  <a:pos x="5" y="44"/>
                </a:cxn>
                <a:cxn ang="0">
                  <a:pos x="5" y="39"/>
                </a:cxn>
                <a:cxn ang="0">
                  <a:pos x="0" y="34"/>
                </a:cxn>
                <a:cxn ang="0">
                  <a:pos x="0" y="34"/>
                </a:cxn>
                <a:cxn ang="0">
                  <a:pos x="0" y="29"/>
                </a:cxn>
                <a:cxn ang="0">
                  <a:pos x="0" y="24"/>
                </a:cxn>
                <a:cxn ang="0">
                  <a:pos x="0" y="20"/>
                </a:cxn>
                <a:cxn ang="0">
                  <a:pos x="0" y="15"/>
                </a:cxn>
                <a:cxn ang="0">
                  <a:pos x="0" y="10"/>
                </a:cxn>
                <a:cxn ang="0">
                  <a:pos x="0" y="5"/>
                </a:cxn>
                <a:cxn ang="0">
                  <a:pos x="0" y="5"/>
                </a:cxn>
                <a:cxn ang="0">
                  <a:pos x="0" y="0"/>
                </a:cxn>
                <a:cxn ang="0">
                  <a:pos x="0" y="0"/>
                </a:cxn>
                <a:cxn ang="0">
                  <a:pos x="5" y="0"/>
                </a:cxn>
                <a:cxn ang="0">
                  <a:pos x="5" y="0"/>
                </a:cxn>
              </a:cxnLst>
              <a:rect l="0" t="0" r="r" b="b"/>
              <a:pathLst>
                <a:path w="24" h="63">
                  <a:moveTo>
                    <a:pt x="5" y="0"/>
                  </a:moveTo>
                  <a:lnTo>
                    <a:pt x="5" y="0"/>
                  </a:lnTo>
                  <a:lnTo>
                    <a:pt x="10" y="0"/>
                  </a:lnTo>
                  <a:lnTo>
                    <a:pt x="10" y="0"/>
                  </a:lnTo>
                  <a:lnTo>
                    <a:pt x="10" y="5"/>
                  </a:lnTo>
                  <a:lnTo>
                    <a:pt x="15" y="5"/>
                  </a:lnTo>
                  <a:lnTo>
                    <a:pt x="15" y="10"/>
                  </a:lnTo>
                  <a:lnTo>
                    <a:pt x="19" y="15"/>
                  </a:lnTo>
                  <a:lnTo>
                    <a:pt x="19" y="20"/>
                  </a:lnTo>
                  <a:lnTo>
                    <a:pt x="24" y="24"/>
                  </a:lnTo>
                  <a:lnTo>
                    <a:pt x="24" y="29"/>
                  </a:lnTo>
                  <a:lnTo>
                    <a:pt x="24" y="29"/>
                  </a:lnTo>
                  <a:lnTo>
                    <a:pt x="24" y="34"/>
                  </a:lnTo>
                  <a:lnTo>
                    <a:pt x="24" y="39"/>
                  </a:lnTo>
                  <a:lnTo>
                    <a:pt x="24" y="44"/>
                  </a:lnTo>
                  <a:lnTo>
                    <a:pt x="24" y="48"/>
                  </a:lnTo>
                  <a:lnTo>
                    <a:pt x="24" y="53"/>
                  </a:lnTo>
                  <a:lnTo>
                    <a:pt x="24" y="58"/>
                  </a:lnTo>
                  <a:lnTo>
                    <a:pt x="24" y="58"/>
                  </a:lnTo>
                  <a:lnTo>
                    <a:pt x="24" y="63"/>
                  </a:lnTo>
                  <a:lnTo>
                    <a:pt x="24" y="63"/>
                  </a:lnTo>
                  <a:lnTo>
                    <a:pt x="19" y="63"/>
                  </a:lnTo>
                  <a:lnTo>
                    <a:pt x="19" y="63"/>
                  </a:lnTo>
                  <a:lnTo>
                    <a:pt x="19" y="63"/>
                  </a:lnTo>
                  <a:lnTo>
                    <a:pt x="15" y="63"/>
                  </a:lnTo>
                  <a:lnTo>
                    <a:pt x="15" y="63"/>
                  </a:lnTo>
                  <a:lnTo>
                    <a:pt x="15" y="58"/>
                  </a:lnTo>
                  <a:lnTo>
                    <a:pt x="10" y="58"/>
                  </a:lnTo>
                  <a:lnTo>
                    <a:pt x="10" y="53"/>
                  </a:lnTo>
                  <a:lnTo>
                    <a:pt x="5" y="48"/>
                  </a:lnTo>
                  <a:lnTo>
                    <a:pt x="5" y="44"/>
                  </a:lnTo>
                  <a:lnTo>
                    <a:pt x="5" y="39"/>
                  </a:lnTo>
                  <a:lnTo>
                    <a:pt x="0" y="34"/>
                  </a:lnTo>
                  <a:lnTo>
                    <a:pt x="0" y="34"/>
                  </a:lnTo>
                  <a:lnTo>
                    <a:pt x="0" y="29"/>
                  </a:lnTo>
                  <a:lnTo>
                    <a:pt x="0" y="24"/>
                  </a:lnTo>
                  <a:lnTo>
                    <a:pt x="0" y="20"/>
                  </a:lnTo>
                  <a:lnTo>
                    <a:pt x="0" y="15"/>
                  </a:lnTo>
                  <a:lnTo>
                    <a:pt x="0" y="10"/>
                  </a:lnTo>
                  <a:lnTo>
                    <a:pt x="0" y="5"/>
                  </a:lnTo>
                  <a:lnTo>
                    <a:pt x="0" y="5"/>
                  </a:lnTo>
                  <a:lnTo>
                    <a:pt x="0" y="0"/>
                  </a:lnTo>
                  <a:lnTo>
                    <a:pt x="0"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106" name="Freeform 1113"/>
            <p:cNvSpPr>
              <a:spLocks/>
            </p:cNvSpPr>
            <p:nvPr/>
          </p:nvSpPr>
          <p:spPr bwMode="auto">
            <a:xfrm rot="2966587">
              <a:off x="7410048" y="4548981"/>
              <a:ext cx="38100" cy="30163"/>
            </a:xfrm>
            <a:custGeom>
              <a:avLst/>
              <a:gdLst/>
              <a:ahLst/>
              <a:cxnLst>
                <a:cxn ang="0">
                  <a:pos x="9" y="19"/>
                </a:cxn>
                <a:cxn ang="0">
                  <a:pos x="5" y="19"/>
                </a:cxn>
                <a:cxn ang="0">
                  <a:pos x="5" y="19"/>
                </a:cxn>
                <a:cxn ang="0">
                  <a:pos x="5" y="19"/>
                </a:cxn>
                <a:cxn ang="0">
                  <a:pos x="5" y="19"/>
                </a:cxn>
                <a:cxn ang="0">
                  <a:pos x="0" y="15"/>
                </a:cxn>
                <a:cxn ang="0">
                  <a:pos x="0" y="15"/>
                </a:cxn>
                <a:cxn ang="0">
                  <a:pos x="0" y="10"/>
                </a:cxn>
                <a:cxn ang="0">
                  <a:pos x="0" y="10"/>
                </a:cxn>
                <a:cxn ang="0">
                  <a:pos x="0" y="10"/>
                </a:cxn>
                <a:cxn ang="0">
                  <a:pos x="0" y="5"/>
                </a:cxn>
                <a:cxn ang="0">
                  <a:pos x="5" y="5"/>
                </a:cxn>
                <a:cxn ang="0">
                  <a:pos x="5" y="5"/>
                </a:cxn>
                <a:cxn ang="0">
                  <a:pos x="5" y="0"/>
                </a:cxn>
                <a:cxn ang="0">
                  <a:pos x="5" y="0"/>
                </a:cxn>
                <a:cxn ang="0">
                  <a:pos x="9" y="0"/>
                </a:cxn>
                <a:cxn ang="0">
                  <a:pos x="9" y="0"/>
                </a:cxn>
                <a:cxn ang="0">
                  <a:pos x="14" y="0"/>
                </a:cxn>
                <a:cxn ang="0">
                  <a:pos x="14" y="0"/>
                </a:cxn>
                <a:cxn ang="0">
                  <a:pos x="14" y="0"/>
                </a:cxn>
                <a:cxn ang="0">
                  <a:pos x="19" y="0"/>
                </a:cxn>
                <a:cxn ang="0">
                  <a:pos x="19" y="5"/>
                </a:cxn>
                <a:cxn ang="0">
                  <a:pos x="19" y="5"/>
                </a:cxn>
                <a:cxn ang="0">
                  <a:pos x="19" y="5"/>
                </a:cxn>
                <a:cxn ang="0">
                  <a:pos x="19" y="10"/>
                </a:cxn>
                <a:cxn ang="0">
                  <a:pos x="24" y="10"/>
                </a:cxn>
                <a:cxn ang="0">
                  <a:pos x="24" y="10"/>
                </a:cxn>
                <a:cxn ang="0">
                  <a:pos x="19" y="15"/>
                </a:cxn>
                <a:cxn ang="0">
                  <a:pos x="19" y="15"/>
                </a:cxn>
                <a:cxn ang="0">
                  <a:pos x="19" y="19"/>
                </a:cxn>
                <a:cxn ang="0">
                  <a:pos x="19" y="19"/>
                </a:cxn>
                <a:cxn ang="0">
                  <a:pos x="19" y="19"/>
                </a:cxn>
                <a:cxn ang="0">
                  <a:pos x="14" y="19"/>
                </a:cxn>
                <a:cxn ang="0">
                  <a:pos x="14" y="19"/>
                </a:cxn>
                <a:cxn ang="0">
                  <a:pos x="9" y="19"/>
                </a:cxn>
                <a:cxn ang="0">
                  <a:pos x="9" y="19"/>
                </a:cxn>
                <a:cxn ang="0">
                  <a:pos x="9" y="19"/>
                </a:cxn>
              </a:cxnLst>
              <a:rect l="0" t="0" r="r" b="b"/>
              <a:pathLst>
                <a:path w="24" h="19">
                  <a:moveTo>
                    <a:pt x="9" y="19"/>
                  </a:moveTo>
                  <a:lnTo>
                    <a:pt x="5" y="19"/>
                  </a:lnTo>
                  <a:lnTo>
                    <a:pt x="5" y="19"/>
                  </a:lnTo>
                  <a:lnTo>
                    <a:pt x="5" y="19"/>
                  </a:lnTo>
                  <a:lnTo>
                    <a:pt x="5" y="19"/>
                  </a:lnTo>
                  <a:lnTo>
                    <a:pt x="0" y="15"/>
                  </a:lnTo>
                  <a:lnTo>
                    <a:pt x="0" y="15"/>
                  </a:lnTo>
                  <a:lnTo>
                    <a:pt x="0" y="10"/>
                  </a:lnTo>
                  <a:lnTo>
                    <a:pt x="0" y="10"/>
                  </a:lnTo>
                  <a:lnTo>
                    <a:pt x="0" y="10"/>
                  </a:lnTo>
                  <a:lnTo>
                    <a:pt x="0" y="5"/>
                  </a:lnTo>
                  <a:lnTo>
                    <a:pt x="5" y="5"/>
                  </a:lnTo>
                  <a:lnTo>
                    <a:pt x="5" y="5"/>
                  </a:lnTo>
                  <a:lnTo>
                    <a:pt x="5" y="0"/>
                  </a:lnTo>
                  <a:lnTo>
                    <a:pt x="5" y="0"/>
                  </a:lnTo>
                  <a:lnTo>
                    <a:pt x="9" y="0"/>
                  </a:lnTo>
                  <a:lnTo>
                    <a:pt x="9" y="0"/>
                  </a:lnTo>
                  <a:lnTo>
                    <a:pt x="14" y="0"/>
                  </a:lnTo>
                  <a:lnTo>
                    <a:pt x="14" y="0"/>
                  </a:lnTo>
                  <a:lnTo>
                    <a:pt x="14" y="0"/>
                  </a:lnTo>
                  <a:lnTo>
                    <a:pt x="19" y="0"/>
                  </a:lnTo>
                  <a:lnTo>
                    <a:pt x="19" y="5"/>
                  </a:lnTo>
                  <a:lnTo>
                    <a:pt x="19" y="5"/>
                  </a:lnTo>
                  <a:lnTo>
                    <a:pt x="19" y="5"/>
                  </a:lnTo>
                  <a:lnTo>
                    <a:pt x="19" y="10"/>
                  </a:lnTo>
                  <a:lnTo>
                    <a:pt x="24" y="10"/>
                  </a:lnTo>
                  <a:lnTo>
                    <a:pt x="24" y="10"/>
                  </a:lnTo>
                  <a:lnTo>
                    <a:pt x="19" y="15"/>
                  </a:lnTo>
                  <a:lnTo>
                    <a:pt x="19" y="15"/>
                  </a:lnTo>
                  <a:lnTo>
                    <a:pt x="19" y="19"/>
                  </a:lnTo>
                  <a:lnTo>
                    <a:pt x="19" y="19"/>
                  </a:lnTo>
                  <a:lnTo>
                    <a:pt x="19" y="19"/>
                  </a:lnTo>
                  <a:lnTo>
                    <a:pt x="14" y="19"/>
                  </a:lnTo>
                  <a:lnTo>
                    <a:pt x="14" y="19"/>
                  </a:lnTo>
                  <a:lnTo>
                    <a:pt x="9" y="19"/>
                  </a:lnTo>
                  <a:lnTo>
                    <a:pt x="9" y="19"/>
                  </a:lnTo>
                  <a:lnTo>
                    <a:pt x="9" y="19"/>
                  </a:lnTo>
                  <a:close/>
                </a:path>
              </a:pathLst>
            </a:custGeom>
            <a:solidFill>
              <a:srgbClr val="000000"/>
            </a:solidFill>
            <a:ln w="7938">
              <a:solidFill>
                <a:srgbClr val="000000"/>
              </a:solidFill>
              <a:prstDash val="solid"/>
              <a:round/>
              <a:headEnd/>
              <a:tailEnd/>
            </a:ln>
          </p:spPr>
          <p:txBody>
            <a:bodyPr/>
            <a:lstStyle/>
            <a:p>
              <a:endParaRPr lang="fr-FR"/>
            </a:p>
          </p:txBody>
        </p:sp>
        <p:sp>
          <p:nvSpPr>
            <p:cNvPr id="1107" name="Line 1114"/>
            <p:cNvSpPr>
              <a:spLocks noChangeShapeType="1"/>
            </p:cNvSpPr>
            <p:nvPr/>
          </p:nvSpPr>
          <p:spPr bwMode="auto">
            <a:xfrm rot="2966587">
              <a:off x="7375917" y="4545012"/>
              <a:ext cx="106362" cy="30163"/>
            </a:xfrm>
            <a:prstGeom prst="line">
              <a:avLst/>
            </a:prstGeom>
            <a:noFill/>
            <a:ln w="7938">
              <a:solidFill>
                <a:srgbClr val="000000"/>
              </a:solidFill>
              <a:round/>
              <a:headEnd/>
              <a:tailEnd/>
            </a:ln>
          </p:spPr>
          <p:txBody>
            <a:bodyPr/>
            <a:lstStyle/>
            <a:p>
              <a:endParaRPr lang="fr-FR"/>
            </a:p>
          </p:txBody>
        </p:sp>
        <p:sp>
          <p:nvSpPr>
            <p:cNvPr id="1108" name="Line 1115"/>
            <p:cNvSpPr>
              <a:spLocks noChangeShapeType="1"/>
            </p:cNvSpPr>
            <p:nvPr/>
          </p:nvSpPr>
          <p:spPr bwMode="auto">
            <a:xfrm rot="2966587" flipV="1">
              <a:off x="7414017" y="4506912"/>
              <a:ext cx="30162" cy="106363"/>
            </a:xfrm>
            <a:prstGeom prst="line">
              <a:avLst/>
            </a:prstGeom>
            <a:noFill/>
            <a:ln w="7938">
              <a:solidFill>
                <a:srgbClr val="000000"/>
              </a:solidFill>
              <a:round/>
              <a:headEnd/>
              <a:tailEnd/>
            </a:ln>
          </p:spPr>
          <p:txBody>
            <a:bodyPr/>
            <a:lstStyle/>
            <a:p>
              <a:endParaRPr lang="fr-FR"/>
            </a:p>
          </p:txBody>
        </p:sp>
        <p:sp>
          <p:nvSpPr>
            <p:cNvPr id="1109" name="Freeform 1116"/>
            <p:cNvSpPr>
              <a:spLocks/>
            </p:cNvSpPr>
            <p:nvPr/>
          </p:nvSpPr>
          <p:spPr bwMode="auto">
            <a:xfrm rot="2966587">
              <a:off x="7491009" y="4577557"/>
              <a:ext cx="30163" cy="38100"/>
            </a:xfrm>
            <a:custGeom>
              <a:avLst/>
              <a:gdLst/>
              <a:ahLst/>
              <a:cxnLst>
                <a:cxn ang="0">
                  <a:pos x="5" y="24"/>
                </a:cxn>
                <a:cxn ang="0">
                  <a:pos x="5" y="19"/>
                </a:cxn>
                <a:cxn ang="0">
                  <a:pos x="0" y="19"/>
                </a:cxn>
                <a:cxn ang="0">
                  <a:pos x="0" y="19"/>
                </a:cxn>
                <a:cxn ang="0">
                  <a:pos x="0" y="19"/>
                </a:cxn>
                <a:cxn ang="0">
                  <a:pos x="0" y="15"/>
                </a:cxn>
                <a:cxn ang="0">
                  <a:pos x="0" y="15"/>
                </a:cxn>
                <a:cxn ang="0">
                  <a:pos x="0" y="15"/>
                </a:cxn>
                <a:cxn ang="0">
                  <a:pos x="0" y="10"/>
                </a:cxn>
                <a:cxn ang="0">
                  <a:pos x="0" y="10"/>
                </a:cxn>
                <a:cxn ang="0">
                  <a:pos x="0" y="5"/>
                </a:cxn>
                <a:cxn ang="0">
                  <a:pos x="0" y="5"/>
                </a:cxn>
                <a:cxn ang="0">
                  <a:pos x="0" y="5"/>
                </a:cxn>
                <a:cxn ang="0">
                  <a:pos x="5" y="5"/>
                </a:cxn>
                <a:cxn ang="0">
                  <a:pos x="5" y="0"/>
                </a:cxn>
                <a:cxn ang="0">
                  <a:pos x="5" y="0"/>
                </a:cxn>
                <a:cxn ang="0">
                  <a:pos x="9" y="0"/>
                </a:cxn>
                <a:cxn ang="0">
                  <a:pos x="9" y="0"/>
                </a:cxn>
                <a:cxn ang="0">
                  <a:pos x="9" y="0"/>
                </a:cxn>
                <a:cxn ang="0">
                  <a:pos x="14" y="0"/>
                </a:cxn>
                <a:cxn ang="0">
                  <a:pos x="14" y="5"/>
                </a:cxn>
                <a:cxn ang="0">
                  <a:pos x="14" y="5"/>
                </a:cxn>
                <a:cxn ang="0">
                  <a:pos x="19" y="5"/>
                </a:cxn>
                <a:cxn ang="0">
                  <a:pos x="19" y="10"/>
                </a:cxn>
                <a:cxn ang="0">
                  <a:pos x="19" y="10"/>
                </a:cxn>
                <a:cxn ang="0">
                  <a:pos x="19" y="10"/>
                </a:cxn>
                <a:cxn ang="0">
                  <a:pos x="19" y="15"/>
                </a:cxn>
                <a:cxn ang="0">
                  <a:pos x="19" y="15"/>
                </a:cxn>
                <a:cxn ang="0">
                  <a:pos x="19" y="15"/>
                </a:cxn>
                <a:cxn ang="0">
                  <a:pos x="19" y="19"/>
                </a:cxn>
                <a:cxn ang="0">
                  <a:pos x="14" y="19"/>
                </a:cxn>
                <a:cxn ang="0">
                  <a:pos x="14" y="19"/>
                </a:cxn>
                <a:cxn ang="0">
                  <a:pos x="14" y="19"/>
                </a:cxn>
                <a:cxn ang="0">
                  <a:pos x="9" y="24"/>
                </a:cxn>
                <a:cxn ang="0">
                  <a:pos x="9" y="24"/>
                </a:cxn>
                <a:cxn ang="0">
                  <a:pos x="9" y="24"/>
                </a:cxn>
                <a:cxn ang="0">
                  <a:pos x="5" y="24"/>
                </a:cxn>
              </a:cxnLst>
              <a:rect l="0" t="0" r="r" b="b"/>
              <a:pathLst>
                <a:path w="19" h="24">
                  <a:moveTo>
                    <a:pt x="5" y="24"/>
                  </a:moveTo>
                  <a:lnTo>
                    <a:pt x="5" y="19"/>
                  </a:lnTo>
                  <a:lnTo>
                    <a:pt x="0" y="19"/>
                  </a:lnTo>
                  <a:lnTo>
                    <a:pt x="0" y="19"/>
                  </a:lnTo>
                  <a:lnTo>
                    <a:pt x="0" y="19"/>
                  </a:lnTo>
                  <a:lnTo>
                    <a:pt x="0" y="15"/>
                  </a:lnTo>
                  <a:lnTo>
                    <a:pt x="0" y="15"/>
                  </a:lnTo>
                  <a:lnTo>
                    <a:pt x="0" y="15"/>
                  </a:lnTo>
                  <a:lnTo>
                    <a:pt x="0" y="10"/>
                  </a:lnTo>
                  <a:lnTo>
                    <a:pt x="0" y="10"/>
                  </a:lnTo>
                  <a:lnTo>
                    <a:pt x="0" y="5"/>
                  </a:lnTo>
                  <a:lnTo>
                    <a:pt x="0" y="5"/>
                  </a:lnTo>
                  <a:lnTo>
                    <a:pt x="0" y="5"/>
                  </a:lnTo>
                  <a:lnTo>
                    <a:pt x="5" y="5"/>
                  </a:lnTo>
                  <a:lnTo>
                    <a:pt x="5" y="0"/>
                  </a:lnTo>
                  <a:lnTo>
                    <a:pt x="5" y="0"/>
                  </a:lnTo>
                  <a:lnTo>
                    <a:pt x="9" y="0"/>
                  </a:lnTo>
                  <a:lnTo>
                    <a:pt x="9" y="0"/>
                  </a:lnTo>
                  <a:lnTo>
                    <a:pt x="9" y="0"/>
                  </a:lnTo>
                  <a:lnTo>
                    <a:pt x="14" y="0"/>
                  </a:lnTo>
                  <a:lnTo>
                    <a:pt x="14" y="5"/>
                  </a:lnTo>
                  <a:lnTo>
                    <a:pt x="14" y="5"/>
                  </a:lnTo>
                  <a:lnTo>
                    <a:pt x="19" y="5"/>
                  </a:lnTo>
                  <a:lnTo>
                    <a:pt x="19" y="10"/>
                  </a:lnTo>
                  <a:lnTo>
                    <a:pt x="19" y="10"/>
                  </a:lnTo>
                  <a:lnTo>
                    <a:pt x="19" y="10"/>
                  </a:lnTo>
                  <a:lnTo>
                    <a:pt x="19" y="15"/>
                  </a:lnTo>
                  <a:lnTo>
                    <a:pt x="19" y="15"/>
                  </a:lnTo>
                  <a:lnTo>
                    <a:pt x="19" y="15"/>
                  </a:lnTo>
                  <a:lnTo>
                    <a:pt x="19" y="19"/>
                  </a:lnTo>
                  <a:lnTo>
                    <a:pt x="14" y="19"/>
                  </a:lnTo>
                  <a:lnTo>
                    <a:pt x="14" y="19"/>
                  </a:lnTo>
                  <a:lnTo>
                    <a:pt x="14" y="19"/>
                  </a:lnTo>
                  <a:lnTo>
                    <a:pt x="9" y="24"/>
                  </a:lnTo>
                  <a:lnTo>
                    <a:pt x="9" y="24"/>
                  </a:lnTo>
                  <a:lnTo>
                    <a:pt x="9" y="24"/>
                  </a:lnTo>
                  <a:lnTo>
                    <a:pt x="5" y="24"/>
                  </a:lnTo>
                  <a:close/>
                </a:path>
              </a:pathLst>
            </a:custGeom>
            <a:solidFill>
              <a:srgbClr val="000000"/>
            </a:solidFill>
            <a:ln w="7938">
              <a:solidFill>
                <a:srgbClr val="000000"/>
              </a:solidFill>
              <a:prstDash val="solid"/>
              <a:round/>
              <a:headEnd/>
              <a:tailEnd/>
            </a:ln>
          </p:spPr>
          <p:txBody>
            <a:bodyPr/>
            <a:lstStyle/>
            <a:p>
              <a:endParaRPr lang="fr-FR"/>
            </a:p>
          </p:txBody>
        </p:sp>
        <p:sp>
          <p:nvSpPr>
            <p:cNvPr id="1110" name="Line 1117"/>
            <p:cNvSpPr>
              <a:spLocks noChangeShapeType="1"/>
            </p:cNvSpPr>
            <p:nvPr/>
          </p:nvSpPr>
          <p:spPr bwMode="auto">
            <a:xfrm rot="2966587">
              <a:off x="7452116" y="4578350"/>
              <a:ext cx="106363" cy="30163"/>
            </a:xfrm>
            <a:prstGeom prst="line">
              <a:avLst/>
            </a:prstGeom>
            <a:noFill/>
            <a:ln w="7938">
              <a:solidFill>
                <a:srgbClr val="000000"/>
              </a:solidFill>
              <a:round/>
              <a:headEnd/>
              <a:tailEnd/>
            </a:ln>
          </p:spPr>
          <p:txBody>
            <a:bodyPr/>
            <a:lstStyle/>
            <a:p>
              <a:endParaRPr lang="fr-FR"/>
            </a:p>
          </p:txBody>
        </p:sp>
        <p:sp>
          <p:nvSpPr>
            <p:cNvPr id="1111" name="Line 1118"/>
            <p:cNvSpPr>
              <a:spLocks noChangeShapeType="1"/>
            </p:cNvSpPr>
            <p:nvPr/>
          </p:nvSpPr>
          <p:spPr bwMode="auto">
            <a:xfrm rot="2966587" flipV="1">
              <a:off x="7491010" y="4547394"/>
              <a:ext cx="30163" cy="98425"/>
            </a:xfrm>
            <a:prstGeom prst="line">
              <a:avLst/>
            </a:prstGeom>
            <a:noFill/>
            <a:ln w="7938">
              <a:solidFill>
                <a:srgbClr val="000000"/>
              </a:solidFill>
              <a:round/>
              <a:headEnd/>
              <a:tailEnd/>
            </a:ln>
          </p:spPr>
          <p:txBody>
            <a:bodyPr/>
            <a:lstStyle/>
            <a:p>
              <a:endParaRPr lang="fr-FR"/>
            </a:p>
          </p:txBody>
        </p:sp>
        <p:sp>
          <p:nvSpPr>
            <p:cNvPr id="1112" name="Freeform 1119"/>
            <p:cNvSpPr>
              <a:spLocks/>
            </p:cNvSpPr>
            <p:nvPr/>
          </p:nvSpPr>
          <p:spPr bwMode="auto">
            <a:xfrm rot="2966587">
              <a:off x="7308448" y="3356769"/>
              <a:ext cx="30162" cy="38100"/>
            </a:xfrm>
            <a:custGeom>
              <a:avLst/>
              <a:gdLst/>
              <a:ahLst/>
              <a:cxnLst>
                <a:cxn ang="0">
                  <a:pos x="14" y="19"/>
                </a:cxn>
                <a:cxn ang="0">
                  <a:pos x="14" y="24"/>
                </a:cxn>
                <a:cxn ang="0">
                  <a:pos x="14" y="24"/>
                </a:cxn>
                <a:cxn ang="0">
                  <a:pos x="9" y="24"/>
                </a:cxn>
                <a:cxn ang="0">
                  <a:pos x="9" y="24"/>
                </a:cxn>
                <a:cxn ang="0">
                  <a:pos x="4" y="24"/>
                </a:cxn>
                <a:cxn ang="0">
                  <a:pos x="4" y="24"/>
                </a:cxn>
                <a:cxn ang="0">
                  <a:pos x="4" y="24"/>
                </a:cxn>
                <a:cxn ang="0">
                  <a:pos x="0" y="19"/>
                </a:cxn>
                <a:cxn ang="0">
                  <a:pos x="0" y="19"/>
                </a:cxn>
                <a:cxn ang="0">
                  <a:pos x="0" y="19"/>
                </a:cxn>
                <a:cxn ang="0">
                  <a:pos x="0" y="14"/>
                </a:cxn>
                <a:cxn ang="0">
                  <a:pos x="0" y="14"/>
                </a:cxn>
                <a:cxn ang="0">
                  <a:pos x="0" y="14"/>
                </a:cxn>
                <a:cxn ang="0">
                  <a:pos x="0" y="10"/>
                </a:cxn>
                <a:cxn ang="0">
                  <a:pos x="0" y="10"/>
                </a:cxn>
                <a:cxn ang="0">
                  <a:pos x="0" y="5"/>
                </a:cxn>
                <a:cxn ang="0">
                  <a:pos x="0" y="5"/>
                </a:cxn>
                <a:cxn ang="0">
                  <a:pos x="0" y="5"/>
                </a:cxn>
                <a:cxn ang="0">
                  <a:pos x="4" y="5"/>
                </a:cxn>
                <a:cxn ang="0">
                  <a:pos x="4" y="5"/>
                </a:cxn>
                <a:cxn ang="0">
                  <a:pos x="4" y="0"/>
                </a:cxn>
                <a:cxn ang="0">
                  <a:pos x="9" y="0"/>
                </a:cxn>
                <a:cxn ang="0">
                  <a:pos x="9" y="0"/>
                </a:cxn>
                <a:cxn ang="0">
                  <a:pos x="9" y="5"/>
                </a:cxn>
                <a:cxn ang="0">
                  <a:pos x="14" y="5"/>
                </a:cxn>
                <a:cxn ang="0">
                  <a:pos x="14" y="5"/>
                </a:cxn>
                <a:cxn ang="0">
                  <a:pos x="14" y="5"/>
                </a:cxn>
                <a:cxn ang="0">
                  <a:pos x="19" y="10"/>
                </a:cxn>
                <a:cxn ang="0">
                  <a:pos x="19" y="10"/>
                </a:cxn>
                <a:cxn ang="0">
                  <a:pos x="19" y="10"/>
                </a:cxn>
                <a:cxn ang="0">
                  <a:pos x="19" y="14"/>
                </a:cxn>
                <a:cxn ang="0">
                  <a:pos x="19" y="14"/>
                </a:cxn>
                <a:cxn ang="0">
                  <a:pos x="19" y="14"/>
                </a:cxn>
                <a:cxn ang="0">
                  <a:pos x="19" y="19"/>
                </a:cxn>
                <a:cxn ang="0">
                  <a:pos x="14" y="19"/>
                </a:cxn>
                <a:cxn ang="0">
                  <a:pos x="14" y="19"/>
                </a:cxn>
              </a:cxnLst>
              <a:rect l="0" t="0" r="r" b="b"/>
              <a:pathLst>
                <a:path w="19" h="24">
                  <a:moveTo>
                    <a:pt x="14" y="19"/>
                  </a:moveTo>
                  <a:lnTo>
                    <a:pt x="14" y="24"/>
                  </a:lnTo>
                  <a:lnTo>
                    <a:pt x="14" y="24"/>
                  </a:lnTo>
                  <a:lnTo>
                    <a:pt x="9" y="24"/>
                  </a:lnTo>
                  <a:lnTo>
                    <a:pt x="9" y="24"/>
                  </a:lnTo>
                  <a:lnTo>
                    <a:pt x="4" y="24"/>
                  </a:lnTo>
                  <a:lnTo>
                    <a:pt x="4" y="24"/>
                  </a:lnTo>
                  <a:lnTo>
                    <a:pt x="4" y="24"/>
                  </a:lnTo>
                  <a:lnTo>
                    <a:pt x="0" y="19"/>
                  </a:lnTo>
                  <a:lnTo>
                    <a:pt x="0" y="19"/>
                  </a:lnTo>
                  <a:lnTo>
                    <a:pt x="0" y="19"/>
                  </a:lnTo>
                  <a:lnTo>
                    <a:pt x="0" y="14"/>
                  </a:lnTo>
                  <a:lnTo>
                    <a:pt x="0" y="14"/>
                  </a:lnTo>
                  <a:lnTo>
                    <a:pt x="0" y="14"/>
                  </a:lnTo>
                  <a:lnTo>
                    <a:pt x="0" y="10"/>
                  </a:lnTo>
                  <a:lnTo>
                    <a:pt x="0" y="10"/>
                  </a:lnTo>
                  <a:lnTo>
                    <a:pt x="0" y="5"/>
                  </a:lnTo>
                  <a:lnTo>
                    <a:pt x="0" y="5"/>
                  </a:lnTo>
                  <a:lnTo>
                    <a:pt x="0" y="5"/>
                  </a:lnTo>
                  <a:lnTo>
                    <a:pt x="4" y="5"/>
                  </a:lnTo>
                  <a:lnTo>
                    <a:pt x="4" y="5"/>
                  </a:lnTo>
                  <a:lnTo>
                    <a:pt x="4" y="0"/>
                  </a:lnTo>
                  <a:lnTo>
                    <a:pt x="9" y="0"/>
                  </a:lnTo>
                  <a:lnTo>
                    <a:pt x="9" y="0"/>
                  </a:lnTo>
                  <a:lnTo>
                    <a:pt x="9" y="5"/>
                  </a:lnTo>
                  <a:lnTo>
                    <a:pt x="14" y="5"/>
                  </a:lnTo>
                  <a:lnTo>
                    <a:pt x="14" y="5"/>
                  </a:lnTo>
                  <a:lnTo>
                    <a:pt x="14" y="5"/>
                  </a:lnTo>
                  <a:lnTo>
                    <a:pt x="19" y="10"/>
                  </a:lnTo>
                  <a:lnTo>
                    <a:pt x="19" y="10"/>
                  </a:lnTo>
                  <a:lnTo>
                    <a:pt x="19" y="10"/>
                  </a:lnTo>
                  <a:lnTo>
                    <a:pt x="19" y="14"/>
                  </a:lnTo>
                  <a:lnTo>
                    <a:pt x="19" y="14"/>
                  </a:lnTo>
                  <a:lnTo>
                    <a:pt x="19" y="14"/>
                  </a:lnTo>
                  <a:lnTo>
                    <a:pt x="19" y="19"/>
                  </a:lnTo>
                  <a:lnTo>
                    <a:pt x="14" y="19"/>
                  </a:lnTo>
                  <a:lnTo>
                    <a:pt x="14" y="19"/>
                  </a:lnTo>
                  <a:close/>
                </a:path>
              </a:pathLst>
            </a:custGeom>
            <a:solidFill>
              <a:srgbClr val="000000"/>
            </a:solidFill>
            <a:ln w="7938">
              <a:solidFill>
                <a:srgbClr val="000000"/>
              </a:solidFill>
              <a:prstDash val="solid"/>
              <a:round/>
              <a:headEnd/>
              <a:tailEnd/>
            </a:ln>
          </p:spPr>
          <p:txBody>
            <a:bodyPr/>
            <a:lstStyle/>
            <a:p>
              <a:endParaRPr lang="fr-FR"/>
            </a:p>
          </p:txBody>
        </p:sp>
        <p:sp>
          <p:nvSpPr>
            <p:cNvPr id="1113" name="Line 1120"/>
            <p:cNvSpPr>
              <a:spLocks noChangeShapeType="1"/>
            </p:cNvSpPr>
            <p:nvPr/>
          </p:nvSpPr>
          <p:spPr bwMode="auto">
            <a:xfrm rot="2966587" flipV="1">
              <a:off x="7278285" y="3336132"/>
              <a:ext cx="84137" cy="69850"/>
            </a:xfrm>
            <a:prstGeom prst="line">
              <a:avLst/>
            </a:prstGeom>
            <a:noFill/>
            <a:ln w="7938">
              <a:solidFill>
                <a:srgbClr val="000000"/>
              </a:solidFill>
              <a:round/>
              <a:headEnd/>
              <a:tailEnd/>
            </a:ln>
          </p:spPr>
          <p:txBody>
            <a:bodyPr/>
            <a:lstStyle/>
            <a:p>
              <a:endParaRPr lang="fr-FR"/>
            </a:p>
          </p:txBody>
        </p:sp>
        <p:sp>
          <p:nvSpPr>
            <p:cNvPr id="1114" name="Line 1121"/>
            <p:cNvSpPr>
              <a:spLocks noChangeShapeType="1"/>
            </p:cNvSpPr>
            <p:nvPr/>
          </p:nvSpPr>
          <p:spPr bwMode="auto">
            <a:xfrm rot="2966587">
              <a:off x="7283048" y="3334544"/>
              <a:ext cx="76200" cy="84137"/>
            </a:xfrm>
            <a:prstGeom prst="line">
              <a:avLst/>
            </a:prstGeom>
            <a:noFill/>
            <a:ln w="7938">
              <a:solidFill>
                <a:srgbClr val="000000"/>
              </a:solidFill>
              <a:round/>
              <a:headEnd/>
              <a:tailEnd/>
            </a:ln>
          </p:spPr>
          <p:txBody>
            <a:bodyPr/>
            <a:lstStyle/>
            <a:p>
              <a:endParaRPr lang="fr-FR"/>
            </a:p>
          </p:txBody>
        </p:sp>
        <p:sp>
          <p:nvSpPr>
            <p:cNvPr id="1115" name="Freeform 1122"/>
            <p:cNvSpPr>
              <a:spLocks/>
            </p:cNvSpPr>
            <p:nvPr/>
          </p:nvSpPr>
          <p:spPr bwMode="auto">
            <a:xfrm rot="2966587">
              <a:off x="7364804" y="3309938"/>
              <a:ext cx="38100" cy="38100"/>
            </a:xfrm>
            <a:custGeom>
              <a:avLst/>
              <a:gdLst/>
              <a:ahLst/>
              <a:cxnLst>
                <a:cxn ang="0">
                  <a:pos x="19" y="19"/>
                </a:cxn>
                <a:cxn ang="0">
                  <a:pos x="19" y="19"/>
                </a:cxn>
                <a:cxn ang="0">
                  <a:pos x="19" y="19"/>
                </a:cxn>
                <a:cxn ang="0">
                  <a:pos x="14" y="19"/>
                </a:cxn>
                <a:cxn ang="0">
                  <a:pos x="14" y="24"/>
                </a:cxn>
                <a:cxn ang="0">
                  <a:pos x="9" y="19"/>
                </a:cxn>
                <a:cxn ang="0">
                  <a:pos x="9" y="19"/>
                </a:cxn>
                <a:cxn ang="0">
                  <a:pos x="9" y="19"/>
                </a:cxn>
                <a:cxn ang="0">
                  <a:pos x="4" y="19"/>
                </a:cxn>
                <a:cxn ang="0">
                  <a:pos x="4" y="19"/>
                </a:cxn>
                <a:cxn ang="0">
                  <a:pos x="4" y="14"/>
                </a:cxn>
                <a:cxn ang="0">
                  <a:pos x="4" y="14"/>
                </a:cxn>
                <a:cxn ang="0">
                  <a:pos x="4" y="14"/>
                </a:cxn>
                <a:cxn ang="0">
                  <a:pos x="0" y="10"/>
                </a:cxn>
                <a:cxn ang="0">
                  <a:pos x="4" y="10"/>
                </a:cxn>
                <a:cxn ang="0">
                  <a:pos x="4" y="10"/>
                </a:cxn>
                <a:cxn ang="0">
                  <a:pos x="4" y="5"/>
                </a:cxn>
                <a:cxn ang="0">
                  <a:pos x="4" y="5"/>
                </a:cxn>
                <a:cxn ang="0">
                  <a:pos x="4" y="5"/>
                </a:cxn>
                <a:cxn ang="0">
                  <a:pos x="9" y="0"/>
                </a:cxn>
                <a:cxn ang="0">
                  <a:pos x="9" y="0"/>
                </a:cxn>
                <a:cxn ang="0">
                  <a:pos x="9" y="0"/>
                </a:cxn>
                <a:cxn ang="0">
                  <a:pos x="14" y="0"/>
                </a:cxn>
                <a:cxn ang="0">
                  <a:pos x="14" y="0"/>
                </a:cxn>
                <a:cxn ang="0">
                  <a:pos x="14" y="0"/>
                </a:cxn>
                <a:cxn ang="0">
                  <a:pos x="19" y="0"/>
                </a:cxn>
                <a:cxn ang="0">
                  <a:pos x="19" y="5"/>
                </a:cxn>
                <a:cxn ang="0">
                  <a:pos x="19" y="5"/>
                </a:cxn>
                <a:cxn ang="0">
                  <a:pos x="24" y="5"/>
                </a:cxn>
                <a:cxn ang="0">
                  <a:pos x="24" y="10"/>
                </a:cxn>
                <a:cxn ang="0">
                  <a:pos x="24" y="10"/>
                </a:cxn>
                <a:cxn ang="0">
                  <a:pos x="24" y="10"/>
                </a:cxn>
                <a:cxn ang="0">
                  <a:pos x="24" y="14"/>
                </a:cxn>
                <a:cxn ang="0">
                  <a:pos x="24" y="14"/>
                </a:cxn>
                <a:cxn ang="0">
                  <a:pos x="24" y="14"/>
                </a:cxn>
                <a:cxn ang="0">
                  <a:pos x="19" y="19"/>
                </a:cxn>
                <a:cxn ang="0">
                  <a:pos x="19" y="19"/>
                </a:cxn>
              </a:cxnLst>
              <a:rect l="0" t="0" r="r" b="b"/>
              <a:pathLst>
                <a:path w="24" h="24">
                  <a:moveTo>
                    <a:pt x="19" y="19"/>
                  </a:moveTo>
                  <a:lnTo>
                    <a:pt x="19" y="19"/>
                  </a:lnTo>
                  <a:lnTo>
                    <a:pt x="19" y="19"/>
                  </a:lnTo>
                  <a:lnTo>
                    <a:pt x="14" y="19"/>
                  </a:lnTo>
                  <a:lnTo>
                    <a:pt x="14" y="24"/>
                  </a:lnTo>
                  <a:lnTo>
                    <a:pt x="9" y="19"/>
                  </a:lnTo>
                  <a:lnTo>
                    <a:pt x="9" y="19"/>
                  </a:lnTo>
                  <a:lnTo>
                    <a:pt x="9" y="19"/>
                  </a:lnTo>
                  <a:lnTo>
                    <a:pt x="4" y="19"/>
                  </a:lnTo>
                  <a:lnTo>
                    <a:pt x="4" y="19"/>
                  </a:lnTo>
                  <a:lnTo>
                    <a:pt x="4" y="14"/>
                  </a:lnTo>
                  <a:lnTo>
                    <a:pt x="4" y="14"/>
                  </a:lnTo>
                  <a:lnTo>
                    <a:pt x="4" y="14"/>
                  </a:lnTo>
                  <a:lnTo>
                    <a:pt x="0" y="10"/>
                  </a:lnTo>
                  <a:lnTo>
                    <a:pt x="4" y="10"/>
                  </a:lnTo>
                  <a:lnTo>
                    <a:pt x="4" y="10"/>
                  </a:lnTo>
                  <a:lnTo>
                    <a:pt x="4" y="5"/>
                  </a:lnTo>
                  <a:lnTo>
                    <a:pt x="4" y="5"/>
                  </a:lnTo>
                  <a:lnTo>
                    <a:pt x="4" y="5"/>
                  </a:lnTo>
                  <a:lnTo>
                    <a:pt x="9" y="0"/>
                  </a:lnTo>
                  <a:lnTo>
                    <a:pt x="9" y="0"/>
                  </a:lnTo>
                  <a:lnTo>
                    <a:pt x="9" y="0"/>
                  </a:lnTo>
                  <a:lnTo>
                    <a:pt x="14" y="0"/>
                  </a:lnTo>
                  <a:lnTo>
                    <a:pt x="14" y="0"/>
                  </a:lnTo>
                  <a:lnTo>
                    <a:pt x="14" y="0"/>
                  </a:lnTo>
                  <a:lnTo>
                    <a:pt x="19" y="0"/>
                  </a:lnTo>
                  <a:lnTo>
                    <a:pt x="19" y="5"/>
                  </a:lnTo>
                  <a:lnTo>
                    <a:pt x="19" y="5"/>
                  </a:lnTo>
                  <a:lnTo>
                    <a:pt x="24" y="5"/>
                  </a:lnTo>
                  <a:lnTo>
                    <a:pt x="24" y="10"/>
                  </a:lnTo>
                  <a:lnTo>
                    <a:pt x="24" y="10"/>
                  </a:lnTo>
                  <a:lnTo>
                    <a:pt x="24" y="10"/>
                  </a:lnTo>
                  <a:lnTo>
                    <a:pt x="24" y="14"/>
                  </a:lnTo>
                  <a:lnTo>
                    <a:pt x="24" y="14"/>
                  </a:lnTo>
                  <a:lnTo>
                    <a:pt x="24" y="14"/>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116" name="Line 1123"/>
            <p:cNvSpPr>
              <a:spLocks noChangeShapeType="1"/>
            </p:cNvSpPr>
            <p:nvPr/>
          </p:nvSpPr>
          <p:spPr bwMode="auto">
            <a:xfrm rot="2966587" flipV="1">
              <a:off x="7341785" y="3293269"/>
              <a:ext cx="84138" cy="69850"/>
            </a:xfrm>
            <a:prstGeom prst="line">
              <a:avLst/>
            </a:prstGeom>
            <a:noFill/>
            <a:ln w="7938">
              <a:solidFill>
                <a:srgbClr val="000000"/>
              </a:solidFill>
              <a:round/>
              <a:headEnd/>
              <a:tailEnd/>
            </a:ln>
          </p:spPr>
          <p:txBody>
            <a:bodyPr/>
            <a:lstStyle/>
            <a:p>
              <a:endParaRPr lang="fr-FR"/>
            </a:p>
          </p:txBody>
        </p:sp>
        <p:sp>
          <p:nvSpPr>
            <p:cNvPr id="1117" name="Line 1124"/>
            <p:cNvSpPr>
              <a:spLocks noChangeShapeType="1"/>
            </p:cNvSpPr>
            <p:nvPr/>
          </p:nvSpPr>
          <p:spPr bwMode="auto">
            <a:xfrm rot="2966587">
              <a:off x="7345754" y="3290888"/>
              <a:ext cx="76200" cy="82550"/>
            </a:xfrm>
            <a:prstGeom prst="line">
              <a:avLst/>
            </a:prstGeom>
            <a:noFill/>
            <a:ln w="7938">
              <a:solidFill>
                <a:srgbClr val="000000"/>
              </a:solidFill>
              <a:round/>
              <a:headEnd/>
              <a:tailEnd/>
            </a:ln>
          </p:spPr>
          <p:txBody>
            <a:bodyPr/>
            <a:lstStyle/>
            <a:p>
              <a:endParaRPr lang="fr-FR"/>
            </a:p>
          </p:txBody>
        </p:sp>
        <p:sp>
          <p:nvSpPr>
            <p:cNvPr id="1118" name="Freeform 1125"/>
            <p:cNvSpPr>
              <a:spLocks/>
            </p:cNvSpPr>
            <p:nvPr/>
          </p:nvSpPr>
          <p:spPr bwMode="auto">
            <a:xfrm rot="2966587">
              <a:off x="7418779" y="3306763"/>
              <a:ext cx="77787" cy="84137"/>
            </a:xfrm>
            <a:custGeom>
              <a:avLst/>
              <a:gdLst/>
              <a:ahLst/>
              <a:cxnLst>
                <a:cxn ang="0">
                  <a:pos x="0" y="5"/>
                </a:cxn>
                <a:cxn ang="0">
                  <a:pos x="0" y="5"/>
                </a:cxn>
                <a:cxn ang="0">
                  <a:pos x="5" y="0"/>
                </a:cxn>
                <a:cxn ang="0">
                  <a:pos x="5" y="0"/>
                </a:cxn>
                <a:cxn ang="0">
                  <a:pos x="10" y="5"/>
                </a:cxn>
                <a:cxn ang="0">
                  <a:pos x="15" y="5"/>
                </a:cxn>
                <a:cxn ang="0">
                  <a:pos x="15" y="5"/>
                </a:cxn>
                <a:cxn ang="0">
                  <a:pos x="20" y="9"/>
                </a:cxn>
                <a:cxn ang="0">
                  <a:pos x="25" y="9"/>
                </a:cxn>
                <a:cxn ang="0">
                  <a:pos x="29" y="14"/>
                </a:cxn>
                <a:cxn ang="0">
                  <a:pos x="34" y="19"/>
                </a:cxn>
                <a:cxn ang="0">
                  <a:pos x="34" y="19"/>
                </a:cxn>
                <a:cxn ang="0">
                  <a:pos x="34" y="24"/>
                </a:cxn>
                <a:cxn ang="0">
                  <a:pos x="39" y="24"/>
                </a:cxn>
                <a:cxn ang="0">
                  <a:pos x="44" y="29"/>
                </a:cxn>
                <a:cxn ang="0">
                  <a:pos x="44" y="33"/>
                </a:cxn>
                <a:cxn ang="0">
                  <a:pos x="49" y="38"/>
                </a:cxn>
                <a:cxn ang="0">
                  <a:pos x="49" y="38"/>
                </a:cxn>
                <a:cxn ang="0">
                  <a:pos x="49" y="43"/>
                </a:cxn>
                <a:cxn ang="0">
                  <a:pos x="49" y="43"/>
                </a:cxn>
                <a:cxn ang="0">
                  <a:pos x="49" y="48"/>
                </a:cxn>
                <a:cxn ang="0">
                  <a:pos x="49" y="48"/>
                </a:cxn>
                <a:cxn ang="0">
                  <a:pos x="49" y="48"/>
                </a:cxn>
                <a:cxn ang="0">
                  <a:pos x="49" y="48"/>
                </a:cxn>
                <a:cxn ang="0">
                  <a:pos x="44" y="53"/>
                </a:cxn>
                <a:cxn ang="0">
                  <a:pos x="44" y="53"/>
                </a:cxn>
                <a:cxn ang="0">
                  <a:pos x="39" y="48"/>
                </a:cxn>
                <a:cxn ang="0">
                  <a:pos x="34" y="48"/>
                </a:cxn>
                <a:cxn ang="0">
                  <a:pos x="34" y="48"/>
                </a:cxn>
                <a:cxn ang="0">
                  <a:pos x="29" y="43"/>
                </a:cxn>
                <a:cxn ang="0">
                  <a:pos x="25" y="43"/>
                </a:cxn>
                <a:cxn ang="0">
                  <a:pos x="20" y="38"/>
                </a:cxn>
                <a:cxn ang="0">
                  <a:pos x="15" y="33"/>
                </a:cxn>
                <a:cxn ang="0">
                  <a:pos x="15" y="33"/>
                </a:cxn>
                <a:cxn ang="0">
                  <a:pos x="15" y="29"/>
                </a:cxn>
                <a:cxn ang="0">
                  <a:pos x="10" y="29"/>
                </a:cxn>
                <a:cxn ang="0">
                  <a:pos x="5" y="24"/>
                </a:cxn>
                <a:cxn ang="0">
                  <a:pos x="5" y="19"/>
                </a:cxn>
                <a:cxn ang="0">
                  <a:pos x="0" y="14"/>
                </a:cxn>
                <a:cxn ang="0">
                  <a:pos x="0" y="14"/>
                </a:cxn>
                <a:cxn ang="0">
                  <a:pos x="0" y="9"/>
                </a:cxn>
                <a:cxn ang="0">
                  <a:pos x="0" y="9"/>
                </a:cxn>
                <a:cxn ang="0">
                  <a:pos x="0" y="5"/>
                </a:cxn>
                <a:cxn ang="0">
                  <a:pos x="0" y="5"/>
                </a:cxn>
                <a:cxn ang="0">
                  <a:pos x="0" y="5"/>
                </a:cxn>
              </a:cxnLst>
              <a:rect l="0" t="0" r="r" b="b"/>
              <a:pathLst>
                <a:path w="49" h="53">
                  <a:moveTo>
                    <a:pt x="0" y="5"/>
                  </a:moveTo>
                  <a:lnTo>
                    <a:pt x="0" y="5"/>
                  </a:lnTo>
                  <a:lnTo>
                    <a:pt x="5" y="0"/>
                  </a:lnTo>
                  <a:lnTo>
                    <a:pt x="5" y="0"/>
                  </a:lnTo>
                  <a:lnTo>
                    <a:pt x="10" y="5"/>
                  </a:lnTo>
                  <a:lnTo>
                    <a:pt x="15" y="5"/>
                  </a:lnTo>
                  <a:lnTo>
                    <a:pt x="15" y="5"/>
                  </a:lnTo>
                  <a:lnTo>
                    <a:pt x="20" y="9"/>
                  </a:lnTo>
                  <a:lnTo>
                    <a:pt x="25" y="9"/>
                  </a:lnTo>
                  <a:lnTo>
                    <a:pt x="29" y="14"/>
                  </a:lnTo>
                  <a:lnTo>
                    <a:pt x="34" y="19"/>
                  </a:lnTo>
                  <a:lnTo>
                    <a:pt x="34" y="19"/>
                  </a:lnTo>
                  <a:lnTo>
                    <a:pt x="34" y="24"/>
                  </a:lnTo>
                  <a:lnTo>
                    <a:pt x="39" y="24"/>
                  </a:lnTo>
                  <a:lnTo>
                    <a:pt x="44" y="29"/>
                  </a:lnTo>
                  <a:lnTo>
                    <a:pt x="44" y="33"/>
                  </a:lnTo>
                  <a:lnTo>
                    <a:pt x="49" y="38"/>
                  </a:lnTo>
                  <a:lnTo>
                    <a:pt x="49" y="38"/>
                  </a:lnTo>
                  <a:lnTo>
                    <a:pt x="49" y="43"/>
                  </a:lnTo>
                  <a:lnTo>
                    <a:pt x="49" y="43"/>
                  </a:lnTo>
                  <a:lnTo>
                    <a:pt x="49" y="48"/>
                  </a:lnTo>
                  <a:lnTo>
                    <a:pt x="49" y="48"/>
                  </a:lnTo>
                  <a:lnTo>
                    <a:pt x="49" y="48"/>
                  </a:lnTo>
                  <a:lnTo>
                    <a:pt x="49" y="48"/>
                  </a:lnTo>
                  <a:lnTo>
                    <a:pt x="44" y="53"/>
                  </a:lnTo>
                  <a:lnTo>
                    <a:pt x="44" y="53"/>
                  </a:lnTo>
                  <a:lnTo>
                    <a:pt x="39" y="48"/>
                  </a:lnTo>
                  <a:lnTo>
                    <a:pt x="34" y="48"/>
                  </a:lnTo>
                  <a:lnTo>
                    <a:pt x="34" y="48"/>
                  </a:lnTo>
                  <a:lnTo>
                    <a:pt x="29" y="43"/>
                  </a:lnTo>
                  <a:lnTo>
                    <a:pt x="25" y="43"/>
                  </a:lnTo>
                  <a:lnTo>
                    <a:pt x="20" y="38"/>
                  </a:lnTo>
                  <a:lnTo>
                    <a:pt x="15" y="33"/>
                  </a:lnTo>
                  <a:lnTo>
                    <a:pt x="15" y="33"/>
                  </a:lnTo>
                  <a:lnTo>
                    <a:pt x="15" y="29"/>
                  </a:lnTo>
                  <a:lnTo>
                    <a:pt x="10" y="29"/>
                  </a:lnTo>
                  <a:lnTo>
                    <a:pt x="5" y="24"/>
                  </a:lnTo>
                  <a:lnTo>
                    <a:pt x="5" y="19"/>
                  </a:lnTo>
                  <a:lnTo>
                    <a:pt x="0" y="14"/>
                  </a:lnTo>
                  <a:lnTo>
                    <a:pt x="0" y="14"/>
                  </a:lnTo>
                  <a:lnTo>
                    <a:pt x="0" y="9"/>
                  </a:lnTo>
                  <a:lnTo>
                    <a:pt x="0" y="9"/>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119" name="Freeform 1126"/>
            <p:cNvSpPr>
              <a:spLocks/>
            </p:cNvSpPr>
            <p:nvPr/>
          </p:nvSpPr>
          <p:spPr bwMode="auto">
            <a:xfrm rot="2966587">
              <a:off x="7929954" y="4251325"/>
              <a:ext cx="38100" cy="38100"/>
            </a:xfrm>
            <a:custGeom>
              <a:avLst/>
              <a:gdLst/>
              <a:ahLst/>
              <a:cxnLst>
                <a:cxn ang="0">
                  <a:pos x="9" y="24"/>
                </a:cxn>
                <a:cxn ang="0">
                  <a:pos x="9" y="24"/>
                </a:cxn>
                <a:cxn ang="0">
                  <a:pos x="5" y="20"/>
                </a:cxn>
                <a:cxn ang="0">
                  <a:pos x="5" y="20"/>
                </a:cxn>
                <a:cxn ang="0">
                  <a:pos x="5" y="20"/>
                </a:cxn>
                <a:cxn ang="0">
                  <a:pos x="5" y="15"/>
                </a:cxn>
                <a:cxn ang="0">
                  <a:pos x="0" y="15"/>
                </a:cxn>
                <a:cxn ang="0">
                  <a:pos x="0" y="15"/>
                </a:cxn>
                <a:cxn ang="0">
                  <a:pos x="0" y="10"/>
                </a:cxn>
                <a:cxn ang="0">
                  <a:pos x="0" y="10"/>
                </a:cxn>
                <a:cxn ang="0">
                  <a:pos x="5" y="10"/>
                </a:cxn>
                <a:cxn ang="0">
                  <a:pos x="5" y="5"/>
                </a:cxn>
                <a:cxn ang="0">
                  <a:pos x="5" y="5"/>
                </a:cxn>
                <a:cxn ang="0">
                  <a:pos x="5" y="5"/>
                </a:cxn>
                <a:cxn ang="0">
                  <a:pos x="9" y="0"/>
                </a:cxn>
                <a:cxn ang="0">
                  <a:pos x="9" y="0"/>
                </a:cxn>
                <a:cxn ang="0">
                  <a:pos x="9" y="0"/>
                </a:cxn>
                <a:cxn ang="0">
                  <a:pos x="14" y="0"/>
                </a:cxn>
                <a:cxn ang="0">
                  <a:pos x="14" y="0"/>
                </a:cxn>
                <a:cxn ang="0">
                  <a:pos x="19" y="5"/>
                </a:cxn>
                <a:cxn ang="0">
                  <a:pos x="19" y="5"/>
                </a:cxn>
                <a:cxn ang="0">
                  <a:pos x="19" y="5"/>
                </a:cxn>
                <a:cxn ang="0">
                  <a:pos x="19" y="5"/>
                </a:cxn>
                <a:cxn ang="0">
                  <a:pos x="24" y="10"/>
                </a:cxn>
                <a:cxn ang="0">
                  <a:pos x="24" y="10"/>
                </a:cxn>
                <a:cxn ang="0">
                  <a:pos x="24" y="10"/>
                </a:cxn>
                <a:cxn ang="0">
                  <a:pos x="24" y="15"/>
                </a:cxn>
                <a:cxn ang="0">
                  <a:pos x="24" y="15"/>
                </a:cxn>
                <a:cxn ang="0">
                  <a:pos x="24" y="20"/>
                </a:cxn>
                <a:cxn ang="0">
                  <a:pos x="19" y="20"/>
                </a:cxn>
                <a:cxn ang="0">
                  <a:pos x="19" y="20"/>
                </a:cxn>
                <a:cxn ang="0">
                  <a:pos x="19" y="20"/>
                </a:cxn>
                <a:cxn ang="0">
                  <a:pos x="14" y="24"/>
                </a:cxn>
                <a:cxn ang="0">
                  <a:pos x="14" y="24"/>
                </a:cxn>
                <a:cxn ang="0">
                  <a:pos x="14" y="24"/>
                </a:cxn>
                <a:cxn ang="0">
                  <a:pos x="9" y="24"/>
                </a:cxn>
                <a:cxn ang="0">
                  <a:pos x="9" y="24"/>
                </a:cxn>
              </a:cxnLst>
              <a:rect l="0" t="0" r="r" b="b"/>
              <a:pathLst>
                <a:path w="24" h="24">
                  <a:moveTo>
                    <a:pt x="9" y="24"/>
                  </a:moveTo>
                  <a:lnTo>
                    <a:pt x="9" y="24"/>
                  </a:lnTo>
                  <a:lnTo>
                    <a:pt x="5" y="20"/>
                  </a:lnTo>
                  <a:lnTo>
                    <a:pt x="5" y="20"/>
                  </a:lnTo>
                  <a:lnTo>
                    <a:pt x="5" y="20"/>
                  </a:lnTo>
                  <a:lnTo>
                    <a:pt x="5" y="15"/>
                  </a:lnTo>
                  <a:lnTo>
                    <a:pt x="0" y="15"/>
                  </a:lnTo>
                  <a:lnTo>
                    <a:pt x="0" y="15"/>
                  </a:lnTo>
                  <a:lnTo>
                    <a:pt x="0" y="10"/>
                  </a:lnTo>
                  <a:lnTo>
                    <a:pt x="0" y="10"/>
                  </a:lnTo>
                  <a:lnTo>
                    <a:pt x="5" y="10"/>
                  </a:lnTo>
                  <a:lnTo>
                    <a:pt x="5" y="5"/>
                  </a:lnTo>
                  <a:lnTo>
                    <a:pt x="5" y="5"/>
                  </a:lnTo>
                  <a:lnTo>
                    <a:pt x="5" y="5"/>
                  </a:lnTo>
                  <a:lnTo>
                    <a:pt x="9" y="0"/>
                  </a:lnTo>
                  <a:lnTo>
                    <a:pt x="9" y="0"/>
                  </a:lnTo>
                  <a:lnTo>
                    <a:pt x="9" y="0"/>
                  </a:lnTo>
                  <a:lnTo>
                    <a:pt x="14" y="0"/>
                  </a:lnTo>
                  <a:lnTo>
                    <a:pt x="14" y="0"/>
                  </a:lnTo>
                  <a:lnTo>
                    <a:pt x="19" y="5"/>
                  </a:lnTo>
                  <a:lnTo>
                    <a:pt x="19" y="5"/>
                  </a:lnTo>
                  <a:lnTo>
                    <a:pt x="19" y="5"/>
                  </a:lnTo>
                  <a:lnTo>
                    <a:pt x="19" y="5"/>
                  </a:lnTo>
                  <a:lnTo>
                    <a:pt x="24" y="10"/>
                  </a:lnTo>
                  <a:lnTo>
                    <a:pt x="24" y="10"/>
                  </a:lnTo>
                  <a:lnTo>
                    <a:pt x="24" y="10"/>
                  </a:lnTo>
                  <a:lnTo>
                    <a:pt x="24" y="15"/>
                  </a:lnTo>
                  <a:lnTo>
                    <a:pt x="24" y="15"/>
                  </a:lnTo>
                  <a:lnTo>
                    <a:pt x="24" y="20"/>
                  </a:lnTo>
                  <a:lnTo>
                    <a:pt x="19" y="20"/>
                  </a:lnTo>
                  <a:lnTo>
                    <a:pt x="19" y="20"/>
                  </a:lnTo>
                  <a:lnTo>
                    <a:pt x="19" y="20"/>
                  </a:lnTo>
                  <a:lnTo>
                    <a:pt x="14" y="24"/>
                  </a:lnTo>
                  <a:lnTo>
                    <a:pt x="14" y="24"/>
                  </a:lnTo>
                  <a:lnTo>
                    <a:pt x="14" y="24"/>
                  </a:lnTo>
                  <a:lnTo>
                    <a:pt x="9" y="24"/>
                  </a:lnTo>
                  <a:lnTo>
                    <a:pt x="9" y="24"/>
                  </a:lnTo>
                  <a:close/>
                </a:path>
              </a:pathLst>
            </a:custGeom>
            <a:solidFill>
              <a:srgbClr val="000000"/>
            </a:solidFill>
            <a:ln w="7938">
              <a:solidFill>
                <a:srgbClr val="000000"/>
              </a:solidFill>
              <a:prstDash val="solid"/>
              <a:round/>
              <a:headEnd/>
              <a:tailEnd/>
            </a:ln>
          </p:spPr>
          <p:txBody>
            <a:bodyPr/>
            <a:lstStyle/>
            <a:p>
              <a:endParaRPr lang="fr-FR"/>
            </a:p>
          </p:txBody>
        </p:sp>
        <p:sp>
          <p:nvSpPr>
            <p:cNvPr id="1120" name="Line 1127"/>
            <p:cNvSpPr>
              <a:spLocks noChangeShapeType="1"/>
            </p:cNvSpPr>
            <p:nvPr/>
          </p:nvSpPr>
          <p:spPr bwMode="auto">
            <a:xfrm rot="2966587">
              <a:off x="7891854" y="4251325"/>
              <a:ext cx="114300" cy="38100"/>
            </a:xfrm>
            <a:prstGeom prst="line">
              <a:avLst/>
            </a:prstGeom>
            <a:noFill/>
            <a:ln w="7938">
              <a:solidFill>
                <a:srgbClr val="000000"/>
              </a:solidFill>
              <a:round/>
              <a:headEnd/>
              <a:tailEnd/>
            </a:ln>
          </p:spPr>
          <p:txBody>
            <a:bodyPr/>
            <a:lstStyle/>
            <a:p>
              <a:endParaRPr lang="fr-FR"/>
            </a:p>
          </p:txBody>
        </p:sp>
        <p:sp>
          <p:nvSpPr>
            <p:cNvPr id="1121" name="Line 1128"/>
            <p:cNvSpPr>
              <a:spLocks noChangeShapeType="1"/>
            </p:cNvSpPr>
            <p:nvPr/>
          </p:nvSpPr>
          <p:spPr bwMode="auto">
            <a:xfrm rot="2966587" flipV="1">
              <a:off x="7927573" y="4221956"/>
              <a:ext cx="38100" cy="100013"/>
            </a:xfrm>
            <a:prstGeom prst="line">
              <a:avLst/>
            </a:prstGeom>
            <a:noFill/>
            <a:ln w="7938">
              <a:solidFill>
                <a:srgbClr val="000000"/>
              </a:solidFill>
              <a:round/>
              <a:headEnd/>
              <a:tailEnd/>
            </a:ln>
          </p:spPr>
          <p:txBody>
            <a:bodyPr/>
            <a:lstStyle/>
            <a:p>
              <a:endParaRPr lang="fr-FR"/>
            </a:p>
          </p:txBody>
        </p:sp>
        <p:sp>
          <p:nvSpPr>
            <p:cNvPr id="1122" name="Freeform 1129"/>
            <p:cNvSpPr>
              <a:spLocks/>
            </p:cNvSpPr>
            <p:nvPr/>
          </p:nvSpPr>
          <p:spPr bwMode="auto">
            <a:xfrm rot="2966587">
              <a:off x="8010122" y="4282282"/>
              <a:ext cx="30163" cy="38100"/>
            </a:xfrm>
            <a:custGeom>
              <a:avLst/>
              <a:gdLst/>
              <a:ahLst/>
              <a:cxnLst>
                <a:cxn ang="0">
                  <a:pos x="5" y="24"/>
                </a:cxn>
                <a:cxn ang="0">
                  <a:pos x="5" y="24"/>
                </a:cxn>
                <a:cxn ang="0">
                  <a:pos x="5" y="24"/>
                </a:cxn>
                <a:cxn ang="0">
                  <a:pos x="0" y="20"/>
                </a:cxn>
                <a:cxn ang="0">
                  <a:pos x="0" y="20"/>
                </a:cxn>
                <a:cxn ang="0">
                  <a:pos x="0" y="20"/>
                </a:cxn>
                <a:cxn ang="0">
                  <a:pos x="0" y="15"/>
                </a:cxn>
                <a:cxn ang="0">
                  <a:pos x="0" y="15"/>
                </a:cxn>
                <a:cxn ang="0">
                  <a:pos x="0" y="10"/>
                </a:cxn>
                <a:cxn ang="0">
                  <a:pos x="0" y="10"/>
                </a:cxn>
                <a:cxn ang="0">
                  <a:pos x="0" y="10"/>
                </a:cxn>
                <a:cxn ang="0">
                  <a:pos x="0" y="5"/>
                </a:cxn>
                <a:cxn ang="0">
                  <a:pos x="5" y="5"/>
                </a:cxn>
                <a:cxn ang="0">
                  <a:pos x="5" y="5"/>
                </a:cxn>
                <a:cxn ang="0">
                  <a:pos x="5" y="5"/>
                </a:cxn>
                <a:cxn ang="0">
                  <a:pos x="10" y="5"/>
                </a:cxn>
                <a:cxn ang="0">
                  <a:pos x="10" y="0"/>
                </a:cxn>
                <a:cxn ang="0">
                  <a:pos x="10" y="0"/>
                </a:cxn>
                <a:cxn ang="0">
                  <a:pos x="14" y="5"/>
                </a:cxn>
                <a:cxn ang="0">
                  <a:pos x="14" y="5"/>
                </a:cxn>
                <a:cxn ang="0">
                  <a:pos x="14" y="5"/>
                </a:cxn>
                <a:cxn ang="0">
                  <a:pos x="19" y="5"/>
                </a:cxn>
                <a:cxn ang="0">
                  <a:pos x="19" y="5"/>
                </a:cxn>
                <a:cxn ang="0">
                  <a:pos x="19" y="10"/>
                </a:cxn>
                <a:cxn ang="0">
                  <a:pos x="19" y="10"/>
                </a:cxn>
                <a:cxn ang="0">
                  <a:pos x="19" y="15"/>
                </a:cxn>
                <a:cxn ang="0">
                  <a:pos x="19" y="15"/>
                </a:cxn>
                <a:cxn ang="0">
                  <a:pos x="19" y="15"/>
                </a:cxn>
                <a:cxn ang="0">
                  <a:pos x="19" y="20"/>
                </a:cxn>
                <a:cxn ang="0">
                  <a:pos x="19" y="20"/>
                </a:cxn>
                <a:cxn ang="0">
                  <a:pos x="19" y="20"/>
                </a:cxn>
                <a:cxn ang="0">
                  <a:pos x="14" y="24"/>
                </a:cxn>
                <a:cxn ang="0">
                  <a:pos x="14" y="24"/>
                </a:cxn>
                <a:cxn ang="0">
                  <a:pos x="14" y="24"/>
                </a:cxn>
                <a:cxn ang="0">
                  <a:pos x="10" y="24"/>
                </a:cxn>
                <a:cxn ang="0">
                  <a:pos x="10" y="24"/>
                </a:cxn>
                <a:cxn ang="0">
                  <a:pos x="5" y="24"/>
                </a:cxn>
              </a:cxnLst>
              <a:rect l="0" t="0" r="r" b="b"/>
              <a:pathLst>
                <a:path w="19" h="24">
                  <a:moveTo>
                    <a:pt x="5" y="24"/>
                  </a:moveTo>
                  <a:lnTo>
                    <a:pt x="5" y="24"/>
                  </a:lnTo>
                  <a:lnTo>
                    <a:pt x="5" y="24"/>
                  </a:lnTo>
                  <a:lnTo>
                    <a:pt x="0" y="20"/>
                  </a:lnTo>
                  <a:lnTo>
                    <a:pt x="0" y="20"/>
                  </a:lnTo>
                  <a:lnTo>
                    <a:pt x="0" y="20"/>
                  </a:lnTo>
                  <a:lnTo>
                    <a:pt x="0" y="15"/>
                  </a:lnTo>
                  <a:lnTo>
                    <a:pt x="0" y="15"/>
                  </a:lnTo>
                  <a:lnTo>
                    <a:pt x="0" y="10"/>
                  </a:lnTo>
                  <a:lnTo>
                    <a:pt x="0" y="10"/>
                  </a:lnTo>
                  <a:lnTo>
                    <a:pt x="0" y="10"/>
                  </a:lnTo>
                  <a:lnTo>
                    <a:pt x="0" y="5"/>
                  </a:lnTo>
                  <a:lnTo>
                    <a:pt x="5" y="5"/>
                  </a:lnTo>
                  <a:lnTo>
                    <a:pt x="5" y="5"/>
                  </a:lnTo>
                  <a:lnTo>
                    <a:pt x="5" y="5"/>
                  </a:lnTo>
                  <a:lnTo>
                    <a:pt x="10" y="5"/>
                  </a:lnTo>
                  <a:lnTo>
                    <a:pt x="10" y="0"/>
                  </a:lnTo>
                  <a:lnTo>
                    <a:pt x="10" y="0"/>
                  </a:lnTo>
                  <a:lnTo>
                    <a:pt x="14" y="5"/>
                  </a:lnTo>
                  <a:lnTo>
                    <a:pt x="14" y="5"/>
                  </a:lnTo>
                  <a:lnTo>
                    <a:pt x="14" y="5"/>
                  </a:lnTo>
                  <a:lnTo>
                    <a:pt x="19" y="5"/>
                  </a:lnTo>
                  <a:lnTo>
                    <a:pt x="19" y="5"/>
                  </a:lnTo>
                  <a:lnTo>
                    <a:pt x="19" y="10"/>
                  </a:lnTo>
                  <a:lnTo>
                    <a:pt x="19" y="10"/>
                  </a:lnTo>
                  <a:lnTo>
                    <a:pt x="19" y="15"/>
                  </a:lnTo>
                  <a:lnTo>
                    <a:pt x="19" y="15"/>
                  </a:lnTo>
                  <a:lnTo>
                    <a:pt x="19" y="15"/>
                  </a:lnTo>
                  <a:lnTo>
                    <a:pt x="19" y="20"/>
                  </a:lnTo>
                  <a:lnTo>
                    <a:pt x="19" y="20"/>
                  </a:lnTo>
                  <a:lnTo>
                    <a:pt x="19" y="20"/>
                  </a:lnTo>
                  <a:lnTo>
                    <a:pt x="14" y="24"/>
                  </a:lnTo>
                  <a:lnTo>
                    <a:pt x="14" y="24"/>
                  </a:lnTo>
                  <a:lnTo>
                    <a:pt x="14" y="24"/>
                  </a:lnTo>
                  <a:lnTo>
                    <a:pt x="10" y="24"/>
                  </a:lnTo>
                  <a:lnTo>
                    <a:pt x="10" y="24"/>
                  </a:lnTo>
                  <a:lnTo>
                    <a:pt x="5" y="24"/>
                  </a:lnTo>
                  <a:close/>
                </a:path>
              </a:pathLst>
            </a:custGeom>
            <a:solidFill>
              <a:srgbClr val="000000"/>
            </a:solidFill>
            <a:ln w="7938">
              <a:solidFill>
                <a:srgbClr val="000000"/>
              </a:solidFill>
              <a:prstDash val="solid"/>
              <a:round/>
              <a:headEnd/>
              <a:tailEnd/>
            </a:ln>
          </p:spPr>
          <p:txBody>
            <a:bodyPr/>
            <a:lstStyle/>
            <a:p>
              <a:endParaRPr lang="fr-FR"/>
            </a:p>
          </p:txBody>
        </p:sp>
        <p:sp>
          <p:nvSpPr>
            <p:cNvPr id="1123" name="Line 1130"/>
            <p:cNvSpPr>
              <a:spLocks noChangeShapeType="1"/>
            </p:cNvSpPr>
            <p:nvPr/>
          </p:nvSpPr>
          <p:spPr bwMode="auto">
            <a:xfrm rot="2966587">
              <a:off x="7966467" y="4287837"/>
              <a:ext cx="106362" cy="30163"/>
            </a:xfrm>
            <a:prstGeom prst="line">
              <a:avLst/>
            </a:prstGeom>
            <a:noFill/>
            <a:ln w="7938">
              <a:solidFill>
                <a:srgbClr val="000000"/>
              </a:solidFill>
              <a:round/>
              <a:headEnd/>
              <a:tailEnd/>
            </a:ln>
          </p:spPr>
          <p:txBody>
            <a:bodyPr/>
            <a:lstStyle/>
            <a:p>
              <a:endParaRPr lang="fr-FR"/>
            </a:p>
          </p:txBody>
        </p:sp>
        <p:sp>
          <p:nvSpPr>
            <p:cNvPr id="1124" name="Line 1131"/>
            <p:cNvSpPr>
              <a:spLocks noChangeShapeType="1"/>
            </p:cNvSpPr>
            <p:nvPr/>
          </p:nvSpPr>
          <p:spPr bwMode="auto">
            <a:xfrm rot="2966587" flipV="1">
              <a:off x="8004567" y="4249737"/>
              <a:ext cx="30162" cy="106363"/>
            </a:xfrm>
            <a:prstGeom prst="line">
              <a:avLst/>
            </a:prstGeom>
            <a:noFill/>
            <a:ln w="7938">
              <a:solidFill>
                <a:srgbClr val="000000"/>
              </a:solidFill>
              <a:round/>
              <a:headEnd/>
              <a:tailEnd/>
            </a:ln>
          </p:spPr>
          <p:txBody>
            <a:bodyPr/>
            <a:lstStyle/>
            <a:p>
              <a:endParaRPr lang="fr-FR"/>
            </a:p>
          </p:txBody>
        </p:sp>
        <p:sp>
          <p:nvSpPr>
            <p:cNvPr id="1125" name="Freeform 1132"/>
            <p:cNvSpPr>
              <a:spLocks/>
            </p:cNvSpPr>
            <p:nvPr/>
          </p:nvSpPr>
          <p:spPr bwMode="auto">
            <a:xfrm rot="2966587">
              <a:off x="8029966" y="4324351"/>
              <a:ext cx="46037" cy="106362"/>
            </a:xfrm>
            <a:custGeom>
              <a:avLst/>
              <a:gdLst/>
              <a:ahLst/>
              <a:cxnLst>
                <a:cxn ang="0">
                  <a:pos x="24" y="0"/>
                </a:cxn>
                <a:cxn ang="0">
                  <a:pos x="24" y="0"/>
                </a:cxn>
                <a:cxn ang="0">
                  <a:pos x="29" y="4"/>
                </a:cxn>
                <a:cxn ang="0">
                  <a:pos x="29" y="4"/>
                </a:cxn>
                <a:cxn ang="0">
                  <a:pos x="29" y="9"/>
                </a:cxn>
                <a:cxn ang="0">
                  <a:pos x="29" y="14"/>
                </a:cxn>
                <a:cxn ang="0">
                  <a:pos x="29" y="19"/>
                </a:cxn>
                <a:cxn ang="0">
                  <a:pos x="29" y="19"/>
                </a:cxn>
                <a:cxn ang="0">
                  <a:pos x="29" y="28"/>
                </a:cxn>
                <a:cxn ang="0">
                  <a:pos x="29" y="33"/>
                </a:cxn>
                <a:cxn ang="0">
                  <a:pos x="24" y="38"/>
                </a:cxn>
                <a:cxn ang="0">
                  <a:pos x="24" y="38"/>
                </a:cxn>
                <a:cxn ang="0">
                  <a:pos x="24" y="43"/>
                </a:cxn>
                <a:cxn ang="0">
                  <a:pos x="24" y="48"/>
                </a:cxn>
                <a:cxn ang="0">
                  <a:pos x="19" y="52"/>
                </a:cxn>
                <a:cxn ang="0">
                  <a:pos x="19" y="52"/>
                </a:cxn>
                <a:cxn ang="0">
                  <a:pos x="15" y="57"/>
                </a:cxn>
                <a:cxn ang="0">
                  <a:pos x="15" y="62"/>
                </a:cxn>
                <a:cxn ang="0">
                  <a:pos x="10" y="62"/>
                </a:cxn>
                <a:cxn ang="0">
                  <a:pos x="10" y="62"/>
                </a:cxn>
                <a:cxn ang="0">
                  <a:pos x="5" y="67"/>
                </a:cxn>
                <a:cxn ang="0">
                  <a:pos x="5" y="67"/>
                </a:cxn>
                <a:cxn ang="0">
                  <a:pos x="5" y="67"/>
                </a:cxn>
                <a:cxn ang="0">
                  <a:pos x="5" y="62"/>
                </a:cxn>
                <a:cxn ang="0">
                  <a:pos x="0" y="62"/>
                </a:cxn>
                <a:cxn ang="0">
                  <a:pos x="0" y="62"/>
                </a:cxn>
                <a:cxn ang="0">
                  <a:pos x="0" y="57"/>
                </a:cxn>
                <a:cxn ang="0">
                  <a:pos x="0" y="52"/>
                </a:cxn>
                <a:cxn ang="0">
                  <a:pos x="0" y="48"/>
                </a:cxn>
                <a:cxn ang="0">
                  <a:pos x="0" y="43"/>
                </a:cxn>
                <a:cxn ang="0">
                  <a:pos x="0" y="38"/>
                </a:cxn>
                <a:cxn ang="0">
                  <a:pos x="0" y="33"/>
                </a:cxn>
                <a:cxn ang="0">
                  <a:pos x="5" y="28"/>
                </a:cxn>
                <a:cxn ang="0">
                  <a:pos x="5" y="28"/>
                </a:cxn>
                <a:cxn ang="0">
                  <a:pos x="5" y="24"/>
                </a:cxn>
                <a:cxn ang="0">
                  <a:pos x="5" y="19"/>
                </a:cxn>
                <a:cxn ang="0">
                  <a:pos x="10" y="14"/>
                </a:cxn>
                <a:cxn ang="0">
                  <a:pos x="10" y="9"/>
                </a:cxn>
                <a:cxn ang="0">
                  <a:pos x="15" y="9"/>
                </a:cxn>
                <a:cxn ang="0">
                  <a:pos x="15" y="4"/>
                </a:cxn>
                <a:cxn ang="0">
                  <a:pos x="19" y="4"/>
                </a:cxn>
                <a:cxn ang="0">
                  <a:pos x="19" y="0"/>
                </a:cxn>
                <a:cxn ang="0">
                  <a:pos x="24" y="0"/>
                </a:cxn>
                <a:cxn ang="0">
                  <a:pos x="24" y="0"/>
                </a:cxn>
                <a:cxn ang="0">
                  <a:pos x="24" y="0"/>
                </a:cxn>
              </a:cxnLst>
              <a:rect l="0" t="0" r="r" b="b"/>
              <a:pathLst>
                <a:path w="29" h="67">
                  <a:moveTo>
                    <a:pt x="24" y="0"/>
                  </a:moveTo>
                  <a:lnTo>
                    <a:pt x="24" y="0"/>
                  </a:lnTo>
                  <a:lnTo>
                    <a:pt x="29" y="4"/>
                  </a:lnTo>
                  <a:lnTo>
                    <a:pt x="29" y="4"/>
                  </a:lnTo>
                  <a:lnTo>
                    <a:pt x="29" y="9"/>
                  </a:lnTo>
                  <a:lnTo>
                    <a:pt x="29" y="14"/>
                  </a:lnTo>
                  <a:lnTo>
                    <a:pt x="29" y="19"/>
                  </a:lnTo>
                  <a:lnTo>
                    <a:pt x="29" y="19"/>
                  </a:lnTo>
                  <a:lnTo>
                    <a:pt x="29" y="28"/>
                  </a:lnTo>
                  <a:lnTo>
                    <a:pt x="29" y="33"/>
                  </a:lnTo>
                  <a:lnTo>
                    <a:pt x="24" y="38"/>
                  </a:lnTo>
                  <a:lnTo>
                    <a:pt x="24" y="38"/>
                  </a:lnTo>
                  <a:lnTo>
                    <a:pt x="24" y="43"/>
                  </a:lnTo>
                  <a:lnTo>
                    <a:pt x="24" y="48"/>
                  </a:lnTo>
                  <a:lnTo>
                    <a:pt x="19" y="52"/>
                  </a:lnTo>
                  <a:lnTo>
                    <a:pt x="19" y="52"/>
                  </a:lnTo>
                  <a:lnTo>
                    <a:pt x="15" y="57"/>
                  </a:lnTo>
                  <a:lnTo>
                    <a:pt x="15" y="62"/>
                  </a:lnTo>
                  <a:lnTo>
                    <a:pt x="10" y="62"/>
                  </a:lnTo>
                  <a:lnTo>
                    <a:pt x="10" y="62"/>
                  </a:lnTo>
                  <a:lnTo>
                    <a:pt x="5" y="67"/>
                  </a:lnTo>
                  <a:lnTo>
                    <a:pt x="5" y="67"/>
                  </a:lnTo>
                  <a:lnTo>
                    <a:pt x="5" y="67"/>
                  </a:lnTo>
                  <a:lnTo>
                    <a:pt x="5" y="62"/>
                  </a:lnTo>
                  <a:lnTo>
                    <a:pt x="0" y="62"/>
                  </a:lnTo>
                  <a:lnTo>
                    <a:pt x="0" y="62"/>
                  </a:lnTo>
                  <a:lnTo>
                    <a:pt x="0" y="57"/>
                  </a:lnTo>
                  <a:lnTo>
                    <a:pt x="0" y="52"/>
                  </a:lnTo>
                  <a:lnTo>
                    <a:pt x="0" y="48"/>
                  </a:lnTo>
                  <a:lnTo>
                    <a:pt x="0" y="43"/>
                  </a:lnTo>
                  <a:lnTo>
                    <a:pt x="0" y="38"/>
                  </a:lnTo>
                  <a:lnTo>
                    <a:pt x="0" y="33"/>
                  </a:lnTo>
                  <a:lnTo>
                    <a:pt x="5" y="28"/>
                  </a:lnTo>
                  <a:lnTo>
                    <a:pt x="5" y="28"/>
                  </a:lnTo>
                  <a:lnTo>
                    <a:pt x="5" y="24"/>
                  </a:lnTo>
                  <a:lnTo>
                    <a:pt x="5" y="19"/>
                  </a:lnTo>
                  <a:lnTo>
                    <a:pt x="10" y="14"/>
                  </a:lnTo>
                  <a:lnTo>
                    <a:pt x="10" y="9"/>
                  </a:lnTo>
                  <a:lnTo>
                    <a:pt x="15" y="9"/>
                  </a:lnTo>
                  <a:lnTo>
                    <a:pt x="15" y="4"/>
                  </a:lnTo>
                  <a:lnTo>
                    <a:pt x="19" y="4"/>
                  </a:lnTo>
                  <a:lnTo>
                    <a:pt x="19" y="0"/>
                  </a:lnTo>
                  <a:lnTo>
                    <a:pt x="24" y="0"/>
                  </a:lnTo>
                  <a:lnTo>
                    <a:pt x="24" y="0"/>
                  </a:lnTo>
                  <a:lnTo>
                    <a:pt x="2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126" name="Freeform 1133"/>
            <p:cNvSpPr>
              <a:spLocks/>
            </p:cNvSpPr>
            <p:nvPr/>
          </p:nvSpPr>
          <p:spPr bwMode="auto">
            <a:xfrm rot="2966587">
              <a:off x="7491804" y="4022725"/>
              <a:ext cx="38100" cy="38100"/>
            </a:xfrm>
            <a:custGeom>
              <a:avLst/>
              <a:gdLst/>
              <a:ahLst/>
              <a:cxnLst>
                <a:cxn ang="0">
                  <a:pos x="0" y="9"/>
                </a:cxn>
                <a:cxn ang="0">
                  <a:pos x="0" y="9"/>
                </a:cxn>
                <a:cxn ang="0">
                  <a:pos x="0" y="9"/>
                </a:cxn>
                <a:cxn ang="0">
                  <a:pos x="4" y="4"/>
                </a:cxn>
                <a:cxn ang="0">
                  <a:pos x="4" y="4"/>
                </a:cxn>
                <a:cxn ang="0">
                  <a:pos x="4" y="4"/>
                </a:cxn>
                <a:cxn ang="0">
                  <a:pos x="4" y="4"/>
                </a:cxn>
                <a:cxn ang="0">
                  <a:pos x="9" y="0"/>
                </a:cxn>
                <a:cxn ang="0">
                  <a:pos x="9" y="0"/>
                </a:cxn>
                <a:cxn ang="0">
                  <a:pos x="14" y="0"/>
                </a:cxn>
                <a:cxn ang="0">
                  <a:pos x="14" y="0"/>
                </a:cxn>
                <a:cxn ang="0">
                  <a:pos x="14" y="0"/>
                </a:cxn>
                <a:cxn ang="0">
                  <a:pos x="19" y="4"/>
                </a:cxn>
                <a:cxn ang="0">
                  <a:pos x="19" y="4"/>
                </a:cxn>
                <a:cxn ang="0">
                  <a:pos x="19" y="4"/>
                </a:cxn>
                <a:cxn ang="0">
                  <a:pos x="24" y="9"/>
                </a:cxn>
                <a:cxn ang="0">
                  <a:pos x="24" y="9"/>
                </a:cxn>
                <a:cxn ang="0">
                  <a:pos x="24" y="9"/>
                </a:cxn>
                <a:cxn ang="0">
                  <a:pos x="24" y="14"/>
                </a:cxn>
                <a:cxn ang="0">
                  <a:pos x="24" y="14"/>
                </a:cxn>
                <a:cxn ang="0">
                  <a:pos x="24" y="14"/>
                </a:cxn>
                <a:cxn ang="0">
                  <a:pos x="19" y="19"/>
                </a:cxn>
                <a:cxn ang="0">
                  <a:pos x="19" y="19"/>
                </a:cxn>
                <a:cxn ang="0">
                  <a:pos x="19" y="19"/>
                </a:cxn>
                <a:cxn ang="0">
                  <a:pos x="19" y="19"/>
                </a:cxn>
                <a:cxn ang="0">
                  <a:pos x="14" y="24"/>
                </a:cxn>
                <a:cxn ang="0">
                  <a:pos x="14" y="24"/>
                </a:cxn>
                <a:cxn ang="0">
                  <a:pos x="9" y="24"/>
                </a:cxn>
                <a:cxn ang="0">
                  <a:pos x="9" y="24"/>
                </a:cxn>
                <a:cxn ang="0">
                  <a:pos x="9" y="19"/>
                </a:cxn>
                <a:cxn ang="0">
                  <a:pos x="4" y="19"/>
                </a:cxn>
                <a:cxn ang="0">
                  <a:pos x="4" y="19"/>
                </a:cxn>
                <a:cxn ang="0">
                  <a:pos x="4" y="19"/>
                </a:cxn>
                <a:cxn ang="0">
                  <a:pos x="0" y="14"/>
                </a:cxn>
                <a:cxn ang="0">
                  <a:pos x="0" y="14"/>
                </a:cxn>
                <a:cxn ang="0">
                  <a:pos x="0" y="14"/>
                </a:cxn>
                <a:cxn ang="0">
                  <a:pos x="0" y="9"/>
                </a:cxn>
              </a:cxnLst>
              <a:rect l="0" t="0" r="r" b="b"/>
              <a:pathLst>
                <a:path w="24" h="24">
                  <a:moveTo>
                    <a:pt x="0" y="9"/>
                  </a:moveTo>
                  <a:lnTo>
                    <a:pt x="0" y="9"/>
                  </a:lnTo>
                  <a:lnTo>
                    <a:pt x="0" y="9"/>
                  </a:lnTo>
                  <a:lnTo>
                    <a:pt x="4" y="4"/>
                  </a:lnTo>
                  <a:lnTo>
                    <a:pt x="4" y="4"/>
                  </a:lnTo>
                  <a:lnTo>
                    <a:pt x="4" y="4"/>
                  </a:lnTo>
                  <a:lnTo>
                    <a:pt x="4" y="4"/>
                  </a:lnTo>
                  <a:lnTo>
                    <a:pt x="9" y="0"/>
                  </a:lnTo>
                  <a:lnTo>
                    <a:pt x="9" y="0"/>
                  </a:lnTo>
                  <a:lnTo>
                    <a:pt x="14" y="0"/>
                  </a:lnTo>
                  <a:lnTo>
                    <a:pt x="14" y="0"/>
                  </a:lnTo>
                  <a:lnTo>
                    <a:pt x="14" y="0"/>
                  </a:lnTo>
                  <a:lnTo>
                    <a:pt x="19" y="4"/>
                  </a:lnTo>
                  <a:lnTo>
                    <a:pt x="19" y="4"/>
                  </a:lnTo>
                  <a:lnTo>
                    <a:pt x="19" y="4"/>
                  </a:lnTo>
                  <a:lnTo>
                    <a:pt x="24" y="9"/>
                  </a:lnTo>
                  <a:lnTo>
                    <a:pt x="24" y="9"/>
                  </a:lnTo>
                  <a:lnTo>
                    <a:pt x="24" y="9"/>
                  </a:lnTo>
                  <a:lnTo>
                    <a:pt x="24" y="14"/>
                  </a:lnTo>
                  <a:lnTo>
                    <a:pt x="24" y="14"/>
                  </a:lnTo>
                  <a:lnTo>
                    <a:pt x="24" y="14"/>
                  </a:lnTo>
                  <a:lnTo>
                    <a:pt x="19" y="19"/>
                  </a:lnTo>
                  <a:lnTo>
                    <a:pt x="19" y="19"/>
                  </a:lnTo>
                  <a:lnTo>
                    <a:pt x="19" y="19"/>
                  </a:lnTo>
                  <a:lnTo>
                    <a:pt x="19" y="19"/>
                  </a:lnTo>
                  <a:lnTo>
                    <a:pt x="14" y="24"/>
                  </a:lnTo>
                  <a:lnTo>
                    <a:pt x="14" y="24"/>
                  </a:lnTo>
                  <a:lnTo>
                    <a:pt x="9" y="24"/>
                  </a:lnTo>
                  <a:lnTo>
                    <a:pt x="9" y="24"/>
                  </a:lnTo>
                  <a:lnTo>
                    <a:pt x="9" y="19"/>
                  </a:lnTo>
                  <a:lnTo>
                    <a:pt x="4" y="19"/>
                  </a:lnTo>
                  <a:lnTo>
                    <a:pt x="4" y="19"/>
                  </a:lnTo>
                  <a:lnTo>
                    <a:pt x="4" y="19"/>
                  </a:lnTo>
                  <a:lnTo>
                    <a:pt x="0" y="14"/>
                  </a:lnTo>
                  <a:lnTo>
                    <a:pt x="0" y="14"/>
                  </a:lnTo>
                  <a:lnTo>
                    <a:pt x="0" y="14"/>
                  </a:lnTo>
                  <a:lnTo>
                    <a:pt x="0" y="9"/>
                  </a:lnTo>
                  <a:close/>
                </a:path>
              </a:pathLst>
            </a:custGeom>
            <a:solidFill>
              <a:srgbClr val="000000"/>
            </a:solidFill>
            <a:ln w="7938">
              <a:solidFill>
                <a:srgbClr val="000000"/>
              </a:solidFill>
              <a:prstDash val="solid"/>
              <a:round/>
              <a:headEnd/>
              <a:tailEnd/>
            </a:ln>
          </p:spPr>
          <p:txBody>
            <a:bodyPr/>
            <a:lstStyle/>
            <a:p>
              <a:endParaRPr lang="fr-FR"/>
            </a:p>
          </p:txBody>
        </p:sp>
        <p:sp>
          <p:nvSpPr>
            <p:cNvPr id="1127" name="Line 1134"/>
            <p:cNvSpPr>
              <a:spLocks noChangeShapeType="1"/>
            </p:cNvSpPr>
            <p:nvPr/>
          </p:nvSpPr>
          <p:spPr bwMode="auto">
            <a:xfrm rot="2966587" flipV="1">
              <a:off x="7506885" y="3983832"/>
              <a:ext cx="7937" cy="114300"/>
            </a:xfrm>
            <a:prstGeom prst="line">
              <a:avLst/>
            </a:prstGeom>
            <a:noFill/>
            <a:ln w="7938">
              <a:solidFill>
                <a:srgbClr val="000000"/>
              </a:solidFill>
              <a:round/>
              <a:headEnd/>
              <a:tailEnd/>
            </a:ln>
          </p:spPr>
          <p:txBody>
            <a:bodyPr/>
            <a:lstStyle/>
            <a:p>
              <a:endParaRPr lang="fr-FR"/>
            </a:p>
          </p:txBody>
        </p:sp>
        <p:sp>
          <p:nvSpPr>
            <p:cNvPr id="1128" name="Line 1135"/>
            <p:cNvSpPr>
              <a:spLocks noChangeShapeType="1"/>
            </p:cNvSpPr>
            <p:nvPr/>
          </p:nvSpPr>
          <p:spPr bwMode="auto">
            <a:xfrm rot="2966587">
              <a:off x="7452910" y="4037806"/>
              <a:ext cx="114300" cy="7938"/>
            </a:xfrm>
            <a:prstGeom prst="line">
              <a:avLst/>
            </a:prstGeom>
            <a:noFill/>
            <a:ln w="7938">
              <a:solidFill>
                <a:srgbClr val="000000"/>
              </a:solidFill>
              <a:round/>
              <a:headEnd/>
              <a:tailEnd/>
            </a:ln>
          </p:spPr>
          <p:txBody>
            <a:bodyPr/>
            <a:lstStyle/>
            <a:p>
              <a:endParaRPr lang="fr-FR"/>
            </a:p>
          </p:txBody>
        </p:sp>
        <p:sp>
          <p:nvSpPr>
            <p:cNvPr id="1129" name="Freeform 1136"/>
            <p:cNvSpPr>
              <a:spLocks/>
            </p:cNvSpPr>
            <p:nvPr/>
          </p:nvSpPr>
          <p:spPr bwMode="auto">
            <a:xfrm rot="2966587">
              <a:off x="7480691" y="4103688"/>
              <a:ext cx="38100" cy="38100"/>
            </a:xfrm>
            <a:custGeom>
              <a:avLst/>
              <a:gdLst/>
              <a:ahLst/>
              <a:cxnLst>
                <a:cxn ang="0">
                  <a:pos x="0" y="10"/>
                </a:cxn>
                <a:cxn ang="0">
                  <a:pos x="0" y="10"/>
                </a:cxn>
                <a:cxn ang="0">
                  <a:pos x="0" y="5"/>
                </a:cxn>
                <a:cxn ang="0">
                  <a:pos x="5" y="5"/>
                </a:cxn>
                <a:cxn ang="0">
                  <a:pos x="5" y="5"/>
                </a:cxn>
                <a:cxn ang="0">
                  <a:pos x="5" y="5"/>
                </a:cxn>
                <a:cxn ang="0">
                  <a:pos x="5" y="0"/>
                </a:cxn>
                <a:cxn ang="0">
                  <a:pos x="10" y="0"/>
                </a:cxn>
                <a:cxn ang="0">
                  <a:pos x="10" y="0"/>
                </a:cxn>
                <a:cxn ang="0">
                  <a:pos x="15" y="0"/>
                </a:cxn>
                <a:cxn ang="0">
                  <a:pos x="15" y="0"/>
                </a:cxn>
                <a:cxn ang="0">
                  <a:pos x="15" y="0"/>
                </a:cxn>
                <a:cxn ang="0">
                  <a:pos x="19" y="5"/>
                </a:cxn>
                <a:cxn ang="0">
                  <a:pos x="19" y="5"/>
                </a:cxn>
                <a:cxn ang="0">
                  <a:pos x="19" y="5"/>
                </a:cxn>
                <a:cxn ang="0">
                  <a:pos x="19" y="5"/>
                </a:cxn>
                <a:cxn ang="0">
                  <a:pos x="24" y="10"/>
                </a:cxn>
                <a:cxn ang="0">
                  <a:pos x="24" y="10"/>
                </a:cxn>
                <a:cxn ang="0">
                  <a:pos x="24" y="10"/>
                </a:cxn>
                <a:cxn ang="0">
                  <a:pos x="24" y="14"/>
                </a:cxn>
                <a:cxn ang="0">
                  <a:pos x="24" y="14"/>
                </a:cxn>
                <a:cxn ang="0">
                  <a:pos x="19" y="19"/>
                </a:cxn>
                <a:cxn ang="0">
                  <a:pos x="19" y="19"/>
                </a:cxn>
                <a:cxn ang="0">
                  <a:pos x="19" y="19"/>
                </a:cxn>
                <a:cxn ang="0">
                  <a:pos x="15" y="19"/>
                </a:cxn>
                <a:cxn ang="0">
                  <a:pos x="15" y="19"/>
                </a:cxn>
                <a:cxn ang="0">
                  <a:pos x="15" y="24"/>
                </a:cxn>
                <a:cxn ang="0">
                  <a:pos x="10" y="24"/>
                </a:cxn>
                <a:cxn ang="0">
                  <a:pos x="10" y="19"/>
                </a:cxn>
                <a:cxn ang="0">
                  <a:pos x="10" y="19"/>
                </a:cxn>
                <a:cxn ang="0">
                  <a:pos x="5" y="19"/>
                </a:cxn>
                <a:cxn ang="0">
                  <a:pos x="5" y="19"/>
                </a:cxn>
                <a:cxn ang="0">
                  <a:pos x="5" y="19"/>
                </a:cxn>
                <a:cxn ang="0">
                  <a:pos x="0" y="14"/>
                </a:cxn>
                <a:cxn ang="0">
                  <a:pos x="0" y="14"/>
                </a:cxn>
                <a:cxn ang="0">
                  <a:pos x="0" y="14"/>
                </a:cxn>
                <a:cxn ang="0">
                  <a:pos x="0" y="10"/>
                </a:cxn>
              </a:cxnLst>
              <a:rect l="0" t="0" r="r" b="b"/>
              <a:pathLst>
                <a:path w="24" h="24">
                  <a:moveTo>
                    <a:pt x="0" y="10"/>
                  </a:moveTo>
                  <a:lnTo>
                    <a:pt x="0" y="10"/>
                  </a:lnTo>
                  <a:lnTo>
                    <a:pt x="0" y="5"/>
                  </a:lnTo>
                  <a:lnTo>
                    <a:pt x="5" y="5"/>
                  </a:lnTo>
                  <a:lnTo>
                    <a:pt x="5" y="5"/>
                  </a:lnTo>
                  <a:lnTo>
                    <a:pt x="5" y="5"/>
                  </a:lnTo>
                  <a:lnTo>
                    <a:pt x="5" y="0"/>
                  </a:lnTo>
                  <a:lnTo>
                    <a:pt x="10" y="0"/>
                  </a:lnTo>
                  <a:lnTo>
                    <a:pt x="10" y="0"/>
                  </a:lnTo>
                  <a:lnTo>
                    <a:pt x="15" y="0"/>
                  </a:lnTo>
                  <a:lnTo>
                    <a:pt x="15" y="0"/>
                  </a:lnTo>
                  <a:lnTo>
                    <a:pt x="15" y="0"/>
                  </a:lnTo>
                  <a:lnTo>
                    <a:pt x="19" y="5"/>
                  </a:lnTo>
                  <a:lnTo>
                    <a:pt x="19" y="5"/>
                  </a:lnTo>
                  <a:lnTo>
                    <a:pt x="19" y="5"/>
                  </a:lnTo>
                  <a:lnTo>
                    <a:pt x="19" y="5"/>
                  </a:lnTo>
                  <a:lnTo>
                    <a:pt x="24" y="10"/>
                  </a:lnTo>
                  <a:lnTo>
                    <a:pt x="24" y="10"/>
                  </a:lnTo>
                  <a:lnTo>
                    <a:pt x="24" y="10"/>
                  </a:lnTo>
                  <a:lnTo>
                    <a:pt x="24" y="14"/>
                  </a:lnTo>
                  <a:lnTo>
                    <a:pt x="24" y="14"/>
                  </a:lnTo>
                  <a:lnTo>
                    <a:pt x="19" y="19"/>
                  </a:lnTo>
                  <a:lnTo>
                    <a:pt x="19" y="19"/>
                  </a:lnTo>
                  <a:lnTo>
                    <a:pt x="19" y="19"/>
                  </a:lnTo>
                  <a:lnTo>
                    <a:pt x="15" y="19"/>
                  </a:lnTo>
                  <a:lnTo>
                    <a:pt x="15" y="19"/>
                  </a:lnTo>
                  <a:lnTo>
                    <a:pt x="15" y="24"/>
                  </a:lnTo>
                  <a:lnTo>
                    <a:pt x="10" y="24"/>
                  </a:lnTo>
                  <a:lnTo>
                    <a:pt x="10" y="19"/>
                  </a:lnTo>
                  <a:lnTo>
                    <a:pt x="10" y="19"/>
                  </a:lnTo>
                  <a:lnTo>
                    <a:pt x="5" y="19"/>
                  </a:lnTo>
                  <a:lnTo>
                    <a:pt x="5" y="19"/>
                  </a:lnTo>
                  <a:lnTo>
                    <a:pt x="5" y="19"/>
                  </a:lnTo>
                  <a:lnTo>
                    <a:pt x="0" y="14"/>
                  </a:lnTo>
                  <a:lnTo>
                    <a:pt x="0" y="14"/>
                  </a:lnTo>
                  <a:lnTo>
                    <a:pt x="0" y="14"/>
                  </a:lnTo>
                  <a:lnTo>
                    <a:pt x="0" y="10"/>
                  </a:lnTo>
                  <a:close/>
                </a:path>
              </a:pathLst>
            </a:custGeom>
            <a:solidFill>
              <a:srgbClr val="000000"/>
            </a:solidFill>
            <a:ln w="7938">
              <a:solidFill>
                <a:srgbClr val="000000"/>
              </a:solidFill>
              <a:prstDash val="solid"/>
              <a:round/>
              <a:headEnd/>
              <a:tailEnd/>
            </a:ln>
          </p:spPr>
          <p:txBody>
            <a:bodyPr/>
            <a:lstStyle/>
            <a:p>
              <a:endParaRPr lang="fr-FR"/>
            </a:p>
          </p:txBody>
        </p:sp>
        <p:sp>
          <p:nvSpPr>
            <p:cNvPr id="1130" name="Line 1137"/>
            <p:cNvSpPr>
              <a:spLocks noChangeShapeType="1"/>
            </p:cNvSpPr>
            <p:nvPr/>
          </p:nvSpPr>
          <p:spPr bwMode="auto">
            <a:xfrm rot="2966587" flipV="1">
              <a:off x="7499741" y="4065588"/>
              <a:ext cx="7938" cy="106362"/>
            </a:xfrm>
            <a:prstGeom prst="line">
              <a:avLst/>
            </a:prstGeom>
            <a:noFill/>
            <a:ln w="7938">
              <a:solidFill>
                <a:srgbClr val="000000"/>
              </a:solidFill>
              <a:round/>
              <a:headEnd/>
              <a:tailEnd/>
            </a:ln>
          </p:spPr>
          <p:txBody>
            <a:bodyPr/>
            <a:lstStyle/>
            <a:p>
              <a:endParaRPr lang="fr-FR"/>
            </a:p>
          </p:txBody>
        </p:sp>
        <p:sp>
          <p:nvSpPr>
            <p:cNvPr id="1131" name="Line 1138"/>
            <p:cNvSpPr>
              <a:spLocks noChangeShapeType="1"/>
            </p:cNvSpPr>
            <p:nvPr/>
          </p:nvSpPr>
          <p:spPr bwMode="auto">
            <a:xfrm rot="2966587">
              <a:off x="7442591" y="4119563"/>
              <a:ext cx="114300" cy="6350"/>
            </a:xfrm>
            <a:prstGeom prst="line">
              <a:avLst/>
            </a:prstGeom>
            <a:noFill/>
            <a:ln w="7938">
              <a:solidFill>
                <a:srgbClr val="000000"/>
              </a:solidFill>
              <a:round/>
              <a:headEnd/>
              <a:tailEnd/>
            </a:ln>
          </p:spPr>
          <p:txBody>
            <a:bodyPr/>
            <a:lstStyle/>
            <a:p>
              <a:endParaRPr lang="fr-FR"/>
            </a:p>
          </p:txBody>
        </p:sp>
        <p:sp>
          <p:nvSpPr>
            <p:cNvPr id="1132" name="Freeform 1139"/>
            <p:cNvSpPr>
              <a:spLocks/>
            </p:cNvSpPr>
            <p:nvPr/>
          </p:nvSpPr>
          <p:spPr bwMode="auto">
            <a:xfrm rot="2966587">
              <a:off x="7000472" y="4655344"/>
              <a:ext cx="39688" cy="38100"/>
            </a:xfrm>
            <a:custGeom>
              <a:avLst/>
              <a:gdLst/>
              <a:ahLst/>
              <a:cxnLst>
                <a:cxn ang="0">
                  <a:pos x="20" y="20"/>
                </a:cxn>
                <a:cxn ang="0">
                  <a:pos x="20" y="20"/>
                </a:cxn>
                <a:cxn ang="0">
                  <a:pos x="15" y="24"/>
                </a:cxn>
                <a:cxn ang="0">
                  <a:pos x="15" y="24"/>
                </a:cxn>
                <a:cxn ang="0">
                  <a:pos x="15" y="24"/>
                </a:cxn>
                <a:cxn ang="0">
                  <a:pos x="10" y="24"/>
                </a:cxn>
                <a:cxn ang="0">
                  <a:pos x="10" y="24"/>
                </a:cxn>
                <a:cxn ang="0">
                  <a:pos x="10" y="24"/>
                </a:cxn>
                <a:cxn ang="0">
                  <a:pos x="5" y="24"/>
                </a:cxn>
                <a:cxn ang="0">
                  <a:pos x="5" y="20"/>
                </a:cxn>
                <a:cxn ang="0">
                  <a:pos x="5" y="20"/>
                </a:cxn>
                <a:cxn ang="0">
                  <a:pos x="0" y="20"/>
                </a:cxn>
                <a:cxn ang="0">
                  <a:pos x="0" y="15"/>
                </a:cxn>
                <a:cxn ang="0">
                  <a:pos x="0" y="15"/>
                </a:cxn>
                <a:cxn ang="0">
                  <a:pos x="0" y="15"/>
                </a:cxn>
                <a:cxn ang="0">
                  <a:pos x="0" y="10"/>
                </a:cxn>
                <a:cxn ang="0">
                  <a:pos x="0" y="10"/>
                </a:cxn>
                <a:cxn ang="0">
                  <a:pos x="0" y="5"/>
                </a:cxn>
                <a:cxn ang="0">
                  <a:pos x="5" y="5"/>
                </a:cxn>
                <a:cxn ang="0">
                  <a:pos x="5" y="5"/>
                </a:cxn>
                <a:cxn ang="0">
                  <a:pos x="5" y="5"/>
                </a:cxn>
                <a:cxn ang="0">
                  <a:pos x="10" y="5"/>
                </a:cxn>
                <a:cxn ang="0">
                  <a:pos x="10" y="0"/>
                </a:cxn>
                <a:cxn ang="0">
                  <a:pos x="10" y="0"/>
                </a:cxn>
                <a:cxn ang="0">
                  <a:pos x="15" y="5"/>
                </a:cxn>
                <a:cxn ang="0">
                  <a:pos x="15" y="5"/>
                </a:cxn>
                <a:cxn ang="0">
                  <a:pos x="20" y="5"/>
                </a:cxn>
                <a:cxn ang="0">
                  <a:pos x="20" y="5"/>
                </a:cxn>
                <a:cxn ang="0">
                  <a:pos x="20" y="5"/>
                </a:cxn>
                <a:cxn ang="0">
                  <a:pos x="20" y="10"/>
                </a:cxn>
                <a:cxn ang="0">
                  <a:pos x="20" y="10"/>
                </a:cxn>
                <a:cxn ang="0">
                  <a:pos x="25" y="10"/>
                </a:cxn>
                <a:cxn ang="0">
                  <a:pos x="25" y="15"/>
                </a:cxn>
                <a:cxn ang="0">
                  <a:pos x="25" y="15"/>
                </a:cxn>
                <a:cxn ang="0">
                  <a:pos x="20" y="20"/>
                </a:cxn>
                <a:cxn ang="0">
                  <a:pos x="20" y="20"/>
                </a:cxn>
                <a:cxn ang="0">
                  <a:pos x="20" y="20"/>
                </a:cxn>
              </a:cxnLst>
              <a:rect l="0" t="0" r="r" b="b"/>
              <a:pathLst>
                <a:path w="25" h="24">
                  <a:moveTo>
                    <a:pt x="20" y="20"/>
                  </a:moveTo>
                  <a:lnTo>
                    <a:pt x="20" y="20"/>
                  </a:lnTo>
                  <a:lnTo>
                    <a:pt x="15" y="24"/>
                  </a:lnTo>
                  <a:lnTo>
                    <a:pt x="15" y="24"/>
                  </a:lnTo>
                  <a:lnTo>
                    <a:pt x="15" y="24"/>
                  </a:lnTo>
                  <a:lnTo>
                    <a:pt x="10" y="24"/>
                  </a:lnTo>
                  <a:lnTo>
                    <a:pt x="10" y="24"/>
                  </a:lnTo>
                  <a:lnTo>
                    <a:pt x="10" y="24"/>
                  </a:lnTo>
                  <a:lnTo>
                    <a:pt x="5" y="24"/>
                  </a:lnTo>
                  <a:lnTo>
                    <a:pt x="5" y="20"/>
                  </a:lnTo>
                  <a:lnTo>
                    <a:pt x="5" y="20"/>
                  </a:lnTo>
                  <a:lnTo>
                    <a:pt x="0" y="20"/>
                  </a:lnTo>
                  <a:lnTo>
                    <a:pt x="0" y="15"/>
                  </a:lnTo>
                  <a:lnTo>
                    <a:pt x="0" y="15"/>
                  </a:lnTo>
                  <a:lnTo>
                    <a:pt x="0" y="15"/>
                  </a:lnTo>
                  <a:lnTo>
                    <a:pt x="0" y="10"/>
                  </a:lnTo>
                  <a:lnTo>
                    <a:pt x="0" y="10"/>
                  </a:lnTo>
                  <a:lnTo>
                    <a:pt x="0" y="5"/>
                  </a:lnTo>
                  <a:lnTo>
                    <a:pt x="5" y="5"/>
                  </a:lnTo>
                  <a:lnTo>
                    <a:pt x="5" y="5"/>
                  </a:lnTo>
                  <a:lnTo>
                    <a:pt x="5" y="5"/>
                  </a:lnTo>
                  <a:lnTo>
                    <a:pt x="10" y="5"/>
                  </a:lnTo>
                  <a:lnTo>
                    <a:pt x="10" y="0"/>
                  </a:lnTo>
                  <a:lnTo>
                    <a:pt x="10" y="0"/>
                  </a:lnTo>
                  <a:lnTo>
                    <a:pt x="15" y="5"/>
                  </a:lnTo>
                  <a:lnTo>
                    <a:pt x="15" y="5"/>
                  </a:lnTo>
                  <a:lnTo>
                    <a:pt x="20" y="5"/>
                  </a:lnTo>
                  <a:lnTo>
                    <a:pt x="20" y="5"/>
                  </a:lnTo>
                  <a:lnTo>
                    <a:pt x="20" y="5"/>
                  </a:lnTo>
                  <a:lnTo>
                    <a:pt x="20" y="10"/>
                  </a:lnTo>
                  <a:lnTo>
                    <a:pt x="20" y="10"/>
                  </a:lnTo>
                  <a:lnTo>
                    <a:pt x="25" y="10"/>
                  </a:lnTo>
                  <a:lnTo>
                    <a:pt x="25" y="15"/>
                  </a:lnTo>
                  <a:lnTo>
                    <a:pt x="25" y="15"/>
                  </a:lnTo>
                  <a:lnTo>
                    <a:pt x="20" y="20"/>
                  </a:lnTo>
                  <a:lnTo>
                    <a:pt x="20" y="20"/>
                  </a:lnTo>
                  <a:lnTo>
                    <a:pt x="20" y="20"/>
                  </a:lnTo>
                  <a:close/>
                </a:path>
              </a:pathLst>
            </a:custGeom>
            <a:solidFill>
              <a:srgbClr val="000000"/>
            </a:solidFill>
            <a:ln w="7938">
              <a:solidFill>
                <a:srgbClr val="000000"/>
              </a:solidFill>
              <a:prstDash val="solid"/>
              <a:round/>
              <a:headEnd/>
              <a:tailEnd/>
            </a:ln>
          </p:spPr>
          <p:txBody>
            <a:bodyPr/>
            <a:lstStyle/>
            <a:p>
              <a:endParaRPr lang="fr-FR"/>
            </a:p>
          </p:txBody>
        </p:sp>
        <p:sp>
          <p:nvSpPr>
            <p:cNvPr id="1133" name="Line 1140"/>
            <p:cNvSpPr>
              <a:spLocks noChangeShapeType="1"/>
            </p:cNvSpPr>
            <p:nvPr/>
          </p:nvSpPr>
          <p:spPr bwMode="auto">
            <a:xfrm rot="2966587" flipV="1">
              <a:off x="6976660" y="4628356"/>
              <a:ext cx="76200" cy="84138"/>
            </a:xfrm>
            <a:prstGeom prst="line">
              <a:avLst/>
            </a:prstGeom>
            <a:noFill/>
            <a:ln w="7938">
              <a:solidFill>
                <a:srgbClr val="000000"/>
              </a:solidFill>
              <a:round/>
              <a:headEnd/>
              <a:tailEnd/>
            </a:ln>
          </p:spPr>
          <p:txBody>
            <a:bodyPr/>
            <a:lstStyle/>
            <a:p>
              <a:endParaRPr lang="fr-FR"/>
            </a:p>
          </p:txBody>
        </p:sp>
        <p:sp>
          <p:nvSpPr>
            <p:cNvPr id="1134" name="Line 1141"/>
            <p:cNvSpPr>
              <a:spLocks noChangeShapeType="1"/>
            </p:cNvSpPr>
            <p:nvPr/>
          </p:nvSpPr>
          <p:spPr bwMode="auto">
            <a:xfrm rot="2966587">
              <a:off x="6973485" y="4639469"/>
              <a:ext cx="84138" cy="76200"/>
            </a:xfrm>
            <a:prstGeom prst="line">
              <a:avLst/>
            </a:prstGeom>
            <a:noFill/>
            <a:ln w="7938">
              <a:solidFill>
                <a:srgbClr val="000000"/>
              </a:solidFill>
              <a:round/>
              <a:headEnd/>
              <a:tailEnd/>
            </a:ln>
          </p:spPr>
          <p:txBody>
            <a:bodyPr/>
            <a:lstStyle/>
            <a:p>
              <a:endParaRPr lang="fr-FR"/>
            </a:p>
          </p:txBody>
        </p:sp>
        <p:sp>
          <p:nvSpPr>
            <p:cNvPr id="1135" name="Freeform 1142"/>
            <p:cNvSpPr>
              <a:spLocks/>
            </p:cNvSpPr>
            <p:nvPr/>
          </p:nvSpPr>
          <p:spPr bwMode="auto">
            <a:xfrm rot="2966587">
              <a:off x="7060004" y="4602163"/>
              <a:ext cx="31750" cy="38100"/>
            </a:xfrm>
            <a:custGeom>
              <a:avLst/>
              <a:gdLst/>
              <a:ahLst/>
              <a:cxnLst>
                <a:cxn ang="0">
                  <a:pos x="20" y="20"/>
                </a:cxn>
                <a:cxn ang="0">
                  <a:pos x="15" y="20"/>
                </a:cxn>
                <a:cxn ang="0">
                  <a:pos x="15" y="20"/>
                </a:cxn>
                <a:cxn ang="0">
                  <a:pos x="15" y="20"/>
                </a:cxn>
                <a:cxn ang="0">
                  <a:pos x="10" y="24"/>
                </a:cxn>
                <a:cxn ang="0">
                  <a:pos x="10" y="24"/>
                </a:cxn>
                <a:cxn ang="0">
                  <a:pos x="5" y="20"/>
                </a:cxn>
                <a:cxn ang="0">
                  <a:pos x="5" y="20"/>
                </a:cxn>
                <a:cxn ang="0">
                  <a:pos x="5" y="20"/>
                </a:cxn>
                <a:cxn ang="0">
                  <a:pos x="0" y="20"/>
                </a:cxn>
                <a:cxn ang="0">
                  <a:pos x="0" y="20"/>
                </a:cxn>
                <a:cxn ang="0">
                  <a:pos x="0" y="15"/>
                </a:cxn>
                <a:cxn ang="0">
                  <a:pos x="0" y="15"/>
                </a:cxn>
                <a:cxn ang="0">
                  <a:pos x="0" y="15"/>
                </a:cxn>
                <a:cxn ang="0">
                  <a:pos x="0" y="10"/>
                </a:cxn>
                <a:cxn ang="0">
                  <a:pos x="0" y="10"/>
                </a:cxn>
                <a:cxn ang="0">
                  <a:pos x="0" y="5"/>
                </a:cxn>
                <a:cxn ang="0">
                  <a:pos x="0" y="5"/>
                </a:cxn>
                <a:cxn ang="0">
                  <a:pos x="0" y="5"/>
                </a:cxn>
                <a:cxn ang="0">
                  <a:pos x="5" y="5"/>
                </a:cxn>
                <a:cxn ang="0">
                  <a:pos x="5" y="0"/>
                </a:cxn>
                <a:cxn ang="0">
                  <a:pos x="5" y="0"/>
                </a:cxn>
                <a:cxn ang="0">
                  <a:pos x="10" y="0"/>
                </a:cxn>
                <a:cxn ang="0">
                  <a:pos x="10" y="0"/>
                </a:cxn>
                <a:cxn ang="0">
                  <a:pos x="10" y="0"/>
                </a:cxn>
                <a:cxn ang="0">
                  <a:pos x="15" y="0"/>
                </a:cxn>
                <a:cxn ang="0">
                  <a:pos x="15" y="0"/>
                </a:cxn>
                <a:cxn ang="0">
                  <a:pos x="15" y="5"/>
                </a:cxn>
                <a:cxn ang="0">
                  <a:pos x="20" y="5"/>
                </a:cxn>
                <a:cxn ang="0">
                  <a:pos x="20" y="5"/>
                </a:cxn>
                <a:cxn ang="0">
                  <a:pos x="20" y="10"/>
                </a:cxn>
                <a:cxn ang="0">
                  <a:pos x="20" y="10"/>
                </a:cxn>
                <a:cxn ang="0">
                  <a:pos x="20" y="10"/>
                </a:cxn>
                <a:cxn ang="0">
                  <a:pos x="20" y="15"/>
                </a:cxn>
                <a:cxn ang="0">
                  <a:pos x="20" y="15"/>
                </a:cxn>
                <a:cxn ang="0">
                  <a:pos x="20" y="20"/>
                </a:cxn>
                <a:cxn ang="0">
                  <a:pos x="20" y="20"/>
                </a:cxn>
              </a:cxnLst>
              <a:rect l="0" t="0" r="r" b="b"/>
              <a:pathLst>
                <a:path w="20" h="24">
                  <a:moveTo>
                    <a:pt x="20" y="20"/>
                  </a:moveTo>
                  <a:lnTo>
                    <a:pt x="15" y="20"/>
                  </a:lnTo>
                  <a:lnTo>
                    <a:pt x="15" y="20"/>
                  </a:lnTo>
                  <a:lnTo>
                    <a:pt x="15" y="20"/>
                  </a:lnTo>
                  <a:lnTo>
                    <a:pt x="10" y="24"/>
                  </a:lnTo>
                  <a:lnTo>
                    <a:pt x="10" y="24"/>
                  </a:lnTo>
                  <a:lnTo>
                    <a:pt x="5" y="20"/>
                  </a:lnTo>
                  <a:lnTo>
                    <a:pt x="5" y="20"/>
                  </a:lnTo>
                  <a:lnTo>
                    <a:pt x="5" y="20"/>
                  </a:lnTo>
                  <a:lnTo>
                    <a:pt x="0" y="20"/>
                  </a:lnTo>
                  <a:lnTo>
                    <a:pt x="0" y="20"/>
                  </a:lnTo>
                  <a:lnTo>
                    <a:pt x="0" y="15"/>
                  </a:lnTo>
                  <a:lnTo>
                    <a:pt x="0" y="15"/>
                  </a:lnTo>
                  <a:lnTo>
                    <a:pt x="0" y="15"/>
                  </a:lnTo>
                  <a:lnTo>
                    <a:pt x="0" y="10"/>
                  </a:lnTo>
                  <a:lnTo>
                    <a:pt x="0" y="10"/>
                  </a:lnTo>
                  <a:lnTo>
                    <a:pt x="0" y="5"/>
                  </a:lnTo>
                  <a:lnTo>
                    <a:pt x="0" y="5"/>
                  </a:lnTo>
                  <a:lnTo>
                    <a:pt x="0" y="5"/>
                  </a:lnTo>
                  <a:lnTo>
                    <a:pt x="5" y="5"/>
                  </a:lnTo>
                  <a:lnTo>
                    <a:pt x="5" y="0"/>
                  </a:lnTo>
                  <a:lnTo>
                    <a:pt x="5" y="0"/>
                  </a:lnTo>
                  <a:lnTo>
                    <a:pt x="10" y="0"/>
                  </a:lnTo>
                  <a:lnTo>
                    <a:pt x="10" y="0"/>
                  </a:lnTo>
                  <a:lnTo>
                    <a:pt x="10" y="0"/>
                  </a:lnTo>
                  <a:lnTo>
                    <a:pt x="15" y="0"/>
                  </a:lnTo>
                  <a:lnTo>
                    <a:pt x="15" y="0"/>
                  </a:lnTo>
                  <a:lnTo>
                    <a:pt x="15" y="5"/>
                  </a:lnTo>
                  <a:lnTo>
                    <a:pt x="20" y="5"/>
                  </a:lnTo>
                  <a:lnTo>
                    <a:pt x="20" y="5"/>
                  </a:lnTo>
                  <a:lnTo>
                    <a:pt x="20" y="10"/>
                  </a:lnTo>
                  <a:lnTo>
                    <a:pt x="20" y="10"/>
                  </a:lnTo>
                  <a:lnTo>
                    <a:pt x="20" y="10"/>
                  </a:lnTo>
                  <a:lnTo>
                    <a:pt x="20" y="15"/>
                  </a:lnTo>
                  <a:lnTo>
                    <a:pt x="20" y="15"/>
                  </a:lnTo>
                  <a:lnTo>
                    <a:pt x="20" y="20"/>
                  </a:lnTo>
                  <a:lnTo>
                    <a:pt x="20" y="20"/>
                  </a:lnTo>
                  <a:close/>
                </a:path>
              </a:pathLst>
            </a:custGeom>
            <a:solidFill>
              <a:srgbClr val="000000"/>
            </a:solidFill>
            <a:ln w="7938">
              <a:solidFill>
                <a:srgbClr val="000000"/>
              </a:solidFill>
              <a:prstDash val="solid"/>
              <a:round/>
              <a:headEnd/>
              <a:tailEnd/>
            </a:ln>
          </p:spPr>
          <p:txBody>
            <a:bodyPr/>
            <a:lstStyle/>
            <a:p>
              <a:endParaRPr lang="fr-FR"/>
            </a:p>
          </p:txBody>
        </p:sp>
        <p:sp>
          <p:nvSpPr>
            <p:cNvPr id="1136" name="Line 1143"/>
            <p:cNvSpPr>
              <a:spLocks noChangeShapeType="1"/>
            </p:cNvSpPr>
            <p:nvPr/>
          </p:nvSpPr>
          <p:spPr bwMode="auto">
            <a:xfrm rot="2966587" flipV="1">
              <a:off x="7035398" y="4580731"/>
              <a:ext cx="76200" cy="84137"/>
            </a:xfrm>
            <a:prstGeom prst="line">
              <a:avLst/>
            </a:prstGeom>
            <a:noFill/>
            <a:ln w="7938">
              <a:solidFill>
                <a:srgbClr val="000000"/>
              </a:solidFill>
              <a:round/>
              <a:headEnd/>
              <a:tailEnd/>
            </a:ln>
          </p:spPr>
          <p:txBody>
            <a:bodyPr/>
            <a:lstStyle/>
            <a:p>
              <a:endParaRPr lang="fr-FR"/>
            </a:p>
          </p:txBody>
        </p:sp>
        <p:sp>
          <p:nvSpPr>
            <p:cNvPr id="1137" name="Line 1144"/>
            <p:cNvSpPr>
              <a:spLocks noChangeShapeType="1"/>
            </p:cNvSpPr>
            <p:nvPr/>
          </p:nvSpPr>
          <p:spPr bwMode="auto">
            <a:xfrm rot="2966587">
              <a:off x="7028254" y="4584700"/>
              <a:ext cx="84137" cy="68263"/>
            </a:xfrm>
            <a:prstGeom prst="line">
              <a:avLst/>
            </a:prstGeom>
            <a:noFill/>
            <a:ln w="7938">
              <a:solidFill>
                <a:srgbClr val="000000"/>
              </a:solidFill>
              <a:round/>
              <a:headEnd/>
              <a:tailEnd/>
            </a:ln>
          </p:spPr>
          <p:txBody>
            <a:bodyPr/>
            <a:lstStyle/>
            <a:p>
              <a:endParaRPr lang="fr-FR"/>
            </a:p>
          </p:txBody>
        </p:sp>
        <p:sp>
          <p:nvSpPr>
            <p:cNvPr id="1138" name="Freeform 1145"/>
            <p:cNvSpPr>
              <a:spLocks/>
            </p:cNvSpPr>
            <p:nvPr/>
          </p:nvSpPr>
          <p:spPr bwMode="auto">
            <a:xfrm rot="2966587">
              <a:off x="7213198" y="3610768"/>
              <a:ext cx="31750" cy="30163"/>
            </a:xfrm>
            <a:custGeom>
              <a:avLst/>
              <a:gdLst/>
              <a:ahLst/>
              <a:cxnLst>
                <a:cxn ang="0">
                  <a:pos x="20" y="14"/>
                </a:cxn>
                <a:cxn ang="0">
                  <a:pos x="15" y="19"/>
                </a:cxn>
                <a:cxn ang="0">
                  <a:pos x="15" y="19"/>
                </a:cxn>
                <a:cxn ang="0">
                  <a:pos x="15" y="19"/>
                </a:cxn>
                <a:cxn ang="0">
                  <a:pos x="10" y="19"/>
                </a:cxn>
                <a:cxn ang="0">
                  <a:pos x="10" y="19"/>
                </a:cxn>
                <a:cxn ang="0">
                  <a:pos x="10" y="19"/>
                </a:cxn>
                <a:cxn ang="0">
                  <a:pos x="5" y="19"/>
                </a:cxn>
                <a:cxn ang="0">
                  <a:pos x="5" y="19"/>
                </a:cxn>
                <a:cxn ang="0">
                  <a:pos x="0" y="19"/>
                </a:cxn>
                <a:cxn ang="0">
                  <a:pos x="0" y="19"/>
                </a:cxn>
                <a:cxn ang="0">
                  <a:pos x="0" y="14"/>
                </a:cxn>
                <a:cxn ang="0">
                  <a:pos x="0" y="14"/>
                </a:cxn>
                <a:cxn ang="0">
                  <a:pos x="0" y="14"/>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0" y="0"/>
                </a:cxn>
                <a:cxn ang="0">
                  <a:pos x="15" y="0"/>
                </a:cxn>
                <a:cxn ang="0">
                  <a:pos x="15" y="0"/>
                </a:cxn>
                <a:cxn ang="0">
                  <a:pos x="15" y="5"/>
                </a:cxn>
                <a:cxn ang="0">
                  <a:pos x="20" y="5"/>
                </a:cxn>
                <a:cxn ang="0">
                  <a:pos x="20" y="5"/>
                </a:cxn>
                <a:cxn ang="0">
                  <a:pos x="20" y="10"/>
                </a:cxn>
                <a:cxn ang="0">
                  <a:pos x="20" y="10"/>
                </a:cxn>
                <a:cxn ang="0">
                  <a:pos x="20" y="10"/>
                </a:cxn>
                <a:cxn ang="0">
                  <a:pos x="20" y="14"/>
                </a:cxn>
                <a:cxn ang="0">
                  <a:pos x="20" y="14"/>
                </a:cxn>
                <a:cxn ang="0">
                  <a:pos x="20" y="14"/>
                </a:cxn>
              </a:cxnLst>
              <a:rect l="0" t="0" r="r" b="b"/>
              <a:pathLst>
                <a:path w="20" h="19">
                  <a:moveTo>
                    <a:pt x="20" y="14"/>
                  </a:moveTo>
                  <a:lnTo>
                    <a:pt x="15" y="19"/>
                  </a:lnTo>
                  <a:lnTo>
                    <a:pt x="15" y="19"/>
                  </a:lnTo>
                  <a:lnTo>
                    <a:pt x="15" y="19"/>
                  </a:lnTo>
                  <a:lnTo>
                    <a:pt x="10" y="19"/>
                  </a:lnTo>
                  <a:lnTo>
                    <a:pt x="10" y="19"/>
                  </a:lnTo>
                  <a:lnTo>
                    <a:pt x="10" y="19"/>
                  </a:lnTo>
                  <a:lnTo>
                    <a:pt x="5" y="19"/>
                  </a:lnTo>
                  <a:lnTo>
                    <a:pt x="5" y="19"/>
                  </a:lnTo>
                  <a:lnTo>
                    <a:pt x="0" y="19"/>
                  </a:lnTo>
                  <a:lnTo>
                    <a:pt x="0" y="19"/>
                  </a:lnTo>
                  <a:lnTo>
                    <a:pt x="0" y="14"/>
                  </a:lnTo>
                  <a:lnTo>
                    <a:pt x="0" y="14"/>
                  </a:lnTo>
                  <a:lnTo>
                    <a:pt x="0" y="14"/>
                  </a:lnTo>
                  <a:lnTo>
                    <a:pt x="0" y="10"/>
                  </a:lnTo>
                  <a:lnTo>
                    <a:pt x="0" y="10"/>
                  </a:lnTo>
                  <a:lnTo>
                    <a:pt x="0" y="5"/>
                  </a:lnTo>
                  <a:lnTo>
                    <a:pt x="0" y="5"/>
                  </a:lnTo>
                  <a:lnTo>
                    <a:pt x="0" y="5"/>
                  </a:lnTo>
                  <a:lnTo>
                    <a:pt x="0" y="0"/>
                  </a:lnTo>
                  <a:lnTo>
                    <a:pt x="5" y="0"/>
                  </a:lnTo>
                  <a:lnTo>
                    <a:pt x="5" y="0"/>
                  </a:lnTo>
                  <a:lnTo>
                    <a:pt x="5" y="0"/>
                  </a:lnTo>
                  <a:lnTo>
                    <a:pt x="10" y="0"/>
                  </a:lnTo>
                  <a:lnTo>
                    <a:pt x="10" y="0"/>
                  </a:lnTo>
                  <a:lnTo>
                    <a:pt x="10" y="0"/>
                  </a:lnTo>
                  <a:lnTo>
                    <a:pt x="15" y="0"/>
                  </a:lnTo>
                  <a:lnTo>
                    <a:pt x="15" y="0"/>
                  </a:lnTo>
                  <a:lnTo>
                    <a:pt x="15" y="5"/>
                  </a:lnTo>
                  <a:lnTo>
                    <a:pt x="20" y="5"/>
                  </a:lnTo>
                  <a:lnTo>
                    <a:pt x="20" y="5"/>
                  </a:lnTo>
                  <a:lnTo>
                    <a:pt x="20" y="10"/>
                  </a:lnTo>
                  <a:lnTo>
                    <a:pt x="20" y="10"/>
                  </a:lnTo>
                  <a:lnTo>
                    <a:pt x="20" y="10"/>
                  </a:lnTo>
                  <a:lnTo>
                    <a:pt x="20" y="14"/>
                  </a:lnTo>
                  <a:lnTo>
                    <a:pt x="20" y="14"/>
                  </a:lnTo>
                  <a:lnTo>
                    <a:pt x="20" y="14"/>
                  </a:lnTo>
                  <a:close/>
                </a:path>
              </a:pathLst>
            </a:custGeom>
            <a:solidFill>
              <a:srgbClr val="000000"/>
            </a:solidFill>
            <a:ln w="7938">
              <a:solidFill>
                <a:srgbClr val="000000"/>
              </a:solidFill>
              <a:prstDash val="solid"/>
              <a:round/>
              <a:headEnd/>
              <a:tailEnd/>
            </a:ln>
          </p:spPr>
          <p:txBody>
            <a:bodyPr/>
            <a:lstStyle/>
            <a:p>
              <a:endParaRPr lang="fr-FR"/>
            </a:p>
          </p:txBody>
        </p:sp>
        <p:sp>
          <p:nvSpPr>
            <p:cNvPr id="1139" name="Line 1146"/>
            <p:cNvSpPr>
              <a:spLocks noChangeShapeType="1"/>
            </p:cNvSpPr>
            <p:nvPr/>
          </p:nvSpPr>
          <p:spPr bwMode="auto">
            <a:xfrm rot="2966587" flipV="1">
              <a:off x="7193354" y="3578225"/>
              <a:ext cx="68262" cy="90488"/>
            </a:xfrm>
            <a:prstGeom prst="line">
              <a:avLst/>
            </a:prstGeom>
            <a:noFill/>
            <a:ln w="7938">
              <a:solidFill>
                <a:srgbClr val="000000"/>
              </a:solidFill>
              <a:round/>
              <a:headEnd/>
              <a:tailEnd/>
            </a:ln>
          </p:spPr>
          <p:txBody>
            <a:bodyPr/>
            <a:lstStyle/>
            <a:p>
              <a:endParaRPr lang="fr-FR"/>
            </a:p>
          </p:txBody>
        </p:sp>
        <p:sp>
          <p:nvSpPr>
            <p:cNvPr id="1140" name="Line 1147"/>
            <p:cNvSpPr>
              <a:spLocks noChangeShapeType="1"/>
            </p:cNvSpPr>
            <p:nvPr/>
          </p:nvSpPr>
          <p:spPr bwMode="auto">
            <a:xfrm rot="2966587">
              <a:off x="7183035" y="3594894"/>
              <a:ext cx="92075" cy="61913"/>
            </a:xfrm>
            <a:prstGeom prst="line">
              <a:avLst/>
            </a:prstGeom>
            <a:noFill/>
            <a:ln w="7938">
              <a:solidFill>
                <a:srgbClr val="000000"/>
              </a:solidFill>
              <a:round/>
              <a:headEnd/>
              <a:tailEnd/>
            </a:ln>
          </p:spPr>
          <p:txBody>
            <a:bodyPr/>
            <a:lstStyle/>
            <a:p>
              <a:endParaRPr lang="fr-FR"/>
            </a:p>
          </p:txBody>
        </p:sp>
        <p:sp>
          <p:nvSpPr>
            <p:cNvPr id="1141" name="Freeform 1148"/>
            <p:cNvSpPr>
              <a:spLocks/>
            </p:cNvSpPr>
            <p:nvPr/>
          </p:nvSpPr>
          <p:spPr bwMode="auto">
            <a:xfrm rot="2966587">
              <a:off x="7260823" y="3553618"/>
              <a:ext cx="38100" cy="30163"/>
            </a:xfrm>
            <a:custGeom>
              <a:avLst/>
              <a:gdLst/>
              <a:ahLst/>
              <a:cxnLst>
                <a:cxn ang="0">
                  <a:pos x="19" y="14"/>
                </a:cxn>
                <a:cxn ang="0">
                  <a:pos x="19" y="14"/>
                </a:cxn>
                <a:cxn ang="0">
                  <a:pos x="19" y="19"/>
                </a:cxn>
                <a:cxn ang="0">
                  <a:pos x="14" y="19"/>
                </a:cxn>
                <a:cxn ang="0">
                  <a:pos x="14" y="19"/>
                </a:cxn>
                <a:cxn ang="0">
                  <a:pos x="14" y="19"/>
                </a:cxn>
                <a:cxn ang="0">
                  <a:pos x="9" y="19"/>
                </a:cxn>
                <a:cxn ang="0">
                  <a:pos x="9" y="19"/>
                </a:cxn>
                <a:cxn ang="0">
                  <a:pos x="5" y="19"/>
                </a:cxn>
                <a:cxn ang="0">
                  <a:pos x="5" y="14"/>
                </a:cxn>
                <a:cxn ang="0">
                  <a:pos x="5" y="14"/>
                </a:cxn>
                <a:cxn ang="0">
                  <a:pos x="5" y="14"/>
                </a:cxn>
                <a:cxn ang="0">
                  <a:pos x="0" y="14"/>
                </a:cxn>
                <a:cxn ang="0">
                  <a:pos x="0" y="10"/>
                </a:cxn>
                <a:cxn ang="0">
                  <a:pos x="0" y="10"/>
                </a:cxn>
                <a:cxn ang="0">
                  <a:pos x="0" y="5"/>
                </a:cxn>
                <a:cxn ang="0">
                  <a:pos x="0" y="5"/>
                </a:cxn>
                <a:cxn ang="0">
                  <a:pos x="0" y="5"/>
                </a:cxn>
                <a:cxn ang="0">
                  <a:pos x="5" y="0"/>
                </a:cxn>
                <a:cxn ang="0">
                  <a:pos x="5" y="0"/>
                </a:cxn>
                <a:cxn ang="0">
                  <a:pos x="5" y="0"/>
                </a:cxn>
                <a:cxn ang="0">
                  <a:pos x="9" y="0"/>
                </a:cxn>
                <a:cxn ang="0">
                  <a:pos x="9" y="0"/>
                </a:cxn>
                <a:cxn ang="0">
                  <a:pos x="9" y="0"/>
                </a:cxn>
                <a:cxn ang="0">
                  <a:pos x="14" y="0"/>
                </a:cxn>
                <a:cxn ang="0">
                  <a:pos x="14" y="0"/>
                </a:cxn>
                <a:cxn ang="0">
                  <a:pos x="14" y="0"/>
                </a:cxn>
                <a:cxn ang="0">
                  <a:pos x="19" y="0"/>
                </a:cxn>
                <a:cxn ang="0">
                  <a:pos x="19" y="0"/>
                </a:cxn>
                <a:cxn ang="0">
                  <a:pos x="19" y="5"/>
                </a:cxn>
                <a:cxn ang="0">
                  <a:pos x="19" y="5"/>
                </a:cxn>
                <a:cxn ang="0">
                  <a:pos x="24" y="5"/>
                </a:cxn>
                <a:cxn ang="0">
                  <a:pos x="24" y="10"/>
                </a:cxn>
                <a:cxn ang="0">
                  <a:pos x="24" y="10"/>
                </a:cxn>
                <a:cxn ang="0">
                  <a:pos x="24" y="10"/>
                </a:cxn>
                <a:cxn ang="0">
                  <a:pos x="19" y="14"/>
                </a:cxn>
                <a:cxn ang="0">
                  <a:pos x="19" y="14"/>
                </a:cxn>
              </a:cxnLst>
              <a:rect l="0" t="0" r="r" b="b"/>
              <a:pathLst>
                <a:path w="24" h="19">
                  <a:moveTo>
                    <a:pt x="19" y="14"/>
                  </a:moveTo>
                  <a:lnTo>
                    <a:pt x="19" y="14"/>
                  </a:lnTo>
                  <a:lnTo>
                    <a:pt x="19" y="19"/>
                  </a:lnTo>
                  <a:lnTo>
                    <a:pt x="14" y="19"/>
                  </a:lnTo>
                  <a:lnTo>
                    <a:pt x="14" y="19"/>
                  </a:lnTo>
                  <a:lnTo>
                    <a:pt x="14" y="19"/>
                  </a:lnTo>
                  <a:lnTo>
                    <a:pt x="9" y="19"/>
                  </a:lnTo>
                  <a:lnTo>
                    <a:pt x="9" y="19"/>
                  </a:lnTo>
                  <a:lnTo>
                    <a:pt x="5" y="19"/>
                  </a:lnTo>
                  <a:lnTo>
                    <a:pt x="5" y="14"/>
                  </a:lnTo>
                  <a:lnTo>
                    <a:pt x="5" y="14"/>
                  </a:lnTo>
                  <a:lnTo>
                    <a:pt x="5" y="14"/>
                  </a:lnTo>
                  <a:lnTo>
                    <a:pt x="0" y="14"/>
                  </a:lnTo>
                  <a:lnTo>
                    <a:pt x="0" y="10"/>
                  </a:lnTo>
                  <a:lnTo>
                    <a:pt x="0" y="10"/>
                  </a:lnTo>
                  <a:lnTo>
                    <a:pt x="0" y="5"/>
                  </a:lnTo>
                  <a:lnTo>
                    <a:pt x="0" y="5"/>
                  </a:lnTo>
                  <a:lnTo>
                    <a:pt x="0" y="5"/>
                  </a:lnTo>
                  <a:lnTo>
                    <a:pt x="5" y="0"/>
                  </a:lnTo>
                  <a:lnTo>
                    <a:pt x="5" y="0"/>
                  </a:lnTo>
                  <a:lnTo>
                    <a:pt x="5" y="0"/>
                  </a:lnTo>
                  <a:lnTo>
                    <a:pt x="9" y="0"/>
                  </a:lnTo>
                  <a:lnTo>
                    <a:pt x="9" y="0"/>
                  </a:lnTo>
                  <a:lnTo>
                    <a:pt x="9" y="0"/>
                  </a:lnTo>
                  <a:lnTo>
                    <a:pt x="14" y="0"/>
                  </a:lnTo>
                  <a:lnTo>
                    <a:pt x="14" y="0"/>
                  </a:lnTo>
                  <a:lnTo>
                    <a:pt x="14" y="0"/>
                  </a:lnTo>
                  <a:lnTo>
                    <a:pt x="19" y="0"/>
                  </a:lnTo>
                  <a:lnTo>
                    <a:pt x="19" y="0"/>
                  </a:lnTo>
                  <a:lnTo>
                    <a:pt x="19" y="5"/>
                  </a:lnTo>
                  <a:lnTo>
                    <a:pt x="19" y="5"/>
                  </a:lnTo>
                  <a:lnTo>
                    <a:pt x="24" y="5"/>
                  </a:lnTo>
                  <a:lnTo>
                    <a:pt x="24" y="10"/>
                  </a:lnTo>
                  <a:lnTo>
                    <a:pt x="24" y="10"/>
                  </a:lnTo>
                  <a:lnTo>
                    <a:pt x="24" y="10"/>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142" name="Line 1149"/>
            <p:cNvSpPr>
              <a:spLocks noChangeShapeType="1"/>
            </p:cNvSpPr>
            <p:nvPr/>
          </p:nvSpPr>
          <p:spPr bwMode="auto">
            <a:xfrm rot="2966587" flipV="1">
              <a:off x="7245741" y="3522663"/>
              <a:ext cx="68263" cy="90487"/>
            </a:xfrm>
            <a:prstGeom prst="line">
              <a:avLst/>
            </a:prstGeom>
            <a:noFill/>
            <a:ln w="7938">
              <a:solidFill>
                <a:srgbClr val="000000"/>
              </a:solidFill>
              <a:round/>
              <a:headEnd/>
              <a:tailEnd/>
            </a:ln>
          </p:spPr>
          <p:txBody>
            <a:bodyPr/>
            <a:lstStyle/>
            <a:p>
              <a:endParaRPr lang="fr-FR"/>
            </a:p>
          </p:txBody>
        </p:sp>
        <p:sp>
          <p:nvSpPr>
            <p:cNvPr id="1143" name="Line 1150"/>
            <p:cNvSpPr>
              <a:spLocks noChangeShapeType="1"/>
            </p:cNvSpPr>
            <p:nvPr/>
          </p:nvSpPr>
          <p:spPr bwMode="auto">
            <a:xfrm rot="2966587">
              <a:off x="7234629" y="3529012"/>
              <a:ext cx="90488" cy="68263"/>
            </a:xfrm>
            <a:prstGeom prst="line">
              <a:avLst/>
            </a:prstGeom>
            <a:noFill/>
            <a:ln w="7938">
              <a:solidFill>
                <a:srgbClr val="000000"/>
              </a:solidFill>
              <a:round/>
              <a:headEnd/>
              <a:tailEnd/>
            </a:ln>
          </p:spPr>
          <p:txBody>
            <a:bodyPr/>
            <a:lstStyle/>
            <a:p>
              <a:endParaRPr lang="fr-FR"/>
            </a:p>
          </p:txBody>
        </p:sp>
        <p:sp>
          <p:nvSpPr>
            <p:cNvPr id="1144" name="Freeform 1151"/>
            <p:cNvSpPr>
              <a:spLocks/>
            </p:cNvSpPr>
            <p:nvPr/>
          </p:nvSpPr>
          <p:spPr bwMode="auto">
            <a:xfrm rot="2966587">
              <a:off x="7349722" y="4634707"/>
              <a:ext cx="30163" cy="38100"/>
            </a:xfrm>
            <a:custGeom>
              <a:avLst/>
              <a:gdLst/>
              <a:ahLst/>
              <a:cxnLst>
                <a:cxn ang="0">
                  <a:pos x="19" y="0"/>
                </a:cxn>
                <a:cxn ang="0">
                  <a:pos x="19" y="5"/>
                </a:cxn>
                <a:cxn ang="0">
                  <a:pos x="19" y="5"/>
                </a:cxn>
                <a:cxn ang="0">
                  <a:pos x="19" y="5"/>
                </a:cxn>
                <a:cxn ang="0">
                  <a:pos x="19" y="10"/>
                </a:cxn>
                <a:cxn ang="0">
                  <a:pos x="19" y="10"/>
                </a:cxn>
                <a:cxn ang="0">
                  <a:pos x="19" y="10"/>
                </a:cxn>
                <a:cxn ang="0">
                  <a:pos x="19" y="15"/>
                </a:cxn>
                <a:cxn ang="0">
                  <a:pos x="19" y="15"/>
                </a:cxn>
                <a:cxn ang="0">
                  <a:pos x="19" y="20"/>
                </a:cxn>
                <a:cxn ang="0">
                  <a:pos x="19" y="20"/>
                </a:cxn>
                <a:cxn ang="0">
                  <a:pos x="19" y="20"/>
                </a:cxn>
                <a:cxn ang="0">
                  <a:pos x="14" y="20"/>
                </a:cxn>
                <a:cxn ang="0">
                  <a:pos x="14" y="20"/>
                </a:cxn>
                <a:cxn ang="0">
                  <a:pos x="14" y="24"/>
                </a:cxn>
                <a:cxn ang="0">
                  <a:pos x="10" y="24"/>
                </a:cxn>
                <a:cxn ang="0">
                  <a:pos x="10" y="24"/>
                </a:cxn>
                <a:cxn ang="0">
                  <a:pos x="5" y="20"/>
                </a:cxn>
                <a:cxn ang="0">
                  <a:pos x="5" y="20"/>
                </a:cxn>
                <a:cxn ang="0">
                  <a:pos x="5" y="20"/>
                </a:cxn>
                <a:cxn ang="0">
                  <a:pos x="0" y="20"/>
                </a:cxn>
                <a:cxn ang="0">
                  <a:pos x="0" y="15"/>
                </a:cxn>
                <a:cxn ang="0">
                  <a:pos x="0" y="15"/>
                </a:cxn>
                <a:cxn ang="0">
                  <a:pos x="0" y="15"/>
                </a:cxn>
                <a:cxn ang="0">
                  <a:pos x="0" y="10"/>
                </a:cxn>
                <a:cxn ang="0">
                  <a:pos x="0" y="10"/>
                </a:cxn>
                <a:cxn ang="0">
                  <a:pos x="0" y="5"/>
                </a:cxn>
                <a:cxn ang="0">
                  <a:pos x="0" y="5"/>
                </a:cxn>
                <a:cxn ang="0">
                  <a:pos x="5" y="5"/>
                </a:cxn>
                <a:cxn ang="0">
                  <a:pos x="5" y="5"/>
                </a:cxn>
                <a:cxn ang="0">
                  <a:pos x="5" y="0"/>
                </a:cxn>
                <a:cxn ang="0">
                  <a:pos x="10" y="0"/>
                </a:cxn>
                <a:cxn ang="0">
                  <a:pos x="10" y="0"/>
                </a:cxn>
                <a:cxn ang="0">
                  <a:pos x="10" y="0"/>
                </a:cxn>
                <a:cxn ang="0">
                  <a:pos x="14" y="0"/>
                </a:cxn>
                <a:cxn ang="0">
                  <a:pos x="14" y="0"/>
                </a:cxn>
                <a:cxn ang="0">
                  <a:pos x="19" y="0"/>
                </a:cxn>
              </a:cxnLst>
              <a:rect l="0" t="0" r="r" b="b"/>
              <a:pathLst>
                <a:path w="19" h="24">
                  <a:moveTo>
                    <a:pt x="19" y="0"/>
                  </a:moveTo>
                  <a:lnTo>
                    <a:pt x="19" y="5"/>
                  </a:lnTo>
                  <a:lnTo>
                    <a:pt x="19" y="5"/>
                  </a:lnTo>
                  <a:lnTo>
                    <a:pt x="19" y="5"/>
                  </a:lnTo>
                  <a:lnTo>
                    <a:pt x="19" y="10"/>
                  </a:lnTo>
                  <a:lnTo>
                    <a:pt x="19" y="10"/>
                  </a:lnTo>
                  <a:lnTo>
                    <a:pt x="19" y="10"/>
                  </a:lnTo>
                  <a:lnTo>
                    <a:pt x="19" y="15"/>
                  </a:lnTo>
                  <a:lnTo>
                    <a:pt x="19" y="15"/>
                  </a:lnTo>
                  <a:lnTo>
                    <a:pt x="19" y="20"/>
                  </a:lnTo>
                  <a:lnTo>
                    <a:pt x="19" y="20"/>
                  </a:lnTo>
                  <a:lnTo>
                    <a:pt x="19" y="20"/>
                  </a:lnTo>
                  <a:lnTo>
                    <a:pt x="14" y="20"/>
                  </a:lnTo>
                  <a:lnTo>
                    <a:pt x="14" y="20"/>
                  </a:lnTo>
                  <a:lnTo>
                    <a:pt x="14" y="24"/>
                  </a:lnTo>
                  <a:lnTo>
                    <a:pt x="10" y="24"/>
                  </a:lnTo>
                  <a:lnTo>
                    <a:pt x="10" y="24"/>
                  </a:lnTo>
                  <a:lnTo>
                    <a:pt x="5" y="20"/>
                  </a:lnTo>
                  <a:lnTo>
                    <a:pt x="5" y="20"/>
                  </a:lnTo>
                  <a:lnTo>
                    <a:pt x="5" y="20"/>
                  </a:lnTo>
                  <a:lnTo>
                    <a:pt x="0" y="20"/>
                  </a:lnTo>
                  <a:lnTo>
                    <a:pt x="0" y="15"/>
                  </a:lnTo>
                  <a:lnTo>
                    <a:pt x="0" y="15"/>
                  </a:lnTo>
                  <a:lnTo>
                    <a:pt x="0" y="15"/>
                  </a:lnTo>
                  <a:lnTo>
                    <a:pt x="0" y="10"/>
                  </a:lnTo>
                  <a:lnTo>
                    <a:pt x="0" y="10"/>
                  </a:lnTo>
                  <a:lnTo>
                    <a:pt x="0" y="5"/>
                  </a:lnTo>
                  <a:lnTo>
                    <a:pt x="0" y="5"/>
                  </a:lnTo>
                  <a:lnTo>
                    <a:pt x="5" y="5"/>
                  </a:lnTo>
                  <a:lnTo>
                    <a:pt x="5" y="5"/>
                  </a:lnTo>
                  <a:lnTo>
                    <a:pt x="5" y="0"/>
                  </a:lnTo>
                  <a:lnTo>
                    <a:pt x="10" y="0"/>
                  </a:lnTo>
                  <a:lnTo>
                    <a:pt x="10" y="0"/>
                  </a:lnTo>
                  <a:lnTo>
                    <a:pt x="10" y="0"/>
                  </a:lnTo>
                  <a:lnTo>
                    <a:pt x="14" y="0"/>
                  </a:lnTo>
                  <a:lnTo>
                    <a:pt x="14"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1145" name="Line 1152"/>
            <p:cNvSpPr>
              <a:spLocks noChangeShapeType="1"/>
            </p:cNvSpPr>
            <p:nvPr/>
          </p:nvSpPr>
          <p:spPr bwMode="auto">
            <a:xfrm rot="2966587">
              <a:off x="7320354" y="4624388"/>
              <a:ext cx="98425" cy="60325"/>
            </a:xfrm>
            <a:prstGeom prst="line">
              <a:avLst/>
            </a:prstGeom>
            <a:noFill/>
            <a:ln w="7938">
              <a:solidFill>
                <a:srgbClr val="000000"/>
              </a:solidFill>
              <a:round/>
              <a:headEnd/>
              <a:tailEnd/>
            </a:ln>
          </p:spPr>
          <p:txBody>
            <a:bodyPr/>
            <a:lstStyle/>
            <a:p>
              <a:endParaRPr lang="fr-FR"/>
            </a:p>
          </p:txBody>
        </p:sp>
        <p:sp>
          <p:nvSpPr>
            <p:cNvPr id="1146" name="Line 1153"/>
            <p:cNvSpPr>
              <a:spLocks noChangeShapeType="1"/>
            </p:cNvSpPr>
            <p:nvPr/>
          </p:nvSpPr>
          <p:spPr bwMode="auto">
            <a:xfrm rot="2966587" flipV="1">
              <a:off x="7335435" y="4607719"/>
              <a:ext cx="61913" cy="92075"/>
            </a:xfrm>
            <a:prstGeom prst="line">
              <a:avLst/>
            </a:prstGeom>
            <a:noFill/>
            <a:ln w="7938">
              <a:solidFill>
                <a:srgbClr val="000000"/>
              </a:solidFill>
              <a:round/>
              <a:headEnd/>
              <a:tailEnd/>
            </a:ln>
          </p:spPr>
          <p:txBody>
            <a:bodyPr/>
            <a:lstStyle/>
            <a:p>
              <a:endParaRPr lang="fr-FR"/>
            </a:p>
          </p:txBody>
        </p:sp>
        <p:sp>
          <p:nvSpPr>
            <p:cNvPr id="1147" name="Freeform 1154"/>
            <p:cNvSpPr>
              <a:spLocks/>
            </p:cNvSpPr>
            <p:nvPr/>
          </p:nvSpPr>
          <p:spPr bwMode="auto">
            <a:xfrm rot="2966587">
              <a:off x="7289398" y="4585494"/>
              <a:ext cx="30162" cy="38100"/>
            </a:xfrm>
            <a:custGeom>
              <a:avLst/>
              <a:gdLst/>
              <a:ahLst/>
              <a:cxnLst>
                <a:cxn ang="0">
                  <a:pos x="14" y="0"/>
                </a:cxn>
                <a:cxn ang="0">
                  <a:pos x="14" y="5"/>
                </a:cxn>
                <a:cxn ang="0">
                  <a:pos x="19" y="5"/>
                </a:cxn>
                <a:cxn ang="0">
                  <a:pos x="19" y="5"/>
                </a:cxn>
                <a:cxn ang="0">
                  <a:pos x="19" y="10"/>
                </a:cxn>
                <a:cxn ang="0">
                  <a:pos x="19" y="10"/>
                </a:cxn>
                <a:cxn ang="0">
                  <a:pos x="19" y="10"/>
                </a:cxn>
                <a:cxn ang="0">
                  <a:pos x="19" y="14"/>
                </a:cxn>
                <a:cxn ang="0">
                  <a:pos x="19" y="14"/>
                </a:cxn>
                <a:cxn ang="0">
                  <a:pos x="19" y="19"/>
                </a:cxn>
                <a:cxn ang="0">
                  <a:pos x="14" y="19"/>
                </a:cxn>
                <a:cxn ang="0">
                  <a:pos x="14" y="19"/>
                </a:cxn>
                <a:cxn ang="0">
                  <a:pos x="14" y="19"/>
                </a:cxn>
                <a:cxn ang="0">
                  <a:pos x="10" y="19"/>
                </a:cxn>
                <a:cxn ang="0">
                  <a:pos x="10" y="24"/>
                </a:cxn>
                <a:cxn ang="0">
                  <a:pos x="10" y="24"/>
                </a:cxn>
                <a:cxn ang="0">
                  <a:pos x="5" y="24"/>
                </a:cxn>
                <a:cxn ang="0">
                  <a:pos x="5" y="19"/>
                </a:cxn>
                <a:cxn ang="0">
                  <a:pos x="5" y="19"/>
                </a:cxn>
                <a:cxn ang="0">
                  <a:pos x="0" y="19"/>
                </a:cxn>
                <a:cxn ang="0">
                  <a:pos x="0" y="19"/>
                </a:cxn>
                <a:cxn ang="0">
                  <a:pos x="0" y="14"/>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0" y="0"/>
                </a:cxn>
                <a:cxn ang="0">
                  <a:pos x="14" y="0"/>
                </a:cxn>
                <a:cxn ang="0">
                  <a:pos x="14" y="0"/>
                </a:cxn>
              </a:cxnLst>
              <a:rect l="0" t="0" r="r" b="b"/>
              <a:pathLst>
                <a:path w="19" h="24">
                  <a:moveTo>
                    <a:pt x="14" y="0"/>
                  </a:moveTo>
                  <a:lnTo>
                    <a:pt x="14" y="5"/>
                  </a:lnTo>
                  <a:lnTo>
                    <a:pt x="19" y="5"/>
                  </a:lnTo>
                  <a:lnTo>
                    <a:pt x="19" y="5"/>
                  </a:lnTo>
                  <a:lnTo>
                    <a:pt x="19" y="10"/>
                  </a:lnTo>
                  <a:lnTo>
                    <a:pt x="19" y="10"/>
                  </a:lnTo>
                  <a:lnTo>
                    <a:pt x="19" y="10"/>
                  </a:lnTo>
                  <a:lnTo>
                    <a:pt x="19" y="14"/>
                  </a:lnTo>
                  <a:lnTo>
                    <a:pt x="19" y="14"/>
                  </a:lnTo>
                  <a:lnTo>
                    <a:pt x="19" y="19"/>
                  </a:lnTo>
                  <a:lnTo>
                    <a:pt x="14" y="19"/>
                  </a:lnTo>
                  <a:lnTo>
                    <a:pt x="14" y="19"/>
                  </a:lnTo>
                  <a:lnTo>
                    <a:pt x="14" y="19"/>
                  </a:lnTo>
                  <a:lnTo>
                    <a:pt x="10" y="19"/>
                  </a:lnTo>
                  <a:lnTo>
                    <a:pt x="10" y="24"/>
                  </a:lnTo>
                  <a:lnTo>
                    <a:pt x="10" y="24"/>
                  </a:lnTo>
                  <a:lnTo>
                    <a:pt x="5" y="24"/>
                  </a:lnTo>
                  <a:lnTo>
                    <a:pt x="5" y="19"/>
                  </a:lnTo>
                  <a:lnTo>
                    <a:pt x="5" y="19"/>
                  </a:lnTo>
                  <a:lnTo>
                    <a:pt x="0" y="19"/>
                  </a:lnTo>
                  <a:lnTo>
                    <a:pt x="0" y="19"/>
                  </a:lnTo>
                  <a:lnTo>
                    <a:pt x="0" y="14"/>
                  </a:lnTo>
                  <a:lnTo>
                    <a:pt x="0" y="14"/>
                  </a:lnTo>
                  <a:lnTo>
                    <a:pt x="0" y="14"/>
                  </a:lnTo>
                  <a:lnTo>
                    <a:pt x="0" y="10"/>
                  </a:lnTo>
                  <a:lnTo>
                    <a:pt x="0" y="10"/>
                  </a:lnTo>
                  <a:lnTo>
                    <a:pt x="0" y="10"/>
                  </a:lnTo>
                  <a:lnTo>
                    <a:pt x="0" y="5"/>
                  </a:lnTo>
                  <a:lnTo>
                    <a:pt x="0" y="5"/>
                  </a:lnTo>
                  <a:lnTo>
                    <a:pt x="5" y="5"/>
                  </a:lnTo>
                  <a:lnTo>
                    <a:pt x="5" y="0"/>
                  </a:lnTo>
                  <a:lnTo>
                    <a:pt x="5" y="0"/>
                  </a:lnTo>
                  <a:lnTo>
                    <a:pt x="10" y="0"/>
                  </a:lnTo>
                  <a:lnTo>
                    <a:pt x="10" y="0"/>
                  </a:lnTo>
                  <a:lnTo>
                    <a:pt x="10"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148" name="Line 1155"/>
            <p:cNvSpPr>
              <a:spLocks noChangeShapeType="1"/>
            </p:cNvSpPr>
            <p:nvPr/>
          </p:nvSpPr>
          <p:spPr bwMode="auto">
            <a:xfrm rot="2966587">
              <a:off x="7261616" y="4573588"/>
              <a:ext cx="90488" cy="61912"/>
            </a:xfrm>
            <a:prstGeom prst="line">
              <a:avLst/>
            </a:prstGeom>
            <a:noFill/>
            <a:ln w="7938">
              <a:solidFill>
                <a:srgbClr val="000000"/>
              </a:solidFill>
              <a:round/>
              <a:headEnd/>
              <a:tailEnd/>
            </a:ln>
          </p:spPr>
          <p:txBody>
            <a:bodyPr/>
            <a:lstStyle/>
            <a:p>
              <a:endParaRPr lang="fr-FR"/>
            </a:p>
          </p:txBody>
        </p:sp>
        <p:sp>
          <p:nvSpPr>
            <p:cNvPr id="1149" name="Line 1156"/>
            <p:cNvSpPr>
              <a:spLocks noChangeShapeType="1"/>
            </p:cNvSpPr>
            <p:nvPr/>
          </p:nvSpPr>
          <p:spPr bwMode="auto">
            <a:xfrm rot="2966587" flipV="1">
              <a:off x="7275904" y="4559300"/>
              <a:ext cx="61912" cy="90488"/>
            </a:xfrm>
            <a:prstGeom prst="line">
              <a:avLst/>
            </a:prstGeom>
            <a:noFill/>
            <a:ln w="7938">
              <a:solidFill>
                <a:srgbClr val="000000"/>
              </a:solidFill>
              <a:round/>
              <a:headEnd/>
              <a:tailEnd/>
            </a:ln>
          </p:spPr>
          <p:txBody>
            <a:bodyPr/>
            <a:lstStyle/>
            <a:p>
              <a:endParaRPr lang="fr-FR"/>
            </a:p>
          </p:txBody>
        </p:sp>
        <p:sp>
          <p:nvSpPr>
            <p:cNvPr id="1150" name="Freeform 1157"/>
            <p:cNvSpPr>
              <a:spLocks/>
            </p:cNvSpPr>
            <p:nvPr/>
          </p:nvSpPr>
          <p:spPr bwMode="auto">
            <a:xfrm rot="2966587">
              <a:off x="7639441" y="4089400"/>
              <a:ext cx="38100" cy="38100"/>
            </a:xfrm>
            <a:custGeom>
              <a:avLst/>
              <a:gdLst/>
              <a:ahLst/>
              <a:cxnLst>
                <a:cxn ang="0">
                  <a:pos x="19" y="24"/>
                </a:cxn>
                <a:cxn ang="0">
                  <a:pos x="14" y="24"/>
                </a:cxn>
                <a:cxn ang="0">
                  <a:pos x="14" y="24"/>
                </a:cxn>
                <a:cxn ang="0">
                  <a:pos x="14" y="24"/>
                </a:cxn>
                <a:cxn ang="0">
                  <a:pos x="9" y="24"/>
                </a:cxn>
                <a:cxn ang="0">
                  <a:pos x="9" y="24"/>
                </a:cxn>
                <a:cxn ang="0">
                  <a:pos x="9" y="24"/>
                </a:cxn>
                <a:cxn ang="0">
                  <a:pos x="5" y="20"/>
                </a:cxn>
                <a:cxn ang="0">
                  <a:pos x="5" y="20"/>
                </a:cxn>
                <a:cxn ang="0">
                  <a:pos x="5" y="20"/>
                </a:cxn>
                <a:cxn ang="0">
                  <a:pos x="5" y="15"/>
                </a:cxn>
                <a:cxn ang="0">
                  <a:pos x="0" y="15"/>
                </a:cxn>
                <a:cxn ang="0">
                  <a:pos x="0" y="15"/>
                </a:cxn>
                <a:cxn ang="0">
                  <a:pos x="0" y="10"/>
                </a:cxn>
                <a:cxn ang="0">
                  <a:pos x="5" y="10"/>
                </a:cxn>
                <a:cxn ang="0">
                  <a:pos x="5" y="10"/>
                </a:cxn>
                <a:cxn ang="0">
                  <a:pos x="5" y="5"/>
                </a:cxn>
                <a:cxn ang="0">
                  <a:pos x="5" y="5"/>
                </a:cxn>
                <a:cxn ang="0">
                  <a:pos x="5" y="5"/>
                </a:cxn>
                <a:cxn ang="0">
                  <a:pos x="9" y="5"/>
                </a:cxn>
                <a:cxn ang="0">
                  <a:pos x="9" y="0"/>
                </a:cxn>
                <a:cxn ang="0">
                  <a:pos x="14" y="0"/>
                </a:cxn>
                <a:cxn ang="0">
                  <a:pos x="14" y="0"/>
                </a:cxn>
                <a:cxn ang="0">
                  <a:pos x="14" y="5"/>
                </a:cxn>
                <a:cxn ang="0">
                  <a:pos x="19" y="5"/>
                </a:cxn>
                <a:cxn ang="0">
                  <a:pos x="19" y="5"/>
                </a:cxn>
                <a:cxn ang="0">
                  <a:pos x="19" y="5"/>
                </a:cxn>
                <a:cxn ang="0">
                  <a:pos x="19" y="5"/>
                </a:cxn>
                <a:cxn ang="0">
                  <a:pos x="24" y="10"/>
                </a:cxn>
                <a:cxn ang="0">
                  <a:pos x="24" y="10"/>
                </a:cxn>
                <a:cxn ang="0">
                  <a:pos x="24" y="15"/>
                </a:cxn>
                <a:cxn ang="0">
                  <a:pos x="24" y="15"/>
                </a:cxn>
                <a:cxn ang="0">
                  <a:pos x="24" y="15"/>
                </a:cxn>
                <a:cxn ang="0">
                  <a:pos x="24" y="20"/>
                </a:cxn>
                <a:cxn ang="0">
                  <a:pos x="19" y="20"/>
                </a:cxn>
                <a:cxn ang="0">
                  <a:pos x="19" y="20"/>
                </a:cxn>
                <a:cxn ang="0">
                  <a:pos x="19" y="24"/>
                </a:cxn>
              </a:cxnLst>
              <a:rect l="0" t="0" r="r" b="b"/>
              <a:pathLst>
                <a:path w="24" h="24">
                  <a:moveTo>
                    <a:pt x="19" y="24"/>
                  </a:moveTo>
                  <a:lnTo>
                    <a:pt x="14" y="24"/>
                  </a:lnTo>
                  <a:lnTo>
                    <a:pt x="14" y="24"/>
                  </a:lnTo>
                  <a:lnTo>
                    <a:pt x="14" y="24"/>
                  </a:lnTo>
                  <a:lnTo>
                    <a:pt x="9" y="24"/>
                  </a:lnTo>
                  <a:lnTo>
                    <a:pt x="9" y="24"/>
                  </a:lnTo>
                  <a:lnTo>
                    <a:pt x="9" y="24"/>
                  </a:lnTo>
                  <a:lnTo>
                    <a:pt x="5" y="20"/>
                  </a:lnTo>
                  <a:lnTo>
                    <a:pt x="5" y="20"/>
                  </a:lnTo>
                  <a:lnTo>
                    <a:pt x="5" y="20"/>
                  </a:lnTo>
                  <a:lnTo>
                    <a:pt x="5" y="15"/>
                  </a:lnTo>
                  <a:lnTo>
                    <a:pt x="0" y="15"/>
                  </a:lnTo>
                  <a:lnTo>
                    <a:pt x="0" y="15"/>
                  </a:lnTo>
                  <a:lnTo>
                    <a:pt x="0" y="10"/>
                  </a:lnTo>
                  <a:lnTo>
                    <a:pt x="5" y="10"/>
                  </a:lnTo>
                  <a:lnTo>
                    <a:pt x="5" y="10"/>
                  </a:lnTo>
                  <a:lnTo>
                    <a:pt x="5" y="5"/>
                  </a:lnTo>
                  <a:lnTo>
                    <a:pt x="5" y="5"/>
                  </a:lnTo>
                  <a:lnTo>
                    <a:pt x="5" y="5"/>
                  </a:lnTo>
                  <a:lnTo>
                    <a:pt x="9" y="5"/>
                  </a:lnTo>
                  <a:lnTo>
                    <a:pt x="9" y="0"/>
                  </a:lnTo>
                  <a:lnTo>
                    <a:pt x="14" y="0"/>
                  </a:lnTo>
                  <a:lnTo>
                    <a:pt x="14" y="0"/>
                  </a:lnTo>
                  <a:lnTo>
                    <a:pt x="14" y="5"/>
                  </a:lnTo>
                  <a:lnTo>
                    <a:pt x="19" y="5"/>
                  </a:lnTo>
                  <a:lnTo>
                    <a:pt x="19" y="5"/>
                  </a:lnTo>
                  <a:lnTo>
                    <a:pt x="19" y="5"/>
                  </a:lnTo>
                  <a:lnTo>
                    <a:pt x="19" y="5"/>
                  </a:lnTo>
                  <a:lnTo>
                    <a:pt x="24" y="10"/>
                  </a:lnTo>
                  <a:lnTo>
                    <a:pt x="24" y="10"/>
                  </a:lnTo>
                  <a:lnTo>
                    <a:pt x="24" y="15"/>
                  </a:lnTo>
                  <a:lnTo>
                    <a:pt x="24" y="15"/>
                  </a:lnTo>
                  <a:lnTo>
                    <a:pt x="24" y="15"/>
                  </a:lnTo>
                  <a:lnTo>
                    <a:pt x="24" y="20"/>
                  </a:lnTo>
                  <a:lnTo>
                    <a:pt x="19" y="20"/>
                  </a:lnTo>
                  <a:lnTo>
                    <a:pt x="19" y="20"/>
                  </a:lnTo>
                  <a:lnTo>
                    <a:pt x="19" y="24"/>
                  </a:lnTo>
                  <a:close/>
                </a:path>
              </a:pathLst>
            </a:custGeom>
            <a:solidFill>
              <a:srgbClr val="000000"/>
            </a:solidFill>
            <a:ln w="7938">
              <a:solidFill>
                <a:srgbClr val="000000"/>
              </a:solidFill>
              <a:prstDash val="solid"/>
              <a:round/>
              <a:headEnd/>
              <a:tailEnd/>
            </a:ln>
          </p:spPr>
          <p:txBody>
            <a:bodyPr/>
            <a:lstStyle/>
            <a:p>
              <a:endParaRPr lang="fr-FR"/>
            </a:p>
          </p:txBody>
        </p:sp>
        <p:sp>
          <p:nvSpPr>
            <p:cNvPr id="1151" name="Line 1158"/>
            <p:cNvSpPr>
              <a:spLocks noChangeShapeType="1"/>
            </p:cNvSpPr>
            <p:nvPr/>
          </p:nvSpPr>
          <p:spPr bwMode="auto">
            <a:xfrm rot="2966587" flipV="1">
              <a:off x="7604516" y="4079875"/>
              <a:ext cx="98425" cy="60325"/>
            </a:xfrm>
            <a:prstGeom prst="line">
              <a:avLst/>
            </a:prstGeom>
            <a:noFill/>
            <a:ln w="7938">
              <a:solidFill>
                <a:srgbClr val="000000"/>
              </a:solidFill>
              <a:round/>
              <a:headEnd/>
              <a:tailEnd/>
            </a:ln>
          </p:spPr>
          <p:txBody>
            <a:bodyPr/>
            <a:lstStyle/>
            <a:p>
              <a:endParaRPr lang="fr-FR"/>
            </a:p>
          </p:txBody>
        </p:sp>
        <p:sp>
          <p:nvSpPr>
            <p:cNvPr id="1152" name="Line 1159"/>
            <p:cNvSpPr>
              <a:spLocks noChangeShapeType="1"/>
            </p:cNvSpPr>
            <p:nvPr/>
          </p:nvSpPr>
          <p:spPr bwMode="auto">
            <a:xfrm rot="2966587">
              <a:off x="7627536" y="4066381"/>
              <a:ext cx="61912" cy="92075"/>
            </a:xfrm>
            <a:prstGeom prst="line">
              <a:avLst/>
            </a:prstGeom>
            <a:noFill/>
            <a:ln w="7938">
              <a:solidFill>
                <a:srgbClr val="000000"/>
              </a:solidFill>
              <a:round/>
              <a:headEnd/>
              <a:tailEnd/>
            </a:ln>
          </p:spPr>
          <p:txBody>
            <a:bodyPr/>
            <a:lstStyle/>
            <a:p>
              <a:endParaRPr lang="fr-FR"/>
            </a:p>
          </p:txBody>
        </p:sp>
        <p:sp>
          <p:nvSpPr>
            <p:cNvPr id="1153" name="Freeform 1160"/>
            <p:cNvSpPr>
              <a:spLocks/>
            </p:cNvSpPr>
            <p:nvPr/>
          </p:nvSpPr>
          <p:spPr bwMode="auto">
            <a:xfrm rot="2966587">
              <a:off x="7714054" y="4052888"/>
              <a:ext cx="31750" cy="38100"/>
            </a:xfrm>
            <a:custGeom>
              <a:avLst/>
              <a:gdLst/>
              <a:ahLst/>
              <a:cxnLst>
                <a:cxn ang="0">
                  <a:pos x="15" y="20"/>
                </a:cxn>
                <a:cxn ang="0">
                  <a:pos x="15" y="24"/>
                </a:cxn>
                <a:cxn ang="0">
                  <a:pos x="15" y="24"/>
                </a:cxn>
                <a:cxn ang="0">
                  <a:pos x="10" y="24"/>
                </a:cxn>
                <a:cxn ang="0">
                  <a:pos x="10" y="24"/>
                </a:cxn>
                <a:cxn ang="0">
                  <a:pos x="5" y="24"/>
                </a:cxn>
                <a:cxn ang="0">
                  <a:pos x="5" y="24"/>
                </a:cxn>
                <a:cxn ang="0">
                  <a:pos x="5" y="20"/>
                </a:cxn>
                <a:cxn ang="0">
                  <a:pos x="5" y="20"/>
                </a:cxn>
                <a:cxn ang="0">
                  <a:pos x="0" y="20"/>
                </a:cxn>
                <a:cxn ang="0">
                  <a:pos x="0" y="15"/>
                </a:cxn>
                <a:cxn ang="0">
                  <a:pos x="0" y="15"/>
                </a:cxn>
                <a:cxn ang="0">
                  <a:pos x="0" y="15"/>
                </a:cxn>
                <a:cxn ang="0">
                  <a:pos x="0" y="10"/>
                </a:cxn>
                <a:cxn ang="0">
                  <a:pos x="0" y="10"/>
                </a:cxn>
                <a:cxn ang="0">
                  <a:pos x="0" y="5"/>
                </a:cxn>
                <a:cxn ang="0">
                  <a:pos x="0" y="5"/>
                </a:cxn>
                <a:cxn ang="0">
                  <a:pos x="5" y="5"/>
                </a:cxn>
                <a:cxn ang="0">
                  <a:pos x="5" y="5"/>
                </a:cxn>
                <a:cxn ang="0">
                  <a:pos x="5" y="0"/>
                </a:cxn>
                <a:cxn ang="0">
                  <a:pos x="10" y="0"/>
                </a:cxn>
                <a:cxn ang="0">
                  <a:pos x="10" y="0"/>
                </a:cxn>
                <a:cxn ang="0">
                  <a:pos x="10" y="0"/>
                </a:cxn>
                <a:cxn ang="0">
                  <a:pos x="15" y="0"/>
                </a:cxn>
                <a:cxn ang="0">
                  <a:pos x="15" y="5"/>
                </a:cxn>
                <a:cxn ang="0">
                  <a:pos x="15" y="5"/>
                </a:cxn>
                <a:cxn ang="0">
                  <a:pos x="20" y="5"/>
                </a:cxn>
                <a:cxn ang="0">
                  <a:pos x="20" y="5"/>
                </a:cxn>
                <a:cxn ang="0">
                  <a:pos x="20" y="10"/>
                </a:cxn>
                <a:cxn ang="0">
                  <a:pos x="20" y="10"/>
                </a:cxn>
                <a:cxn ang="0">
                  <a:pos x="20" y="10"/>
                </a:cxn>
                <a:cxn ang="0">
                  <a:pos x="20" y="15"/>
                </a:cxn>
                <a:cxn ang="0">
                  <a:pos x="20" y="15"/>
                </a:cxn>
                <a:cxn ang="0">
                  <a:pos x="20" y="20"/>
                </a:cxn>
                <a:cxn ang="0">
                  <a:pos x="20" y="20"/>
                </a:cxn>
                <a:cxn ang="0">
                  <a:pos x="20" y="20"/>
                </a:cxn>
                <a:cxn ang="0">
                  <a:pos x="15" y="20"/>
                </a:cxn>
              </a:cxnLst>
              <a:rect l="0" t="0" r="r" b="b"/>
              <a:pathLst>
                <a:path w="20" h="24">
                  <a:moveTo>
                    <a:pt x="15" y="20"/>
                  </a:moveTo>
                  <a:lnTo>
                    <a:pt x="15" y="24"/>
                  </a:lnTo>
                  <a:lnTo>
                    <a:pt x="15" y="24"/>
                  </a:lnTo>
                  <a:lnTo>
                    <a:pt x="10" y="24"/>
                  </a:lnTo>
                  <a:lnTo>
                    <a:pt x="10" y="24"/>
                  </a:lnTo>
                  <a:lnTo>
                    <a:pt x="5" y="24"/>
                  </a:lnTo>
                  <a:lnTo>
                    <a:pt x="5" y="24"/>
                  </a:lnTo>
                  <a:lnTo>
                    <a:pt x="5" y="20"/>
                  </a:lnTo>
                  <a:lnTo>
                    <a:pt x="5" y="20"/>
                  </a:lnTo>
                  <a:lnTo>
                    <a:pt x="0" y="20"/>
                  </a:lnTo>
                  <a:lnTo>
                    <a:pt x="0" y="15"/>
                  </a:lnTo>
                  <a:lnTo>
                    <a:pt x="0" y="15"/>
                  </a:lnTo>
                  <a:lnTo>
                    <a:pt x="0" y="15"/>
                  </a:lnTo>
                  <a:lnTo>
                    <a:pt x="0" y="10"/>
                  </a:lnTo>
                  <a:lnTo>
                    <a:pt x="0" y="10"/>
                  </a:lnTo>
                  <a:lnTo>
                    <a:pt x="0" y="5"/>
                  </a:lnTo>
                  <a:lnTo>
                    <a:pt x="0" y="5"/>
                  </a:lnTo>
                  <a:lnTo>
                    <a:pt x="5" y="5"/>
                  </a:lnTo>
                  <a:lnTo>
                    <a:pt x="5" y="5"/>
                  </a:lnTo>
                  <a:lnTo>
                    <a:pt x="5" y="0"/>
                  </a:lnTo>
                  <a:lnTo>
                    <a:pt x="10" y="0"/>
                  </a:lnTo>
                  <a:lnTo>
                    <a:pt x="10" y="0"/>
                  </a:lnTo>
                  <a:lnTo>
                    <a:pt x="10" y="0"/>
                  </a:lnTo>
                  <a:lnTo>
                    <a:pt x="15" y="0"/>
                  </a:lnTo>
                  <a:lnTo>
                    <a:pt x="15" y="5"/>
                  </a:lnTo>
                  <a:lnTo>
                    <a:pt x="15" y="5"/>
                  </a:lnTo>
                  <a:lnTo>
                    <a:pt x="20" y="5"/>
                  </a:lnTo>
                  <a:lnTo>
                    <a:pt x="20" y="5"/>
                  </a:lnTo>
                  <a:lnTo>
                    <a:pt x="20" y="10"/>
                  </a:lnTo>
                  <a:lnTo>
                    <a:pt x="20" y="10"/>
                  </a:lnTo>
                  <a:lnTo>
                    <a:pt x="20" y="10"/>
                  </a:lnTo>
                  <a:lnTo>
                    <a:pt x="20" y="15"/>
                  </a:lnTo>
                  <a:lnTo>
                    <a:pt x="20" y="15"/>
                  </a:lnTo>
                  <a:lnTo>
                    <a:pt x="20" y="20"/>
                  </a:lnTo>
                  <a:lnTo>
                    <a:pt x="20" y="20"/>
                  </a:lnTo>
                  <a:lnTo>
                    <a:pt x="20" y="20"/>
                  </a:lnTo>
                  <a:lnTo>
                    <a:pt x="15" y="20"/>
                  </a:lnTo>
                  <a:close/>
                </a:path>
              </a:pathLst>
            </a:custGeom>
            <a:solidFill>
              <a:srgbClr val="000000"/>
            </a:solidFill>
            <a:ln w="7938">
              <a:solidFill>
                <a:srgbClr val="000000"/>
              </a:solidFill>
              <a:prstDash val="solid"/>
              <a:round/>
              <a:headEnd/>
              <a:tailEnd/>
            </a:ln>
          </p:spPr>
          <p:txBody>
            <a:bodyPr/>
            <a:lstStyle/>
            <a:p>
              <a:endParaRPr lang="fr-FR"/>
            </a:p>
          </p:txBody>
        </p:sp>
        <p:sp>
          <p:nvSpPr>
            <p:cNvPr id="1154" name="Line 1161"/>
            <p:cNvSpPr>
              <a:spLocks noChangeShapeType="1"/>
            </p:cNvSpPr>
            <p:nvPr/>
          </p:nvSpPr>
          <p:spPr bwMode="auto">
            <a:xfrm rot="2966587" flipV="1">
              <a:off x="7681510" y="4045744"/>
              <a:ext cx="92075" cy="52387"/>
            </a:xfrm>
            <a:prstGeom prst="line">
              <a:avLst/>
            </a:prstGeom>
            <a:noFill/>
            <a:ln w="7938">
              <a:solidFill>
                <a:srgbClr val="000000"/>
              </a:solidFill>
              <a:round/>
              <a:headEnd/>
              <a:tailEnd/>
            </a:ln>
          </p:spPr>
          <p:txBody>
            <a:bodyPr/>
            <a:lstStyle/>
            <a:p>
              <a:endParaRPr lang="fr-FR"/>
            </a:p>
          </p:txBody>
        </p:sp>
        <p:sp>
          <p:nvSpPr>
            <p:cNvPr id="1155" name="Line 1162"/>
            <p:cNvSpPr>
              <a:spLocks noChangeShapeType="1"/>
            </p:cNvSpPr>
            <p:nvPr/>
          </p:nvSpPr>
          <p:spPr bwMode="auto">
            <a:xfrm rot="2966587">
              <a:off x="7697385" y="4021931"/>
              <a:ext cx="60325" cy="100013"/>
            </a:xfrm>
            <a:prstGeom prst="line">
              <a:avLst/>
            </a:prstGeom>
            <a:noFill/>
            <a:ln w="7938">
              <a:solidFill>
                <a:srgbClr val="000000"/>
              </a:solidFill>
              <a:round/>
              <a:headEnd/>
              <a:tailEnd/>
            </a:ln>
          </p:spPr>
          <p:txBody>
            <a:bodyPr/>
            <a:lstStyle/>
            <a:p>
              <a:endParaRPr lang="fr-FR"/>
            </a:p>
          </p:txBody>
        </p:sp>
        <p:sp>
          <p:nvSpPr>
            <p:cNvPr id="1156" name="Freeform 1163"/>
            <p:cNvSpPr>
              <a:spLocks/>
            </p:cNvSpPr>
            <p:nvPr/>
          </p:nvSpPr>
          <p:spPr bwMode="auto">
            <a:xfrm rot="2966587">
              <a:off x="7764061" y="4069556"/>
              <a:ext cx="68262" cy="98425"/>
            </a:xfrm>
            <a:custGeom>
              <a:avLst/>
              <a:gdLst/>
              <a:ahLst/>
              <a:cxnLst>
                <a:cxn ang="0">
                  <a:pos x="0" y="0"/>
                </a:cxn>
                <a:cxn ang="0">
                  <a:pos x="5" y="0"/>
                </a:cxn>
                <a:cxn ang="0">
                  <a:pos x="5" y="0"/>
                </a:cxn>
                <a:cxn ang="0">
                  <a:pos x="9" y="0"/>
                </a:cxn>
                <a:cxn ang="0">
                  <a:pos x="9" y="0"/>
                </a:cxn>
                <a:cxn ang="0">
                  <a:pos x="14" y="5"/>
                </a:cxn>
                <a:cxn ang="0">
                  <a:pos x="19" y="5"/>
                </a:cxn>
                <a:cxn ang="0">
                  <a:pos x="19" y="9"/>
                </a:cxn>
                <a:cxn ang="0">
                  <a:pos x="24" y="14"/>
                </a:cxn>
                <a:cxn ang="0">
                  <a:pos x="29" y="19"/>
                </a:cxn>
                <a:cxn ang="0">
                  <a:pos x="29" y="24"/>
                </a:cxn>
                <a:cxn ang="0">
                  <a:pos x="29" y="24"/>
                </a:cxn>
                <a:cxn ang="0">
                  <a:pos x="33" y="29"/>
                </a:cxn>
                <a:cxn ang="0">
                  <a:pos x="33" y="33"/>
                </a:cxn>
                <a:cxn ang="0">
                  <a:pos x="38" y="38"/>
                </a:cxn>
                <a:cxn ang="0">
                  <a:pos x="38" y="43"/>
                </a:cxn>
                <a:cxn ang="0">
                  <a:pos x="38" y="48"/>
                </a:cxn>
                <a:cxn ang="0">
                  <a:pos x="43" y="53"/>
                </a:cxn>
                <a:cxn ang="0">
                  <a:pos x="43" y="53"/>
                </a:cxn>
                <a:cxn ang="0">
                  <a:pos x="43" y="57"/>
                </a:cxn>
                <a:cxn ang="0">
                  <a:pos x="38" y="57"/>
                </a:cxn>
                <a:cxn ang="0">
                  <a:pos x="38" y="57"/>
                </a:cxn>
                <a:cxn ang="0">
                  <a:pos x="38" y="57"/>
                </a:cxn>
                <a:cxn ang="0">
                  <a:pos x="38" y="62"/>
                </a:cxn>
                <a:cxn ang="0">
                  <a:pos x="33" y="62"/>
                </a:cxn>
                <a:cxn ang="0">
                  <a:pos x="33" y="57"/>
                </a:cxn>
                <a:cxn ang="0">
                  <a:pos x="29" y="57"/>
                </a:cxn>
                <a:cxn ang="0">
                  <a:pos x="29" y="57"/>
                </a:cxn>
                <a:cxn ang="0">
                  <a:pos x="24" y="53"/>
                </a:cxn>
                <a:cxn ang="0">
                  <a:pos x="19" y="48"/>
                </a:cxn>
                <a:cxn ang="0">
                  <a:pos x="19" y="43"/>
                </a:cxn>
                <a:cxn ang="0">
                  <a:pos x="14" y="38"/>
                </a:cxn>
                <a:cxn ang="0">
                  <a:pos x="9" y="33"/>
                </a:cxn>
                <a:cxn ang="0">
                  <a:pos x="9" y="33"/>
                </a:cxn>
                <a:cxn ang="0">
                  <a:pos x="9" y="29"/>
                </a:cxn>
                <a:cxn ang="0">
                  <a:pos x="5" y="24"/>
                </a:cxn>
                <a:cxn ang="0">
                  <a:pos x="5" y="19"/>
                </a:cxn>
                <a:cxn ang="0">
                  <a:pos x="0" y="19"/>
                </a:cxn>
                <a:cxn ang="0">
                  <a:pos x="0" y="14"/>
                </a:cxn>
                <a:cxn ang="0">
                  <a:pos x="0" y="9"/>
                </a:cxn>
                <a:cxn ang="0">
                  <a:pos x="0" y="5"/>
                </a:cxn>
                <a:cxn ang="0">
                  <a:pos x="0" y="5"/>
                </a:cxn>
                <a:cxn ang="0">
                  <a:pos x="0" y="0"/>
                </a:cxn>
                <a:cxn ang="0">
                  <a:pos x="0" y="0"/>
                </a:cxn>
                <a:cxn ang="0">
                  <a:pos x="0" y="0"/>
                </a:cxn>
              </a:cxnLst>
              <a:rect l="0" t="0" r="r" b="b"/>
              <a:pathLst>
                <a:path w="43" h="62">
                  <a:moveTo>
                    <a:pt x="0" y="0"/>
                  </a:moveTo>
                  <a:lnTo>
                    <a:pt x="5" y="0"/>
                  </a:lnTo>
                  <a:lnTo>
                    <a:pt x="5" y="0"/>
                  </a:lnTo>
                  <a:lnTo>
                    <a:pt x="9" y="0"/>
                  </a:lnTo>
                  <a:lnTo>
                    <a:pt x="9" y="0"/>
                  </a:lnTo>
                  <a:lnTo>
                    <a:pt x="14" y="5"/>
                  </a:lnTo>
                  <a:lnTo>
                    <a:pt x="19" y="5"/>
                  </a:lnTo>
                  <a:lnTo>
                    <a:pt x="19" y="9"/>
                  </a:lnTo>
                  <a:lnTo>
                    <a:pt x="24" y="14"/>
                  </a:lnTo>
                  <a:lnTo>
                    <a:pt x="29" y="19"/>
                  </a:lnTo>
                  <a:lnTo>
                    <a:pt x="29" y="24"/>
                  </a:lnTo>
                  <a:lnTo>
                    <a:pt x="29" y="24"/>
                  </a:lnTo>
                  <a:lnTo>
                    <a:pt x="33" y="29"/>
                  </a:lnTo>
                  <a:lnTo>
                    <a:pt x="33" y="33"/>
                  </a:lnTo>
                  <a:lnTo>
                    <a:pt x="38" y="38"/>
                  </a:lnTo>
                  <a:lnTo>
                    <a:pt x="38" y="43"/>
                  </a:lnTo>
                  <a:lnTo>
                    <a:pt x="38" y="48"/>
                  </a:lnTo>
                  <a:lnTo>
                    <a:pt x="43" y="53"/>
                  </a:lnTo>
                  <a:lnTo>
                    <a:pt x="43" y="53"/>
                  </a:lnTo>
                  <a:lnTo>
                    <a:pt x="43" y="57"/>
                  </a:lnTo>
                  <a:lnTo>
                    <a:pt x="38" y="57"/>
                  </a:lnTo>
                  <a:lnTo>
                    <a:pt x="38" y="57"/>
                  </a:lnTo>
                  <a:lnTo>
                    <a:pt x="38" y="57"/>
                  </a:lnTo>
                  <a:lnTo>
                    <a:pt x="38" y="62"/>
                  </a:lnTo>
                  <a:lnTo>
                    <a:pt x="33" y="62"/>
                  </a:lnTo>
                  <a:lnTo>
                    <a:pt x="33" y="57"/>
                  </a:lnTo>
                  <a:lnTo>
                    <a:pt x="29" y="57"/>
                  </a:lnTo>
                  <a:lnTo>
                    <a:pt x="29" y="57"/>
                  </a:lnTo>
                  <a:lnTo>
                    <a:pt x="24" y="53"/>
                  </a:lnTo>
                  <a:lnTo>
                    <a:pt x="19" y="48"/>
                  </a:lnTo>
                  <a:lnTo>
                    <a:pt x="19" y="43"/>
                  </a:lnTo>
                  <a:lnTo>
                    <a:pt x="14" y="38"/>
                  </a:lnTo>
                  <a:lnTo>
                    <a:pt x="9" y="33"/>
                  </a:lnTo>
                  <a:lnTo>
                    <a:pt x="9" y="33"/>
                  </a:lnTo>
                  <a:lnTo>
                    <a:pt x="9" y="29"/>
                  </a:lnTo>
                  <a:lnTo>
                    <a:pt x="5" y="24"/>
                  </a:lnTo>
                  <a:lnTo>
                    <a:pt x="5" y="19"/>
                  </a:lnTo>
                  <a:lnTo>
                    <a:pt x="0" y="19"/>
                  </a:lnTo>
                  <a:lnTo>
                    <a:pt x="0" y="14"/>
                  </a:lnTo>
                  <a:lnTo>
                    <a:pt x="0" y="9"/>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157" name="Freeform 1164"/>
            <p:cNvSpPr>
              <a:spLocks/>
            </p:cNvSpPr>
            <p:nvPr/>
          </p:nvSpPr>
          <p:spPr bwMode="auto">
            <a:xfrm rot="2966587">
              <a:off x="7273522" y="3736182"/>
              <a:ext cx="30163" cy="38100"/>
            </a:xfrm>
            <a:custGeom>
              <a:avLst/>
              <a:gdLst/>
              <a:ahLst/>
              <a:cxnLst>
                <a:cxn ang="0">
                  <a:pos x="14" y="19"/>
                </a:cxn>
                <a:cxn ang="0">
                  <a:pos x="14" y="19"/>
                </a:cxn>
                <a:cxn ang="0">
                  <a:pos x="14" y="24"/>
                </a:cxn>
                <a:cxn ang="0">
                  <a:pos x="9" y="24"/>
                </a:cxn>
                <a:cxn ang="0">
                  <a:pos x="9" y="24"/>
                </a:cxn>
                <a:cxn ang="0">
                  <a:pos x="5" y="24"/>
                </a:cxn>
                <a:cxn ang="0">
                  <a:pos x="5" y="24"/>
                </a:cxn>
                <a:cxn ang="0">
                  <a:pos x="5" y="19"/>
                </a:cxn>
                <a:cxn ang="0">
                  <a:pos x="0" y="19"/>
                </a:cxn>
                <a:cxn ang="0">
                  <a:pos x="0" y="19"/>
                </a:cxn>
                <a:cxn ang="0">
                  <a:pos x="0" y="14"/>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9" y="0"/>
                </a:cxn>
                <a:cxn ang="0">
                  <a:pos x="9" y="0"/>
                </a:cxn>
                <a:cxn ang="0">
                  <a:pos x="9" y="0"/>
                </a:cxn>
                <a:cxn ang="0">
                  <a:pos x="14" y="0"/>
                </a:cxn>
                <a:cxn ang="0">
                  <a:pos x="14" y="5"/>
                </a:cxn>
                <a:cxn ang="0">
                  <a:pos x="14" y="5"/>
                </a:cxn>
                <a:cxn ang="0">
                  <a:pos x="19" y="5"/>
                </a:cxn>
                <a:cxn ang="0">
                  <a:pos x="19" y="10"/>
                </a:cxn>
                <a:cxn ang="0">
                  <a:pos x="19" y="10"/>
                </a:cxn>
                <a:cxn ang="0">
                  <a:pos x="19" y="10"/>
                </a:cxn>
                <a:cxn ang="0">
                  <a:pos x="19" y="14"/>
                </a:cxn>
                <a:cxn ang="0">
                  <a:pos x="19" y="14"/>
                </a:cxn>
                <a:cxn ang="0">
                  <a:pos x="19" y="14"/>
                </a:cxn>
                <a:cxn ang="0">
                  <a:pos x="19" y="19"/>
                </a:cxn>
                <a:cxn ang="0">
                  <a:pos x="19" y="19"/>
                </a:cxn>
                <a:cxn ang="0">
                  <a:pos x="14" y="19"/>
                </a:cxn>
              </a:cxnLst>
              <a:rect l="0" t="0" r="r" b="b"/>
              <a:pathLst>
                <a:path w="19" h="24">
                  <a:moveTo>
                    <a:pt x="14" y="19"/>
                  </a:moveTo>
                  <a:lnTo>
                    <a:pt x="14" y="19"/>
                  </a:lnTo>
                  <a:lnTo>
                    <a:pt x="14" y="24"/>
                  </a:lnTo>
                  <a:lnTo>
                    <a:pt x="9" y="24"/>
                  </a:lnTo>
                  <a:lnTo>
                    <a:pt x="9" y="24"/>
                  </a:lnTo>
                  <a:lnTo>
                    <a:pt x="5" y="24"/>
                  </a:lnTo>
                  <a:lnTo>
                    <a:pt x="5" y="24"/>
                  </a:lnTo>
                  <a:lnTo>
                    <a:pt x="5" y="19"/>
                  </a:lnTo>
                  <a:lnTo>
                    <a:pt x="0" y="19"/>
                  </a:lnTo>
                  <a:lnTo>
                    <a:pt x="0" y="19"/>
                  </a:lnTo>
                  <a:lnTo>
                    <a:pt x="0" y="14"/>
                  </a:lnTo>
                  <a:lnTo>
                    <a:pt x="0" y="14"/>
                  </a:lnTo>
                  <a:lnTo>
                    <a:pt x="0" y="14"/>
                  </a:lnTo>
                  <a:lnTo>
                    <a:pt x="0" y="10"/>
                  </a:lnTo>
                  <a:lnTo>
                    <a:pt x="0" y="10"/>
                  </a:lnTo>
                  <a:lnTo>
                    <a:pt x="0" y="10"/>
                  </a:lnTo>
                  <a:lnTo>
                    <a:pt x="0" y="5"/>
                  </a:lnTo>
                  <a:lnTo>
                    <a:pt x="0" y="5"/>
                  </a:lnTo>
                  <a:lnTo>
                    <a:pt x="5" y="5"/>
                  </a:lnTo>
                  <a:lnTo>
                    <a:pt x="5" y="0"/>
                  </a:lnTo>
                  <a:lnTo>
                    <a:pt x="5" y="0"/>
                  </a:lnTo>
                  <a:lnTo>
                    <a:pt x="9" y="0"/>
                  </a:lnTo>
                  <a:lnTo>
                    <a:pt x="9" y="0"/>
                  </a:lnTo>
                  <a:lnTo>
                    <a:pt x="9" y="0"/>
                  </a:lnTo>
                  <a:lnTo>
                    <a:pt x="14" y="0"/>
                  </a:lnTo>
                  <a:lnTo>
                    <a:pt x="14" y="5"/>
                  </a:lnTo>
                  <a:lnTo>
                    <a:pt x="14" y="5"/>
                  </a:lnTo>
                  <a:lnTo>
                    <a:pt x="19" y="5"/>
                  </a:lnTo>
                  <a:lnTo>
                    <a:pt x="19" y="10"/>
                  </a:lnTo>
                  <a:lnTo>
                    <a:pt x="19" y="10"/>
                  </a:lnTo>
                  <a:lnTo>
                    <a:pt x="19" y="10"/>
                  </a:lnTo>
                  <a:lnTo>
                    <a:pt x="19" y="14"/>
                  </a:lnTo>
                  <a:lnTo>
                    <a:pt x="19" y="14"/>
                  </a:lnTo>
                  <a:lnTo>
                    <a:pt x="19" y="14"/>
                  </a:lnTo>
                  <a:lnTo>
                    <a:pt x="19" y="19"/>
                  </a:lnTo>
                  <a:lnTo>
                    <a:pt x="19" y="19"/>
                  </a:lnTo>
                  <a:lnTo>
                    <a:pt x="14" y="19"/>
                  </a:lnTo>
                  <a:close/>
                </a:path>
              </a:pathLst>
            </a:custGeom>
            <a:solidFill>
              <a:srgbClr val="000000"/>
            </a:solidFill>
            <a:ln w="7938">
              <a:solidFill>
                <a:srgbClr val="000000"/>
              </a:solidFill>
              <a:prstDash val="solid"/>
              <a:round/>
              <a:headEnd/>
              <a:tailEnd/>
            </a:ln>
          </p:spPr>
          <p:txBody>
            <a:bodyPr/>
            <a:lstStyle/>
            <a:p>
              <a:endParaRPr lang="fr-FR"/>
            </a:p>
          </p:txBody>
        </p:sp>
        <p:sp>
          <p:nvSpPr>
            <p:cNvPr id="1158" name="Line 1165"/>
            <p:cNvSpPr>
              <a:spLocks noChangeShapeType="1"/>
            </p:cNvSpPr>
            <p:nvPr/>
          </p:nvSpPr>
          <p:spPr bwMode="auto">
            <a:xfrm rot="2966587" flipV="1">
              <a:off x="7243360" y="3720307"/>
              <a:ext cx="90487" cy="69850"/>
            </a:xfrm>
            <a:prstGeom prst="line">
              <a:avLst/>
            </a:prstGeom>
            <a:noFill/>
            <a:ln w="7938">
              <a:solidFill>
                <a:srgbClr val="000000"/>
              </a:solidFill>
              <a:round/>
              <a:headEnd/>
              <a:tailEnd/>
            </a:ln>
          </p:spPr>
          <p:txBody>
            <a:bodyPr/>
            <a:lstStyle/>
            <a:p>
              <a:endParaRPr lang="fr-FR"/>
            </a:p>
          </p:txBody>
        </p:sp>
        <p:sp>
          <p:nvSpPr>
            <p:cNvPr id="1159" name="Line 1166"/>
            <p:cNvSpPr>
              <a:spLocks noChangeShapeType="1"/>
            </p:cNvSpPr>
            <p:nvPr/>
          </p:nvSpPr>
          <p:spPr bwMode="auto">
            <a:xfrm rot="2966587">
              <a:off x="7257647" y="3713957"/>
              <a:ext cx="61913" cy="82550"/>
            </a:xfrm>
            <a:prstGeom prst="line">
              <a:avLst/>
            </a:prstGeom>
            <a:noFill/>
            <a:ln w="7938">
              <a:solidFill>
                <a:srgbClr val="000000"/>
              </a:solidFill>
              <a:round/>
              <a:headEnd/>
              <a:tailEnd/>
            </a:ln>
          </p:spPr>
          <p:txBody>
            <a:bodyPr/>
            <a:lstStyle/>
            <a:p>
              <a:endParaRPr lang="fr-FR"/>
            </a:p>
          </p:txBody>
        </p:sp>
        <p:sp>
          <p:nvSpPr>
            <p:cNvPr id="1160" name="Freeform 1167"/>
            <p:cNvSpPr>
              <a:spLocks/>
            </p:cNvSpPr>
            <p:nvPr/>
          </p:nvSpPr>
          <p:spPr bwMode="auto">
            <a:xfrm rot="2966587">
              <a:off x="7340198" y="3701256"/>
              <a:ext cx="31750" cy="30163"/>
            </a:xfrm>
            <a:custGeom>
              <a:avLst/>
              <a:gdLst/>
              <a:ahLst/>
              <a:cxnLst>
                <a:cxn ang="0">
                  <a:pos x="15" y="19"/>
                </a:cxn>
                <a:cxn ang="0">
                  <a:pos x="15" y="19"/>
                </a:cxn>
                <a:cxn ang="0">
                  <a:pos x="10" y="19"/>
                </a:cxn>
                <a:cxn ang="0">
                  <a:pos x="10" y="19"/>
                </a:cxn>
                <a:cxn ang="0">
                  <a:pos x="10" y="19"/>
                </a:cxn>
                <a:cxn ang="0">
                  <a:pos x="5" y="19"/>
                </a:cxn>
                <a:cxn ang="0">
                  <a:pos x="5" y="19"/>
                </a:cxn>
                <a:cxn ang="0">
                  <a:pos x="5" y="19"/>
                </a:cxn>
                <a:cxn ang="0">
                  <a:pos x="0" y="19"/>
                </a:cxn>
                <a:cxn ang="0">
                  <a:pos x="0" y="19"/>
                </a:cxn>
                <a:cxn ang="0">
                  <a:pos x="0" y="14"/>
                </a:cxn>
                <a:cxn ang="0">
                  <a:pos x="0" y="14"/>
                </a:cxn>
                <a:cxn ang="0">
                  <a:pos x="0" y="10"/>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5" y="0"/>
                </a:cxn>
                <a:cxn ang="0">
                  <a:pos x="15" y="0"/>
                </a:cxn>
                <a:cxn ang="0">
                  <a:pos x="15" y="5"/>
                </a:cxn>
                <a:cxn ang="0">
                  <a:pos x="20" y="5"/>
                </a:cxn>
                <a:cxn ang="0">
                  <a:pos x="20" y="5"/>
                </a:cxn>
                <a:cxn ang="0">
                  <a:pos x="20" y="10"/>
                </a:cxn>
                <a:cxn ang="0">
                  <a:pos x="20" y="10"/>
                </a:cxn>
                <a:cxn ang="0">
                  <a:pos x="20" y="10"/>
                </a:cxn>
                <a:cxn ang="0">
                  <a:pos x="20" y="14"/>
                </a:cxn>
                <a:cxn ang="0">
                  <a:pos x="20" y="14"/>
                </a:cxn>
                <a:cxn ang="0">
                  <a:pos x="20" y="19"/>
                </a:cxn>
                <a:cxn ang="0">
                  <a:pos x="15" y="19"/>
                </a:cxn>
                <a:cxn ang="0">
                  <a:pos x="15" y="19"/>
                </a:cxn>
              </a:cxnLst>
              <a:rect l="0" t="0" r="r" b="b"/>
              <a:pathLst>
                <a:path w="20" h="19">
                  <a:moveTo>
                    <a:pt x="15" y="19"/>
                  </a:moveTo>
                  <a:lnTo>
                    <a:pt x="15" y="19"/>
                  </a:lnTo>
                  <a:lnTo>
                    <a:pt x="10" y="19"/>
                  </a:lnTo>
                  <a:lnTo>
                    <a:pt x="10" y="19"/>
                  </a:lnTo>
                  <a:lnTo>
                    <a:pt x="10" y="19"/>
                  </a:lnTo>
                  <a:lnTo>
                    <a:pt x="5" y="19"/>
                  </a:lnTo>
                  <a:lnTo>
                    <a:pt x="5" y="19"/>
                  </a:lnTo>
                  <a:lnTo>
                    <a:pt x="5" y="19"/>
                  </a:lnTo>
                  <a:lnTo>
                    <a:pt x="0" y="19"/>
                  </a:lnTo>
                  <a:lnTo>
                    <a:pt x="0" y="19"/>
                  </a:lnTo>
                  <a:lnTo>
                    <a:pt x="0" y="14"/>
                  </a:lnTo>
                  <a:lnTo>
                    <a:pt x="0" y="14"/>
                  </a:lnTo>
                  <a:lnTo>
                    <a:pt x="0" y="10"/>
                  </a:lnTo>
                  <a:lnTo>
                    <a:pt x="0" y="10"/>
                  </a:lnTo>
                  <a:lnTo>
                    <a:pt x="0" y="10"/>
                  </a:lnTo>
                  <a:lnTo>
                    <a:pt x="0" y="5"/>
                  </a:lnTo>
                  <a:lnTo>
                    <a:pt x="0" y="5"/>
                  </a:lnTo>
                  <a:lnTo>
                    <a:pt x="0" y="5"/>
                  </a:lnTo>
                  <a:lnTo>
                    <a:pt x="0" y="0"/>
                  </a:lnTo>
                  <a:lnTo>
                    <a:pt x="5" y="0"/>
                  </a:lnTo>
                  <a:lnTo>
                    <a:pt x="5" y="0"/>
                  </a:lnTo>
                  <a:lnTo>
                    <a:pt x="5" y="0"/>
                  </a:lnTo>
                  <a:lnTo>
                    <a:pt x="10" y="0"/>
                  </a:lnTo>
                  <a:lnTo>
                    <a:pt x="10" y="0"/>
                  </a:lnTo>
                  <a:lnTo>
                    <a:pt x="15" y="0"/>
                  </a:lnTo>
                  <a:lnTo>
                    <a:pt x="15" y="0"/>
                  </a:lnTo>
                  <a:lnTo>
                    <a:pt x="15" y="5"/>
                  </a:lnTo>
                  <a:lnTo>
                    <a:pt x="20" y="5"/>
                  </a:lnTo>
                  <a:lnTo>
                    <a:pt x="20" y="5"/>
                  </a:lnTo>
                  <a:lnTo>
                    <a:pt x="20" y="10"/>
                  </a:lnTo>
                  <a:lnTo>
                    <a:pt x="20" y="10"/>
                  </a:lnTo>
                  <a:lnTo>
                    <a:pt x="20" y="10"/>
                  </a:lnTo>
                  <a:lnTo>
                    <a:pt x="20" y="14"/>
                  </a:lnTo>
                  <a:lnTo>
                    <a:pt x="20" y="14"/>
                  </a:lnTo>
                  <a:lnTo>
                    <a:pt x="20" y="19"/>
                  </a:lnTo>
                  <a:lnTo>
                    <a:pt x="15" y="19"/>
                  </a:lnTo>
                  <a:lnTo>
                    <a:pt x="15" y="19"/>
                  </a:lnTo>
                  <a:close/>
                </a:path>
              </a:pathLst>
            </a:custGeom>
            <a:solidFill>
              <a:srgbClr val="000000"/>
            </a:solidFill>
            <a:ln w="7938">
              <a:solidFill>
                <a:srgbClr val="000000"/>
              </a:solidFill>
              <a:prstDash val="solid"/>
              <a:round/>
              <a:headEnd/>
              <a:tailEnd/>
            </a:ln>
          </p:spPr>
          <p:txBody>
            <a:bodyPr/>
            <a:lstStyle/>
            <a:p>
              <a:endParaRPr lang="fr-FR"/>
            </a:p>
          </p:txBody>
        </p:sp>
        <p:sp>
          <p:nvSpPr>
            <p:cNvPr id="1161" name="Line 1168"/>
            <p:cNvSpPr>
              <a:spLocks noChangeShapeType="1"/>
            </p:cNvSpPr>
            <p:nvPr/>
          </p:nvSpPr>
          <p:spPr bwMode="auto">
            <a:xfrm rot="2966587" flipV="1">
              <a:off x="7309241" y="3683001"/>
              <a:ext cx="92075" cy="69850"/>
            </a:xfrm>
            <a:prstGeom prst="line">
              <a:avLst/>
            </a:prstGeom>
            <a:noFill/>
            <a:ln w="7938">
              <a:solidFill>
                <a:srgbClr val="000000"/>
              </a:solidFill>
              <a:round/>
              <a:headEnd/>
              <a:tailEnd/>
            </a:ln>
          </p:spPr>
          <p:txBody>
            <a:bodyPr/>
            <a:lstStyle/>
            <a:p>
              <a:endParaRPr lang="fr-FR"/>
            </a:p>
          </p:txBody>
        </p:sp>
        <p:sp>
          <p:nvSpPr>
            <p:cNvPr id="1162" name="Line 1169"/>
            <p:cNvSpPr>
              <a:spLocks noChangeShapeType="1"/>
            </p:cNvSpPr>
            <p:nvPr/>
          </p:nvSpPr>
          <p:spPr bwMode="auto">
            <a:xfrm rot="2966587">
              <a:off x="7320354" y="3667125"/>
              <a:ext cx="68262" cy="90488"/>
            </a:xfrm>
            <a:prstGeom prst="line">
              <a:avLst/>
            </a:prstGeom>
            <a:noFill/>
            <a:ln w="7938">
              <a:solidFill>
                <a:srgbClr val="000000"/>
              </a:solidFill>
              <a:round/>
              <a:headEnd/>
              <a:tailEnd/>
            </a:ln>
          </p:spPr>
          <p:txBody>
            <a:bodyPr/>
            <a:lstStyle/>
            <a:p>
              <a:endParaRPr lang="fr-FR"/>
            </a:p>
          </p:txBody>
        </p:sp>
        <p:sp>
          <p:nvSpPr>
            <p:cNvPr id="1163" name="Freeform 1170"/>
            <p:cNvSpPr>
              <a:spLocks/>
            </p:cNvSpPr>
            <p:nvPr/>
          </p:nvSpPr>
          <p:spPr bwMode="auto">
            <a:xfrm rot="2966587">
              <a:off x="7366392" y="3951287"/>
              <a:ext cx="30162" cy="30163"/>
            </a:xfrm>
            <a:custGeom>
              <a:avLst/>
              <a:gdLst/>
              <a:ahLst/>
              <a:cxnLst>
                <a:cxn ang="0">
                  <a:pos x="19" y="10"/>
                </a:cxn>
                <a:cxn ang="0">
                  <a:pos x="19" y="10"/>
                </a:cxn>
                <a:cxn ang="0">
                  <a:pos x="19" y="10"/>
                </a:cxn>
                <a:cxn ang="0">
                  <a:pos x="19" y="15"/>
                </a:cxn>
                <a:cxn ang="0">
                  <a:pos x="19" y="15"/>
                </a:cxn>
                <a:cxn ang="0">
                  <a:pos x="19" y="15"/>
                </a:cxn>
                <a:cxn ang="0">
                  <a:pos x="15" y="19"/>
                </a:cxn>
                <a:cxn ang="0">
                  <a:pos x="15" y="19"/>
                </a:cxn>
                <a:cxn ang="0">
                  <a:pos x="15" y="19"/>
                </a:cxn>
                <a:cxn ang="0">
                  <a:pos x="10" y="19"/>
                </a:cxn>
                <a:cxn ang="0">
                  <a:pos x="10" y="19"/>
                </a:cxn>
                <a:cxn ang="0">
                  <a:pos x="5" y="19"/>
                </a:cxn>
                <a:cxn ang="0">
                  <a:pos x="5" y="19"/>
                </a:cxn>
                <a:cxn ang="0">
                  <a:pos x="5" y="15"/>
                </a:cxn>
                <a:cxn ang="0">
                  <a:pos x="0" y="15"/>
                </a:cxn>
                <a:cxn ang="0">
                  <a:pos x="0" y="15"/>
                </a:cxn>
                <a:cxn ang="0">
                  <a:pos x="0" y="15"/>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0" y="0"/>
                </a:cxn>
                <a:cxn ang="0">
                  <a:pos x="15" y="0"/>
                </a:cxn>
                <a:cxn ang="0">
                  <a:pos x="15" y="0"/>
                </a:cxn>
                <a:cxn ang="0">
                  <a:pos x="15" y="0"/>
                </a:cxn>
                <a:cxn ang="0">
                  <a:pos x="19" y="0"/>
                </a:cxn>
                <a:cxn ang="0">
                  <a:pos x="19" y="5"/>
                </a:cxn>
                <a:cxn ang="0">
                  <a:pos x="19" y="5"/>
                </a:cxn>
                <a:cxn ang="0">
                  <a:pos x="19" y="5"/>
                </a:cxn>
                <a:cxn ang="0">
                  <a:pos x="19" y="10"/>
                </a:cxn>
              </a:cxnLst>
              <a:rect l="0" t="0" r="r" b="b"/>
              <a:pathLst>
                <a:path w="19" h="19">
                  <a:moveTo>
                    <a:pt x="19" y="10"/>
                  </a:moveTo>
                  <a:lnTo>
                    <a:pt x="19" y="10"/>
                  </a:lnTo>
                  <a:lnTo>
                    <a:pt x="19" y="10"/>
                  </a:lnTo>
                  <a:lnTo>
                    <a:pt x="19" y="15"/>
                  </a:lnTo>
                  <a:lnTo>
                    <a:pt x="19" y="15"/>
                  </a:lnTo>
                  <a:lnTo>
                    <a:pt x="19" y="15"/>
                  </a:lnTo>
                  <a:lnTo>
                    <a:pt x="15" y="19"/>
                  </a:lnTo>
                  <a:lnTo>
                    <a:pt x="15" y="19"/>
                  </a:lnTo>
                  <a:lnTo>
                    <a:pt x="15" y="19"/>
                  </a:lnTo>
                  <a:lnTo>
                    <a:pt x="10" y="19"/>
                  </a:lnTo>
                  <a:lnTo>
                    <a:pt x="10" y="19"/>
                  </a:lnTo>
                  <a:lnTo>
                    <a:pt x="5" y="19"/>
                  </a:lnTo>
                  <a:lnTo>
                    <a:pt x="5" y="19"/>
                  </a:lnTo>
                  <a:lnTo>
                    <a:pt x="5" y="15"/>
                  </a:lnTo>
                  <a:lnTo>
                    <a:pt x="0" y="15"/>
                  </a:lnTo>
                  <a:lnTo>
                    <a:pt x="0" y="15"/>
                  </a:lnTo>
                  <a:lnTo>
                    <a:pt x="0" y="15"/>
                  </a:lnTo>
                  <a:lnTo>
                    <a:pt x="0" y="10"/>
                  </a:lnTo>
                  <a:lnTo>
                    <a:pt x="0" y="10"/>
                  </a:lnTo>
                  <a:lnTo>
                    <a:pt x="0" y="5"/>
                  </a:lnTo>
                  <a:lnTo>
                    <a:pt x="0" y="5"/>
                  </a:lnTo>
                  <a:lnTo>
                    <a:pt x="0" y="5"/>
                  </a:lnTo>
                  <a:lnTo>
                    <a:pt x="0" y="0"/>
                  </a:lnTo>
                  <a:lnTo>
                    <a:pt x="5" y="0"/>
                  </a:lnTo>
                  <a:lnTo>
                    <a:pt x="5" y="0"/>
                  </a:lnTo>
                  <a:lnTo>
                    <a:pt x="5" y="0"/>
                  </a:lnTo>
                  <a:lnTo>
                    <a:pt x="10" y="0"/>
                  </a:lnTo>
                  <a:lnTo>
                    <a:pt x="10" y="0"/>
                  </a:lnTo>
                  <a:lnTo>
                    <a:pt x="10" y="0"/>
                  </a:lnTo>
                  <a:lnTo>
                    <a:pt x="15" y="0"/>
                  </a:lnTo>
                  <a:lnTo>
                    <a:pt x="15" y="0"/>
                  </a:lnTo>
                  <a:lnTo>
                    <a:pt x="15" y="0"/>
                  </a:lnTo>
                  <a:lnTo>
                    <a:pt x="19" y="0"/>
                  </a:lnTo>
                  <a:lnTo>
                    <a:pt x="19" y="5"/>
                  </a:lnTo>
                  <a:lnTo>
                    <a:pt x="19" y="5"/>
                  </a:lnTo>
                  <a:lnTo>
                    <a:pt x="19" y="5"/>
                  </a:lnTo>
                  <a:lnTo>
                    <a:pt x="19" y="10"/>
                  </a:lnTo>
                  <a:close/>
                </a:path>
              </a:pathLst>
            </a:custGeom>
            <a:solidFill>
              <a:srgbClr val="000000"/>
            </a:solidFill>
            <a:ln w="7938">
              <a:solidFill>
                <a:srgbClr val="000000"/>
              </a:solidFill>
              <a:prstDash val="solid"/>
              <a:round/>
              <a:headEnd/>
              <a:tailEnd/>
            </a:ln>
          </p:spPr>
          <p:txBody>
            <a:bodyPr/>
            <a:lstStyle/>
            <a:p>
              <a:endParaRPr lang="fr-FR"/>
            </a:p>
          </p:txBody>
        </p:sp>
        <p:sp>
          <p:nvSpPr>
            <p:cNvPr id="1164" name="Line 1171"/>
            <p:cNvSpPr>
              <a:spLocks noChangeShapeType="1"/>
            </p:cNvSpPr>
            <p:nvPr/>
          </p:nvSpPr>
          <p:spPr bwMode="auto">
            <a:xfrm rot="2966587">
              <a:off x="7380679" y="3916362"/>
              <a:ext cx="7938" cy="106363"/>
            </a:xfrm>
            <a:prstGeom prst="line">
              <a:avLst/>
            </a:prstGeom>
            <a:noFill/>
            <a:ln w="7938">
              <a:solidFill>
                <a:srgbClr val="000000"/>
              </a:solidFill>
              <a:round/>
              <a:headEnd/>
              <a:tailEnd/>
            </a:ln>
          </p:spPr>
          <p:txBody>
            <a:bodyPr/>
            <a:lstStyle/>
            <a:p>
              <a:endParaRPr lang="fr-FR"/>
            </a:p>
          </p:txBody>
        </p:sp>
        <p:sp>
          <p:nvSpPr>
            <p:cNvPr id="1165" name="Line 1172"/>
            <p:cNvSpPr>
              <a:spLocks noChangeShapeType="1"/>
            </p:cNvSpPr>
            <p:nvPr/>
          </p:nvSpPr>
          <p:spPr bwMode="auto">
            <a:xfrm rot="2966587" flipV="1">
              <a:off x="7329085" y="3964781"/>
              <a:ext cx="114300" cy="7938"/>
            </a:xfrm>
            <a:prstGeom prst="line">
              <a:avLst/>
            </a:prstGeom>
            <a:noFill/>
            <a:ln w="7938">
              <a:solidFill>
                <a:srgbClr val="000000"/>
              </a:solidFill>
              <a:round/>
              <a:headEnd/>
              <a:tailEnd/>
            </a:ln>
          </p:spPr>
          <p:txBody>
            <a:bodyPr/>
            <a:lstStyle/>
            <a:p>
              <a:endParaRPr lang="fr-FR"/>
            </a:p>
          </p:txBody>
        </p:sp>
        <p:sp>
          <p:nvSpPr>
            <p:cNvPr id="1166" name="Freeform 1173"/>
            <p:cNvSpPr>
              <a:spLocks/>
            </p:cNvSpPr>
            <p:nvPr/>
          </p:nvSpPr>
          <p:spPr bwMode="auto">
            <a:xfrm rot="2966587">
              <a:off x="7367979" y="3868738"/>
              <a:ext cx="38100" cy="38100"/>
            </a:xfrm>
            <a:custGeom>
              <a:avLst/>
              <a:gdLst/>
              <a:ahLst/>
              <a:cxnLst>
                <a:cxn ang="0">
                  <a:pos x="24" y="14"/>
                </a:cxn>
                <a:cxn ang="0">
                  <a:pos x="24" y="14"/>
                </a:cxn>
                <a:cxn ang="0">
                  <a:pos x="19" y="14"/>
                </a:cxn>
                <a:cxn ang="0">
                  <a:pos x="19" y="19"/>
                </a:cxn>
                <a:cxn ang="0">
                  <a:pos x="19" y="19"/>
                </a:cxn>
                <a:cxn ang="0">
                  <a:pos x="19" y="19"/>
                </a:cxn>
                <a:cxn ang="0">
                  <a:pos x="14" y="19"/>
                </a:cxn>
                <a:cxn ang="0">
                  <a:pos x="14" y="24"/>
                </a:cxn>
                <a:cxn ang="0">
                  <a:pos x="14" y="24"/>
                </a:cxn>
                <a:cxn ang="0">
                  <a:pos x="9" y="24"/>
                </a:cxn>
                <a:cxn ang="0">
                  <a:pos x="9" y="24"/>
                </a:cxn>
                <a:cxn ang="0">
                  <a:pos x="9" y="24"/>
                </a:cxn>
                <a:cxn ang="0">
                  <a:pos x="5" y="24"/>
                </a:cxn>
                <a:cxn ang="0">
                  <a:pos x="5" y="19"/>
                </a:cxn>
                <a:cxn ang="0">
                  <a:pos x="5" y="19"/>
                </a:cxn>
                <a:cxn ang="0">
                  <a:pos x="0" y="19"/>
                </a:cxn>
                <a:cxn ang="0">
                  <a:pos x="0" y="19"/>
                </a:cxn>
                <a:cxn ang="0">
                  <a:pos x="0" y="14"/>
                </a:cxn>
                <a:cxn ang="0">
                  <a:pos x="0" y="14"/>
                </a:cxn>
                <a:cxn ang="0">
                  <a:pos x="0" y="9"/>
                </a:cxn>
                <a:cxn ang="0">
                  <a:pos x="0" y="9"/>
                </a:cxn>
                <a:cxn ang="0">
                  <a:pos x="0" y="9"/>
                </a:cxn>
                <a:cxn ang="0">
                  <a:pos x="0" y="5"/>
                </a:cxn>
                <a:cxn ang="0">
                  <a:pos x="5" y="5"/>
                </a:cxn>
                <a:cxn ang="0">
                  <a:pos x="5" y="5"/>
                </a:cxn>
                <a:cxn ang="0">
                  <a:pos x="5" y="5"/>
                </a:cxn>
                <a:cxn ang="0">
                  <a:pos x="9" y="5"/>
                </a:cxn>
                <a:cxn ang="0">
                  <a:pos x="9" y="0"/>
                </a:cxn>
                <a:cxn ang="0">
                  <a:pos x="14" y="0"/>
                </a:cxn>
                <a:cxn ang="0">
                  <a:pos x="14" y="5"/>
                </a:cxn>
                <a:cxn ang="0">
                  <a:pos x="14" y="5"/>
                </a:cxn>
                <a:cxn ang="0">
                  <a:pos x="19" y="5"/>
                </a:cxn>
                <a:cxn ang="0">
                  <a:pos x="19" y="5"/>
                </a:cxn>
                <a:cxn ang="0">
                  <a:pos x="19" y="5"/>
                </a:cxn>
                <a:cxn ang="0">
                  <a:pos x="19" y="9"/>
                </a:cxn>
                <a:cxn ang="0">
                  <a:pos x="19" y="9"/>
                </a:cxn>
                <a:cxn ang="0">
                  <a:pos x="24" y="14"/>
                </a:cxn>
              </a:cxnLst>
              <a:rect l="0" t="0" r="r" b="b"/>
              <a:pathLst>
                <a:path w="24" h="24">
                  <a:moveTo>
                    <a:pt x="24" y="14"/>
                  </a:moveTo>
                  <a:lnTo>
                    <a:pt x="24" y="14"/>
                  </a:lnTo>
                  <a:lnTo>
                    <a:pt x="19" y="14"/>
                  </a:lnTo>
                  <a:lnTo>
                    <a:pt x="19" y="19"/>
                  </a:lnTo>
                  <a:lnTo>
                    <a:pt x="19" y="19"/>
                  </a:lnTo>
                  <a:lnTo>
                    <a:pt x="19" y="19"/>
                  </a:lnTo>
                  <a:lnTo>
                    <a:pt x="14" y="19"/>
                  </a:lnTo>
                  <a:lnTo>
                    <a:pt x="14" y="24"/>
                  </a:lnTo>
                  <a:lnTo>
                    <a:pt x="14" y="24"/>
                  </a:lnTo>
                  <a:lnTo>
                    <a:pt x="9" y="24"/>
                  </a:lnTo>
                  <a:lnTo>
                    <a:pt x="9" y="24"/>
                  </a:lnTo>
                  <a:lnTo>
                    <a:pt x="9" y="24"/>
                  </a:lnTo>
                  <a:lnTo>
                    <a:pt x="5" y="24"/>
                  </a:lnTo>
                  <a:lnTo>
                    <a:pt x="5" y="19"/>
                  </a:lnTo>
                  <a:lnTo>
                    <a:pt x="5" y="19"/>
                  </a:lnTo>
                  <a:lnTo>
                    <a:pt x="0" y="19"/>
                  </a:lnTo>
                  <a:lnTo>
                    <a:pt x="0" y="19"/>
                  </a:lnTo>
                  <a:lnTo>
                    <a:pt x="0" y="14"/>
                  </a:lnTo>
                  <a:lnTo>
                    <a:pt x="0" y="14"/>
                  </a:lnTo>
                  <a:lnTo>
                    <a:pt x="0" y="9"/>
                  </a:lnTo>
                  <a:lnTo>
                    <a:pt x="0" y="9"/>
                  </a:lnTo>
                  <a:lnTo>
                    <a:pt x="0" y="9"/>
                  </a:lnTo>
                  <a:lnTo>
                    <a:pt x="0" y="5"/>
                  </a:lnTo>
                  <a:lnTo>
                    <a:pt x="5" y="5"/>
                  </a:lnTo>
                  <a:lnTo>
                    <a:pt x="5" y="5"/>
                  </a:lnTo>
                  <a:lnTo>
                    <a:pt x="5" y="5"/>
                  </a:lnTo>
                  <a:lnTo>
                    <a:pt x="9" y="5"/>
                  </a:lnTo>
                  <a:lnTo>
                    <a:pt x="9" y="0"/>
                  </a:lnTo>
                  <a:lnTo>
                    <a:pt x="14" y="0"/>
                  </a:lnTo>
                  <a:lnTo>
                    <a:pt x="14" y="5"/>
                  </a:lnTo>
                  <a:lnTo>
                    <a:pt x="14" y="5"/>
                  </a:lnTo>
                  <a:lnTo>
                    <a:pt x="19" y="5"/>
                  </a:lnTo>
                  <a:lnTo>
                    <a:pt x="19" y="5"/>
                  </a:lnTo>
                  <a:lnTo>
                    <a:pt x="19" y="5"/>
                  </a:lnTo>
                  <a:lnTo>
                    <a:pt x="19" y="9"/>
                  </a:lnTo>
                  <a:lnTo>
                    <a:pt x="19" y="9"/>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167" name="Line 1174"/>
            <p:cNvSpPr>
              <a:spLocks noChangeShapeType="1"/>
            </p:cNvSpPr>
            <p:nvPr/>
          </p:nvSpPr>
          <p:spPr bwMode="auto">
            <a:xfrm rot="2966587">
              <a:off x="7380679" y="3835400"/>
              <a:ext cx="7937" cy="106363"/>
            </a:xfrm>
            <a:prstGeom prst="line">
              <a:avLst/>
            </a:prstGeom>
            <a:noFill/>
            <a:ln w="7938">
              <a:solidFill>
                <a:srgbClr val="000000"/>
              </a:solidFill>
              <a:round/>
              <a:headEnd/>
              <a:tailEnd/>
            </a:ln>
          </p:spPr>
          <p:txBody>
            <a:bodyPr/>
            <a:lstStyle/>
            <a:p>
              <a:endParaRPr lang="fr-FR"/>
            </a:p>
          </p:txBody>
        </p:sp>
        <p:sp>
          <p:nvSpPr>
            <p:cNvPr id="1168" name="Line 1175"/>
            <p:cNvSpPr>
              <a:spLocks noChangeShapeType="1"/>
            </p:cNvSpPr>
            <p:nvPr/>
          </p:nvSpPr>
          <p:spPr bwMode="auto">
            <a:xfrm rot="2966587" flipV="1">
              <a:off x="7329085" y="3883819"/>
              <a:ext cx="114300" cy="7938"/>
            </a:xfrm>
            <a:prstGeom prst="line">
              <a:avLst/>
            </a:prstGeom>
            <a:noFill/>
            <a:ln w="7938">
              <a:solidFill>
                <a:srgbClr val="000000"/>
              </a:solidFill>
              <a:round/>
              <a:headEnd/>
              <a:tailEnd/>
            </a:ln>
          </p:spPr>
          <p:txBody>
            <a:bodyPr/>
            <a:lstStyle/>
            <a:p>
              <a:endParaRPr lang="fr-FR"/>
            </a:p>
          </p:txBody>
        </p:sp>
        <p:sp>
          <p:nvSpPr>
            <p:cNvPr id="1169" name="Freeform 1176"/>
            <p:cNvSpPr>
              <a:spLocks/>
            </p:cNvSpPr>
            <p:nvPr/>
          </p:nvSpPr>
          <p:spPr bwMode="auto">
            <a:xfrm rot="2966587">
              <a:off x="7559273" y="3867943"/>
              <a:ext cx="38100" cy="30163"/>
            </a:xfrm>
            <a:custGeom>
              <a:avLst/>
              <a:gdLst/>
              <a:ahLst/>
              <a:cxnLst>
                <a:cxn ang="0">
                  <a:pos x="24" y="14"/>
                </a:cxn>
                <a:cxn ang="0">
                  <a:pos x="19" y="14"/>
                </a:cxn>
                <a:cxn ang="0">
                  <a:pos x="19" y="19"/>
                </a:cxn>
                <a:cxn ang="0">
                  <a:pos x="19" y="19"/>
                </a:cxn>
                <a:cxn ang="0">
                  <a:pos x="19" y="19"/>
                </a:cxn>
                <a:cxn ang="0">
                  <a:pos x="14" y="19"/>
                </a:cxn>
                <a:cxn ang="0">
                  <a:pos x="14" y="19"/>
                </a:cxn>
                <a:cxn ang="0">
                  <a:pos x="14" y="19"/>
                </a:cxn>
                <a:cxn ang="0">
                  <a:pos x="9" y="19"/>
                </a:cxn>
                <a:cxn ang="0">
                  <a:pos x="9" y="19"/>
                </a:cxn>
                <a:cxn ang="0">
                  <a:pos x="4" y="19"/>
                </a:cxn>
                <a:cxn ang="0">
                  <a:pos x="4" y="19"/>
                </a:cxn>
                <a:cxn ang="0">
                  <a:pos x="4" y="19"/>
                </a:cxn>
                <a:cxn ang="0">
                  <a:pos x="4" y="14"/>
                </a:cxn>
                <a:cxn ang="0">
                  <a:pos x="0" y="14"/>
                </a:cxn>
                <a:cxn ang="0">
                  <a:pos x="0" y="14"/>
                </a:cxn>
                <a:cxn ang="0">
                  <a:pos x="0" y="9"/>
                </a:cxn>
                <a:cxn ang="0">
                  <a:pos x="0" y="9"/>
                </a:cxn>
                <a:cxn ang="0">
                  <a:pos x="0" y="9"/>
                </a:cxn>
                <a:cxn ang="0">
                  <a:pos x="0" y="4"/>
                </a:cxn>
                <a:cxn ang="0">
                  <a:pos x="4" y="4"/>
                </a:cxn>
                <a:cxn ang="0">
                  <a:pos x="4" y="4"/>
                </a:cxn>
                <a:cxn ang="0">
                  <a:pos x="4" y="0"/>
                </a:cxn>
                <a:cxn ang="0">
                  <a:pos x="9" y="0"/>
                </a:cxn>
                <a:cxn ang="0">
                  <a:pos x="9" y="0"/>
                </a:cxn>
                <a:cxn ang="0">
                  <a:pos x="9" y="0"/>
                </a:cxn>
                <a:cxn ang="0">
                  <a:pos x="14" y="0"/>
                </a:cxn>
                <a:cxn ang="0">
                  <a:pos x="14" y="0"/>
                </a:cxn>
                <a:cxn ang="0">
                  <a:pos x="14" y="0"/>
                </a:cxn>
                <a:cxn ang="0">
                  <a:pos x="19" y="0"/>
                </a:cxn>
                <a:cxn ang="0">
                  <a:pos x="19" y="4"/>
                </a:cxn>
                <a:cxn ang="0">
                  <a:pos x="19" y="4"/>
                </a:cxn>
                <a:cxn ang="0">
                  <a:pos x="24" y="4"/>
                </a:cxn>
                <a:cxn ang="0">
                  <a:pos x="24" y="9"/>
                </a:cxn>
                <a:cxn ang="0">
                  <a:pos x="24" y="9"/>
                </a:cxn>
                <a:cxn ang="0">
                  <a:pos x="24" y="14"/>
                </a:cxn>
                <a:cxn ang="0">
                  <a:pos x="24" y="14"/>
                </a:cxn>
              </a:cxnLst>
              <a:rect l="0" t="0" r="r" b="b"/>
              <a:pathLst>
                <a:path w="24" h="19">
                  <a:moveTo>
                    <a:pt x="24" y="14"/>
                  </a:moveTo>
                  <a:lnTo>
                    <a:pt x="19" y="14"/>
                  </a:lnTo>
                  <a:lnTo>
                    <a:pt x="19" y="19"/>
                  </a:lnTo>
                  <a:lnTo>
                    <a:pt x="19" y="19"/>
                  </a:lnTo>
                  <a:lnTo>
                    <a:pt x="19" y="19"/>
                  </a:lnTo>
                  <a:lnTo>
                    <a:pt x="14" y="19"/>
                  </a:lnTo>
                  <a:lnTo>
                    <a:pt x="14" y="19"/>
                  </a:lnTo>
                  <a:lnTo>
                    <a:pt x="14" y="19"/>
                  </a:lnTo>
                  <a:lnTo>
                    <a:pt x="9" y="19"/>
                  </a:lnTo>
                  <a:lnTo>
                    <a:pt x="9" y="19"/>
                  </a:lnTo>
                  <a:lnTo>
                    <a:pt x="4" y="19"/>
                  </a:lnTo>
                  <a:lnTo>
                    <a:pt x="4" y="19"/>
                  </a:lnTo>
                  <a:lnTo>
                    <a:pt x="4" y="19"/>
                  </a:lnTo>
                  <a:lnTo>
                    <a:pt x="4" y="14"/>
                  </a:lnTo>
                  <a:lnTo>
                    <a:pt x="0" y="14"/>
                  </a:lnTo>
                  <a:lnTo>
                    <a:pt x="0" y="14"/>
                  </a:lnTo>
                  <a:lnTo>
                    <a:pt x="0" y="9"/>
                  </a:lnTo>
                  <a:lnTo>
                    <a:pt x="0" y="9"/>
                  </a:lnTo>
                  <a:lnTo>
                    <a:pt x="0" y="9"/>
                  </a:lnTo>
                  <a:lnTo>
                    <a:pt x="0" y="4"/>
                  </a:lnTo>
                  <a:lnTo>
                    <a:pt x="4" y="4"/>
                  </a:lnTo>
                  <a:lnTo>
                    <a:pt x="4" y="4"/>
                  </a:lnTo>
                  <a:lnTo>
                    <a:pt x="4" y="0"/>
                  </a:lnTo>
                  <a:lnTo>
                    <a:pt x="9" y="0"/>
                  </a:lnTo>
                  <a:lnTo>
                    <a:pt x="9" y="0"/>
                  </a:lnTo>
                  <a:lnTo>
                    <a:pt x="9" y="0"/>
                  </a:lnTo>
                  <a:lnTo>
                    <a:pt x="14" y="0"/>
                  </a:lnTo>
                  <a:lnTo>
                    <a:pt x="14" y="0"/>
                  </a:lnTo>
                  <a:lnTo>
                    <a:pt x="14" y="0"/>
                  </a:lnTo>
                  <a:lnTo>
                    <a:pt x="19" y="0"/>
                  </a:lnTo>
                  <a:lnTo>
                    <a:pt x="19" y="4"/>
                  </a:lnTo>
                  <a:lnTo>
                    <a:pt x="19" y="4"/>
                  </a:lnTo>
                  <a:lnTo>
                    <a:pt x="24" y="4"/>
                  </a:lnTo>
                  <a:lnTo>
                    <a:pt x="24" y="9"/>
                  </a:lnTo>
                  <a:lnTo>
                    <a:pt x="24" y="9"/>
                  </a:lnTo>
                  <a:lnTo>
                    <a:pt x="24" y="14"/>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170" name="Line 1177"/>
            <p:cNvSpPr>
              <a:spLocks noChangeShapeType="1"/>
            </p:cNvSpPr>
            <p:nvPr/>
          </p:nvSpPr>
          <p:spPr bwMode="auto">
            <a:xfrm rot="2966587" flipV="1">
              <a:off x="7559273" y="3829843"/>
              <a:ext cx="38100" cy="106363"/>
            </a:xfrm>
            <a:prstGeom prst="line">
              <a:avLst/>
            </a:prstGeom>
            <a:noFill/>
            <a:ln w="7938">
              <a:solidFill>
                <a:srgbClr val="000000"/>
              </a:solidFill>
              <a:round/>
              <a:headEnd/>
              <a:tailEnd/>
            </a:ln>
          </p:spPr>
          <p:txBody>
            <a:bodyPr/>
            <a:lstStyle/>
            <a:p>
              <a:endParaRPr lang="fr-FR"/>
            </a:p>
          </p:txBody>
        </p:sp>
        <p:sp>
          <p:nvSpPr>
            <p:cNvPr id="1171" name="Line 1178"/>
            <p:cNvSpPr>
              <a:spLocks noChangeShapeType="1"/>
            </p:cNvSpPr>
            <p:nvPr/>
          </p:nvSpPr>
          <p:spPr bwMode="auto">
            <a:xfrm rot="2966587">
              <a:off x="7521173" y="3867943"/>
              <a:ext cx="114300" cy="30163"/>
            </a:xfrm>
            <a:prstGeom prst="line">
              <a:avLst/>
            </a:prstGeom>
            <a:noFill/>
            <a:ln w="7938">
              <a:solidFill>
                <a:srgbClr val="000000"/>
              </a:solidFill>
              <a:round/>
              <a:headEnd/>
              <a:tailEnd/>
            </a:ln>
          </p:spPr>
          <p:txBody>
            <a:bodyPr/>
            <a:lstStyle/>
            <a:p>
              <a:endParaRPr lang="fr-FR"/>
            </a:p>
          </p:txBody>
        </p:sp>
        <p:sp>
          <p:nvSpPr>
            <p:cNvPr id="1172" name="Freeform 1179"/>
            <p:cNvSpPr>
              <a:spLocks/>
            </p:cNvSpPr>
            <p:nvPr/>
          </p:nvSpPr>
          <p:spPr bwMode="auto">
            <a:xfrm rot="2966587">
              <a:off x="7588641" y="3794125"/>
              <a:ext cx="38100" cy="31750"/>
            </a:xfrm>
            <a:custGeom>
              <a:avLst/>
              <a:gdLst/>
              <a:ahLst/>
              <a:cxnLst>
                <a:cxn ang="0">
                  <a:pos x="24" y="15"/>
                </a:cxn>
                <a:cxn ang="0">
                  <a:pos x="24" y="15"/>
                </a:cxn>
                <a:cxn ang="0">
                  <a:pos x="24" y="15"/>
                </a:cxn>
                <a:cxn ang="0">
                  <a:pos x="19" y="20"/>
                </a:cxn>
                <a:cxn ang="0">
                  <a:pos x="19" y="20"/>
                </a:cxn>
                <a:cxn ang="0">
                  <a:pos x="19" y="20"/>
                </a:cxn>
                <a:cxn ang="0">
                  <a:pos x="14" y="20"/>
                </a:cxn>
                <a:cxn ang="0">
                  <a:pos x="14" y="20"/>
                </a:cxn>
                <a:cxn ang="0">
                  <a:pos x="9" y="20"/>
                </a:cxn>
                <a:cxn ang="0">
                  <a:pos x="9" y="20"/>
                </a:cxn>
                <a:cxn ang="0">
                  <a:pos x="9" y="20"/>
                </a:cxn>
                <a:cxn ang="0">
                  <a:pos x="4" y="20"/>
                </a:cxn>
                <a:cxn ang="0">
                  <a:pos x="4" y="15"/>
                </a:cxn>
                <a:cxn ang="0">
                  <a:pos x="4" y="15"/>
                </a:cxn>
                <a:cxn ang="0">
                  <a:pos x="4" y="15"/>
                </a:cxn>
                <a:cxn ang="0">
                  <a:pos x="4" y="10"/>
                </a:cxn>
                <a:cxn ang="0">
                  <a:pos x="0" y="10"/>
                </a:cxn>
                <a:cxn ang="0">
                  <a:pos x="0" y="10"/>
                </a:cxn>
                <a:cxn ang="0">
                  <a:pos x="4" y="5"/>
                </a:cxn>
                <a:cxn ang="0">
                  <a:pos x="4" y="5"/>
                </a:cxn>
                <a:cxn ang="0">
                  <a:pos x="4" y="5"/>
                </a:cxn>
                <a:cxn ang="0">
                  <a:pos x="4" y="0"/>
                </a:cxn>
                <a:cxn ang="0">
                  <a:pos x="9" y="0"/>
                </a:cxn>
                <a:cxn ang="0">
                  <a:pos x="9" y="0"/>
                </a:cxn>
                <a:cxn ang="0">
                  <a:pos x="9" y="0"/>
                </a:cxn>
                <a:cxn ang="0">
                  <a:pos x="14" y="0"/>
                </a:cxn>
                <a:cxn ang="0">
                  <a:pos x="14" y="0"/>
                </a:cxn>
                <a:cxn ang="0">
                  <a:pos x="14" y="0"/>
                </a:cxn>
                <a:cxn ang="0">
                  <a:pos x="19" y="0"/>
                </a:cxn>
                <a:cxn ang="0">
                  <a:pos x="19" y="0"/>
                </a:cxn>
                <a:cxn ang="0">
                  <a:pos x="19" y="0"/>
                </a:cxn>
                <a:cxn ang="0">
                  <a:pos x="24" y="5"/>
                </a:cxn>
                <a:cxn ang="0">
                  <a:pos x="24" y="5"/>
                </a:cxn>
                <a:cxn ang="0">
                  <a:pos x="24" y="5"/>
                </a:cxn>
                <a:cxn ang="0">
                  <a:pos x="24" y="10"/>
                </a:cxn>
                <a:cxn ang="0">
                  <a:pos x="24" y="10"/>
                </a:cxn>
                <a:cxn ang="0">
                  <a:pos x="24" y="15"/>
                </a:cxn>
              </a:cxnLst>
              <a:rect l="0" t="0" r="r" b="b"/>
              <a:pathLst>
                <a:path w="24" h="20">
                  <a:moveTo>
                    <a:pt x="24" y="15"/>
                  </a:moveTo>
                  <a:lnTo>
                    <a:pt x="24" y="15"/>
                  </a:lnTo>
                  <a:lnTo>
                    <a:pt x="24" y="15"/>
                  </a:lnTo>
                  <a:lnTo>
                    <a:pt x="19" y="20"/>
                  </a:lnTo>
                  <a:lnTo>
                    <a:pt x="19" y="20"/>
                  </a:lnTo>
                  <a:lnTo>
                    <a:pt x="19" y="20"/>
                  </a:lnTo>
                  <a:lnTo>
                    <a:pt x="14" y="20"/>
                  </a:lnTo>
                  <a:lnTo>
                    <a:pt x="14" y="20"/>
                  </a:lnTo>
                  <a:lnTo>
                    <a:pt x="9" y="20"/>
                  </a:lnTo>
                  <a:lnTo>
                    <a:pt x="9" y="20"/>
                  </a:lnTo>
                  <a:lnTo>
                    <a:pt x="9" y="20"/>
                  </a:lnTo>
                  <a:lnTo>
                    <a:pt x="4" y="20"/>
                  </a:lnTo>
                  <a:lnTo>
                    <a:pt x="4" y="15"/>
                  </a:lnTo>
                  <a:lnTo>
                    <a:pt x="4" y="15"/>
                  </a:lnTo>
                  <a:lnTo>
                    <a:pt x="4" y="15"/>
                  </a:lnTo>
                  <a:lnTo>
                    <a:pt x="4" y="10"/>
                  </a:lnTo>
                  <a:lnTo>
                    <a:pt x="0" y="10"/>
                  </a:lnTo>
                  <a:lnTo>
                    <a:pt x="0" y="10"/>
                  </a:lnTo>
                  <a:lnTo>
                    <a:pt x="4" y="5"/>
                  </a:lnTo>
                  <a:lnTo>
                    <a:pt x="4" y="5"/>
                  </a:lnTo>
                  <a:lnTo>
                    <a:pt x="4" y="5"/>
                  </a:lnTo>
                  <a:lnTo>
                    <a:pt x="4" y="0"/>
                  </a:lnTo>
                  <a:lnTo>
                    <a:pt x="9" y="0"/>
                  </a:lnTo>
                  <a:lnTo>
                    <a:pt x="9" y="0"/>
                  </a:lnTo>
                  <a:lnTo>
                    <a:pt x="9" y="0"/>
                  </a:lnTo>
                  <a:lnTo>
                    <a:pt x="14" y="0"/>
                  </a:lnTo>
                  <a:lnTo>
                    <a:pt x="14" y="0"/>
                  </a:lnTo>
                  <a:lnTo>
                    <a:pt x="14" y="0"/>
                  </a:lnTo>
                  <a:lnTo>
                    <a:pt x="19" y="0"/>
                  </a:lnTo>
                  <a:lnTo>
                    <a:pt x="19" y="0"/>
                  </a:lnTo>
                  <a:lnTo>
                    <a:pt x="19" y="0"/>
                  </a:lnTo>
                  <a:lnTo>
                    <a:pt x="24" y="5"/>
                  </a:lnTo>
                  <a:lnTo>
                    <a:pt x="24" y="5"/>
                  </a:lnTo>
                  <a:lnTo>
                    <a:pt x="24" y="5"/>
                  </a:lnTo>
                  <a:lnTo>
                    <a:pt x="24" y="10"/>
                  </a:lnTo>
                  <a:lnTo>
                    <a:pt x="24" y="10"/>
                  </a:lnTo>
                  <a:lnTo>
                    <a:pt x="24" y="15"/>
                  </a:lnTo>
                  <a:close/>
                </a:path>
              </a:pathLst>
            </a:custGeom>
            <a:solidFill>
              <a:srgbClr val="000000"/>
            </a:solidFill>
            <a:ln w="7938">
              <a:solidFill>
                <a:srgbClr val="000000"/>
              </a:solidFill>
              <a:prstDash val="solid"/>
              <a:round/>
              <a:headEnd/>
              <a:tailEnd/>
            </a:ln>
          </p:spPr>
          <p:txBody>
            <a:bodyPr/>
            <a:lstStyle/>
            <a:p>
              <a:endParaRPr lang="fr-FR"/>
            </a:p>
          </p:txBody>
        </p:sp>
        <p:sp>
          <p:nvSpPr>
            <p:cNvPr id="1173" name="Line 1180"/>
            <p:cNvSpPr>
              <a:spLocks noChangeShapeType="1"/>
            </p:cNvSpPr>
            <p:nvPr/>
          </p:nvSpPr>
          <p:spPr bwMode="auto">
            <a:xfrm rot="2966587" flipV="1">
              <a:off x="7588641" y="3756025"/>
              <a:ext cx="38100" cy="107950"/>
            </a:xfrm>
            <a:prstGeom prst="line">
              <a:avLst/>
            </a:prstGeom>
            <a:noFill/>
            <a:ln w="7938">
              <a:solidFill>
                <a:srgbClr val="000000"/>
              </a:solidFill>
              <a:round/>
              <a:headEnd/>
              <a:tailEnd/>
            </a:ln>
          </p:spPr>
          <p:txBody>
            <a:bodyPr/>
            <a:lstStyle/>
            <a:p>
              <a:endParaRPr lang="fr-FR"/>
            </a:p>
          </p:txBody>
        </p:sp>
        <p:sp>
          <p:nvSpPr>
            <p:cNvPr id="1174" name="Line 1181"/>
            <p:cNvSpPr>
              <a:spLocks noChangeShapeType="1"/>
            </p:cNvSpPr>
            <p:nvPr/>
          </p:nvSpPr>
          <p:spPr bwMode="auto">
            <a:xfrm rot="2966587">
              <a:off x="7556891" y="3795713"/>
              <a:ext cx="107950" cy="31750"/>
            </a:xfrm>
            <a:prstGeom prst="line">
              <a:avLst/>
            </a:prstGeom>
            <a:noFill/>
            <a:ln w="7938">
              <a:solidFill>
                <a:srgbClr val="000000"/>
              </a:solidFill>
              <a:round/>
              <a:headEnd/>
              <a:tailEnd/>
            </a:ln>
          </p:spPr>
          <p:txBody>
            <a:bodyPr/>
            <a:lstStyle/>
            <a:p>
              <a:endParaRPr lang="fr-FR"/>
            </a:p>
          </p:txBody>
        </p:sp>
        <p:sp>
          <p:nvSpPr>
            <p:cNvPr id="1175" name="Freeform 1182"/>
            <p:cNvSpPr>
              <a:spLocks/>
            </p:cNvSpPr>
            <p:nvPr/>
          </p:nvSpPr>
          <p:spPr bwMode="auto">
            <a:xfrm rot="2966587">
              <a:off x="7637060" y="3759994"/>
              <a:ext cx="98425" cy="46037"/>
            </a:xfrm>
            <a:custGeom>
              <a:avLst/>
              <a:gdLst/>
              <a:ahLst/>
              <a:cxnLst>
                <a:cxn ang="0">
                  <a:pos x="0" y="5"/>
                </a:cxn>
                <a:cxn ang="0">
                  <a:pos x="0" y="5"/>
                </a:cxn>
                <a:cxn ang="0">
                  <a:pos x="0" y="5"/>
                </a:cxn>
                <a:cxn ang="0">
                  <a:pos x="4" y="0"/>
                </a:cxn>
                <a:cxn ang="0">
                  <a:pos x="4" y="0"/>
                </a:cxn>
                <a:cxn ang="0">
                  <a:pos x="9" y="0"/>
                </a:cxn>
                <a:cxn ang="0">
                  <a:pos x="14" y="0"/>
                </a:cxn>
                <a:cxn ang="0">
                  <a:pos x="19" y="0"/>
                </a:cxn>
                <a:cxn ang="0">
                  <a:pos x="24" y="0"/>
                </a:cxn>
                <a:cxn ang="0">
                  <a:pos x="28" y="5"/>
                </a:cxn>
                <a:cxn ang="0">
                  <a:pos x="33" y="5"/>
                </a:cxn>
                <a:cxn ang="0">
                  <a:pos x="33" y="5"/>
                </a:cxn>
                <a:cxn ang="0">
                  <a:pos x="38" y="5"/>
                </a:cxn>
                <a:cxn ang="0">
                  <a:pos x="43" y="10"/>
                </a:cxn>
                <a:cxn ang="0">
                  <a:pos x="48" y="10"/>
                </a:cxn>
                <a:cxn ang="0">
                  <a:pos x="52" y="15"/>
                </a:cxn>
                <a:cxn ang="0">
                  <a:pos x="57" y="15"/>
                </a:cxn>
                <a:cxn ang="0">
                  <a:pos x="57" y="20"/>
                </a:cxn>
                <a:cxn ang="0">
                  <a:pos x="62" y="20"/>
                </a:cxn>
                <a:cxn ang="0">
                  <a:pos x="62" y="24"/>
                </a:cxn>
                <a:cxn ang="0">
                  <a:pos x="62" y="24"/>
                </a:cxn>
                <a:cxn ang="0">
                  <a:pos x="62" y="24"/>
                </a:cxn>
                <a:cxn ang="0">
                  <a:pos x="62" y="24"/>
                </a:cxn>
                <a:cxn ang="0">
                  <a:pos x="62" y="29"/>
                </a:cxn>
                <a:cxn ang="0">
                  <a:pos x="57" y="29"/>
                </a:cxn>
                <a:cxn ang="0">
                  <a:pos x="57" y="29"/>
                </a:cxn>
                <a:cxn ang="0">
                  <a:pos x="52" y="29"/>
                </a:cxn>
                <a:cxn ang="0">
                  <a:pos x="48" y="29"/>
                </a:cxn>
                <a:cxn ang="0">
                  <a:pos x="48" y="29"/>
                </a:cxn>
                <a:cxn ang="0">
                  <a:pos x="43" y="29"/>
                </a:cxn>
                <a:cxn ang="0">
                  <a:pos x="38" y="29"/>
                </a:cxn>
                <a:cxn ang="0">
                  <a:pos x="33" y="29"/>
                </a:cxn>
                <a:cxn ang="0">
                  <a:pos x="28" y="29"/>
                </a:cxn>
                <a:cxn ang="0">
                  <a:pos x="28" y="29"/>
                </a:cxn>
                <a:cxn ang="0">
                  <a:pos x="24" y="24"/>
                </a:cxn>
                <a:cxn ang="0">
                  <a:pos x="19" y="24"/>
                </a:cxn>
                <a:cxn ang="0">
                  <a:pos x="14" y="20"/>
                </a:cxn>
                <a:cxn ang="0">
                  <a:pos x="9" y="20"/>
                </a:cxn>
                <a:cxn ang="0">
                  <a:pos x="4" y="15"/>
                </a:cxn>
                <a:cxn ang="0">
                  <a:pos x="4" y="15"/>
                </a:cxn>
                <a:cxn ang="0">
                  <a:pos x="0" y="10"/>
                </a:cxn>
                <a:cxn ang="0">
                  <a:pos x="0" y="10"/>
                </a:cxn>
                <a:cxn ang="0">
                  <a:pos x="0" y="10"/>
                </a:cxn>
                <a:cxn ang="0">
                  <a:pos x="0" y="5"/>
                </a:cxn>
                <a:cxn ang="0">
                  <a:pos x="0" y="5"/>
                </a:cxn>
              </a:cxnLst>
              <a:rect l="0" t="0" r="r" b="b"/>
              <a:pathLst>
                <a:path w="62" h="29">
                  <a:moveTo>
                    <a:pt x="0" y="5"/>
                  </a:moveTo>
                  <a:lnTo>
                    <a:pt x="0" y="5"/>
                  </a:lnTo>
                  <a:lnTo>
                    <a:pt x="0" y="5"/>
                  </a:lnTo>
                  <a:lnTo>
                    <a:pt x="4" y="0"/>
                  </a:lnTo>
                  <a:lnTo>
                    <a:pt x="4" y="0"/>
                  </a:lnTo>
                  <a:lnTo>
                    <a:pt x="9" y="0"/>
                  </a:lnTo>
                  <a:lnTo>
                    <a:pt x="14" y="0"/>
                  </a:lnTo>
                  <a:lnTo>
                    <a:pt x="19" y="0"/>
                  </a:lnTo>
                  <a:lnTo>
                    <a:pt x="24" y="0"/>
                  </a:lnTo>
                  <a:lnTo>
                    <a:pt x="28" y="5"/>
                  </a:lnTo>
                  <a:lnTo>
                    <a:pt x="33" y="5"/>
                  </a:lnTo>
                  <a:lnTo>
                    <a:pt x="33" y="5"/>
                  </a:lnTo>
                  <a:lnTo>
                    <a:pt x="38" y="5"/>
                  </a:lnTo>
                  <a:lnTo>
                    <a:pt x="43" y="10"/>
                  </a:lnTo>
                  <a:lnTo>
                    <a:pt x="48" y="10"/>
                  </a:lnTo>
                  <a:lnTo>
                    <a:pt x="52" y="15"/>
                  </a:lnTo>
                  <a:lnTo>
                    <a:pt x="57" y="15"/>
                  </a:lnTo>
                  <a:lnTo>
                    <a:pt x="57" y="20"/>
                  </a:lnTo>
                  <a:lnTo>
                    <a:pt x="62" y="20"/>
                  </a:lnTo>
                  <a:lnTo>
                    <a:pt x="62" y="24"/>
                  </a:lnTo>
                  <a:lnTo>
                    <a:pt x="62" y="24"/>
                  </a:lnTo>
                  <a:lnTo>
                    <a:pt x="62" y="24"/>
                  </a:lnTo>
                  <a:lnTo>
                    <a:pt x="62" y="24"/>
                  </a:lnTo>
                  <a:lnTo>
                    <a:pt x="62" y="29"/>
                  </a:lnTo>
                  <a:lnTo>
                    <a:pt x="57" y="29"/>
                  </a:lnTo>
                  <a:lnTo>
                    <a:pt x="57" y="29"/>
                  </a:lnTo>
                  <a:lnTo>
                    <a:pt x="52" y="29"/>
                  </a:lnTo>
                  <a:lnTo>
                    <a:pt x="48" y="29"/>
                  </a:lnTo>
                  <a:lnTo>
                    <a:pt x="48" y="29"/>
                  </a:lnTo>
                  <a:lnTo>
                    <a:pt x="43" y="29"/>
                  </a:lnTo>
                  <a:lnTo>
                    <a:pt x="38" y="29"/>
                  </a:lnTo>
                  <a:lnTo>
                    <a:pt x="33" y="29"/>
                  </a:lnTo>
                  <a:lnTo>
                    <a:pt x="28" y="29"/>
                  </a:lnTo>
                  <a:lnTo>
                    <a:pt x="28" y="29"/>
                  </a:lnTo>
                  <a:lnTo>
                    <a:pt x="24" y="24"/>
                  </a:lnTo>
                  <a:lnTo>
                    <a:pt x="19" y="24"/>
                  </a:lnTo>
                  <a:lnTo>
                    <a:pt x="14" y="20"/>
                  </a:lnTo>
                  <a:lnTo>
                    <a:pt x="9" y="20"/>
                  </a:lnTo>
                  <a:lnTo>
                    <a:pt x="4" y="15"/>
                  </a:lnTo>
                  <a:lnTo>
                    <a:pt x="4" y="15"/>
                  </a:lnTo>
                  <a:lnTo>
                    <a:pt x="0" y="10"/>
                  </a:lnTo>
                  <a:lnTo>
                    <a:pt x="0" y="10"/>
                  </a:lnTo>
                  <a:lnTo>
                    <a:pt x="0" y="10"/>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176" name="Freeform 1183"/>
            <p:cNvSpPr>
              <a:spLocks/>
            </p:cNvSpPr>
            <p:nvPr/>
          </p:nvSpPr>
          <p:spPr bwMode="auto">
            <a:xfrm rot="2966587">
              <a:off x="7780729" y="4170363"/>
              <a:ext cx="114300" cy="44450"/>
            </a:xfrm>
            <a:custGeom>
              <a:avLst/>
              <a:gdLst/>
              <a:ahLst/>
              <a:cxnLst>
                <a:cxn ang="0">
                  <a:pos x="0" y="24"/>
                </a:cxn>
                <a:cxn ang="0">
                  <a:pos x="0" y="19"/>
                </a:cxn>
                <a:cxn ang="0">
                  <a:pos x="5" y="19"/>
                </a:cxn>
                <a:cxn ang="0">
                  <a:pos x="5" y="14"/>
                </a:cxn>
                <a:cxn ang="0">
                  <a:pos x="5" y="14"/>
                </a:cxn>
                <a:cxn ang="0">
                  <a:pos x="10" y="9"/>
                </a:cxn>
                <a:cxn ang="0">
                  <a:pos x="15" y="9"/>
                </a:cxn>
                <a:cxn ang="0">
                  <a:pos x="19" y="9"/>
                </a:cxn>
                <a:cxn ang="0">
                  <a:pos x="24" y="4"/>
                </a:cxn>
                <a:cxn ang="0">
                  <a:pos x="29" y="4"/>
                </a:cxn>
                <a:cxn ang="0">
                  <a:pos x="34" y="0"/>
                </a:cxn>
                <a:cxn ang="0">
                  <a:pos x="34" y="0"/>
                </a:cxn>
                <a:cxn ang="0">
                  <a:pos x="39" y="0"/>
                </a:cxn>
                <a:cxn ang="0">
                  <a:pos x="43" y="0"/>
                </a:cxn>
                <a:cxn ang="0">
                  <a:pos x="48" y="0"/>
                </a:cxn>
                <a:cxn ang="0">
                  <a:pos x="53" y="0"/>
                </a:cxn>
                <a:cxn ang="0">
                  <a:pos x="58" y="0"/>
                </a:cxn>
                <a:cxn ang="0">
                  <a:pos x="63" y="0"/>
                </a:cxn>
                <a:cxn ang="0">
                  <a:pos x="67" y="0"/>
                </a:cxn>
                <a:cxn ang="0">
                  <a:pos x="67" y="0"/>
                </a:cxn>
                <a:cxn ang="0">
                  <a:pos x="72" y="0"/>
                </a:cxn>
                <a:cxn ang="0">
                  <a:pos x="72" y="4"/>
                </a:cxn>
                <a:cxn ang="0">
                  <a:pos x="72" y="4"/>
                </a:cxn>
                <a:cxn ang="0">
                  <a:pos x="72" y="4"/>
                </a:cxn>
                <a:cxn ang="0">
                  <a:pos x="72" y="9"/>
                </a:cxn>
                <a:cxn ang="0">
                  <a:pos x="67" y="9"/>
                </a:cxn>
                <a:cxn ang="0">
                  <a:pos x="67" y="14"/>
                </a:cxn>
                <a:cxn ang="0">
                  <a:pos x="63" y="14"/>
                </a:cxn>
                <a:cxn ang="0">
                  <a:pos x="58" y="14"/>
                </a:cxn>
                <a:cxn ang="0">
                  <a:pos x="53" y="19"/>
                </a:cxn>
                <a:cxn ang="0">
                  <a:pos x="48" y="19"/>
                </a:cxn>
                <a:cxn ang="0">
                  <a:pos x="43" y="24"/>
                </a:cxn>
                <a:cxn ang="0">
                  <a:pos x="39" y="24"/>
                </a:cxn>
                <a:cxn ang="0">
                  <a:pos x="39" y="24"/>
                </a:cxn>
                <a:cxn ang="0">
                  <a:pos x="34" y="24"/>
                </a:cxn>
                <a:cxn ang="0">
                  <a:pos x="29" y="24"/>
                </a:cxn>
                <a:cxn ang="0">
                  <a:pos x="24" y="28"/>
                </a:cxn>
                <a:cxn ang="0">
                  <a:pos x="19" y="28"/>
                </a:cxn>
                <a:cxn ang="0">
                  <a:pos x="15" y="28"/>
                </a:cxn>
                <a:cxn ang="0">
                  <a:pos x="10" y="28"/>
                </a:cxn>
                <a:cxn ang="0">
                  <a:pos x="5" y="24"/>
                </a:cxn>
                <a:cxn ang="0">
                  <a:pos x="5" y="24"/>
                </a:cxn>
                <a:cxn ang="0">
                  <a:pos x="5" y="24"/>
                </a:cxn>
                <a:cxn ang="0">
                  <a:pos x="0" y="24"/>
                </a:cxn>
                <a:cxn ang="0">
                  <a:pos x="0" y="24"/>
                </a:cxn>
              </a:cxnLst>
              <a:rect l="0" t="0" r="r" b="b"/>
              <a:pathLst>
                <a:path w="72" h="28">
                  <a:moveTo>
                    <a:pt x="0" y="24"/>
                  </a:moveTo>
                  <a:lnTo>
                    <a:pt x="0" y="19"/>
                  </a:lnTo>
                  <a:lnTo>
                    <a:pt x="5" y="19"/>
                  </a:lnTo>
                  <a:lnTo>
                    <a:pt x="5" y="14"/>
                  </a:lnTo>
                  <a:lnTo>
                    <a:pt x="5" y="14"/>
                  </a:lnTo>
                  <a:lnTo>
                    <a:pt x="10" y="9"/>
                  </a:lnTo>
                  <a:lnTo>
                    <a:pt x="15" y="9"/>
                  </a:lnTo>
                  <a:lnTo>
                    <a:pt x="19" y="9"/>
                  </a:lnTo>
                  <a:lnTo>
                    <a:pt x="24" y="4"/>
                  </a:lnTo>
                  <a:lnTo>
                    <a:pt x="29" y="4"/>
                  </a:lnTo>
                  <a:lnTo>
                    <a:pt x="34" y="0"/>
                  </a:lnTo>
                  <a:lnTo>
                    <a:pt x="34" y="0"/>
                  </a:lnTo>
                  <a:lnTo>
                    <a:pt x="39" y="0"/>
                  </a:lnTo>
                  <a:lnTo>
                    <a:pt x="43" y="0"/>
                  </a:lnTo>
                  <a:lnTo>
                    <a:pt x="48" y="0"/>
                  </a:lnTo>
                  <a:lnTo>
                    <a:pt x="53" y="0"/>
                  </a:lnTo>
                  <a:lnTo>
                    <a:pt x="58" y="0"/>
                  </a:lnTo>
                  <a:lnTo>
                    <a:pt x="63" y="0"/>
                  </a:lnTo>
                  <a:lnTo>
                    <a:pt x="67" y="0"/>
                  </a:lnTo>
                  <a:lnTo>
                    <a:pt x="67" y="0"/>
                  </a:lnTo>
                  <a:lnTo>
                    <a:pt x="72" y="0"/>
                  </a:lnTo>
                  <a:lnTo>
                    <a:pt x="72" y="4"/>
                  </a:lnTo>
                  <a:lnTo>
                    <a:pt x="72" y="4"/>
                  </a:lnTo>
                  <a:lnTo>
                    <a:pt x="72" y="4"/>
                  </a:lnTo>
                  <a:lnTo>
                    <a:pt x="72" y="9"/>
                  </a:lnTo>
                  <a:lnTo>
                    <a:pt x="67" y="9"/>
                  </a:lnTo>
                  <a:lnTo>
                    <a:pt x="67" y="14"/>
                  </a:lnTo>
                  <a:lnTo>
                    <a:pt x="63" y="14"/>
                  </a:lnTo>
                  <a:lnTo>
                    <a:pt x="58" y="14"/>
                  </a:lnTo>
                  <a:lnTo>
                    <a:pt x="53" y="19"/>
                  </a:lnTo>
                  <a:lnTo>
                    <a:pt x="48" y="19"/>
                  </a:lnTo>
                  <a:lnTo>
                    <a:pt x="43" y="24"/>
                  </a:lnTo>
                  <a:lnTo>
                    <a:pt x="39" y="24"/>
                  </a:lnTo>
                  <a:lnTo>
                    <a:pt x="39" y="24"/>
                  </a:lnTo>
                  <a:lnTo>
                    <a:pt x="34" y="24"/>
                  </a:lnTo>
                  <a:lnTo>
                    <a:pt x="29" y="24"/>
                  </a:lnTo>
                  <a:lnTo>
                    <a:pt x="24" y="28"/>
                  </a:lnTo>
                  <a:lnTo>
                    <a:pt x="19" y="28"/>
                  </a:lnTo>
                  <a:lnTo>
                    <a:pt x="15" y="28"/>
                  </a:lnTo>
                  <a:lnTo>
                    <a:pt x="10" y="28"/>
                  </a:lnTo>
                  <a:lnTo>
                    <a:pt x="5" y="24"/>
                  </a:lnTo>
                  <a:lnTo>
                    <a:pt x="5" y="24"/>
                  </a:lnTo>
                  <a:lnTo>
                    <a:pt x="5" y="24"/>
                  </a:lnTo>
                  <a:lnTo>
                    <a:pt x="0" y="24"/>
                  </a:lnTo>
                  <a:lnTo>
                    <a:pt x="0" y="2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177" name="Freeform 1184"/>
            <p:cNvSpPr>
              <a:spLocks/>
            </p:cNvSpPr>
            <p:nvPr/>
          </p:nvSpPr>
          <p:spPr bwMode="auto">
            <a:xfrm rot="2966587">
              <a:off x="7714054" y="4335463"/>
              <a:ext cx="30162" cy="30162"/>
            </a:xfrm>
            <a:custGeom>
              <a:avLst/>
              <a:gdLst/>
              <a:ahLst/>
              <a:cxnLst>
                <a:cxn ang="0">
                  <a:pos x="14" y="19"/>
                </a:cxn>
                <a:cxn ang="0">
                  <a:pos x="9" y="19"/>
                </a:cxn>
                <a:cxn ang="0">
                  <a:pos x="9" y="19"/>
                </a:cxn>
                <a:cxn ang="0">
                  <a:pos x="9" y="19"/>
                </a:cxn>
                <a:cxn ang="0">
                  <a:pos x="5" y="19"/>
                </a:cxn>
                <a:cxn ang="0">
                  <a:pos x="5" y="19"/>
                </a:cxn>
                <a:cxn ang="0">
                  <a:pos x="5" y="19"/>
                </a:cxn>
                <a:cxn ang="0">
                  <a:pos x="0" y="14"/>
                </a:cxn>
                <a:cxn ang="0">
                  <a:pos x="0" y="14"/>
                </a:cxn>
                <a:cxn ang="0">
                  <a:pos x="0" y="14"/>
                </a:cxn>
                <a:cxn ang="0">
                  <a:pos x="0" y="9"/>
                </a:cxn>
                <a:cxn ang="0">
                  <a:pos x="0" y="9"/>
                </a:cxn>
                <a:cxn ang="0">
                  <a:pos x="0" y="4"/>
                </a:cxn>
                <a:cxn ang="0">
                  <a:pos x="0" y="4"/>
                </a:cxn>
                <a:cxn ang="0">
                  <a:pos x="0" y="4"/>
                </a:cxn>
                <a:cxn ang="0">
                  <a:pos x="5" y="0"/>
                </a:cxn>
                <a:cxn ang="0">
                  <a:pos x="5" y="0"/>
                </a:cxn>
                <a:cxn ang="0">
                  <a:pos x="5" y="0"/>
                </a:cxn>
                <a:cxn ang="0">
                  <a:pos x="5" y="0"/>
                </a:cxn>
                <a:cxn ang="0">
                  <a:pos x="9" y="0"/>
                </a:cxn>
                <a:cxn ang="0">
                  <a:pos x="9" y="0"/>
                </a:cxn>
                <a:cxn ang="0">
                  <a:pos x="14" y="0"/>
                </a:cxn>
                <a:cxn ang="0">
                  <a:pos x="14" y="0"/>
                </a:cxn>
                <a:cxn ang="0">
                  <a:pos x="14" y="0"/>
                </a:cxn>
                <a:cxn ang="0">
                  <a:pos x="19" y="0"/>
                </a:cxn>
                <a:cxn ang="0">
                  <a:pos x="19" y="4"/>
                </a:cxn>
                <a:cxn ang="0">
                  <a:pos x="19" y="4"/>
                </a:cxn>
                <a:cxn ang="0">
                  <a:pos x="19" y="4"/>
                </a:cxn>
                <a:cxn ang="0">
                  <a:pos x="19" y="9"/>
                </a:cxn>
                <a:cxn ang="0">
                  <a:pos x="19" y="9"/>
                </a:cxn>
                <a:cxn ang="0">
                  <a:pos x="19" y="14"/>
                </a:cxn>
                <a:cxn ang="0">
                  <a:pos x="19" y="14"/>
                </a:cxn>
                <a:cxn ang="0">
                  <a:pos x="19" y="14"/>
                </a:cxn>
                <a:cxn ang="0">
                  <a:pos x="19" y="19"/>
                </a:cxn>
                <a:cxn ang="0">
                  <a:pos x="14" y="19"/>
                </a:cxn>
                <a:cxn ang="0">
                  <a:pos x="14" y="19"/>
                </a:cxn>
                <a:cxn ang="0">
                  <a:pos x="14" y="19"/>
                </a:cxn>
              </a:cxnLst>
              <a:rect l="0" t="0" r="r" b="b"/>
              <a:pathLst>
                <a:path w="19" h="19">
                  <a:moveTo>
                    <a:pt x="14" y="19"/>
                  </a:moveTo>
                  <a:lnTo>
                    <a:pt x="9" y="19"/>
                  </a:lnTo>
                  <a:lnTo>
                    <a:pt x="9" y="19"/>
                  </a:lnTo>
                  <a:lnTo>
                    <a:pt x="9" y="19"/>
                  </a:lnTo>
                  <a:lnTo>
                    <a:pt x="5" y="19"/>
                  </a:lnTo>
                  <a:lnTo>
                    <a:pt x="5" y="19"/>
                  </a:lnTo>
                  <a:lnTo>
                    <a:pt x="5" y="19"/>
                  </a:lnTo>
                  <a:lnTo>
                    <a:pt x="0" y="14"/>
                  </a:lnTo>
                  <a:lnTo>
                    <a:pt x="0" y="14"/>
                  </a:lnTo>
                  <a:lnTo>
                    <a:pt x="0" y="14"/>
                  </a:lnTo>
                  <a:lnTo>
                    <a:pt x="0" y="9"/>
                  </a:lnTo>
                  <a:lnTo>
                    <a:pt x="0" y="9"/>
                  </a:lnTo>
                  <a:lnTo>
                    <a:pt x="0" y="4"/>
                  </a:lnTo>
                  <a:lnTo>
                    <a:pt x="0" y="4"/>
                  </a:lnTo>
                  <a:lnTo>
                    <a:pt x="0" y="4"/>
                  </a:lnTo>
                  <a:lnTo>
                    <a:pt x="5" y="0"/>
                  </a:lnTo>
                  <a:lnTo>
                    <a:pt x="5" y="0"/>
                  </a:lnTo>
                  <a:lnTo>
                    <a:pt x="5" y="0"/>
                  </a:lnTo>
                  <a:lnTo>
                    <a:pt x="5" y="0"/>
                  </a:lnTo>
                  <a:lnTo>
                    <a:pt x="9" y="0"/>
                  </a:lnTo>
                  <a:lnTo>
                    <a:pt x="9" y="0"/>
                  </a:lnTo>
                  <a:lnTo>
                    <a:pt x="14" y="0"/>
                  </a:lnTo>
                  <a:lnTo>
                    <a:pt x="14" y="0"/>
                  </a:lnTo>
                  <a:lnTo>
                    <a:pt x="14" y="0"/>
                  </a:lnTo>
                  <a:lnTo>
                    <a:pt x="19" y="0"/>
                  </a:lnTo>
                  <a:lnTo>
                    <a:pt x="19" y="4"/>
                  </a:lnTo>
                  <a:lnTo>
                    <a:pt x="19" y="4"/>
                  </a:lnTo>
                  <a:lnTo>
                    <a:pt x="19" y="4"/>
                  </a:lnTo>
                  <a:lnTo>
                    <a:pt x="19" y="9"/>
                  </a:lnTo>
                  <a:lnTo>
                    <a:pt x="19" y="9"/>
                  </a:lnTo>
                  <a:lnTo>
                    <a:pt x="19" y="14"/>
                  </a:lnTo>
                  <a:lnTo>
                    <a:pt x="19" y="14"/>
                  </a:lnTo>
                  <a:lnTo>
                    <a:pt x="19" y="14"/>
                  </a:lnTo>
                  <a:lnTo>
                    <a:pt x="19" y="19"/>
                  </a:lnTo>
                  <a:lnTo>
                    <a:pt x="14" y="19"/>
                  </a:lnTo>
                  <a:lnTo>
                    <a:pt x="14" y="19"/>
                  </a:lnTo>
                  <a:lnTo>
                    <a:pt x="14" y="19"/>
                  </a:lnTo>
                  <a:close/>
                </a:path>
              </a:pathLst>
            </a:custGeom>
            <a:solidFill>
              <a:srgbClr val="000000"/>
            </a:solidFill>
            <a:ln w="7938">
              <a:solidFill>
                <a:srgbClr val="000000"/>
              </a:solidFill>
              <a:prstDash val="solid"/>
              <a:round/>
              <a:headEnd/>
              <a:tailEnd/>
            </a:ln>
          </p:spPr>
          <p:txBody>
            <a:bodyPr/>
            <a:lstStyle/>
            <a:p>
              <a:endParaRPr lang="fr-FR"/>
            </a:p>
          </p:txBody>
        </p:sp>
        <p:sp>
          <p:nvSpPr>
            <p:cNvPr id="1178" name="Line 1185"/>
            <p:cNvSpPr>
              <a:spLocks noChangeShapeType="1"/>
            </p:cNvSpPr>
            <p:nvPr/>
          </p:nvSpPr>
          <p:spPr bwMode="auto">
            <a:xfrm rot="2966587" flipV="1">
              <a:off x="7675954" y="4335463"/>
              <a:ext cx="106362" cy="30162"/>
            </a:xfrm>
            <a:prstGeom prst="line">
              <a:avLst/>
            </a:prstGeom>
            <a:noFill/>
            <a:ln w="7938">
              <a:solidFill>
                <a:srgbClr val="000000"/>
              </a:solidFill>
              <a:round/>
              <a:headEnd/>
              <a:tailEnd/>
            </a:ln>
          </p:spPr>
          <p:txBody>
            <a:bodyPr/>
            <a:lstStyle/>
            <a:p>
              <a:endParaRPr lang="fr-FR"/>
            </a:p>
          </p:txBody>
        </p:sp>
        <p:sp>
          <p:nvSpPr>
            <p:cNvPr id="1179" name="Line 1186"/>
            <p:cNvSpPr>
              <a:spLocks noChangeShapeType="1"/>
            </p:cNvSpPr>
            <p:nvPr/>
          </p:nvSpPr>
          <p:spPr bwMode="auto">
            <a:xfrm rot="2966587">
              <a:off x="7714054" y="4297363"/>
              <a:ext cx="30162" cy="106362"/>
            </a:xfrm>
            <a:prstGeom prst="line">
              <a:avLst/>
            </a:prstGeom>
            <a:noFill/>
            <a:ln w="7938">
              <a:solidFill>
                <a:srgbClr val="000000"/>
              </a:solidFill>
              <a:round/>
              <a:headEnd/>
              <a:tailEnd/>
            </a:ln>
          </p:spPr>
          <p:txBody>
            <a:bodyPr/>
            <a:lstStyle/>
            <a:p>
              <a:endParaRPr lang="fr-FR"/>
            </a:p>
          </p:txBody>
        </p:sp>
        <p:sp>
          <p:nvSpPr>
            <p:cNvPr id="1180" name="Freeform 1187"/>
            <p:cNvSpPr>
              <a:spLocks/>
            </p:cNvSpPr>
            <p:nvPr/>
          </p:nvSpPr>
          <p:spPr bwMode="auto">
            <a:xfrm rot="2966587">
              <a:off x="7705323" y="4252119"/>
              <a:ext cx="30162" cy="38100"/>
            </a:xfrm>
            <a:custGeom>
              <a:avLst/>
              <a:gdLst/>
              <a:ahLst/>
              <a:cxnLst>
                <a:cxn ang="0">
                  <a:pos x="19" y="9"/>
                </a:cxn>
                <a:cxn ang="0">
                  <a:pos x="19" y="9"/>
                </a:cxn>
                <a:cxn ang="0">
                  <a:pos x="19" y="14"/>
                </a:cxn>
                <a:cxn ang="0">
                  <a:pos x="19" y="14"/>
                </a:cxn>
                <a:cxn ang="0">
                  <a:pos x="19" y="19"/>
                </a:cxn>
                <a:cxn ang="0">
                  <a:pos x="19" y="19"/>
                </a:cxn>
                <a:cxn ang="0">
                  <a:pos x="14" y="19"/>
                </a:cxn>
                <a:cxn ang="0">
                  <a:pos x="14" y="19"/>
                </a:cxn>
                <a:cxn ang="0">
                  <a:pos x="14" y="24"/>
                </a:cxn>
                <a:cxn ang="0">
                  <a:pos x="9" y="24"/>
                </a:cxn>
                <a:cxn ang="0">
                  <a:pos x="9" y="24"/>
                </a:cxn>
                <a:cxn ang="0">
                  <a:pos x="9" y="24"/>
                </a:cxn>
                <a:cxn ang="0">
                  <a:pos x="4" y="24"/>
                </a:cxn>
                <a:cxn ang="0">
                  <a:pos x="4" y="24"/>
                </a:cxn>
                <a:cxn ang="0">
                  <a:pos x="0" y="19"/>
                </a:cxn>
                <a:cxn ang="0">
                  <a:pos x="0" y="19"/>
                </a:cxn>
                <a:cxn ang="0">
                  <a:pos x="0" y="19"/>
                </a:cxn>
                <a:cxn ang="0">
                  <a:pos x="0" y="19"/>
                </a:cxn>
                <a:cxn ang="0">
                  <a:pos x="0" y="14"/>
                </a:cxn>
                <a:cxn ang="0">
                  <a:pos x="0" y="14"/>
                </a:cxn>
                <a:cxn ang="0">
                  <a:pos x="0" y="9"/>
                </a:cxn>
                <a:cxn ang="0">
                  <a:pos x="0" y="9"/>
                </a:cxn>
                <a:cxn ang="0">
                  <a:pos x="0" y="9"/>
                </a:cxn>
                <a:cxn ang="0">
                  <a:pos x="0" y="5"/>
                </a:cxn>
                <a:cxn ang="0">
                  <a:pos x="0" y="5"/>
                </a:cxn>
                <a:cxn ang="0">
                  <a:pos x="4" y="5"/>
                </a:cxn>
                <a:cxn ang="0">
                  <a:pos x="4" y="5"/>
                </a:cxn>
                <a:cxn ang="0">
                  <a:pos x="4" y="5"/>
                </a:cxn>
                <a:cxn ang="0">
                  <a:pos x="9" y="0"/>
                </a:cxn>
                <a:cxn ang="0">
                  <a:pos x="9" y="0"/>
                </a:cxn>
                <a:cxn ang="0">
                  <a:pos x="9" y="5"/>
                </a:cxn>
                <a:cxn ang="0">
                  <a:pos x="14" y="5"/>
                </a:cxn>
                <a:cxn ang="0">
                  <a:pos x="14" y="5"/>
                </a:cxn>
                <a:cxn ang="0">
                  <a:pos x="14" y="5"/>
                </a:cxn>
                <a:cxn ang="0">
                  <a:pos x="19" y="5"/>
                </a:cxn>
                <a:cxn ang="0">
                  <a:pos x="19" y="9"/>
                </a:cxn>
                <a:cxn ang="0">
                  <a:pos x="19" y="9"/>
                </a:cxn>
              </a:cxnLst>
              <a:rect l="0" t="0" r="r" b="b"/>
              <a:pathLst>
                <a:path w="19" h="24">
                  <a:moveTo>
                    <a:pt x="19" y="9"/>
                  </a:moveTo>
                  <a:lnTo>
                    <a:pt x="19" y="9"/>
                  </a:lnTo>
                  <a:lnTo>
                    <a:pt x="19" y="14"/>
                  </a:lnTo>
                  <a:lnTo>
                    <a:pt x="19" y="14"/>
                  </a:lnTo>
                  <a:lnTo>
                    <a:pt x="19" y="19"/>
                  </a:lnTo>
                  <a:lnTo>
                    <a:pt x="19" y="19"/>
                  </a:lnTo>
                  <a:lnTo>
                    <a:pt x="14" y="19"/>
                  </a:lnTo>
                  <a:lnTo>
                    <a:pt x="14" y="19"/>
                  </a:lnTo>
                  <a:lnTo>
                    <a:pt x="14" y="24"/>
                  </a:lnTo>
                  <a:lnTo>
                    <a:pt x="9" y="24"/>
                  </a:lnTo>
                  <a:lnTo>
                    <a:pt x="9" y="24"/>
                  </a:lnTo>
                  <a:lnTo>
                    <a:pt x="9" y="24"/>
                  </a:lnTo>
                  <a:lnTo>
                    <a:pt x="4" y="24"/>
                  </a:lnTo>
                  <a:lnTo>
                    <a:pt x="4" y="24"/>
                  </a:lnTo>
                  <a:lnTo>
                    <a:pt x="0" y="19"/>
                  </a:lnTo>
                  <a:lnTo>
                    <a:pt x="0" y="19"/>
                  </a:lnTo>
                  <a:lnTo>
                    <a:pt x="0" y="19"/>
                  </a:lnTo>
                  <a:lnTo>
                    <a:pt x="0" y="19"/>
                  </a:lnTo>
                  <a:lnTo>
                    <a:pt x="0" y="14"/>
                  </a:lnTo>
                  <a:lnTo>
                    <a:pt x="0" y="14"/>
                  </a:lnTo>
                  <a:lnTo>
                    <a:pt x="0" y="9"/>
                  </a:lnTo>
                  <a:lnTo>
                    <a:pt x="0" y="9"/>
                  </a:lnTo>
                  <a:lnTo>
                    <a:pt x="0" y="9"/>
                  </a:lnTo>
                  <a:lnTo>
                    <a:pt x="0" y="5"/>
                  </a:lnTo>
                  <a:lnTo>
                    <a:pt x="0" y="5"/>
                  </a:lnTo>
                  <a:lnTo>
                    <a:pt x="4" y="5"/>
                  </a:lnTo>
                  <a:lnTo>
                    <a:pt x="4" y="5"/>
                  </a:lnTo>
                  <a:lnTo>
                    <a:pt x="4" y="5"/>
                  </a:lnTo>
                  <a:lnTo>
                    <a:pt x="9" y="0"/>
                  </a:lnTo>
                  <a:lnTo>
                    <a:pt x="9" y="0"/>
                  </a:lnTo>
                  <a:lnTo>
                    <a:pt x="9" y="5"/>
                  </a:lnTo>
                  <a:lnTo>
                    <a:pt x="14" y="5"/>
                  </a:lnTo>
                  <a:lnTo>
                    <a:pt x="14" y="5"/>
                  </a:lnTo>
                  <a:lnTo>
                    <a:pt x="14" y="5"/>
                  </a:lnTo>
                  <a:lnTo>
                    <a:pt x="19" y="5"/>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181" name="Line 1188"/>
            <p:cNvSpPr>
              <a:spLocks noChangeShapeType="1"/>
            </p:cNvSpPr>
            <p:nvPr/>
          </p:nvSpPr>
          <p:spPr bwMode="auto">
            <a:xfrm rot="2966587">
              <a:off x="7699766" y="4222750"/>
              <a:ext cx="30163" cy="106363"/>
            </a:xfrm>
            <a:prstGeom prst="line">
              <a:avLst/>
            </a:prstGeom>
            <a:noFill/>
            <a:ln w="7938">
              <a:solidFill>
                <a:srgbClr val="000000"/>
              </a:solidFill>
              <a:round/>
              <a:headEnd/>
              <a:tailEnd/>
            </a:ln>
          </p:spPr>
          <p:txBody>
            <a:bodyPr/>
            <a:lstStyle/>
            <a:p>
              <a:endParaRPr lang="fr-FR"/>
            </a:p>
          </p:txBody>
        </p:sp>
        <p:sp>
          <p:nvSpPr>
            <p:cNvPr id="1182" name="Line 1189"/>
            <p:cNvSpPr>
              <a:spLocks noChangeShapeType="1"/>
            </p:cNvSpPr>
            <p:nvPr/>
          </p:nvSpPr>
          <p:spPr bwMode="auto">
            <a:xfrm rot="2966587" flipV="1">
              <a:off x="7661666" y="4260850"/>
              <a:ext cx="106363" cy="30163"/>
            </a:xfrm>
            <a:prstGeom prst="line">
              <a:avLst/>
            </a:prstGeom>
            <a:noFill/>
            <a:ln w="7938">
              <a:solidFill>
                <a:srgbClr val="000000"/>
              </a:solidFill>
              <a:round/>
              <a:headEnd/>
              <a:tailEnd/>
            </a:ln>
          </p:spPr>
          <p:txBody>
            <a:bodyPr/>
            <a:lstStyle/>
            <a:p>
              <a:endParaRPr lang="fr-FR"/>
            </a:p>
          </p:txBody>
        </p:sp>
        <p:sp>
          <p:nvSpPr>
            <p:cNvPr id="1183" name="Freeform 1190"/>
            <p:cNvSpPr>
              <a:spLocks/>
            </p:cNvSpPr>
            <p:nvPr/>
          </p:nvSpPr>
          <p:spPr bwMode="auto">
            <a:xfrm rot="2966587">
              <a:off x="7794222" y="4320382"/>
              <a:ext cx="30163" cy="31750"/>
            </a:xfrm>
            <a:custGeom>
              <a:avLst/>
              <a:gdLst/>
              <a:ahLst/>
              <a:cxnLst>
                <a:cxn ang="0">
                  <a:pos x="19" y="5"/>
                </a:cxn>
                <a:cxn ang="0">
                  <a:pos x="19" y="10"/>
                </a:cxn>
                <a:cxn ang="0">
                  <a:pos x="19" y="10"/>
                </a:cxn>
                <a:cxn ang="0">
                  <a:pos x="19" y="10"/>
                </a:cxn>
                <a:cxn ang="0">
                  <a:pos x="19" y="15"/>
                </a:cxn>
                <a:cxn ang="0">
                  <a:pos x="19" y="15"/>
                </a:cxn>
                <a:cxn ang="0">
                  <a:pos x="19" y="15"/>
                </a:cxn>
                <a:cxn ang="0">
                  <a:pos x="14" y="20"/>
                </a:cxn>
                <a:cxn ang="0">
                  <a:pos x="14" y="20"/>
                </a:cxn>
                <a:cxn ang="0">
                  <a:pos x="14" y="20"/>
                </a:cxn>
                <a:cxn ang="0">
                  <a:pos x="9" y="20"/>
                </a:cxn>
                <a:cxn ang="0">
                  <a:pos x="9" y="20"/>
                </a:cxn>
                <a:cxn ang="0">
                  <a:pos x="9" y="20"/>
                </a:cxn>
                <a:cxn ang="0">
                  <a:pos x="5" y="20"/>
                </a:cxn>
                <a:cxn ang="0">
                  <a:pos x="5" y="20"/>
                </a:cxn>
                <a:cxn ang="0">
                  <a:pos x="5" y="15"/>
                </a:cxn>
                <a:cxn ang="0">
                  <a:pos x="0" y="15"/>
                </a:cxn>
                <a:cxn ang="0">
                  <a:pos x="0" y="15"/>
                </a:cxn>
                <a:cxn ang="0">
                  <a:pos x="0" y="10"/>
                </a:cxn>
                <a:cxn ang="0">
                  <a:pos x="0" y="10"/>
                </a:cxn>
                <a:cxn ang="0">
                  <a:pos x="0" y="10"/>
                </a:cxn>
                <a:cxn ang="0">
                  <a:pos x="0" y="5"/>
                </a:cxn>
                <a:cxn ang="0">
                  <a:pos x="0" y="5"/>
                </a:cxn>
                <a:cxn ang="0">
                  <a:pos x="0" y="5"/>
                </a:cxn>
                <a:cxn ang="0">
                  <a:pos x="5" y="0"/>
                </a:cxn>
                <a:cxn ang="0">
                  <a:pos x="5" y="0"/>
                </a:cxn>
                <a:cxn ang="0">
                  <a:pos x="5" y="0"/>
                </a:cxn>
                <a:cxn ang="0">
                  <a:pos x="9" y="0"/>
                </a:cxn>
                <a:cxn ang="0">
                  <a:pos x="9" y="0"/>
                </a:cxn>
                <a:cxn ang="0">
                  <a:pos x="9" y="0"/>
                </a:cxn>
                <a:cxn ang="0">
                  <a:pos x="14" y="0"/>
                </a:cxn>
                <a:cxn ang="0">
                  <a:pos x="14" y="0"/>
                </a:cxn>
                <a:cxn ang="0">
                  <a:pos x="14" y="0"/>
                </a:cxn>
                <a:cxn ang="0">
                  <a:pos x="19" y="0"/>
                </a:cxn>
                <a:cxn ang="0">
                  <a:pos x="19" y="5"/>
                </a:cxn>
                <a:cxn ang="0">
                  <a:pos x="19" y="5"/>
                </a:cxn>
                <a:cxn ang="0">
                  <a:pos x="19" y="5"/>
                </a:cxn>
              </a:cxnLst>
              <a:rect l="0" t="0" r="r" b="b"/>
              <a:pathLst>
                <a:path w="19" h="20">
                  <a:moveTo>
                    <a:pt x="19" y="5"/>
                  </a:moveTo>
                  <a:lnTo>
                    <a:pt x="19" y="10"/>
                  </a:lnTo>
                  <a:lnTo>
                    <a:pt x="19" y="10"/>
                  </a:lnTo>
                  <a:lnTo>
                    <a:pt x="19" y="10"/>
                  </a:lnTo>
                  <a:lnTo>
                    <a:pt x="19" y="15"/>
                  </a:lnTo>
                  <a:lnTo>
                    <a:pt x="19" y="15"/>
                  </a:lnTo>
                  <a:lnTo>
                    <a:pt x="19" y="15"/>
                  </a:lnTo>
                  <a:lnTo>
                    <a:pt x="14" y="20"/>
                  </a:lnTo>
                  <a:lnTo>
                    <a:pt x="14" y="20"/>
                  </a:lnTo>
                  <a:lnTo>
                    <a:pt x="14" y="20"/>
                  </a:lnTo>
                  <a:lnTo>
                    <a:pt x="9" y="20"/>
                  </a:lnTo>
                  <a:lnTo>
                    <a:pt x="9" y="20"/>
                  </a:lnTo>
                  <a:lnTo>
                    <a:pt x="9" y="20"/>
                  </a:lnTo>
                  <a:lnTo>
                    <a:pt x="5" y="20"/>
                  </a:lnTo>
                  <a:lnTo>
                    <a:pt x="5" y="20"/>
                  </a:lnTo>
                  <a:lnTo>
                    <a:pt x="5" y="15"/>
                  </a:lnTo>
                  <a:lnTo>
                    <a:pt x="0" y="15"/>
                  </a:lnTo>
                  <a:lnTo>
                    <a:pt x="0" y="15"/>
                  </a:lnTo>
                  <a:lnTo>
                    <a:pt x="0" y="10"/>
                  </a:lnTo>
                  <a:lnTo>
                    <a:pt x="0" y="10"/>
                  </a:lnTo>
                  <a:lnTo>
                    <a:pt x="0" y="10"/>
                  </a:lnTo>
                  <a:lnTo>
                    <a:pt x="0" y="5"/>
                  </a:lnTo>
                  <a:lnTo>
                    <a:pt x="0" y="5"/>
                  </a:lnTo>
                  <a:lnTo>
                    <a:pt x="0" y="5"/>
                  </a:lnTo>
                  <a:lnTo>
                    <a:pt x="5" y="0"/>
                  </a:lnTo>
                  <a:lnTo>
                    <a:pt x="5" y="0"/>
                  </a:lnTo>
                  <a:lnTo>
                    <a:pt x="5" y="0"/>
                  </a:lnTo>
                  <a:lnTo>
                    <a:pt x="9" y="0"/>
                  </a:lnTo>
                  <a:lnTo>
                    <a:pt x="9" y="0"/>
                  </a:lnTo>
                  <a:lnTo>
                    <a:pt x="9" y="0"/>
                  </a:lnTo>
                  <a:lnTo>
                    <a:pt x="14" y="0"/>
                  </a:lnTo>
                  <a:lnTo>
                    <a:pt x="14" y="0"/>
                  </a:lnTo>
                  <a:lnTo>
                    <a:pt x="14" y="0"/>
                  </a:lnTo>
                  <a:lnTo>
                    <a:pt x="19" y="0"/>
                  </a:lnTo>
                  <a:lnTo>
                    <a:pt x="19" y="5"/>
                  </a:lnTo>
                  <a:lnTo>
                    <a:pt x="19" y="5"/>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1184" name="Line 1191"/>
            <p:cNvSpPr>
              <a:spLocks noChangeShapeType="1"/>
            </p:cNvSpPr>
            <p:nvPr/>
          </p:nvSpPr>
          <p:spPr bwMode="auto">
            <a:xfrm rot="2966587">
              <a:off x="7794222" y="4282282"/>
              <a:ext cx="30163" cy="107950"/>
            </a:xfrm>
            <a:prstGeom prst="line">
              <a:avLst/>
            </a:prstGeom>
            <a:noFill/>
            <a:ln w="7938">
              <a:solidFill>
                <a:srgbClr val="000000"/>
              </a:solidFill>
              <a:round/>
              <a:headEnd/>
              <a:tailEnd/>
            </a:ln>
          </p:spPr>
          <p:txBody>
            <a:bodyPr/>
            <a:lstStyle/>
            <a:p>
              <a:endParaRPr lang="fr-FR"/>
            </a:p>
          </p:txBody>
        </p:sp>
        <p:sp>
          <p:nvSpPr>
            <p:cNvPr id="1185" name="Line 1192"/>
            <p:cNvSpPr>
              <a:spLocks noChangeShapeType="1"/>
            </p:cNvSpPr>
            <p:nvPr/>
          </p:nvSpPr>
          <p:spPr bwMode="auto">
            <a:xfrm rot="2966587" flipV="1">
              <a:off x="7756122" y="4320382"/>
              <a:ext cx="106363" cy="31750"/>
            </a:xfrm>
            <a:prstGeom prst="line">
              <a:avLst/>
            </a:prstGeom>
            <a:noFill/>
            <a:ln w="7938">
              <a:solidFill>
                <a:srgbClr val="000000"/>
              </a:solidFill>
              <a:round/>
              <a:headEnd/>
              <a:tailEnd/>
            </a:ln>
          </p:spPr>
          <p:txBody>
            <a:bodyPr/>
            <a:lstStyle/>
            <a:p>
              <a:endParaRPr lang="fr-FR"/>
            </a:p>
          </p:txBody>
        </p:sp>
        <p:sp>
          <p:nvSpPr>
            <p:cNvPr id="1186" name="Freeform 1193"/>
            <p:cNvSpPr>
              <a:spLocks/>
            </p:cNvSpPr>
            <p:nvPr/>
          </p:nvSpPr>
          <p:spPr bwMode="auto">
            <a:xfrm rot="2966587">
              <a:off x="7779934" y="4237832"/>
              <a:ext cx="30163" cy="38100"/>
            </a:xfrm>
            <a:custGeom>
              <a:avLst/>
              <a:gdLst/>
              <a:ahLst/>
              <a:cxnLst>
                <a:cxn ang="0">
                  <a:pos x="19" y="9"/>
                </a:cxn>
                <a:cxn ang="0">
                  <a:pos x="19" y="9"/>
                </a:cxn>
                <a:cxn ang="0">
                  <a:pos x="19" y="14"/>
                </a:cxn>
                <a:cxn ang="0">
                  <a:pos x="19" y="14"/>
                </a:cxn>
                <a:cxn ang="0">
                  <a:pos x="19" y="19"/>
                </a:cxn>
                <a:cxn ang="0">
                  <a:pos x="19" y="19"/>
                </a:cxn>
                <a:cxn ang="0">
                  <a:pos x="19" y="19"/>
                </a:cxn>
                <a:cxn ang="0">
                  <a:pos x="14" y="19"/>
                </a:cxn>
                <a:cxn ang="0">
                  <a:pos x="14" y="24"/>
                </a:cxn>
                <a:cxn ang="0">
                  <a:pos x="14" y="24"/>
                </a:cxn>
                <a:cxn ang="0">
                  <a:pos x="9" y="24"/>
                </a:cxn>
                <a:cxn ang="0">
                  <a:pos x="9" y="24"/>
                </a:cxn>
                <a:cxn ang="0">
                  <a:pos x="4" y="24"/>
                </a:cxn>
                <a:cxn ang="0">
                  <a:pos x="4" y="24"/>
                </a:cxn>
                <a:cxn ang="0">
                  <a:pos x="4" y="19"/>
                </a:cxn>
                <a:cxn ang="0">
                  <a:pos x="0" y="19"/>
                </a:cxn>
                <a:cxn ang="0">
                  <a:pos x="0" y="19"/>
                </a:cxn>
                <a:cxn ang="0">
                  <a:pos x="0" y="19"/>
                </a:cxn>
                <a:cxn ang="0">
                  <a:pos x="0" y="14"/>
                </a:cxn>
                <a:cxn ang="0">
                  <a:pos x="0" y="14"/>
                </a:cxn>
                <a:cxn ang="0">
                  <a:pos x="0" y="9"/>
                </a:cxn>
                <a:cxn ang="0">
                  <a:pos x="0" y="9"/>
                </a:cxn>
                <a:cxn ang="0">
                  <a:pos x="0" y="9"/>
                </a:cxn>
                <a:cxn ang="0">
                  <a:pos x="0" y="4"/>
                </a:cxn>
                <a:cxn ang="0">
                  <a:pos x="0" y="4"/>
                </a:cxn>
                <a:cxn ang="0">
                  <a:pos x="4" y="4"/>
                </a:cxn>
                <a:cxn ang="0">
                  <a:pos x="4" y="4"/>
                </a:cxn>
                <a:cxn ang="0">
                  <a:pos x="4" y="0"/>
                </a:cxn>
                <a:cxn ang="0">
                  <a:pos x="9" y="0"/>
                </a:cxn>
                <a:cxn ang="0">
                  <a:pos x="9" y="0"/>
                </a:cxn>
                <a:cxn ang="0">
                  <a:pos x="14" y="0"/>
                </a:cxn>
                <a:cxn ang="0">
                  <a:pos x="14" y="4"/>
                </a:cxn>
                <a:cxn ang="0">
                  <a:pos x="14" y="4"/>
                </a:cxn>
                <a:cxn ang="0">
                  <a:pos x="19" y="4"/>
                </a:cxn>
                <a:cxn ang="0">
                  <a:pos x="19" y="4"/>
                </a:cxn>
                <a:cxn ang="0">
                  <a:pos x="19" y="9"/>
                </a:cxn>
                <a:cxn ang="0">
                  <a:pos x="19" y="9"/>
                </a:cxn>
              </a:cxnLst>
              <a:rect l="0" t="0" r="r" b="b"/>
              <a:pathLst>
                <a:path w="19" h="24">
                  <a:moveTo>
                    <a:pt x="19" y="9"/>
                  </a:moveTo>
                  <a:lnTo>
                    <a:pt x="19" y="9"/>
                  </a:lnTo>
                  <a:lnTo>
                    <a:pt x="19" y="14"/>
                  </a:lnTo>
                  <a:lnTo>
                    <a:pt x="19" y="14"/>
                  </a:lnTo>
                  <a:lnTo>
                    <a:pt x="19" y="19"/>
                  </a:lnTo>
                  <a:lnTo>
                    <a:pt x="19" y="19"/>
                  </a:lnTo>
                  <a:lnTo>
                    <a:pt x="19" y="19"/>
                  </a:lnTo>
                  <a:lnTo>
                    <a:pt x="14" y="19"/>
                  </a:lnTo>
                  <a:lnTo>
                    <a:pt x="14" y="24"/>
                  </a:lnTo>
                  <a:lnTo>
                    <a:pt x="14" y="24"/>
                  </a:lnTo>
                  <a:lnTo>
                    <a:pt x="9" y="24"/>
                  </a:lnTo>
                  <a:lnTo>
                    <a:pt x="9" y="24"/>
                  </a:lnTo>
                  <a:lnTo>
                    <a:pt x="4" y="24"/>
                  </a:lnTo>
                  <a:lnTo>
                    <a:pt x="4" y="24"/>
                  </a:lnTo>
                  <a:lnTo>
                    <a:pt x="4" y="19"/>
                  </a:lnTo>
                  <a:lnTo>
                    <a:pt x="0" y="19"/>
                  </a:lnTo>
                  <a:lnTo>
                    <a:pt x="0" y="19"/>
                  </a:lnTo>
                  <a:lnTo>
                    <a:pt x="0" y="19"/>
                  </a:lnTo>
                  <a:lnTo>
                    <a:pt x="0" y="14"/>
                  </a:lnTo>
                  <a:lnTo>
                    <a:pt x="0" y="14"/>
                  </a:lnTo>
                  <a:lnTo>
                    <a:pt x="0" y="9"/>
                  </a:lnTo>
                  <a:lnTo>
                    <a:pt x="0" y="9"/>
                  </a:lnTo>
                  <a:lnTo>
                    <a:pt x="0" y="9"/>
                  </a:lnTo>
                  <a:lnTo>
                    <a:pt x="0" y="4"/>
                  </a:lnTo>
                  <a:lnTo>
                    <a:pt x="0" y="4"/>
                  </a:lnTo>
                  <a:lnTo>
                    <a:pt x="4" y="4"/>
                  </a:lnTo>
                  <a:lnTo>
                    <a:pt x="4" y="4"/>
                  </a:lnTo>
                  <a:lnTo>
                    <a:pt x="4" y="0"/>
                  </a:lnTo>
                  <a:lnTo>
                    <a:pt x="9" y="0"/>
                  </a:lnTo>
                  <a:lnTo>
                    <a:pt x="9" y="0"/>
                  </a:lnTo>
                  <a:lnTo>
                    <a:pt x="14" y="0"/>
                  </a:lnTo>
                  <a:lnTo>
                    <a:pt x="14" y="4"/>
                  </a:lnTo>
                  <a:lnTo>
                    <a:pt x="14" y="4"/>
                  </a:lnTo>
                  <a:lnTo>
                    <a:pt x="19" y="4"/>
                  </a:lnTo>
                  <a:lnTo>
                    <a:pt x="19" y="4"/>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187" name="Line 1194"/>
            <p:cNvSpPr>
              <a:spLocks noChangeShapeType="1"/>
            </p:cNvSpPr>
            <p:nvPr/>
          </p:nvSpPr>
          <p:spPr bwMode="auto">
            <a:xfrm rot="2966587">
              <a:off x="7776760" y="4204494"/>
              <a:ext cx="30162" cy="107950"/>
            </a:xfrm>
            <a:prstGeom prst="line">
              <a:avLst/>
            </a:prstGeom>
            <a:noFill/>
            <a:ln w="7938">
              <a:solidFill>
                <a:srgbClr val="000000"/>
              </a:solidFill>
              <a:round/>
              <a:headEnd/>
              <a:tailEnd/>
            </a:ln>
          </p:spPr>
          <p:txBody>
            <a:bodyPr/>
            <a:lstStyle/>
            <a:p>
              <a:endParaRPr lang="fr-FR"/>
            </a:p>
          </p:txBody>
        </p:sp>
        <p:sp>
          <p:nvSpPr>
            <p:cNvPr id="1188" name="Line 1195"/>
            <p:cNvSpPr>
              <a:spLocks noChangeShapeType="1"/>
            </p:cNvSpPr>
            <p:nvPr/>
          </p:nvSpPr>
          <p:spPr bwMode="auto">
            <a:xfrm rot="2966587" flipV="1">
              <a:off x="7741041" y="4244975"/>
              <a:ext cx="106363" cy="23813"/>
            </a:xfrm>
            <a:prstGeom prst="line">
              <a:avLst/>
            </a:prstGeom>
            <a:noFill/>
            <a:ln w="7938">
              <a:solidFill>
                <a:srgbClr val="000000"/>
              </a:solidFill>
              <a:round/>
              <a:headEnd/>
              <a:tailEnd/>
            </a:ln>
          </p:spPr>
          <p:txBody>
            <a:bodyPr/>
            <a:lstStyle/>
            <a:p>
              <a:endParaRPr lang="fr-FR"/>
            </a:p>
          </p:txBody>
        </p:sp>
        <p:sp>
          <p:nvSpPr>
            <p:cNvPr id="1189" name="Freeform 1196"/>
            <p:cNvSpPr>
              <a:spLocks/>
            </p:cNvSpPr>
            <p:nvPr/>
          </p:nvSpPr>
          <p:spPr bwMode="auto">
            <a:xfrm rot="2966587">
              <a:off x="7316384" y="4352132"/>
              <a:ext cx="30163" cy="38100"/>
            </a:xfrm>
            <a:custGeom>
              <a:avLst/>
              <a:gdLst/>
              <a:ahLst/>
              <a:cxnLst>
                <a:cxn ang="0">
                  <a:pos x="10" y="24"/>
                </a:cxn>
                <a:cxn ang="0">
                  <a:pos x="5" y="19"/>
                </a:cxn>
                <a:cxn ang="0">
                  <a:pos x="5" y="19"/>
                </a:cxn>
                <a:cxn ang="0">
                  <a:pos x="5" y="19"/>
                </a:cxn>
                <a:cxn ang="0">
                  <a:pos x="5" y="19"/>
                </a:cxn>
                <a:cxn ang="0">
                  <a:pos x="0" y="19"/>
                </a:cxn>
                <a:cxn ang="0">
                  <a:pos x="0" y="14"/>
                </a:cxn>
                <a:cxn ang="0">
                  <a:pos x="0" y="14"/>
                </a:cxn>
                <a:cxn ang="0">
                  <a:pos x="0" y="14"/>
                </a:cxn>
                <a:cxn ang="0">
                  <a:pos x="0" y="9"/>
                </a:cxn>
                <a:cxn ang="0">
                  <a:pos x="0" y="9"/>
                </a:cxn>
                <a:cxn ang="0">
                  <a:pos x="0" y="4"/>
                </a:cxn>
                <a:cxn ang="0">
                  <a:pos x="0" y="4"/>
                </a:cxn>
                <a:cxn ang="0">
                  <a:pos x="5" y="4"/>
                </a:cxn>
                <a:cxn ang="0">
                  <a:pos x="5" y="0"/>
                </a:cxn>
                <a:cxn ang="0">
                  <a:pos x="5" y="0"/>
                </a:cxn>
                <a:cxn ang="0">
                  <a:pos x="5" y="0"/>
                </a:cxn>
                <a:cxn ang="0">
                  <a:pos x="10" y="0"/>
                </a:cxn>
                <a:cxn ang="0">
                  <a:pos x="10" y="0"/>
                </a:cxn>
                <a:cxn ang="0">
                  <a:pos x="14" y="0"/>
                </a:cxn>
                <a:cxn ang="0">
                  <a:pos x="14" y="0"/>
                </a:cxn>
                <a:cxn ang="0">
                  <a:pos x="14" y="0"/>
                </a:cxn>
                <a:cxn ang="0">
                  <a:pos x="19" y="4"/>
                </a:cxn>
                <a:cxn ang="0">
                  <a:pos x="19" y="4"/>
                </a:cxn>
                <a:cxn ang="0">
                  <a:pos x="19" y="4"/>
                </a:cxn>
                <a:cxn ang="0">
                  <a:pos x="19" y="9"/>
                </a:cxn>
                <a:cxn ang="0">
                  <a:pos x="19" y="9"/>
                </a:cxn>
                <a:cxn ang="0">
                  <a:pos x="19" y="9"/>
                </a:cxn>
                <a:cxn ang="0">
                  <a:pos x="19" y="14"/>
                </a:cxn>
                <a:cxn ang="0">
                  <a:pos x="19" y="14"/>
                </a:cxn>
                <a:cxn ang="0">
                  <a:pos x="19" y="19"/>
                </a:cxn>
                <a:cxn ang="0">
                  <a:pos x="19" y="19"/>
                </a:cxn>
                <a:cxn ang="0">
                  <a:pos x="14" y="19"/>
                </a:cxn>
                <a:cxn ang="0">
                  <a:pos x="14" y="19"/>
                </a:cxn>
                <a:cxn ang="0">
                  <a:pos x="14" y="19"/>
                </a:cxn>
                <a:cxn ang="0">
                  <a:pos x="10" y="24"/>
                </a:cxn>
                <a:cxn ang="0">
                  <a:pos x="10" y="24"/>
                </a:cxn>
              </a:cxnLst>
              <a:rect l="0" t="0" r="r" b="b"/>
              <a:pathLst>
                <a:path w="19" h="24">
                  <a:moveTo>
                    <a:pt x="10" y="24"/>
                  </a:moveTo>
                  <a:lnTo>
                    <a:pt x="5" y="19"/>
                  </a:lnTo>
                  <a:lnTo>
                    <a:pt x="5" y="19"/>
                  </a:lnTo>
                  <a:lnTo>
                    <a:pt x="5" y="19"/>
                  </a:lnTo>
                  <a:lnTo>
                    <a:pt x="5" y="19"/>
                  </a:lnTo>
                  <a:lnTo>
                    <a:pt x="0" y="19"/>
                  </a:lnTo>
                  <a:lnTo>
                    <a:pt x="0" y="14"/>
                  </a:lnTo>
                  <a:lnTo>
                    <a:pt x="0" y="14"/>
                  </a:lnTo>
                  <a:lnTo>
                    <a:pt x="0" y="14"/>
                  </a:lnTo>
                  <a:lnTo>
                    <a:pt x="0" y="9"/>
                  </a:lnTo>
                  <a:lnTo>
                    <a:pt x="0" y="9"/>
                  </a:lnTo>
                  <a:lnTo>
                    <a:pt x="0" y="4"/>
                  </a:lnTo>
                  <a:lnTo>
                    <a:pt x="0" y="4"/>
                  </a:lnTo>
                  <a:lnTo>
                    <a:pt x="5" y="4"/>
                  </a:lnTo>
                  <a:lnTo>
                    <a:pt x="5" y="0"/>
                  </a:lnTo>
                  <a:lnTo>
                    <a:pt x="5" y="0"/>
                  </a:lnTo>
                  <a:lnTo>
                    <a:pt x="5" y="0"/>
                  </a:lnTo>
                  <a:lnTo>
                    <a:pt x="10" y="0"/>
                  </a:lnTo>
                  <a:lnTo>
                    <a:pt x="10" y="0"/>
                  </a:lnTo>
                  <a:lnTo>
                    <a:pt x="14" y="0"/>
                  </a:lnTo>
                  <a:lnTo>
                    <a:pt x="14" y="0"/>
                  </a:lnTo>
                  <a:lnTo>
                    <a:pt x="14" y="0"/>
                  </a:lnTo>
                  <a:lnTo>
                    <a:pt x="19" y="4"/>
                  </a:lnTo>
                  <a:lnTo>
                    <a:pt x="19" y="4"/>
                  </a:lnTo>
                  <a:lnTo>
                    <a:pt x="19" y="4"/>
                  </a:lnTo>
                  <a:lnTo>
                    <a:pt x="19" y="9"/>
                  </a:lnTo>
                  <a:lnTo>
                    <a:pt x="19" y="9"/>
                  </a:lnTo>
                  <a:lnTo>
                    <a:pt x="19" y="9"/>
                  </a:lnTo>
                  <a:lnTo>
                    <a:pt x="19" y="14"/>
                  </a:lnTo>
                  <a:lnTo>
                    <a:pt x="19" y="14"/>
                  </a:lnTo>
                  <a:lnTo>
                    <a:pt x="19" y="19"/>
                  </a:lnTo>
                  <a:lnTo>
                    <a:pt x="19" y="19"/>
                  </a:lnTo>
                  <a:lnTo>
                    <a:pt x="14" y="19"/>
                  </a:lnTo>
                  <a:lnTo>
                    <a:pt x="14" y="19"/>
                  </a:lnTo>
                  <a:lnTo>
                    <a:pt x="14" y="19"/>
                  </a:lnTo>
                  <a:lnTo>
                    <a:pt x="10" y="24"/>
                  </a:lnTo>
                  <a:lnTo>
                    <a:pt x="10" y="24"/>
                  </a:lnTo>
                  <a:close/>
                </a:path>
              </a:pathLst>
            </a:custGeom>
            <a:solidFill>
              <a:srgbClr val="000000"/>
            </a:solidFill>
            <a:ln w="7938">
              <a:solidFill>
                <a:srgbClr val="000000"/>
              </a:solidFill>
              <a:prstDash val="solid"/>
              <a:round/>
              <a:headEnd/>
              <a:tailEnd/>
            </a:ln>
          </p:spPr>
          <p:txBody>
            <a:bodyPr/>
            <a:lstStyle/>
            <a:p>
              <a:endParaRPr lang="fr-FR"/>
            </a:p>
          </p:txBody>
        </p:sp>
        <p:sp>
          <p:nvSpPr>
            <p:cNvPr id="1190" name="Line 1197"/>
            <p:cNvSpPr>
              <a:spLocks noChangeShapeType="1"/>
            </p:cNvSpPr>
            <p:nvPr/>
          </p:nvSpPr>
          <p:spPr bwMode="auto">
            <a:xfrm rot="2966587">
              <a:off x="7277491" y="4367213"/>
              <a:ext cx="106363" cy="7937"/>
            </a:xfrm>
            <a:prstGeom prst="line">
              <a:avLst/>
            </a:prstGeom>
            <a:noFill/>
            <a:ln w="7938">
              <a:solidFill>
                <a:srgbClr val="000000"/>
              </a:solidFill>
              <a:round/>
              <a:headEnd/>
              <a:tailEnd/>
            </a:ln>
          </p:spPr>
          <p:txBody>
            <a:bodyPr/>
            <a:lstStyle/>
            <a:p>
              <a:endParaRPr lang="fr-FR"/>
            </a:p>
          </p:txBody>
        </p:sp>
        <p:sp>
          <p:nvSpPr>
            <p:cNvPr id="1191" name="Line 1198"/>
            <p:cNvSpPr>
              <a:spLocks noChangeShapeType="1"/>
            </p:cNvSpPr>
            <p:nvPr/>
          </p:nvSpPr>
          <p:spPr bwMode="auto">
            <a:xfrm rot="2966587" flipV="1">
              <a:off x="7324322" y="4314032"/>
              <a:ext cx="14287" cy="114300"/>
            </a:xfrm>
            <a:prstGeom prst="line">
              <a:avLst/>
            </a:prstGeom>
            <a:noFill/>
            <a:ln w="7938">
              <a:solidFill>
                <a:srgbClr val="000000"/>
              </a:solidFill>
              <a:round/>
              <a:headEnd/>
              <a:tailEnd/>
            </a:ln>
          </p:spPr>
          <p:txBody>
            <a:bodyPr/>
            <a:lstStyle/>
            <a:p>
              <a:endParaRPr lang="fr-FR"/>
            </a:p>
          </p:txBody>
        </p:sp>
        <p:sp>
          <p:nvSpPr>
            <p:cNvPr id="1192" name="Freeform 1199"/>
            <p:cNvSpPr>
              <a:spLocks/>
            </p:cNvSpPr>
            <p:nvPr/>
          </p:nvSpPr>
          <p:spPr bwMode="auto">
            <a:xfrm rot="2966587">
              <a:off x="7330673" y="4274343"/>
              <a:ext cx="31750" cy="30163"/>
            </a:xfrm>
            <a:custGeom>
              <a:avLst/>
              <a:gdLst/>
              <a:ahLst/>
              <a:cxnLst>
                <a:cxn ang="0">
                  <a:pos x="20" y="10"/>
                </a:cxn>
                <a:cxn ang="0">
                  <a:pos x="20" y="15"/>
                </a:cxn>
                <a:cxn ang="0">
                  <a:pos x="20" y="15"/>
                </a:cxn>
                <a:cxn ang="0">
                  <a:pos x="20" y="15"/>
                </a:cxn>
                <a:cxn ang="0">
                  <a:pos x="20" y="19"/>
                </a:cxn>
                <a:cxn ang="0">
                  <a:pos x="20" y="19"/>
                </a:cxn>
                <a:cxn ang="0">
                  <a:pos x="15" y="19"/>
                </a:cxn>
                <a:cxn ang="0">
                  <a:pos x="15" y="19"/>
                </a:cxn>
                <a:cxn ang="0">
                  <a:pos x="10" y="19"/>
                </a:cxn>
                <a:cxn ang="0">
                  <a:pos x="10" y="19"/>
                </a:cxn>
                <a:cxn ang="0">
                  <a:pos x="10" y="19"/>
                </a:cxn>
                <a:cxn ang="0">
                  <a:pos x="5" y="19"/>
                </a:cxn>
                <a:cxn ang="0">
                  <a:pos x="5" y="19"/>
                </a:cxn>
                <a:cxn ang="0">
                  <a:pos x="5" y="19"/>
                </a:cxn>
                <a:cxn ang="0">
                  <a:pos x="0" y="15"/>
                </a:cxn>
                <a:cxn ang="0">
                  <a:pos x="0" y="15"/>
                </a:cxn>
                <a:cxn ang="0">
                  <a:pos x="0" y="15"/>
                </a:cxn>
                <a:cxn ang="0">
                  <a:pos x="0" y="10"/>
                </a:cxn>
                <a:cxn ang="0">
                  <a:pos x="0" y="10"/>
                </a:cxn>
                <a:cxn ang="0">
                  <a:pos x="0" y="10"/>
                </a:cxn>
                <a:cxn ang="0">
                  <a:pos x="0" y="5"/>
                </a:cxn>
                <a:cxn ang="0">
                  <a:pos x="0" y="5"/>
                </a:cxn>
                <a:cxn ang="0">
                  <a:pos x="5" y="5"/>
                </a:cxn>
                <a:cxn ang="0">
                  <a:pos x="5" y="0"/>
                </a:cxn>
                <a:cxn ang="0">
                  <a:pos x="5" y="0"/>
                </a:cxn>
                <a:cxn ang="0">
                  <a:pos x="10" y="0"/>
                </a:cxn>
                <a:cxn ang="0">
                  <a:pos x="10" y="0"/>
                </a:cxn>
                <a:cxn ang="0">
                  <a:pos x="10" y="0"/>
                </a:cxn>
                <a:cxn ang="0">
                  <a:pos x="15" y="0"/>
                </a:cxn>
                <a:cxn ang="0">
                  <a:pos x="15" y="0"/>
                </a:cxn>
                <a:cxn ang="0">
                  <a:pos x="20" y="0"/>
                </a:cxn>
                <a:cxn ang="0">
                  <a:pos x="20" y="5"/>
                </a:cxn>
                <a:cxn ang="0">
                  <a:pos x="20" y="5"/>
                </a:cxn>
                <a:cxn ang="0">
                  <a:pos x="20" y="5"/>
                </a:cxn>
                <a:cxn ang="0">
                  <a:pos x="20" y="10"/>
                </a:cxn>
                <a:cxn ang="0">
                  <a:pos x="20" y="10"/>
                </a:cxn>
                <a:cxn ang="0">
                  <a:pos x="20" y="10"/>
                </a:cxn>
              </a:cxnLst>
              <a:rect l="0" t="0" r="r" b="b"/>
              <a:pathLst>
                <a:path w="20" h="19">
                  <a:moveTo>
                    <a:pt x="20" y="10"/>
                  </a:moveTo>
                  <a:lnTo>
                    <a:pt x="20" y="15"/>
                  </a:lnTo>
                  <a:lnTo>
                    <a:pt x="20" y="15"/>
                  </a:lnTo>
                  <a:lnTo>
                    <a:pt x="20" y="15"/>
                  </a:lnTo>
                  <a:lnTo>
                    <a:pt x="20" y="19"/>
                  </a:lnTo>
                  <a:lnTo>
                    <a:pt x="20" y="19"/>
                  </a:lnTo>
                  <a:lnTo>
                    <a:pt x="15" y="19"/>
                  </a:lnTo>
                  <a:lnTo>
                    <a:pt x="15" y="19"/>
                  </a:lnTo>
                  <a:lnTo>
                    <a:pt x="10" y="19"/>
                  </a:lnTo>
                  <a:lnTo>
                    <a:pt x="10" y="19"/>
                  </a:lnTo>
                  <a:lnTo>
                    <a:pt x="10" y="19"/>
                  </a:lnTo>
                  <a:lnTo>
                    <a:pt x="5" y="19"/>
                  </a:lnTo>
                  <a:lnTo>
                    <a:pt x="5" y="19"/>
                  </a:lnTo>
                  <a:lnTo>
                    <a:pt x="5" y="19"/>
                  </a:lnTo>
                  <a:lnTo>
                    <a:pt x="0" y="15"/>
                  </a:lnTo>
                  <a:lnTo>
                    <a:pt x="0" y="15"/>
                  </a:lnTo>
                  <a:lnTo>
                    <a:pt x="0" y="15"/>
                  </a:lnTo>
                  <a:lnTo>
                    <a:pt x="0" y="10"/>
                  </a:lnTo>
                  <a:lnTo>
                    <a:pt x="0" y="10"/>
                  </a:lnTo>
                  <a:lnTo>
                    <a:pt x="0" y="10"/>
                  </a:lnTo>
                  <a:lnTo>
                    <a:pt x="0" y="5"/>
                  </a:lnTo>
                  <a:lnTo>
                    <a:pt x="0" y="5"/>
                  </a:lnTo>
                  <a:lnTo>
                    <a:pt x="5" y="5"/>
                  </a:lnTo>
                  <a:lnTo>
                    <a:pt x="5" y="0"/>
                  </a:lnTo>
                  <a:lnTo>
                    <a:pt x="5" y="0"/>
                  </a:lnTo>
                  <a:lnTo>
                    <a:pt x="10" y="0"/>
                  </a:lnTo>
                  <a:lnTo>
                    <a:pt x="10" y="0"/>
                  </a:lnTo>
                  <a:lnTo>
                    <a:pt x="10" y="0"/>
                  </a:lnTo>
                  <a:lnTo>
                    <a:pt x="15" y="0"/>
                  </a:lnTo>
                  <a:lnTo>
                    <a:pt x="15" y="0"/>
                  </a:lnTo>
                  <a:lnTo>
                    <a:pt x="20" y="0"/>
                  </a:lnTo>
                  <a:lnTo>
                    <a:pt x="20" y="5"/>
                  </a:lnTo>
                  <a:lnTo>
                    <a:pt x="20" y="5"/>
                  </a:lnTo>
                  <a:lnTo>
                    <a:pt x="20" y="5"/>
                  </a:lnTo>
                  <a:lnTo>
                    <a:pt x="20" y="10"/>
                  </a:lnTo>
                  <a:lnTo>
                    <a:pt x="20" y="10"/>
                  </a:lnTo>
                  <a:lnTo>
                    <a:pt x="20" y="10"/>
                  </a:lnTo>
                  <a:close/>
                </a:path>
              </a:pathLst>
            </a:custGeom>
            <a:solidFill>
              <a:srgbClr val="000000"/>
            </a:solidFill>
            <a:ln w="7938">
              <a:solidFill>
                <a:srgbClr val="000000"/>
              </a:solidFill>
              <a:prstDash val="solid"/>
              <a:round/>
              <a:headEnd/>
              <a:tailEnd/>
            </a:ln>
          </p:spPr>
          <p:txBody>
            <a:bodyPr/>
            <a:lstStyle/>
            <a:p>
              <a:endParaRPr lang="fr-FR"/>
            </a:p>
          </p:txBody>
        </p:sp>
        <p:sp>
          <p:nvSpPr>
            <p:cNvPr id="1193" name="Line 1200"/>
            <p:cNvSpPr>
              <a:spLocks noChangeShapeType="1"/>
            </p:cNvSpPr>
            <p:nvPr/>
          </p:nvSpPr>
          <p:spPr bwMode="auto">
            <a:xfrm rot="2966587" flipV="1">
              <a:off x="7344166" y="4238626"/>
              <a:ext cx="7937" cy="106362"/>
            </a:xfrm>
            <a:prstGeom prst="line">
              <a:avLst/>
            </a:prstGeom>
            <a:noFill/>
            <a:ln w="7938">
              <a:solidFill>
                <a:srgbClr val="000000"/>
              </a:solidFill>
              <a:round/>
              <a:headEnd/>
              <a:tailEnd/>
            </a:ln>
          </p:spPr>
          <p:txBody>
            <a:bodyPr/>
            <a:lstStyle/>
            <a:p>
              <a:endParaRPr lang="fr-FR"/>
            </a:p>
          </p:txBody>
        </p:sp>
        <p:sp>
          <p:nvSpPr>
            <p:cNvPr id="1194" name="Line 1201"/>
            <p:cNvSpPr>
              <a:spLocks noChangeShapeType="1"/>
            </p:cNvSpPr>
            <p:nvPr/>
          </p:nvSpPr>
          <p:spPr bwMode="auto">
            <a:xfrm rot="2966587">
              <a:off x="7286223" y="4291806"/>
              <a:ext cx="114300" cy="7937"/>
            </a:xfrm>
            <a:prstGeom prst="line">
              <a:avLst/>
            </a:prstGeom>
            <a:noFill/>
            <a:ln w="7938">
              <a:solidFill>
                <a:srgbClr val="000000"/>
              </a:solidFill>
              <a:round/>
              <a:headEnd/>
              <a:tailEnd/>
            </a:ln>
          </p:spPr>
          <p:txBody>
            <a:bodyPr/>
            <a:lstStyle/>
            <a:p>
              <a:endParaRPr lang="fr-FR"/>
            </a:p>
          </p:txBody>
        </p:sp>
        <p:sp>
          <p:nvSpPr>
            <p:cNvPr id="1195" name="Freeform 1202"/>
            <p:cNvSpPr>
              <a:spLocks/>
            </p:cNvSpPr>
            <p:nvPr/>
          </p:nvSpPr>
          <p:spPr bwMode="auto">
            <a:xfrm rot="2966587">
              <a:off x="7398935" y="4363244"/>
              <a:ext cx="30162" cy="38100"/>
            </a:xfrm>
            <a:custGeom>
              <a:avLst/>
              <a:gdLst/>
              <a:ahLst/>
              <a:cxnLst>
                <a:cxn ang="0">
                  <a:pos x="19" y="14"/>
                </a:cxn>
                <a:cxn ang="0">
                  <a:pos x="19" y="14"/>
                </a:cxn>
                <a:cxn ang="0">
                  <a:pos x="19" y="14"/>
                </a:cxn>
                <a:cxn ang="0">
                  <a:pos x="19" y="19"/>
                </a:cxn>
                <a:cxn ang="0">
                  <a:pos x="19" y="19"/>
                </a:cxn>
                <a:cxn ang="0">
                  <a:pos x="14" y="19"/>
                </a:cxn>
                <a:cxn ang="0">
                  <a:pos x="14" y="19"/>
                </a:cxn>
                <a:cxn ang="0">
                  <a:pos x="14" y="24"/>
                </a:cxn>
                <a:cxn ang="0">
                  <a:pos x="9" y="24"/>
                </a:cxn>
                <a:cxn ang="0">
                  <a:pos x="9" y="24"/>
                </a:cxn>
                <a:cxn ang="0">
                  <a:pos x="4" y="24"/>
                </a:cxn>
                <a:cxn ang="0">
                  <a:pos x="4" y="19"/>
                </a:cxn>
                <a:cxn ang="0">
                  <a:pos x="4" y="19"/>
                </a:cxn>
                <a:cxn ang="0">
                  <a:pos x="0" y="19"/>
                </a:cxn>
                <a:cxn ang="0">
                  <a:pos x="0" y="19"/>
                </a:cxn>
                <a:cxn ang="0">
                  <a:pos x="0" y="14"/>
                </a:cxn>
                <a:cxn ang="0">
                  <a:pos x="0" y="14"/>
                </a:cxn>
                <a:cxn ang="0">
                  <a:pos x="0" y="14"/>
                </a:cxn>
                <a:cxn ang="0">
                  <a:pos x="0" y="10"/>
                </a:cxn>
                <a:cxn ang="0">
                  <a:pos x="0" y="10"/>
                </a:cxn>
                <a:cxn ang="0">
                  <a:pos x="0" y="10"/>
                </a:cxn>
                <a:cxn ang="0">
                  <a:pos x="0" y="5"/>
                </a:cxn>
                <a:cxn ang="0">
                  <a:pos x="0" y="5"/>
                </a:cxn>
                <a:cxn ang="0">
                  <a:pos x="4" y="5"/>
                </a:cxn>
                <a:cxn ang="0">
                  <a:pos x="4" y="0"/>
                </a:cxn>
                <a:cxn ang="0">
                  <a:pos x="4" y="0"/>
                </a:cxn>
                <a:cxn ang="0">
                  <a:pos x="9" y="0"/>
                </a:cxn>
                <a:cxn ang="0">
                  <a:pos x="9" y="0"/>
                </a:cxn>
                <a:cxn ang="0">
                  <a:pos x="14" y="0"/>
                </a:cxn>
                <a:cxn ang="0">
                  <a:pos x="14" y="0"/>
                </a:cxn>
                <a:cxn ang="0">
                  <a:pos x="14" y="5"/>
                </a:cxn>
                <a:cxn ang="0">
                  <a:pos x="19" y="5"/>
                </a:cxn>
                <a:cxn ang="0">
                  <a:pos x="19" y="5"/>
                </a:cxn>
                <a:cxn ang="0">
                  <a:pos x="19" y="10"/>
                </a:cxn>
                <a:cxn ang="0">
                  <a:pos x="19" y="10"/>
                </a:cxn>
                <a:cxn ang="0">
                  <a:pos x="19" y="10"/>
                </a:cxn>
                <a:cxn ang="0">
                  <a:pos x="19" y="14"/>
                </a:cxn>
              </a:cxnLst>
              <a:rect l="0" t="0" r="r" b="b"/>
              <a:pathLst>
                <a:path w="19" h="24">
                  <a:moveTo>
                    <a:pt x="19" y="14"/>
                  </a:moveTo>
                  <a:lnTo>
                    <a:pt x="19" y="14"/>
                  </a:lnTo>
                  <a:lnTo>
                    <a:pt x="19" y="14"/>
                  </a:lnTo>
                  <a:lnTo>
                    <a:pt x="19" y="19"/>
                  </a:lnTo>
                  <a:lnTo>
                    <a:pt x="19" y="19"/>
                  </a:lnTo>
                  <a:lnTo>
                    <a:pt x="14" y="19"/>
                  </a:lnTo>
                  <a:lnTo>
                    <a:pt x="14" y="19"/>
                  </a:lnTo>
                  <a:lnTo>
                    <a:pt x="14" y="24"/>
                  </a:lnTo>
                  <a:lnTo>
                    <a:pt x="9" y="24"/>
                  </a:lnTo>
                  <a:lnTo>
                    <a:pt x="9" y="24"/>
                  </a:lnTo>
                  <a:lnTo>
                    <a:pt x="4" y="24"/>
                  </a:lnTo>
                  <a:lnTo>
                    <a:pt x="4" y="19"/>
                  </a:lnTo>
                  <a:lnTo>
                    <a:pt x="4" y="19"/>
                  </a:lnTo>
                  <a:lnTo>
                    <a:pt x="0" y="19"/>
                  </a:lnTo>
                  <a:lnTo>
                    <a:pt x="0" y="19"/>
                  </a:lnTo>
                  <a:lnTo>
                    <a:pt x="0" y="14"/>
                  </a:lnTo>
                  <a:lnTo>
                    <a:pt x="0" y="14"/>
                  </a:lnTo>
                  <a:lnTo>
                    <a:pt x="0" y="14"/>
                  </a:lnTo>
                  <a:lnTo>
                    <a:pt x="0" y="10"/>
                  </a:lnTo>
                  <a:lnTo>
                    <a:pt x="0" y="10"/>
                  </a:lnTo>
                  <a:lnTo>
                    <a:pt x="0" y="10"/>
                  </a:lnTo>
                  <a:lnTo>
                    <a:pt x="0" y="5"/>
                  </a:lnTo>
                  <a:lnTo>
                    <a:pt x="0" y="5"/>
                  </a:lnTo>
                  <a:lnTo>
                    <a:pt x="4" y="5"/>
                  </a:lnTo>
                  <a:lnTo>
                    <a:pt x="4" y="0"/>
                  </a:lnTo>
                  <a:lnTo>
                    <a:pt x="4" y="0"/>
                  </a:lnTo>
                  <a:lnTo>
                    <a:pt x="9" y="0"/>
                  </a:lnTo>
                  <a:lnTo>
                    <a:pt x="9" y="0"/>
                  </a:lnTo>
                  <a:lnTo>
                    <a:pt x="14" y="0"/>
                  </a:lnTo>
                  <a:lnTo>
                    <a:pt x="14" y="0"/>
                  </a:lnTo>
                  <a:lnTo>
                    <a:pt x="14" y="5"/>
                  </a:lnTo>
                  <a:lnTo>
                    <a:pt x="19" y="5"/>
                  </a:lnTo>
                  <a:lnTo>
                    <a:pt x="19" y="5"/>
                  </a:lnTo>
                  <a:lnTo>
                    <a:pt x="19" y="10"/>
                  </a:lnTo>
                  <a:lnTo>
                    <a:pt x="19" y="10"/>
                  </a:lnTo>
                  <a:lnTo>
                    <a:pt x="19" y="10"/>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196" name="Line 1203"/>
            <p:cNvSpPr>
              <a:spLocks noChangeShapeType="1"/>
            </p:cNvSpPr>
            <p:nvPr/>
          </p:nvSpPr>
          <p:spPr bwMode="auto">
            <a:xfrm rot="2966587" flipV="1">
              <a:off x="7402903" y="4325938"/>
              <a:ext cx="15875" cy="114300"/>
            </a:xfrm>
            <a:prstGeom prst="line">
              <a:avLst/>
            </a:prstGeom>
            <a:noFill/>
            <a:ln w="7938">
              <a:solidFill>
                <a:srgbClr val="000000"/>
              </a:solidFill>
              <a:round/>
              <a:headEnd/>
              <a:tailEnd/>
            </a:ln>
          </p:spPr>
          <p:txBody>
            <a:bodyPr/>
            <a:lstStyle/>
            <a:p>
              <a:endParaRPr lang="fr-FR"/>
            </a:p>
          </p:txBody>
        </p:sp>
        <p:sp>
          <p:nvSpPr>
            <p:cNvPr id="1197" name="Line 1204"/>
            <p:cNvSpPr>
              <a:spLocks noChangeShapeType="1"/>
            </p:cNvSpPr>
            <p:nvPr/>
          </p:nvSpPr>
          <p:spPr bwMode="auto">
            <a:xfrm rot="2966587">
              <a:off x="7356072" y="4382294"/>
              <a:ext cx="115888" cy="6350"/>
            </a:xfrm>
            <a:prstGeom prst="line">
              <a:avLst/>
            </a:prstGeom>
            <a:noFill/>
            <a:ln w="7938">
              <a:solidFill>
                <a:srgbClr val="000000"/>
              </a:solidFill>
              <a:round/>
              <a:headEnd/>
              <a:tailEnd/>
            </a:ln>
          </p:spPr>
          <p:txBody>
            <a:bodyPr/>
            <a:lstStyle/>
            <a:p>
              <a:endParaRPr lang="fr-FR"/>
            </a:p>
          </p:txBody>
        </p:sp>
        <p:sp>
          <p:nvSpPr>
            <p:cNvPr id="1198" name="Freeform 1205"/>
            <p:cNvSpPr>
              <a:spLocks/>
            </p:cNvSpPr>
            <p:nvPr/>
          </p:nvSpPr>
          <p:spPr bwMode="auto">
            <a:xfrm rot="2966587">
              <a:off x="7406079" y="4286250"/>
              <a:ext cx="38100" cy="38100"/>
            </a:xfrm>
            <a:custGeom>
              <a:avLst/>
              <a:gdLst/>
              <a:ahLst/>
              <a:cxnLst>
                <a:cxn ang="0">
                  <a:pos x="24" y="14"/>
                </a:cxn>
                <a:cxn ang="0">
                  <a:pos x="19" y="14"/>
                </a:cxn>
                <a:cxn ang="0">
                  <a:pos x="19" y="14"/>
                </a:cxn>
                <a:cxn ang="0">
                  <a:pos x="19" y="19"/>
                </a:cxn>
                <a:cxn ang="0">
                  <a:pos x="19" y="19"/>
                </a:cxn>
                <a:cxn ang="0">
                  <a:pos x="19" y="19"/>
                </a:cxn>
                <a:cxn ang="0">
                  <a:pos x="14" y="19"/>
                </a:cxn>
                <a:cxn ang="0">
                  <a:pos x="14" y="24"/>
                </a:cxn>
                <a:cxn ang="0">
                  <a:pos x="14" y="24"/>
                </a:cxn>
                <a:cxn ang="0">
                  <a:pos x="9" y="24"/>
                </a:cxn>
                <a:cxn ang="0">
                  <a:pos x="9" y="24"/>
                </a:cxn>
                <a:cxn ang="0">
                  <a:pos x="5" y="19"/>
                </a:cxn>
                <a:cxn ang="0">
                  <a:pos x="5" y="19"/>
                </a:cxn>
                <a:cxn ang="0">
                  <a:pos x="5" y="19"/>
                </a:cxn>
                <a:cxn ang="0">
                  <a:pos x="0" y="19"/>
                </a:cxn>
                <a:cxn ang="0">
                  <a:pos x="0" y="14"/>
                </a:cxn>
                <a:cxn ang="0">
                  <a:pos x="0" y="14"/>
                </a:cxn>
                <a:cxn ang="0">
                  <a:pos x="0" y="14"/>
                </a:cxn>
                <a:cxn ang="0">
                  <a:pos x="0" y="9"/>
                </a:cxn>
                <a:cxn ang="0">
                  <a:pos x="0" y="9"/>
                </a:cxn>
                <a:cxn ang="0">
                  <a:pos x="0" y="4"/>
                </a:cxn>
                <a:cxn ang="0">
                  <a:pos x="0" y="4"/>
                </a:cxn>
                <a:cxn ang="0">
                  <a:pos x="5" y="4"/>
                </a:cxn>
                <a:cxn ang="0">
                  <a:pos x="5" y="4"/>
                </a:cxn>
                <a:cxn ang="0">
                  <a:pos x="5" y="0"/>
                </a:cxn>
                <a:cxn ang="0">
                  <a:pos x="9" y="0"/>
                </a:cxn>
                <a:cxn ang="0">
                  <a:pos x="9" y="0"/>
                </a:cxn>
                <a:cxn ang="0">
                  <a:pos x="14" y="0"/>
                </a:cxn>
                <a:cxn ang="0">
                  <a:pos x="14" y="0"/>
                </a:cxn>
                <a:cxn ang="0">
                  <a:pos x="14" y="0"/>
                </a:cxn>
                <a:cxn ang="0">
                  <a:pos x="19" y="4"/>
                </a:cxn>
                <a:cxn ang="0">
                  <a:pos x="19" y="4"/>
                </a:cxn>
                <a:cxn ang="0">
                  <a:pos x="19" y="4"/>
                </a:cxn>
                <a:cxn ang="0">
                  <a:pos x="19" y="4"/>
                </a:cxn>
                <a:cxn ang="0">
                  <a:pos x="19" y="9"/>
                </a:cxn>
                <a:cxn ang="0">
                  <a:pos x="24" y="9"/>
                </a:cxn>
                <a:cxn ang="0">
                  <a:pos x="24" y="14"/>
                </a:cxn>
              </a:cxnLst>
              <a:rect l="0" t="0" r="r" b="b"/>
              <a:pathLst>
                <a:path w="24" h="24">
                  <a:moveTo>
                    <a:pt x="24" y="14"/>
                  </a:moveTo>
                  <a:lnTo>
                    <a:pt x="19" y="14"/>
                  </a:lnTo>
                  <a:lnTo>
                    <a:pt x="19" y="14"/>
                  </a:lnTo>
                  <a:lnTo>
                    <a:pt x="19" y="19"/>
                  </a:lnTo>
                  <a:lnTo>
                    <a:pt x="19" y="19"/>
                  </a:lnTo>
                  <a:lnTo>
                    <a:pt x="19" y="19"/>
                  </a:lnTo>
                  <a:lnTo>
                    <a:pt x="14" y="19"/>
                  </a:lnTo>
                  <a:lnTo>
                    <a:pt x="14" y="24"/>
                  </a:lnTo>
                  <a:lnTo>
                    <a:pt x="14" y="24"/>
                  </a:lnTo>
                  <a:lnTo>
                    <a:pt x="9" y="24"/>
                  </a:lnTo>
                  <a:lnTo>
                    <a:pt x="9" y="24"/>
                  </a:lnTo>
                  <a:lnTo>
                    <a:pt x="5" y="19"/>
                  </a:lnTo>
                  <a:lnTo>
                    <a:pt x="5" y="19"/>
                  </a:lnTo>
                  <a:lnTo>
                    <a:pt x="5" y="19"/>
                  </a:lnTo>
                  <a:lnTo>
                    <a:pt x="0" y="19"/>
                  </a:lnTo>
                  <a:lnTo>
                    <a:pt x="0" y="14"/>
                  </a:lnTo>
                  <a:lnTo>
                    <a:pt x="0" y="14"/>
                  </a:lnTo>
                  <a:lnTo>
                    <a:pt x="0" y="14"/>
                  </a:lnTo>
                  <a:lnTo>
                    <a:pt x="0" y="9"/>
                  </a:lnTo>
                  <a:lnTo>
                    <a:pt x="0" y="9"/>
                  </a:lnTo>
                  <a:lnTo>
                    <a:pt x="0" y="4"/>
                  </a:lnTo>
                  <a:lnTo>
                    <a:pt x="0" y="4"/>
                  </a:lnTo>
                  <a:lnTo>
                    <a:pt x="5" y="4"/>
                  </a:lnTo>
                  <a:lnTo>
                    <a:pt x="5" y="4"/>
                  </a:lnTo>
                  <a:lnTo>
                    <a:pt x="5" y="0"/>
                  </a:lnTo>
                  <a:lnTo>
                    <a:pt x="9" y="0"/>
                  </a:lnTo>
                  <a:lnTo>
                    <a:pt x="9" y="0"/>
                  </a:lnTo>
                  <a:lnTo>
                    <a:pt x="14" y="0"/>
                  </a:lnTo>
                  <a:lnTo>
                    <a:pt x="14" y="0"/>
                  </a:lnTo>
                  <a:lnTo>
                    <a:pt x="14" y="0"/>
                  </a:lnTo>
                  <a:lnTo>
                    <a:pt x="19" y="4"/>
                  </a:lnTo>
                  <a:lnTo>
                    <a:pt x="19" y="4"/>
                  </a:lnTo>
                  <a:lnTo>
                    <a:pt x="19" y="4"/>
                  </a:lnTo>
                  <a:lnTo>
                    <a:pt x="19" y="4"/>
                  </a:lnTo>
                  <a:lnTo>
                    <a:pt x="19" y="9"/>
                  </a:lnTo>
                  <a:lnTo>
                    <a:pt x="24" y="9"/>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199" name="Line 1206"/>
            <p:cNvSpPr>
              <a:spLocks noChangeShapeType="1"/>
            </p:cNvSpPr>
            <p:nvPr/>
          </p:nvSpPr>
          <p:spPr bwMode="auto">
            <a:xfrm rot="2966587" flipV="1">
              <a:off x="7421160" y="4247357"/>
              <a:ext cx="7937" cy="114300"/>
            </a:xfrm>
            <a:prstGeom prst="line">
              <a:avLst/>
            </a:prstGeom>
            <a:noFill/>
            <a:ln w="7938">
              <a:solidFill>
                <a:srgbClr val="000000"/>
              </a:solidFill>
              <a:round/>
              <a:headEnd/>
              <a:tailEnd/>
            </a:ln>
          </p:spPr>
          <p:txBody>
            <a:bodyPr/>
            <a:lstStyle/>
            <a:p>
              <a:endParaRPr lang="fr-FR"/>
            </a:p>
          </p:txBody>
        </p:sp>
        <p:sp>
          <p:nvSpPr>
            <p:cNvPr id="1200" name="Line 1207"/>
            <p:cNvSpPr>
              <a:spLocks noChangeShapeType="1"/>
            </p:cNvSpPr>
            <p:nvPr/>
          </p:nvSpPr>
          <p:spPr bwMode="auto">
            <a:xfrm rot="2966587">
              <a:off x="7367185" y="4301331"/>
              <a:ext cx="114300" cy="7938"/>
            </a:xfrm>
            <a:prstGeom prst="line">
              <a:avLst/>
            </a:prstGeom>
            <a:noFill/>
            <a:ln w="7938">
              <a:solidFill>
                <a:srgbClr val="000000"/>
              </a:solidFill>
              <a:round/>
              <a:headEnd/>
              <a:tailEnd/>
            </a:ln>
          </p:spPr>
          <p:txBody>
            <a:bodyPr/>
            <a:lstStyle/>
            <a:p>
              <a:endParaRPr lang="fr-FR"/>
            </a:p>
          </p:txBody>
        </p:sp>
        <p:sp>
          <p:nvSpPr>
            <p:cNvPr id="1201" name="Freeform 1208"/>
            <p:cNvSpPr>
              <a:spLocks/>
            </p:cNvSpPr>
            <p:nvPr/>
          </p:nvSpPr>
          <p:spPr bwMode="auto">
            <a:xfrm rot="2966587">
              <a:off x="7569591" y="4473575"/>
              <a:ext cx="30163" cy="30163"/>
            </a:xfrm>
            <a:custGeom>
              <a:avLst/>
              <a:gdLst/>
              <a:ahLst/>
              <a:cxnLst>
                <a:cxn ang="0">
                  <a:pos x="4" y="19"/>
                </a:cxn>
                <a:cxn ang="0">
                  <a:pos x="0" y="19"/>
                </a:cxn>
                <a:cxn ang="0">
                  <a:pos x="0" y="19"/>
                </a:cxn>
                <a:cxn ang="0">
                  <a:pos x="0" y="14"/>
                </a:cxn>
                <a:cxn ang="0">
                  <a:pos x="0" y="14"/>
                </a:cxn>
                <a:cxn ang="0">
                  <a:pos x="0" y="14"/>
                </a:cxn>
                <a:cxn ang="0">
                  <a:pos x="0" y="9"/>
                </a:cxn>
                <a:cxn ang="0">
                  <a:pos x="0" y="9"/>
                </a:cxn>
                <a:cxn ang="0">
                  <a:pos x="0" y="4"/>
                </a:cxn>
                <a:cxn ang="0">
                  <a:pos x="0" y="4"/>
                </a:cxn>
                <a:cxn ang="0">
                  <a:pos x="0" y="4"/>
                </a:cxn>
                <a:cxn ang="0">
                  <a:pos x="0" y="0"/>
                </a:cxn>
                <a:cxn ang="0">
                  <a:pos x="4" y="0"/>
                </a:cxn>
                <a:cxn ang="0">
                  <a:pos x="4" y="0"/>
                </a:cxn>
                <a:cxn ang="0">
                  <a:pos x="9" y="0"/>
                </a:cxn>
                <a:cxn ang="0">
                  <a:pos x="9" y="0"/>
                </a:cxn>
                <a:cxn ang="0">
                  <a:pos x="9" y="0"/>
                </a:cxn>
                <a:cxn ang="0">
                  <a:pos x="14" y="0"/>
                </a:cxn>
                <a:cxn ang="0">
                  <a:pos x="14" y="0"/>
                </a:cxn>
                <a:cxn ang="0">
                  <a:pos x="14" y="0"/>
                </a:cxn>
                <a:cxn ang="0">
                  <a:pos x="19" y="4"/>
                </a:cxn>
                <a:cxn ang="0">
                  <a:pos x="19" y="4"/>
                </a:cxn>
                <a:cxn ang="0">
                  <a:pos x="19" y="4"/>
                </a:cxn>
                <a:cxn ang="0">
                  <a:pos x="19" y="9"/>
                </a:cxn>
                <a:cxn ang="0">
                  <a:pos x="19" y="9"/>
                </a:cxn>
                <a:cxn ang="0">
                  <a:pos x="19" y="14"/>
                </a:cxn>
                <a:cxn ang="0">
                  <a:pos x="19" y="14"/>
                </a:cxn>
                <a:cxn ang="0">
                  <a:pos x="19" y="14"/>
                </a:cxn>
                <a:cxn ang="0">
                  <a:pos x="19" y="19"/>
                </a:cxn>
                <a:cxn ang="0">
                  <a:pos x="14" y="19"/>
                </a:cxn>
                <a:cxn ang="0">
                  <a:pos x="14" y="19"/>
                </a:cxn>
                <a:cxn ang="0">
                  <a:pos x="14" y="19"/>
                </a:cxn>
                <a:cxn ang="0">
                  <a:pos x="9" y="19"/>
                </a:cxn>
                <a:cxn ang="0">
                  <a:pos x="9" y="19"/>
                </a:cxn>
                <a:cxn ang="0">
                  <a:pos x="4" y="19"/>
                </a:cxn>
                <a:cxn ang="0">
                  <a:pos x="4" y="19"/>
                </a:cxn>
                <a:cxn ang="0">
                  <a:pos x="4" y="19"/>
                </a:cxn>
              </a:cxnLst>
              <a:rect l="0" t="0" r="r" b="b"/>
              <a:pathLst>
                <a:path w="19" h="19">
                  <a:moveTo>
                    <a:pt x="4" y="19"/>
                  </a:moveTo>
                  <a:lnTo>
                    <a:pt x="0" y="19"/>
                  </a:lnTo>
                  <a:lnTo>
                    <a:pt x="0" y="19"/>
                  </a:lnTo>
                  <a:lnTo>
                    <a:pt x="0" y="14"/>
                  </a:lnTo>
                  <a:lnTo>
                    <a:pt x="0" y="14"/>
                  </a:lnTo>
                  <a:lnTo>
                    <a:pt x="0" y="14"/>
                  </a:lnTo>
                  <a:lnTo>
                    <a:pt x="0" y="9"/>
                  </a:lnTo>
                  <a:lnTo>
                    <a:pt x="0" y="9"/>
                  </a:lnTo>
                  <a:lnTo>
                    <a:pt x="0" y="4"/>
                  </a:lnTo>
                  <a:lnTo>
                    <a:pt x="0" y="4"/>
                  </a:lnTo>
                  <a:lnTo>
                    <a:pt x="0" y="4"/>
                  </a:lnTo>
                  <a:lnTo>
                    <a:pt x="0" y="0"/>
                  </a:lnTo>
                  <a:lnTo>
                    <a:pt x="4" y="0"/>
                  </a:lnTo>
                  <a:lnTo>
                    <a:pt x="4" y="0"/>
                  </a:lnTo>
                  <a:lnTo>
                    <a:pt x="9" y="0"/>
                  </a:lnTo>
                  <a:lnTo>
                    <a:pt x="9" y="0"/>
                  </a:lnTo>
                  <a:lnTo>
                    <a:pt x="9" y="0"/>
                  </a:lnTo>
                  <a:lnTo>
                    <a:pt x="14" y="0"/>
                  </a:lnTo>
                  <a:lnTo>
                    <a:pt x="14" y="0"/>
                  </a:lnTo>
                  <a:lnTo>
                    <a:pt x="14" y="0"/>
                  </a:lnTo>
                  <a:lnTo>
                    <a:pt x="19" y="4"/>
                  </a:lnTo>
                  <a:lnTo>
                    <a:pt x="19" y="4"/>
                  </a:lnTo>
                  <a:lnTo>
                    <a:pt x="19" y="4"/>
                  </a:lnTo>
                  <a:lnTo>
                    <a:pt x="19" y="9"/>
                  </a:lnTo>
                  <a:lnTo>
                    <a:pt x="19" y="9"/>
                  </a:lnTo>
                  <a:lnTo>
                    <a:pt x="19" y="14"/>
                  </a:lnTo>
                  <a:lnTo>
                    <a:pt x="19" y="14"/>
                  </a:lnTo>
                  <a:lnTo>
                    <a:pt x="19" y="14"/>
                  </a:lnTo>
                  <a:lnTo>
                    <a:pt x="19" y="19"/>
                  </a:lnTo>
                  <a:lnTo>
                    <a:pt x="14" y="19"/>
                  </a:lnTo>
                  <a:lnTo>
                    <a:pt x="14" y="19"/>
                  </a:lnTo>
                  <a:lnTo>
                    <a:pt x="14" y="19"/>
                  </a:lnTo>
                  <a:lnTo>
                    <a:pt x="9" y="19"/>
                  </a:lnTo>
                  <a:lnTo>
                    <a:pt x="9" y="19"/>
                  </a:lnTo>
                  <a:lnTo>
                    <a:pt x="4" y="19"/>
                  </a:lnTo>
                  <a:lnTo>
                    <a:pt x="4" y="19"/>
                  </a:lnTo>
                  <a:lnTo>
                    <a:pt x="4" y="19"/>
                  </a:lnTo>
                  <a:close/>
                </a:path>
              </a:pathLst>
            </a:custGeom>
            <a:solidFill>
              <a:srgbClr val="000000"/>
            </a:solidFill>
            <a:ln w="7938">
              <a:solidFill>
                <a:srgbClr val="000000"/>
              </a:solidFill>
              <a:prstDash val="solid"/>
              <a:round/>
              <a:headEnd/>
              <a:tailEnd/>
            </a:ln>
          </p:spPr>
          <p:txBody>
            <a:bodyPr/>
            <a:lstStyle/>
            <a:p>
              <a:endParaRPr lang="fr-FR"/>
            </a:p>
          </p:txBody>
        </p:sp>
        <p:sp>
          <p:nvSpPr>
            <p:cNvPr id="1202" name="Line 1209"/>
            <p:cNvSpPr>
              <a:spLocks noChangeShapeType="1"/>
            </p:cNvSpPr>
            <p:nvPr/>
          </p:nvSpPr>
          <p:spPr bwMode="auto">
            <a:xfrm rot="2966587">
              <a:off x="7529110" y="4458494"/>
              <a:ext cx="98425" cy="52387"/>
            </a:xfrm>
            <a:prstGeom prst="line">
              <a:avLst/>
            </a:prstGeom>
            <a:noFill/>
            <a:ln w="7938">
              <a:solidFill>
                <a:srgbClr val="000000"/>
              </a:solidFill>
              <a:round/>
              <a:headEnd/>
              <a:tailEnd/>
            </a:ln>
          </p:spPr>
          <p:txBody>
            <a:bodyPr/>
            <a:lstStyle/>
            <a:p>
              <a:endParaRPr lang="fr-FR"/>
            </a:p>
          </p:txBody>
        </p:sp>
        <p:sp>
          <p:nvSpPr>
            <p:cNvPr id="1203" name="Line 1210"/>
            <p:cNvSpPr>
              <a:spLocks noChangeShapeType="1"/>
            </p:cNvSpPr>
            <p:nvPr/>
          </p:nvSpPr>
          <p:spPr bwMode="auto">
            <a:xfrm rot="2966587" flipV="1">
              <a:off x="7553716" y="4438650"/>
              <a:ext cx="60325" cy="92075"/>
            </a:xfrm>
            <a:prstGeom prst="line">
              <a:avLst/>
            </a:prstGeom>
            <a:noFill/>
            <a:ln w="7938">
              <a:solidFill>
                <a:srgbClr val="000000"/>
              </a:solidFill>
              <a:round/>
              <a:headEnd/>
              <a:tailEnd/>
            </a:ln>
          </p:spPr>
          <p:txBody>
            <a:bodyPr/>
            <a:lstStyle/>
            <a:p>
              <a:endParaRPr lang="fr-FR"/>
            </a:p>
          </p:txBody>
        </p:sp>
        <p:sp>
          <p:nvSpPr>
            <p:cNvPr id="1204" name="Freeform 1211"/>
            <p:cNvSpPr>
              <a:spLocks/>
            </p:cNvSpPr>
            <p:nvPr/>
          </p:nvSpPr>
          <p:spPr bwMode="auto">
            <a:xfrm rot="2966587">
              <a:off x="7635473" y="4512469"/>
              <a:ext cx="30162" cy="38100"/>
            </a:xfrm>
            <a:custGeom>
              <a:avLst/>
              <a:gdLst/>
              <a:ahLst/>
              <a:cxnLst>
                <a:cxn ang="0">
                  <a:pos x="4" y="24"/>
                </a:cxn>
                <a:cxn ang="0">
                  <a:pos x="4" y="19"/>
                </a:cxn>
                <a:cxn ang="0">
                  <a:pos x="4" y="19"/>
                </a:cxn>
                <a:cxn ang="0">
                  <a:pos x="0" y="19"/>
                </a:cxn>
                <a:cxn ang="0">
                  <a:pos x="0" y="15"/>
                </a:cxn>
                <a:cxn ang="0">
                  <a:pos x="0" y="15"/>
                </a:cxn>
                <a:cxn ang="0">
                  <a:pos x="0" y="15"/>
                </a:cxn>
                <a:cxn ang="0">
                  <a:pos x="0" y="10"/>
                </a:cxn>
                <a:cxn ang="0">
                  <a:pos x="0" y="10"/>
                </a:cxn>
                <a:cxn ang="0">
                  <a:pos x="0" y="10"/>
                </a:cxn>
                <a:cxn ang="0">
                  <a:pos x="4" y="5"/>
                </a:cxn>
                <a:cxn ang="0">
                  <a:pos x="4" y="5"/>
                </a:cxn>
                <a:cxn ang="0">
                  <a:pos x="4" y="5"/>
                </a:cxn>
                <a:cxn ang="0">
                  <a:pos x="9" y="5"/>
                </a:cxn>
                <a:cxn ang="0">
                  <a:pos x="9" y="5"/>
                </a:cxn>
                <a:cxn ang="0">
                  <a:pos x="9" y="0"/>
                </a:cxn>
                <a:cxn ang="0">
                  <a:pos x="14" y="5"/>
                </a:cxn>
                <a:cxn ang="0">
                  <a:pos x="14" y="5"/>
                </a:cxn>
                <a:cxn ang="0">
                  <a:pos x="14" y="5"/>
                </a:cxn>
                <a:cxn ang="0">
                  <a:pos x="19" y="5"/>
                </a:cxn>
                <a:cxn ang="0">
                  <a:pos x="19" y="5"/>
                </a:cxn>
                <a:cxn ang="0">
                  <a:pos x="19" y="10"/>
                </a:cxn>
                <a:cxn ang="0">
                  <a:pos x="19" y="10"/>
                </a:cxn>
                <a:cxn ang="0">
                  <a:pos x="19" y="10"/>
                </a:cxn>
                <a:cxn ang="0">
                  <a:pos x="19" y="15"/>
                </a:cxn>
                <a:cxn ang="0">
                  <a:pos x="19" y="15"/>
                </a:cxn>
                <a:cxn ang="0">
                  <a:pos x="19" y="15"/>
                </a:cxn>
                <a:cxn ang="0">
                  <a:pos x="19" y="19"/>
                </a:cxn>
                <a:cxn ang="0">
                  <a:pos x="19" y="19"/>
                </a:cxn>
                <a:cxn ang="0">
                  <a:pos x="19" y="19"/>
                </a:cxn>
                <a:cxn ang="0">
                  <a:pos x="14" y="24"/>
                </a:cxn>
                <a:cxn ang="0">
                  <a:pos x="14" y="24"/>
                </a:cxn>
                <a:cxn ang="0">
                  <a:pos x="14" y="24"/>
                </a:cxn>
                <a:cxn ang="0">
                  <a:pos x="9" y="24"/>
                </a:cxn>
                <a:cxn ang="0">
                  <a:pos x="9" y="24"/>
                </a:cxn>
                <a:cxn ang="0">
                  <a:pos x="4" y="24"/>
                </a:cxn>
                <a:cxn ang="0">
                  <a:pos x="4" y="24"/>
                </a:cxn>
              </a:cxnLst>
              <a:rect l="0" t="0" r="r" b="b"/>
              <a:pathLst>
                <a:path w="19" h="24">
                  <a:moveTo>
                    <a:pt x="4" y="24"/>
                  </a:moveTo>
                  <a:lnTo>
                    <a:pt x="4" y="19"/>
                  </a:lnTo>
                  <a:lnTo>
                    <a:pt x="4" y="19"/>
                  </a:lnTo>
                  <a:lnTo>
                    <a:pt x="0" y="19"/>
                  </a:lnTo>
                  <a:lnTo>
                    <a:pt x="0" y="15"/>
                  </a:lnTo>
                  <a:lnTo>
                    <a:pt x="0" y="15"/>
                  </a:lnTo>
                  <a:lnTo>
                    <a:pt x="0" y="15"/>
                  </a:lnTo>
                  <a:lnTo>
                    <a:pt x="0" y="10"/>
                  </a:lnTo>
                  <a:lnTo>
                    <a:pt x="0" y="10"/>
                  </a:lnTo>
                  <a:lnTo>
                    <a:pt x="0" y="10"/>
                  </a:lnTo>
                  <a:lnTo>
                    <a:pt x="4" y="5"/>
                  </a:lnTo>
                  <a:lnTo>
                    <a:pt x="4" y="5"/>
                  </a:lnTo>
                  <a:lnTo>
                    <a:pt x="4" y="5"/>
                  </a:lnTo>
                  <a:lnTo>
                    <a:pt x="9" y="5"/>
                  </a:lnTo>
                  <a:lnTo>
                    <a:pt x="9" y="5"/>
                  </a:lnTo>
                  <a:lnTo>
                    <a:pt x="9" y="0"/>
                  </a:lnTo>
                  <a:lnTo>
                    <a:pt x="14" y="5"/>
                  </a:lnTo>
                  <a:lnTo>
                    <a:pt x="14" y="5"/>
                  </a:lnTo>
                  <a:lnTo>
                    <a:pt x="14" y="5"/>
                  </a:lnTo>
                  <a:lnTo>
                    <a:pt x="19" y="5"/>
                  </a:lnTo>
                  <a:lnTo>
                    <a:pt x="19" y="5"/>
                  </a:lnTo>
                  <a:lnTo>
                    <a:pt x="19" y="10"/>
                  </a:lnTo>
                  <a:lnTo>
                    <a:pt x="19" y="10"/>
                  </a:lnTo>
                  <a:lnTo>
                    <a:pt x="19" y="10"/>
                  </a:lnTo>
                  <a:lnTo>
                    <a:pt x="19" y="15"/>
                  </a:lnTo>
                  <a:lnTo>
                    <a:pt x="19" y="15"/>
                  </a:lnTo>
                  <a:lnTo>
                    <a:pt x="19" y="15"/>
                  </a:lnTo>
                  <a:lnTo>
                    <a:pt x="19" y="19"/>
                  </a:lnTo>
                  <a:lnTo>
                    <a:pt x="19" y="19"/>
                  </a:lnTo>
                  <a:lnTo>
                    <a:pt x="19" y="19"/>
                  </a:lnTo>
                  <a:lnTo>
                    <a:pt x="14" y="24"/>
                  </a:lnTo>
                  <a:lnTo>
                    <a:pt x="14" y="24"/>
                  </a:lnTo>
                  <a:lnTo>
                    <a:pt x="14" y="24"/>
                  </a:lnTo>
                  <a:lnTo>
                    <a:pt x="9" y="24"/>
                  </a:lnTo>
                  <a:lnTo>
                    <a:pt x="9" y="24"/>
                  </a:lnTo>
                  <a:lnTo>
                    <a:pt x="4" y="24"/>
                  </a:lnTo>
                  <a:lnTo>
                    <a:pt x="4" y="24"/>
                  </a:lnTo>
                  <a:close/>
                </a:path>
              </a:pathLst>
            </a:custGeom>
            <a:solidFill>
              <a:srgbClr val="000000"/>
            </a:solidFill>
            <a:ln w="7938">
              <a:solidFill>
                <a:srgbClr val="000000"/>
              </a:solidFill>
              <a:prstDash val="solid"/>
              <a:round/>
              <a:headEnd/>
              <a:tailEnd/>
            </a:ln>
          </p:spPr>
          <p:txBody>
            <a:bodyPr/>
            <a:lstStyle/>
            <a:p>
              <a:endParaRPr lang="fr-FR"/>
            </a:p>
          </p:txBody>
        </p:sp>
        <p:sp>
          <p:nvSpPr>
            <p:cNvPr id="1205" name="Line 1212"/>
            <p:cNvSpPr>
              <a:spLocks noChangeShapeType="1"/>
            </p:cNvSpPr>
            <p:nvPr/>
          </p:nvSpPr>
          <p:spPr bwMode="auto">
            <a:xfrm rot="2966587">
              <a:off x="7603722" y="4506119"/>
              <a:ext cx="100013" cy="53975"/>
            </a:xfrm>
            <a:prstGeom prst="line">
              <a:avLst/>
            </a:prstGeom>
            <a:noFill/>
            <a:ln w="7938">
              <a:solidFill>
                <a:srgbClr val="000000"/>
              </a:solidFill>
              <a:round/>
              <a:headEnd/>
              <a:tailEnd/>
            </a:ln>
          </p:spPr>
          <p:txBody>
            <a:bodyPr/>
            <a:lstStyle/>
            <a:p>
              <a:endParaRPr lang="fr-FR"/>
            </a:p>
          </p:txBody>
        </p:sp>
        <p:sp>
          <p:nvSpPr>
            <p:cNvPr id="1206" name="Line 1213"/>
            <p:cNvSpPr>
              <a:spLocks noChangeShapeType="1"/>
            </p:cNvSpPr>
            <p:nvPr/>
          </p:nvSpPr>
          <p:spPr bwMode="auto">
            <a:xfrm rot="2966587" flipV="1">
              <a:off x="7614835" y="4488657"/>
              <a:ext cx="60325" cy="90487"/>
            </a:xfrm>
            <a:prstGeom prst="line">
              <a:avLst/>
            </a:prstGeom>
            <a:noFill/>
            <a:ln w="7938">
              <a:solidFill>
                <a:srgbClr val="000000"/>
              </a:solidFill>
              <a:round/>
              <a:headEnd/>
              <a:tailEnd/>
            </a:ln>
          </p:spPr>
          <p:txBody>
            <a:bodyPr/>
            <a:lstStyle/>
            <a:p>
              <a:endParaRPr lang="fr-FR"/>
            </a:p>
          </p:txBody>
        </p:sp>
        <p:sp>
          <p:nvSpPr>
            <p:cNvPr id="1207" name="Freeform 1214"/>
            <p:cNvSpPr>
              <a:spLocks/>
            </p:cNvSpPr>
            <p:nvPr/>
          </p:nvSpPr>
          <p:spPr bwMode="auto">
            <a:xfrm rot="2966587">
              <a:off x="7042541" y="4465638"/>
              <a:ext cx="31750" cy="38100"/>
            </a:xfrm>
            <a:custGeom>
              <a:avLst/>
              <a:gdLst/>
              <a:ahLst/>
              <a:cxnLst>
                <a:cxn ang="0">
                  <a:pos x="10" y="24"/>
                </a:cxn>
                <a:cxn ang="0">
                  <a:pos x="5" y="20"/>
                </a:cxn>
                <a:cxn ang="0">
                  <a:pos x="5" y="20"/>
                </a:cxn>
                <a:cxn ang="0">
                  <a:pos x="5" y="20"/>
                </a:cxn>
                <a:cxn ang="0">
                  <a:pos x="0" y="20"/>
                </a:cxn>
                <a:cxn ang="0">
                  <a:pos x="0" y="20"/>
                </a:cxn>
                <a:cxn ang="0">
                  <a:pos x="0" y="15"/>
                </a:cxn>
                <a:cxn ang="0">
                  <a:pos x="0" y="15"/>
                </a:cxn>
                <a:cxn ang="0">
                  <a:pos x="0" y="15"/>
                </a:cxn>
                <a:cxn ang="0">
                  <a:pos x="0" y="10"/>
                </a:cxn>
                <a:cxn ang="0">
                  <a:pos x="0" y="10"/>
                </a:cxn>
                <a:cxn ang="0">
                  <a:pos x="0" y="5"/>
                </a:cxn>
                <a:cxn ang="0">
                  <a:pos x="0" y="5"/>
                </a:cxn>
                <a:cxn ang="0">
                  <a:pos x="0" y="5"/>
                </a:cxn>
                <a:cxn ang="0">
                  <a:pos x="0" y="0"/>
                </a:cxn>
                <a:cxn ang="0">
                  <a:pos x="5" y="0"/>
                </a:cxn>
                <a:cxn ang="0">
                  <a:pos x="5" y="0"/>
                </a:cxn>
                <a:cxn ang="0">
                  <a:pos x="10" y="0"/>
                </a:cxn>
                <a:cxn ang="0">
                  <a:pos x="10" y="0"/>
                </a:cxn>
                <a:cxn ang="0">
                  <a:pos x="10" y="0"/>
                </a:cxn>
                <a:cxn ang="0">
                  <a:pos x="15" y="0"/>
                </a:cxn>
                <a:cxn ang="0">
                  <a:pos x="15" y="0"/>
                </a:cxn>
                <a:cxn ang="0">
                  <a:pos x="15" y="5"/>
                </a:cxn>
                <a:cxn ang="0">
                  <a:pos x="20" y="5"/>
                </a:cxn>
                <a:cxn ang="0">
                  <a:pos x="20" y="5"/>
                </a:cxn>
                <a:cxn ang="0">
                  <a:pos x="20" y="10"/>
                </a:cxn>
                <a:cxn ang="0">
                  <a:pos x="20" y="10"/>
                </a:cxn>
                <a:cxn ang="0">
                  <a:pos x="20" y="10"/>
                </a:cxn>
                <a:cxn ang="0">
                  <a:pos x="20" y="15"/>
                </a:cxn>
                <a:cxn ang="0">
                  <a:pos x="20" y="15"/>
                </a:cxn>
                <a:cxn ang="0">
                  <a:pos x="20" y="20"/>
                </a:cxn>
                <a:cxn ang="0">
                  <a:pos x="15" y="20"/>
                </a:cxn>
                <a:cxn ang="0">
                  <a:pos x="15" y="20"/>
                </a:cxn>
                <a:cxn ang="0">
                  <a:pos x="15" y="20"/>
                </a:cxn>
                <a:cxn ang="0">
                  <a:pos x="10" y="20"/>
                </a:cxn>
                <a:cxn ang="0">
                  <a:pos x="10" y="24"/>
                </a:cxn>
                <a:cxn ang="0">
                  <a:pos x="10" y="24"/>
                </a:cxn>
              </a:cxnLst>
              <a:rect l="0" t="0" r="r" b="b"/>
              <a:pathLst>
                <a:path w="20" h="24">
                  <a:moveTo>
                    <a:pt x="10" y="24"/>
                  </a:moveTo>
                  <a:lnTo>
                    <a:pt x="5" y="20"/>
                  </a:lnTo>
                  <a:lnTo>
                    <a:pt x="5" y="20"/>
                  </a:lnTo>
                  <a:lnTo>
                    <a:pt x="5" y="20"/>
                  </a:lnTo>
                  <a:lnTo>
                    <a:pt x="0" y="20"/>
                  </a:lnTo>
                  <a:lnTo>
                    <a:pt x="0" y="20"/>
                  </a:lnTo>
                  <a:lnTo>
                    <a:pt x="0" y="15"/>
                  </a:lnTo>
                  <a:lnTo>
                    <a:pt x="0" y="15"/>
                  </a:lnTo>
                  <a:lnTo>
                    <a:pt x="0" y="15"/>
                  </a:lnTo>
                  <a:lnTo>
                    <a:pt x="0" y="10"/>
                  </a:lnTo>
                  <a:lnTo>
                    <a:pt x="0" y="10"/>
                  </a:lnTo>
                  <a:lnTo>
                    <a:pt x="0" y="5"/>
                  </a:lnTo>
                  <a:lnTo>
                    <a:pt x="0" y="5"/>
                  </a:lnTo>
                  <a:lnTo>
                    <a:pt x="0" y="5"/>
                  </a:lnTo>
                  <a:lnTo>
                    <a:pt x="0" y="0"/>
                  </a:lnTo>
                  <a:lnTo>
                    <a:pt x="5" y="0"/>
                  </a:lnTo>
                  <a:lnTo>
                    <a:pt x="5" y="0"/>
                  </a:lnTo>
                  <a:lnTo>
                    <a:pt x="10" y="0"/>
                  </a:lnTo>
                  <a:lnTo>
                    <a:pt x="10" y="0"/>
                  </a:lnTo>
                  <a:lnTo>
                    <a:pt x="10" y="0"/>
                  </a:lnTo>
                  <a:lnTo>
                    <a:pt x="15" y="0"/>
                  </a:lnTo>
                  <a:lnTo>
                    <a:pt x="15" y="0"/>
                  </a:lnTo>
                  <a:lnTo>
                    <a:pt x="15" y="5"/>
                  </a:lnTo>
                  <a:lnTo>
                    <a:pt x="20" y="5"/>
                  </a:lnTo>
                  <a:lnTo>
                    <a:pt x="20" y="5"/>
                  </a:lnTo>
                  <a:lnTo>
                    <a:pt x="20" y="10"/>
                  </a:lnTo>
                  <a:lnTo>
                    <a:pt x="20" y="10"/>
                  </a:lnTo>
                  <a:lnTo>
                    <a:pt x="20" y="10"/>
                  </a:lnTo>
                  <a:lnTo>
                    <a:pt x="20" y="15"/>
                  </a:lnTo>
                  <a:lnTo>
                    <a:pt x="20" y="15"/>
                  </a:lnTo>
                  <a:lnTo>
                    <a:pt x="20" y="20"/>
                  </a:lnTo>
                  <a:lnTo>
                    <a:pt x="15" y="20"/>
                  </a:lnTo>
                  <a:lnTo>
                    <a:pt x="15" y="20"/>
                  </a:lnTo>
                  <a:lnTo>
                    <a:pt x="15" y="20"/>
                  </a:lnTo>
                  <a:lnTo>
                    <a:pt x="10" y="20"/>
                  </a:lnTo>
                  <a:lnTo>
                    <a:pt x="10" y="24"/>
                  </a:lnTo>
                  <a:lnTo>
                    <a:pt x="10" y="24"/>
                  </a:lnTo>
                  <a:close/>
                </a:path>
              </a:pathLst>
            </a:custGeom>
            <a:solidFill>
              <a:srgbClr val="000000"/>
            </a:solidFill>
            <a:ln w="7938">
              <a:solidFill>
                <a:srgbClr val="000000"/>
              </a:solidFill>
              <a:prstDash val="solid"/>
              <a:round/>
              <a:headEnd/>
              <a:tailEnd/>
            </a:ln>
          </p:spPr>
          <p:txBody>
            <a:bodyPr/>
            <a:lstStyle/>
            <a:p>
              <a:endParaRPr lang="fr-FR"/>
            </a:p>
          </p:txBody>
        </p:sp>
        <p:sp>
          <p:nvSpPr>
            <p:cNvPr id="1208" name="Line 1215"/>
            <p:cNvSpPr>
              <a:spLocks noChangeShapeType="1"/>
            </p:cNvSpPr>
            <p:nvPr/>
          </p:nvSpPr>
          <p:spPr bwMode="auto">
            <a:xfrm rot="2966587">
              <a:off x="6998885" y="4480719"/>
              <a:ext cx="114300" cy="7938"/>
            </a:xfrm>
            <a:prstGeom prst="line">
              <a:avLst/>
            </a:prstGeom>
            <a:noFill/>
            <a:ln w="7938">
              <a:solidFill>
                <a:srgbClr val="000000"/>
              </a:solidFill>
              <a:round/>
              <a:headEnd/>
              <a:tailEnd/>
            </a:ln>
          </p:spPr>
          <p:txBody>
            <a:bodyPr/>
            <a:lstStyle/>
            <a:p>
              <a:endParaRPr lang="fr-FR"/>
            </a:p>
          </p:txBody>
        </p:sp>
        <p:sp>
          <p:nvSpPr>
            <p:cNvPr id="1209" name="Line 1216"/>
            <p:cNvSpPr>
              <a:spLocks noChangeShapeType="1"/>
            </p:cNvSpPr>
            <p:nvPr/>
          </p:nvSpPr>
          <p:spPr bwMode="auto">
            <a:xfrm rot="2966587" flipV="1">
              <a:off x="7052860" y="4423569"/>
              <a:ext cx="7938" cy="114300"/>
            </a:xfrm>
            <a:prstGeom prst="line">
              <a:avLst/>
            </a:prstGeom>
            <a:noFill/>
            <a:ln w="7938">
              <a:solidFill>
                <a:srgbClr val="000000"/>
              </a:solidFill>
              <a:round/>
              <a:headEnd/>
              <a:tailEnd/>
            </a:ln>
          </p:spPr>
          <p:txBody>
            <a:bodyPr/>
            <a:lstStyle/>
            <a:p>
              <a:endParaRPr lang="fr-FR"/>
            </a:p>
          </p:txBody>
        </p:sp>
        <p:sp>
          <p:nvSpPr>
            <p:cNvPr id="1210" name="Freeform 1217"/>
            <p:cNvSpPr>
              <a:spLocks/>
            </p:cNvSpPr>
            <p:nvPr/>
          </p:nvSpPr>
          <p:spPr bwMode="auto">
            <a:xfrm rot="2966587">
              <a:off x="7047304" y="4384675"/>
              <a:ext cx="38100" cy="38100"/>
            </a:xfrm>
            <a:custGeom>
              <a:avLst/>
              <a:gdLst/>
              <a:ahLst/>
              <a:cxnLst>
                <a:cxn ang="0">
                  <a:pos x="24" y="9"/>
                </a:cxn>
                <a:cxn ang="0">
                  <a:pos x="24" y="14"/>
                </a:cxn>
                <a:cxn ang="0">
                  <a:pos x="24" y="14"/>
                </a:cxn>
                <a:cxn ang="0">
                  <a:pos x="24" y="19"/>
                </a:cxn>
                <a:cxn ang="0">
                  <a:pos x="19" y="19"/>
                </a:cxn>
                <a:cxn ang="0">
                  <a:pos x="19" y="19"/>
                </a:cxn>
                <a:cxn ang="0">
                  <a:pos x="19" y="19"/>
                </a:cxn>
                <a:cxn ang="0">
                  <a:pos x="14" y="19"/>
                </a:cxn>
                <a:cxn ang="0">
                  <a:pos x="14" y="24"/>
                </a:cxn>
                <a:cxn ang="0">
                  <a:pos x="14" y="24"/>
                </a:cxn>
                <a:cxn ang="0">
                  <a:pos x="10" y="24"/>
                </a:cxn>
                <a:cxn ang="0">
                  <a:pos x="10" y="19"/>
                </a:cxn>
                <a:cxn ang="0">
                  <a:pos x="5" y="19"/>
                </a:cxn>
                <a:cxn ang="0">
                  <a:pos x="5" y="19"/>
                </a:cxn>
                <a:cxn ang="0">
                  <a:pos x="5" y="19"/>
                </a:cxn>
                <a:cxn ang="0">
                  <a:pos x="5" y="14"/>
                </a:cxn>
                <a:cxn ang="0">
                  <a:pos x="5" y="14"/>
                </a:cxn>
                <a:cxn ang="0">
                  <a:pos x="0" y="14"/>
                </a:cxn>
                <a:cxn ang="0">
                  <a:pos x="0" y="9"/>
                </a:cxn>
                <a:cxn ang="0">
                  <a:pos x="0" y="9"/>
                </a:cxn>
                <a:cxn ang="0">
                  <a:pos x="5" y="9"/>
                </a:cxn>
                <a:cxn ang="0">
                  <a:pos x="5" y="5"/>
                </a:cxn>
                <a:cxn ang="0">
                  <a:pos x="5" y="5"/>
                </a:cxn>
                <a:cxn ang="0">
                  <a:pos x="5" y="5"/>
                </a:cxn>
                <a:cxn ang="0">
                  <a:pos x="10" y="0"/>
                </a:cxn>
                <a:cxn ang="0">
                  <a:pos x="10" y="0"/>
                </a:cxn>
                <a:cxn ang="0">
                  <a:pos x="10" y="0"/>
                </a:cxn>
                <a:cxn ang="0">
                  <a:pos x="14" y="0"/>
                </a:cxn>
                <a:cxn ang="0">
                  <a:pos x="14" y="0"/>
                </a:cxn>
                <a:cxn ang="0">
                  <a:pos x="19" y="0"/>
                </a:cxn>
                <a:cxn ang="0">
                  <a:pos x="19" y="5"/>
                </a:cxn>
                <a:cxn ang="0">
                  <a:pos x="19" y="5"/>
                </a:cxn>
                <a:cxn ang="0">
                  <a:pos x="19" y="5"/>
                </a:cxn>
                <a:cxn ang="0">
                  <a:pos x="24" y="5"/>
                </a:cxn>
                <a:cxn ang="0">
                  <a:pos x="24" y="9"/>
                </a:cxn>
                <a:cxn ang="0">
                  <a:pos x="24" y="9"/>
                </a:cxn>
                <a:cxn ang="0">
                  <a:pos x="24" y="9"/>
                </a:cxn>
              </a:cxnLst>
              <a:rect l="0" t="0" r="r" b="b"/>
              <a:pathLst>
                <a:path w="24" h="24">
                  <a:moveTo>
                    <a:pt x="24" y="9"/>
                  </a:moveTo>
                  <a:lnTo>
                    <a:pt x="24" y="14"/>
                  </a:lnTo>
                  <a:lnTo>
                    <a:pt x="24" y="14"/>
                  </a:lnTo>
                  <a:lnTo>
                    <a:pt x="24" y="19"/>
                  </a:lnTo>
                  <a:lnTo>
                    <a:pt x="19" y="19"/>
                  </a:lnTo>
                  <a:lnTo>
                    <a:pt x="19" y="19"/>
                  </a:lnTo>
                  <a:lnTo>
                    <a:pt x="19" y="19"/>
                  </a:lnTo>
                  <a:lnTo>
                    <a:pt x="14" y="19"/>
                  </a:lnTo>
                  <a:lnTo>
                    <a:pt x="14" y="24"/>
                  </a:lnTo>
                  <a:lnTo>
                    <a:pt x="14" y="24"/>
                  </a:lnTo>
                  <a:lnTo>
                    <a:pt x="10" y="24"/>
                  </a:lnTo>
                  <a:lnTo>
                    <a:pt x="10" y="19"/>
                  </a:lnTo>
                  <a:lnTo>
                    <a:pt x="5" y="19"/>
                  </a:lnTo>
                  <a:lnTo>
                    <a:pt x="5" y="19"/>
                  </a:lnTo>
                  <a:lnTo>
                    <a:pt x="5" y="19"/>
                  </a:lnTo>
                  <a:lnTo>
                    <a:pt x="5" y="14"/>
                  </a:lnTo>
                  <a:lnTo>
                    <a:pt x="5" y="14"/>
                  </a:lnTo>
                  <a:lnTo>
                    <a:pt x="0" y="14"/>
                  </a:lnTo>
                  <a:lnTo>
                    <a:pt x="0" y="9"/>
                  </a:lnTo>
                  <a:lnTo>
                    <a:pt x="0" y="9"/>
                  </a:lnTo>
                  <a:lnTo>
                    <a:pt x="5" y="9"/>
                  </a:lnTo>
                  <a:lnTo>
                    <a:pt x="5" y="5"/>
                  </a:lnTo>
                  <a:lnTo>
                    <a:pt x="5" y="5"/>
                  </a:lnTo>
                  <a:lnTo>
                    <a:pt x="5" y="5"/>
                  </a:lnTo>
                  <a:lnTo>
                    <a:pt x="10" y="0"/>
                  </a:lnTo>
                  <a:lnTo>
                    <a:pt x="10" y="0"/>
                  </a:lnTo>
                  <a:lnTo>
                    <a:pt x="10" y="0"/>
                  </a:lnTo>
                  <a:lnTo>
                    <a:pt x="14" y="0"/>
                  </a:lnTo>
                  <a:lnTo>
                    <a:pt x="14" y="0"/>
                  </a:lnTo>
                  <a:lnTo>
                    <a:pt x="19" y="0"/>
                  </a:lnTo>
                  <a:lnTo>
                    <a:pt x="19" y="5"/>
                  </a:lnTo>
                  <a:lnTo>
                    <a:pt x="19" y="5"/>
                  </a:lnTo>
                  <a:lnTo>
                    <a:pt x="19" y="5"/>
                  </a:lnTo>
                  <a:lnTo>
                    <a:pt x="24" y="5"/>
                  </a:lnTo>
                  <a:lnTo>
                    <a:pt x="24" y="9"/>
                  </a:lnTo>
                  <a:lnTo>
                    <a:pt x="24" y="9"/>
                  </a:lnTo>
                  <a:lnTo>
                    <a:pt x="24" y="9"/>
                  </a:lnTo>
                  <a:close/>
                </a:path>
              </a:pathLst>
            </a:custGeom>
            <a:solidFill>
              <a:srgbClr val="000000"/>
            </a:solidFill>
            <a:ln w="7938">
              <a:solidFill>
                <a:srgbClr val="000000"/>
              </a:solidFill>
              <a:prstDash val="solid"/>
              <a:round/>
              <a:headEnd/>
              <a:tailEnd/>
            </a:ln>
          </p:spPr>
          <p:txBody>
            <a:bodyPr/>
            <a:lstStyle/>
            <a:p>
              <a:endParaRPr lang="fr-FR"/>
            </a:p>
          </p:txBody>
        </p:sp>
        <p:sp>
          <p:nvSpPr>
            <p:cNvPr id="1211" name="Line 1218"/>
            <p:cNvSpPr>
              <a:spLocks noChangeShapeType="1"/>
            </p:cNvSpPr>
            <p:nvPr/>
          </p:nvSpPr>
          <p:spPr bwMode="auto">
            <a:xfrm rot="2966587" flipV="1">
              <a:off x="7063179" y="4346575"/>
              <a:ext cx="6350" cy="114300"/>
            </a:xfrm>
            <a:prstGeom prst="line">
              <a:avLst/>
            </a:prstGeom>
            <a:noFill/>
            <a:ln w="7938">
              <a:solidFill>
                <a:srgbClr val="000000"/>
              </a:solidFill>
              <a:round/>
              <a:headEnd/>
              <a:tailEnd/>
            </a:ln>
          </p:spPr>
          <p:txBody>
            <a:bodyPr/>
            <a:lstStyle/>
            <a:p>
              <a:endParaRPr lang="fr-FR"/>
            </a:p>
          </p:txBody>
        </p:sp>
        <p:sp>
          <p:nvSpPr>
            <p:cNvPr id="1212" name="Line 1219"/>
            <p:cNvSpPr>
              <a:spLocks noChangeShapeType="1"/>
            </p:cNvSpPr>
            <p:nvPr/>
          </p:nvSpPr>
          <p:spPr bwMode="auto">
            <a:xfrm rot="2966587">
              <a:off x="7008410" y="4399756"/>
              <a:ext cx="114300" cy="7938"/>
            </a:xfrm>
            <a:prstGeom prst="line">
              <a:avLst/>
            </a:prstGeom>
            <a:noFill/>
            <a:ln w="7938">
              <a:solidFill>
                <a:srgbClr val="000000"/>
              </a:solidFill>
              <a:round/>
              <a:headEnd/>
              <a:tailEnd/>
            </a:ln>
          </p:spPr>
          <p:txBody>
            <a:bodyPr/>
            <a:lstStyle/>
            <a:p>
              <a:endParaRPr lang="fr-FR"/>
            </a:p>
          </p:txBody>
        </p:sp>
        <p:sp>
          <p:nvSpPr>
            <p:cNvPr id="1213" name="Freeform 1220"/>
            <p:cNvSpPr>
              <a:spLocks/>
            </p:cNvSpPr>
            <p:nvPr/>
          </p:nvSpPr>
          <p:spPr bwMode="auto">
            <a:xfrm rot="2966587">
              <a:off x="7117948" y="4475956"/>
              <a:ext cx="38100" cy="30163"/>
            </a:xfrm>
            <a:custGeom>
              <a:avLst/>
              <a:gdLst/>
              <a:ahLst/>
              <a:cxnLst>
                <a:cxn ang="0">
                  <a:pos x="24" y="9"/>
                </a:cxn>
                <a:cxn ang="0">
                  <a:pos x="24" y="14"/>
                </a:cxn>
                <a:cxn ang="0">
                  <a:pos x="24" y="14"/>
                </a:cxn>
                <a:cxn ang="0">
                  <a:pos x="19" y="14"/>
                </a:cxn>
                <a:cxn ang="0">
                  <a:pos x="19" y="19"/>
                </a:cxn>
                <a:cxn ang="0">
                  <a:pos x="19" y="19"/>
                </a:cxn>
                <a:cxn ang="0">
                  <a:pos x="19" y="19"/>
                </a:cxn>
                <a:cxn ang="0">
                  <a:pos x="14" y="19"/>
                </a:cxn>
                <a:cxn ang="0">
                  <a:pos x="14" y="19"/>
                </a:cxn>
                <a:cxn ang="0">
                  <a:pos x="10" y="19"/>
                </a:cxn>
                <a:cxn ang="0">
                  <a:pos x="10" y="19"/>
                </a:cxn>
                <a:cxn ang="0">
                  <a:pos x="10" y="19"/>
                </a:cxn>
                <a:cxn ang="0">
                  <a:pos x="5" y="19"/>
                </a:cxn>
                <a:cxn ang="0">
                  <a:pos x="5" y="19"/>
                </a:cxn>
                <a:cxn ang="0">
                  <a:pos x="5" y="14"/>
                </a:cxn>
                <a:cxn ang="0">
                  <a:pos x="5" y="14"/>
                </a:cxn>
                <a:cxn ang="0">
                  <a:pos x="0" y="14"/>
                </a:cxn>
                <a:cxn ang="0">
                  <a:pos x="0" y="9"/>
                </a:cxn>
                <a:cxn ang="0">
                  <a:pos x="0" y="9"/>
                </a:cxn>
                <a:cxn ang="0">
                  <a:pos x="0" y="9"/>
                </a:cxn>
                <a:cxn ang="0">
                  <a:pos x="0" y="4"/>
                </a:cxn>
                <a:cxn ang="0">
                  <a:pos x="5" y="4"/>
                </a:cxn>
                <a:cxn ang="0">
                  <a:pos x="5" y="4"/>
                </a:cxn>
                <a:cxn ang="0">
                  <a:pos x="5" y="0"/>
                </a:cxn>
                <a:cxn ang="0">
                  <a:pos x="10" y="0"/>
                </a:cxn>
                <a:cxn ang="0">
                  <a:pos x="10" y="0"/>
                </a:cxn>
                <a:cxn ang="0">
                  <a:pos x="10" y="0"/>
                </a:cxn>
                <a:cxn ang="0">
                  <a:pos x="14" y="0"/>
                </a:cxn>
                <a:cxn ang="0">
                  <a:pos x="14" y="0"/>
                </a:cxn>
                <a:cxn ang="0">
                  <a:pos x="14" y="0"/>
                </a:cxn>
                <a:cxn ang="0">
                  <a:pos x="19" y="0"/>
                </a:cxn>
                <a:cxn ang="0">
                  <a:pos x="19" y="4"/>
                </a:cxn>
                <a:cxn ang="0">
                  <a:pos x="19" y="4"/>
                </a:cxn>
                <a:cxn ang="0">
                  <a:pos x="24" y="4"/>
                </a:cxn>
                <a:cxn ang="0">
                  <a:pos x="24" y="9"/>
                </a:cxn>
                <a:cxn ang="0">
                  <a:pos x="24" y="9"/>
                </a:cxn>
                <a:cxn ang="0">
                  <a:pos x="24" y="9"/>
                </a:cxn>
              </a:cxnLst>
              <a:rect l="0" t="0" r="r" b="b"/>
              <a:pathLst>
                <a:path w="24" h="19">
                  <a:moveTo>
                    <a:pt x="24" y="9"/>
                  </a:moveTo>
                  <a:lnTo>
                    <a:pt x="24" y="14"/>
                  </a:lnTo>
                  <a:lnTo>
                    <a:pt x="24" y="14"/>
                  </a:lnTo>
                  <a:lnTo>
                    <a:pt x="19" y="14"/>
                  </a:lnTo>
                  <a:lnTo>
                    <a:pt x="19" y="19"/>
                  </a:lnTo>
                  <a:lnTo>
                    <a:pt x="19" y="19"/>
                  </a:lnTo>
                  <a:lnTo>
                    <a:pt x="19" y="19"/>
                  </a:lnTo>
                  <a:lnTo>
                    <a:pt x="14" y="19"/>
                  </a:lnTo>
                  <a:lnTo>
                    <a:pt x="14" y="19"/>
                  </a:lnTo>
                  <a:lnTo>
                    <a:pt x="10" y="19"/>
                  </a:lnTo>
                  <a:lnTo>
                    <a:pt x="10" y="19"/>
                  </a:lnTo>
                  <a:lnTo>
                    <a:pt x="10" y="19"/>
                  </a:lnTo>
                  <a:lnTo>
                    <a:pt x="5" y="19"/>
                  </a:lnTo>
                  <a:lnTo>
                    <a:pt x="5" y="19"/>
                  </a:lnTo>
                  <a:lnTo>
                    <a:pt x="5" y="14"/>
                  </a:lnTo>
                  <a:lnTo>
                    <a:pt x="5" y="14"/>
                  </a:lnTo>
                  <a:lnTo>
                    <a:pt x="0" y="14"/>
                  </a:lnTo>
                  <a:lnTo>
                    <a:pt x="0" y="9"/>
                  </a:lnTo>
                  <a:lnTo>
                    <a:pt x="0" y="9"/>
                  </a:lnTo>
                  <a:lnTo>
                    <a:pt x="0" y="9"/>
                  </a:lnTo>
                  <a:lnTo>
                    <a:pt x="0" y="4"/>
                  </a:lnTo>
                  <a:lnTo>
                    <a:pt x="5" y="4"/>
                  </a:lnTo>
                  <a:lnTo>
                    <a:pt x="5" y="4"/>
                  </a:lnTo>
                  <a:lnTo>
                    <a:pt x="5" y="0"/>
                  </a:lnTo>
                  <a:lnTo>
                    <a:pt x="10" y="0"/>
                  </a:lnTo>
                  <a:lnTo>
                    <a:pt x="10" y="0"/>
                  </a:lnTo>
                  <a:lnTo>
                    <a:pt x="10" y="0"/>
                  </a:lnTo>
                  <a:lnTo>
                    <a:pt x="14" y="0"/>
                  </a:lnTo>
                  <a:lnTo>
                    <a:pt x="14" y="0"/>
                  </a:lnTo>
                  <a:lnTo>
                    <a:pt x="14" y="0"/>
                  </a:lnTo>
                  <a:lnTo>
                    <a:pt x="19" y="0"/>
                  </a:lnTo>
                  <a:lnTo>
                    <a:pt x="19" y="4"/>
                  </a:lnTo>
                  <a:lnTo>
                    <a:pt x="19" y="4"/>
                  </a:lnTo>
                  <a:lnTo>
                    <a:pt x="24" y="4"/>
                  </a:lnTo>
                  <a:lnTo>
                    <a:pt x="24" y="9"/>
                  </a:lnTo>
                  <a:lnTo>
                    <a:pt x="24" y="9"/>
                  </a:lnTo>
                  <a:lnTo>
                    <a:pt x="24" y="9"/>
                  </a:lnTo>
                  <a:close/>
                </a:path>
              </a:pathLst>
            </a:custGeom>
            <a:solidFill>
              <a:srgbClr val="000000"/>
            </a:solidFill>
            <a:ln w="7938">
              <a:solidFill>
                <a:srgbClr val="000000"/>
              </a:solidFill>
              <a:prstDash val="solid"/>
              <a:round/>
              <a:headEnd/>
              <a:tailEnd/>
            </a:ln>
          </p:spPr>
          <p:txBody>
            <a:bodyPr/>
            <a:lstStyle/>
            <a:p>
              <a:endParaRPr lang="fr-FR"/>
            </a:p>
          </p:txBody>
        </p:sp>
        <p:sp>
          <p:nvSpPr>
            <p:cNvPr id="1214" name="Line 1221"/>
            <p:cNvSpPr>
              <a:spLocks noChangeShapeType="1"/>
            </p:cNvSpPr>
            <p:nvPr/>
          </p:nvSpPr>
          <p:spPr bwMode="auto">
            <a:xfrm rot="2966587" flipV="1">
              <a:off x="7133823" y="4437856"/>
              <a:ext cx="6350" cy="106363"/>
            </a:xfrm>
            <a:prstGeom prst="line">
              <a:avLst/>
            </a:prstGeom>
            <a:noFill/>
            <a:ln w="7938">
              <a:solidFill>
                <a:srgbClr val="000000"/>
              </a:solidFill>
              <a:round/>
              <a:headEnd/>
              <a:tailEnd/>
            </a:ln>
          </p:spPr>
          <p:txBody>
            <a:bodyPr/>
            <a:lstStyle/>
            <a:p>
              <a:endParaRPr lang="fr-FR"/>
            </a:p>
          </p:txBody>
        </p:sp>
        <p:sp>
          <p:nvSpPr>
            <p:cNvPr id="1215" name="Line 1222"/>
            <p:cNvSpPr>
              <a:spLocks noChangeShapeType="1"/>
            </p:cNvSpPr>
            <p:nvPr/>
          </p:nvSpPr>
          <p:spPr bwMode="auto">
            <a:xfrm rot="2966587">
              <a:off x="7078260" y="4490244"/>
              <a:ext cx="114300" cy="7938"/>
            </a:xfrm>
            <a:prstGeom prst="line">
              <a:avLst/>
            </a:prstGeom>
            <a:noFill/>
            <a:ln w="7938">
              <a:solidFill>
                <a:srgbClr val="000000"/>
              </a:solidFill>
              <a:round/>
              <a:headEnd/>
              <a:tailEnd/>
            </a:ln>
          </p:spPr>
          <p:txBody>
            <a:bodyPr/>
            <a:lstStyle/>
            <a:p>
              <a:endParaRPr lang="fr-FR"/>
            </a:p>
          </p:txBody>
        </p:sp>
        <p:sp>
          <p:nvSpPr>
            <p:cNvPr id="1216" name="Freeform 1223"/>
            <p:cNvSpPr>
              <a:spLocks/>
            </p:cNvSpPr>
            <p:nvPr/>
          </p:nvSpPr>
          <p:spPr bwMode="auto">
            <a:xfrm rot="2966587">
              <a:off x="7126679" y="4394200"/>
              <a:ext cx="38100" cy="38100"/>
            </a:xfrm>
            <a:custGeom>
              <a:avLst/>
              <a:gdLst/>
              <a:ahLst/>
              <a:cxnLst>
                <a:cxn ang="0">
                  <a:pos x="24" y="10"/>
                </a:cxn>
                <a:cxn ang="0">
                  <a:pos x="24" y="15"/>
                </a:cxn>
                <a:cxn ang="0">
                  <a:pos x="24" y="15"/>
                </a:cxn>
                <a:cxn ang="0">
                  <a:pos x="20" y="19"/>
                </a:cxn>
                <a:cxn ang="0">
                  <a:pos x="20" y="19"/>
                </a:cxn>
                <a:cxn ang="0">
                  <a:pos x="20" y="19"/>
                </a:cxn>
                <a:cxn ang="0">
                  <a:pos x="20" y="19"/>
                </a:cxn>
                <a:cxn ang="0">
                  <a:pos x="15" y="19"/>
                </a:cxn>
                <a:cxn ang="0">
                  <a:pos x="15" y="24"/>
                </a:cxn>
                <a:cxn ang="0">
                  <a:pos x="10" y="24"/>
                </a:cxn>
                <a:cxn ang="0">
                  <a:pos x="10" y="19"/>
                </a:cxn>
                <a:cxn ang="0">
                  <a:pos x="10" y="19"/>
                </a:cxn>
                <a:cxn ang="0">
                  <a:pos x="5" y="19"/>
                </a:cxn>
                <a:cxn ang="0">
                  <a:pos x="5" y="19"/>
                </a:cxn>
                <a:cxn ang="0">
                  <a:pos x="5" y="19"/>
                </a:cxn>
                <a:cxn ang="0">
                  <a:pos x="5" y="15"/>
                </a:cxn>
                <a:cxn ang="0">
                  <a:pos x="0" y="15"/>
                </a:cxn>
                <a:cxn ang="0">
                  <a:pos x="0" y="15"/>
                </a:cxn>
                <a:cxn ang="0">
                  <a:pos x="0" y="10"/>
                </a:cxn>
                <a:cxn ang="0">
                  <a:pos x="0" y="10"/>
                </a:cxn>
                <a:cxn ang="0">
                  <a:pos x="0" y="5"/>
                </a:cxn>
                <a:cxn ang="0">
                  <a:pos x="5" y="5"/>
                </a:cxn>
                <a:cxn ang="0">
                  <a:pos x="5" y="5"/>
                </a:cxn>
                <a:cxn ang="0">
                  <a:pos x="5" y="5"/>
                </a:cxn>
                <a:cxn ang="0">
                  <a:pos x="10" y="0"/>
                </a:cxn>
                <a:cxn ang="0">
                  <a:pos x="10" y="0"/>
                </a:cxn>
                <a:cxn ang="0">
                  <a:pos x="10" y="0"/>
                </a:cxn>
                <a:cxn ang="0">
                  <a:pos x="15" y="0"/>
                </a:cxn>
                <a:cxn ang="0">
                  <a:pos x="15" y="0"/>
                </a:cxn>
                <a:cxn ang="0">
                  <a:pos x="15" y="0"/>
                </a:cxn>
                <a:cxn ang="0">
                  <a:pos x="20" y="5"/>
                </a:cxn>
                <a:cxn ang="0">
                  <a:pos x="20" y="5"/>
                </a:cxn>
                <a:cxn ang="0">
                  <a:pos x="20" y="5"/>
                </a:cxn>
                <a:cxn ang="0">
                  <a:pos x="24" y="5"/>
                </a:cxn>
                <a:cxn ang="0">
                  <a:pos x="24" y="10"/>
                </a:cxn>
                <a:cxn ang="0">
                  <a:pos x="24" y="10"/>
                </a:cxn>
                <a:cxn ang="0">
                  <a:pos x="24" y="10"/>
                </a:cxn>
              </a:cxnLst>
              <a:rect l="0" t="0" r="r" b="b"/>
              <a:pathLst>
                <a:path w="24" h="24">
                  <a:moveTo>
                    <a:pt x="24" y="10"/>
                  </a:moveTo>
                  <a:lnTo>
                    <a:pt x="24" y="15"/>
                  </a:lnTo>
                  <a:lnTo>
                    <a:pt x="24" y="15"/>
                  </a:lnTo>
                  <a:lnTo>
                    <a:pt x="20" y="19"/>
                  </a:lnTo>
                  <a:lnTo>
                    <a:pt x="20" y="19"/>
                  </a:lnTo>
                  <a:lnTo>
                    <a:pt x="20" y="19"/>
                  </a:lnTo>
                  <a:lnTo>
                    <a:pt x="20" y="19"/>
                  </a:lnTo>
                  <a:lnTo>
                    <a:pt x="15" y="19"/>
                  </a:lnTo>
                  <a:lnTo>
                    <a:pt x="15" y="24"/>
                  </a:lnTo>
                  <a:lnTo>
                    <a:pt x="10" y="24"/>
                  </a:lnTo>
                  <a:lnTo>
                    <a:pt x="10" y="19"/>
                  </a:lnTo>
                  <a:lnTo>
                    <a:pt x="10" y="19"/>
                  </a:lnTo>
                  <a:lnTo>
                    <a:pt x="5" y="19"/>
                  </a:lnTo>
                  <a:lnTo>
                    <a:pt x="5" y="19"/>
                  </a:lnTo>
                  <a:lnTo>
                    <a:pt x="5" y="19"/>
                  </a:lnTo>
                  <a:lnTo>
                    <a:pt x="5" y="15"/>
                  </a:lnTo>
                  <a:lnTo>
                    <a:pt x="0" y="15"/>
                  </a:lnTo>
                  <a:lnTo>
                    <a:pt x="0" y="15"/>
                  </a:lnTo>
                  <a:lnTo>
                    <a:pt x="0" y="10"/>
                  </a:lnTo>
                  <a:lnTo>
                    <a:pt x="0" y="10"/>
                  </a:lnTo>
                  <a:lnTo>
                    <a:pt x="0" y="5"/>
                  </a:lnTo>
                  <a:lnTo>
                    <a:pt x="5" y="5"/>
                  </a:lnTo>
                  <a:lnTo>
                    <a:pt x="5" y="5"/>
                  </a:lnTo>
                  <a:lnTo>
                    <a:pt x="5" y="5"/>
                  </a:lnTo>
                  <a:lnTo>
                    <a:pt x="10" y="0"/>
                  </a:lnTo>
                  <a:lnTo>
                    <a:pt x="10" y="0"/>
                  </a:lnTo>
                  <a:lnTo>
                    <a:pt x="10" y="0"/>
                  </a:lnTo>
                  <a:lnTo>
                    <a:pt x="15" y="0"/>
                  </a:lnTo>
                  <a:lnTo>
                    <a:pt x="15" y="0"/>
                  </a:lnTo>
                  <a:lnTo>
                    <a:pt x="15" y="0"/>
                  </a:lnTo>
                  <a:lnTo>
                    <a:pt x="20" y="5"/>
                  </a:lnTo>
                  <a:lnTo>
                    <a:pt x="20" y="5"/>
                  </a:lnTo>
                  <a:lnTo>
                    <a:pt x="20" y="5"/>
                  </a:lnTo>
                  <a:lnTo>
                    <a:pt x="24" y="5"/>
                  </a:lnTo>
                  <a:lnTo>
                    <a:pt x="24" y="10"/>
                  </a:lnTo>
                  <a:lnTo>
                    <a:pt x="24" y="10"/>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217" name="Line 1224"/>
            <p:cNvSpPr>
              <a:spLocks noChangeShapeType="1"/>
            </p:cNvSpPr>
            <p:nvPr/>
          </p:nvSpPr>
          <p:spPr bwMode="auto">
            <a:xfrm rot="2966587" flipV="1">
              <a:off x="7144935" y="4355307"/>
              <a:ext cx="7937" cy="114300"/>
            </a:xfrm>
            <a:prstGeom prst="line">
              <a:avLst/>
            </a:prstGeom>
            <a:noFill/>
            <a:ln w="7938">
              <a:solidFill>
                <a:srgbClr val="000000"/>
              </a:solidFill>
              <a:round/>
              <a:headEnd/>
              <a:tailEnd/>
            </a:ln>
          </p:spPr>
          <p:txBody>
            <a:bodyPr/>
            <a:lstStyle/>
            <a:p>
              <a:endParaRPr lang="fr-FR"/>
            </a:p>
          </p:txBody>
        </p:sp>
        <p:sp>
          <p:nvSpPr>
            <p:cNvPr id="1218" name="Line 1225"/>
            <p:cNvSpPr>
              <a:spLocks noChangeShapeType="1"/>
            </p:cNvSpPr>
            <p:nvPr/>
          </p:nvSpPr>
          <p:spPr bwMode="auto">
            <a:xfrm rot="2966587">
              <a:off x="7086198" y="4409281"/>
              <a:ext cx="114300" cy="7937"/>
            </a:xfrm>
            <a:prstGeom prst="line">
              <a:avLst/>
            </a:prstGeom>
            <a:noFill/>
            <a:ln w="7938">
              <a:solidFill>
                <a:srgbClr val="000000"/>
              </a:solidFill>
              <a:round/>
              <a:headEnd/>
              <a:tailEnd/>
            </a:ln>
          </p:spPr>
          <p:txBody>
            <a:bodyPr/>
            <a:lstStyle/>
            <a:p>
              <a:endParaRPr lang="fr-FR"/>
            </a:p>
          </p:txBody>
        </p:sp>
        <p:sp>
          <p:nvSpPr>
            <p:cNvPr id="1219" name="Freeform 1226"/>
            <p:cNvSpPr>
              <a:spLocks/>
            </p:cNvSpPr>
            <p:nvPr/>
          </p:nvSpPr>
          <p:spPr bwMode="auto">
            <a:xfrm rot="2966587">
              <a:off x="6644079" y="4768850"/>
              <a:ext cx="38100" cy="38100"/>
            </a:xfrm>
            <a:custGeom>
              <a:avLst/>
              <a:gdLst/>
              <a:ahLst/>
              <a:cxnLst>
                <a:cxn ang="0">
                  <a:pos x="10" y="24"/>
                </a:cxn>
                <a:cxn ang="0">
                  <a:pos x="10" y="19"/>
                </a:cxn>
                <a:cxn ang="0">
                  <a:pos x="10" y="19"/>
                </a:cxn>
                <a:cxn ang="0">
                  <a:pos x="5" y="19"/>
                </a:cxn>
                <a:cxn ang="0">
                  <a:pos x="5" y="19"/>
                </a:cxn>
                <a:cxn ang="0">
                  <a:pos x="5" y="19"/>
                </a:cxn>
                <a:cxn ang="0">
                  <a:pos x="0" y="14"/>
                </a:cxn>
                <a:cxn ang="0">
                  <a:pos x="0" y="14"/>
                </a:cxn>
                <a:cxn ang="0">
                  <a:pos x="0" y="14"/>
                </a:cxn>
                <a:cxn ang="0">
                  <a:pos x="0" y="9"/>
                </a:cxn>
                <a:cxn ang="0">
                  <a:pos x="0" y="9"/>
                </a:cxn>
                <a:cxn ang="0">
                  <a:pos x="0" y="4"/>
                </a:cxn>
                <a:cxn ang="0">
                  <a:pos x="0" y="4"/>
                </a:cxn>
                <a:cxn ang="0">
                  <a:pos x="5" y="4"/>
                </a:cxn>
                <a:cxn ang="0">
                  <a:pos x="5" y="4"/>
                </a:cxn>
                <a:cxn ang="0">
                  <a:pos x="5" y="0"/>
                </a:cxn>
                <a:cxn ang="0">
                  <a:pos x="10" y="0"/>
                </a:cxn>
                <a:cxn ang="0">
                  <a:pos x="10" y="0"/>
                </a:cxn>
                <a:cxn ang="0">
                  <a:pos x="10" y="0"/>
                </a:cxn>
                <a:cxn ang="0">
                  <a:pos x="15" y="0"/>
                </a:cxn>
                <a:cxn ang="0">
                  <a:pos x="15" y="0"/>
                </a:cxn>
                <a:cxn ang="0">
                  <a:pos x="15" y="0"/>
                </a:cxn>
                <a:cxn ang="0">
                  <a:pos x="19" y="4"/>
                </a:cxn>
                <a:cxn ang="0">
                  <a:pos x="19" y="4"/>
                </a:cxn>
                <a:cxn ang="0">
                  <a:pos x="19" y="4"/>
                </a:cxn>
                <a:cxn ang="0">
                  <a:pos x="19" y="9"/>
                </a:cxn>
                <a:cxn ang="0">
                  <a:pos x="19" y="9"/>
                </a:cxn>
                <a:cxn ang="0">
                  <a:pos x="24" y="9"/>
                </a:cxn>
                <a:cxn ang="0">
                  <a:pos x="19" y="14"/>
                </a:cxn>
                <a:cxn ang="0">
                  <a:pos x="19" y="14"/>
                </a:cxn>
                <a:cxn ang="0">
                  <a:pos x="19" y="14"/>
                </a:cxn>
                <a:cxn ang="0">
                  <a:pos x="19" y="19"/>
                </a:cxn>
                <a:cxn ang="0">
                  <a:pos x="19" y="19"/>
                </a:cxn>
                <a:cxn ang="0">
                  <a:pos x="15" y="19"/>
                </a:cxn>
                <a:cxn ang="0">
                  <a:pos x="15" y="19"/>
                </a:cxn>
                <a:cxn ang="0">
                  <a:pos x="15" y="24"/>
                </a:cxn>
                <a:cxn ang="0">
                  <a:pos x="10" y="24"/>
                </a:cxn>
              </a:cxnLst>
              <a:rect l="0" t="0" r="r" b="b"/>
              <a:pathLst>
                <a:path w="24" h="24">
                  <a:moveTo>
                    <a:pt x="10" y="24"/>
                  </a:moveTo>
                  <a:lnTo>
                    <a:pt x="10" y="19"/>
                  </a:lnTo>
                  <a:lnTo>
                    <a:pt x="10" y="19"/>
                  </a:lnTo>
                  <a:lnTo>
                    <a:pt x="5" y="19"/>
                  </a:lnTo>
                  <a:lnTo>
                    <a:pt x="5" y="19"/>
                  </a:lnTo>
                  <a:lnTo>
                    <a:pt x="5" y="19"/>
                  </a:lnTo>
                  <a:lnTo>
                    <a:pt x="0" y="14"/>
                  </a:lnTo>
                  <a:lnTo>
                    <a:pt x="0" y="14"/>
                  </a:lnTo>
                  <a:lnTo>
                    <a:pt x="0" y="14"/>
                  </a:lnTo>
                  <a:lnTo>
                    <a:pt x="0" y="9"/>
                  </a:lnTo>
                  <a:lnTo>
                    <a:pt x="0" y="9"/>
                  </a:lnTo>
                  <a:lnTo>
                    <a:pt x="0" y="4"/>
                  </a:lnTo>
                  <a:lnTo>
                    <a:pt x="0" y="4"/>
                  </a:lnTo>
                  <a:lnTo>
                    <a:pt x="5" y="4"/>
                  </a:lnTo>
                  <a:lnTo>
                    <a:pt x="5" y="4"/>
                  </a:lnTo>
                  <a:lnTo>
                    <a:pt x="5" y="0"/>
                  </a:lnTo>
                  <a:lnTo>
                    <a:pt x="10" y="0"/>
                  </a:lnTo>
                  <a:lnTo>
                    <a:pt x="10" y="0"/>
                  </a:lnTo>
                  <a:lnTo>
                    <a:pt x="10" y="0"/>
                  </a:lnTo>
                  <a:lnTo>
                    <a:pt x="15" y="0"/>
                  </a:lnTo>
                  <a:lnTo>
                    <a:pt x="15" y="0"/>
                  </a:lnTo>
                  <a:lnTo>
                    <a:pt x="15" y="0"/>
                  </a:lnTo>
                  <a:lnTo>
                    <a:pt x="19" y="4"/>
                  </a:lnTo>
                  <a:lnTo>
                    <a:pt x="19" y="4"/>
                  </a:lnTo>
                  <a:lnTo>
                    <a:pt x="19" y="4"/>
                  </a:lnTo>
                  <a:lnTo>
                    <a:pt x="19" y="9"/>
                  </a:lnTo>
                  <a:lnTo>
                    <a:pt x="19" y="9"/>
                  </a:lnTo>
                  <a:lnTo>
                    <a:pt x="24" y="9"/>
                  </a:lnTo>
                  <a:lnTo>
                    <a:pt x="19" y="14"/>
                  </a:lnTo>
                  <a:lnTo>
                    <a:pt x="19" y="14"/>
                  </a:lnTo>
                  <a:lnTo>
                    <a:pt x="19" y="14"/>
                  </a:lnTo>
                  <a:lnTo>
                    <a:pt x="19" y="19"/>
                  </a:lnTo>
                  <a:lnTo>
                    <a:pt x="19" y="19"/>
                  </a:lnTo>
                  <a:lnTo>
                    <a:pt x="15" y="19"/>
                  </a:lnTo>
                  <a:lnTo>
                    <a:pt x="15" y="19"/>
                  </a:lnTo>
                  <a:lnTo>
                    <a:pt x="15" y="24"/>
                  </a:lnTo>
                  <a:lnTo>
                    <a:pt x="10" y="24"/>
                  </a:lnTo>
                  <a:close/>
                </a:path>
              </a:pathLst>
            </a:custGeom>
            <a:solidFill>
              <a:srgbClr val="000000"/>
            </a:solidFill>
            <a:ln w="7938">
              <a:solidFill>
                <a:srgbClr val="000000"/>
              </a:solidFill>
              <a:prstDash val="solid"/>
              <a:round/>
              <a:headEnd/>
              <a:tailEnd/>
            </a:ln>
          </p:spPr>
          <p:txBody>
            <a:bodyPr/>
            <a:lstStyle/>
            <a:p>
              <a:endParaRPr lang="fr-FR"/>
            </a:p>
          </p:txBody>
        </p:sp>
        <p:sp>
          <p:nvSpPr>
            <p:cNvPr id="1220" name="Line 1227"/>
            <p:cNvSpPr>
              <a:spLocks noChangeShapeType="1"/>
            </p:cNvSpPr>
            <p:nvPr/>
          </p:nvSpPr>
          <p:spPr bwMode="auto">
            <a:xfrm rot="2966587">
              <a:off x="6608360" y="4783931"/>
              <a:ext cx="114300" cy="1588"/>
            </a:xfrm>
            <a:prstGeom prst="line">
              <a:avLst/>
            </a:prstGeom>
            <a:noFill/>
            <a:ln w="7938">
              <a:solidFill>
                <a:srgbClr val="000000"/>
              </a:solidFill>
              <a:round/>
              <a:headEnd/>
              <a:tailEnd/>
            </a:ln>
          </p:spPr>
          <p:txBody>
            <a:bodyPr/>
            <a:lstStyle/>
            <a:p>
              <a:endParaRPr lang="fr-FR"/>
            </a:p>
          </p:txBody>
        </p:sp>
        <p:sp>
          <p:nvSpPr>
            <p:cNvPr id="1221" name="Line 1228"/>
            <p:cNvSpPr>
              <a:spLocks noChangeShapeType="1"/>
            </p:cNvSpPr>
            <p:nvPr/>
          </p:nvSpPr>
          <p:spPr bwMode="auto">
            <a:xfrm rot="2966587" flipV="1">
              <a:off x="6661541" y="4727575"/>
              <a:ext cx="1588" cy="115888"/>
            </a:xfrm>
            <a:prstGeom prst="line">
              <a:avLst/>
            </a:prstGeom>
            <a:noFill/>
            <a:ln w="7938">
              <a:solidFill>
                <a:srgbClr val="000000"/>
              </a:solidFill>
              <a:round/>
              <a:headEnd/>
              <a:tailEnd/>
            </a:ln>
          </p:spPr>
          <p:txBody>
            <a:bodyPr/>
            <a:lstStyle/>
            <a:p>
              <a:endParaRPr lang="fr-FR"/>
            </a:p>
          </p:txBody>
        </p:sp>
        <p:sp>
          <p:nvSpPr>
            <p:cNvPr id="1222" name="Freeform 1229"/>
            <p:cNvSpPr>
              <a:spLocks/>
            </p:cNvSpPr>
            <p:nvPr/>
          </p:nvSpPr>
          <p:spPr bwMode="auto">
            <a:xfrm rot="2966587">
              <a:off x="6659160" y="4687094"/>
              <a:ext cx="30162" cy="38100"/>
            </a:xfrm>
            <a:custGeom>
              <a:avLst/>
              <a:gdLst/>
              <a:ahLst/>
              <a:cxnLst>
                <a:cxn ang="0">
                  <a:pos x="19" y="14"/>
                </a:cxn>
                <a:cxn ang="0">
                  <a:pos x="19" y="14"/>
                </a:cxn>
                <a:cxn ang="0">
                  <a:pos x="19" y="14"/>
                </a:cxn>
                <a:cxn ang="0">
                  <a:pos x="19" y="19"/>
                </a:cxn>
                <a:cxn ang="0">
                  <a:pos x="19" y="19"/>
                </a:cxn>
                <a:cxn ang="0">
                  <a:pos x="14" y="19"/>
                </a:cxn>
                <a:cxn ang="0">
                  <a:pos x="14" y="24"/>
                </a:cxn>
                <a:cxn ang="0">
                  <a:pos x="14" y="24"/>
                </a:cxn>
                <a:cxn ang="0">
                  <a:pos x="9" y="24"/>
                </a:cxn>
                <a:cxn ang="0">
                  <a:pos x="9" y="24"/>
                </a:cxn>
                <a:cxn ang="0">
                  <a:pos x="4" y="24"/>
                </a:cxn>
                <a:cxn ang="0">
                  <a:pos x="4" y="24"/>
                </a:cxn>
                <a:cxn ang="0">
                  <a:pos x="4" y="24"/>
                </a:cxn>
                <a:cxn ang="0">
                  <a:pos x="0" y="19"/>
                </a:cxn>
                <a:cxn ang="0">
                  <a:pos x="0" y="19"/>
                </a:cxn>
                <a:cxn ang="0">
                  <a:pos x="0" y="19"/>
                </a:cxn>
                <a:cxn ang="0">
                  <a:pos x="0" y="14"/>
                </a:cxn>
                <a:cxn ang="0">
                  <a:pos x="0" y="14"/>
                </a:cxn>
                <a:cxn ang="0">
                  <a:pos x="0" y="14"/>
                </a:cxn>
                <a:cxn ang="0">
                  <a:pos x="0" y="10"/>
                </a:cxn>
                <a:cxn ang="0">
                  <a:pos x="0" y="10"/>
                </a:cxn>
                <a:cxn ang="0">
                  <a:pos x="0" y="10"/>
                </a:cxn>
                <a:cxn ang="0">
                  <a:pos x="0" y="5"/>
                </a:cxn>
                <a:cxn ang="0">
                  <a:pos x="0" y="5"/>
                </a:cxn>
                <a:cxn ang="0">
                  <a:pos x="4" y="5"/>
                </a:cxn>
                <a:cxn ang="0">
                  <a:pos x="4" y="5"/>
                </a:cxn>
                <a:cxn ang="0">
                  <a:pos x="9" y="0"/>
                </a:cxn>
                <a:cxn ang="0">
                  <a:pos x="9" y="0"/>
                </a:cxn>
                <a:cxn ang="0">
                  <a:pos x="9" y="0"/>
                </a:cxn>
                <a:cxn ang="0">
                  <a:pos x="14" y="5"/>
                </a:cxn>
                <a:cxn ang="0">
                  <a:pos x="14" y="5"/>
                </a:cxn>
                <a:cxn ang="0">
                  <a:pos x="14" y="5"/>
                </a:cxn>
                <a:cxn ang="0">
                  <a:pos x="19" y="5"/>
                </a:cxn>
                <a:cxn ang="0">
                  <a:pos x="19" y="10"/>
                </a:cxn>
                <a:cxn ang="0">
                  <a:pos x="19" y="10"/>
                </a:cxn>
                <a:cxn ang="0">
                  <a:pos x="19" y="10"/>
                </a:cxn>
                <a:cxn ang="0">
                  <a:pos x="19" y="14"/>
                </a:cxn>
              </a:cxnLst>
              <a:rect l="0" t="0" r="r" b="b"/>
              <a:pathLst>
                <a:path w="19" h="24">
                  <a:moveTo>
                    <a:pt x="19" y="14"/>
                  </a:moveTo>
                  <a:lnTo>
                    <a:pt x="19" y="14"/>
                  </a:lnTo>
                  <a:lnTo>
                    <a:pt x="19" y="14"/>
                  </a:lnTo>
                  <a:lnTo>
                    <a:pt x="19" y="19"/>
                  </a:lnTo>
                  <a:lnTo>
                    <a:pt x="19" y="19"/>
                  </a:lnTo>
                  <a:lnTo>
                    <a:pt x="14" y="19"/>
                  </a:lnTo>
                  <a:lnTo>
                    <a:pt x="14" y="24"/>
                  </a:lnTo>
                  <a:lnTo>
                    <a:pt x="14" y="24"/>
                  </a:lnTo>
                  <a:lnTo>
                    <a:pt x="9" y="24"/>
                  </a:lnTo>
                  <a:lnTo>
                    <a:pt x="9" y="24"/>
                  </a:lnTo>
                  <a:lnTo>
                    <a:pt x="4" y="24"/>
                  </a:lnTo>
                  <a:lnTo>
                    <a:pt x="4" y="24"/>
                  </a:lnTo>
                  <a:lnTo>
                    <a:pt x="4" y="24"/>
                  </a:lnTo>
                  <a:lnTo>
                    <a:pt x="0" y="19"/>
                  </a:lnTo>
                  <a:lnTo>
                    <a:pt x="0" y="19"/>
                  </a:lnTo>
                  <a:lnTo>
                    <a:pt x="0" y="19"/>
                  </a:lnTo>
                  <a:lnTo>
                    <a:pt x="0" y="14"/>
                  </a:lnTo>
                  <a:lnTo>
                    <a:pt x="0" y="14"/>
                  </a:lnTo>
                  <a:lnTo>
                    <a:pt x="0" y="14"/>
                  </a:lnTo>
                  <a:lnTo>
                    <a:pt x="0" y="10"/>
                  </a:lnTo>
                  <a:lnTo>
                    <a:pt x="0" y="10"/>
                  </a:lnTo>
                  <a:lnTo>
                    <a:pt x="0" y="10"/>
                  </a:lnTo>
                  <a:lnTo>
                    <a:pt x="0" y="5"/>
                  </a:lnTo>
                  <a:lnTo>
                    <a:pt x="0" y="5"/>
                  </a:lnTo>
                  <a:lnTo>
                    <a:pt x="4" y="5"/>
                  </a:lnTo>
                  <a:lnTo>
                    <a:pt x="4" y="5"/>
                  </a:lnTo>
                  <a:lnTo>
                    <a:pt x="9" y="0"/>
                  </a:lnTo>
                  <a:lnTo>
                    <a:pt x="9" y="0"/>
                  </a:lnTo>
                  <a:lnTo>
                    <a:pt x="9" y="0"/>
                  </a:lnTo>
                  <a:lnTo>
                    <a:pt x="14" y="5"/>
                  </a:lnTo>
                  <a:lnTo>
                    <a:pt x="14" y="5"/>
                  </a:lnTo>
                  <a:lnTo>
                    <a:pt x="14" y="5"/>
                  </a:lnTo>
                  <a:lnTo>
                    <a:pt x="19" y="5"/>
                  </a:lnTo>
                  <a:lnTo>
                    <a:pt x="19" y="10"/>
                  </a:lnTo>
                  <a:lnTo>
                    <a:pt x="19" y="10"/>
                  </a:lnTo>
                  <a:lnTo>
                    <a:pt x="19" y="10"/>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223" name="Line 1230"/>
            <p:cNvSpPr>
              <a:spLocks noChangeShapeType="1"/>
            </p:cNvSpPr>
            <p:nvPr/>
          </p:nvSpPr>
          <p:spPr bwMode="auto">
            <a:xfrm rot="2966587" flipV="1">
              <a:off x="6673447" y="4648994"/>
              <a:ext cx="1588" cy="114300"/>
            </a:xfrm>
            <a:prstGeom prst="line">
              <a:avLst/>
            </a:prstGeom>
            <a:noFill/>
            <a:ln w="7938">
              <a:solidFill>
                <a:srgbClr val="000000"/>
              </a:solidFill>
              <a:round/>
              <a:headEnd/>
              <a:tailEnd/>
            </a:ln>
          </p:spPr>
          <p:txBody>
            <a:bodyPr/>
            <a:lstStyle/>
            <a:p>
              <a:endParaRPr lang="fr-FR"/>
            </a:p>
          </p:txBody>
        </p:sp>
        <p:sp>
          <p:nvSpPr>
            <p:cNvPr id="1224" name="Line 1231"/>
            <p:cNvSpPr>
              <a:spLocks noChangeShapeType="1"/>
            </p:cNvSpPr>
            <p:nvPr/>
          </p:nvSpPr>
          <p:spPr bwMode="auto">
            <a:xfrm rot="2966587">
              <a:off x="6609948" y="4704556"/>
              <a:ext cx="114300" cy="1587"/>
            </a:xfrm>
            <a:prstGeom prst="line">
              <a:avLst/>
            </a:prstGeom>
            <a:noFill/>
            <a:ln w="7938">
              <a:solidFill>
                <a:srgbClr val="000000"/>
              </a:solidFill>
              <a:round/>
              <a:headEnd/>
              <a:tailEnd/>
            </a:ln>
          </p:spPr>
          <p:txBody>
            <a:bodyPr/>
            <a:lstStyle/>
            <a:p>
              <a:endParaRPr lang="fr-FR"/>
            </a:p>
          </p:txBody>
        </p:sp>
        <p:sp>
          <p:nvSpPr>
            <p:cNvPr id="1225" name="Freeform 1232"/>
            <p:cNvSpPr>
              <a:spLocks/>
            </p:cNvSpPr>
            <p:nvPr/>
          </p:nvSpPr>
          <p:spPr bwMode="auto">
            <a:xfrm rot="2966587">
              <a:off x="6729803" y="4778376"/>
              <a:ext cx="30163" cy="30162"/>
            </a:xfrm>
            <a:custGeom>
              <a:avLst/>
              <a:gdLst/>
              <a:ahLst/>
              <a:cxnLst>
                <a:cxn ang="0">
                  <a:pos x="19" y="9"/>
                </a:cxn>
                <a:cxn ang="0">
                  <a:pos x="19" y="9"/>
                </a:cxn>
                <a:cxn ang="0">
                  <a:pos x="19" y="14"/>
                </a:cxn>
                <a:cxn ang="0">
                  <a:pos x="19" y="14"/>
                </a:cxn>
                <a:cxn ang="0">
                  <a:pos x="19" y="14"/>
                </a:cxn>
                <a:cxn ang="0">
                  <a:pos x="14" y="19"/>
                </a:cxn>
                <a:cxn ang="0">
                  <a:pos x="14" y="19"/>
                </a:cxn>
                <a:cxn ang="0">
                  <a:pos x="14" y="19"/>
                </a:cxn>
                <a:cxn ang="0">
                  <a:pos x="9" y="19"/>
                </a:cxn>
                <a:cxn ang="0">
                  <a:pos x="9" y="19"/>
                </a:cxn>
                <a:cxn ang="0">
                  <a:pos x="4" y="19"/>
                </a:cxn>
                <a:cxn ang="0">
                  <a:pos x="4" y="19"/>
                </a:cxn>
                <a:cxn ang="0">
                  <a:pos x="4" y="19"/>
                </a:cxn>
                <a:cxn ang="0">
                  <a:pos x="0" y="19"/>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4" y="0"/>
                </a:cxn>
                <a:cxn ang="0">
                  <a:pos x="4" y="0"/>
                </a:cxn>
                <a:cxn ang="0">
                  <a:pos x="4" y="0"/>
                </a:cxn>
                <a:cxn ang="0">
                  <a:pos x="9" y="0"/>
                </a:cxn>
                <a:cxn ang="0">
                  <a:pos x="9" y="0"/>
                </a:cxn>
                <a:cxn ang="0">
                  <a:pos x="14" y="0"/>
                </a:cxn>
                <a:cxn ang="0">
                  <a:pos x="14" y="0"/>
                </a:cxn>
                <a:cxn ang="0">
                  <a:pos x="14" y="0"/>
                </a:cxn>
                <a:cxn ang="0">
                  <a:pos x="19" y="5"/>
                </a:cxn>
                <a:cxn ang="0">
                  <a:pos x="19" y="5"/>
                </a:cxn>
                <a:cxn ang="0">
                  <a:pos x="19" y="5"/>
                </a:cxn>
                <a:cxn ang="0">
                  <a:pos x="19" y="9"/>
                </a:cxn>
                <a:cxn ang="0">
                  <a:pos x="19" y="9"/>
                </a:cxn>
              </a:cxnLst>
              <a:rect l="0" t="0" r="r" b="b"/>
              <a:pathLst>
                <a:path w="19" h="19">
                  <a:moveTo>
                    <a:pt x="19" y="9"/>
                  </a:moveTo>
                  <a:lnTo>
                    <a:pt x="19" y="9"/>
                  </a:lnTo>
                  <a:lnTo>
                    <a:pt x="19" y="14"/>
                  </a:lnTo>
                  <a:lnTo>
                    <a:pt x="19" y="14"/>
                  </a:lnTo>
                  <a:lnTo>
                    <a:pt x="19" y="14"/>
                  </a:lnTo>
                  <a:lnTo>
                    <a:pt x="14" y="19"/>
                  </a:lnTo>
                  <a:lnTo>
                    <a:pt x="14" y="19"/>
                  </a:lnTo>
                  <a:lnTo>
                    <a:pt x="14" y="19"/>
                  </a:lnTo>
                  <a:lnTo>
                    <a:pt x="9" y="19"/>
                  </a:lnTo>
                  <a:lnTo>
                    <a:pt x="9" y="19"/>
                  </a:lnTo>
                  <a:lnTo>
                    <a:pt x="4" y="19"/>
                  </a:lnTo>
                  <a:lnTo>
                    <a:pt x="4" y="19"/>
                  </a:lnTo>
                  <a:lnTo>
                    <a:pt x="4" y="19"/>
                  </a:lnTo>
                  <a:lnTo>
                    <a:pt x="0" y="19"/>
                  </a:lnTo>
                  <a:lnTo>
                    <a:pt x="0" y="14"/>
                  </a:lnTo>
                  <a:lnTo>
                    <a:pt x="0" y="14"/>
                  </a:lnTo>
                  <a:lnTo>
                    <a:pt x="0" y="14"/>
                  </a:lnTo>
                  <a:lnTo>
                    <a:pt x="0" y="9"/>
                  </a:lnTo>
                  <a:lnTo>
                    <a:pt x="0" y="9"/>
                  </a:lnTo>
                  <a:lnTo>
                    <a:pt x="0" y="5"/>
                  </a:lnTo>
                  <a:lnTo>
                    <a:pt x="0" y="5"/>
                  </a:lnTo>
                  <a:lnTo>
                    <a:pt x="0" y="5"/>
                  </a:lnTo>
                  <a:lnTo>
                    <a:pt x="0" y="0"/>
                  </a:lnTo>
                  <a:lnTo>
                    <a:pt x="0" y="0"/>
                  </a:lnTo>
                  <a:lnTo>
                    <a:pt x="4" y="0"/>
                  </a:lnTo>
                  <a:lnTo>
                    <a:pt x="4" y="0"/>
                  </a:lnTo>
                  <a:lnTo>
                    <a:pt x="4" y="0"/>
                  </a:lnTo>
                  <a:lnTo>
                    <a:pt x="9" y="0"/>
                  </a:lnTo>
                  <a:lnTo>
                    <a:pt x="9" y="0"/>
                  </a:lnTo>
                  <a:lnTo>
                    <a:pt x="14" y="0"/>
                  </a:lnTo>
                  <a:lnTo>
                    <a:pt x="14" y="0"/>
                  </a:lnTo>
                  <a:lnTo>
                    <a:pt x="14" y="0"/>
                  </a:lnTo>
                  <a:lnTo>
                    <a:pt x="19" y="5"/>
                  </a:lnTo>
                  <a:lnTo>
                    <a:pt x="19" y="5"/>
                  </a:lnTo>
                  <a:lnTo>
                    <a:pt x="19" y="5"/>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226" name="Line 1233"/>
            <p:cNvSpPr>
              <a:spLocks noChangeShapeType="1"/>
            </p:cNvSpPr>
            <p:nvPr/>
          </p:nvSpPr>
          <p:spPr bwMode="auto">
            <a:xfrm rot="2966587" flipV="1">
              <a:off x="6744091" y="4740276"/>
              <a:ext cx="1587" cy="106362"/>
            </a:xfrm>
            <a:prstGeom prst="line">
              <a:avLst/>
            </a:prstGeom>
            <a:noFill/>
            <a:ln w="7938">
              <a:solidFill>
                <a:srgbClr val="000000"/>
              </a:solidFill>
              <a:round/>
              <a:headEnd/>
              <a:tailEnd/>
            </a:ln>
          </p:spPr>
          <p:txBody>
            <a:bodyPr/>
            <a:lstStyle/>
            <a:p>
              <a:endParaRPr lang="fr-FR"/>
            </a:p>
          </p:txBody>
        </p:sp>
        <p:sp>
          <p:nvSpPr>
            <p:cNvPr id="1227" name="Line 1234"/>
            <p:cNvSpPr>
              <a:spLocks noChangeShapeType="1"/>
            </p:cNvSpPr>
            <p:nvPr/>
          </p:nvSpPr>
          <p:spPr bwMode="auto">
            <a:xfrm rot="2966587">
              <a:off x="6682973" y="4790281"/>
              <a:ext cx="114300" cy="1587"/>
            </a:xfrm>
            <a:prstGeom prst="line">
              <a:avLst/>
            </a:prstGeom>
            <a:noFill/>
            <a:ln w="7938">
              <a:solidFill>
                <a:srgbClr val="000000"/>
              </a:solidFill>
              <a:round/>
              <a:headEnd/>
              <a:tailEnd/>
            </a:ln>
          </p:spPr>
          <p:txBody>
            <a:bodyPr/>
            <a:lstStyle/>
            <a:p>
              <a:endParaRPr lang="fr-FR"/>
            </a:p>
          </p:txBody>
        </p:sp>
        <p:sp>
          <p:nvSpPr>
            <p:cNvPr id="1228" name="Freeform 1235"/>
            <p:cNvSpPr>
              <a:spLocks/>
            </p:cNvSpPr>
            <p:nvPr/>
          </p:nvSpPr>
          <p:spPr bwMode="auto">
            <a:xfrm rot="2966587">
              <a:off x="6732979" y="4692650"/>
              <a:ext cx="38100" cy="38100"/>
            </a:xfrm>
            <a:custGeom>
              <a:avLst/>
              <a:gdLst/>
              <a:ahLst/>
              <a:cxnLst>
                <a:cxn ang="0">
                  <a:pos x="24" y="10"/>
                </a:cxn>
                <a:cxn ang="0">
                  <a:pos x="24" y="15"/>
                </a:cxn>
                <a:cxn ang="0">
                  <a:pos x="24" y="15"/>
                </a:cxn>
                <a:cxn ang="0">
                  <a:pos x="19" y="15"/>
                </a:cxn>
                <a:cxn ang="0">
                  <a:pos x="19" y="20"/>
                </a:cxn>
                <a:cxn ang="0">
                  <a:pos x="19" y="20"/>
                </a:cxn>
                <a:cxn ang="0">
                  <a:pos x="19" y="20"/>
                </a:cxn>
                <a:cxn ang="0">
                  <a:pos x="15" y="20"/>
                </a:cxn>
                <a:cxn ang="0">
                  <a:pos x="15" y="24"/>
                </a:cxn>
                <a:cxn ang="0">
                  <a:pos x="10" y="24"/>
                </a:cxn>
                <a:cxn ang="0">
                  <a:pos x="10" y="20"/>
                </a:cxn>
                <a:cxn ang="0">
                  <a:pos x="10" y="20"/>
                </a:cxn>
                <a:cxn ang="0">
                  <a:pos x="5" y="20"/>
                </a:cxn>
                <a:cxn ang="0">
                  <a:pos x="5" y="20"/>
                </a:cxn>
                <a:cxn ang="0">
                  <a:pos x="5" y="20"/>
                </a:cxn>
                <a:cxn ang="0">
                  <a:pos x="5" y="15"/>
                </a:cxn>
                <a:cxn ang="0">
                  <a:pos x="0" y="15"/>
                </a:cxn>
                <a:cxn ang="0">
                  <a:pos x="0" y="15"/>
                </a:cxn>
                <a:cxn ang="0">
                  <a:pos x="0" y="10"/>
                </a:cxn>
                <a:cxn ang="0">
                  <a:pos x="0" y="10"/>
                </a:cxn>
                <a:cxn ang="0">
                  <a:pos x="0" y="10"/>
                </a:cxn>
                <a:cxn ang="0">
                  <a:pos x="5" y="5"/>
                </a:cxn>
                <a:cxn ang="0">
                  <a:pos x="5" y="5"/>
                </a:cxn>
                <a:cxn ang="0">
                  <a:pos x="5" y="5"/>
                </a:cxn>
                <a:cxn ang="0">
                  <a:pos x="5" y="0"/>
                </a:cxn>
                <a:cxn ang="0">
                  <a:pos x="10" y="0"/>
                </a:cxn>
                <a:cxn ang="0">
                  <a:pos x="10" y="0"/>
                </a:cxn>
                <a:cxn ang="0">
                  <a:pos x="15" y="0"/>
                </a:cxn>
                <a:cxn ang="0">
                  <a:pos x="15" y="0"/>
                </a:cxn>
                <a:cxn ang="0">
                  <a:pos x="15" y="0"/>
                </a:cxn>
                <a:cxn ang="0">
                  <a:pos x="19" y="0"/>
                </a:cxn>
                <a:cxn ang="0">
                  <a:pos x="19" y="5"/>
                </a:cxn>
                <a:cxn ang="0">
                  <a:pos x="19" y="5"/>
                </a:cxn>
                <a:cxn ang="0">
                  <a:pos x="19" y="5"/>
                </a:cxn>
                <a:cxn ang="0">
                  <a:pos x="24" y="10"/>
                </a:cxn>
                <a:cxn ang="0">
                  <a:pos x="24" y="10"/>
                </a:cxn>
                <a:cxn ang="0">
                  <a:pos x="24" y="10"/>
                </a:cxn>
              </a:cxnLst>
              <a:rect l="0" t="0" r="r" b="b"/>
              <a:pathLst>
                <a:path w="24" h="24">
                  <a:moveTo>
                    <a:pt x="24" y="10"/>
                  </a:moveTo>
                  <a:lnTo>
                    <a:pt x="24" y="15"/>
                  </a:lnTo>
                  <a:lnTo>
                    <a:pt x="24" y="15"/>
                  </a:lnTo>
                  <a:lnTo>
                    <a:pt x="19" y="15"/>
                  </a:lnTo>
                  <a:lnTo>
                    <a:pt x="19" y="20"/>
                  </a:lnTo>
                  <a:lnTo>
                    <a:pt x="19" y="20"/>
                  </a:lnTo>
                  <a:lnTo>
                    <a:pt x="19" y="20"/>
                  </a:lnTo>
                  <a:lnTo>
                    <a:pt x="15" y="20"/>
                  </a:lnTo>
                  <a:lnTo>
                    <a:pt x="15" y="24"/>
                  </a:lnTo>
                  <a:lnTo>
                    <a:pt x="10" y="24"/>
                  </a:lnTo>
                  <a:lnTo>
                    <a:pt x="10" y="20"/>
                  </a:lnTo>
                  <a:lnTo>
                    <a:pt x="10" y="20"/>
                  </a:lnTo>
                  <a:lnTo>
                    <a:pt x="5" y="20"/>
                  </a:lnTo>
                  <a:lnTo>
                    <a:pt x="5" y="20"/>
                  </a:lnTo>
                  <a:lnTo>
                    <a:pt x="5" y="20"/>
                  </a:lnTo>
                  <a:lnTo>
                    <a:pt x="5" y="15"/>
                  </a:lnTo>
                  <a:lnTo>
                    <a:pt x="0" y="15"/>
                  </a:lnTo>
                  <a:lnTo>
                    <a:pt x="0" y="15"/>
                  </a:lnTo>
                  <a:lnTo>
                    <a:pt x="0" y="10"/>
                  </a:lnTo>
                  <a:lnTo>
                    <a:pt x="0" y="10"/>
                  </a:lnTo>
                  <a:lnTo>
                    <a:pt x="0" y="10"/>
                  </a:lnTo>
                  <a:lnTo>
                    <a:pt x="5" y="5"/>
                  </a:lnTo>
                  <a:lnTo>
                    <a:pt x="5" y="5"/>
                  </a:lnTo>
                  <a:lnTo>
                    <a:pt x="5" y="5"/>
                  </a:lnTo>
                  <a:lnTo>
                    <a:pt x="5" y="0"/>
                  </a:lnTo>
                  <a:lnTo>
                    <a:pt x="10" y="0"/>
                  </a:lnTo>
                  <a:lnTo>
                    <a:pt x="10" y="0"/>
                  </a:lnTo>
                  <a:lnTo>
                    <a:pt x="15" y="0"/>
                  </a:lnTo>
                  <a:lnTo>
                    <a:pt x="15" y="0"/>
                  </a:lnTo>
                  <a:lnTo>
                    <a:pt x="15" y="0"/>
                  </a:lnTo>
                  <a:lnTo>
                    <a:pt x="19" y="0"/>
                  </a:lnTo>
                  <a:lnTo>
                    <a:pt x="19" y="5"/>
                  </a:lnTo>
                  <a:lnTo>
                    <a:pt x="19" y="5"/>
                  </a:lnTo>
                  <a:lnTo>
                    <a:pt x="19" y="5"/>
                  </a:lnTo>
                  <a:lnTo>
                    <a:pt x="24" y="10"/>
                  </a:lnTo>
                  <a:lnTo>
                    <a:pt x="24" y="10"/>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229" name="Line 1236"/>
            <p:cNvSpPr>
              <a:spLocks noChangeShapeType="1"/>
            </p:cNvSpPr>
            <p:nvPr/>
          </p:nvSpPr>
          <p:spPr bwMode="auto">
            <a:xfrm rot="2966587" flipV="1">
              <a:off x="6749647" y="4655344"/>
              <a:ext cx="7938" cy="114300"/>
            </a:xfrm>
            <a:prstGeom prst="line">
              <a:avLst/>
            </a:prstGeom>
            <a:noFill/>
            <a:ln w="7938">
              <a:solidFill>
                <a:srgbClr val="000000"/>
              </a:solidFill>
              <a:round/>
              <a:headEnd/>
              <a:tailEnd/>
            </a:ln>
          </p:spPr>
          <p:txBody>
            <a:bodyPr/>
            <a:lstStyle/>
            <a:p>
              <a:endParaRPr lang="fr-FR"/>
            </a:p>
          </p:txBody>
        </p:sp>
        <p:sp>
          <p:nvSpPr>
            <p:cNvPr id="1230" name="Line 1237"/>
            <p:cNvSpPr>
              <a:spLocks noChangeShapeType="1"/>
            </p:cNvSpPr>
            <p:nvPr/>
          </p:nvSpPr>
          <p:spPr bwMode="auto">
            <a:xfrm rot="2966587">
              <a:off x="6694085" y="4710906"/>
              <a:ext cx="114300" cy="1588"/>
            </a:xfrm>
            <a:prstGeom prst="line">
              <a:avLst/>
            </a:prstGeom>
            <a:noFill/>
            <a:ln w="7938">
              <a:solidFill>
                <a:srgbClr val="000000"/>
              </a:solidFill>
              <a:round/>
              <a:headEnd/>
              <a:tailEnd/>
            </a:ln>
          </p:spPr>
          <p:txBody>
            <a:bodyPr/>
            <a:lstStyle/>
            <a:p>
              <a:endParaRPr lang="fr-FR"/>
            </a:p>
          </p:txBody>
        </p:sp>
        <p:sp>
          <p:nvSpPr>
            <p:cNvPr id="1231" name="Freeform 1238"/>
            <p:cNvSpPr>
              <a:spLocks/>
            </p:cNvSpPr>
            <p:nvPr/>
          </p:nvSpPr>
          <p:spPr bwMode="auto">
            <a:xfrm rot="2966587">
              <a:off x="7185416" y="4756150"/>
              <a:ext cx="38100" cy="38100"/>
            </a:xfrm>
            <a:custGeom>
              <a:avLst/>
              <a:gdLst/>
              <a:ahLst/>
              <a:cxnLst>
                <a:cxn ang="0">
                  <a:pos x="15" y="24"/>
                </a:cxn>
                <a:cxn ang="0">
                  <a:pos x="15" y="24"/>
                </a:cxn>
                <a:cxn ang="0">
                  <a:pos x="10" y="24"/>
                </a:cxn>
                <a:cxn ang="0">
                  <a:pos x="10" y="24"/>
                </a:cxn>
                <a:cxn ang="0">
                  <a:pos x="5" y="24"/>
                </a:cxn>
                <a:cxn ang="0">
                  <a:pos x="5" y="20"/>
                </a:cxn>
                <a:cxn ang="0">
                  <a:pos x="5" y="20"/>
                </a:cxn>
                <a:cxn ang="0">
                  <a:pos x="5" y="20"/>
                </a:cxn>
                <a:cxn ang="0">
                  <a:pos x="0" y="20"/>
                </a:cxn>
                <a:cxn ang="0">
                  <a:pos x="0" y="15"/>
                </a:cxn>
                <a:cxn ang="0">
                  <a:pos x="0" y="15"/>
                </a:cxn>
                <a:cxn ang="0">
                  <a:pos x="0" y="10"/>
                </a:cxn>
                <a:cxn ang="0">
                  <a:pos x="0" y="10"/>
                </a:cxn>
                <a:cxn ang="0">
                  <a:pos x="0" y="10"/>
                </a:cxn>
                <a:cxn ang="0">
                  <a:pos x="0" y="5"/>
                </a:cxn>
                <a:cxn ang="0">
                  <a:pos x="5" y="5"/>
                </a:cxn>
                <a:cxn ang="0">
                  <a:pos x="5" y="5"/>
                </a:cxn>
                <a:cxn ang="0">
                  <a:pos x="5" y="5"/>
                </a:cxn>
                <a:cxn ang="0">
                  <a:pos x="10" y="0"/>
                </a:cxn>
                <a:cxn ang="0">
                  <a:pos x="10" y="0"/>
                </a:cxn>
                <a:cxn ang="0">
                  <a:pos x="10" y="0"/>
                </a:cxn>
                <a:cxn ang="0">
                  <a:pos x="15" y="0"/>
                </a:cxn>
                <a:cxn ang="0">
                  <a:pos x="15" y="5"/>
                </a:cxn>
                <a:cxn ang="0">
                  <a:pos x="20" y="5"/>
                </a:cxn>
                <a:cxn ang="0">
                  <a:pos x="20" y="5"/>
                </a:cxn>
                <a:cxn ang="0">
                  <a:pos x="20" y="5"/>
                </a:cxn>
                <a:cxn ang="0">
                  <a:pos x="20" y="10"/>
                </a:cxn>
                <a:cxn ang="0">
                  <a:pos x="20" y="10"/>
                </a:cxn>
                <a:cxn ang="0">
                  <a:pos x="24" y="10"/>
                </a:cxn>
                <a:cxn ang="0">
                  <a:pos x="24" y="15"/>
                </a:cxn>
                <a:cxn ang="0">
                  <a:pos x="20" y="15"/>
                </a:cxn>
                <a:cxn ang="0">
                  <a:pos x="20" y="15"/>
                </a:cxn>
                <a:cxn ang="0">
                  <a:pos x="20" y="20"/>
                </a:cxn>
                <a:cxn ang="0">
                  <a:pos x="20" y="20"/>
                </a:cxn>
                <a:cxn ang="0">
                  <a:pos x="20" y="20"/>
                </a:cxn>
                <a:cxn ang="0">
                  <a:pos x="15" y="24"/>
                </a:cxn>
                <a:cxn ang="0">
                  <a:pos x="15" y="24"/>
                </a:cxn>
              </a:cxnLst>
              <a:rect l="0" t="0" r="r" b="b"/>
              <a:pathLst>
                <a:path w="24" h="24">
                  <a:moveTo>
                    <a:pt x="15" y="24"/>
                  </a:moveTo>
                  <a:lnTo>
                    <a:pt x="15" y="24"/>
                  </a:lnTo>
                  <a:lnTo>
                    <a:pt x="10" y="24"/>
                  </a:lnTo>
                  <a:lnTo>
                    <a:pt x="10" y="24"/>
                  </a:lnTo>
                  <a:lnTo>
                    <a:pt x="5" y="24"/>
                  </a:lnTo>
                  <a:lnTo>
                    <a:pt x="5" y="20"/>
                  </a:lnTo>
                  <a:lnTo>
                    <a:pt x="5" y="20"/>
                  </a:lnTo>
                  <a:lnTo>
                    <a:pt x="5" y="20"/>
                  </a:lnTo>
                  <a:lnTo>
                    <a:pt x="0" y="20"/>
                  </a:lnTo>
                  <a:lnTo>
                    <a:pt x="0" y="15"/>
                  </a:lnTo>
                  <a:lnTo>
                    <a:pt x="0" y="15"/>
                  </a:lnTo>
                  <a:lnTo>
                    <a:pt x="0" y="10"/>
                  </a:lnTo>
                  <a:lnTo>
                    <a:pt x="0" y="10"/>
                  </a:lnTo>
                  <a:lnTo>
                    <a:pt x="0" y="10"/>
                  </a:lnTo>
                  <a:lnTo>
                    <a:pt x="0" y="5"/>
                  </a:lnTo>
                  <a:lnTo>
                    <a:pt x="5" y="5"/>
                  </a:lnTo>
                  <a:lnTo>
                    <a:pt x="5" y="5"/>
                  </a:lnTo>
                  <a:lnTo>
                    <a:pt x="5" y="5"/>
                  </a:lnTo>
                  <a:lnTo>
                    <a:pt x="10" y="0"/>
                  </a:lnTo>
                  <a:lnTo>
                    <a:pt x="10" y="0"/>
                  </a:lnTo>
                  <a:lnTo>
                    <a:pt x="10" y="0"/>
                  </a:lnTo>
                  <a:lnTo>
                    <a:pt x="15" y="0"/>
                  </a:lnTo>
                  <a:lnTo>
                    <a:pt x="15" y="5"/>
                  </a:lnTo>
                  <a:lnTo>
                    <a:pt x="20" y="5"/>
                  </a:lnTo>
                  <a:lnTo>
                    <a:pt x="20" y="5"/>
                  </a:lnTo>
                  <a:lnTo>
                    <a:pt x="20" y="5"/>
                  </a:lnTo>
                  <a:lnTo>
                    <a:pt x="20" y="10"/>
                  </a:lnTo>
                  <a:lnTo>
                    <a:pt x="20" y="10"/>
                  </a:lnTo>
                  <a:lnTo>
                    <a:pt x="24" y="10"/>
                  </a:lnTo>
                  <a:lnTo>
                    <a:pt x="24" y="15"/>
                  </a:lnTo>
                  <a:lnTo>
                    <a:pt x="20" y="15"/>
                  </a:lnTo>
                  <a:lnTo>
                    <a:pt x="20" y="15"/>
                  </a:lnTo>
                  <a:lnTo>
                    <a:pt x="20" y="20"/>
                  </a:lnTo>
                  <a:lnTo>
                    <a:pt x="20" y="20"/>
                  </a:lnTo>
                  <a:lnTo>
                    <a:pt x="20" y="20"/>
                  </a:lnTo>
                  <a:lnTo>
                    <a:pt x="15" y="24"/>
                  </a:lnTo>
                  <a:lnTo>
                    <a:pt x="15" y="24"/>
                  </a:lnTo>
                  <a:close/>
                </a:path>
              </a:pathLst>
            </a:custGeom>
            <a:solidFill>
              <a:srgbClr val="000000"/>
            </a:solidFill>
            <a:ln w="7938">
              <a:solidFill>
                <a:srgbClr val="000000"/>
              </a:solidFill>
              <a:prstDash val="solid"/>
              <a:round/>
              <a:headEnd/>
              <a:tailEnd/>
            </a:ln>
          </p:spPr>
          <p:txBody>
            <a:bodyPr/>
            <a:lstStyle/>
            <a:p>
              <a:endParaRPr lang="fr-FR"/>
            </a:p>
          </p:txBody>
        </p:sp>
        <p:sp>
          <p:nvSpPr>
            <p:cNvPr id="1232" name="Line 1239"/>
            <p:cNvSpPr>
              <a:spLocks noChangeShapeType="1"/>
            </p:cNvSpPr>
            <p:nvPr/>
          </p:nvSpPr>
          <p:spPr bwMode="auto">
            <a:xfrm rot="2966587" flipV="1">
              <a:off x="7144935" y="4760119"/>
              <a:ext cx="107950" cy="30162"/>
            </a:xfrm>
            <a:prstGeom prst="line">
              <a:avLst/>
            </a:prstGeom>
            <a:noFill/>
            <a:ln w="7938">
              <a:solidFill>
                <a:srgbClr val="000000"/>
              </a:solidFill>
              <a:round/>
              <a:headEnd/>
              <a:tailEnd/>
            </a:ln>
          </p:spPr>
          <p:txBody>
            <a:bodyPr/>
            <a:lstStyle/>
            <a:p>
              <a:endParaRPr lang="fr-FR"/>
            </a:p>
          </p:txBody>
        </p:sp>
        <p:sp>
          <p:nvSpPr>
            <p:cNvPr id="1233" name="Line 1240"/>
            <p:cNvSpPr>
              <a:spLocks noChangeShapeType="1"/>
            </p:cNvSpPr>
            <p:nvPr/>
          </p:nvSpPr>
          <p:spPr bwMode="auto">
            <a:xfrm rot="2966587">
              <a:off x="7183035" y="4722019"/>
              <a:ext cx="31750" cy="106362"/>
            </a:xfrm>
            <a:prstGeom prst="line">
              <a:avLst/>
            </a:prstGeom>
            <a:noFill/>
            <a:ln w="7938">
              <a:solidFill>
                <a:srgbClr val="000000"/>
              </a:solidFill>
              <a:round/>
              <a:headEnd/>
              <a:tailEnd/>
            </a:ln>
          </p:spPr>
          <p:txBody>
            <a:bodyPr/>
            <a:lstStyle/>
            <a:p>
              <a:endParaRPr lang="fr-FR"/>
            </a:p>
          </p:txBody>
        </p:sp>
        <p:sp>
          <p:nvSpPr>
            <p:cNvPr id="1234" name="Freeform 1241"/>
            <p:cNvSpPr>
              <a:spLocks/>
            </p:cNvSpPr>
            <p:nvPr/>
          </p:nvSpPr>
          <p:spPr bwMode="auto">
            <a:xfrm rot="2966587">
              <a:off x="7263204" y="4738688"/>
              <a:ext cx="38100" cy="38100"/>
            </a:xfrm>
            <a:custGeom>
              <a:avLst/>
              <a:gdLst/>
              <a:ahLst/>
              <a:cxnLst>
                <a:cxn ang="0">
                  <a:pos x="15" y="24"/>
                </a:cxn>
                <a:cxn ang="0">
                  <a:pos x="15" y="24"/>
                </a:cxn>
                <a:cxn ang="0">
                  <a:pos x="10" y="24"/>
                </a:cxn>
                <a:cxn ang="0">
                  <a:pos x="10" y="24"/>
                </a:cxn>
                <a:cxn ang="0">
                  <a:pos x="10" y="24"/>
                </a:cxn>
                <a:cxn ang="0">
                  <a:pos x="5" y="19"/>
                </a:cxn>
                <a:cxn ang="0">
                  <a:pos x="5" y="19"/>
                </a:cxn>
                <a:cxn ang="0">
                  <a:pos x="5" y="19"/>
                </a:cxn>
                <a:cxn ang="0">
                  <a:pos x="5" y="15"/>
                </a:cxn>
                <a:cxn ang="0">
                  <a:pos x="0" y="15"/>
                </a:cxn>
                <a:cxn ang="0">
                  <a:pos x="0" y="15"/>
                </a:cxn>
                <a:cxn ang="0">
                  <a:pos x="0" y="10"/>
                </a:cxn>
                <a:cxn ang="0">
                  <a:pos x="0" y="10"/>
                </a:cxn>
                <a:cxn ang="0">
                  <a:pos x="0" y="10"/>
                </a:cxn>
                <a:cxn ang="0">
                  <a:pos x="5" y="5"/>
                </a:cxn>
                <a:cxn ang="0">
                  <a:pos x="5" y="5"/>
                </a:cxn>
                <a:cxn ang="0">
                  <a:pos x="5" y="5"/>
                </a:cxn>
                <a:cxn ang="0">
                  <a:pos x="5" y="0"/>
                </a:cxn>
                <a:cxn ang="0">
                  <a:pos x="10" y="0"/>
                </a:cxn>
                <a:cxn ang="0">
                  <a:pos x="10" y="0"/>
                </a:cxn>
                <a:cxn ang="0">
                  <a:pos x="15" y="0"/>
                </a:cxn>
                <a:cxn ang="0">
                  <a:pos x="15" y="0"/>
                </a:cxn>
                <a:cxn ang="0">
                  <a:pos x="15" y="0"/>
                </a:cxn>
                <a:cxn ang="0">
                  <a:pos x="20" y="5"/>
                </a:cxn>
                <a:cxn ang="0">
                  <a:pos x="20" y="5"/>
                </a:cxn>
                <a:cxn ang="0">
                  <a:pos x="20" y="5"/>
                </a:cxn>
                <a:cxn ang="0">
                  <a:pos x="20" y="5"/>
                </a:cxn>
                <a:cxn ang="0">
                  <a:pos x="24" y="10"/>
                </a:cxn>
                <a:cxn ang="0">
                  <a:pos x="24" y="10"/>
                </a:cxn>
                <a:cxn ang="0">
                  <a:pos x="24" y="15"/>
                </a:cxn>
                <a:cxn ang="0">
                  <a:pos x="24" y="15"/>
                </a:cxn>
                <a:cxn ang="0">
                  <a:pos x="20" y="15"/>
                </a:cxn>
                <a:cxn ang="0">
                  <a:pos x="20" y="19"/>
                </a:cxn>
                <a:cxn ang="0">
                  <a:pos x="20" y="19"/>
                </a:cxn>
                <a:cxn ang="0">
                  <a:pos x="20" y="19"/>
                </a:cxn>
                <a:cxn ang="0">
                  <a:pos x="15" y="24"/>
                </a:cxn>
                <a:cxn ang="0">
                  <a:pos x="15" y="24"/>
                </a:cxn>
              </a:cxnLst>
              <a:rect l="0" t="0" r="r" b="b"/>
              <a:pathLst>
                <a:path w="24" h="24">
                  <a:moveTo>
                    <a:pt x="15" y="24"/>
                  </a:moveTo>
                  <a:lnTo>
                    <a:pt x="15" y="24"/>
                  </a:lnTo>
                  <a:lnTo>
                    <a:pt x="10" y="24"/>
                  </a:lnTo>
                  <a:lnTo>
                    <a:pt x="10" y="24"/>
                  </a:lnTo>
                  <a:lnTo>
                    <a:pt x="10" y="24"/>
                  </a:lnTo>
                  <a:lnTo>
                    <a:pt x="5" y="19"/>
                  </a:lnTo>
                  <a:lnTo>
                    <a:pt x="5" y="19"/>
                  </a:lnTo>
                  <a:lnTo>
                    <a:pt x="5" y="19"/>
                  </a:lnTo>
                  <a:lnTo>
                    <a:pt x="5" y="15"/>
                  </a:lnTo>
                  <a:lnTo>
                    <a:pt x="0" y="15"/>
                  </a:lnTo>
                  <a:lnTo>
                    <a:pt x="0" y="15"/>
                  </a:lnTo>
                  <a:lnTo>
                    <a:pt x="0" y="10"/>
                  </a:lnTo>
                  <a:lnTo>
                    <a:pt x="0" y="10"/>
                  </a:lnTo>
                  <a:lnTo>
                    <a:pt x="0" y="10"/>
                  </a:lnTo>
                  <a:lnTo>
                    <a:pt x="5" y="5"/>
                  </a:lnTo>
                  <a:lnTo>
                    <a:pt x="5" y="5"/>
                  </a:lnTo>
                  <a:lnTo>
                    <a:pt x="5" y="5"/>
                  </a:lnTo>
                  <a:lnTo>
                    <a:pt x="5" y="0"/>
                  </a:lnTo>
                  <a:lnTo>
                    <a:pt x="10" y="0"/>
                  </a:lnTo>
                  <a:lnTo>
                    <a:pt x="10" y="0"/>
                  </a:lnTo>
                  <a:lnTo>
                    <a:pt x="15" y="0"/>
                  </a:lnTo>
                  <a:lnTo>
                    <a:pt x="15" y="0"/>
                  </a:lnTo>
                  <a:lnTo>
                    <a:pt x="15" y="0"/>
                  </a:lnTo>
                  <a:lnTo>
                    <a:pt x="20" y="5"/>
                  </a:lnTo>
                  <a:lnTo>
                    <a:pt x="20" y="5"/>
                  </a:lnTo>
                  <a:lnTo>
                    <a:pt x="20" y="5"/>
                  </a:lnTo>
                  <a:lnTo>
                    <a:pt x="20" y="5"/>
                  </a:lnTo>
                  <a:lnTo>
                    <a:pt x="24" y="10"/>
                  </a:lnTo>
                  <a:lnTo>
                    <a:pt x="24" y="10"/>
                  </a:lnTo>
                  <a:lnTo>
                    <a:pt x="24" y="15"/>
                  </a:lnTo>
                  <a:lnTo>
                    <a:pt x="24" y="15"/>
                  </a:lnTo>
                  <a:lnTo>
                    <a:pt x="20" y="15"/>
                  </a:lnTo>
                  <a:lnTo>
                    <a:pt x="20" y="19"/>
                  </a:lnTo>
                  <a:lnTo>
                    <a:pt x="20" y="19"/>
                  </a:lnTo>
                  <a:lnTo>
                    <a:pt x="20" y="19"/>
                  </a:lnTo>
                  <a:lnTo>
                    <a:pt x="15" y="24"/>
                  </a:lnTo>
                  <a:lnTo>
                    <a:pt x="15" y="24"/>
                  </a:lnTo>
                  <a:close/>
                </a:path>
              </a:pathLst>
            </a:custGeom>
            <a:solidFill>
              <a:srgbClr val="000000"/>
            </a:solidFill>
            <a:ln w="7938">
              <a:solidFill>
                <a:srgbClr val="000000"/>
              </a:solidFill>
              <a:prstDash val="solid"/>
              <a:round/>
              <a:headEnd/>
              <a:tailEnd/>
            </a:ln>
          </p:spPr>
          <p:txBody>
            <a:bodyPr/>
            <a:lstStyle/>
            <a:p>
              <a:endParaRPr lang="fr-FR"/>
            </a:p>
          </p:txBody>
        </p:sp>
        <p:sp>
          <p:nvSpPr>
            <p:cNvPr id="1235" name="Line 1242"/>
            <p:cNvSpPr>
              <a:spLocks noChangeShapeType="1"/>
            </p:cNvSpPr>
            <p:nvPr/>
          </p:nvSpPr>
          <p:spPr bwMode="auto">
            <a:xfrm rot="2966587" flipV="1">
              <a:off x="7225104" y="4738688"/>
              <a:ext cx="114300" cy="38100"/>
            </a:xfrm>
            <a:prstGeom prst="line">
              <a:avLst/>
            </a:prstGeom>
            <a:noFill/>
            <a:ln w="7938">
              <a:solidFill>
                <a:srgbClr val="000000"/>
              </a:solidFill>
              <a:round/>
              <a:headEnd/>
              <a:tailEnd/>
            </a:ln>
          </p:spPr>
          <p:txBody>
            <a:bodyPr/>
            <a:lstStyle/>
            <a:p>
              <a:endParaRPr lang="fr-FR"/>
            </a:p>
          </p:txBody>
        </p:sp>
        <p:sp>
          <p:nvSpPr>
            <p:cNvPr id="1236" name="Line 1243"/>
            <p:cNvSpPr>
              <a:spLocks noChangeShapeType="1"/>
            </p:cNvSpPr>
            <p:nvPr/>
          </p:nvSpPr>
          <p:spPr bwMode="auto">
            <a:xfrm rot="2966587">
              <a:off x="7263204" y="4708525"/>
              <a:ext cx="38100" cy="98425"/>
            </a:xfrm>
            <a:prstGeom prst="line">
              <a:avLst/>
            </a:prstGeom>
            <a:noFill/>
            <a:ln w="7938">
              <a:solidFill>
                <a:srgbClr val="000000"/>
              </a:solidFill>
              <a:round/>
              <a:headEnd/>
              <a:tailEnd/>
            </a:ln>
          </p:spPr>
          <p:txBody>
            <a:bodyPr/>
            <a:lstStyle/>
            <a:p>
              <a:endParaRPr lang="fr-FR"/>
            </a:p>
          </p:txBody>
        </p:sp>
        <p:sp>
          <p:nvSpPr>
            <p:cNvPr id="1237" name="Freeform 1244"/>
            <p:cNvSpPr>
              <a:spLocks/>
            </p:cNvSpPr>
            <p:nvPr/>
          </p:nvSpPr>
          <p:spPr bwMode="auto">
            <a:xfrm rot="2966587">
              <a:off x="7013173" y="4917281"/>
              <a:ext cx="38100" cy="30163"/>
            </a:xfrm>
            <a:custGeom>
              <a:avLst/>
              <a:gdLst/>
              <a:ahLst/>
              <a:cxnLst>
                <a:cxn ang="0">
                  <a:pos x="10" y="19"/>
                </a:cxn>
                <a:cxn ang="0">
                  <a:pos x="5" y="19"/>
                </a:cxn>
                <a:cxn ang="0">
                  <a:pos x="5" y="15"/>
                </a:cxn>
                <a:cxn ang="0">
                  <a:pos x="5" y="15"/>
                </a:cxn>
                <a:cxn ang="0">
                  <a:pos x="5" y="15"/>
                </a:cxn>
                <a:cxn ang="0">
                  <a:pos x="0" y="10"/>
                </a:cxn>
                <a:cxn ang="0">
                  <a:pos x="0" y="10"/>
                </a:cxn>
                <a:cxn ang="0">
                  <a:pos x="0" y="10"/>
                </a:cxn>
                <a:cxn ang="0">
                  <a:pos x="0" y="5"/>
                </a:cxn>
                <a:cxn ang="0">
                  <a:pos x="5" y="5"/>
                </a:cxn>
                <a:cxn ang="0">
                  <a:pos x="5" y="0"/>
                </a:cxn>
                <a:cxn ang="0">
                  <a:pos x="5" y="0"/>
                </a:cxn>
                <a:cxn ang="0">
                  <a:pos x="5" y="0"/>
                </a:cxn>
                <a:cxn ang="0">
                  <a:pos x="10" y="0"/>
                </a:cxn>
                <a:cxn ang="0">
                  <a:pos x="10" y="0"/>
                </a:cxn>
                <a:cxn ang="0">
                  <a:pos x="10" y="0"/>
                </a:cxn>
                <a:cxn ang="0">
                  <a:pos x="15" y="0"/>
                </a:cxn>
                <a:cxn ang="0">
                  <a:pos x="15" y="0"/>
                </a:cxn>
                <a:cxn ang="0">
                  <a:pos x="19" y="0"/>
                </a:cxn>
                <a:cxn ang="0">
                  <a:pos x="19" y="0"/>
                </a:cxn>
                <a:cxn ang="0">
                  <a:pos x="19" y="0"/>
                </a:cxn>
                <a:cxn ang="0">
                  <a:pos x="19" y="5"/>
                </a:cxn>
                <a:cxn ang="0">
                  <a:pos x="24" y="5"/>
                </a:cxn>
                <a:cxn ang="0">
                  <a:pos x="24" y="5"/>
                </a:cxn>
                <a:cxn ang="0">
                  <a:pos x="24" y="10"/>
                </a:cxn>
                <a:cxn ang="0">
                  <a:pos x="24" y="10"/>
                </a:cxn>
                <a:cxn ang="0">
                  <a:pos x="24" y="10"/>
                </a:cxn>
                <a:cxn ang="0">
                  <a:pos x="24" y="15"/>
                </a:cxn>
                <a:cxn ang="0">
                  <a:pos x="19" y="15"/>
                </a:cxn>
                <a:cxn ang="0">
                  <a:pos x="19" y="15"/>
                </a:cxn>
                <a:cxn ang="0">
                  <a:pos x="19" y="19"/>
                </a:cxn>
                <a:cxn ang="0">
                  <a:pos x="15" y="19"/>
                </a:cxn>
                <a:cxn ang="0">
                  <a:pos x="15" y="19"/>
                </a:cxn>
                <a:cxn ang="0">
                  <a:pos x="15" y="19"/>
                </a:cxn>
                <a:cxn ang="0">
                  <a:pos x="10" y="19"/>
                </a:cxn>
                <a:cxn ang="0">
                  <a:pos x="10" y="19"/>
                </a:cxn>
                <a:cxn ang="0">
                  <a:pos x="10" y="19"/>
                </a:cxn>
              </a:cxnLst>
              <a:rect l="0" t="0" r="r" b="b"/>
              <a:pathLst>
                <a:path w="24" h="19">
                  <a:moveTo>
                    <a:pt x="10" y="19"/>
                  </a:moveTo>
                  <a:lnTo>
                    <a:pt x="5" y="19"/>
                  </a:lnTo>
                  <a:lnTo>
                    <a:pt x="5" y="15"/>
                  </a:lnTo>
                  <a:lnTo>
                    <a:pt x="5" y="15"/>
                  </a:lnTo>
                  <a:lnTo>
                    <a:pt x="5" y="15"/>
                  </a:lnTo>
                  <a:lnTo>
                    <a:pt x="0" y="10"/>
                  </a:lnTo>
                  <a:lnTo>
                    <a:pt x="0" y="10"/>
                  </a:lnTo>
                  <a:lnTo>
                    <a:pt x="0" y="10"/>
                  </a:lnTo>
                  <a:lnTo>
                    <a:pt x="0" y="5"/>
                  </a:lnTo>
                  <a:lnTo>
                    <a:pt x="5" y="5"/>
                  </a:lnTo>
                  <a:lnTo>
                    <a:pt x="5" y="0"/>
                  </a:lnTo>
                  <a:lnTo>
                    <a:pt x="5" y="0"/>
                  </a:lnTo>
                  <a:lnTo>
                    <a:pt x="5" y="0"/>
                  </a:lnTo>
                  <a:lnTo>
                    <a:pt x="10" y="0"/>
                  </a:lnTo>
                  <a:lnTo>
                    <a:pt x="10" y="0"/>
                  </a:lnTo>
                  <a:lnTo>
                    <a:pt x="10" y="0"/>
                  </a:lnTo>
                  <a:lnTo>
                    <a:pt x="15" y="0"/>
                  </a:lnTo>
                  <a:lnTo>
                    <a:pt x="15" y="0"/>
                  </a:lnTo>
                  <a:lnTo>
                    <a:pt x="19" y="0"/>
                  </a:lnTo>
                  <a:lnTo>
                    <a:pt x="19" y="0"/>
                  </a:lnTo>
                  <a:lnTo>
                    <a:pt x="19" y="0"/>
                  </a:lnTo>
                  <a:lnTo>
                    <a:pt x="19" y="5"/>
                  </a:lnTo>
                  <a:lnTo>
                    <a:pt x="24" y="5"/>
                  </a:lnTo>
                  <a:lnTo>
                    <a:pt x="24" y="5"/>
                  </a:lnTo>
                  <a:lnTo>
                    <a:pt x="24" y="10"/>
                  </a:lnTo>
                  <a:lnTo>
                    <a:pt x="24" y="10"/>
                  </a:lnTo>
                  <a:lnTo>
                    <a:pt x="24" y="10"/>
                  </a:lnTo>
                  <a:lnTo>
                    <a:pt x="24" y="15"/>
                  </a:lnTo>
                  <a:lnTo>
                    <a:pt x="19" y="15"/>
                  </a:lnTo>
                  <a:lnTo>
                    <a:pt x="19" y="15"/>
                  </a:lnTo>
                  <a:lnTo>
                    <a:pt x="19" y="19"/>
                  </a:lnTo>
                  <a:lnTo>
                    <a:pt x="15" y="19"/>
                  </a:lnTo>
                  <a:lnTo>
                    <a:pt x="15" y="19"/>
                  </a:lnTo>
                  <a:lnTo>
                    <a:pt x="15" y="19"/>
                  </a:lnTo>
                  <a:lnTo>
                    <a:pt x="10" y="19"/>
                  </a:lnTo>
                  <a:lnTo>
                    <a:pt x="10" y="19"/>
                  </a:lnTo>
                  <a:lnTo>
                    <a:pt x="10" y="19"/>
                  </a:lnTo>
                  <a:close/>
                </a:path>
              </a:pathLst>
            </a:custGeom>
            <a:solidFill>
              <a:srgbClr val="000000"/>
            </a:solidFill>
            <a:ln w="7938">
              <a:solidFill>
                <a:srgbClr val="000000"/>
              </a:solidFill>
              <a:prstDash val="solid"/>
              <a:round/>
              <a:headEnd/>
              <a:tailEnd/>
            </a:ln>
          </p:spPr>
          <p:txBody>
            <a:bodyPr/>
            <a:lstStyle/>
            <a:p>
              <a:endParaRPr lang="fr-FR"/>
            </a:p>
          </p:txBody>
        </p:sp>
        <p:sp>
          <p:nvSpPr>
            <p:cNvPr id="1238" name="Line 1245"/>
            <p:cNvSpPr>
              <a:spLocks noChangeShapeType="1"/>
            </p:cNvSpPr>
            <p:nvPr/>
          </p:nvSpPr>
          <p:spPr bwMode="auto">
            <a:xfrm rot="2966587">
              <a:off x="6983010" y="4909344"/>
              <a:ext cx="98425" cy="46037"/>
            </a:xfrm>
            <a:prstGeom prst="line">
              <a:avLst/>
            </a:prstGeom>
            <a:noFill/>
            <a:ln w="7938">
              <a:solidFill>
                <a:srgbClr val="000000"/>
              </a:solidFill>
              <a:round/>
              <a:headEnd/>
              <a:tailEnd/>
            </a:ln>
          </p:spPr>
          <p:txBody>
            <a:bodyPr/>
            <a:lstStyle/>
            <a:p>
              <a:endParaRPr lang="fr-FR"/>
            </a:p>
          </p:txBody>
        </p:sp>
        <p:sp>
          <p:nvSpPr>
            <p:cNvPr id="1239" name="Line 1246"/>
            <p:cNvSpPr>
              <a:spLocks noChangeShapeType="1"/>
            </p:cNvSpPr>
            <p:nvPr/>
          </p:nvSpPr>
          <p:spPr bwMode="auto">
            <a:xfrm rot="2966587" flipV="1">
              <a:off x="7008410" y="4880769"/>
              <a:ext cx="53975" cy="100013"/>
            </a:xfrm>
            <a:prstGeom prst="line">
              <a:avLst/>
            </a:prstGeom>
            <a:noFill/>
            <a:ln w="7938">
              <a:solidFill>
                <a:srgbClr val="000000"/>
              </a:solidFill>
              <a:round/>
              <a:headEnd/>
              <a:tailEnd/>
            </a:ln>
          </p:spPr>
          <p:txBody>
            <a:bodyPr/>
            <a:lstStyle/>
            <a:p>
              <a:endParaRPr lang="fr-FR"/>
            </a:p>
          </p:txBody>
        </p:sp>
        <p:sp>
          <p:nvSpPr>
            <p:cNvPr id="1240" name="Freeform 1247"/>
            <p:cNvSpPr>
              <a:spLocks/>
            </p:cNvSpPr>
            <p:nvPr/>
          </p:nvSpPr>
          <p:spPr bwMode="auto">
            <a:xfrm rot="2966587">
              <a:off x="7057623" y="4852193"/>
              <a:ext cx="38100" cy="30163"/>
            </a:xfrm>
            <a:custGeom>
              <a:avLst/>
              <a:gdLst/>
              <a:ahLst/>
              <a:cxnLst>
                <a:cxn ang="0">
                  <a:pos x="19" y="15"/>
                </a:cxn>
                <a:cxn ang="0">
                  <a:pos x="19" y="15"/>
                </a:cxn>
                <a:cxn ang="0">
                  <a:pos x="19" y="15"/>
                </a:cxn>
                <a:cxn ang="0">
                  <a:pos x="19" y="19"/>
                </a:cxn>
                <a:cxn ang="0">
                  <a:pos x="14" y="19"/>
                </a:cxn>
                <a:cxn ang="0">
                  <a:pos x="14" y="19"/>
                </a:cxn>
                <a:cxn ang="0">
                  <a:pos x="14" y="19"/>
                </a:cxn>
                <a:cxn ang="0">
                  <a:pos x="9" y="19"/>
                </a:cxn>
                <a:cxn ang="0">
                  <a:pos x="9" y="19"/>
                </a:cxn>
                <a:cxn ang="0">
                  <a:pos x="5" y="19"/>
                </a:cxn>
                <a:cxn ang="0">
                  <a:pos x="5" y="19"/>
                </a:cxn>
                <a:cxn ang="0">
                  <a:pos x="5" y="15"/>
                </a:cxn>
                <a:cxn ang="0">
                  <a:pos x="5" y="15"/>
                </a:cxn>
                <a:cxn ang="0">
                  <a:pos x="0" y="15"/>
                </a:cxn>
                <a:cxn ang="0">
                  <a:pos x="0" y="10"/>
                </a:cxn>
                <a:cxn ang="0">
                  <a:pos x="0" y="10"/>
                </a:cxn>
                <a:cxn ang="0">
                  <a:pos x="0" y="5"/>
                </a:cxn>
                <a:cxn ang="0">
                  <a:pos x="0" y="5"/>
                </a:cxn>
                <a:cxn ang="0">
                  <a:pos x="0" y="5"/>
                </a:cxn>
                <a:cxn ang="0">
                  <a:pos x="5" y="0"/>
                </a:cxn>
                <a:cxn ang="0">
                  <a:pos x="5" y="0"/>
                </a:cxn>
                <a:cxn ang="0">
                  <a:pos x="5" y="0"/>
                </a:cxn>
                <a:cxn ang="0">
                  <a:pos x="5" y="0"/>
                </a:cxn>
                <a:cxn ang="0">
                  <a:pos x="9" y="0"/>
                </a:cxn>
                <a:cxn ang="0">
                  <a:pos x="9" y="0"/>
                </a:cxn>
                <a:cxn ang="0">
                  <a:pos x="14" y="0"/>
                </a:cxn>
                <a:cxn ang="0">
                  <a:pos x="14" y="0"/>
                </a:cxn>
                <a:cxn ang="0">
                  <a:pos x="14" y="0"/>
                </a:cxn>
                <a:cxn ang="0">
                  <a:pos x="19" y="0"/>
                </a:cxn>
                <a:cxn ang="0">
                  <a:pos x="19" y="0"/>
                </a:cxn>
                <a:cxn ang="0">
                  <a:pos x="19" y="5"/>
                </a:cxn>
                <a:cxn ang="0">
                  <a:pos x="19" y="5"/>
                </a:cxn>
                <a:cxn ang="0">
                  <a:pos x="24" y="5"/>
                </a:cxn>
                <a:cxn ang="0">
                  <a:pos x="24" y="10"/>
                </a:cxn>
                <a:cxn ang="0">
                  <a:pos x="24" y="10"/>
                </a:cxn>
                <a:cxn ang="0">
                  <a:pos x="24" y="10"/>
                </a:cxn>
                <a:cxn ang="0">
                  <a:pos x="19" y="15"/>
                </a:cxn>
              </a:cxnLst>
              <a:rect l="0" t="0" r="r" b="b"/>
              <a:pathLst>
                <a:path w="24" h="19">
                  <a:moveTo>
                    <a:pt x="19" y="15"/>
                  </a:moveTo>
                  <a:lnTo>
                    <a:pt x="19" y="15"/>
                  </a:lnTo>
                  <a:lnTo>
                    <a:pt x="19" y="15"/>
                  </a:lnTo>
                  <a:lnTo>
                    <a:pt x="19" y="19"/>
                  </a:lnTo>
                  <a:lnTo>
                    <a:pt x="14" y="19"/>
                  </a:lnTo>
                  <a:lnTo>
                    <a:pt x="14" y="19"/>
                  </a:lnTo>
                  <a:lnTo>
                    <a:pt x="14" y="19"/>
                  </a:lnTo>
                  <a:lnTo>
                    <a:pt x="9" y="19"/>
                  </a:lnTo>
                  <a:lnTo>
                    <a:pt x="9" y="19"/>
                  </a:lnTo>
                  <a:lnTo>
                    <a:pt x="5" y="19"/>
                  </a:lnTo>
                  <a:lnTo>
                    <a:pt x="5" y="19"/>
                  </a:lnTo>
                  <a:lnTo>
                    <a:pt x="5" y="15"/>
                  </a:lnTo>
                  <a:lnTo>
                    <a:pt x="5" y="15"/>
                  </a:lnTo>
                  <a:lnTo>
                    <a:pt x="0" y="15"/>
                  </a:lnTo>
                  <a:lnTo>
                    <a:pt x="0" y="10"/>
                  </a:lnTo>
                  <a:lnTo>
                    <a:pt x="0" y="10"/>
                  </a:lnTo>
                  <a:lnTo>
                    <a:pt x="0" y="5"/>
                  </a:lnTo>
                  <a:lnTo>
                    <a:pt x="0" y="5"/>
                  </a:lnTo>
                  <a:lnTo>
                    <a:pt x="0" y="5"/>
                  </a:lnTo>
                  <a:lnTo>
                    <a:pt x="5" y="0"/>
                  </a:lnTo>
                  <a:lnTo>
                    <a:pt x="5" y="0"/>
                  </a:lnTo>
                  <a:lnTo>
                    <a:pt x="5" y="0"/>
                  </a:lnTo>
                  <a:lnTo>
                    <a:pt x="5" y="0"/>
                  </a:lnTo>
                  <a:lnTo>
                    <a:pt x="9" y="0"/>
                  </a:lnTo>
                  <a:lnTo>
                    <a:pt x="9" y="0"/>
                  </a:lnTo>
                  <a:lnTo>
                    <a:pt x="14" y="0"/>
                  </a:lnTo>
                  <a:lnTo>
                    <a:pt x="14" y="0"/>
                  </a:lnTo>
                  <a:lnTo>
                    <a:pt x="14" y="0"/>
                  </a:lnTo>
                  <a:lnTo>
                    <a:pt x="19" y="0"/>
                  </a:lnTo>
                  <a:lnTo>
                    <a:pt x="19" y="0"/>
                  </a:lnTo>
                  <a:lnTo>
                    <a:pt x="19" y="5"/>
                  </a:lnTo>
                  <a:lnTo>
                    <a:pt x="19" y="5"/>
                  </a:lnTo>
                  <a:lnTo>
                    <a:pt x="24" y="5"/>
                  </a:lnTo>
                  <a:lnTo>
                    <a:pt x="24" y="10"/>
                  </a:lnTo>
                  <a:lnTo>
                    <a:pt x="24" y="10"/>
                  </a:lnTo>
                  <a:lnTo>
                    <a:pt x="24" y="10"/>
                  </a:lnTo>
                  <a:lnTo>
                    <a:pt x="19" y="15"/>
                  </a:lnTo>
                  <a:close/>
                </a:path>
              </a:pathLst>
            </a:custGeom>
            <a:solidFill>
              <a:srgbClr val="000000"/>
            </a:solidFill>
            <a:ln w="7938">
              <a:solidFill>
                <a:srgbClr val="000000"/>
              </a:solidFill>
              <a:prstDash val="solid"/>
              <a:round/>
              <a:headEnd/>
              <a:tailEnd/>
            </a:ln>
          </p:spPr>
          <p:txBody>
            <a:bodyPr/>
            <a:lstStyle/>
            <a:p>
              <a:endParaRPr lang="fr-FR"/>
            </a:p>
          </p:txBody>
        </p:sp>
        <p:sp>
          <p:nvSpPr>
            <p:cNvPr id="1241" name="Line 1248"/>
            <p:cNvSpPr>
              <a:spLocks noChangeShapeType="1"/>
            </p:cNvSpPr>
            <p:nvPr/>
          </p:nvSpPr>
          <p:spPr bwMode="auto">
            <a:xfrm rot="2966587" flipV="1">
              <a:off x="7052860" y="4814094"/>
              <a:ext cx="53975" cy="100013"/>
            </a:xfrm>
            <a:prstGeom prst="line">
              <a:avLst/>
            </a:prstGeom>
            <a:noFill/>
            <a:ln w="7938">
              <a:solidFill>
                <a:srgbClr val="000000"/>
              </a:solidFill>
              <a:round/>
              <a:headEnd/>
              <a:tailEnd/>
            </a:ln>
          </p:spPr>
          <p:txBody>
            <a:bodyPr/>
            <a:lstStyle/>
            <a:p>
              <a:endParaRPr lang="fr-FR"/>
            </a:p>
          </p:txBody>
        </p:sp>
        <p:sp>
          <p:nvSpPr>
            <p:cNvPr id="1242" name="Line 1249"/>
            <p:cNvSpPr>
              <a:spLocks noChangeShapeType="1"/>
            </p:cNvSpPr>
            <p:nvPr/>
          </p:nvSpPr>
          <p:spPr bwMode="auto">
            <a:xfrm rot="2966587">
              <a:off x="7027460" y="4844257"/>
              <a:ext cx="98425" cy="46037"/>
            </a:xfrm>
            <a:prstGeom prst="line">
              <a:avLst/>
            </a:prstGeom>
            <a:noFill/>
            <a:ln w="7938">
              <a:solidFill>
                <a:srgbClr val="000000"/>
              </a:solidFill>
              <a:round/>
              <a:headEnd/>
              <a:tailEnd/>
            </a:ln>
          </p:spPr>
          <p:txBody>
            <a:bodyPr/>
            <a:lstStyle/>
            <a:p>
              <a:endParaRPr lang="fr-FR"/>
            </a:p>
          </p:txBody>
        </p:sp>
        <p:sp>
          <p:nvSpPr>
            <p:cNvPr id="1243" name="Freeform 1250"/>
            <p:cNvSpPr>
              <a:spLocks/>
            </p:cNvSpPr>
            <p:nvPr/>
          </p:nvSpPr>
          <p:spPr bwMode="auto">
            <a:xfrm rot="2966587">
              <a:off x="7083816" y="4954588"/>
              <a:ext cx="38100" cy="38100"/>
            </a:xfrm>
            <a:custGeom>
              <a:avLst/>
              <a:gdLst/>
              <a:ahLst/>
              <a:cxnLst>
                <a:cxn ang="0">
                  <a:pos x="24" y="14"/>
                </a:cxn>
                <a:cxn ang="0">
                  <a:pos x="19" y="19"/>
                </a:cxn>
                <a:cxn ang="0">
                  <a:pos x="19" y="19"/>
                </a:cxn>
                <a:cxn ang="0">
                  <a:pos x="19" y="19"/>
                </a:cxn>
                <a:cxn ang="0">
                  <a:pos x="19" y="19"/>
                </a:cxn>
                <a:cxn ang="0">
                  <a:pos x="15" y="24"/>
                </a:cxn>
                <a:cxn ang="0">
                  <a:pos x="15" y="24"/>
                </a:cxn>
                <a:cxn ang="0">
                  <a:pos x="10" y="24"/>
                </a:cxn>
                <a:cxn ang="0">
                  <a:pos x="10" y="19"/>
                </a:cxn>
                <a:cxn ang="0">
                  <a:pos x="10" y="19"/>
                </a:cxn>
                <a:cxn ang="0">
                  <a:pos x="5" y="19"/>
                </a:cxn>
                <a:cxn ang="0">
                  <a:pos x="5" y="19"/>
                </a:cxn>
                <a:cxn ang="0">
                  <a:pos x="5" y="19"/>
                </a:cxn>
                <a:cxn ang="0">
                  <a:pos x="5" y="14"/>
                </a:cxn>
                <a:cxn ang="0">
                  <a:pos x="0" y="14"/>
                </a:cxn>
                <a:cxn ang="0">
                  <a:pos x="0" y="10"/>
                </a:cxn>
                <a:cxn ang="0">
                  <a:pos x="0" y="10"/>
                </a:cxn>
                <a:cxn ang="0">
                  <a:pos x="0" y="10"/>
                </a:cxn>
                <a:cxn ang="0">
                  <a:pos x="5" y="5"/>
                </a:cxn>
                <a:cxn ang="0">
                  <a:pos x="5" y="5"/>
                </a:cxn>
                <a:cxn ang="0">
                  <a:pos x="5" y="5"/>
                </a:cxn>
                <a:cxn ang="0">
                  <a:pos x="5" y="0"/>
                </a:cxn>
                <a:cxn ang="0">
                  <a:pos x="10" y="0"/>
                </a:cxn>
                <a:cxn ang="0">
                  <a:pos x="10" y="0"/>
                </a:cxn>
                <a:cxn ang="0">
                  <a:pos x="15" y="0"/>
                </a:cxn>
                <a:cxn ang="0">
                  <a:pos x="15" y="0"/>
                </a:cxn>
                <a:cxn ang="0">
                  <a:pos x="15" y="0"/>
                </a:cxn>
                <a:cxn ang="0">
                  <a:pos x="19" y="0"/>
                </a:cxn>
                <a:cxn ang="0">
                  <a:pos x="19" y="5"/>
                </a:cxn>
                <a:cxn ang="0">
                  <a:pos x="19" y="5"/>
                </a:cxn>
                <a:cxn ang="0">
                  <a:pos x="24" y="5"/>
                </a:cxn>
                <a:cxn ang="0">
                  <a:pos x="24" y="10"/>
                </a:cxn>
                <a:cxn ang="0">
                  <a:pos x="24" y="10"/>
                </a:cxn>
                <a:cxn ang="0">
                  <a:pos x="24" y="10"/>
                </a:cxn>
                <a:cxn ang="0">
                  <a:pos x="24" y="14"/>
                </a:cxn>
                <a:cxn ang="0">
                  <a:pos x="24" y="14"/>
                </a:cxn>
                <a:cxn ang="0">
                  <a:pos x="24" y="14"/>
                </a:cxn>
              </a:cxnLst>
              <a:rect l="0" t="0" r="r" b="b"/>
              <a:pathLst>
                <a:path w="24" h="24">
                  <a:moveTo>
                    <a:pt x="24" y="14"/>
                  </a:moveTo>
                  <a:lnTo>
                    <a:pt x="19" y="19"/>
                  </a:lnTo>
                  <a:lnTo>
                    <a:pt x="19" y="19"/>
                  </a:lnTo>
                  <a:lnTo>
                    <a:pt x="19" y="19"/>
                  </a:lnTo>
                  <a:lnTo>
                    <a:pt x="19" y="19"/>
                  </a:lnTo>
                  <a:lnTo>
                    <a:pt x="15" y="24"/>
                  </a:lnTo>
                  <a:lnTo>
                    <a:pt x="15" y="24"/>
                  </a:lnTo>
                  <a:lnTo>
                    <a:pt x="10" y="24"/>
                  </a:lnTo>
                  <a:lnTo>
                    <a:pt x="10" y="19"/>
                  </a:lnTo>
                  <a:lnTo>
                    <a:pt x="10" y="19"/>
                  </a:lnTo>
                  <a:lnTo>
                    <a:pt x="5" y="19"/>
                  </a:lnTo>
                  <a:lnTo>
                    <a:pt x="5" y="19"/>
                  </a:lnTo>
                  <a:lnTo>
                    <a:pt x="5" y="19"/>
                  </a:lnTo>
                  <a:lnTo>
                    <a:pt x="5" y="14"/>
                  </a:lnTo>
                  <a:lnTo>
                    <a:pt x="0" y="14"/>
                  </a:lnTo>
                  <a:lnTo>
                    <a:pt x="0" y="10"/>
                  </a:lnTo>
                  <a:lnTo>
                    <a:pt x="0" y="10"/>
                  </a:lnTo>
                  <a:lnTo>
                    <a:pt x="0" y="10"/>
                  </a:lnTo>
                  <a:lnTo>
                    <a:pt x="5" y="5"/>
                  </a:lnTo>
                  <a:lnTo>
                    <a:pt x="5" y="5"/>
                  </a:lnTo>
                  <a:lnTo>
                    <a:pt x="5" y="5"/>
                  </a:lnTo>
                  <a:lnTo>
                    <a:pt x="5" y="0"/>
                  </a:lnTo>
                  <a:lnTo>
                    <a:pt x="10" y="0"/>
                  </a:lnTo>
                  <a:lnTo>
                    <a:pt x="10" y="0"/>
                  </a:lnTo>
                  <a:lnTo>
                    <a:pt x="15" y="0"/>
                  </a:lnTo>
                  <a:lnTo>
                    <a:pt x="15" y="0"/>
                  </a:lnTo>
                  <a:lnTo>
                    <a:pt x="15" y="0"/>
                  </a:lnTo>
                  <a:lnTo>
                    <a:pt x="19" y="0"/>
                  </a:lnTo>
                  <a:lnTo>
                    <a:pt x="19" y="5"/>
                  </a:lnTo>
                  <a:lnTo>
                    <a:pt x="19" y="5"/>
                  </a:lnTo>
                  <a:lnTo>
                    <a:pt x="24" y="5"/>
                  </a:lnTo>
                  <a:lnTo>
                    <a:pt x="24" y="10"/>
                  </a:lnTo>
                  <a:lnTo>
                    <a:pt x="24" y="10"/>
                  </a:lnTo>
                  <a:lnTo>
                    <a:pt x="24" y="10"/>
                  </a:lnTo>
                  <a:lnTo>
                    <a:pt x="24" y="14"/>
                  </a:lnTo>
                  <a:lnTo>
                    <a:pt x="24" y="14"/>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244" name="Line 1251"/>
            <p:cNvSpPr>
              <a:spLocks noChangeShapeType="1"/>
            </p:cNvSpPr>
            <p:nvPr/>
          </p:nvSpPr>
          <p:spPr bwMode="auto">
            <a:xfrm rot="2966587" flipV="1">
              <a:off x="7075879" y="4924425"/>
              <a:ext cx="53975" cy="98425"/>
            </a:xfrm>
            <a:prstGeom prst="line">
              <a:avLst/>
            </a:prstGeom>
            <a:noFill/>
            <a:ln w="7938">
              <a:solidFill>
                <a:srgbClr val="000000"/>
              </a:solidFill>
              <a:round/>
              <a:headEnd/>
              <a:tailEnd/>
            </a:ln>
          </p:spPr>
          <p:txBody>
            <a:bodyPr/>
            <a:lstStyle/>
            <a:p>
              <a:endParaRPr lang="fr-FR"/>
            </a:p>
          </p:txBody>
        </p:sp>
        <p:sp>
          <p:nvSpPr>
            <p:cNvPr id="1245" name="Line 1252"/>
            <p:cNvSpPr>
              <a:spLocks noChangeShapeType="1"/>
            </p:cNvSpPr>
            <p:nvPr/>
          </p:nvSpPr>
          <p:spPr bwMode="auto">
            <a:xfrm rot="2966587">
              <a:off x="7053654" y="4946650"/>
              <a:ext cx="98425" cy="53975"/>
            </a:xfrm>
            <a:prstGeom prst="line">
              <a:avLst/>
            </a:prstGeom>
            <a:noFill/>
            <a:ln w="7938">
              <a:solidFill>
                <a:srgbClr val="000000"/>
              </a:solidFill>
              <a:round/>
              <a:headEnd/>
              <a:tailEnd/>
            </a:ln>
          </p:spPr>
          <p:txBody>
            <a:bodyPr/>
            <a:lstStyle/>
            <a:p>
              <a:endParaRPr lang="fr-FR"/>
            </a:p>
          </p:txBody>
        </p:sp>
        <p:sp>
          <p:nvSpPr>
            <p:cNvPr id="1246" name="Freeform 1253"/>
            <p:cNvSpPr>
              <a:spLocks/>
            </p:cNvSpPr>
            <p:nvPr/>
          </p:nvSpPr>
          <p:spPr bwMode="auto">
            <a:xfrm rot="2966587">
              <a:off x="7128266" y="4887913"/>
              <a:ext cx="38100" cy="38100"/>
            </a:xfrm>
            <a:custGeom>
              <a:avLst/>
              <a:gdLst/>
              <a:ahLst/>
              <a:cxnLst>
                <a:cxn ang="0">
                  <a:pos x="19" y="14"/>
                </a:cxn>
                <a:cxn ang="0">
                  <a:pos x="19" y="19"/>
                </a:cxn>
                <a:cxn ang="0">
                  <a:pos x="19" y="19"/>
                </a:cxn>
                <a:cxn ang="0">
                  <a:pos x="19" y="19"/>
                </a:cxn>
                <a:cxn ang="0">
                  <a:pos x="14" y="19"/>
                </a:cxn>
                <a:cxn ang="0">
                  <a:pos x="14" y="24"/>
                </a:cxn>
                <a:cxn ang="0">
                  <a:pos x="14" y="24"/>
                </a:cxn>
                <a:cxn ang="0">
                  <a:pos x="9" y="24"/>
                </a:cxn>
                <a:cxn ang="0">
                  <a:pos x="9" y="24"/>
                </a:cxn>
                <a:cxn ang="0">
                  <a:pos x="5" y="19"/>
                </a:cxn>
                <a:cxn ang="0">
                  <a:pos x="5" y="19"/>
                </a:cxn>
                <a:cxn ang="0">
                  <a:pos x="5" y="19"/>
                </a:cxn>
                <a:cxn ang="0">
                  <a:pos x="5" y="19"/>
                </a:cxn>
                <a:cxn ang="0">
                  <a:pos x="0" y="14"/>
                </a:cxn>
                <a:cxn ang="0">
                  <a:pos x="0" y="14"/>
                </a:cxn>
                <a:cxn ang="0">
                  <a:pos x="0" y="14"/>
                </a:cxn>
                <a:cxn ang="0">
                  <a:pos x="0" y="10"/>
                </a:cxn>
                <a:cxn ang="0">
                  <a:pos x="0" y="10"/>
                </a:cxn>
                <a:cxn ang="0">
                  <a:pos x="0" y="5"/>
                </a:cxn>
                <a:cxn ang="0">
                  <a:pos x="5" y="5"/>
                </a:cxn>
                <a:cxn ang="0">
                  <a:pos x="5" y="5"/>
                </a:cxn>
                <a:cxn ang="0">
                  <a:pos x="5" y="5"/>
                </a:cxn>
                <a:cxn ang="0">
                  <a:pos x="9" y="0"/>
                </a:cxn>
                <a:cxn ang="0">
                  <a:pos x="9" y="0"/>
                </a:cxn>
                <a:cxn ang="0">
                  <a:pos x="9" y="0"/>
                </a:cxn>
                <a:cxn ang="0">
                  <a:pos x="14" y="0"/>
                </a:cxn>
                <a:cxn ang="0">
                  <a:pos x="14" y="0"/>
                </a:cxn>
                <a:cxn ang="0">
                  <a:pos x="14" y="0"/>
                </a:cxn>
                <a:cxn ang="0">
                  <a:pos x="19" y="5"/>
                </a:cxn>
                <a:cxn ang="0">
                  <a:pos x="19" y="5"/>
                </a:cxn>
                <a:cxn ang="0">
                  <a:pos x="19" y="5"/>
                </a:cxn>
                <a:cxn ang="0">
                  <a:pos x="24" y="10"/>
                </a:cxn>
                <a:cxn ang="0">
                  <a:pos x="24" y="10"/>
                </a:cxn>
                <a:cxn ang="0">
                  <a:pos x="24" y="10"/>
                </a:cxn>
                <a:cxn ang="0">
                  <a:pos x="24" y="14"/>
                </a:cxn>
                <a:cxn ang="0">
                  <a:pos x="24" y="14"/>
                </a:cxn>
                <a:cxn ang="0">
                  <a:pos x="19" y="14"/>
                </a:cxn>
              </a:cxnLst>
              <a:rect l="0" t="0" r="r" b="b"/>
              <a:pathLst>
                <a:path w="24" h="24">
                  <a:moveTo>
                    <a:pt x="19" y="14"/>
                  </a:moveTo>
                  <a:lnTo>
                    <a:pt x="19" y="19"/>
                  </a:lnTo>
                  <a:lnTo>
                    <a:pt x="19" y="19"/>
                  </a:lnTo>
                  <a:lnTo>
                    <a:pt x="19" y="19"/>
                  </a:lnTo>
                  <a:lnTo>
                    <a:pt x="14" y="19"/>
                  </a:lnTo>
                  <a:lnTo>
                    <a:pt x="14" y="24"/>
                  </a:lnTo>
                  <a:lnTo>
                    <a:pt x="14" y="24"/>
                  </a:lnTo>
                  <a:lnTo>
                    <a:pt x="9" y="24"/>
                  </a:lnTo>
                  <a:lnTo>
                    <a:pt x="9" y="24"/>
                  </a:lnTo>
                  <a:lnTo>
                    <a:pt x="5" y="19"/>
                  </a:lnTo>
                  <a:lnTo>
                    <a:pt x="5" y="19"/>
                  </a:lnTo>
                  <a:lnTo>
                    <a:pt x="5" y="19"/>
                  </a:lnTo>
                  <a:lnTo>
                    <a:pt x="5" y="19"/>
                  </a:lnTo>
                  <a:lnTo>
                    <a:pt x="0" y="14"/>
                  </a:lnTo>
                  <a:lnTo>
                    <a:pt x="0" y="14"/>
                  </a:lnTo>
                  <a:lnTo>
                    <a:pt x="0" y="14"/>
                  </a:lnTo>
                  <a:lnTo>
                    <a:pt x="0" y="10"/>
                  </a:lnTo>
                  <a:lnTo>
                    <a:pt x="0" y="10"/>
                  </a:lnTo>
                  <a:lnTo>
                    <a:pt x="0" y="5"/>
                  </a:lnTo>
                  <a:lnTo>
                    <a:pt x="5" y="5"/>
                  </a:lnTo>
                  <a:lnTo>
                    <a:pt x="5" y="5"/>
                  </a:lnTo>
                  <a:lnTo>
                    <a:pt x="5" y="5"/>
                  </a:lnTo>
                  <a:lnTo>
                    <a:pt x="9" y="0"/>
                  </a:lnTo>
                  <a:lnTo>
                    <a:pt x="9" y="0"/>
                  </a:lnTo>
                  <a:lnTo>
                    <a:pt x="9" y="0"/>
                  </a:lnTo>
                  <a:lnTo>
                    <a:pt x="14" y="0"/>
                  </a:lnTo>
                  <a:lnTo>
                    <a:pt x="14" y="0"/>
                  </a:lnTo>
                  <a:lnTo>
                    <a:pt x="14" y="0"/>
                  </a:lnTo>
                  <a:lnTo>
                    <a:pt x="19" y="5"/>
                  </a:lnTo>
                  <a:lnTo>
                    <a:pt x="19" y="5"/>
                  </a:lnTo>
                  <a:lnTo>
                    <a:pt x="19" y="5"/>
                  </a:lnTo>
                  <a:lnTo>
                    <a:pt x="24" y="10"/>
                  </a:lnTo>
                  <a:lnTo>
                    <a:pt x="24" y="10"/>
                  </a:lnTo>
                  <a:lnTo>
                    <a:pt x="24" y="10"/>
                  </a:lnTo>
                  <a:lnTo>
                    <a:pt x="24" y="14"/>
                  </a:lnTo>
                  <a:lnTo>
                    <a:pt x="24"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247" name="Line 1254"/>
            <p:cNvSpPr>
              <a:spLocks noChangeShapeType="1"/>
            </p:cNvSpPr>
            <p:nvPr/>
          </p:nvSpPr>
          <p:spPr bwMode="auto">
            <a:xfrm rot="2966587" flipV="1">
              <a:off x="7120329" y="4857750"/>
              <a:ext cx="53975" cy="98425"/>
            </a:xfrm>
            <a:prstGeom prst="line">
              <a:avLst/>
            </a:prstGeom>
            <a:noFill/>
            <a:ln w="7938">
              <a:solidFill>
                <a:srgbClr val="000000"/>
              </a:solidFill>
              <a:round/>
              <a:headEnd/>
              <a:tailEnd/>
            </a:ln>
          </p:spPr>
          <p:txBody>
            <a:bodyPr/>
            <a:lstStyle/>
            <a:p>
              <a:endParaRPr lang="fr-FR"/>
            </a:p>
          </p:txBody>
        </p:sp>
        <p:sp>
          <p:nvSpPr>
            <p:cNvPr id="1248" name="Line 1255"/>
            <p:cNvSpPr>
              <a:spLocks noChangeShapeType="1"/>
            </p:cNvSpPr>
            <p:nvPr/>
          </p:nvSpPr>
          <p:spPr bwMode="auto">
            <a:xfrm rot="2966587">
              <a:off x="7098104" y="4879975"/>
              <a:ext cx="98425" cy="53975"/>
            </a:xfrm>
            <a:prstGeom prst="line">
              <a:avLst/>
            </a:prstGeom>
            <a:noFill/>
            <a:ln w="7938">
              <a:solidFill>
                <a:srgbClr val="000000"/>
              </a:solidFill>
              <a:round/>
              <a:headEnd/>
              <a:tailEnd/>
            </a:ln>
          </p:spPr>
          <p:txBody>
            <a:bodyPr/>
            <a:lstStyle/>
            <a:p>
              <a:endParaRPr lang="fr-FR"/>
            </a:p>
          </p:txBody>
        </p:sp>
        <p:sp>
          <p:nvSpPr>
            <p:cNvPr id="1249" name="Freeform 1256"/>
            <p:cNvSpPr>
              <a:spLocks/>
            </p:cNvSpPr>
            <p:nvPr/>
          </p:nvSpPr>
          <p:spPr bwMode="auto">
            <a:xfrm rot="2966587">
              <a:off x="6799654" y="5037138"/>
              <a:ext cx="31750" cy="38100"/>
            </a:xfrm>
            <a:custGeom>
              <a:avLst/>
              <a:gdLst/>
              <a:ahLst/>
              <a:cxnLst>
                <a:cxn ang="0">
                  <a:pos x="15" y="24"/>
                </a:cxn>
                <a:cxn ang="0">
                  <a:pos x="10" y="24"/>
                </a:cxn>
                <a:cxn ang="0">
                  <a:pos x="10" y="24"/>
                </a:cxn>
                <a:cxn ang="0">
                  <a:pos x="10" y="24"/>
                </a:cxn>
                <a:cxn ang="0">
                  <a:pos x="5" y="24"/>
                </a:cxn>
                <a:cxn ang="0">
                  <a:pos x="5" y="19"/>
                </a:cxn>
                <a:cxn ang="0">
                  <a:pos x="5" y="19"/>
                </a:cxn>
                <a:cxn ang="0">
                  <a:pos x="0" y="19"/>
                </a:cxn>
                <a:cxn ang="0">
                  <a:pos x="0" y="19"/>
                </a:cxn>
                <a:cxn ang="0">
                  <a:pos x="0" y="14"/>
                </a:cxn>
                <a:cxn ang="0">
                  <a:pos x="0" y="14"/>
                </a:cxn>
                <a:cxn ang="0">
                  <a:pos x="0" y="14"/>
                </a:cxn>
                <a:cxn ang="0">
                  <a:pos x="0" y="10"/>
                </a:cxn>
                <a:cxn ang="0">
                  <a:pos x="0" y="10"/>
                </a:cxn>
                <a:cxn ang="0">
                  <a:pos x="0" y="5"/>
                </a:cxn>
                <a:cxn ang="0">
                  <a:pos x="0" y="5"/>
                </a:cxn>
                <a:cxn ang="0">
                  <a:pos x="0" y="5"/>
                </a:cxn>
                <a:cxn ang="0">
                  <a:pos x="5" y="5"/>
                </a:cxn>
                <a:cxn ang="0">
                  <a:pos x="5" y="0"/>
                </a:cxn>
                <a:cxn ang="0">
                  <a:pos x="5" y="0"/>
                </a:cxn>
                <a:cxn ang="0">
                  <a:pos x="10" y="0"/>
                </a:cxn>
                <a:cxn ang="0">
                  <a:pos x="10" y="0"/>
                </a:cxn>
                <a:cxn ang="0">
                  <a:pos x="15" y="0"/>
                </a:cxn>
                <a:cxn ang="0">
                  <a:pos x="15" y="5"/>
                </a:cxn>
                <a:cxn ang="0">
                  <a:pos x="15" y="5"/>
                </a:cxn>
                <a:cxn ang="0">
                  <a:pos x="20" y="5"/>
                </a:cxn>
                <a:cxn ang="0">
                  <a:pos x="20" y="5"/>
                </a:cxn>
                <a:cxn ang="0">
                  <a:pos x="20" y="10"/>
                </a:cxn>
                <a:cxn ang="0">
                  <a:pos x="20" y="10"/>
                </a:cxn>
                <a:cxn ang="0">
                  <a:pos x="20" y="14"/>
                </a:cxn>
                <a:cxn ang="0">
                  <a:pos x="20" y="14"/>
                </a:cxn>
                <a:cxn ang="0">
                  <a:pos x="20" y="14"/>
                </a:cxn>
                <a:cxn ang="0">
                  <a:pos x="20" y="19"/>
                </a:cxn>
                <a:cxn ang="0">
                  <a:pos x="20" y="19"/>
                </a:cxn>
                <a:cxn ang="0">
                  <a:pos x="15" y="19"/>
                </a:cxn>
                <a:cxn ang="0">
                  <a:pos x="15" y="19"/>
                </a:cxn>
                <a:cxn ang="0">
                  <a:pos x="15" y="24"/>
                </a:cxn>
              </a:cxnLst>
              <a:rect l="0" t="0" r="r" b="b"/>
              <a:pathLst>
                <a:path w="20" h="24">
                  <a:moveTo>
                    <a:pt x="15" y="24"/>
                  </a:moveTo>
                  <a:lnTo>
                    <a:pt x="10" y="24"/>
                  </a:lnTo>
                  <a:lnTo>
                    <a:pt x="10" y="24"/>
                  </a:lnTo>
                  <a:lnTo>
                    <a:pt x="10" y="24"/>
                  </a:lnTo>
                  <a:lnTo>
                    <a:pt x="5" y="24"/>
                  </a:lnTo>
                  <a:lnTo>
                    <a:pt x="5" y="19"/>
                  </a:lnTo>
                  <a:lnTo>
                    <a:pt x="5" y="19"/>
                  </a:lnTo>
                  <a:lnTo>
                    <a:pt x="0" y="19"/>
                  </a:lnTo>
                  <a:lnTo>
                    <a:pt x="0" y="19"/>
                  </a:lnTo>
                  <a:lnTo>
                    <a:pt x="0" y="14"/>
                  </a:lnTo>
                  <a:lnTo>
                    <a:pt x="0" y="14"/>
                  </a:lnTo>
                  <a:lnTo>
                    <a:pt x="0" y="14"/>
                  </a:lnTo>
                  <a:lnTo>
                    <a:pt x="0" y="10"/>
                  </a:lnTo>
                  <a:lnTo>
                    <a:pt x="0" y="10"/>
                  </a:lnTo>
                  <a:lnTo>
                    <a:pt x="0" y="5"/>
                  </a:lnTo>
                  <a:lnTo>
                    <a:pt x="0" y="5"/>
                  </a:lnTo>
                  <a:lnTo>
                    <a:pt x="0" y="5"/>
                  </a:lnTo>
                  <a:lnTo>
                    <a:pt x="5" y="5"/>
                  </a:lnTo>
                  <a:lnTo>
                    <a:pt x="5" y="0"/>
                  </a:lnTo>
                  <a:lnTo>
                    <a:pt x="5" y="0"/>
                  </a:lnTo>
                  <a:lnTo>
                    <a:pt x="10" y="0"/>
                  </a:lnTo>
                  <a:lnTo>
                    <a:pt x="10" y="0"/>
                  </a:lnTo>
                  <a:lnTo>
                    <a:pt x="15" y="0"/>
                  </a:lnTo>
                  <a:lnTo>
                    <a:pt x="15" y="5"/>
                  </a:lnTo>
                  <a:lnTo>
                    <a:pt x="15" y="5"/>
                  </a:lnTo>
                  <a:lnTo>
                    <a:pt x="20" y="5"/>
                  </a:lnTo>
                  <a:lnTo>
                    <a:pt x="20" y="5"/>
                  </a:lnTo>
                  <a:lnTo>
                    <a:pt x="20" y="10"/>
                  </a:lnTo>
                  <a:lnTo>
                    <a:pt x="20" y="10"/>
                  </a:lnTo>
                  <a:lnTo>
                    <a:pt x="20" y="14"/>
                  </a:lnTo>
                  <a:lnTo>
                    <a:pt x="20" y="14"/>
                  </a:lnTo>
                  <a:lnTo>
                    <a:pt x="20" y="14"/>
                  </a:lnTo>
                  <a:lnTo>
                    <a:pt x="20" y="19"/>
                  </a:lnTo>
                  <a:lnTo>
                    <a:pt x="20" y="19"/>
                  </a:lnTo>
                  <a:lnTo>
                    <a:pt x="15" y="19"/>
                  </a:lnTo>
                  <a:lnTo>
                    <a:pt x="15" y="19"/>
                  </a:lnTo>
                  <a:lnTo>
                    <a:pt x="15" y="24"/>
                  </a:lnTo>
                  <a:close/>
                </a:path>
              </a:pathLst>
            </a:custGeom>
            <a:solidFill>
              <a:srgbClr val="000000"/>
            </a:solidFill>
            <a:ln w="7938">
              <a:solidFill>
                <a:srgbClr val="000000"/>
              </a:solidFill>
              <a:prstDash val="solid"/>
              <a:round/>
              <a:headEnd/>
              <a:tailEnd/>
            </a:ln>
          </p:spPr>
          <p:txBody>
            <a:bodyPr/>
            <a:lstStyle/>
            <a:p>
              <a:endParaRPr lang="fr-FR"/>
            </a:p>
          </p:txBody>
        </p:sp>
        <p:sp>
          <p:nvSpPr>
            <p:cNvPr id="1250" name="Line 1257"/>
            <p:cNvSpPr>
              <a:spLocks noChangeShapeType="1"/>
            </p:cNvSpPr>
            <p:nvPr/>
          </p:nvSpPr>
          <p:spPr bwMode="auto">
            <a:xfrm rot="2966587" flipV="1">
              <a:off x="6761554" y="5037138"/>
              <a:ext cx="107950" cy="38100"/>
            </a:xfrm>
            <a:prstGeom prst="line">
              <a:avLst/>
            </a:prstGeom>
            <a:noFill/>
            <a:ln w="7938">
              <a:solidFill>
                <a:srgbClr val="000000"/>
              </a:solidFill>
              <a:round/>
              <a:headEnd/>
              <a:tailEnd/>
            </a:ln>
          </p:spPr>
          <p:txBody>
            <a:bodyPr/>
            <a:lstStyle/>
            <a:p>
              <a:endParaRPr lang="fr-FR"/>
            </a:p>
          </p:txBody>
        </p:sp>
        <p:sp>
          <p:nvSpPr>
            <p:cNvPr id="1251" name="Line 1258"/>
            <p:cNvSpPr>
              <a:spLocks noChangeShapeType="1"/>
            </p:cNvSpPr>
            <p:nvPr/>
          </p:nvSpPr>
          <p:spPr bwMode="auto">
            <a:xfrm rot="2966587">
              <a:off x="6793304" y="5006975"/>
              <a:ext cx="44450" cy="98425"/>
            </a:xfrm>
            <a:prstGeom prst="line">
              <a:avLst/>
            </a:prstGeom>
            <a:noFill/>
            <a:ln w="7938">
              <a:solidFill>
                <a:srgbClr val="000000"/>
              </a:solidFill>
              <a:round/>
              <a:headEnd/>
              <a:tailEnd/>
            </a:ln>
          </p:spPr>
          <p:txBody>
            <a:bodyPr/>
            <a:lstStyle/>
            <a:p>
              <a:endParaRPr lang="fr-FR"/>
            </a:p>
          </p:txBody>
        </p:sp>
        <p:sp>
          <p:nvSpPr>
            <p:cNvPr id="1252" name="Freeform 1259"/>
            <p:cNvSpPr>
              <a:spLocks/>
            </p:cNvSpPr>
            <p:nvPr/>
          </p:nvSpPr>
          <p:spPr bwMode="auto">
            <a:xfrm rot="2966587">
              <a:off x="6773460" y="4961732"/>
              <a:ext cx="31750" cy="30162"/>
            </a:xfrm>
            <a:custGeom>
              <a:avLst/>
              <a:gdLst/>
              <a:ahLst/>
              <a:cxnLst>
                <a:cxn ang="0">
                  <a:pos x="20" y="5"/>
                </a:cxn>
                <a:cxn ang="0">
                  <a:pos x="20" y="9"/>
                </a:cxn>
                <a:cxn ang="0">
                  <a:pos x="20" y="9"/>
                </a:cxn>
                <a:cxn ang="0">
                  <a:pos x="20" y="9"/>
                </a:cxn>
                <a:cxn ang="0">
                  <a:pos x="20" y="14"/>
                </a:cxn>
                <a:cxn ang="0">
                  <a:pos x="20" y="14"/>
                </a:cxn>
                <a:cxn ang="0">
                  <a:pos x="20" y="19"/>
                </a:cxn>
                <a:cxn ang="0">
                  <a:pos x="20" y="19"/>
                </a:cxn>
                <a:cxn ang="0">
                  <a:pos x="15" y="19"/>
                </a:cxn>
                <a:cxn ang="0">
                  <a:pos x="15" y="19"/>
                </a:cxn>
                <a:cxn ang="0">
                  <a:pos x="15" y="19"/>
                </a:cxn>
                <a:cxn ang="0">
                  <a:pos x="10" y="19"/>
                </a:cxn>
                <a:cxn ang="0">
                  <a:pos x="10" y="19"/>
                </a:cxn>
                <a:cxn ang="0">
                  <a:pos x="5" y="19"/>
                </a:cxn>
                <a:cxn ang="0">
                  <a:pos x="5" y="19"/>
                </a:cxn>
                <a:cxn ang="0">
                  <a:pos x="5" y="19"/>
                </a:cxn>
                <a:cxn ang="0">
                  <a:pos x="0" y="19"/>
                </a:cxn>
                <a:cxn ang="0">
                  <a:pos x="0" y="14"/>
                </a:cxn>
                <a:cxn ang="0">
                  <a:pos x="0" y="14"/>
                </a:cxn>
                <a:cxn ang="0">
                  <a:pos x="0" y="14"/>
                </a:cxn>
                <a:cxn ang="0">
                  <a:pos x="0" y="9"/>
                </a:cxn>
                <a:cxn ang="0">
                  <a:pos x="0" y="9"/>
                </a:cxn>
                <a:cxn ang="0">
                  <a:pos x="0" y="5"/>
                </a:cxn>
                <a:cxn ang="0">
                  <a:pos x="0" y="5"/>
                </a:cxn>
                <a:cxn ang="0">
                  <a:pos x="0" y="5"/>
                </a:cxn>
                <a:cxn ang="0">
                  <a:pos x="5" y="0"/>
                </a:cxn>
                <a:cxn ang="0">
                  <a:pos x="5" y="0"/>
                </a:cxn>
                <a:cxn ang="0">
                  <a:pos x="5" y="0"/>
                </a:cxn>
                <a:cxn ang="0">
                  <a:pos x="10" y="0"/>
                </a:cxn>
                <a:cxn ang="0">
                  <a:pos x="10" y="0"/>
                </a:cxn>
                <a:cxn ang="0">
                  <a:pos x="10" y="0"/>
                </a:cxn>
                <a:cxn ang="0">
                  <a:pos x="15" y="0"/>
                </a:cxn>
                <a:cxn ang="0">
                  <a:pos x="15" y="0"/>
                </a:cxn>
                <a:cxn ang="0">
                  <a:pos x="20" y="0"/>
                </a:cxn>
                <a:cxn ang="0">
                  <a:pos x="20" y="5"/>
                </a:cxn>
                <a:cxn ang="0">
                  <a:pos x="20" y="5"/>
                </a:cxn>
                <a:cxn ang="0">
                  <a:pos x="20" y="5"/>
                </a:cxn>
              </a:cxnLst>
              <a:rect l="0" t="0" r="r" b="b"/>
              <a:pathLst>
                <a:path w="20" h="19">
                  <a:moveTo>
                    <a:pt x="20" y="5"/>
                  </a:moveTo>
                  <a:lnTo>
                    <a:pt x="20" y="9"/>
                  </a:lnTo>
                  <a:lnTo>
                    <a:pt x="20" y="9"/>
                  </a:lnTo>
                  <a:lnTo>
                    <a:pt x="20" y="9"/>
                  </a:lnTo>
                  <a:lnTo>
                    <a:pt x="20" y="14"/>
                  </a:lnTo>
                  <a:lnTo>
                    <a:pt x="20" y="14"/>
                  </a:lnTo>
                  <a:lnTo>
                    <a:pt x="20" y="19"/>
                  </a:lnTo>
                  <a:lnTo>
                    <a:pt x="20" y="19"/>
                  </a:lnTo>
                  <a:lnTo>
                    <a:pt x="15" y="19"/>
                  </a:lnTo>
                  <a:lnTo>
                    <a:pt x="15" y="19"/>
                  </a:lnTo>
                  <a:lnTo>
                    <a:pt x="15" y="19"/>
                  </a:lnTo>
                  <a:lnTo>
                    <a:pt x="10" y="19"/>
                  </a:lnTo>
                  <a:lnTo>
                    <a:pt x="10" y="19"/>
                  </a:lnTo>
                  <a:lnTo>
                    <a:pt x="5" y="19"/>
                  </a:lnTo>
                  <a:lnTo>
                    <a:pt x="5" y="19"/>
                  </a:lnTo>
                  <a:lnTo>
                    <a:pt x="5" y="19"/>
                  </a:lnTo>
                  <a:lnTo>
                    <a:pt x="0" y="19"/>
                  </a:lnTo>
                  <a:lnTo>
                    <a:pt x="0" y="14"/>
                  </a:lnTo>
                  <a:lnTo>
                    <a:pt x="0" y="14"/>
                  </a:lnTo>
                  <a:lnTo>
                    <a:pt x="0" y="14"/>
                  </a:lnTo>
                  <a:lnTo>
                    <a:pt x="0" y="9"/>
                  </a:lnTo>
                  <a:lnTo>
                    <a:pt x="0" y="9"/>
                  </a:lnTo>
                  <a:lnTo>
                    <a:pt x="0" y="5"/>
                  </a:lnTo>
                  <a:lnTo>
                    <a:pt x="0" y="5"/>
                  </a:lnTo>
                  <a:lnTo>
                    <a:pt x="0" y="5"/>
                  </a:lnTo>
                  <a:lnTo>
                    <a:pt x="5" y="0"/>
                  </a:lnTo>
                  <a:lnTo>
                    <a:pt x="5" y="0"/>
                  </a:lnTo>
                  <a:lnTo>
                    <a:pt x="5" y="0"/>
                  </a:lnTo>
                  <a:lnTo>
                    <a:pt x="10" y="0"/>
                  </a:lnTo>
                  <a:lnTo>
                    <a:pt x="10" y="0"/>
                  </a:lnTo>
                  <a:lnTo>
                    <a:pt x="10" y="0"/>
                  </a:lnTo>
                  <a:lnTo>
                    <a:pt x="15" y="0"/>
                  </a:lnTo>
                  <a:lnTo>
                    <a:pt x="15" y="0"/>
                  </a:lnTo>
                  <a:lnTo>
                    <a:pt x="20" y="0"/>
                  </a:lnTo>
                  <a:lnTo>
                    <a:pt x="20" y="5"/>
                  </a:lnTo>
                  <a:lnTo>
                    <a:pt x="20" y="5"/>
                  </a:lnTo>
                  <a:lnTo>
                    <a:pt x="20" y="5"/>
                  </a:lnTo>
                  <a:close/>
                </a:path>
              </a:pathLst>
            </a:custGeom>
            <a:solidFill>
              <a:srgbClr val="000000"/>
            </a:solidFill>
            <a:ln w="7938">
              <a:solidFill>
                <a:srgbClr val="000000"/>
              </a:solidFill>
              <a:prstDash val="solid"/>
              <a:round/>
              <a:headEnd/>
              <a:tailEnd/>
            </a:ln>
          </p:spPr>
          <p:txBody>
            <a:bodyPr/>
            <a:lstStyle/>
            <a:p>
              <a:endParaRPr lang="fr-FR"/>
            </a:p>
          </p:txBody>
        </p:sp>
        <p:sp>
          <p:nvSpPr>
            <p:cNvPr id="1253" name="Line 1260"/>
            <p:cNvSpPr>
              <a:spLocks noChangeShapeType="1"/>
            </p:cNvSpPr>
            <p:nvPr/>
          </p:nvSpPr>
          <p:spPr bwMode="auto">
            <a:xfrm rot="2966587">
              <a:off x="6767110" y="4923632"/>
              <a:ext cx="44450" cy="106362"/>
            </a:xfrm>
            <a:prstGeom prst="line">
              <a:avLst/>
            </a:prstGeom>
            <a:noFill/>
            <a:ln w="7938">
              <a:solidFill>
                <a:srgbClr val="000000"/>
              </a:solidFill>
              <a:round/>
              <a:headEnd/>
              <a:tailEnd/>
            </a:ln>
          </p:spPr>
          <p:txBody>
            <a:bodyPr/>
            <a:lstStyle/>
            <a:p>
              <a:endParaRPr lang="fr-FR"/>
            </a:p>
          </p:txBody>
        </p:sp>
        <p:sp>
          <p:nvSpPr>
            <p:cNvPr id="1254" name="Line 1261"/>
            <p:cNvSpPr>
              <a:spLocks noChangeShapeType="1"/>
            </p:cNvSpPr>
            <p:nvPr/>
          </p:nvSpPr>
          <p:spPr bwMode="auto">
            <a:xfrm rot="2966587" flipV="1">
              <a:off x="6732979" y="4957763"/>
              <a:ext cx="107950" cy="38100"/>
            </a:xfrm>
            <a:prstGeom prst="line">
              <a:avLst/>
            </a:prstGeom>
            <a:noFill/>
            <a:ln w="7938">
              <a:solidFill>
                <a:srgbClr val="000000"/>
              </a:solidFill>
              <a:round/>
              <a:headEnd/>
              <a:tailEnd/>
            </a:ln>
          </p:spPr>
          <p:txBody>
            <a:bodyPr/>
            <a:lstStyle/>
            <a:p>
              <a:endParaRPr lang="fr-FR"/>
            </a:p>
          </p:txBody>
        </p:sp>
        <p:sp>
          <p:nvSpPr>
            <p:cNvPr id="1255" name="Freeform 1262"/>
            <p:cNvSpPr>
              <a:spLocks/>
            </p:cNvSpPr>
            <p:nvPr/>
          </p:nvSpPr>
          <p:spPr bwMode="auto">
            <a:xfrm rot="2966587">
              <a:off x="6872679" y="5018088"/>
              <a:ext cx="30162" cy="30162"/>
            </a:xfrm>
            <a:custGeom>
              <a:avLst/>
              <a:gdLst/>
              <a:ahLst/>
              <a:cxnLst>
                <a:cxn ang="0">
                  <a:pos x="19" y="5"/>
                </a:cxn>
                <a:cxn ang="0">
                  <a:pos x="19" y="9"/>
                </a:cxn>
                <a:cxn ang="0">
                  <a:pos x="19" y="9"/>
                </a:cxn>
                <a:cxn ang="0">
                  <a:pos x="19" y="9"/>
                </a:cxn>
                <a:cxn ang="0">
                  <a:pos x="19" y="14"/>
                </a:cxn>
                <a:cxn ang="0">
                  <a:pos x="19" y="14"/>
                </a:cxn>
                <a:cxn ang="0">
                  <a:pos x="19" y="14"/>
                </a:cxn>
                <a:cxn ang="0">
                  <a:pos x="14" y="19"/>
                </a:cxn>
                <a:cxn ang="0">
                  <a:pos x="14" y="19"/>
                </a:cxn>
                <a:cxn ang="0">
                  <a:pos x="14" y="19"/>
                </a:cxn>
                <a:cxn ang="0">
                  <a:pos x="9" y="19"/>
                </a:cxn>
                <a:cxn ang="0">
                  <a:pos x="9" y="19"/>
                </a:cxn>
                <a:cxn ang="0">
                  <a:pos x="9" y="19"/>
                </a:cxn>
                <a:cxn ang="0">
                  <a:pos x="4" y="19"/>
                </a:cxn>
                <a:cxn ang="0">
                  <a:pos x="4" y="19"/>
                </a:cxn>
                <a:cxn ang="0">
                  <a:pos x="4" y="19"/>
                </a:cxn>
                <a:cxn ang="0">
                  <a:pos x="0" y="14"/>
                </a:cxn>
                <a:cxn ang="0">
                  <a:pos x="0" y="14"/>
                </a:cxn>
                <a:cxn ang="0">
                  <a:pos x="0" y="14"/>
                </a:cxn>
                <a:cxn ang="0">
                  <a:pos x="0" y="9"/>
                </a:cxn>
                <a:cxn ang="0">
                  <a:pos x="0" y="9"/>
                </a:cxn>
                <a:cxn ang="0">
                  <a:pos x="0" y="9"/>
                </a:cxn>
                <a:cxn ang="0">
                  <a:pos x="0" y="5"/>
                </a:cxn>
                <a:cxn ang="0">
                  <a:pos x="0" y="5"/>
                </a:cxn>
                <a:cxn ang="0">
                  <a:pos x="0" y="5"/>
                </a:cxn>
                <a:cxn ang="0">
                  <a:pos x="4" y="0"/>
                </a:cxn>
                <a:cxn ang="0">
                  <a:pos x="4" y="0"/>
                </a:cxn>
                <a:cxn ang="0">
                  <a:pos x="4" y="0"/>
                </a:cxn>
                <a:cxn ang="0">
                  <a:pos x="9" y="0"/>
                </a:cxn>
                <a:cxn ang="0">
                  <a:pos x="9" y="0"/>
                </a:cxn>
                <a:cxn ang="0">
                  <a:pos x="9" y="0"/>
                </a:cxn>
                <a:cxn ang="0">
                  <a:pos x="14" y="0"/>
                </a:cxn>
                <a:cxn ang="0">
                  <a:pos x="14" y="0"/>
                </a:cxn>
                <a:cxn ang="0">
                  <a:pos x="14" y="0"/>
                </a:cxn>
                <a:cxn ang="0">
                  <a:pos x="19" y="0"/>
                </a:cxn>
                <a:cxn ang="0">
                  <a:pos x="19" y="5"/>
                </a:cxn>
                <a:cxn ang="0">
                  <a:pos x="19" y="5"/>
                </a:cxn>
              </a:cxnLst>
              <a:rect l="0" t="0" r="r" b="b"/>
              <a:pathLst>
                <a:path w="19" h="19">
                  <a:moveTo>
                    <a:pt x="19" y="5"/>
                  </a:moveTo>
                  <a:lnTo>
                    <a:pt x="19" y="9"/>
                  </a:lnTo>
                  <a:lnTo>
                    <a:pt x="19" y="9"/>
                  </a:lnTo>
                  <a:lnTo>
                    <a:pt x="19" y="9"/>
                  </a:lnTo>
                  <a:lnTo>
                    <a:pt x="19" y="14"/>
                  </a:lnTo>
                  <a:lnTo>
                    <a:pt x="19" y="14"/>
                  </a:lnTo>
                  <a:lnTo>
                    <a:pt x="19" y="14"/>
                  </a:lnTo>
                  <a:lnTo>
                    <a:pt x="14" y="19"/>
                  </a:lnTo>
                  <a:lnTo>
                    <a:pt x="14" y="19"/>
                  </a:lnTo>
                  <a:lnTo>
                    <a:pt x="14" y="19"/>
                  </a:lnTo>
                  <a:lnTo>
                    <a:pt x="9" y="19"/>
                  </a:lnTo>
                  <a:lnTo>
                    <a:pt x="9" y="19"/>
                  </a:lnTo>
                  <a:lnTo>
                    <a:pt x="9" y="19"/>
                  </a:lnTo>
                  <a:lnTo>
                    <a:pt x="4" y="19"/>
                  </a:lnTo>
                  <a:lnTo>
                    <a:pt x="4" y="19"/>
                  </a:lnTo>
                  <a:lnTo>
                    <a:pt x="4" y="19"/>
                  </a:lnTo>
                  <a:lnTo>
                    <a:pt x="0" y="14"/>
                  </a:lnTo>
                  <a:lnTo>
                    <a:pt x="0" y="14"/>
                  </a:lnTo>
                  <a:lnTo>
                    <a:pt x="0" y="14"/>
                  </a:lnTo>
                  <a:lnTo>
                    <a:pt x="0" y="9"/>
                  </a:lnTo>
                  <a:lnTo>
                    <a:pt x="0" y="9"/>
                  </a:lnTo>
                  <a:lnTo>
                    <a:pt x="0" y="9"/>
                  </a:lnTo>
                  <a:lnTo>
                    <a:pt x="0" y="5"/>
                  </a:lnTo>
                  <a:lnTo>
                    <a:pt x="0" y="5"/>
                  </a:lnTo>
                  <a:lnTo>
                    <a:pt x="0" y="5"/>
                  </a:lnTo>
                  <a:lnTo>
                    <a:pt x="4" y="0"/>
                  </a:lnTo>
                  <a:lnTo>
                    <a:pt x="4" y="0"/>
                  </a:lnTo>
                  <a:lnTo>
                    <a:pt x="4" y="0"/>
                  </a:lnTo>
                  <a:lnTo>
                    <a:pt x="9" y="0"/>
                  </a:lnTo>
                  <a:lnTo>
                    <a:pt x="9" y="0"/>
                  </a:lnTo>
                  <a:lnTo>
                    <a:pt x="9" y="0"/>
                  </a:lnTo>
                  <a:lnTo>
                    <a:pt x="14" y="0"/>
                  </a:lnTo>
                  <a:lnTo>
                    <a:pt x="14" y="0"/>
                  </a:lnTo>
                  <a:lnTo>
                    <a:pt x="14" y="0"/>
                  </a:lnTo>
                  <a:lnTo>
                    <a:pt x="19" y="0"/>
                  </a:lnTo>
                  <a:lnTo>
                    <a:pt x="19" y="5"/>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1256" name="Line 1263"/>
            <p:cNvSpPr>
              <a:spLocks noChangeShapeType="1"/>
            </p:cNvSpPr>
            <p:nvPr/>
          </p:nvSpPr>
          <p:spPr bwMode="auto">
            <a:xfrm rot="2966587">
              <a:off x="6864741" y="4979988"/>
              <a:ext cx="46038" cy="106362"/>
            </a:xfrm>
            <a:prstGeom prst="line">
              <a:avLst/>
            </a:prstGeom>
            <a:noFill/>
            <a:ln w="7938">
              <a:solidFill>
                <a:srgbClr val="000000"/>
              </a:solidFill>
              <a:round/>
              <a:headEnd/>
              <a:tailEnd/>
            </a:ln>
          </p:spPr>
          <p:txBody>
            <a:bodyPr/>
            <a:lstStyle/>
            <a:p>
              <a:endParaRPr lang="fr-FR"/>
            </a:p>
          </p:txBody>
        </p:sp>
        <p:sp>
          <p:nvSpPr>
            <p:cNvPr id="1257" name="Line 1264"/>
            <p:cNvSpPr>
              <a:spLocks noChangeShapeType="1"/>
            </p:cNvSpPr>
            <p:nvPr/>
          </p:nvSpPr>
          <p:spPr bwMode="auto">
            <a:xfrm rot="2966587" flipV="1">
              <a:off x="6834579" y="5010150"/>
              <a:ext cx="106362" cy="46038"/>
            </a:xfrm>
            <a:prstGeom prst="line">
              <a:avLst/>
            </a:prstGeom>
            <a:noFill/>
            <a:ln w="7938">
              <a:solidFill>
                <a:srgbClr val="000000"/>
              </a:solidFill>
              <a:round/>
              <a:headEnd/>
              <a:tailEnd/>
            </a:ln>
          </p:spPr>
          <p:txBody>
            <a:bodyPr/>
            <a:lstStyle/>
            <a:p>
              <a:endParaRPr lang="fr-FR"/>
            </a:p>
          </p:txBody>
        </p:sp>
        <p:sp>
          <p:nvSpPr>
            <p:cNvPr id="1258" name="Freeform 1265"/>
            <p:cNvSpPr>
              <a:spLocks/>
            </p:cNvSpPr>
            <p:nvPr/>
          </p:nvSpPr>
          <p:spPr bwMode="auto">
            <a:xfrm rot="2966587">
              <a:off x="6848866" y="4937125"/>
              <a:ext cx="38100" cy="38100"/>
            </a:xfrm>
            <a:custGeom>
              <a:avLst/>
              <a:gdLst/>
              <a:ahLst/>
              <a:cxnLst>
                <a:cxn ang="0">
                  <a:pos x="19" y="9"/>
                </a:cxn>
                <a:cxn ang="0">
                  <a:pos x="24" y="9"/>
                </a:cxn>
                <a:cxn ang="0">
                  <a:pos x="24" y="14"/>
                </a:cxn>
                <a:cxn ang="0">
                  <a:pos x="24" y="14"/>
                </a:cxn>
                <a:cxn ang="0">
                  <a:pos x="19" y="14"/>
                </a:cxn>
                <a:cxn ang="0">
                  <a:pos x="19" y="19"/>
                </a:cxn>
                <a:cxn ang="0">
                  <a:pos x="19" y="19"/>
                </a:cxn>
                <a:cxn ang="0">
                  <a:pos x="19" y="19"/>
                </a:cxn>
                <a:cxn ang="0">
                  <a:pos x="14" y="19"/>
                </a:cxn>
                <a:cxn ang="0">
                  <a:pos x="14" y="24"/>
                </a:cxn>
                <a:cxn ang="0">
                  <a:pos x="14" y="24"/>
                </a:cxn>
                <a:cxn ang="0">
                  <a:pos x="9" y="24"/>
                </a:cxn>
                <a:cxn ang="0">
                  <a:pos x="9" y="24"/>
                </a:cxn>
                <a:cxn ang="0">
                  <a:pos x="9" y="24"/>
                </a:cxn>
                <a:cxn ang="0">
                  <a:pos x="4" y="24"/>
                </a:cxn>
                <a:cxn ang="0">
                  <a:pos x="4" y="19"/>
                </a:cxn>
                <a:cxn ang="0">
                  <a:pos x="4" y="19"/>
                </a:cxn>
                <a:cxn ang="0">
                  <a:pos x="0" y="19"/>
                </a:cxn>
                <a:cxn ang="0">
                  <a:pos x="0" y="14"/>
                </a:cxn>
                <a:cxn ang="0">
                  <a:pos x="0" y="14"/>
                </a:cxn>
                <a:cxn ang="0">
                  <a:pos x="0" y="14"/>
                </a:cxn>
                <a:cxn ang="0">
                  <a:pos x="0" y="9"/>
                </a:cxn>
                <a:cxn ang="0">
                  <a:pos x="0" y="9"/>
                </a:cxn>
                <a:cxn ang="0">
                  <a:pos x="0" y="9"/>
                </a:cxn>
                <a:cxn ang="0">
                  <a:pos x="4" y="4"/>
                </a:cxn>
                <a:cxn ang="0">
                  <a:pos x="4" y="4"/>
                </a:cxn>
                <a:cxn ang="0">
                  <a:pos x="4" y="4"/>
                </a:cxn>
                <a:cxn ang="0">
                  <a:pos x="9" y="4"/>
                </a:cxn>
                <a:cxn ang="0">
                  <a:pos x="9" y="0"/>
                </a:cxn>
                <a:cxn ang="0">
                  <a:pos x="9" y="0"/>
                </a:cxn>
                <a:cxn ang="0">
                  <a:pos x="14" y="0"/>
                </a:cxn>
                <a:cxn ang="0">
                  <a:pos x="14" y="4"/>
                </a:cxn>
                <a:cxn ang="0">
                  <a:pos x="14" y="4"/>
                </a:cxn>
                <a:cxn ang="0">
                  <a:pos x="19" y="4"/>
                </a:cxn>
                <a:cxn ang="0">
                  <a:pos x="19" y="4"/>
                </a:cxn>
                <a:cxn ang="0">
                  <a:pos x="19" y="4"/>
                </a:cxn>
                <a:cxn ang="0">
                  <a:pos x="19" y="9"/>
                </a:cxn>
              </a:cxnLst>
              <a:rect l="0" t="0" r="r" b="b"/>
              <a:pathLst>
                <a:path w="24" h="24">
                  <a:moveTo>
                    <a:pt x="19" y="9"/>
                  </a:moveTo>
                  <a:lnTo>
                    <a:pt x="24" y="9"/>
                  </a:lnTo>
                  <a:lnTo>
                    <a:pt x="24" y="14"/>
                  </a:lnTo>
                  <a:lnTo>
                    <a:pt x="24" y="14"/>
                  </a:lnTo>
                  <a:lnTo>
                    <a:pt x="19" y="14"/>
                  </a:lnTo>
                  <a:lnTo>
                    <a:pt x="19" y="19"/>
                  </a:lnTo>
                  <a:lnTo>
                    <a:pt x="19" y="19"/>
                  </a:lnTo>
                  <a:lnTo>
                    <a:pt x="19" y="19"/>
                  </a:lnTo>
                  <a:lnTo>
                    <a:pt x="14" y="19"/>
                  </a:lnTo>
                  <a:lnTo>
                    <a:pt x="14" y="24"/>
                  </a:lnTo>
                  <a:lnTo>
                    <a:pt x="14" y="24"/>
                  </a:lnTo>
                  <a:lnTo>
                    <a:pt x="9" y="24"/>
                  </a:lnTo>
                  <a:lnTo>
                    <a:pt x="9" y="24"/>
                  </a:lnTo>
                  <a:lnTo>
                    <a:pt x="9" y="24"/>
                  </a:lnTo>
                  <a:lnTo>
                    <a:pt x="4" y="24"/>
                  </a:lnTo>
                  <a:lnTo>
                    <a:pt x="4" y="19"/>
                  </a:lnTo>
                  <a:lnTo>
                    <a:pt x="4" y="19"/>
                  </a:lnTo>
                  <a:lnTo>
                    <a:pt x="0" y="19"/>
                  </a:lnTo>
                  <a:lnTo>
                    <a:pt x="0" y="14"/>
                  </a:lnTo>
                  <a:lnTo>
                    <a:pt x="0" y="14"/>
                  </a:lnTo>
                  <a:lnTo>
                    <a:pt x="0" y="14"/>
                  </a:lnTo>
                  <a:lnTo>
                    <a:pt x="0" y="9"/>
                  </a:lnTo>
                  <a:lnTo>
                    <a:pt x="0" y="9"/>
                  </a:lnTo>
                  <a:lnTo>
                    <a:pt x="0" y="9"/>
                  </a:lnTo>
                  <a:lnTo>
                    <a:pt x="4" y="4"/>
                  </a:lnTo>
                  <a:lnTo>
                    <a:pt x="4" y="4"/>
                  </a:lnTo>
                  <a:lnTo>
                    <a:pt x="4" y="4"/>
                  </a:lnTo>
                  <a:lnTo>
                    <a:pt x="9" y="4"/>
                  </a:lnTo>
                  <a:lnTo>
                    <a:pt x="9" y="0"/>
                  </a:lnTo>
                  <a:lnTo>
                    <a:pt x="9" y="0"/>
                  </a:lnTo>
                  <a:lnTo>
                    <a:pt x="14" y="0"/>
                  </a:lnTo>
                  <a:lnTo>
                    <a:pt x="14" y="4"/>
                  </a:lnTo>
                  <a:lnTo>
                    <a:pt x="14" y="4"/>
                  </a:lnTo>
                  <a:lnTo>
                    <a:pt x="19" y="4"/>
                  </a:lnTo>
                  <a:lnTo>
                    <a:pt x="19" y="4"/>
                  </a:lnTo>
                  <a:lnTo>
                    <a:pt x="19" y="4"/>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259" name="Line 1266"/>
            <p:cNvSpPr>
              <a:spLocks noChangeShapeType="1"/>
            </p:cNvSpPr>
            <p:nvPr/>
          </p:nvSpPr>
          <p:spPr bwMode="auto">
            <a:xfrm rot="2966587">
              <a:off x="6848073" y="4906168"/>
              <a:ext cx="38100" cy="100013"/>
            </a:xfrm>
            <a:prstGeom prst="line">
              <a:avLst/>
            </a:prstGeom>
            <a:noFill/>
            <a:ln w="7938">
              <a:solidFill>
                <a:srgbClr val="000000"/>
              </a:solidFill>
              <a:round/>
              <a:headEnd/>
              <a:tailEnd/>
            </a:ln>
          </p:spPr>
          <p:txBody>
            <a:bodyPr/>
            <a:lstStyle/>
            <a:p>
              <a:endParaRPr lang="fr-FR"/>
            </a:p>
          </p:txBody>
        </p:sp>
        <p:sp>
          <p:nvSpPr>
            <p:cNvPr id="1260" name="Line 1267"/>
            <p:cNvSpPr>
              <a:spLocks noChangeShapeType="1"/>
            </p:cNvSpPr>
            <p:nvPr/>
          </p:nvSpPr>
          <p:spPr bwMode="auto">
            <a:xfrm rot="2966587" flipV="1">
              <a:off x="6811559" y="4933157"/>
              <a:ext cx="106363" cy="38100"/>
            </a:xfrm>
            <a:prstGeom prst="line">
              <a:avLst/>
            </a:prstGeom>
            <a:noFill/>
            <a:ln w="7938">
              <a:solidFill>
                <a:srgbClr val="000000"/>
              </a:solidFill>
              <a:round/>
              <a:headEnd/>
              <a:tailEnd/>
            </a:ln>
          </p:spPr>
          <p:txBody>
            <a:bodyPr/>
            <a:lstStyle/>
            <a:p>
              <a:endParaRPr lang="fr-FR"/>
            </a:p>
          </p:txBody>
        </p:sp>
        <p:sp>
          <p:nvSpPr>
            <p:cNvPr id="1261" name="Freeform 1268"/>
            <p:cNvSpPr>
              <a:spLocks/>
            </p:cNvSpPr>
            <p:nvPr/>
          </p:nvSpPr>
          <p:spPr bwMode="auto">
            <a:xfrm rot="2966587">
              <a:off x="6771078" y="4371976"/>
              <a:ext cx="30163" cy="30162"/>
            </a:xfrm>
            <a:custGeom>
              <a:avLst/>
              <a:gdLst/>
              <a:ahLst/>
              <a:cxnLst>
                <a:cxn ang="0">
                  <a:pos x="14" y="19"/>
                </a:cxn>
                <a:cxn ang="0">
                  <a:pos x="14" y="19"/>
                </a:cxn>
                <a:cxn ang="0">
                  <a:pos x="14" y="19"/>
                </a:cxn>
                <a:cxn ang="0">
                  <a:pos x="10" y="19"/>
                </a:cxn>
                <a:cxn ang="0">
                  <a:pos x="10" y="19"/>
                </a:cxn>
                <a:cxn ang="0">
                  <a:pos x="10" y="19"/>
                </a:cxn>
                <a:cxn ang="0">
                  <a:pos x="5" y="19"/>
                </a:cxn>
                <a:cxn ang="0">
                  <a:pos x="5" y="19"/>
                </a:cxn>
                <a:cxn ang="0">
                  <a:pos x="5" y="19"/>
                </a:cxn>
                <a:cxn ang="0">
                  <a:pos x="0" y="19"/>
                </a:cxn>
                <a:cxn ang="0">
                  <a:pos x="0" y="14"/>
                </a:cxn>
                <a:cxn ang="0">
                  <a:pos x="0" y="14"/>
                </a:cxn>
                <a:cxn ang="0">
                  <a:pos x="0" y="14"/>
                </a:cxn>
                <a:cxn ang="0">
                  <a:pos x="0" y="9"/>
                </a:cxn>
                <a:cxn ang="0">
                  <a:pos x="0" y="9"/>
                </a:cxn>
                <a:cxn ang="0">
                  <a:pos x="0" y="4"/>
                </a:cxn>
                <a:cxn ang="0">
                  <a:pos x="0" y="4"/>
                </a:cxn>
                <a:cxn ang="0">
                  <a:pos x="0" y="4"/>
                </a:cxn>
                <a:cxn ang="0">
                  <a:pos x="0" y="0"/>
                </a:cxn>
                <a:cxn ang="0">
                  <a:pos x="0" y="0"/>
                </a:cxn>
                <a:cxn ang="0">
                  <a:pos x="5" y="0"/>
                </a:cxn>
                <a:cxn ang="0">
                  <a:pos x="5" y="0"/>
                </a:cxn>
                <a:cxn ang="0">
                  <a:pos x="10" y="0"/>
                </a:cxn>
                <a:cxn ang="0">
                  <a:pos x="10" y="0"/>
                </a:cxn>
                <a:cxn ang="0">
                  <a:pos x="10" y="0"/>
                </a:cxn>
                <a:cxn ang="0">
                  <a:pos x="14" y="0"/>
                </a:cxn>
                <a:cxn ang="0">
                  <a:pos x="14" y="0"/>
                </a:cxn>
                <a:cxn ang="0">
                  <a:pos x="14" y="0"/>
                </a:cxn>
                <a:cxn ang="0">
                  <a:pos x="19" y="4"/>
                </a:cxn>
                <a:cxn ang="0">
                  <a:pos x="19" y="4"/>
                </a:cxn>
                <a:cxn ang="0">
                  <a:pos x="19" y="4"/>
                </a:cxn>
                <a:cxn ang="0">
                  <a:pos x="19" y="9"/>
                </a:cxn>
                <a:cxn ang="0">
                  <a:pos x="19" y="9"/>
                </a:cxn>
                <a:cxn ang="0">
                  <a:pos x="19" y="14"/>
                </a:cxn>
                <a:cxn ang="0">
                  <a:pos x="19" y="14"/>
                </a:cxn>
                <a:cxn ang="0">
                  <a:pos x="19" y="14"/>
                </a:cxn>
                <a:cxn ang="0">
                  <a:pos x="14" y="19"/>
                </a:cxn>
              </a:cxnLst>
              <a:rect l="0" t="0" r="r" b="b"/>
              <a:pathLst>
                <a:path w="19" h="19">
                  <a:moveTo>
                    <a:pt x="14" y="19"/>
                  </a:moveTo>
                  <a:lnTo>
                    <a:pt x="14" y="19"/>
                  </a:lnTo>
                  <a:lnTo>
                    <a:pt x="14" y="19"/>
                  </a:lnTo>
                  <a:lnTo>
                    <a:pt x="10" y="19"/>
                  </a:lnTo>
                  <a:lnTo>
                    <a:pt x="10" y="19"/>
                  </a:lnTo>
                  <a:lnTo>
                    <a:pt x="10" y="19"/>
                  </a:lnTo>
                  <a:lnTo>
                    <a:pt x="5" y="19"/>
                  </a:lnTo>
                  <a:lnTo>
                    <a:pt x="5" y="19"/>
                  </a:lnTo>
                  <a:lnTo>
                    <a:pt x="5" y="19"/>
                  </a:lnTo>
                  <a:lnTo>
                    <a:pt x="0" y="19"/>
                  </a:lnTo>
                  <a:lnTo>
                    <a:pt x="0" y="14"/>
                  </a:lnTo>
                  <a:lnTo>
                    <a:pt x="0" y="14"/>
                  </a:lnTo>
                  <a:lnTo>
                    <a:pt x="0" y="14"/>
                  </a:lnTo>
                  <a:lnTo>
                    <a:pt x="0" y="9"/>
                  </a:lnTo>
                  <a:lnTo>
                    <a:pt x="0" y="9"/>
                  </a:lnTo>
                  <a:lnTo>
                    <a:pt x="0" y="4"/>
                  </a:lnTo>
                  <a:lnTo>
                    <a:pt x="0" y="4"/>
                  </a:lnTo>
                  <a:lnTo>
                    <a:pt x="0" y="4"/>
                  </a:lnTo>
                  <a:lnTo>
                    <a:pt x="0" y="0"/>
                  </a:lnTo>
                  <a:lnTo>
                    <a:pt x="0" y="0"/>
                  </a:lnTo>
                  <a:lnTo>
                    <a:pt x="5" y="0"/>
                  </a:lnTo>
                  <a:lnTo>
                    <a:pt x="5" y="0"/>
                  </a:lnTo>
                  <a:lnTo>
                    <a:pt x="10" y="0"/>
                  </a:lnTo>
                  <a:lnTo>
                    <a:pt x="10" y="0"/>
                  </a:lnTo>
                  <a:lnTo>
                    <a:pt x="10" y="0"/>
                  </a:lnTo>
                  <a:lnTo>
                    <a:pt x="14" y="0"/>
                  </a:lnTo>
                  <a:lnTo>
                    <a:pt x="14" y="0"/>
                  </a:lnTo>
                  <a:lnTo>
                    <a:pt x="14" y="0"/>
                  </a:lnTo>
                  <a:lnTo>
                    <a:pt x="19" y="4"/>
                  </a:lnTo>
                  <a:lnTo>
                    <a:pt x="19" y="4"/>
                  </a:lnTo>
                  <a:lnTo>
                    <a:pt x="19" y="4"/>
                  </a:lnTo>
                  <a:lnTo>
                    <a:pt x="19" y="9"/>
                  </a:lnTo>
                  <a:lnTo>
                    <a:pt x="19" y="9"/>
                  </a:lnTo>
                  <a:lnTo>
                    <a:pt x="19" y="14"/>
                  </a:lnTo>
                  <a:lnTo>
                    <a:pt x="19" y="14"/>
                  </a:lnTo>
                  <a:lnTo>
                    <a:pt x="19" y="14"/>
                  </a:lnTo>
                  <a:lnTo>
                    <a:pt x="14" y="19"/>
                  </a:lnTo>
                  <a:close/>
                </a:path>
              </a:pathLst>
            </a:custGeom>
            <a:solidFill>
              <a:srgbClr val="000000"/>
            </a:solidFill>
            <a:ln w="7938">
              <a:solidFill>
                <a:srgbClr val="000000"/>
              </a:solidFill>
              <a:prstDash val="solid"/>
              <a:round/>
              <a:headEnd/>
              <a:tailEnd/>
            </a:ln>
          </p:spPr>
          <p:txBody>
            <a:bodyPr/>
            <a:lstStyle/>
            <a:p>
              <a:endParaRPr lang="fr-FR"/>
            </a:p>
          </p:txBody>
        </p:sp>
        <p:sp>
          <p:nvSpPr>
            <p:cNvPr id="1262" name="Line 1269"/>
            <p:cNvSpPr>
              <a:spLocks noChangeShapeType="1"/>
            </p:cNvSpPr>
            <p:nvPr/>
          </p:nvSpPr>
          <p:spPr bwMode="auto">
            <a:xfrm rot="2966587" flipV="1">
              <a:off x="6749647" y="4347369"/>
              <a:ext cx="77788" cy="76200"/>
            </a:xfrm>
            <a:prstGeom prst="line">
              <a:avLst/>
            </a:prstGeom>
            <a:noFill/>
            <a:ln w="7938">
              <a:solidFill>
                <a:srgbClr val="000000"/>
              </a:solidFill>
              <a:round/>
              <a:headEnd/>
              <a:tailEnd/>
            </a:ln>
          </p:spPr>
          <p:txBody>
            <a:bodyPr/>
            <a:lstStyle/>
            <a:p>
              <a:endParaRPr lang="fr-FR"/>
            </a:p>
          </p:txBody>
        </p:sp>
        <p:sp>
          <p:nvSpPr>
            <p:cNvPr id="1263" name="Line 1270"/>
            <p:cNvSpPr>
              <a:spLocks noChangeShapeType="1"/>
            </p:cNvSpPr>
            <p:nvPr/>
          </p:nvSpPr>
          <p:spPr bwMode="auto">
            <a:xfrm rot="2966587">
              <a:off x="6749647" y="4347369"/>
              <a:ext cx="77788" cy="76200"/>
            </a:xfrm>
            <a:prstGeom prst="line">
              <a:avLst/>
            </a:prstGeom>
            <a:noFill/>
            <a:ln w="7938">
              <a:solidFill>
                <a:srgbClr val="000000"/>
              </a:solidFill>
              <a:round/>
              <a:headEnd/>
              <a:tailEnd/>
            </a:ln>
          </p:spPr>
          <p:txBody>
            <a:bodyPr/>
            <a:lstStyle/>
            <a:p>
              <a:endParaRPr lang="fr-FR"/>
            </a:p>
          </p:txBody>
        </p:sp>
        <p:sp>
          <p:nvSpPr>
            <p:cNvPr id="1264" name="Freeform 1271"/>
            <p:cNvSpPr>
              <a:spLocks/>
            </p:cNvSpPr>
            <p:nvPr/>
          </p:nvSpPr>
          <p:spPr bwMode="auto">
            <a:xfrm rot="2966587">
              <a:off x="6715516" y="4308475"/>
              <a:ext cx="30163" cy="30163"/>
            </a:xfrm>
            <a:custGeom>
              <a:avLst/>
              <a:gdLst/>
              <a:ahLst/>
              <a:cxnLst>
                <a:cxn ang="0">
                  <a:pos x="19" y="0"/>
                </a:cxn>
                <a:cxn ang="0">
                  <a:pos x="19" y="4"/>
                </a:cxn>
                <a:cxn ang="0">
                  <a:pos x="19" y="4"/>
                </a:cxn>
                <a:cxn ang="0">
                  <a:pos x="19" y="4"/>
                </a:cxn>
                <a:cxn ang="0">
                  <a:pos x="19" y="9"/>
                </a:cxn>
                <a:cxn ang="0">
                  <a:pos x="19" y="9"/>
                </a:cxn>
                <a:cxn ang="0">
                  <a:pos x="19" y="9"/>
                </a:cxn>
                <a:cxn ang="0">
                  <a:pos x="19" y="14"/>
                </a:cxn>
                <a:cxn ang="0">
                  <a:pos x="19" y="14"/>
                </a:cxn>
                <a:cxn ang="0">
                  <a:pos x="19" y="14"/>
                </a:cxn>
                <a:cxn ang="0">
                  <a:pos x="14" y="19"/>
                </a:cxn>
                <a:cxn ang="0">
                  <a:pos x="14" y="19"/>
                </a:cxn>
                <a:cxn ang="0">
                  <a:pos x="14" y="19"/>
                </a:cxn>
                <a:cxn ang="0">
                  <a:pos x="10" y="19"/>
                </a:cxn>
                <a:cxn ang="0">
                  <a:pos x="10" y="19"/>
                </a:cxn>
                <a:cxn ang="0">
                  <a:pos x="5" y="19"/>
                </a:cxn>
                <a:cxn ang="0">
                  <a:pos x="5" y="19"/>
                </a:cxn>
                <a:cxn ang="0">
                  <a:pos x="5" y="19"/>
                </a:cxn>
                <a:cxn ang="0">
                  <a:pos x="0" y="14"/>
                </a:cxn>
                <a:cxn ang="0">
                  <a:pos x="0" y="14"/>
                </a:cxn>
                <a:cxn ang="0">
                  <a:pos x="0" y="14"/>
                </a:cxn>
                <a:cxn ang="0">
                  <a:pos x="0" y="14"/>
                </a:cxn>
                <a:cxn ang="0">
                  <a:pos x="0" y="9"/>
                </a:cxn>
                <a:cxn ang="0">
                  <a:pos x="0" y="9"/>
                </a:cxn>
                <a:cxn ang="0">
                  <a:pos x="0" y="4"/>
                </a:cxn>
                <a:cxn ang="0">
                  <a:pos x="0" y="4"/>
                </a:cxn>
                <a:cxn ang="0">
                  <a:pos x="0" y="4"/>
                </a:cxn>
                <a:cxn ang="0">
                  <a:pos x="0" y="0"/>
                </a:cxn>
                <a:cxn ang="0">
                  <a:pos x="5" y="0"/>
                </a:cxn>
                <a:cxn ang="0">
                  <a:pos x="5" y="0"/>
                </a:cxn>
                <a:cxn ang="0">
                  <a:pos x="5" y="0"/>
                </a:cxn>
                <a:cxn ang="0">
                  <a:pos x="10" y="0"/>
                </a:cxn>
                <a:cxn ang="0">
                  <a:pos x="10" y="0"/>
                </a:cxn>
                <a:cxn ang="0">
                  <a:pos x="14" y="0"/>
                </a:cxn>
                <a:cxn ang="0">
                  <a:pos x="14" y="0"/>
                </a:cxn>
                <a:cxn ang="0">
                  <a:pos x="14" y="0"/>
                </a:cxn>
                <a:cxn ang="0">
                  <a:pos x="19" y="0"/>
                </a:cxn>
              </a:cxnLst>
              <a:rect l="0" t="0" r="r" b="b"/>
              <a:pathLst>
                <a:path w="19" h="19">
                  <a:moveTo>
                    <a:pt x="19" y="0"/>
                  </a:moveTo>
                  <a:lnTo>
                    <a:pt x="19" y="4"/>
                  </a:lnTo>
                  <a:lnTo>
                    <a:pt x="19" y="4"/>
                  </a:lnTo>
                  <a:lnTo>
                    <a:pt x="19" y="4"/>
                  </a:lnTo>
                  <a:lnTo>
                    <a:pt x="19" y="9"/>
                  </a:lnTo>
                  <a:lnTo>
                    <a:pt x="19" y="9"/>
                  </a:lnTo>
                  <a:lnTo>
                    <a:pt x="19" y="9"/>
                  </a:lnTo>
                  <a:lnTo>
                    <a:pt x="19" y="14"/>
                  </a:lnTo>
                  <a:lnTo>
                    <a:pt x="19" y="14"/>
                  </a:lnTo>
                  <a:lnTo>
                    <a:pt x="19" y="14"/>
                  </a:lnTo>
                  <a:lnTo>
                    <a:pt x="14" y="19"/>
                  </a:lnTo>
                  <a:lnTo>
                    <a:pt x="14" y="19"/>
                  </a:lnTo>
                  <a:lnTo>
                    <a:pt x="14" y="19"/>
                  </a:lnTo>
                  <a:lnTo>
                    <a:pt x="10" y="19"/>
                  </a:lnTo>
                  <a:lnTo>
                    <a:pt x="10" y="19"/>
                  </a:lnTo>
                  <a:lnTo>
                    <a:pt x="5" y="19"/>
                  </a:lnTo>
                  <a:lnTo>
                    <a:pt x="5" y="19"/>
                  </a:lnTo>
                  <a:lnTo>
                    <a:pt x="5" y="19"/>
                  </a:lnTo>
                  <a:lnTo>
                    <a:pt x="0" y="14"/>
                  </a:lnTo>
                  <a:lnTo>
                    <a:pt x="0" y="14"/>
                  </a:lnTo>
                  <a:lnTo>
                    <a:pt x="0" y="14"/>
                  </a:lnTo>
                  <a:lnTo>
                    <a:pt x="0" y="14"/>
                  </a:lnTo>
                  <a:lnTo>
                    <a:pt x="0" y="9"/>
                  </a:lnTo>
                  <a:lnTo>
                    <a:pt x="0" y="9"/>
                  </a:lnTo>
                  <a:lnTo>
                    <a:pt x="0" y="4"/>
                  </a:lnTo>
                  <a:lnTo>
                    <a:pt x="0" y="4"/>
                  </a:lnTo>
                  <a:lnTo>
                    <a:pt x="0" y="4"/>
                  </a:lnTo>
                  <a:lnTo>
                    <a:pt x="0" y="0"/>
                  </a:lnTo>
                  <a:lnTo>
                    <a:pt x="5" y="0"/>
                  </a:lnTo>
                  <a:lnTo>
                    <a:pt x="5" y="0"/>
                  </a:lnTo>
                  <a:lnTo>
                    <a:pt x="5" y="0"/>
                  </a:lnTo>
                  <a:lnTo>
                    <a:pt x="10" y="0"/>
                  </a:lnTo>
                  <a:lnTo>
                    <a:pt x="10" y="0"/>
                  </a:lnTo>
                  <a:lnTo>
                    <a:pt x="14" y="0"/>
                  </a:lnTo>
                  <a:lnTo>
                    <a:pt x="14" y="0"/>
                  </a:lnTo>
                  <a:lnTo>
                    <a:pt x="14" y="0"/>
                  </a:lnTo>
                  <a:lnTo>
                    <a:pt x="19" y="0"/>
                  </a:lnTo>
                  <a:close/>
                </a:path>
              </a:pathLst>
            </a:custGeom>
            <a:solidFill>
              <a:srgbClr val="000000"/>
            </a:solidFill>
            <a:ln w="7938">
              <a:solidFill>
                <a:srgbClr val="000000"/>
              </a:solidFill>
              <a:prstDash val="solid"/>
              <a:round/>
              <a:headEnd/>
              <a:tailEnd/>
            </a:ln>
          </p:spPr>
          <p:txBody>
            <a:bodyPr/>
            <a:lstStyle/>
            <a:p>
              <a:endParaRPr lang="fr-FR"/>
            </a:p>
          </p:txBody>
        </p:sp>
        <p:sp>
          <p:nvSpPr>
            <p:cNvPr id="1265" name="Line 1272"/>
            <p:cNvSpPr>
              <a:spLocks noChangeShapeType="1"/>
            </p:cNvSpPr>
            <p:nvPr/>
          </p:nvSpPr>
          <p:spPr bwMode="auto">
            <a:xfrm rot="2966587">
              <a:off x="6694879" y="4284663"/>
              <a:ext cx="76200" cy="76200"/>
            </a:xfrm>
            <a:prstGeom prst="line">
              <a:avLst/>
            </a:prstGeom>
            <a:noFill/>
            <a:ln w="7938">
              <a:solidFill>
                <a:srgbClr val="000000"/>
              </a:solidFill>
              <a:round/>
              <a:headEnd/>
              <a:tailEnd/>
            </a:ln>
          </p:spPr>
          <p:txBody>
            <a:bodyPr/>
            <a:lstStyle/>
            <a:p>
              <a:endParaRPr lang="fr-FR"/>
            </a:p>
          </p:txBody>
        </p:sp>
        <p:sp>
          <p:nvSpPr>
            <p:cNvPr id="1266" name="Line 1273"/>
            <p:cNvSpPr>
              <a:spLocks noChangeShapeType="1"/>
            </p:cNvSpPr>
            <p:nvPr/>
          </p:nvSpPr>
          <p:spPr bwMode="auto">
            <a:xfrm rot="2966587" flipV="1">
              <a:off x="6694879" y="4284663"/>
              <a:ext cx="76200" cy="76200"/>
            </a:xfrm>
            <a:prstGeom prst="line">
              <a:avLst/>
            </a:prstGeom>
            <a:noFill/>
            <a:ln w="7938">
              <a:solidFill>
                <a:srgbClr val="000000"/>
              </a:solidFill>
              <a:round/>
              <a:headEnd/>
              <a:tailEnd/>
            </a:ln>
          </p:spPr>
          <p:txBody>
            <a:bodyPr/>
            <a:lstStyle/>
            <a:p>
              <a:endParaRPr lang="fr-FR"/>
            </a:p>
          </p:txBody>
        </p:sp>
        <p:sp>
          <p:nvSpPr>
            <p:cNvPr id="1267" name="Freeform 1274"/>
            <p:cNvSpPr>
              <a:spLocks/>
            </p:cNvSpPr>
            <p:nvPr/>
          </p:nvSpPr>
          <p:spPr bwMode="auto">
            <a:xfrm rot="2966587">
              <a:off x="6825054" y="4311650"/>
              <a:ext cx="38100" cy="38100"/>
            </a:xfrm>
            <a:custGeom>
              <a:avLst/>
              <a:gdLst/>
              <a:ahLst/>
              <a:cxnLst>
                <a:cxn ang="0">
                  <a:pos x="19" y="5"/>
                </a:cxn>
                <a:cxn ang="0">
                  <a:pos x="19" y="5"/>
                </a:cxn>
                <a:cxn ang="0">
                  <a:pos x="24" y="9"/>
                </a:cxn>
                <a:cxn ang="0">
                  <a:pos x="24" y="9"/>
                </a:cxn>
                <a:cxn ang="0">
                  <a:pos x="24" y="9"/>
                </a:cxn>
                <a:cxn ang="0">
                  <a:pos x="24" y="14"/>
                </a:cxn>
                <a:cxn ang="0">
                  <a:pos x="24" y="14"/>
                </a:cxn>
                <a:cxn ang="0">
                  <a:pos x="24" y="19"/>
                </a:cxn>
                <a:cxn ang="0">
                  <a:pos x="19" y="19"/>
                </a:cxn>
                <a:cxn ang="0">
                  <a:pos x="19" y="19"/>
                </a:cxn>
                <a:cxn ang="0">
                  <a:pos x="19" y="19"/>
                </a:cxn>
                <a:cxn ang="0">
                  <a:pos x="15" y="24"/>
                </a:cxn>
                <a:cxn ang="0">
                  <a:pos x="15" y="24"/>
                </a:cxn>
                <a:cxn ang="0">
                  <a:pos x="15" y="24"/>
                </a:cxn>
                <a:cxn ang="0">
                  <a:pos x="10" y="24"/>
                </a:cxn>
                <a:cxn ang="0">
                  <a:pos x="10" y="24"/>
                </a:cxn>
                <a:cxn ang="0">
                  <a:pos x="10" y="24"/>
                </a:cxn>
                <a:cxn ang="0">
                  <a:pos x="5" y="19"/>
                </a:cxn>
                <a:cxn ang="0">
                  <a:pos x="5" y="19"/>
                </a:cxn>
                <a:cxn ang="0">
                  <a:pos x="5" y="19"/>
                </a:cxn>
                <a:cxn ang="0">
                  <a:pos x="5" y="19"/>
                </a:cxn>
                <a:cxn ang="0">
                  <a:pos x="0" y="14"/>
                </a:cxn>
                <a:cxn ang="0">
                  <a:pos x="0" y="14"/>
                </a:cxn>
                <a:cxn ang="0">
                  <a:pos x="0" y="14"/>
                </a:cxn>
                <a:cxn ang="0">
                  <a:pos x="0" y="9"/>
                </a:cxn>
                <a:cxn ang="0">
                  <a:pos x="5" y="9"/>
                </a:cxn>
                <a:cxn ang="0">
                  <a:pos x="5" y="5"/>
                </a:cxn>
                <a:cxn ang="0">
                  <a:pos x="5" y="5"/>
                </a:cxn>
                <a:cxn ang="0">
                  <a:pos x="5" y="5"/>
                </a:cxn>
                <a:cxn ang="0">
                  <a:pos x="10" y="5"/>
                </a:cxn>
                <a:cxn ang="0">
                  <a:pos x="10" y="5"/>
                </a:cxn>
                <a:cxn ang="0">
                  <a:pos x="10" y="0"/>
                </a:cxn>
                <a:cxn ang="0">
                  <a:pos x="15" y="0"/>
                </a:cxn>
                <a:cxn ang="0">
                  <a:pos x="15" y="5"/>
                </a:cxn>
                <a:cxn ang="0">
                  <a:pos x="19" y="5"/>
                </a:cxn>
                <a:cxn ang="0">
                  <a:pos x="19" y="5"/>
                </a:cxn>
                <a:cxn ang="0">
                  <a:pos x="19" y="5"/>
                </a:cxn>
              </a:cxnLst>
              <a:rect l="0" t="0" r="r" b="b"/>
              <a:pathLst>
                <a:path w="24" h="24">
                  <a:moveTo>
                    <a:pt x="19" y="5"/>
                  </a:moveTo>
                  <a:lnTo>
                    <a:pt x="19" y="5"/>
                  </a:lnTo>
                  <a:lnTo>
                    <a:pt x="24" y="9"/>
                  </a:lnTo>
                  <a:lnTo>
                    <a:pt x="24" y="9"/>
                  </a:lnTo>
                  <a:lnTo>
                    <a:pt x="24" y="9"/>
                  </a:lnTo>
                  <a:lnTo>
                    <a:pt x="24" y="14"/>
                  </a:lnTo>
                  <a:lnTo>
                    <a:pt x="24" y="14"/>
                  </a:lnTo>
                  <a:lnTo>
                    <a:pt x="24" y="19"/>
                  </a:lnTo>
                  <a:lnTo>
                    <a:pt x="19" y="19"/>
                  </a:lnTo>
                  <a:lnTo>
                    <a:pt x="19" y="19"/>
                  </a:lnTo>
                  <a:lnTo>
                    <a:pt x="19" y="19"/>
                  </a:lnTo>
                  <a:lnTo>
                    <a:pt x="15" y="24"/>
                  </a:lnTo>
                  <a:lnTo>
                    <a:pt x="15" y="24"/>
                  </a:lnTo>
                  <a:lnTo>
                    <a:pt x="15" y="24"/>
                  </a:lnTo>
                  <a:lnTo>
                    <a:pt x="10" y="24"/>
                  </a:lnTo>
                  <a:lnTo>
                    <a:pt x="10" y="24"/>
                  </a:lnTo>
                  <a:lnTo>
                    <a:pt x="10" y="24"/>
                  </a:lnTo>
                  <a:lnTo>
                    <a:pt x="5" y="19"/>
                  </a:lnTo>
                  <a:lnTo>
                    <a:pt x="5" y="19"/>
                  </a:lnTo>
                  <a:lnTo>
                    <a:pt x="5" y="19"/>
                  </a:lnTo>
                  <a:lnTo>
                    <a:pt x="5" y="19"/>
                  </a:lnTo>
                  <a:lnTo>
                    <a:pt x="0" y="14"/>
                  </a:lnTo>
                  <a:lnTo>
                    <a:pt x="0" y="14"/>
                  </a:lnTo>
                  <a:lnTo>
                    <a:pt x="0" y="14"/>
                  </a:lnTo>
                  <a:lnTo>
                    <a:pt x="0" y="9"/>
                  </a:lnTo>
                  <a:lnTo>
                    <a:pt x="5" y="9"/>
                  </a:lnTo>
                  <a:lnTo>
                    <a:pt x="5" y="5"/>
                  </a:lnTo>
                  <a:lnTo>
                    <a:pt x="5" y="5"/>
                  </a:lnTo>
                  <a:lnTo>
                    <a:pt x="5" y="5"/>
                  </a:lnTo>
                  <a:lnTo>
                    <a:pt x="10" y="5"/>
                  </a:lnTo>
                  <a:lnTo>
                    <a:pt x="10" y="5"/>
                  </a:lnTo>
                  <a:lnTo>
                    <a:pt x="10" y="0"/>
                  </a:lnTo>
                  <a:lnTo>
                    <a:pt x="15" y="0"/>
                  </a:lnTo>
                  <a:lnTo>
                    <a:pt x="15" y="5"/>
                  </a:lnTo>
                  <a:lnTo>
                    <a:pt x="19" y="5"/>
                  </a:lnTo>
                  <a:lnTo>
                    <a:pt x="19" y="5"/>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1268" name="Line 1275"/>
            <p:cNvSpPr>
              <a:spLocks noChangeShapeType="1"/>
            </p:cNvSpPr>
            <p:nvPr/>
          </p:nvSpPr>
          <p:spPr bwMode="auto">
            <a:xfrm rot="2966587">
              <a:off x="6802035" y="4296569"/>
              <a:ext cx="84138" cy="76200"/>
            </a:xfrm>
            <a:prstGeom prst="line">
              <a:avLst/>
            </a:prstGeom>
            <a:noFill/>
            <a:ln w="7938">
              <a:solidFill>
                <a:srgbClr val="000000"/>
              </a:solidFill>
              <a:round/>
              <a:headEnd/>
              <a:tailEnd/>
            </a:ln>
          </p:spPr>
          <p:txBody>
            <a:bodyPr/>
            <a:lstStyle/>
            <a:p>
              <a:endParaRPr lang="fr-FR"/>
            </a:p>
          </p:txBody>
        </p:sp>
        <p:sp>
          <p:nvSpPr>
            <p:cNvPr id="1269" name="Line 1276"/>
            <p:cNvSpPr>
              <a:spLocks noChangeShapeType="1"/>
            </p:cNvSpPr>
            <p:nvPr/>
          </p:nvSpPr>
          <p:spPr bwMode="auto">
            <a:xfrm rot="2966587" flipV="1">
              <a:off x="6802035" y="4296569"/>
              <a:ext cx="84138" cy="76200"/>
            </a:xfrm>
            <a:prstGeom prst="line">
              <a:avLst/>
            </a:prstGeom>
            <a:noFill/>
            <a:ln w="7938">
              <a:solidFill>
                <a:srgbClr val="000000"/>
              </a:solidFill>
              <a:round/>
              <a:headEnd/>
              <a:tailEnd/>
            </a:ln>
          </p:spPr>
          <p:txBody>
            <a:bodyPr/>
            <a:lstStyle/>
            <a:p>
              <a:endParaRPr lang="fr-FR"/>
            </a:p>
          </p:txBody>
        </p:sp>
        <p:sp>
          <p:nvSpPr>
            <p:cNvPr id="1270" name="Freeform 1277"/>
            <p:cNvSpPr>
              <a:spLocks/>
            </p:cNvSpPr>
            <p:nvPr/>
          </p:nvSpPr>
          <p:spPr bwMode="auto">
            <a:xfrm rot="2966587">
              <a:off x="6778222" y="4250532"/>
              <a:ext cx="30163" cy="38100"/>
            </a:xfrm>
            <a:custGeom>
              <a:avLst/>
              <a:gdLst/>
              <a:ahLst/>
              <a:cxnLst>
                <a:cxn ang="0">
                  <a:pos x="14" y="5"/>
                </a:cxn>
                <a:cxn ang="0">
                  <a:pos x="19" y="5"/>
                </a:cxn>
                <a:cxn ang="0">
                  <a:pos x="19" y="9"/>
                </a:cxn>
                <a:cxn ang="0">
                  <a:pos x="19" y="9"/>
                </a:cxn>
                <a:cxn ang="0">
                  <a:pos x="19" y="9"/>
                </a:cxn>
                <a:cxn ang="0">
                  <a:pos x="19" y="14"/>
                </a:cxn>
                <a:cxn ang="0">
                  <a:pos x="19" y="14"/>
                </a:cxn>
                <a:cxn ang="0">
                  <a:pos x="19" y="14"/>
                </a:cxn>
                <a:cxn ang="0">
                  <a:pos x="19" y="19"/>
                </a:cxn>
                <a:cxn ang="0">
                  <a:pos x="14" y="19"/>
                </a:cxn>
                <a:cxn ang="0">
                  <a:pos x="14" y="19"/>
                </a:cxn>
                <a:cxn ang="0">
                  <a:pos x="14" y="24"/>
                </a:cxn>
                <a:cxn ang="0">
                  <a:pos x="10" y="24"/>
                </a:cxn>
                <a:cxn ang="0">
                  <a:pos x="10" y="24"/>
                </a:cxn>
                <a:cxn ang="0">
                  <a:pos x="10" y="24"/>
                </a:cxn>
                <a:cxn ang="0">
                  <a:pos x="5" y="24"/>
                </a:cxn>
                <a:cxn ang="0">
                  <a:pos x="5" y="24"/>
                </a:cxn>
                <a:cxn ang="0">
                  <a:pos x="5" y="19"/>
                </a:cxn>
                <a:cxn ang="0">
                  <a:pos x="0" y="19"/>
                </a:cxn>
                <a:cxn ang="0">
                  <a:pos x="0" y="19"/>
                </a:cxn>
                <a:cxn ang="0">
                  <a:pos x="0" y="14"/>
                </a:cxn>
                <a:cxn ang="0">
                  <a:pos x="0" y="14"/>
                </a:cxn>
                <a:cxn ang="0">
                  <a:pos x="0" y="14"/>
                </a:cxn>
                <a:cxn ang="0">
                  <a:pos x="0" y="9"/>
                </a:cxn>
                <a:cxn ang="0">
                  <a:pos x="0" y="9"/>
                </a:cxn>
                <a:cxn ang="0">
                  <a:pos x="0" y="9"/>
                </a:cxn>
                <a:cxn ang="0">
                  <a:pos x="0" y="5"/>
                </a:cxn>
                <a:cxn ang="0">
                  <a:pos x="0" y="5"/>
                </a:cxn>
                <a:cxn ang="0">
                  <a:pos x="5" y="5"/>
                </a:cxn>
                <a:cxn ang="0">
                  <a:pos x="5" y="5"/>
                </a:cxn>
                <a:cxn ang="0">
                  <a:pos x="5" y="0"/>
                </a:cxn>
                <a:cxn ang="0">
                  <a:pos x="10" y="0"/>
                </a:cxn>
                <a:cxn ang="0">
                  <a:pos x="10" y="0"/>
                </a:cxn>
                <a:cxn ang="0">
                  <a:pos x="10" y="0"/>
                </a:cxn>
                <a:cxn ang="0">
                  <a:pos x="14" y="5"/>
                </a:cxn>
                <a:cxn ang="0">
                  <a:pos x="14" y="5"/>
                </a:cxn>
                <a:cxn ang="0">
                  <a:pos x="14" y="5"/>
                </a:cxn>
              </a:cxnLst>
              <a:rect l="0" t="0" r="r" b="b"/>
              <a:pathLst>
                <a:path w="19" h="24">
                  <a:moveTo>
                    <a:pt x="14" y="5"/>
                  </a:moveTo>
                  <a:lnTo>
                    <a:pt x="19" y="5"/>
                  </a:lnTo>
                  <a:lnTo>
                    <a:pt x="19" y="9"/>
                  </a:lnTo>
                  <a:lnTo>
                    <a:pt x="19" y="9"/>
                  </a:lnTo>
                  <a:lnTo>
                    <a:pt x="19" y="9"/>
                  </a:lnTo>
                  <a:lnTo>
                    <a:pt x="19" y="14"/>
                  </a:lnTo>
                  <a:lnTo>
                    <a:pt x="19" y="14"/>
                  </a:lnTo>
                  <a:lnTo>
                    <a:pt x="19" y="14"/>
                  </a:lnTo>
                  <a:lnTo>
                    <a:pt x="19" y="19"/>
                  </a:lnTo>
                  <a:lnTo>
                    <a:pt x="14" y="19"/>
                  </a:lnTo>
                  <a:lnTo>
                    <a:pt x="14" y="19"/>
                  </a:lnTo>
                  <a:lnTo>
                    <a:pt x="14" y="24"/>
                  </a:lnTo>
                  <a:lnTo>
                    <a:pt x="10" y="24"/>
                  </a:lnTo>
                  <a:lnTo>
                    <a:pt x="10" y="24"/>
                  </a:lnTo>
                  <a:lnTo>
                    <a:pt x="10" y="24"/>
                  </a:lnTo>
                  <a:lnTo>
                    <a:pt x="5" y="24"/>
                  </a:lnTo>
                  <a:lnTo>
                    <a:pt x="5" y="24"/>
                  </a:lnTo>
                  <a:lnTo>
                    <a:pt x="5" y="19"/>
                  </a:lnTo>
                  <a:lnTo>
                    <a:pt x="0" y="19"/>
                  </a:lnTo>
                  <a:lnTo>
                    <a:pt x="0" y="19"/>
                  </a:lnTo>
                  <a:lnTo>
                    <a:pt x="0" y="14"/>
                  </a:lnTo>
                  <a:lnTo>
                    <a:pt x="0" y="14"/>
                  </a:lnTo>
                  <a:lnTo>
                    <a:pt x="0" y="14"/>
                  </a:lnTo>
                  <a:lnTo>
                    <a:pt x="0" y="9"/>
                  </a:lnTo>
                  <a:lnTo>
                    <a:pt x="0" y="9"/>
                  </a:lnTo>
                  <a:lnTo>
                    <a:pt x="0" y="9"/>
                  </a:lnTo>
                  <a:lnTo>
                    <a:pt x="0" y="5"/>
                  </a:lnTo>
                  <a:lnTo>
                    <a:pt x="0" y="5"/>
                  </a:lnTo>
                  <a:lnTo>
                    <a:pt x="5" y="5"/>
                  </a:lnTo>
                  <a:lnTo>
                    <a:pt x="5" y="5"/>
                  </a:lnTo>
                  <a:lnTo>
                    <a:pt x="5" y="0"/>
                  </a:lnTo>
                  <a:lnTo>
                    <a:pt x="10" y="0"/>
                  </a:lnTo>
                  <a:lnTo>
                    <a:pt x="10" y="0"/>
                  </a:lnTo>
                  <a:lnTo>
                    <a:pt x="10" y="0"/>
                  </a:lnTo>
                  <a:lnTo>
                    <a:pt x="14" y="5"/>
                  </a:lnTo>
                  <a:lnTo>
                    <a:pt x="14" y="5"/>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1271" name="Line 1278"/>
            <p:cNvSpPr>
              <a:spLocks noChangeShapeType="1"/>
            </p:cNvSpPr>
            <p:nvPr/>
          </p:nvSpPr>
          <p:spPr bwMode="auto">
            <a:xfrm rot="2966587">
              <a:off x="6754410" y="4228306"/>
              <a:ext cx="76200" cy="84138"/>
            </a:xfrm>
            <a:prstGeom prst="line">
              <a:avLst/>
            </a:prstGeom>
            <a:noFill/>
            <a:ln w="7938">
              <a:solidFill>
                <a:srgbClr val="000000"/>
              </a:solidFill>
              <a:round/>
              <a:headEnd/>
              <a:tailEnd/>
            </a:ln>
          </p:spPr>
          <p:txBody>
            <a:bodyPr/>
            <a:lstStyle/>
            <a:p>
              <a:endParaRPr lang="fr-FR"/>
            </a:p>
          </p:txBody>
        </p:sp>
        <p:sp>
          <p:nvSpPr>
            <p:cNvPr id="1272" name="Line 1279"/>
            <p:cNvSpPr>
              <a:spLocks noChangeShapeType="1"/>
            </p:cNvSpPr>
            <p:nvPr/>
          </p:nvSpPr>
          <p:spPr bwMode="auto">
            <a:xfrm rot="2966587" flipV="1">
              <a:off x="6754410" y="4228306"/>
              <a:ext cx="76200" cy="84138"/>
            </a:xfrm>
            <a:prstGeom prst="line">
              <a:avLst/>
            </a:prstGeom>
            <a:noFill/>
            <a:ln w="7938">
              <a:solidFill>
                <a:srgbClr val="000000"/>
              </a:solidFill>
              <a:round/>
              <a:headEnd/>
              <a:tailEnd/>
            </a:ln>
          </p:spPr>
          <p:txBody>
            <a:bodyPr/>
            <a:lstStyle/>
            <a:p>
              <a:endParaRPr lang="fr-FR"/>
            </a:p>
          </p:txBody>
        </p:sp>
        <p:sp>
          <p:nvSpPr>
            <p:cNvPr id="1273" name="Freeform 1280"/>
            <p:cNvSpPr>
              <a:spLocks/>
            </p:cNvSpPr>
            <p:nvPr/>
          </p:nvSpPr>
          <p:spPr bwMode="auto">
            <a:xfrm rot="2966587">
              <a:off x="6697259" y="3558382"/>
              <a:ext cx="30163" cy="38100"/>
            </a:xfrm>
            <a:custGeom>
              <a:avLst/>
              <a:gdLst/>
              <a:ahLst/>
              <a:cxnLst>
                <a:cxn ang="0">
                  <a:pos x="10" y="24"/>
                </a:cxn>
                <a:cxn ang="0">
                  <a:pos x="5" y="24"/>
                </a:cxn>
                <a:cxn ang="0">
                  <a:pos x="5" y="24"/>
                </a:cxn>
                <a:cxn ang="0">
                  <a:pos x="5" y="19"/>
                </a:cxn>
                <a:cxn ang="0">
                  <a:pos x="0" y="19"/>
                </a:cxn>
                <a:cxn ang="0">
                  <a:pos x="0" y="19"/>
                </a:cxn>
                <a:cxn ang="0">
                  <a:pos x="0" y="19"/>
                </a:cxn>
                <a:cxn ang="0">
                  <a:pos x="0" y="14"/>
                </a:cxn>
                <a:cxn ang="0">
                  <a:pos x="0" y="14"/>
                </a:cxn>
                <a:cxn ang="0">
                  <a:pos x="0" y="9"/>
                </a:cxn>
                <a:cxn ang="0">
                  <a:pos x="0" y="9"/>
                </a:cxn>
                <a:cxn ang="0">
                  <a:pos x="0" y="9"/>
                </a:cxn>
                <a:cxn ang="0">
                  <a:pos x="0" y="5"/>
                </a:cxn>
                <a:cxn ang="0">
                  <a:pos x="0" y="5"/>
                </a:cxn>
                <a:cxn ang="0">
                  <a:pos x="5" y="5"/>
                </a:cxn>
                <a:cxn ang="0">
                  <a:pos x="5" y="5"/>
                </a:cxn>
                <a:cxn ang="0">
                  <a:pos x="5" y="0"/>
                </a:cxn>
                <a:cxn ang="0">
                  <a:pos x="10" y="0"/>
                </a:cxn>
                <a:cxn ang="0">
                  <a:pos x="10" y="0"/>
                </a:cxn>
                <a:cxn ang="0">
                  <a:pos x="10" y="0"/>
                </a:cxn>
                <a:cxn ang="0">
                  <a:pos x="14" y="0"/>
                </a:cxn>
                <a:cxn ang="0">
                  <a:pos x="14" y="5"/>
                </a:cxn>
                <a:cxn ang="0">
                  <a:pos x="14" y="5"/>
                </a:cxn>
                <a:cxn ang="0">
                  <a:pos x="19" y="5"/>
                </a:cxn>
                <a:cxn ang="0">
                  <a:pos x="19" y="5"/>
                </a:cxn>
                <a:cxn ang="0">
                  <a:pos x="19" y="9"/>
                </a:cxn>
                <a:cxn ang="0">
                  <a:pos x="19" y="9"/>
                </a:cxn>
                <a:cxn ang="0">
                  <a:pos x="19" y="14"/>
                </a:cxn>
                <a:cxn ang="0">
                  <a:pos x="19" y="14"/>
                </a:cxn>
                <a:cxn ang="0">
                  <a:pos x="19" y="14"/>
                </a:cxn>
                <a:cxn ang="0">
                  <a:pos x="19" y="19"/>
                </a:cxn>
                <a:cxn ang="0">
                  <a:pos x="19" y="19"/>
                </a:cxn>
                <a:cxn ang="0">
                  <a:pos x="14" y="19"/>
                </a:cxn>
                <a:cxn ang="0">
                  <a:pos x="14" y="24"/>
                </a:cxn>
                <a:cxn ang="0">
                  <a:pos x="14" y="24"/>
                </a:cxn>
                <a:cxn ang="0">
                  <a:pos x="10" y="24"/>
                </a:cxn>
                <a:cxn ang="0">
                  <a:pos x="10" y="24"/>
                </a:cxn>
              </a:cxnLst>
              <a:rect l="0" t="0" r="r" b="b"/>
              <a:pathLst>
                <a:path w="19" h="24">
                  <a:moveTo>
                    <a:pt x="10" y="24"/>
                  </a:moveTo>
                  <a:lnTo>
                    <a:pt x="5" y="24"/>
                  </a:lnTo>
                  <a:lnTo>
                    <a:pt x="5" y="24"/>
                  </a:lnTo>
                  <a:lnTo>
                    <a:pt x="5" y="19"/>
                  </a:lnTo>
                  <a:lnTo>
                    <a:pt x="0" y="19"/>
                  </a:lnTo>
                  <a:lnTo>
                    <a:pt x="0" y="19"/>
                  </a:lnTo>
                  <a:lnTo>
                    <a:pt x="0" y="19"/>
                  </a:lnTo>
                  <a:lnTo>
                    <a:pt x="0" y="14"/>
                  </a:lnTo>
                  <a:lnTo>
                    <a:pt x="0" y="14"/>
                  </a:lnTo>
                  <a:lnTo>
                    <a:pt x="0" y="9"/>
                  </a:lnTo>
                  <a:lnTo>
                    <a:pt x="0" y="9"/>
                  </a:lnTo>
                  <a:lnTo>
                    <a:pt x="0" y="9"/>
                  </a:lnTo>
                  <a:lnTo>
                    <a:pt x="0" y="5"/>
                  </a:lnTo>
                  <a:lnTo>
                    <a:pt x="0" y="5"/>
                  </a:lnTo>
                  <a:lnTo>
                    <a:pt x="5" y="5"/>
                  </a:lnTo>
                  <a:lnTo>
                    <a:pt x="5" y="5"/>
                  </a:lnTo>
                  <a:lnTo>
                    <a:pt x="5" y="0"/>
                  </a:lnTo>
                  <a:lnTo>
                    <a:pt x="10" y="0"/>
                  </a:lnTo>
                  <a:lnTo>
                    <a:pt x="10" y="0"/>
                  </a:lnTo>
                  <a:lnTo>
                    <a:pt x="10" y="0"/>
                  </a:lnTo>
                  <a:lnTo>
                    <a:pt x="14" y="0"/>
                  </a:lnTo>
                  <a:lnTo>
                    <a:pt x="14" y="5"/>
                  </a:lnTo>
                  <a:lnTo>
                    <a:pt x="14" y="5"/>
                  </a:lnTo>
                  <a:lnTo>
                    <a:pt x="19" y="5"/>
                  </a:lnTo>
                  <a:lnTo>
                    <a:pt x="19" y="5"/>
                  </a:lnTo>
                  <a:lnTo>
                    <a:pt x="19" y="9"/>
                  </a:lnTo>
                  <a:lnTo>
                    <a:pt x="19" y="9"/>
                  </a:lnTo>
                  <a:lnTo>
                    <a:pt x="19" y="14"/>
                  </a:lnTo>
                  <a:lnTo>
                    <a:pt x="19" y="14"/>
                  </a:lnTo>
                  <a:lnTo>
                    <a:pt x="19" y="14"/>
                  </a:lnTo>
                  <a:lnTo>
                    <a:pt x="19" y="19"/>
                  </a:lnTo>
                  <a:lnTo>
                    <a:pt x="19" y="19"/>
                  </a:lnTo>
                  <a:lnTo>
                    <a:pt x="14" y="19"/>
                  </a:lnTo>
                  <a:lnTo>
                    <a:pt x="14" y="24"/>
                  </a:lnTo>
                  <a:lnTo>
                    <a:pt x="14" y="24"/>
                  </a:lnTo>
                  <a:lnTo>
                    <a:pt x="10" y="24"/>
                  </a:lnTo>
                  <a:lnTo>
                    <a:pt x="10" y="24"/>
                  </a:lnTo>
                  <a:close/>
                </a:path>
              </a:pathLst>
            </a:custGeom>
            <a:solidFill>
              <a:srgbClr val="000000"/>
            </a:solidFill>
            <a:ln w="7938">
              <a:solidFill>
                <a:srgbClr val="000000"/>
              </a:solidFill>
              <a:prstDash val="solid"/>
              <a:round/>
              <a:headEnd/>
              <a:tailEnd/>
            </a:ln>
          </p:spPr>
          <p:txBody>
            <a:bodyPr/>
            <a:lstStyle/>
            <a:p>
              <a:endParaRPr lang="fr-FR"/>
            </a:p>
          </p:txBody>
        </p:sp>
        <p:sp>
          <p:nvSpPr>
            <p:cNvPr id="1274" name="Line 1281"/>
            <p:cNvSpPr>
              <a:spLocks noChangeShapeType="1"/>
            </p:cNvSpPr>
            <p:nvPr/>
          </p:nvSpPr>
          <p:spPr bwMode="auto">
            <a:xfrm rot="2966587">
              <a:off x="6651223" y="3569494"/>
              <a:ext cx="114300" cy="7937"/>
            </a:xfrm>
            <a:prstGeom prst="line">
              <a:avLst/>
            </a:prstGeom>
            <a:noFill/>
            <a:ln w="7938">
              <a:solidFill>
                <a:srgbClr val="000000"/>
              </a:solidFill>
              <a:round/>
              <a:headEnd/>
              <a:tailEnd/>
            </a:ln>
          </p:spPr>
          <p:txBody>
            <a:bodyPr/>
            <a:lstStyle/>
            <a:p>
              <a:endParaRPr lang="fr-FR"/>
            </a:p>
          </p:txBody>
        </p:sp>
        <p:sp>
          <p:nvSpPr>
            <p:cNvPr id="1275" name="Line 1282"/>
            <p:cNvSpPr>
              <a:spLocks noChangeShapeType="1"/>
            </p:cNvSpPr>
            <p:nvPr/>
          </p:nvSpPr>
          <p:spPr bwMode="auto">
            <a:xfrm rot="2966587" flipV="1">
              <a:off x="6713135" y="3520282"/>
              <a:ext cx="1587" cy="114300"/>
            </a:xfrm>
            <a:prstGeom prst="line">
              <a:avLst/>
            </a:prstGeom>
            <a:noFill/>
            <a:ln w="7938">
              <a:solidFill>
                <a:srgbClr val="000000"/>
              </a:solidFill>
              <a:round/>
              <a:headEnd/>
              <a:tailEnd/>
            </a:ln>
          </p:spPr>
          <p:txBody>
            <a:bodyPr/>
            <a:lstStyle/>
            <a:p>
              <a:endParaRPr lang="fr-FR"/>
            </a:p>
          </p:txBody>
        </p:sp>
        <p:sp>
          <p:nvSpPr>
            <p:cNvPr id="1276" name="Freeform 1283"/>
            <p:cNvSpPr>
              <a:spLocks/>
            </p:cNvSpPr>
            <p:nvPr/>
          </p:nvSpPr>
          <p:spPr bwMode="auto">
            <a:xfrm rot="2966587">
              <a:off x="6698054" y="3481387"/>
              <a:ext cx="39688" cy="30163"/>
            </a:xfrm>
            <a:custGeom>
              <a:avLst/>
              <a:gdLst/>
              <a:ahLst/>
              <a:cxnLst>
                <a:cxn ang="0">
                  <a:pos x="25" y="10"/>
                </a:cxn>
                <a:cxn ang="0">
                  <a:pos x="25" y="10"/>
                </a:cxn>
                <a:cxn ang="0">
                  <a:pos x="25" y="15"/>
                </a:cxn>
                <a:cxn ang="0">
                  <a:pos x="25" y="15"/>
                </a:cxn>
                <a:cxn ang="0">
                  <a:pos x="20" y="15"/>
                </a:cxn>
                <a:cxn ang="0">
                  <a:pos x="20" y="15"/>
                </a:cxn>
                <a:cxn ang="0">
                  <a:pos x="20" y="19"/>
                </a:cxn>
                <a:cxn ang="0">
                  <a:pos x="15" y="19"/>
                </a:cxn>
                <a:cxn ang="0">
                  <a:pos x="15" y="19"/>
                </a:cxn>
                <a:cxn ang="0">
                  <a:pos x="15" y="19"/>
                </a:cxn>
                <a:cxn ang="0">
                  <a:pos x="10" y="19"/>
                </a:cxn>
                <a:cxn ang="0">
                  <a:pos x="10" y="19"/>
                </a:cxn>
                <a:cxn ang="0">
                  <a:pos x="5" y="19"/>
                </a:cxn>
                <a:cxn ang="0">
                  <a:pos x="5" y="15"/>
                </a:cxn>
                <a:cxn ang="0">
                  <a:pos x="5" y="15"/>
                </a:cxn>
                <a:cxn ang="0">
                  <a:pos x="5" y="15"/>
                </a:cxn>
                <a:cxn ang="0">
                  <a:pos x="0" y="10"/>
                </a:cxn>
                <a:cxn ang="0">
                  <a:pos x="0" y="10"/>
                </a:cxn>
                <a:cxn ang="0">
                  <a:pos x="0" y="10"/>
                </a:cxn>
                <a:cxn ang="0">
                  <a:pos x="0" y="5"/>
                </a:cxn>
                <a:cxn ang="0">
                  <a:pos x="5" y="5"/>
                </a:cxn>
                <a:cxn ang="0">
                  <a:pos x="5" y="5"/>
                </a:cxn>
                <a:cxn ang="0">
                  <a:pos x="5" y="0"/>
                </a:cxn>
                <a:cxn ang="0">
                  <a:pos x="5" y="0"/>
                </a:cxn>
                <a:cxn ang="0">
                  <a:pos x="10" y="0"/>
                </a:cxn>
                <a:cxn ang="0">
                  <a:pos x="10" y="0"/>
                </a:cxn>
                <a:cxn ang="0">
                  <a:pos x="10" y="0"/>
                </a:cxn>
                <a:cxn ang="0">
                  <a:pos x="15" y="0"/>
                </a:cxn>
                <a:cxn ang="0">
                  <a:pos x="15" y="0"/>
                </a:cxn>
                <a:cxn ang="0">
                  <a:pos x="15" y="0"/>
                </a:cxn>
                <a:cxn ang="0">
                  <a:pos x="20" y="0"/>
                </a:cxn>
                <a:cxn ang="0">
                  <a:pos x="20" y="0"/>
                </a:cxn>
                <a:cxn ang="0">
                  <a:pos x="20" y="0"/>
                </a:cxn>
                <a:cxn ang="0">
                  <a:pos x="25" y="5"/>
                </a:cxn>
                <a:cxn ang="0">
                  <a:pos x="25" y="5"/>
                </a:cxn>
                <a:cxn ang="0">
                  <a:pos x="25" y="5"/>
                </a:cxn>
                <a:cxn ang="0">
                  <a:pos x="25" y="10"/>
                </a:cxn>
              </a:cxnLst>
              <a:rect l="0" t="0" r="r" b="b"/>
              <a:pathLst>
                <a:path w="25" h="19">
                  <a:moveTo>
                    <a:pt x="25" y="10"/>
                  </a:moveTo>
                  <a:lnTo>
                    <a:pt x="25" y="10"/>
                  </a:lnTo>
                  <a:lnTo>
                    <a:pt x="25" y="15"/>
                  </a:lnTo>
                  <a:lnTo>
                    <a:pt x="25" y="15"/>
                  </a:lnTo>
                  <a:lnTo>
                    <a:pt x="20" y="15"/>
                  </a:lnTo>
                  <a:lnTo>
                    <a:pt x="20" y="15"/>
                  </a:lnTo>
                  <a:lnTo>
                    <a:pt x="20" y="19"/>
                  </a:lnTo>
                  <a:lnTo>
                    <a:pt x="15" y="19"/>
                  </a:lnTo>
                  <a:lnTo>
                    <a:pt x="15" y="19"/>
                  </a:lnTo>
                  <a:lnTo>
                    <a:pt x="15" y="19"/>
                  </a:lnTo>
                  <a:lnTo>
                    <a:pt x="10" y="19"/>
                  </a:lnTo>
                  <a:lnTo>
                    <a:pt x="10" y="19"/>
                  </a:lnTo>
                  <a:lnTo>
                    <a:pt x="5" y="19"/>
                  </a:lnTo>
                  <a:lnTo>
                    <a:pt x="5" y="15"/>
                  </a:lnTo>
                  <a:lnTo>
                    <a:pt x="5" y="15"/>
                  </a:lnTo>
                  <a:lnTo>
                    <a:pt x="5" y="15"/>
                  </a:lnTo>
                  <a:lnTo>
                    <a:pt x="0" y="10"/>
                  </a:lnTo>
                  <a:lnTo>
                    <a:pt x="0" y="10"/>
                  </a:lnTo>
                  <a:lnTo>
                    <a:pt x="0" y="10"/>
                  </a:lnTo>
                  <a:lnTo>
                    <a:pt x="0" y="5"/>
                  </a:lnTo>
                  <a:lnTo>
                    <a:pt x="5" y="5"/>
                  </a:lnTo>
                  <a:lnTo>
                    <a:pt x="5" y="5"/>
                  </a:lnTo>
                  <a:lnTo>
                    <a:pt x="5" y="0"/>
                  </a:lnTo>
                  <a:lnTo>
                    <a:pt x="5" y="0"/>
                  </a:lnTo>
                  <a:lnTo>
                    <a:pt x="10" y="0"/>
                  </a:lnTo>
                  <a:lnTo>
                    <a:pt x="10" y="0"/>
                  </a:lnTo>
                  <a:lnTo>
                    <a:pt x="10" y="0"/>
                  </a:lnTo>
                  <a:lnTo>
                    <a:pt x="15" y="0"/>
                  </a:lnTo>
                  <a:lnTo>
                    <a:pt x="15" y="0"/>
                  </a:lnTo>
                  <a:lnTo>
                    <a:pt x="15" y="0"/>
                  </a:lnTo>
                  <a:lnTo>
                    <a:pt x="20" y="0"/>
                  </a:lnTo>
                  <a:lnTo>
                    <a:pt x="20" y="0"/>
                  </a:lnTo>
                  <a:lnTo>
                    <a:pt x="20" y="0"/>
                  </a:lnTo>
                  <a:lnTo>
                    <a:pt x="25" y="5"/>
                  </a:lnTo>
                  <a:lnTo>
                    <a:pt x="25" y="5"/>
                  </a:lnTo>
                  <a:lnTo>
                    <a:pt x="25" y="5"/>
                  </a:lnTo>
                  <a:lnTo>
                    <a:pt x="25" y="10"/>
                  </a:lnTo>
                  <a:close/>
                </a:path>
              </a:pathLst>
            </a:custGeom>
            <a:solidFill>
              <a:srgbClr val="000000"/>
            </a:solidFill>
            <a:ln w="7938">
              <a:solidFill>
                <a:srgbClr val="000000"/>
              </a:solidFill>
              <a:prstDash val="solid"/>
              <a:round/>
              <a:headEnd/>
              <a:tailEnd/>
            </a:ln>
          </p:spPr>
          <p:txBody>
            <a:bodyPr/>
            <a:lstStyle/>
            <a:p>
              <a:endParaRPr lang="fr-FR"/>
            </a:p>
          </p:txBody>
        </p:sp>
        <p:sp>
          <p:nvSpPr>
            <p:cNvPr id="1277" name="Line 1284"/>
            <p:cNvSpPr>
              <a:spLocks noChangeShapeType="1"/>
            </p:cNvSpPr>
            <p:nvPr/>
          </p:nvSpPr>
          <p:spPr bwMode="auto">
            <a:xfrm rot="2966587" flipV="1">
              <a:off x="6713929" y="3443287"/>
              <a:ext cx="7938" cy="106363"/>
            </a:xfrm>
            <a:prstGeom prst="line">
              <a:avLst/>
            </a:prstGeom>
            <a:noFill/>
            <a:ln w="7938">
              <a:solidFill>
                <a:srgbClr val="000000"/>
              </a:solidFill>
              <a:round/>
              <a:headEnd/>
              <a:tailEnd/>
            </a:ln>
          </p:spPr>
          <p:txBody>
            <a:bodyPr/>
            <a:lstStyle/>
            <a:p>
              <a:endParaRPr lang="fr-FR"/>
            </a:p>
          </p:txBody>
        </p:sp>
        <p:sp>
          <p:nvSpPr>
            <p:cNvPr id="1278" name="Line 1285"/>
            <p:cNvSpPr>
              <a:spLocks noChangeShapeType="1"/>
            </p:cNvSpPr>
            <p:nvPr/>
          </p:nvSpPr>
          <p:spPr bwMode="auto">
            <a:xfrm rot="2966587">
              <a:off x="6658366" y="3495675"/>
              <a:ext cx="115888" cy="1588"/>
            </a:xfrm>
            <a:prstGeom prst="line">
              <a:avLst/>
            </a:prstGeom>
            <a:noFill/>
            <a:ln w="7938">
              <a:solidFill>
                <a:srgbClr val="000000"/>
              </a:solidFill>
              <a:round/>
              <a:headEnd/>
              <a:tailEnd/>
            </a:ln>
          </p:spPr>
          <p:txBody>
            <a:bodyPr/>
            <a:lstStyle/>
            <a:p>
              <a:endParaRPr lang="fr-FR"/>
            </a:p>
          </p:txBody>
        </p:sp>
        <p:sp>
          <p:nvSpPr>
            <p:cNvPr id="1279" name="Freeform 1286"/>
            <p:cNvSpPr>
              <a:spLocks/>
            </p:cNvSpPr>
            <p:nvPr/>
          </p:nvSpPr>
          <p:spPr bwMode="auto">
            <a:xfrm rot="2966587">
              <a:off x="6773460" y="3569494"/>
              <a:ext cx="38100" cy="30162"/>
            </a:xfrm>
            <a:custGeom>
              <a:avLst/>
              <a:gdLst/>
              <a:ahLst/>
              <a:cxnLst>
                <a:cxn ang="0">
                  <a:pos x="24" y="10"/>
                </a:cxn>
                <a:cxn ang="0">
                  <a:pos x="24" y="15"/>
                </a:cxn>
                <a:cxn ang="0">
                  <a:pos x="24" y="15"/>
                </a:cxn>
                <a:cxn ang="0">
                  <a:pos x="19" y="15"/>
                </a:cxn>
                <a:cxn ang="0">
                  <a:pos x="19" y="19"/>
                </a:cxn>
                <a:cxn ang="0">
                  <a:pos x="19" y="19"/>
                </a:cxn>
                <a:cxn ang="0">
                  <a:pos x="19" y="19"/>
                </a:cxn>
                <a:cxn ang="0">
                  <a:pos x="14" y="19"/>
                </a:cxn>
                <a:cxn ang="0">
                  <a:pos x="14" y="19"/>
                </a:cxn>
                <a:cxn ang="0">
                  <a:pos x="9" y="19"/>
                </a:cxn>
                <a:cxn ang="0">
                  <a:pos x="9" y="19"/>
                </a:cxn>
                <a:cxn ang="0">
                  <a:pos x="9" y="19"/>
                </a:cxn>
                <a:cxn ang="0">
                  <a:pos x="4" y="19"/>
                </a:cxn>
                <a:cxn ang="0">
                  <a:pos x="4" y="19"/>
                </a:cxn>
                <a:cxn ang="0">
                  <a:pos x="4" y="19"/>
                </a:cxn>
                <a:cxn ang="0">
                  <a:pos x="4" y="15"/>
                </a:cxn>
                <a:cxn ang="0">
                  <a:pos x="0" y="15"/>
                </a:cxn>
                <a:cxn ang="0">
                  <a:pos x="0" y="15"/>
                </a:cxn>
                <a:cxn ang="0">
                  <a:pos x="0" y="10"/>
                </a:cxn>
                <a:cxn ang="0">
                  <a:pos x="0" y="10"/>
                </a:cxn>
                <a:cxn ang="0">
                  <a:pos x="0" y="5"/>
                </a:cxn>
                <a:cxn ang="0">
                  <a:pos x="4" y="5"/>
                </a:cxn>
                <a:cxn ang="0">
                  <a:pos x="4" y="5"/>
                </a:cxn>
                <a:cxn ang="0">
                  <a:pos x="4" y="5"/>
                </a:cxn>
                <a:cxn ang="0">
                  <a:pos x="4" y="0"/>
                </a:cxn>
                <a:cxn ang="0">
                  <a:pos x="9" y="0"/>
                </a:cxn>
                <a:cxn ang="0">
                  <a:pos x="9" y="0"/>
                </a:cxn>
                <a:cxn ang="0">
                  <a:pos x="14" y="0"/>
                </a:cxn>
                <a:cxn ang="0">
                  <a:pos x="14" y="0"/>
                </a:cxn>
                <a:cxn ang="0">
                  <a:pos x="14" y="0"/>
                </a:cxn>
                <a:cxn ang="0">
                  <a:pos x="19" y="0"/>
                </a:cxn>
                <a:cxn ang="0">
                  <a:pos x="19" y="5"/>
                </a:cxn>
                <a:cxn ang="0">
                  <a:pos x="19" y="5"/>
                </a:cxn>
                <a:cxn ang="0">
                  <a:pos x="24" y="5"/>
                </a:cxn>
                <a:cxn ang="0">
                  <a:pos x="24" y="10"/>
                </a:cxn>
                <a:cxn ang="0">
                  <a:pos x="24" y="10"/>
                </a:cxn>
                <a:cxn ang="0">
                  <a:pos x="24" y="10"/>
                </a:cxn>
              </a:cxnLst>
              <a:rect l="0" t="0" r="r" b="b"/>
              <a:pathLst>
                <a:path w="24" h="19">
                  <a:moveTo>
                    <a:pt x="24" y="10"/>
                  </a:moveTo>
                  <a:lnTo>
                    <a:pt x="24" y="15"/>
                  </a:lnTo>
                  <a:lnTo>
                    <a:pt x="24" y="15"/>
                  </a:lnTo>
                  <a:lnTo>
                    <a:pt x="19" y="15"/>
                  </a:lnTo>
                  <a:lnTo>
                    <a:pt x="19" y="19"/>
                  </a:lnTo>
                  <a:lnTo>
                    <a:pt x="19" y="19"/>
                  </a:lnTo>
                  <a:lnTo>
                    <a:pt x="19" y="19"/>
                  </a:lnTo>
                  <a:lnTo>
                    <a:pt x="14" y="19"/>
                  </a:lnTo>
                  <a:lnTo>
                    <a:pt x="14" y="19"/>
                  </a:lnTo>
                  <a:lnTo>
                    <a:pt x="9" y="19"/>
                  </a:lnTo>
                  <a:lnTo>
                    <a:pt x="9" y="19"/>
                  </a:lnTo>
                  <a:lnTo>
                    <a:pt x="9" y="19"/>
                  </a:lnTo>
                  <a:lnTo>
                    <a:pt x="4" y="19"/>
                  </a:lnTo>
                  <a:lnTo>
                    <a:pt x="4" y="19"/>
                  </a:lnTo>
                  <a:lnTo>
                    <a:pt x="4" y="19"/>
                  </a:lnTo>
                  <a:lnTo>
                    <a:pt x="4" y="15"/>
                  </a:lnTo>
                  <a:lnTo>
                    <a:pt x="0" y="15"/>
                  </a:lnTo>
                  <a:lnTo>
                    <a:pt x="0" y="15"/>
                  </a:lnTo>
                  <a:lnTo>
                    <a:pt x="0" y="10"/>
                  </a:lnTo>
                  <a:lnTo>
                    <a:pt x="0" y="10"/>
                  </a:lnTo>
                  <a:lnTo>
                    <a:pt x="0" y="5"/>
                  </a:lnTo>
                  <a:lnTo>
                    <a:pt x="4" y="5"/>
                  </a:lnTo>
                  <a:lnTo>
                    <a:pt x="4" y="5"/>
                  </a:lnTo>
                  <a:lnTo>
                    <a:pt x="4" y="5"/>
                  </a:lnTo>
                  <a:lnTo>
                    <a:pt x="4" y="0"/>
                  </a:lnTo>
                  <a:lnTo>
                    <a:pt x="9" y="0"/>
                  </a:lnTo>
                  <a:lnTo>
                    <a:pt x="9" y="0"/>
                  </a:lnTo>
                  <a:lnTo>
                    <a:pt x="14" y="0"/>
                  </a:lnTo>
                  <a:lnTo>
                    <a:pt x="14" y="0"/>
                  </a:lnTo>
                  <a:lnTo>
                    <a:pt x="14" y="0"/>
                  </a:lnTo>
                  <a:lnTo>
                    <a:pt x="19" y="0"/>
                  </a:lnTo>
                  <a:lnTo>
                    <a:pt x="19" y="5"/>
                  </a:lnTo>
                  <a:lnTo>
                    <a:pt x="19" y="5"/>
                  </a:lnTo>
                  <a:lnTo>
                    <a:pt x="24" y="5"/>
                  </a:lnTo>
                  <a:lnTo>
                    <a:pt x="24" y="10"/>
                  </a:lnTo>
                  <a:lnTo>
                    <a:pt x="24" y="10"/>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280" name="Line 1287"/>
            <p:cNvSpPr>
              <a:spLocks noChangeShapeType="1"/>
            </p:cNvSpPr>
            <p:nvPr/>
          </p:nvSpPr>
          <p:spPr bwMode="auto">
            <a:xfrm rot="2966587" flipV="1">
              <a:off x="6786160" y="3526632"/>
              <a:ext cx="7937" cy="114300"/>
            </a:xfrm>
            <a:prstGeom prst="line">
              <a:avLst/>
            </a:prstGeom>
            <a:noFill/>
            <a:ln w="7938">
              <a:solidFill>
                <a:srgbClr val="000000"/>
              </a:solidFill>
              <a:round/>
              <a:headEnd/>
              <a:tailEnd/>
            </a:ln>
          </p:spPr>
          <p:txBody>
            <a:bodyPr/>
            <a:lstStyle/>
            <a:p>
              <a:endParaRPr lang="fr-FR"/>
            </a:p>
          </p:txBody>
        </p:sp>
        <p:sp>
          <p:nvSpPr>
            <p:cNvPr id="1281" name="Line 1288"/>
            <p:cNvSpPr>
              <a:spLocks noChangeShapeType="1"/>
            </p:cNvSpPr>
            <p:nvPr/>
          </p:nvSpPr>
          <p:spPr bwMode="auto">
            <a:xfrm rot="2966587">
              <a:off x="6730598" y="3583781"/>
              <a:ext cx="114300" cy="7937"/>
            </a:xfrm>
            <a:prstGeom prst="line">
              <a:avLst/>
            </a:prstGeom>
            <a:noFill/>
            <a:ln w="7938">
              <a:solidFill>
                <a:srgbClr val="000000"/>
              </a:solidFill>
              <a:round/>
              <a:headEnd/>
              <a:tailEnd/>
            </a:ln>
          </p:spPr>
          <p:txBody>
            <a:bodyPr/>
            <a:lstStyle/>
            <a:p>
              <a:endParaRPr lang="fr-FR"/>
            </a:p>
          </p:txBody>
        </p:sp>
        <p:sp>
          <p:nvSpPr>
            <p:cNvPr id="1282" name="Freeform 1289"/>
            <p:cNvSpPr>
              <a:spLocks/>
            </p:cNvSpPr>
            <p:nvPr/>
          </p:nvSpPr>
          <p:spPr bwMode="auto">
            <a:xfrm rot="2966587">
              <a:off x="6783779" y="3486150"/>
              <a:ext cx="38100" cy="38100"/>
            </a:xfrm>
            <a:custGeom>
              <a:avLst/>
              <a:gdLst/>
              <a:ahLst/>
              <a:cxnLst>
                <a:cxn ang="0">
                  <a:pos x="24" y="14"/>
                </a:cxn>
                <a:cxn ang="0">
                  <a:pos x="24" y="14"/>
                </a:cxn>
                <a:cxn ang="0">
                  <a:pos x="19" y="14"/>
                </a:cxn>
                <a:cxn ang="0">
                  <a:pos x="19" y="19"/>
                </a:cxn>
                <a:cxn ang="0">
                  <a:pos x="19" y="19"/>
                </a:cxn>
                <a:cxn ang="0">
                  <a:pos x="19" y="19"/>
                </a:cxn>
                <a:cxn ang="0">
                  <a:pos x="14" y="24"/>
                </a:cxn>
                <a:cxn ang="0">
                  <a:pos x="14" y="24"/>
                </a:cxn>
                <a:cxn ang="0">
                  <a:pos x="14" y="24"/>
                </a:cxn>
                <a:cxn ang="0">
                  <a:pos x="10" y="24"/>
                </a:cxn>
                <a:cxn ang="0">
                  <a:pos x="10" y="24"/>
                </a:cxn>
                <a:cxn ang="0">
                  <a:pos x="5" y="24"/>
                </a:cxn>
                <a:cxn ang="0">
                  <a:pos x="5" y="19"/>
                </a:cxn>
                <a:cxn ang="0">
                  <a:pos x="5" y="19"/>
                </a:cxn>
                <a:cxn ang="0">
                  <a:pos x="5" y="19"/>
                </a:cxn>
                <a:cxn ang="0">
                  <a:pos x="0" y="19"/>
                </a:cxn>
                <a:cxn ang="0">
                  <a:pos x="0" y="14"/>
                </a:cxn>
                <a:cxn ang="0">
                  <a:pos x="0" y="14"/>
                </a:cxn>
                <a:cxn ang="0">
                  <a:pos x="0" y="9"/>
                </a:cxn>
                <a:cxn ang="0">
                  <a:pos x="0" y="9"/>
                </a:cxn>
                <a:cxn ang="0">
                  <a:pos x="0" y="9"/>
                </a:cxn>
                <a:cxn ang="0">
                  <a:pos x="0" y="5"/>
                </a:cxn>
                <a:cxn ang="0">
                  <a:pos x="5" y="5"/>
                </a:cxn>
                <a:cxn ang="0">
                  <a:pos x="5" y="5"/>
                </a:cxn>
                <a:cxn ang="0">
                  <a:pos x="5" y="5"/>
                </a:cxn>
                <a:cxn ang="0">
                  <a:pos x="10" y="0"/>
                </a:cxn>
                <a:cxn ang="0">
                  <a:pos x="10" y="0"/>
                </a:cxn>
                <a:cxn ang="0">
                  <a:pos x="10" y="0"/>
                </a:cxn>
                <a:cxn ang="0">
                  <a:pos x="14" y="0"/>
                </a:cxn>
                <a:cxn ang="0">
                  <a:pos x="14" y="5"/>
                </a:cxn>
                <a:cxn ang="0">
                  <a:pos x="19" y="5"/>
                </a:cxn>
                <a:cxn ang="0">
                  <a:pos x="19" y="5"/>
                </a:cxn>
                <a:cxn ang="0">
                  <a:pos x="19" y="5"/>
                </a:cxn>
                <a:cxn ang="0">
                  <a:pos x="19" y="9"/>
                </a:cxn>
                <a:cxn ang="0">
                  <a:pos x="19" y="9"/>
                </a:cxn>
                <a:cxn ang="0">
                  <a:pos x="24" y="9"/>
                </a:cxn>
                <a:cxn ang="0">
                  <a:pos x="24" y="14"/>
                </a:cxn>
              </a:cxnLst>
              <a:rect l="0" t="0" r="r" b="b"/>
              <a:pathLst>
                <a:path w="24" h="24">
                  <a:moveTo>
                    <a:pt x="24" y="14"/>
                  </a:moveTo>
                  <a:lnTo>
                    <a:pt x="24" y="14"/>
                  </a:lnTo>
                  <a:lnTo>
                    <a:pt x="19" y="14"/>
                  </a:lnTo>
                  <a:lnTo>
                    <a:pt x="19" y="19"/>
                  </a:lnTo>
                  <a:lnTo>
                    <a:pt x="19" y="19"/>
                  </a:lnTo>
                  <a:lnTo>
                    <a:pt x="19" y="19"/>
                  </a:lnTo>
                  <a:lnTo>
                    <a:pt x="14" y="24"/>
                  </a:lnTo>
                  <a:lnTo>
                    <a:pt x="14" y="24"/>
                  </a:lnTo>
                  <a:lnTo>
                    <a:pt x="14" y="24"/>
                  </a:lnTo>
                  <a:lnTo>
                    <a:pt x="10" y="24"/>
                  </a:lnTo>
                  <a:lnTo>
                    <a:pt x="10" y="24"/>
                  </a:lnTo>
                  <a:lnTo>
                    <a:pt x="5" y="24"/>
                  </a:lnTo>
                  <a:lnTo>
                    <a:pt x="5" y="19"/>
                  </a:lnTo>
                  <a:lnTo>
                    <a:pt x="5" y="19"/>
                  </a:lnTo>
                  <a:lnTo>
                    <a:pt x="5" y="19"/>
                  </a:lnTo>
                  <a:lnTo>
                    <a:pt x="0" y="19"/>
                  </a:lnTo>
                  <a:lnTo>
                    <a:pt x="0" y="14"/>
                  </a:lnTo>
                  <a:lnTo>
                    <a:pt x="0" y="14"/>
                  </a:lnTo>
                  <a:lnTo>
                    <a:pt x="0" y="9"/>
                  </a:lnTo>
                  <a:lnTo>
                    <a:pt x="0" y="9"/>
                  </a:lnTo>
                  <a:lnTo>
                    <a:pt x="0" y="9"/>
                  </a:lnTo>
                  <a:lnTo>
                    <a:pt x="0" y="5"/>
                  </a:lnTo>
                  <a:lnTo>
                    <a:pt x="5" y="5"/>
                  </a:lnTo>
                  <a:lnTo>
                    <a:pt x="5" y="5"/>
                  </a:lnTo>
                  <a:lnTo>
                    <a:pt x="5" y="5"/>
                  </a:lnTo>
                  <a:lnTo>
                    <a:pt x="10" y="0"/>
                  </a:lnTo>
                  <a:lnTo>
                    <a:pt x="10" y="0"/>
                  </a:lnTo>
                  <a:lnTo>
                    <a:pt x="10" y="0"/>
                  </a:lnTo>
                  <a:lnTo>
                    <a:pt x="14" y="0"/>
                  </a:lnTo>
                  <a:lnTo>
                    <a:pt x="14" y="5"/>
                  </a:lnTo>
                  <a:lnTo>
                    <a:pt x="19" y="5"/>
                  </a:lnTo>
                  <a:lnTo>
                    <a:pt x="19" y="5"/>
                  </a:lnTo>
                  <a:lnTo>
                    <a:pt x="19" y="5"/>
                  </a:lnTo>
                  <a:lnTo>
                    <a:pt x="19" y="9"/>
                  </a:lnTo>
                  <a:lnTo>
                    <a:pt x="19" y="9"/>
                  </a:lnTo>
                  <a:lnTo>
                    <a:pt x="24" y="9"/>
                  </a:lnTo>
                  <a:lnTo>
                    <a:pt x="24" y="14"/>
                  </a:lnTo>
                  <a:close/>
                </a:path>
              </a:pathLst>
            </a:custGeom>
            <a:solidFill>
              <a:srgbClr val="000000"/>
            </a:solidFill>
            <a:ln w="7938">
              <a:solidFill>
                <a:srgbClr val="000000"/>
              </a:solidFill>
              <a:prstDash val="solid"/>
              <a:round/>
              <a:headEnd/>
              <a:tailEnd/>
            </a:ln>
          </p:spPr>
          <p:txBody>
            <a:bodyPr/>
            <a:lstStyle/>
            <a:p>
              <a:endParaRPr lang="fr-FR"/>
            </a:p>
          </p:txBody>
        </p:sp>
        <p:sp>
          <p:nvSpPr>
            <p:cNvPr id="1283" name="Line 1290"/>
            <p:cNvSpPr>
              <a:spLocks noChangeShapeType="1"/>
            </p:cNvSpPr>
            <p:nvPr/>
          </p:nvSpPr>
          <p:spPr bwMode="auto">
            <a:xfrm rot="2966587" flipV="1">
              <a:off x="6799654" y="3448050"/>
              <a:ext cx="6350" cy="114300"/>
            </a:xfrm>
            <a:prstGeom prst="line">
              <a:avLst/>
            </a:prstGeom>
            <a:noFill/>
            <a:ln w="7938">
              <a:solidFill>
                <a:srgbClr val="000000"/>
              </a:solidFill>
              <a:round/>
              <a:headEnd/>
              <a:tailEnd/>
            </a:ln>
          </p:spPr>
          <p:txBody>
            <a:bodyPr/>
            <a:lstStyle/>
            <a:p>
              <a:endParaRPr lang="fr-FR"/>
            </a:p>
          </p:txBody>
        </p:sp>
        <p:sp>
          <p:nvSpPr>
            <p:cNvPr id="1284" name="Line 1291"/>
            <p:cNvSpPr>
              <a:spLocks noChangeShapeType="1"/>
            </p:cNvSpPr>
            <p:nvPr/>
          </p:nvSpPr>
          <p:spPr bwMode="auto">
            <a:xfrm rot="2966587">
              <a:off x="6744885" y="3501231"/>
              <a:ext cx="114300" cy="7938"/>
            </a:xfrm>
            <a:prstGeom prst="line">
              <a:avLst/>
            </a:prstGeom>
            <a:noFill/>
            <a:ln w="7938">
              <a:solidFill>
                <a:srgbClr val="000000"/>
              </a:solidFill>
              <a:round/>
              <a:headEnd/>
              <a:tailEnd/>
            </a:ln>
          </p:spPr>
          <p:txBody>
            <a:bodyPr/>
            <a:lstStyle/>
            <a:p>
              <a:endParaRPr lang="fr-FR"/>
            </a:p>
          </p:txBody>
        </p:sp>
        <p:sp>
          <p:nvSpPr>
            <p:cNvPr id="1285" name="Freeform 1292"/>
            <p:cNvSpPr>
              <a:spLocks/>
            </p:cNvSpPr>
            <p:nvPr/>
          </p:nvSpPr>
          <p:spPr bwMode="auto">
            <a:xfrm rot="2966587">
              <a:off x="6503585" y="4469607"/>
              <a:ext cx="31750" cy="30162"/>
            </a:xfrm>
            <a:custGeom>
              <a:avLst/>
              <a:gdLst/>
              <a:ahLst/>
              <a:cxnLst>
                <a:cxn ang="0">
                  <a:pos x="0" y="14"/>
                </a:cxn>
                <a:cxn ang="0">
                  <a:pos x="0" y="14"/>
                </a:cxn>
                <a:cxn ang="0">
                  <a:pos x="0" y="9"/>
                </a:cxn>
                <a:cxn ang="0">
                  <a:pos x="0" y="9"/>
                </a:cxn>
                <a:cxn ang="0">
                  <a:pos x="0" y="9"/>
                </a:cxn>
                <a:cxn ang="0">
                  <a:pos x="0" y="4"/>
                </a:cxn>
                <a:cxn ang="0">
                  <a:pos x="0" y="4"/>
                </a:cxn>
                <a:cxn ang="0">
                  <a:pos x="0" y="4"/>
                </a:cxn>
                <a:cxn ang="0">
                  <a:pos x="0" y="0"/>
                </a:cxn>
                <a:cxn ang="0">
                  <a:pos x="0" y="0"/>
                </a:cxn>
                <a:cxn ang="0">
                  <a:pos x="5" y="0"/>
                </a:cxn>
                <a:cxn ang="0">
                  <a:pos x="5" y="0"/>
                </a:cxn>
                <a:cxn ang="0">
                  <a:pos x="10" y="0"/>
                </a:cxn>
                <a:cxn ang="0">
                  <a:pos x="10" y="0"/>
                </a:cxn>
                <a:cxn ang="0">
                  <a:pos x="10" y="0"/>
                </a:cxn>
                <a:cxn ang="0">
                  <a:pos x="15" y="0"/>
                </a:cxn>
                <a:cxn ang="0">
                  <a:pos x="15" y="0"/>
                </a:cxn>
                <a:cxn ang="0">
                  <a:pos x="15" y="0"/>
                </a:cxn>
                <a:cxn ang="0">
                  <a:pos x="20" y="0"/>
                </a:cxn>
                <a:cxn ang="0">
                  <a:pos x="20" y="4"/>
                </a:cxn>
                <a:cxn ang="0">
                  <a:pos x="20" y="4"/>
                </a:cxn>
                <a:cxn ang="0">
                  <a:pos x="20" y="4"/>
                </a:cxn>
                <a:cxn ang="0">
                  <a:pos x="20" y="9"/>
                </a:cxn>
                <a:cxn ang="0">
                  <a:pos x="20" y="9"/>
                </a:cxn>
                <a:cxn ang="0">
                  <a:pos x="20" y="9"/>
                </a:cxn>
                <a:cxn ang="0">
                  <a:pos x="20" y="14"/>
                </a:cxn>
                <a:cxn ang="0">
                  <a:pos x="20" y="14"/>
                </a:cxn>
                <a:cxn ang="0">
                  <a:pos x="15" y="14"/>
                </a:cxn>
                <a:cxn ang="0">
                  <a:pos x="15" y="19"/>
                </a:cxn>
                <a:cxn ang="0">
                  <a:pos x="15" y="19"/>
                </a:cxn>
                <a:cxn ang="0">
                  <a:pos x="10" y="19"/>
                </a:cxn>
                <a:cxn ang="0">
                  <a:pos x="10" y="19"/>
                </a:cxn>
                <a:cxn ang="0">
                  <a:pos x="5" y="19"/>
                </a:cxn>
                <a:cxn ang="0">
                  <a:pos x="5" y="19"/>
                </a:cxn>
                <a:cxn ang="0">
                  <a:pos x="5" y="19"/>
                </a:cxn>
                <a:cxn ang="0">
                  <a:pos x="0" y="14"/>
                </a:cxn>
                <a:cxn ang="0">
                  <a:pos x="0" y="14"/>
                </a:cxn>
              </a:cxnLst>
              <a:rect l="0" t="0" r="r" b="b"/>
              <a:pathLst>
                <a:path w="20" h="19">
                  <a:moveTo>
                    <a:pt x="0" y="14"/>
                  </a:moveTo>
                  <a:lnTo>
                    <a:pt x="0" y="14"/>
                  </a:lnTo>
                  <a:lnTo>
                    <a:pt x="0" y="9"/>
                  </a:lnTo>
                  <a:lnTo>
                    <a:pt x="0" y="9"/>
                  </a:lnTo>
                  <a:lnTo>
                    <a:pt x="0" y="9"/>
                  </a:lnTo>
                  <a:lnTo>
                    <a:pt x="0" y="4"/>
                  </a:lnTo>
                  <a:lnTo>
                    <a:pt x="0" y="4"/>
                  </a:lnTo>
                  <a:lnTo>
                    <a:pt x="0" y="4"/>
                  </a:lnTo>
                  <a:lnTo>
                    <a:pt x="0" y="0"/>
                  </a:lnTo>
                  <a:lnTo>
                    <a:pt x="0" y="0"/>
                  </a:lnTo>
                  <a:lnTo>
                    <a:pt x="5" y="0"/>
                  </a:lnTo>
                  <a:lnTo>
                    <a:pt x="5" y="0"/>
                  </a:lnTo>
                  <a:lnTo>
                    <a:pt x="10" y="0"/>
                  </a:lnTo>
                  <a:lnTo>
                    <a:pt x="10" y="0"/>
                  </a:lnTo>
                  <a:lnTo>
                    <a:pt x="10" y="0"/>
                  </a:lnTo>
                  <a:lnTo>
                    <a:pt x="15" y="0"/>
                  </a:lnTo>
                  <a:lnTo>
                    <a:pt x="15" y="0"/>
                  </a:lnTo>
                  <a:lnTo>
                    <a:pt x="15" y="0"/>
                  </a:lnTo>
                  <a:lnTo>
                    <a:pt x="20" y="0"/>
                  </a:lnTo>
                  <a:lnTo>
                    <a:pt x="20" y="4"/>
                  </a:lnTo>
                  <a:lnTo>
                    <a:pt x="20" y="4"/>
                  </a:lnTo>
                  <a:lnTo>
                    <a:pt x="20" y="4"/>
                  </a:lnTo>
                  <a:lnTo>
                    <a:pt x="20" y="9"/>
                  </a:lnTo>
                  <a:lnTo>
                    <a:pt x="20" y="9"/>
                  </a:lnTo>
                  <a:lnTo>
                    <a:pt x="20" y="9"/>
                  </a:lnTo>
                  <a:lnTo>
                    <a:pt x="20" y="14"/>
                  </a:lnTo>
                  <a:lnTo>
                    <a:pt x="20" y="14"/>
                  </a:lnTo>
                  <a:lnTo>
                    <a:pt x="15" y="14"/>
                  </a:lnTo>
                  <a:lnTo>
                    <a:pt x="15" y="19"/>
                  </a:lnTo>
                  <a:lnTo>
                    <a:pt x="15" y="19"/>
                  </a:lnTo>
                  <a:lnTo>
                    <a:pt x="10" y="19"/>
                  </a:lnTo>
                  <a:lnTo>
                    <a:pt x="10" y="19"/>
                  </a:lnTo>
                  <a:lnTo>
                    <a:pt x="5" y="19"/>
                  </a:lnTo>
                  <a:lnTo>
                    <a:pt x="5" y="19"/>
                  </a:lnTo>
                  <a:lnTo>
                    <a:pt x="5" y="19"/>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286" name="Line 1293"/>
            <p:cNvSpPr>
              <a:spLocks noChangeShapeType="1"/>
            </p:cNvSpPr>
            <p:nvPr/>
          </p:nvSpPr>
          <p:spPr bwMode="auto">
            <a:xfrm rot="2966587">
              <a:off x="6485328" y="4437063"/>
              <a:ext cx="68263" cy="84138"/>
            </a:xfrm>
            <a:prstGeom prst="line">
              <a:avLst/>
            </a:prstGeom>
            <a:noFill/>
            <a:ln w="7938">
              <a:solidFill>
                <a:srgbClr val="000000"/>
              </a:solidFill>
              <a:round/>
              <a:headEnd/>
              <a:tailEnd/>
            </a:ln>
          </p:spPr>
          <p:txBody>
            <a:bodyPr/>
            <a:lstStyle/>
            <a:p>
              <a:endParaRPr lang="fr-FR"/>
            </a:p>
          </p:txBody>
        </p:sp>
        <p:sp>
          <p:nvSpPr>
            <p:cNvPr id="1287" name="Line 1294"/>
            <p:cNvSpPr>
              <a:spLocks noChangeShapeType="1"/>
            </p:cNvSpPr>
            <p:nvPr/>
          </p:nvSpPr>
          <p:spPr bwMode="auto">
            <a:xfrm rot="2966587" flipV="1">
              <a:off x="6475010" y="4447381"/>
              <a:ext cx="92075" cy="68263"/>
            </a:xfrm>
            <a:prstGeom prst="line">
              <a:avLst/>
            </a:prstGeom>
            <a:noFill/>
            <a:ln w="7938">
              <a:solidFill>
                <a:srgbClr val="000000"/>
              </a:solidFill>
              <a:round/>
              <a:headEnd/>
              <a:tailEnd/>
            </a:ln>
          </p:spPr>
          <p:txBody>
            <a:bodyPr/>
            <a:lstStyle/>
            <a:p>
              <a:endParaRPr lang="fr-FR"/>
            </a:p>
          </p:txBody>
        </p:sp>
        <p:sp>
          <p:nvSpPr>
            <p:cNvPr id="1288" name="Freeform 1295"/>
            <p:cNvSpPr>
              <a:spLocks/>
            </p:cNvSpPr>
            <p:nvPr/>
          </p:nvSpPr>
          <p:spPr bwMode="auto">
            <a:xfrm rot="2966587">
              <a:off x="6571847" y="4418807"/>
              <a:ext cx="30163" cy="38100"/>
            </a:xfrm>
            <a:custGeom>
              <a:avLst/>
              <a:gdLst/>
              <a:ahLst/>
              <a:cxnLst>
                <a:cxn ang="0">
                  <a:pos x="19" y="19"/>
                </a:cxn>
                <a:cxn ang="0">
                  <a:pos x="15" y="19"/>
                </a:cxn>
                <a:cxn ang="0">
                  <a:pos x="15" y="19"/>
                </a:cxn>
                <a:cxn ang="0">
                  <a:pos x="15" y="24"/>
                </a:cxn>
                <a:cxn ang="0">
                  <a:pos x="10" y="24"/>
                </a:cxn>
                <a:cxn ang="0">
                  <a:pos x="10" y="19"/>
                </a:cxn>
                <a:cxn ang="0">
                  <a:pos x="5" y="19"/>
                </a:cxn>
                <a:cxn ang="0">
                  <a:pos x="5" y="19"/>
                </a:cxn>
                <a:cxn ang="0">
                  <a:pos x="5" y="19"/>
                </a:cxn>
                <a:cxn ang="0">
                  <a:pos x="0" y="19"/>
                </a:cxn>
                <a:cxn ang="0">
                  <a:pos x="0" y="14"/>
                </a:cxn>
                <a:cxn ang="0">
                  <a:pos x="0" y="14"/>
                </a:cxn>
                <a:cxn ang="0">
                  <a:pos x="0" y="14"/>
                </a:cxn>
                <a:cxn ang="0">
                  <a:pos x="0" y="9"/>
                </a:cxn>
                <a:cxn ang="0">
                  <a:pos x="0" y="9"/>
                </a:cxn>
                <a:cxn ang="0">
                  <a:pos x="0" y="5"/>
                </a:cxn>
                <a:cxn ang="0">
                  <a:pos x="0" y="5"/>
                </a:cxn>
                <a:cxn ang="0">
                  <a:pos x="0" y="5"/>
                </a:cxn>
                <a:cxn ang="0">
                  <a:pos x="5" y="5"/>
                </a:cxn>
                <a:cxn ang="0">
                  <a:pos x="5" y="0"/>
                </a:cxn>
                <a:cxn ang="0">
                  <a:pos x="5" y="0"/>
                </a:cxn>
                <a:cxn ang="0">
                  <a:pos x="10" y="0"/>
                </a:cxn>
                <a:cxn ang="0">
                  <a:pos x="10" y="0"/>
                </a:cxn>
                <a:cxn ang="0">
                  <a:pos x="15" y="0"/>
                </a:cxn>
                <a:cxn ang="0">
                  <a:pos x="15" y="0"/>
                </a:cxn>
                <a:cxn ang="0">
                  <a:pos x="15" y="0"/>
                </a:cxn>
                <a:cxn ang="0">
                  <a:pos x="19" y="5"/>
                </a:cxn>
                <a:cxn ang="0">
                  <a:pos x="19" y="5"/>
                </a:cxn>
                <a:cxn ang="0">
                  <a:pos x="19" y="5"/>
                </a:cxn>
                <a:cxn ang="0">
                  <a:pos x="19" y="9"/>
                </a:cxn>
                <a:cxn ang="0">
                  <a:pos x="19" y="9"/>
                </a:cxn>
                <a:cxn ang="0">
                  <a:pos x="19" y="9"/>
                </a:cxn>
                <a:cxn ang="0">
                  <a:pos x="19" y="14"/>
                </a:cxn>
                <a:cxn ang="0">
                  <a:pos x="19" y="14"/>
                </a:cxn>
                <a:cxn ang="0">
                  <a:pos x="19" y="14"/>
                </a:cxn>
                <a:cxn ang="0">
                  <a:pos x="19" y="19"/>
                </a:cxn>
                <a:cxn ang="0">
                  <a:pos x="19" y="19"/>
                </a:cxn>
              </a:cxnLst>
              <a:rect l="0" t="0" r="r" b="b"/>
              <a:pathLst>
                <a:path w="19" h="24">
                  <a:moveTo>
                    <a:pt x="19" y="19"/>
                  </a:moveTo>
                  <a:lnTo>
                    <a:pt x="15" y="19"/>
                  </a:lnTo>
                  <a:lnTo>
                    <a:pt x="15" y="19"/>
                  </a:lnTo>
                  <a:lnTo>
                    <a:pt x="15" y="24"/>
                  </a:lnTo>
                  <a:lnTo>
                    <a:pt x="10" y="24"/>
                  </a:lnTo>
                  <a:lnTo>
                    <a:pt x="10" y="19"/>
                  </a:lnTo>
                  <a:lnTo>
                    <a:pt x="5" y="19"/>
                  </a:lnTo>
                  <a:lnTo>
                    <a:pt x="5" y="19"/>
                  </a:lnTo>
                  <a:lnTo>
                    <a:pt x="5" y="19"/>
                  </a:lnTo>
                  <a:lnTo>
                    <a:pt x="0" y="19"/>
                  </a:lnTo>
                  <a:lnTo>
                    <a:pt x="0" y="14"/>
                  </a:lnTo>
                  <a:lnTo>
                    <a:pt x="0" y="14"/>
                  </a:lnTo>
                  <a:lnTo>
                    <a:pt x="0" y="14"/>
                  </a:lnTo>
                  <a:lnTo>
                    <a:pt x="0" y="9"/>
                  </a:lnTo>
                  <a:lnTo>
                    <a:pt x="0" y="9"/>
                  </a:lnTo>
                  <a:lnTo>
                    <a:pt x="0" y="5"/>
                  </a:lnTo>
                  <a:lnTo>
                    <a:pt x="0" y="5"/>
                  </a:lnTo>
                  <a:lnTo>
                    <a:pt x="0" y="5"/>
                  </a:lnTo>
                  <a:lnTo>
                    <a:pt x="5" y="5"/>
                  </a:lnTo>
                  <a:lnTo>
                    <a:pt x="5" y="0"/>
                  </a:lnTo>
                  <a:lnTo>
                    <a:pt x="5" y="0"/>
                  </a:lnTo>
                  <a:lnTo>
                    <a:pt x="10" y="0"/>
                  </a:lnTo>
                  <a:lnTo>
                    <a:pt x="10" y="0"/>
                  </a:lnTo>
                  <a:lnTo>
                    <a:pt x="15" y="0"/>
                  </a:lnTo>
                  <a:lnTo>
                    <a:pt x="15" y="0"/>
                  </a:lnTo>
                  <a:lnTo>
                    <a:pt x="15" y="0"/>
                  </a:lnTo>
                  <a:lnTo>
                    <a:pt x="19" y="5"/>
                  </a:lnTo>
                  <a:lnTo>
                    <a:pt x="19" y="5"/>
                  </a:lnTo>
                  <a:lnTo>
                    <a:pt x="19" y="5"/>
                  </a:lnTo>
                  <a:lnTo>
                    <a:pt x="19" y="9"/>
                  </a:lnTo>
                  <a:lnTo>
                    <a:pt x="19" y="9"/>
                  </a:lnTo>
                  <a:lnTo>
                    <a:pt x="19" y="9"/>
                  </a:lnTo>
                  <a:lnTo>
                    <a:pt x="19" y="14"/>
                  </a:lnTo>
                  <a:lnTo>
                    <a:pt x="19" y="14"/>
                  </a:lnTo>
                  <a:lnTo>
                    <a:pt x="19" y="14"/>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289" name="Line 1296"/>
            <p:cNvSpPr>
              <a:spLocks noChangeShapeType="1"/>
            </p:cNvSpPr>
            <p:nvPr/>
          </p:nvSpPr>
          <p:spPr bwMode="auto">
            <a:xfrm rot="2966587" flipV="1">
              <a:off x="6540097" y="4404520"/>
              <a:ext cx="92075" cy="68262"/>
            </a:xfrm>
            <a:prstGeom prst="line">
              <a:avLst/>
            </a:prstGeom>
            <a:noFill/>
            <a:ln w="7938">
              <a:solidFill>
                <a:srgbClr val="000000"/>
              </a:solidFill>
              <a:round/>
              <a:headEnd/>
              <a:tailEnd/>
            </a:ln>
          </p:spPr>
          <p:txBody>
            <a:bodyPr/>
            <a:lstStyle/>
            <a:p>
              <a:endParaRPr lang="fr-FR"/>
            </a:p>
          </p:txBody>
        </p:sp>
        <p:sp>
          <p:nvSpPr>
            <p:cNvPr id="1290" name="Line 1297"/>
            <p:cNvSpPr>
              <a:spLocks noChangeShapeType="1"/>
            </p:cNvSpPr>
            <p:nvPr/>
          </p:nvSpPr>
          <p:spPr bwMode="auto">
            <a:xfrm rot="2966587">
              <a:off x="6548035" y="4396581"/>
              <a:ext cx="76200" cy="84138"/>
            </a:xfrm>
            <a:prstGeom prst="line">
              <a:avLst/>
            </a:prstGeom>
            <a:noFill/>
            <a:ln w="7938">
              <a:solidFill>
                <a:srgbClr val="000000"/>
              </a:solidFill>
              <a:round/>
              <a:headEnd/>
              <a:tailEnd/>
            </a:ln>
          </p:spPr>
          <p:txBody>
            <a:bodyPr/>
            <a:lstStyle/>
            <a:p>
              <a:endParaRPr lang="fr-FR"/>
            </a:p>
          </p:txBody>
        </p:sp>
        <p:sp>
          <p:nvSpPr>
            <p:cNvPr id="1291" name="Freeform 1298"/>
            <p:cNvSpPr>
              <a:spLocks/>
            </p:cNvSpPr>
            <p:nvPr/>
          </p:nvSpPr>
          <p:spPr bwMode="auto">
            <a:xfrm rot="2966587">
              <a:off x="6549622" y="4528344"/>
              <a:ext cx="39688" cy="38100"/>
            </a:xfrm>
            <a:custGeom>
              <a:avLst/>
              <a:gdLst/>
              <a:ahLst/>
              <a:cxnLst>
                <a:cxn ang="0">
                  <a:pos x="20" y="19"/>
                </a:cxn>
                <a:cxn ang="0">
                  <a:pos x="20" y="24"/>
                </a:cxn>
                <a:cxn ang="0">
                  <a:pos x="15" y="24"/>
                </a:cxn>
                <a:cxn ang="0">
                  <a:pos x="15" y="24"/>
                </a:cxn>
                <a:cxn ang="0">
                  <a:pos x="10" y="24"/>
                </a:cxn>
                <a:cxn ang="0">
                  <a:pos x="10" y="24"/>
                </a:cxn>
                <a:cxn ang="0">
                  <a:pos x="10" y="24"/>
                </a:cxn>
                <a:cxn ang="0">
                  <a:pos x="5" y="19"/>
                </a:cxn>
                <a:cxn ang="0">
                  <a:pos x="5" y="19"/>
                </a:cxn>
                <a:cxn ang="0">
                  <a:pos x="5" y="19"/>
                </a:cxn>
                <a:cxn ang="0">
                  <a:pos x="5" y="19"/>
                </a:cxn>
                <a:cxn ang="0">
                  <a:pos x="0" y="14"/>
                </a:cxn>
                <a:cxn ang="0">
                  <a:pos x="0" y="14"/>
                </a:cxn>
                <a:cxn ang="0">
                  <a:pos x="0" y="9"/>
                </a:cxn>
                <a:cxn ang="0">
                  <a:pos x="0" y="9"/>
                </a:cxn>
                <a:cxn ang="0">
                  <a:pos x="0" y="9"/>
                </a:cxn>
                <a:cxn ang="0">
                  <a:pos x="5" y="4"/>
                </a:cxn>
                <a:cxn ang="0">
                  <a:pos x="5" y="4"/>
                </a:cxn>
                <a:cxn ang="0">
                  <a:pos x="5" y="4"/>
                </a:cxn>
                <a:cxn ang="0">
                  <a:pos x="5" y="4"/>
                </a:cxn>
                <a:cxn ang="0">
                  <a:pos x="10" y="0"/>
                </a:cxn>
                <a:cxn ang="0">
                  <a:pos x="10" y="0"/>
                </a:cxn>
                <a:cxn ang="0">
                  <a:pos x="15" y="0"/>
                </a:cxn>
                <a:cxn ang="0">
                  <a:pos x="15" y="0"/>
                </a:cxn>
                <a:cxn ang="0">
                  <a:pos x="15" y="0"/>
                </a:cxn>
                <a:cxn ang="0">
                  <a:pos x="20" y="4"/>
                </a:cxn>
                <a:cxn ang="0">
                  <a:pos x="20" y="4"/>
                </a:cxn>
                <a:cxn ang="0">
                  <a:pos x="20" y="4"/>
                </a:cxn>
                <a:cxn ang="0">
                  <a:pos x="20" y="9"/>
                </a:cxn>
                <a:cxn ang="0">
                  <a:pos x="25" y="9"/>
                </a:cxn>
                <a:cxn ang="0">
                  <a:pos x="25" y="9"/>
                </a:cxn>
                <a:cxn ang="0">
                  <a:pos x="25" y="14"/>
                </a:cxn>
                <a:cxn ang="0">
                  <a:pos x="25" y="14"/>
                </a:cxn>
                <a:cxn ang="0">
                  <a:pos x="25" y="14"/>
                </a:cxn>
                <a:cxn ang="0">
                  <a:pos x="20" y="19"/>
                </a:cxn>
                <a:cxn ang="0">
                  <a:pos x="20" y="19"/>
                </a:cxn>
                <a:cxn ang="0">
                  <a:pos x="20" y="19"/>
                </a:cxn>
              </a:cxnLst>
              <a:rect l="0" t="0" r="r" b="b"/>
              <a:pathLst>
                <a:path w="25" h="24">
                  <a:moveTo>
                    <a:pt x="20" y="19"/>
                  </a:moveTo>
                  <a:lnTo>
                    <a:pt x="20" y="24"/>
                  </a:lnTo>
                  <a:lnTo>
                    <a:pt x="15" y="24"/>
                  </a:lnTo>
                  <a:lnTo>
                    <a:pt x="15" y="24"/>
                  </a:lnTo>
                  <a:lnTo>
                    <a:pt x="10" y="24"/>
                  </a:lnTo>
                  <a:lnTo>
                    <a:pt x="10" y="24"/>
                  </a:lnTo>
                  <a:lnTo>
                    <a:pt x="10" y="24"/>
                  </a:lnTo>
                  <a:lnTo>
                    <a:pt x="5" y="19"/>
                  </a:lnTo>
                  <a:lnTo>
                    <a:pt x="5" y="19"/>
                  </a:lnTo>
                  <a:lnTo>
                    <a:pt x="5" y="19"/>
                  </a:lnTo>
                  <a:lnTo>
                    <a:pt x="5" y="19"/>
                  </a:lnTo>
                  <a:lnTo>
                    <a:pt x="0" y="14"/>
                  </a:lnTo>
                  <a:lnTo>
                    <a:pt x="0" y="14"/>
                  </a:lnTo>
                  <a:lnTo>
                    <a:pt x="0" y="9"/>
                  </a:lnTo>
                  <a:lnTo>
                    <a:pt x="0" y="9"/>
                  </a:lnTo>
                  <a:lnTo>
                    <a:pt x="0" y="9"/>
                  </a:lnTo>
                  <a:lnTo>
                    <a:pt x="5" y="4"/>
                  </a:lnTo>
                  <a:lnTo>
                    <a:pt x="5" y="4"/>
                  </a:lnTo>
                  <a:lnTo>
                    <a:pt x="5" y="4"/>
                  </a:lnTo>
                  <a:lnTo>
                    <a:pt x="5" y="4"/>
                  </a:lnTo>
                  <a:lnTo>
                    <a:pt x="10" y="0"/>
                  </a:lnTo>
                  <a:lnTo>
                    <a:pt x="10" y="0"/>
                  </a:lnTo>
                  <a:lnTo>
                    <a:pt x="15" y="0"/>
                  </a:lnTo>
                  <a:lnTo>
                    <a:pt x="15" y="0"/>
                  </a:lnTo>
                  <a:lnTo>
                    <a:pt x="15" y="0"/>
                  </a:lnTo>
                  <a:lnTo>
                    <a:pt x="20" y="4"/>
                  </a:lnTo>
                  <a:lnTo>
                    <a:pt x="20" y="4"/>
                  </a:lnTo>
                  <a:lnTo>
                    <a:pt x="20" y="4"/>
                  </a:lnTo>
                  <a:lnTo>
                    <a:pt x="20" y="9"/>
                  </a:lnTo>
                  <a:lnTo>
                    <a:pt x="25" y="9"/>
                  </a:lnTo>
                  <a:lnTo>
                    <a:pt x="25" y="9"/>
                  </a:lnTo>
                  <a:lnTo>
                    <a:pt x="25" y="14"/>
                  </a:lnTo>
                  <a:lnTo>
                    <a:pt x="25" y="14"/>
                  </a:lnTo>
                  <a:lnTo>
                    <a:pt x="25" y="14"/>
                  </a:lnTo>
                  <a:lnTo>
                    <a:pt x="20" y="19"/>
                  </a:lnTo>
                  <a:lnTo>
                    <a:pt x="20" y="19"/>
                  </a:lnTo>
                  <a:lnTo>
                    <a:pt x="20" y="19"/>
                  </a:lnTo>
                  <a:close/>
                </a:path>
              </a:pathLst>
            </a:custGeom>
            <a:solidFill>
              <a:srgbClr val="000000"/>
            </a:solidFill>
            <a:ln w="7938">
              <a:solidFill>
                <a:srgbClr val="000000"/>
              </a:solidFill>
              <a:prstDash val="solid"/>
              <a:round/>
              <a:headEnd/>
              <a:tailEnd/>
            </a:ln>
          </p:spPr>
          <p:txBody>
            <a:bodyPr/>
            <a:lstStyle/>
            <a:p>
              <a:endParaRPr lang="fr-FR"/>
            </a:p>
          </p:txBody>
        </p:sp>
        <p:sp>
          <p:nvSpPr>
            <p:cNvPr id="1292" name="Line 1299"/>
            <p:cNvSpPr>
              <a:spLocks noChangeShapeType="1"/>
            </p:cNvSpPr>
            <p:nvPr/>
          </p:nvSpPr>
          <p:spPr bwMode="auto">
            <a:xfrm rot="2966587" flipV="1">
              <a:off x="6526604" y="4513262"/>
              <a:ext cx="84138" cy="68263"/>
            </a:xfrm>
            <a:prstGeom prst="line">
              <a:avLst/>
            </a:prstGeom>
            <a:noFill/>
            <a:ln w="7938">
              <a:solidFill>
                <a:srgbClr val="000000"/>
              </a:solidFill>
              <a:round/>
              <a:headEnd/>
              <a:tailEnd/>
            </a:ln>
          </p:spPr>
          <p:txBody>
            <a:bodyPr/>
            <a:lstStyle/>
            <a:p>
              <a:endParaRPr lang="fr-FR"/>
            </a:p>
          </p:txBody>
        </p:sp>
        <p:sp>
          <p:nvSpPr>
            <p:cNvPr id="1293" name="Line 1300"/>
            <p:cNvSpPr>
              <a:spLocks noChangeShapeType="1"/>
            </p:cNvSpPr>
            <p:nvPr/>
          </p:nvSpPr>
          <p:spPr bwMode="auto">
            <a:xfrm rot="2966587">
              <a:off x="6534542" y="4505325"/>
              <a:ext cx="68262" cy="84137"/>
            </a:xfrm>
            <a:prstGeom prst="line">
              <a:avLst/>
            </a:prstGeom>
            <a:noFill/>
            <a:ln w="7938">
              <a:solidFill>
                <a:srgbClr val="000000"/>
              </a:solidFill>
              <a:round/>
              <a:headEnd/>
              <a:tailEnd/>
            </a:ln>
          </p:spPr>
          <p:txBody>
            <a:bodyPr/>
            <a:lstStyle/>
            <a:p>
              <a:endParaRPr lang="fr-FR"/>
            </a:p>
          </p:txBody>
        </p:sp>
        <p:sp>
          <p:nvSpPr>
            <p:cNvPr id="1294" name="Freeform 1301"/>
            <p:cNvSpPr>
              <a:spLocks/>
            </p:cNvSpPr>
            <p:nvPr/>
          </p:nvSpPr>
          <p:spPr bwMode="auto">
            <a:xfrm rot="2966587">
              <a:off x="6620266" y="4489450"/>
              <a:ext cx="30163" cy="30163"/>
            </a:xfrm>
            <a:custGeom>
              <a:avLst/>
              <a:gdLst/>
              <a:ahLst/>
              <a:cxnLst>
                <a:cxn ang="0">
                  <a:pos x="15" y="19"/>
                </a:cxn>
                <a:cxn ang="0">
                  <a:pos x="15" y="19"/>
                </a:cxn>
                <a:cxn ang="0">
                  <a:pos x="15" y="19"/>
                </a:cxn>
                <a:cxn ang="0">
                  <a:pos x="10" y="19"/>
                </a:cxn>
                <a:cxn ang="0">
                  <a:pos x="10" y="19"/>
                </a:cxn>
                <a:cxn ang="0">
                  <a:pos x="5" y="19"/>
                </a:cxn>
                <a:cxn ang="0">
                  <a:pos x="5" y="19"/>
                </a:cxn>
                <a:cxn ang="0">
                  <a:pos x="5" y="19"/>
                </a:cxn>
                <a:cxn ang="0">
                  <a:pos x="0" y="19"/>
                </a:cxn>
                <a:cxn ang="0">
                  <a:pos x="0" y="19"/>
                </a:cxn>
                <a:cxn ang="0">
                  <a:pos x="0" y="14"/>
                </a:cxn>
                <a:cxn ang="0">
                  <a:pos x="0" y="14"/>
                </a:cxn>
                <a:cxn ang="0">
                  <a:pos x="0" y="14"/>
                </a:cxn>
                <a:cxn ang="0">
                  <a:pos x="0" y="9"/>
                </a:cxn>
                <a:cxn ang="0">
                  <a:pos x="0" y="9"/>
                </a:cxn>
                <a:cxn ang="0">
                  <a:pos x="0" y="4"/>
                </a:cxn>
                <a:cxn ang="0">
                  <a:pos x="0" y="4"/>
                </a:cxn>
                <a:cxn ang="0">
                  <a:pos x="0" y="4"/>
                </a:cxn>
                <a:cxn ang="0">
                  <a:pos x="0" y="4"/>
                </a:cxn>
                <a:cxn ang="0">
                  <a:pos x="5" y="0"/>
                </a:cxn>
                <a:cxn ang="0">
                  <a:pos x="5" y="0"/>
                </a:cxn>
                <a:cxn ang="0">
                  <a:pos x="5" y="0"/>
                </a:cxn>
                <a:cxn ang="0">
                  <a:pos x="10" y="0"/>
                </a:cxn>
                <a:cxn ang="0">
                  <a:pos x="10" y="0"/>
                </a:cxn>
                <a:cxn ang="0">
                  <a:pos x="15" y="0"/>
                </a:cxn>
                <a:cxn ang="0">
                  <a:pos x="15" y="0"/>
                </a:cxn>
                <a:cxn ang="0">
                  <a:pos x="15" y="4"/>
                </a:cxn>
                <a:cxn ang="0">
                  <a:pos x="15" y="4"/>
                </a:cxn>
                <a:cxn ang="0">
                  <a:pos x="19" y="4"/>
                </a:cxn>
                <a:cxn ang="0">
                  <a:pos x="19" y="9"/>
                </a:cxn>
                <a:cxn ang="0">
                  <a:pos x="19" y="9"/>
                </a:cxn>
                <a:cxn ang="0">
                  <a:pos x="19" y="9"/>
                </a:cxn>
                <a:cxn ang="0">
                  <a:pos x="19" y="14"/>
                </a:cxn>
                <a:cxn ang="0">
                  <a:pos x="19" y="14"/>
                </a:cxn>
                <a:cxn ang="0">
                  <a:pos x="19" y="14"/>
                </a:cxn>
                <a:cxn ang="0">
                  <a:pos x="15" y="19"/>
                </a:cxn>
                <a:cxn ang="0">
                  <a:pos x="15" y="19"/>
                </a:cxn>
              </a:cxnLst>
              <a:rect l="0" t="0" r="r" b="b"/>
              <a:pathLst>
                <a:path w="19" h="19">
                  <a:moveTo>
                    <a:pt x="15" y="19"/>
                  </a:moveTo>
                  <a:lnTo>
                    <a:pt x="15" y="19"/>
                  </a:lnTo>
                  <a:lnTo>
                    <a:pt x="15" y="19"/>
                  </a:lnTo>
                  <a:lnTo>
                    <a:pt x="10" y="19"/>
                  </a:lnTo>
                  <a:lnTo>
                    <a:pt x="10" y="19"/>
                  </a:lnTo>
                  <a:lnTo>
                    <a:pt x="5" y="19"/>
                  </a:lnTo>
                  <a:lnTo>
                    <a:pt x="5" y="19"/>
                  </a:lnTo>
                  <a:lnTo>
                    <a:pt x="5" y="19"/>
                  </a:lnTo>
                  <a:lnTo>
                    <a:pt x="0" y="19"/>
                  </a:lnTo>
                  <a:lnTo>
                    <a:pt x="0" y="19"/>
                  </a:lnTo>
                  <a:lnTo>
                    <a:pt x="0" y="14"/>
                  </a:lnTo>
                  <a:lnTo>
                    <a:pt x="0" y="14"/>
                  </a:lnTo>
                  <a:lnTo>
                    <a:pt x="0" y="14"/>
                  </a:lnTo>
                  <a:lnTo>
                    <a:pt x="0" y="9"/>
                  </a:lnTo>
                  <a:lnTo>
                    <a:pt x="0" y="9"/>
                  </a:lnTo>
                  <a:lnTo>
                    <a:pt x="0" y="4"/>
                  </a:lnTo>
                  <a:lnTo>
                    <a:pt x="0" y="4"/>
                  </a:lnTo>
                  <a:lnTo>
                    <a:pt x="0" y="4"/>
                  </a:lnTo>
                  <a:lnTo>
                    <a:pt x="0" y="4"/>
                  </a:lnTo>
                  <a:lnTo>
                    <a:pt x="5" y="0"/>
                  </a:lnTo>
                  <a:lnTo>
                    <a:pt x="5" y="0"/>
                  </a:lnTo>
                  <a:lnTo>
                    <a:pt x="5" y="0"/>
                  </a:lnTo>
                  <a:lnTo>
                    <a:pt x="10" y="0"/>
                  </a:lnTo>
                  <a:lnTo>
                    <a:pt x="10" y="0"/>
                  </a:lnTo>
                  <a:lnTo>
                    <a:pt x="15" y="0"/>
                  </a:lnTo>
                  <a:lnTo>
                    <a:pt x="15" y="0"/>
                  </a:lnTo>
                  <a:lnTo>
                    <a:pt x="15" y="4"/>
                  </a:lnTo>
                  <a:lnTo>
                    <a:pt x="15" y="4"/>
                  </a:lnTo>
                  <a:lnTo>
                    <a:pt x="19" y="4"/>
                  </a:lnTo>
                  <a:lnTo>
                    <a:pt x="19" y="9"/>
                  </a:lnTo>
                  <a:lnTo>
                    <a:pt x="19" y="9"/>
                  </a:lnTo>
                  <a:lnTo>
                    <a:pt x="19" y="9"/>
                  </a:lnTo>
                  <a:lnTo>
                    <a:pt x="19" y="14"/>
                  </a:lnTo>
                  <a:lnTo>
                    <a:pt x="19" y="14"/>
                  </a:lnTo>
                  <a:lnTo>
                    <a:pt x="19" y="14"/>
                  </a:lnTo>
                  <a:lnTo>
                    <a:pt x="15" y="19"/>
                  </a:lnTo>
                  <a:lnTo>
                    <a:pt x="15" y="19"/>
                  </a:lnTo>
                  <a:close/>
                </a:path>
              </a:pathLst>
            </a:custGeom>
            <a:solidFill>
              <a:srgbClr val="000000"/>
            </a:solidFill>
            <a:ln w="7938">
              <a:solidFill>
                <a:srgbClr val="000000"/>
              </a:solidFill>
              <a:prstDash val="solid"/>
              <a:round/>
              <a:headEnd/>
              <a:tailEnd/>
            </a:ln>
          </p:spPr>
          <p:txBody>
            <a:bodyPr/>
            <a:lstStyle/>
            <a:p>
              <a:endParaRPr lang="fr-FR"/>
            </a:p>
          </p:txBody>
        </p:sp>
        <p:sp>
          <p:nvSpPr>
            <p:cNvPr id="1295" name="Line 1302"/>
            <p:cNvSpPr>
              <a:spLocks noChangeShapeType="1"/>
            </p:cNvSpPr>
            <p:nvPr/>
          </p:nvSpPr>
          <p:spPr bwMode="auto">
            <a:xfrm rot="2966587" flipV="1">
              <a:off x="6590104" y="4470400"/>
              <a:ext cx="84137" cy="68263"/>
            </a:xfrm>
            <a:prstGeom prst="line">
              <a:avLst/>
            </a:prstGeom>
            <a:noFill/>
            <a:ln w="7938">
              <a:solidFill>
                <a:srgbClr val="000000"/>
              </a:solidFill>
              <a:round/>
              <a:headEnd/>
              <a:tailEnd/>
            </a:ln>
          </p:spPr>
          <p:txBody>
            <a:bodyPr/>
            <a:lstStyle/>
            <a:p>
              <a:endParaRPr lang="fr-FR"/>
            </a:p>
          </p:txBody>
        </p:sp>
        <p:sp>
          <p:nvSpPr>
            <p:cNvPr id="1296" name="Line 1303"/>
            <p:cNvSpPr>
              <a:spLocks noChangeShapeType="1"/>
            </p:cNvSpPr>
            <p:nvPr/>
          </p:nvSpPr>
          <p:spPr bwMode="auto">
            <a:xfrm rot="2966587">
              <a:off x="6598041" y="4462463"/>
              <a:ext cx="68263" cy="84137"/>
            </a:xfrm>
            <a:prstGeom prst="line">
              <a:avLst/>
            </a:prstGeom>
            <a:noFill/>
            <a:ln w="7938">
              <a:solidFill>
                <a:srgbClr val="000000"/>
              </a:solidFill>
              <a:round/>
              <a:headEnd/>
              <a:tailEnd/>
            </a:ln>
          </p:spPr>
          <p:txBody>
            <a:bodyPr/>
            <a:lstStyle/>
            <a:p>
              <a:endParaRPr lang="fr-FR"/>
            </a:p>
          </p:txBody>
        </p:sp>
        <p:sp>
          <p:nvSpPr>
            <p:cNvPr id="1297" name="Freeform 1304"/>
            <p:cNvSpPr>
              <a:spLocks/>
            </p:cNvSpPr>
            <p:nvPr/>
          </p:nvSpPr>
          <p:spPr bwMode="auto">
            <a:xfrm rot="2966587">
              <a:off x="6928241" y="3622675"/>
              <a:ext cx="38100" cy="38100"/>
            </a:xfrm>
            <a:custGeom>
              <a:avLst/>
              <a:gdLst/>
              <a:ahLst/>
              <a:cxnLst>
                <a:cxn ang="0">
                  <a:pos x="9" y="24"/>
                </a:cxn>
                <a:cxn ang="0">
                  <a:pos x="9" y="24"/>
                </a:cxn>
                <a:cxn ang="0">
                  <a:pos x="9" y="20"/>
                </a:cxn>
                <a:cxn ang="0">
                  <a:pos x="5" y="20"/>
                </a:cxn>
                <a:cxn ang="0">
                  <a:pos x="5" y="20"/>
                </a:cxn>
                <a:cxn ang="0">
                  <a:pos x="5" y="20"/>
                </a:cxn>
                <a:cxn ang="0">
                  <a:pos x="5" y="15"/>
                </a:cxn>
                <a:cxn ang="0">
                  <a:pos x="0" y="15"/>
                </a:cxn>
                <a:cxn ang="0">
                  <a:pos x="0" y="15"/>
                </a:cxn>
                <a:cxn ang="0">
                  <a:pos x="0" y="10"/>
                </a:cxn>
                <a:cxn ang="0">
                  <a:pos x="5" y="10"/>
                </a:cxn>
                <a:cxn ang="0">
                  <a:pos x="5" y="5"/>
                </a:cxn>
                <a:cxn ang="0">
                  <a:pos x="5" y="5"/>
                </a:cxn>
                <a:cxn ang="0">
                  <a:pos x="5" y="5"/>
                </a:cxn>
                <a:cxn ang="0">
                  <a:pos x="5" y="5"/>
                </a:cxn>
                <a:cxn ang="0">
                  <a:pos x="9" y="0"/>
                </a:cxn>
                <a:cxn ang="0">
                  <a:pos x="9" y="0"/>
                </a:cxn>
                <a:cxn ang="0">
                  <a:pos x="9" y="0"/>
                </a:cxn>
                <a:cxn ang="0">
                  <a:pos x="14" y="0"/>
                </a:cxn>
                <a:cxn ang="0">
                  <a:pos x="14" y="0"/>
                </a:cxn>
                <a:cxn ang="0">
                  <a:pos x="19" y="0"/>
                </a:cxn>
                <a:cxn ang="0">
                  <a:pos x="19" y="5"/>
                </a:cxn>
                <a:cxn ang="0">
                  <a:pos x="19" y="5"/>
                </a:cxn>
                <a:cxn ang="0">
                  <a:pos x="19" y="5"/>
                </a:cxn>
                <a:cxn ang="0">
                  <a:pos x="24" y="10"/>
                </a:cxn>
                <a:cxn ang="0">
                  <a:pos x="24" y="10"/>
                </a:cxn>
                <a:cxn ang="0">
                  <a:pos x="24" y="10"/>
                </a:cxn>
                <a:cxn ang="0">
                  <a:pos x="24" y="15"/>
                </a:cxn>
                <a:cxn ang="0">
                  <a:pos x="24" y="15"/>
                </a:cxn>
                <a:cxn ang="0">
                  <a:pos x="24" y="15"/>
                </a:cxn>
                <a:cxn ang="0">
                  <a:pos x="19" y="20"/>
                </a:cxn>
                <a:cxn ang="0">
                  <a:pos x="19" y="20"/>
                </a:cxn>
                <a:cxn ang="0">
                  <a:pos x="19" y="20"/>
                </a:cxn>
                <a:cxn ang="0">
                  <a:pos x="14" y="20"/>
                </a:cxn>
                <a:cxn ang="0">
                  <a:pos x="14" y="24"/>
                </a:cxn>
                <a:cxn ang="0">
                  <a:pos x="14" y="24"/>
                </a:cxn>
                <a:cxn ang="0">
                  <a:pos x="9" y="24"/>
                </a:cxn>
              </a:cxnLst>
              <a:rect l="0" t="0" r="r" b="b"/>
              <a:pathLst>
                <a:path w="24" h="24">
                  <a:moveTo>
                    <a:pt x="9" y="24"/>
                  </a:moveTo>
                  <a:lnTo>
                    <a:pt x="9" y="24"/>
                  </a:lnTo>
                  <a:lnTo>
                    <a:pt x="9" y="20"/>
                  </a:lnTo>
                  <a:lnTo>
                    <a:pt x="5" y="20"/>
                  </a:lnTo>
                  <a:lnTo>
                    <a:pt x="5" y="20"/>
                  </a:lnTo>
                  <a:lnTo>
                    <a:pt x="5" y="20"/>
                  </a:lnTo>
                  <a:lnTo>
                    <a:pt x="5" y="15"/>
                  </a:lnTo>
                  <a:lnTo>
                    <a:pt x="0" y="15"/>
                  </a:lnTo>
                  <a:lnTo>
                    <a:pt x="0" y="15"/>
                  </a:lnTo>
                  <a:lnTo>
                    <a:pt x="0" y="10"/>
                  </a:lnTo>
                  <a:lnTo>
                    <a:pt x="5" y="10"/>
                  </a:lnTo>
                  <a:lnTo>
                    <a:pt x="5" y="5"/>
                  </a:lnTo>
                  <a:lnTo>
                    <a:pt x="5" y="5"/>
                  </a:lnTo>
                  <a:lnTo>
                    <a:pt x="5" y="5"/>
                  </a:lnTo>
                  <a:lnTo>
                    <a:pt x="5" y="5"/>
                  </a:lnTo>
                  <a:lnTo>
                    <a:pt x="9" y="0"/>
                  </a:lnTo>
                  <a:lnTo>
                    <a:pt x="9" y="0"/>
                  </a:lnTo>
                  <a:lnTo>
                    <a:pt x="9" y="0"/>
                  </a:lnTo>
                  <a:lnTo>
                    <a:pt x="14" y="0"/>
                  </a:lnTo>
                  <a:lnTo>
                    <a:pt x="14" y="0"/>
                  </a:lnTo>
                  <a:lnTo>
                    <a:pt x="19" y="0"/>
                  </a:lnTo>
                  <a:lnTo>
                    <a:pt x="19" y="5"/>
                  </a:lnTo>
                  <a:lnTo>
                    <a:pt x="19" y="5"/>
                  </a:lnTo>
                  <a:lnTo>
                    <a:pt x="19" y="5"/>
                  </a:lnTo>
                  <a:lnTo>
                    <a:pt x="24" y="10"/>
                  </a:lnTo>
                  <a:lnTo>
                    <a:pt x="24" y="10"/>
                  </a:lnTo>
                  <a:lnTo>
                    <a:pt x="24" y="10"/>
                  </a:lnTo>
                  <a:lnTo>
                    <a:pt x="24" y="15"/>
                  </a:lnTo>
                  <a:lnTo>
                    <a:pt x="24" y="15"/>
                  </a:lnTo>
                  <a:lnTo>
                    <a:pt x="24" y="15"/>
                  </a:lnTo>
                  <a:lnTo>
                    <a:pt x="19" y="20"/>
                  </a:lnTo>
                  <a:lnTo>
                    <a:pt x="19" y="20"/>
                  </a:lnTo>
                  <a:lnTo>
                    <a:pt x="19" y="20"/>
                  </a:lnTo>
                  <a:lnTo>
                    <a:pt x="14" y="20"/>
                  </a:lnTo>
                  <a:lnTo>
                    <a:pt x="14" y="24"/>
                  </a:lnTo>
                  <a:lnTo>
                    <a:pt x="14" y="24"/>
                  </a:lnTo>
                  <a:lnTo>
                    <a:pt x="9" y="24"/>
                  </a:lnTo>
                  <a:close/>
                </a:path>
              </a:pathLst>
            </a:custGeom>
            <a:solidFill>
              <a:srgbClr val="000000"/>
            </a:solidFill>
            <a:ln w="7938">
              <a:solidFill>
                <a:srgbClr val="000000"/>
              </a:solidFill>
              <a:prstDash val="solid"/>
              <a:round/>
              <a:headEnd/>
              <a:tailEnd/>
            </a:ln>
          </p:spPr>
          <p:txBody>
            <a:bodyPr/>
            <a:lstStyle/>
            <a:p>
              <a:endParaRPr lang="fr-FR"/>
            </a:p>
          </p:txBody>
        </p:sp>
        <p:sp>
          <p:nvSpPr>
            <p:cNvPr id="1298" name="Line 1305"/>
            <p:cNvSpPr>
              <a:spLocks noChangeShapeType="1"/>
            </p:cNvSpPr>
            <p:nvPr/>
          </p:nvSpPr>
          <p:spPr bwMode="auto">
            <a:xfrm rot="2966587">
              <a:off x="6887760" y="3637756"/>
              <a:ext cx="114300" cy="7938"/>
            </a:xfrm>
            <a:prstGeom prst="line">
              <a:avLst/>
            </a:prstGeom>
            <a:noFill/>
            <a:ln w="7938">
              <a:solidFill>
                <a:srgbClr val="000000"/>
              </a:solidFill>
              <a:round/>
              <a:headEnd/>
              <a:tailEnd/>
            </a:ln>
          </p:spPr>
          <p:txBody>
            <a:bodyPr/>
            <a:lstStyle/>
            <a:p>
              <a:endParaRPr lang="fr-FR"/>
            </a:p>
          </p:txBody>
        </p:sp>
        <p:sp>
          <p:nvSpPr>
            <p:cNvPr id="1299" name="Line 1306"/>
            <p:cNvSpPr>
              <a:spLocks noChangeShapeType="1"/>
            </p:cNvSpPr>
            <p:nvPr/>
          </p:nvSpPr>
          <p:spPr bwMode="auto">
            <a:xfrm rot="2966587" flipV="1">
              <a:off x="6943322" y="3583782"/>
              <a:ext cx="7937" cy="114300"/>
            </a:xfrm>
            <a:prstGeom prst="line">
              <a:avLst/>
            </a:prstGeom>
            <a:noFill/>
            <a:ln w="7938">
              <a:solidFill>
                <a:srgbClr val="000000"/>
              </a:solidFill>
              <a:round/>
              <a:headEnd/>
              <a:tailEnd/>
            </a:ln>
          </p:spPr>
          <p:txBody>
            <a:bodyPr/>
            <a:lstStyle/>
            <a:p>
              <a:endParaRPr lang="fr-FR"/>
            </a:p>
          </p:txBody>
        </p:sp>
        <p:sp>
          <p:nvSpPr>
            <p:cNvPr id="1300" name="Freeform 1307"/>
            <p:cNvSpPr>
              <a:spLocks/>
            </p:cNvSpPr>
            <p:nvPr/>
          </p:nvSpPr>
          <p:spPr bwMode="auto">
            <a:xfrm rot="2966587">
              <a:off x="6947291" y="3546475"/>
              <a:ext cx="30163" cy="30163"/>
            </a:xfrm>
            <a:custGeom>
              <a:avLst/>
              <a:gdLst/>
              <a:ahLst/>
              <a:cxnLst>
                <a:cxn ang="0">
                  <a:pos x="19" y="9"/>
                </a:cxn>
                <a:cxn ang="0">
                  <a:pos x="19" y="14"/>
                </a:cxn>
                <a:cxn ang="0">
                  <a:pos x="19" y="14"/>
                </a:cxn>
                <a:cxn ang="0">
                  <a:pos x="19" y="14"/>
                </a:cxn>
                <a:cxn ang="0">
                  <a:pos x="19" y="19"/>
                </a:cxn>
                <a:cxn ang="0">
                  <a:pos x="14" y="19"/>
                </a:cxn>
                <a:cxn ang="0">
                  <a:pos x="14" y="19"/>
                </a:cxn>
                <a:cxn ang="0">
                  <a:pos x="10" y="19"/>
                </a:cxn>
                <a:cxn ang="0">
                  <a:pos x="10" y="19"/>
                </a:cxn>
                <a:cxn ang="0">
                  <a:pos x="10" y="19"/>
                </a:cxn>
                <a:cxn ang="0">
                  <a:pos x="5" y="19"/>
                </a:cxn>
                <a:cxn ang="0">
                  <a:pos x="5" y="19"/>
                </a:cxn>
                <a:cxn ang="0">
                  <a:pos x="5" y="19"/>
                </a:cxn>
                <a:cxn ang="0">
                  <a:pos x="0" y="19"/>
                </a:cxn>
                <a:cxn ang="0">
                  <a:pos x="0" y="14"/>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10" y="0"/>
                </a:cxn>
                <a:cxn ang="0">
                  <a:pos x="10" y="0"/>
                </a:cxn>
                <a:cxn ang="0">
                  <a:pos x="14" y="0"/>
                </a:cxn>
                <a:cxn ang="0">
                  <a:pos x="14" y="0"/>
                </a:cxn>
                <a:cxn ang="0">
                  <a:pos x="14" y="0"/>
                </a:cxn>
                <a:cxn ang="0">
                  <a:pos x="19" y="5"/>
                </a:cxn>
                <a:cxn ang="0">
                  <a:pos x="19" y="5"/>
                </a:cxn>
                <a:cxn ang="0">
                  <a:pos x="19" y="5"/>
                </a:cxn>
                <a:cxn ang="0">
                  <a:pos x="19" y="9"/>
                </a:cxn>
                <a:cxn ang="0">
                  <a:pos x="19" y="9"/>
                </a:cxn>
                <a:cxn ang="0">
                  <a:pos x="19" y="9"/>
                </a:cxn>
              </a:cxnLst>
              <a:rect l="0" t="0" r="r" b="b"/>
              <a:pathLst>
                <a:path w="19" h="19">
                  <a:moveTo>
                    <a:pt x="19" y="9"/>
                  </a:moveTo>
                  <a:lnTo>
                    <a:pt x="19" y="14"/>
                  </a:lnTo>
                  <a:lnTo>
                    <a:pt x="19" y="14"/>
                  </a:lnTo>
                  <a:lnTo>
                    <a:pt x="19" y="14"/>
                  </a:lnTo>
                  <a:lnTo>
                    <a:pt x="19" y="19"/>
                  </a:lnTo>
                  <a:lnTo>
                    <a:pt x="14" y="19"/>
                  </a:lnTo>
                  <a:lnTo>
                    <a:pt x="14" y="19"/>
                  </a:lnTo>
                  <a:lnTo>
                    <a:pt x="10" y="19"/>
                  </a:lnTo>
                  <a:lnTo>
                    <a:pt x="10" y="19"/>
                  </a:lnTo>
                  <a:lnTo>
                    <a:pt x="10" y="19"/>
                  </a:lnTo>
                  <a:lnTo>
                    <a:pt x="5" y="19"/>
                  </a:lnTo>
                  <a:lnTo>
                    <a:pt x="5" y="19"/>
                  </a:lnTo>
                  <a:lnTo>
                    <a:pt x="5" y="19"/>
                  </a:lnTo>
                  <a:lnTo>
                    <a:pt x="0" y="19"/>
                  </a:lnTo>
                  <a:lnTo>
                    <a:pt x="0" y="14"/>
                  </a:lnTo>
                  <a:lnTo>
                    <a:pt x="0" y="14"/>
                  </a:lnTo>
                  <a:lnTo>
                    <a:pt x="0" y="14"/>
                  </a:lnTo>
                  <a:lnTo>
                    <a:pt x="0" y="9"/>
                  </a:lnTo>
                  <a:lnTo>
                    <a:pt x="0" y="9"/>
                  </a:lnTo>
                  <a:lnTo>
                    <a:pt x="0" y="9"/>
                  </a:lnTo>
                  <a:lnTo>
                    <a:pt x="0" y="5"/>
                  </a:lnTo>
                  <a:lnTo>
                    <a:pt x="0" y="5"/>
                  </a:lnTo>
                  <a:lnTo>
                    <a:pt x="0" y="5"/>
                  </a:lnTo>
                  <a:lnTo>
                    <a:pt x="5" y="0"/>
                  </a:lnTo>
                  <a:lnTo>
                    <a:pt x="5" y="0"/>
                  </a:lnTo>
                  <a:lnTo>
                    <a:pt x="5" y="0"/>
                  </a:lnTo>
                  <a:lnTo>
                    <a:pt x="10" y="0"/>
                  </a:lnTo>
                  <a:lnTo>
                    <a:pt x="10" y="0"/>
                  </a:lnTo>
                  <a:lnTo>
                    <a:pt x="14" y="0"/>
                  </a:lnTo>
                  <a:lnTo>
                    <a:pt x="14" y="0"/>
                  </a:lnTo>
                  <a:lnTo>
                    <a:pt x="14" y="0"/>
                  </a:lnTo>
                  <a:lnTo>
                    <a:pt x="19" y="5"/>
                  </a:lnTo>
                  <a:lnTo>
                    <a:pt x="19" y="5"/>
                  </a:lnTo>
                  <a:lnTo>
                    <a:pt x="19" y="5"/>
                  </a:lnTo>
                  <a:lnTo>
                    <a:pt x="19" y="9"/>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301" name="Line 1308"/>
            <p:cNvSpPr>
              <a:spLocks noChangeShapeType="1"/>
            </p:cNvSpPr>
            <p:nvPr/>
          </p:nvSpPr>
          <p:spPr bwMode="auto">
            <a:xfrm rot="2966587" flipV="1">
              <a:off x="6955229" y="3508375"/>
              <a:ext cx="14287" cy="106363"/>
            </a:xfrm>
            <a:prstGeom prst="line">
              <a:avLst/>
            </a:prstGeom>
            <a:noFill/>
            <a:ln w="7938">
              <a:solidFill>
                <a:srgbClr val="000000"/>
              </a:solidFill>
              <a:round/>
              <a:headEnd/>
              <a:tailEnd/>
            </a:ln>
          </p:spPr>
          <p:txBody>
            <a:bodyPr/>
            <a:lstStyle/>
            <a:p>
              <a:endParaRPr lang="fr-FR"/>
            </a:p>
          </p:txBody>
        </p:sp>
        <p:sp>
          <p:nvSpPr>
            <p:cNvPr id="1302" name="Line 1309"/>
            <p:cNvSpPr>
              <a:spLocks noChangeShapeType="1"/>
            </p:cNvSpPr>
            <p:nvPr/>
          </p:nvSpPr>
          <p:spPr bwMode="auto">
            <a:xfrm rot="2966587">
              <a:off x="6909191" y="3554413"/>
              <a:ext cx="106363" cy="14287"/>
            </a:xfrm>
            <a:prstGeom prst="line">
              <a:avLst/>
            </a:prstGeom>
            <a:noFill/>
            <a:ln w="7938">
              <a:solidFill>
                <a:srgbClr val="000000"/>
              </a:solidFill>
              <a:round/>
              <a:headEnd/>
              <a:tailEnd/>
            </a:ln>
          </p:spPr>
          <p:txBody>
            <a:bodyPr/>
            <a:lstStyle/>
            <a:p>
              <a:endParaRPr lang="fr-FR"/>
            </a:p>
          </p:txBody>
        </p:sp>
        <p:sp>
          <p:nvSpPr>
            <p:cNvPr id="1303" name="Freeform 1310"/>
            <p:cNvSpPr>
              <a:spLocks/>
            </p:cNvSpPr>
            <p:nvPr/>
          </p:nvSpPr>
          <p:spPr bwMode="auto">
            <a:xfrm rot="2966587">
              <a:off x="7013173" y="3642519"/>
              <a:ext cx="30162" cy="31750"/>
            </a:xfrm>
            <a:custGeom>
              <a:avLst/>
              <a:gdLst/>
              <a:ahLst/>
              <a:cxnLst>
                <a:cxn ang="0">
                  <a:pos x="19" y="10"/>
                </a:cxn>
                <a:cxn ang="0">
                  <a:pos x="19" y="10"/>
                </a:cxn>
                <a:cxn ang="0">
                  <a:pos x="19" y="15"/>
                </a:cxn>
                <a:cxn ang="0">
                  <a:pos x="19" y="15"/>
                </a:cxn>
                <a:cxn ang="0">
                  <a:pos x="14" y="15"/>
                </a:cxn>
                <a:cxn ang="0">
                  <a:pos x="14" y="20"/>
                </a:cxn>
                <a:cxn ang="0">
                  <a:pos x="14" y="20"/>
                </a:cxn>
                <a:cxn ang="0">
                  <a:pos x="10" y="20"/>
                </a:cxn>
                <a:cxn ang="0">
                  <a:pos x="10" y="20"/>
                </a:cxn>
                <a:cxn ang="0">
                  <a:pos x="10" y="20"/>
                </a:cxn>
                <a:cxn ang="0">
                  <a:pos x="5" y="20"/>
                </a:cxn>
                <a:cxn ang="0">
                  <a:pos x="5" y="20"/>
                </a:cxn>
                <a:cxn ang="0">
                  <a:pos x="0" y="15"/>
                </a:cxn>
                <a:cxn ang="0">
                  <a:pos x="0" y="15"/>
                </a:cxn>
                <a:cxn ang="0">
                  <a:pos x="0" y="15"/>
                </a:cxn>
                <a:cxn ang="0">
                  <a:pos x="0" y="15"/>
                </a:cxn>
                <a:cxn ang="0">
                  <a:pos x="0" y="10"/>
                </a:cxn>
                <a:cxn ang="0">
                  <a:pos x="0" y="10"/>
                </a:cxn>
                <a:cxn ang="0">
                  <a:pos x="0" y="5"/>
                </a:cxn>
                <a:cxn ang="0">
                  <a:pos x="0" y="5"/>
                </a:cxn>
                <a:cxn ang="0">
                  <a:pos x="0" y="5"/>
                </a:cxn>
                <a:cxn ang="0">
                  <a:pos x="0" y="0"/>
                </a:cxn>
                <a:cxn ang="0">
                  <a:pos x="0" y="0"/>
                </a:cxn>
                <a:cxn ang="0">
                  <a:pos x="0" y="0"/>
                </a:cxn>
                <a:cxn ang="0">
                  <a:pos x="5" y="0"/>
                </a:cxn>
                <a:cxn ang="0">
                  <a:pos x="5" y="0"/>
                </a:cxn>
                <a:cxn ang="0">
                  <a:pos x="10" y="0"/>
                </a:cxn>
                <a:cxn ang="0">
                  <a:pos x="10" y="0"/>
                </a:cxn>
                <a:cxn ang="0">
                  <a:pos x="10" y="0"/>
                </a:cxn>
                <a:cxn ang="0">
                  <a:pos x="14" y="0"/>
                </a:cxn>
                <a:cxn ang="0">
                  <a:pos x="14" y="0"/>
                </a:cxn>
                <a:cxn ang="0">
                  <a:pos x="14" y="0"/>
                </a:cxn>
                <a:cxn ang="0">
                  <a:pos x="19" y="0"/>
                </a:cxn>
                <a:cxn ang="0">
                  <a:pos x="19" y="5"/>
                </a:cxn>
                <a:cxn ang="0">
                  <a:pos x="19" y="5"/>
                </a:cxn>
                <a:cxn ang="0">
                  <a:pos x="19" y="10"/>
                </a:cxn>
                <a:cxn ang="0">
                  <a:pos x="19" y="10"/>
                </a:cxn>
              </a:cxnLst>
              <a:rect l="0" t="0" r="r" b="b"/>
              <a:pathLst>
                <a:path w="19" h="20">
                  <a:moveTo>
                    <a:pt x="19" y="10"/>
                  </a:moveTo>
                  <a:lnTo>
                    <a:pt x="19" y="10"/>
                  </a:lnTo>
                  <a:lnTo>
                    <a:pt x="19" y="15"/>
                  </a:lnTo>
                  <a:lnTo>
                    <a:pt x="19" y="15"/>
                  </a:lnTo>
                  <a:lnTo>
                    <a:pt x="14" y="15"/>
                  </a:lnTo>
                  <a:lnTo>
                    <a:pt x="14" y="20"/>
                  </a:lnTo>
                  <a:lnTo>
                    <a:pt x="14" y="20"/>
                  </a:lnTo>
                  <a:lnTo>
                    <a:pt x="10" y="20"/>
                  </a:lnTo>
                  <a:lnTo>
                    <a:pt x="10" y="20"/>
                  </a:lnTo>
                  <a:lnTo>
                    <a:pt x="10" y="20"/>
                  </a:lnTo>
                  <a:lnTo>
                    <a:pt x="5" y="20"/>
                  </a:lnTo>
                  <a:lnTo>
                    <a:pt x="5" y="20"/>
                  </a:lnTo>
                  <a:lnTo>
                    <a:pt x="0" y="15"/>
                  </a:lnTo>
                  <a:lnTo>
                    <a:pt x="0" y="15"/>
                  </a:lnTo>
                  <a:lnTo>
                    <a:pt x="0" y="15"/>
                  </a:lnTo>
                  <a:lnTo>
                    <a:pt x="0" y="15"/>
                  </a:lnTo>
                  <a:lnTo>
                    <a:pt x="0" y="10"/>
                  </a:lnTo>
                  <a:lnTo>
                    <a:pt x="0" y="10"/>
                  </a:lnTo>
                  <a:lnTo>
                    <a:pt x="0" y="5"/>
                  </a:lnTo>
                  <a:lnTo>
                    <a:pt x="0" y="5"/>
                  </a:lnTo>
                  <a:lnTo>
                    <a:pt x="0" y="5"/>
                  </a:lnTo>
                  <a:lnTo>
                    <a:pt x="0" y="0"/>
                  </a:lnTo>
                  <a:lnTo>
                    <a:pt x="0" y="0"/>
                  </a:lnTo>
                  <a:lnTo>
                    <a:pt x="0" y="0"/>
                  </a:lnTo>
                  <a:lnTo>
                    <a:pt x="5" y="0"/>
                  </a:lnTo>
                  <a:lnTo>
                    <a:pt x="5" y="0"/>
                  </a:lnTo>
                  <a:lnTo>
                    <a:pt x="10" y="0"/>
                  </a:lnTo>
                  <a:lnTo>
                    <a:pt x="10" y="0"/>
                  </a:lnTo>
                  <a:lnTo>
                    <a:pt x="10" y="0"/>
                  </a:lnTo>
                  <a:lnTo>
                    <a:pt x="14" y="0"/>
                  </a:lnTo>
                  <a:lnTo>
                    <a:pt x="14" y="0"/>
                  </a:lnTo>
                  <a:lnTo>
                    <a:pt x="14" y="0"/>
                  </a:lnTo>
                  <a:lnTo>
                    <a:pt x="19" y="0"/>
                  </a:lnTo>
                  <a:lnTo>
                    <a:pt x="19" y="5"/>
                  </a:lnTo>
                  <a:lnTo>
                    <a:pt x="19" y="5"/>
                  </a:lnTo>
                  <a:lnTo>
                    <a:pt x="19" y="10"/>
                  </a:lnTo>
                  <a:lnTo>
                    <a:pt x="19" y="10"/>
                  </a:lnTo>
                  <a:close/>
                </a:path>
              </a:pathLst>
            </a:custGeom>
            <a:solidFill>
              <a:srgbClr val="000000"/>
            </a:solidFill>
            <a:ln w="7938">
              <a:solidFill>
                <a:srgbClr val="000000"/>
              </a:solidFill>
              <a:prstDash val="solid"/>
              <a:round/>
              <a:headEnd/>
              <a:tailEnd/>
            </a:ln>
          </p:spPr>
          <p:txBody>
            <a:bodyPr/>
            <a:lstStyle/>
            <a:p>
              <a:endParaRPr lang="fr-FR"/>
            </a:p>
          </p:txBody>
        </p:sp>
        <p:sp>
          <p:nvSpPr>
            <p:cNvPr id="1304" name="Line 1311"/>
            <p:cNvSpPr>
              <a:spLocks noChangeShapeType="1"/>
            </p:cNvSpPr>
            <p:nvPr/>
          </p:nvSpPr>
          <p:spPr bwMode="auto">
            <a:xfrm rot="2966587" flipV="1">
              <a:off x="7021110" y="3604419"/>
              <a:ext cx="14288" cy="107950"/>
            </a:xfrm>
            <a:prstGeom prst="line">
              <a:avLst/>
            </a:prstGeom>
            <a:noFill/>
            <a:ln w="7938">
              <a:solidFill>
                <a:srgbClr val="000000"/>
              </a:solidFill>
              <a:round/>
              <a:headEnd/>
              <a:tailEnd/>
            </a:ln>
          </p:spPr>
          <p:txBody>
            <a:bodyPr/>
            <a:lstStyle/>
            <a:p>
              <a:endParaRPr lang="fr-FR"/>
            </a:p>
          </p:txBody>
        </p:sp>
        <p:sp>
          <p:nvSpPr>
            <p:cNvPr id="1305" name="Line 1312"/>
            <p:cNvSpPr>
              <a:spLocks noChangeShapeType="1"/>
            </p:cNvSpPr>
            <p:nvPr/>
          </p:nvSpPr>
          <p:spPr bwMode="auto">
            <a:xfrm rot="2966587">
              <a:off x="6968723" y="3648869"/>
              <a:ext cx="114300" cy="7937"/>
            </a:xfrm>
            <a:prstGeom prst="line">
              <a:avLst/>
            </a:prstGeom>
            <a:noFill/>
            <a:ln w="7938">
              <a:solidFill>
                <a:srgbClr val="000000"/>
              </a:solidFill>
              <a:round/>
              <a:headEnd/>
              <a:tailEnd/>
            </a:ln>
          </p:spPr>
          <p:txBody>
            <a:bodyPr/>
            <a:lstStyle/>
            <a:p>
              <a:endParaRPr lang="fr-FR"/>
            </a:p>
          </p:txBody>
        </p:sp>
        <p:sp>
          <p:nvSpPr>
            <p:cNvPr id="1306" name="Freeform 1313"/>
            <p:cNvSpPr>
              <a:spLocks/>
            </p:cNvSpPr>
            <p:nvPr/>
          </p:nvSpPr>
          <p:spPr bwMode="auto">
            <a:xfrm rot="2966587">
              <a:off x="7026666" y="3556000"/>
              <a:ext cx="31750" cy="38100"/>
            </a:xfrm>
            <a:custGeom>
              <a:avLst/>
              <a:gdLst/>
              <a:ahLst/>
              <a:cxnLst>
                <a:cxn ang="0">
                  <a:pos x="20" y="15"/>
                </a:cxn>
                <a:cxn ang="0">
                  <a:pos x="20" y="15"/>
                </a:cxn>
                <a:cxn ang="0">
                  <a:pos x="20" y="19"/>
                </a:cxn>
                <a:cxn ang="0">
                  <a:pos x="20" y="19"/>
                </a:cxn>
                <a:cxn ang="0">
                  <a:pos x="20" y="19"/>
                </a:cxn>
                <a:cxn ang="0">
                  <a:pos x="15" y="19"/>
                </a:cxn>
                <a:cxn ang="0">
                  <a:pos x="15" y="24"/>
                </a:cxn>
                <a:cxn ang="0">
                  <a:pos x="15" y="24"/>
                </a:cxn>
                <a:cxn ang="0">
                  <a:pos x="10" y="24"/>
                </a:cxn>
                <a:cxn ang="0">
                  <a:pos x="10" y="24"/>
                </a:cxn>
                <a:cxn ang="0">
                  <a:pos x="10" y="24"/>
                </a:cxn>
                <a:cxn ang="0">
                  <a:pos x="5" y="24"/>
                </a:cxn>
                <a:cxn ang="0">
                  <a:pos x="5" y="19"/>
                </a:cxn>
                <a:cxn ang="0">
                  <a:pos x="5" y="19"/>
                </a:cxn>
                <a:cxn ang="0">
                  <a:pos x="0" y="19"/>
                </a:cxn>
                <a:cxn ang="0">
                  <a:pos x="0" y="15"/>
                </a:cxn>
                <a:cxn ang="0">
                  <a:pos x="0" y="15"/>
                </a:cxn>
                <a:cxn ang="0">
                  <a:pos x="0" y="15"/>
                </a:cxn>
                <a:cxn ang="0">
                  <a:pos x="0" y="10"/>
                </a:cxn>
                <a:cxn ang="0">
                  <a:pos x="0" y="10"/>
                </a:cxn>
                <a:cxn ang="0">
                  <a:pos x="0" y="10"/>
                </a:cxn>
                <a:cxn ang="0">
                  <a:pos x="0" y="5"/>
                </a:cxn>
                <a:cxn ang="0">
                  <a:pos x="5" y="5"/>
                </a:cxn>
                <a:cxn ang="0">
                  <a:pos x="5" y="5"/>
                </a:cxn>
                <a:cxn ang="0">
                  <a:pos x="5" y="5"/>
                </a:cxn>
                <a:cxn ang="0">
                  <a:pos x="10" y="0"/>
                </a:cxn>
                <a:cxn ang="0">
                  <a:pos x="10" y="0"/>
                </a:cxn>
                <a:cxn ang="0">
                  <a:pos x="10" y="0"/>
                </a:cxn>
                <a:cxn ang="0">
                  <a:pos x="15" y="0"/>
                </a:cxn>
                <a:cxn ang="0">
                  <a:pos x="15" y="5"/>
                </a:cxn>
                <a:cxn ang="0">
                  <a:pos x="15" y="5"/>
                </a:cxn>
                <a:cxn ang="0">
                  <a:pos x="20" y="5"/>
                </a:cxn>
                <a:cxn ang="0">
                  <a:pos x="20" y="5"/>
                </a:cxn>
                <a:cxn ang="0">
                  <a:pos x="20" y="10"/>
                </a:cxn>
                <a:cxn ang="0">
                  <a:pos x="20" y="10"/>
                </a:cxn>
                <a:cxn ang="0">
                  <a:pos x="20" y="10"/>
                </a:cxn>
                <a:cxn ang="0">
                  <a:pos x="20" y="15"/>
                </a:cxn>
              </a:cxnLst>
              <a:rect l="0" t="0" r="r" b="b"/>
              <a:pathLst>
                <a:path w="20" h="24">
                  <a:moveTo>
                    <a:pt x="20" y="15"/>
                  </a:moveTo>
                  <a:lnTo>
                    <a:pt x="20" y="15"/>
                  </a:lnTo>
                  <a:lnTo>
                    <a:pt x="20" y="19"/>
                  </a:lnTo>
                  <a:lnTo>
                    <a:pt x="20" y="19"/>
                  </a:lnTo>
                  <a:lnTo>
                    <a:pt x="20" y="19"/>
                  </a:lnTo>
                  <a:lnTo>
                    <a:pt x="15" y="19"/>
                  </a:lnTo>
                  <a:lnTo>
                    <a:pt x="15" y="24"/>
                  </a:lnTo>
                  <a:lnTo>
                    <a:pt x="15" y="24"/>
                  </a:lnTo>
                  <a:lnTo>
                    <a:pt x="10" y="24"/>
                  </a:lnTo>
                  <a:lnTo>
                    <a:pt x="10" y="24"/>
                  </a:lnTo>
                  <a:lnTo>
                    <a:pt x="10" y="24"/>
                  </a:lnTo>
                  <a:lnTo>
                    <a:pt x="5" y="24"/>
                  </a:lnTo>
                  <a:lnTo>
                    <a:pt x="5" y="19"/>
                  </a:lnTo>
                  <a:lnTo>
                    <a:pt x="5" y="19"/>
                  </a:lnTo>
                  <a:lnTo>
                    <a:pt x="0" y="19"/>
                  </a:lnTo>
                  <a:lnTo>
                    <a:pt x="0" y="15"/>
                  </a:lnTo>
                  <a:lnTo>
                    <a:pt x="0" y="15"/>
                  </a:lnTo>
                  <a:lnTo>
                    <a:pt x="0" y="15"/>
                  </a:lnTo>
                  <a:lnTo>
                    <a:pt x="0" y="10"/>
                  </a:lnTo>
                  <a:lnTo>
                    <a:pt x="0" y="10"/>
                  </a:lnTo>
                  <a:lnTo>
                    <a:pt x="0" y="10"/>
                  </a:lnTo>
                  <a:lnTo>
                    <a:pt x="0" y="5"/>
                  </a:lnTo>
                  <a:lnTo>
                    <a:pt x="5" y="5"/>
                  </a:lnTo>
                  <a:lnTo>
                    <a:pt x="5" y="5"/>
                  </a:lnTo>
                  <a:lnTo>
                    <a:pt x="5" y="5"/>
                  </a:lnTo>
                  <a:lnTo>
                    <a:pt x="10" y="0"/>
                  </a:lnTo>
                  <a:lnTo>
                    <a:pt x="10" y="0"/>
                  </a:lnTo>
                  <a:lnTo>
                    <a:pt x="10" y="0"/>
                  </a:lnTo>
                  <a:lnTo>
                    <a:pt x="15" y="0"/>
                  </a:lnTo>
                  <a:lnTo>
                    <a:pt x="15" y="5"/>
                  </a:lnTo>
                  <a:lnTo>
                    <a:pt x="15" y="5"/>
                  </a:lnTo>
                  <a:lnTo>
                    <a:pt x="20" y="5"/>
                  </a:lnTo>
                  <a:lnTo>
                    <a:pt x="20" y="5"/>
                  </a:lnTo>
                  <a:lnTo>
                    <a:pt x="20" y="10"/>
                  </a:lnTo>
                  <a:lnTo>
                    <a:pt x="20" y="10"/>
                  </a:lnTo>
                  <a:lnTo>
                    <a:pt x="20" y="10"/>
                  </a:lnTo>
                  <a:lnTo>
                    <a:pt x="20" y="15"/>
                  </a:lnTo>
                  <a:close/>
                </a:path>
              </a:pathLst>
            </a:custGeom>
            <a:solidFill>
              <a:srgbClr val="000000"/>
            </a:solidFill>
            <a:ln w="7938">
              <a:solidFill>
                <a:srgbClr val="000000"/>
              </a:solidFill>
              <a:prstDash val="solid"/>
              <a:round/>
              <a:headEnd/>
              <a:tailEnd/>
            </a:ln>
          </p:spPr>
          <p:txBody>
            <a:bodyPr/>
            <a:lstStyle/>
            <a:p>
              <a:endParaRPr lang="fr-FR"/>
            </a:p>
          </p:txBody>
        </p:sp>
        <p:sp>
          <p:nvSpPr>
            <p:cNvPr id="1307" name="Line 1314"/>
            <p:cNvSpPr>
              <a:spLocks noChangeShapeType="1"/>
            </p:cNvSpPr>
            <p:nvPr/>
          </p:nvSpPr>
          <p:spPr bwMode="auto">
            <a:xfrm rot="2966587" flipV="1">
              <a:off x="7034603" y="3517901"/>
              <a:ext cx="15875" cy="114300"/>
            </a:xfrm>
            <a:prstGeom prst="line">
              <a:avLst/>
            </a:prstGeom>
            <a:noFill/>
            <a:ln w="7938">
              <a:solidFill>
                <a:srgbClr val="000000"/>
              </a:solidFill>
              <a:round/>
              <a:headEnd/>
              <a:tailEnd/>
            </a:ln>
          </p:spPr>
          <p:txBody>
            <a:bodyPr/>
            <a:lstStyle/>
            <a:p>
              <a:endParaRPr lang="fr-FR"/>
            </a:p>
          </p:txBody>
        </p:sp>
        <p:sp>
          <p:nvSpPr>
            <p:cNvPr id="1308" name="Line 1315"/>
            <p:cNvSpPr>
              <a:spLocks noChangeShapeType="1"/>
            </p:cNvSpPr>
            <p:nvPr/>
          </p:nvSpPr>
          <p:spPr bwMode="auto">
            <a:xfrm rot="2966587">
              <a:off x="6984598" y="3574256"/>
              <a:ext cx="114300" cy="7937"/>
            </a:xfrm>
            <a:prstGeom prst="line">
              <a:avLst/>
            </a:prstGeom>
            <a:noFill/>
            <a:ln w="7938">
              <a:solidFill>
                <a:srgbClr val="000000"/>
              </a:solidFill>
              <a:round/>
              <a:headEnd/>
              <a:tailEnd/>
            </a:ln>
          </p:spPr>
          <p:txBody>
            <a:bodyPr/>
            <a:lstStyle/>
            <a:p>
              <a:endParaRPr lang="fr-FR"/>
            </a:p>
          </p:txBody>
        </p:sp>
        <p:sp>
          <p:nvSpPr>
            <p:cNvPr id="1309" name="Freeform 1316"/>
            <p:cNvSpPr>
              <a:spLocks/>
            </p:cNvSpPr>
            <p:nvPr/>
          </p:nvSpPr>
          <p:spPr bwMode="auto">
            <a:xfrm rot="2966587">
              <a:off x="7056829" y="3379788"/>
              <a:ext cx="31750" cy="38100"/>
            </a:xfrm>
            <a:custGeom>
              <a:avLst/>
              <a:gdLst/>
              <a:ahLst/>
              <a:cxnLst>
                <a:cxn ang="0">
                  <a:pos x="10" y="24"/>
                </a:cxn>
                <a:cxn ang="0">
                  <a:pos x="10" y="24"/>
                </a:cxn>
                <a:cxn ang="0">
                  <a:pos x="10" y="24"/>
                </a:cxn>
                <a:cxn ang="0">
                  <a:pos x="5" y="19"/>
                </a:cxn>
                <a:cxn ang="0">
                  <a:pos x="5" y="19"/>
                </a:cxn>
                <a:cxn ang="0">
                  <a:pos x="5" y="19"/>
                </a:cxn>
                <a:cxn ang="0">
                  <a:pos x="0" y="19"/>
                </a:cxn>
                <a:cxn ang="0">
                  <a:pos x="0" y="14"/>
                </a:cxn>
                <a:cxn ang="0">
                  <a:pos x="0" y="14"/>
                </a:cxn>
                <a:cxn ang="0">
                  <a:pos x="0" y="14"/>
                </a:cxn>
                <a:cxn ang="0">
                  <a:pos x="0" y="9"/>
                </a:cxn>
                <a:cxn ang="0">
                  <a:pos x="0" y="9"/>
                </a:cxn>
                <a:cxn ang="0">
                  <a:pos x="0" y="5"/>
                </a:cxn>
                <a:cxn ang="0">
                  <a:pos x="0" y="5"/>
                </a:cxn>
                <a:cxn ang="0">
                  <a:pos x="0" y="5"/>
                </a:cxn>
                <a:cxn ang="0">
                  <a:pos x="5" y="5"/>
                </a:cxn>
                <a:cxn ang="0">
                  <a:pos x="5" y="0"/>
                </a:cxn>
                <a:cxn ang="0">
                  <a:pos x="5" y="0"/>
                </a:cxn>
                <a:cxn ang="0">
                  <a:pos x="10" y="0"/>
                </a:cxn>
                <a:cxn ang="0">
                  <a:pos x="10" y="0"/>
                </a:cxn>
                <a:cxn ang="0">
                  <a:pos x="15" y="0"/>
                </a:cxn>
                <a:cxn ang="0">
                  <a:pos x="15" y="0"/>
                </a:cxn>
                <a:cxn ang="0">
                  <a:pos x="15" y="0"/>
                </a:cxn>
                <a:cxn ang="0">
                  <a:pos x="20" y="5"/>
                </a:cxn>
                <a:cxn ang="0">
                  <a:pos x="20" y="5"/>
                </a:cxn>
                <a:cxn ang="0">
                  <a:pos x="20" y="5"/>
                </a:cxn>
                <a:cxn ang="0">
                  <a:pos x="20" y="9"/>
                </a:cxn>
                <a:cxn ang="0">
                  <a:pos x="20" y="9"/>
                </a:cxn>
                <a:cxn ang="0">
                  <a:pos x="20" y="9"/>
                </a:cxn>
                <a:cxn ang="0">
                  <a:pos x="20" y="14"/>
                </a:cxn>
                <a:cxn ang="0">
                  <a:pos x="20" y="14"/>
                </a:cxn>
                <a:cxn ang="0">
                  <a:pos x="20" y="19"/>
                </a:cxn>
                <a:cxn ang="0">
                  <a:pos x="20" y="19"/>
                </a:cxn>
                <a:cxn ang="0">
                  <a:pos x="15" y="19"/>
                </a:cxn>
                <a:cxn ang="0">
                  <a:pos x="15" y="19"/>
                </a:cxn>
                <a:cxn ang="0">
                  <a:pos x="15" y="19"/>
                </a:cxn>
                <a:cxn ang="0">
                  <a:pos x="10" y="24"/>
                </a:cxn>
              </a:cxnLst>
              <a:rect l="0" t="0" r="r" b="b"/>
              <a:pathLst>
                <a:path w="20" h="24">
                  <a:moveTo>
                    <a:pt x="10" y="24"/>
                  </a:moveTo>
                  <a:lnTo>
                    <a:pt x="10" y="24"/>
                  </a:lnTo>
                  <a:lnTo>
                    <a:pt x="10" y="24"/>
                  </a:lnTo>
                  <a:lnTo>
                    <a:pt x="5" y="19"/>
                  </a:lnTo>
                  <a:lnTo>
                    <a:pt x="5" y="19"/>
                  </a:lnTo>
                  <a:lnTo>
                    <a:pt x="5" y="19"/>
                  </a:lnTo>
                  <a:lnTo>
                    <a:pt x="0" y="19"/>
                  </a:lnTo>
                  <a:lnTo>
                    <a:pt x="0" y="14"/>
                  </a:lnTo>
                  <a:lnTo>
                    <a:pt x="0" y="14"/>
                  </a:lnTo>
                  <a:lnTo>
                    <a:pt x="0" y="14"/>
                  </a:lnTo>
                  <a:lnTo>
                    <a:pt x="0" y="9"/>
                  </a:lnTo>
                  <a:lnTo>
                    <a:pt x="0" y="9"/>
                  </a:lnTo>
                  <a:lnTo>
                    <a:pt x="0" y="5"/>
                  </a:lnTo>
                  <a:lnTo>
                    <a:pt x="0" y="5"/>
                  </a:lnTo>
                  <a:lnTo>
                    <a:pt x="0" y="5"/>
                  </a:lnTo>
                  <a:lnTo>
                    <a:pt x="5" y="5"/>
                  </a:lnTo>
                  <a:lnTo>
                    <a:pt x="5" y="0"/>
                  </a:lnTo>
                  <a:lnTo>
                    <a:pt x="5" y="0"/>
                  </a:lnTo>
                  <a:lnTo>
                    <a:pt x="10" y="0"/>
                  </a:lnTo>
                  <a:lnTo>
                    <a:pt x="10" y="0"/>
                  </a:lnTo>
                  <a:lnTo>
                    <a:pt x="15" y="0"/>
                  </a:lnTo>
                  <a:lnTo>
                    <a:pt x="15" y="0"/>
                  </a:lnTo>
                  <a:lnTo>
                    <a:pt x="15" y="0"/>
                  </a:lnTo>
                  <a:lnTo>
                    <a:pt x="20" y="5"/>
                  </a:lnTo>
                  <a:lnTo>
                    <a:pt x="20" y="5"/>
                  </a:lnTo>
                  <a:lnTo>
                    <a:pt x="20" y="5"/>
                  </a:lnTo>
                  <a:lnTo>
                    <a:pt x="20" y="9"/>
                  </a:lnTo>
                  <a:lnTo>
                    <a:pt x="20" y="9"/>
                  </a:lnTo>
                  <a:lnTo>
                    <a:pt x="20" y="9"/>
                  </a:lnTo>
                  <a:lnTo>
                    <a:pt x="20" y="14"/>
                  </a:lnTo>
                  <a:lnTo>
                    <a:pt x="20" y="14"/>
                  </a:lnTo>
                  <a:lnTo>
                    <a:pt x="20" y="19"/>
                  </a:lnTo>
                  <a:lnTo>
                    <a:pt x="20" y="19"/>
                  </a:lnTo>
                  <a:lnTo>
                    <a:pt x="15" y="19"/>
                  </a:lnTo>
                  <a:lnTo>
                    <a:pt x="15" y="19"/>
                  </a:lnTo>
                  <a:lnTo>
                    <a:pt x="15" y="19"/>
                  </a:lnTo>
                  <a:lnTo>
                    <a:pt x="10" y="24"/>
                  </a:lnTo>
                  <a:close/>
                </a:path>
              </a:pathLst>
            </a:custGeom>
            <a:solidFill>
              <a:srgbClr val="000000"/>
            </a:solidFill>
            <a:ln w="7938">
              <a:solidFill>
                <a:srgbClr val="000000"/>
              </a:solidFill>
              <a:prstDash val="solid"/>
              <a:round/>
              <a:headEnd/>
              <a:tailEnd/>
            </a:ln>
          </p:spPr>
          <p:txBody>
            <a:bodyPr/>
            <a:lstStyle/>
            <a:p>
              <a:endParaRPr lang="fr-FR"/>
            </a:p>
          </p:txBody>
        </p:sp>
        <p:sp>
          <p:nvSpPr>
            <p:cNvPr id="1310" name="Line 1317"/>
            <p:cNvSpPr>
              <a:spLocks noChangeShapeType="1"/>
            </p:cNvSpPr>
            <p:nvPr/>
          </p:nvSpPr>
          <p:spPr bwMode="auto">
            <a:xfrm rot="2966587" flipV="1">
              <a:off x="7017935" y="3390106"/>
              <a:ext cx="107950" cy="14288"/>
            </a:xfrm>
            <a:prstGeom prst="line">
              <a:avLst/>
            </a:prstGeom>
            <a:noFill/>
            <a:ln w="7938">
              <a:solidFill>
                <a:srgbClr val="000000"/>
              </a:solidFill>
              <a:round/>
              <a:headEnd/>
              <a:tailEnd/>
            </a:ln>
          </p:spPr>
          <p:txBody>
            <a:bodyPr/>
            <a:lstStyle/>
            <a:p>
              <a:endParaRPr lang="fr-FR"/>
            </a:p>
          </p:txBody>
        </p:sp>
        <p:sp>
          <p:nvSpPr>
            <p:cNvPr id="1311" name="Line 1318"/>
            <p:cNvSpPr>
              <a:spLocks noChangeShapeType="1"/>
            </p:cNvSpPr>
            <p:nvPr/>
          </p:nvSpPr>
          <p:spPr bwMode="auto">
            <a:xfrm rot="2966587">
              <a:off x="7064766" y="3341688"/>
              <a:ext cx="15875" cy="114300"/>
            </a:xfrm>
            <a:prstGeom prst="line">
              <a:avLst/>
            </a:prstGeom>
            <a:noFill/>
            <a:ln w="7938">
              <a:solidFill>
                <a:srgbClr val="000000"/>
              </a:solidFill>
              <a:round/>
              <a:headEnd/>
              <a:tailEnd/>
            </a:ln>
          </p:spPr>
          <p:txBody>
            <a:bodyPr/>
            <a:lstStyle/>
            <a:p>
              <a:endParaRPr lang="fr-FR"/>
            </a:p>
          </p:txBody>
        </p:sp>
        <p:sp>
          <p:nvSpPr>
            <p:cNvPr id="1312" name="Freeform 1319"/>
            <p:cNvSpPr>
              <a:spLocks/>
            </p:cNvSpPr>
            <p:nvPr/>
          </p:nvSpPr>
          <p:spPr bwMode="auto">
            <a:xfrm rot="2966587">
              <a:off x="7046510" y="3302794"/>
              <a:ext cx="38100" cy="30162"/>
            </a:xfrm>
            <a:custGeom>
              <a:avLst/>
              <a:gdLst/>
              <a:ahLst/>
              <a:cxnLst>
                <a:cxn ang="0">
                  <a:pos x="24" y="10"/>
                </a:cxn>
                <a:cxn ang="0">
                  <a:pos x="24" y="10"/>
                </a:cxn>
                <a:cxn ang="0">
                  <a:pos x="24" y="10"/>
                </a:cxn>
                <a:cxn ang="0">
                  <a:pos x="24" y="14"/>
                </a:cxn>
                <a:cxn ang="0">
                  <a:pos x="19" y="14"/>
                </a:cxn>
                <a:cxn ang="0">
                  <a:pos x="19" y="14"/>
                </a:cxn>
                <a:cxn ang="0">
                  <a:pos x="19" y="19"/>
                </a:cxn>
                <a:cxn ang="0">
                  <a:pos x="19" y="19"/>
                </a:cxn>
                <a:cxn ang="0">
                  <a:pos x="15" y="19"/>
                </a:cxn>
                <a:cxn ang="0">
                  <a:pos x="15" y="19"/>
                </a:cxn>
                <a:cxn ang="0">
                  <a:pos x="15" y="19"/>
                </a:cxn>
                <a:cxn ang="0">
                  <a:pos x="10" y="19"/>
                </a:cxn>
                <a:cxn ang="0">
                  <a:pos x="10" y="19"/>
                </a:cxn>
                <a:cxn ang="0">
                  <a:pos x="5" y="19"/>
                </a:cxn>
                <a:cxn ang="0">
                  <a:pos x="5" y="19"/>
                </a:cxn>
                <a:cxn ang="0">
                  <a:pos x="5" y="14"/>
                </a:cxn>
                <a:cxn ang="0">
                  <a:pos x="5" y="14"/>
                </a:cxn>
                <a:cxn ang="0">
                  <a:pos x="0" y="14"/>
                </a:cxn>
                <a:cxn ang="0">
                  <a:pos x="0" y="10"/>
                </a:cxn>
                <a:cxn ang="0">
                  <a:pos x="0" y="10"/>
                </a:cxn>
                <a:cxn ang="0">
                  <a:pos x="0" y="5"/>
                </a:cxn>
                <a:cxn ang="0">
                  <a:pos x="5" y="5"/>
                </a:cxn>
                <a:cxn ang="0">
                  <a:pos x="5" y="5"/>
                </a:cxn>
                <a:cxn ang="0">
                  <a:pos x="5" y="0"/>
                </a:cxn>
                <a:cxn ang="0">
                  <a:pos x="5" y="0"/>
                </a:cxn>
                <a:cxn ang="0">
                  <a:pos x="10" y="0"/>
                </a:cxn>
                <a:cxn ang="0">
                  <a:pos x="10" y="0"/>
                </a:cxn>
                <a:cxn ang="0">
                  <a:pos x="10" y="0"/>
                </a:cxn>
                <a:cxn ang="0">
                  <a:pos x="15" y="0"/>
                </a:cxn>
                <a:cxn ang="0">
                  <a:pos x="15" y="0"/>
                </a:cxn>
                <a:cxn ang="0">
                  <a:pos x="15" y="0"/>
                </a:cxn>
                <a:cxn ang="0">
                  <a:pos x="19" y="0"/>
                </a:cxn>
                <a:cxn ang="0">
                  <a:pos x="19" y="0"/>
                </a:cxn>
                <a:cxn ang="0">
                  <a:pos x="19" y="5"/>
                </a:cxn>
                <a:cxn ang="0">
                  <a:pos x="24" y="5"/>
                </a:cxn>
                <a:cxn ang="0">
                  <a:pos x="24" y="5"/>
                </a:cxn>
                <a:cxn ang="0">
                  <a:pos x="24" y="10"/>
                </a:cxn>
              </a:cxnLst>
              <a:rect l="0" t="0" r="r" b="b"/>
              <a:pathLst>
                <a:path w="24" h="19">
                  <a:moveTo>
                    <a:pt x="24" y="10"/>
                  </a:moveTo>
                  <a:lnTo>
                    <a:pt x="24" y="10"/>
                  </a:lnTo>
                  <a:lnTo>
                    <a:pt x="24" y="10"/>
                  </a:lnTo>
                  <a:lnTo>
                    <a:pt x="24" y="14"/>
                  </a:lnTo>
                  <a:lnTo>
                    <a:pt x="19" y="14"/>
                  </a:lnTo>
                  <a:lnTo>
                    <a:pt x="19" y="14"/>
                  </a:lnTo>
                  <a:lnTo>
                    <a:pt x="19" y="19"/>
                  </a:lnTo>
                  <a:lnTo>
                    <a:pt x="19" y="19"/>
                  </a:lnTo>
                  <a:lnTo>
                    <a:pt x="15" y="19"/>
                  </a:lnTo>
                  <a:lnTo>
                    <a:pt x="15" y="19"/>
                  </a:lnTo>
                  <a:lnTo>
                    <a:pt x="15" y="19"/>
                  </a:lnTo>
                  <a:lnTo>
                    <a:pt x="10" y="19"/>
                  </a:lnTo>
                  <a:lnTo>
                    <a:pt x="10" y="19"/>
                  </a:lnTo>
                  <a:lnTo>
                    <a:pt x="5" y="19"/>
                  </a:lnTo>
                  <a:lnTo>
                    <a:pt x="5" y="19"/>
                  </a:lnTo>
                  <a:lnTo>
                    <a:pt x="5" y="14"/>
                  </a:lnTo>
                  <a:lnTo>
                    <a:pt x="5" y="14"/>
                  </a:lnTo>
                  <a:lnTo>
                    <a:pt x="0" y="14"/>
                  </a:lnTo>
                  <a:lnTo>
                    <a:pt x="0" y="10"/>
                  </a:lnTo>
                  <a:lnTo>
                    <a:pt x="0" y="10"/>
                  </a:lnTo>
                  <a:lnTo>
                    <a:pt x="0" y="5"/>
                  </a:lnTo>
                  <a:lnTo>
                    <a:pt x="5" y="5"/>
                  </a:lnTo>
                  <a:lnTo>
                    <a:pt x="5" y="5"/>
                  </a:lnTo>
                  <a:lnTo>
                    <a:pt x="5" y="0"/>
                  </a:lnTo>
                  <a:lnTo>
                    <a:pt x="5" y="0"/>
                  </a:lnTo>
                  <a:lnTo>
                    <a:pt x="10" y="0"/>
                  </a:lnTo>
                  <a:lnTo>
                    <a:pt x="10" y="0"/>
                  </a:lnTo>
                  <a:lnTo>
                    <a:pt x="10" y="0"/>
                  </a:lnTo>
                  <a:lnTo>
                    <a:pt x="15" y="0"/>
                  </a:lnTo>
                  <a:lnTo>
                    <a:pt x="15" y="0"/>
                  </a:lnTo>
                  <a:lnTo>
                    <a:pt x="15" y="0"/>
                  </a:lnTo>
                  <a:lnTo>
                    <a:pt x="19" y="0"/>
                  </a:lnTo>
                  <a:lnTo>
                    <a:pt x="19" y="0"/>
                  </a:lnTo>
                  <a:lnTo>
                    <a:pt x="19" y="5"/>
                  </a:lnTo>
                  <a:lnTo>
                    <a:pt x="24" y="5"/>
                  </a:lnTo>
                  <a:lnTo>
                    <a:pt x="24" y="5"/>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313" name="Line 1320"/>
            <p:cNvSpPr>
              <a:spLocks noChangeShapeType="1"/>
            </p:cNvSpPr>
            <p:nvPr/>
          </p:nvSpPr>
          <p:spPr bwMode="auto">
            <a:xfrm rot="2966587">
              <a:off x="7063179" y="3267075"/>
              <a:ext cx="14287" cy="106363"/>
            </a:xfrm>
            <a:prstGeom prst="line">
              <a:avLst/>
            </a:prstGeom>
            <a:noFill/>
            <a:ln w="7938">
              <a:solidFill>
                <a:srgbClr val="000000"/>
              </a:solidFill>
              <a:round/>
              <a:headEnd/>
              <a:tailEnd/>
            </a:ln>
          </p:spPr>
          <p:txBody>
            <a:bodyPr/>
            <a:lstStyle/>
            <a:p>
              <a:endParaRPr lang="fr-FR"/>
            </a:p>
          </p:txBody>
        </p:sp>
        <p:sp>
          <p:nvSpPr>
            <p:cNvPr id="1314" name="Line 1321"/>
            <p:cNvSpPr>
              <a:spLocks noChangeShapeType="1"/>
            </p:cNvSpPr>
            <p:nvPr/>
          </p:nvSpPr>
          <p:spPr bwMode="auto">
            <a:xfrm rot="2966587" flipV="1">
              <a:off x="7008410" y="3310731"/>
              <a:ext cx="114300" cy="14288"/>
            </a:xfrm>
            <a:prstGeom prst="line">
              <a:avLst/>
            </a:prstGeom>
            <a:noFill/>
            <a:ln w="7938">
              <a:solidFill>
                <a:srgbClr val="000000"/>
              </a:solidFill>
              <a:round/>
              <a:headEnd/>
              <a:tailEnd/>
            </a:ln>
          </p:spPr>
          <p:txBody>
            <a:bodyPr/>
            <a:lstStyle/>
            <a:p>
              <a:endParaRPr lang="fr-FR"/>
            </a:p>
          </p:txBody>
        </p:sp>
        <p:sp>
          <p:nvSpPr>
            <p:cNvPr id="1315" name="Freeform 1322"/>
            <p:cNvSpPr>
              <a:spLocks/>
            </p:cNvSpPr>
            <p:nvPr/>
          </p:nvSpPr>
          <p:spPr bwMode="auto">
            <a:xfrm rot="2966587">
              <a:off x="7134616" y="3378200"/>
              <a:ext cx="38100" cy="31750"/>
            </a:xfrm>
            <a:custGeom>
              <a:avLst/>
              <a:gdLst/>
              <a:ahLst/>
              <a:cxnLst>
                <a:cxn ang="0">
                  <a:pos x="24" y="10"/>
                </a:cxn>
                <a:cxn ang="0">
                  <a:pos x="24" y="10"/>
                </a:cxn>
                <a:cxn ang="0">
                  <a:pos x="24" y="10"/>
                </a:cxn>
                <a:cxn ang="0">
                  <a:pos x="19" y="15"/>
                </a:cxn>
                <a:cxn ang="0">
                  <a:pos x="19" y="15"/>
                </a:cxn>
                <a:cxn ang="0">
                  <a:pos x="19" y="15"/>
                </a:cxn>
                <a:cxn ang="0">
                  <a:pos x="19" y="20"/>
                </a:cxn>
                <a:cxn ang="0">
                  <a:pos x="15" y="20"/>
                </a:cxn>
                <a:cxn ang="0">
                  <a:pos x="15" y="20"/>
                </a:cxn>
                <a:cxn ang="0">
                  <a:pos x="15" y="20"/>
                </a:cxn>
                <a:cxn ang="0">
                  <a:pos x="10" y="20"/>
                </a:cxn>
                <a:cxn ang="0">
                  <a:pos x="10" y="20"/>
                </a:cxn>
                <a:cxn ang="0">
                  <a:pos x="5" y="20"/>
                </a:cxn>
                <a:cxn ang="0">
                  <a:pos x="5" y="20"/>
                </a:cxn>
                <a:cxn ang="0">
                  <a:pos x="5" y="20"/>
                </a:cxn>
                <a:cxn ang="0">
                  <a:pos x="5" y="15"/>
                </a:cxn>
                <a:cxn ang="0">
                  <a:pos x="0" y="15"/>
                </a:cxn>
                <a:cxn ang="0">
                  <a:pos x="0" y="15"/>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0" y="0"/>
                </a:cxn>
                <a:cxn ang="0">
                  <a:pos x="15" y="0"/>
                </a:cxn>
                <a:cxn ang="0">
                  <a:pos x="15" y="0"/>
                </a:cxn>
                <a:cxn ang="0">
                  <a:pos x="19" y="0"/>
                </a:cxn>
                <a:cxn ang="0">
                  <a:pos x="19" y="0"/>
                </a:cxn>
                <a:cxn ang="0">
                  <a:pos x="19" y="5"/>
                </a:cxn>
                <a:cxn ang="0">
                  <a:pos x="19" y="5"/>
                </a:cxn>
                <a:cxn ang="0">
                  <a:pos x="19" y="5"/>
                </a:cxn>
                <a:cxn ang="0">
                  <a:pos x="24" y="10"/>
                </a:cxn>
              </a:cxnLst>
              <a:rect l="0" t="0" r="r" b="b"/>
              <a:pathLst>
                <a:path w="24" h="20">
                  <a:moveTo>
                    <a:pt x="24" y="10"/>
                  </a:moveTo>
                  <a:lnTo>
                    <a:pt x="24" y="10"/>
                  </a:lnTo>
                  <a:lnTo>
                    <a:pt x="24" y="10"/>
                  </a:lnTo>
                  <a:lnTo>
                    <a:pt x="19" y="15"/>
                  </a:lnTo>
                  <a:lnTo>
                    <a:pt x="19" y="15"/>
                  </a:lnTo>
                  <a:lnTo>
                    <a:pt x="19" y="15"/>
                  </a:lnTo>
                  <a:lnTo>
                    <a:pt x="19" y="20"/>
                  </a:lnTo>
                  <a:lnTo>
                    <a:pt x="15" y="20"/>
                  </a:lnTo>
                  <a:lnTo>
                    <a:pt x="15" y="20"/>
                  </a:lnTo>
                  <a:lnTo>
                    <a:pt x="15" y="20"/>
                  </a:lnTo>
                  <a:lnTo>
                    <a:pt x="10" y="20"/>
                  </a:lnTo>
                  <a:lnTo>
                    <a:pt x="10" y="20"/>
                  </a:lnTo>
                  <a:lnTo>
                    <a:pt x="5" y="20"/>
                  </a:lnTo>
                  <a:lnTo>
                    <a:pt x="5" y="20"/>
                  </a:lnTo>
                  <a:lnTo>
                    <a:pt x="5" y="20"/>
                  </a:lnTo>
                  <a:lnTo>
                    <a:pt x="5" y="15"/>
                  </a:lnTo>
                  <a:lnTo>
                    <a:pt x="0" y="15"/>
                  </a:lnTo>
                  <a:lnTo>
                    <a:pt x="0" y="15"/>
                  </a:lnTo>
                  <a:lnTo>
                    <a:pt x="0" y="10"/>
                  </a:lnTo>
                  <a:lnTo>
                    <a:pt x="0" y="10"/>
                  </a:lnTo>
                  <a:lnTo>
                    <a:pt x="0" y="5"/>
                  </a:lnTo>
                  <a:lnTo>
                    <a:pt x="0" y="5"/>
                  </a:lnTo>
                  <a:lnTo>
                    <a:pt x="0" y="5"/>
                  </a:lnTo>
                  <a:lnTo>
                    <a:pt x="5" y="0"/>
                  </a:lnTo>
                  <a:lnTo>
                    <a:pt x="5" y="0"/>
                  </a:lnTo>
                  <a:lnTo>
                    <a:pt x="5" y="0"/>
                  </a:lnTo>
                  <a:lnTo>
                    <a:pt x="10" y="0"/>
                  </a:lnTo>
                  <a:lnTo>
                    <a:pt x="10" y="0"/>
                  </a:lnTo>
                  <a:lnTo>
                    <a:pt x="10" y="0"/>
                  </a:lnTo>
                  <a:lnTo>
                    <a:pt x="15" y="0"/>
                  </a:lnTo>
                  <a:lnTo>
                    <a:pt x="15" y="0"/>
                  </a:lnTo>
                  <a:lnTo>
                    <a:pt x="19" y="0"/>
                  </a:lnTo>
                  <a:lnTo>
                    <a:pt x="19" y="0"/>
                  </a:lnTo>
                  <a:lnTo>
                    <a:pt x="19" y="5"/>
                  </a:lnTo>
                  <a:lnTo>
                    <a:pt x="19" y="5"/>
                  </a:lnTo>
                  <a:lnTo>
                    <a:pt x="19" y="5"/>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316" name="Line 1323"/>
            <p:cNvSpPr>
              <a:spLocks noChangeShapeType="1"/>
            </p:cNvSpPr>
            <p:nvPr/>
          </p:nvSpPr>
          <p:spPr bwMode="auto">
            <a:xfrm rot="2966587">
              <a:off x="7142553" y="3338513"/>
              <a:ext cx="15875" cy="107950"/>
            </a:xfrm>
            <a:prstGeom prst="line">
              <a:avLst/>
            </a:prstGeom>
            <a:noFill/>
            <a:ln w="7938">
              <a:solidFill>
                <a:srgbClr val="000000"/>
              </a:solidFill>
              <a:round/>
              <a:headEnd/>
              <a:tailEnd/>
            </a:ln>
          </p:spPr>
          <p:txBody>
            <a:bodyPr/>
            <a:lstStyle/>
            <a:p>
              <a:endParaRPr lang="fr-FR"/>
            </a:p>
          </p:txBody>
        </p:sp>
        <p:sp>
          <p:nvSpPr>
            <p:cNvPr id="1317" name="Line 1324"/>
            <p:cNvSpPr>
              <a:spLocks noChangeShapeType="1"/>
            </p:cNvSpPr>
            <p:nvPr/>
          </p:nvSpPr>
          <p:spPr bwMode="auto">
            <a:xfrm rot="2966587" flipV="1">
              <a:off x="7096517" y="3386137"/>
              <a:ext cx="114300" cy="15875"/>
            </a:xfrm>
            <a:prstGeom prst="line">
              <a:avLst/>
            </a:prstGeom>
            <a:noFill/>
            <a:ln w="7938">
              <a:solidFill>
                <a:srgbClr val="000000"/>
              </a:solidFill>
              <a:round/>
              <a:headEnd/>
              <a:tailEnd/>
            </a:ln>
          </p:spPr>
          <p:txBody>
            <a:bodyPr/>
            <a:lstStyle/>
            <a:p>
              <a:endParaRPr lang="fr-FR"/>
            </a:p>
          </p:txBody>
        </p:sp>
        <p:sp>
          <p:nvSpPr>
            <p:cNvPr id="1318" name="Freeform 1325"/>
            <p:cNvSpPr>
              <a:spLocks/>
            </p:cNvSpPr>
            <p:nvPr/>
          </p:nvSpPr>
          <p:spPr bwMode="auto">
            <a:xfrm rot="2966587">
              <a:off x="7133822" y="3294857"/>
              <a:ext cx="30163" cy="38100"/>
            </a:xfrm>
            <a:custGeom>
              <a:avLst/>
              <a:gdLst/>
              <a:ahLst/>
              <a:cxnLst>
                <a:cxn ang="0">
                  <a:pos x="19" y="9"/>
                </a:cxn>
                <a:cxn ang="0">
                  <a:pos x="19" y="14"/>
                </a:cxn>
                <a:cxn ang="0">
                  <a:pos x="19" y="14"/>
                </a:cxn>
                <a:cxn ang="0">
                  <a:pos x="19" y="14"/>
                </a:cxn>
                <a:cxn ang="0">
                  <a:pos x="19" y="19"/>
                </a:cxn>
                <a:cxn ang="0">
                  <a:pos x="19" y="19"/>
                </a:cxn>
                <a:cxn ang="0">
                  <a:pos x="14" y="19"/>
                </a:cxn>
                <a:cxn ang="0">
                  <a:pos x="14" y="19"/>
                </a:cxn>
                <a:cxn ang="0">
                  <a:pos x="14" y="24"/>
                </a:cxn>
                <a:cxn ang="0">
                  <a:pos x="9" y="24"/>
                </a:cxn>
                <a:cxn ang="0">
                  <a:pos x="9" y="24"/>
                </a:cxn>
                <a:cxn ang="0">
                  <a:pos x="5" y="24"/>
                </a:cxn>
                <a:cxn ang="0">
                  <a:pos x="5" y="24"/>
                </a:cxn>
                <a:cxn ang="0">
                  <a:pos x="5" y="19"/>
                </a:cxn>
                <a:cxn ang="0">
                  <a:pos x="0" y="19"/>
                </a:cxn>
                <a:cxn ang="0">
                  <a:pos x="0" y="19"/>
                </a:cxn>
                <a:cxn ang="0">
                  <a:pos x="0" y="19"/>
                </a:cxn>
                <a:cxn ang="0">
                  <a:pos x="0" y="14"/>
                </a:cxn>
                <a:cxn ang="0">
                  <a:pos x="0" y="14"/>
                </a:cxn>
                <a:cxn ang="0">
                  <a:pos x="0" y="9"/>
                </a:cxn>
                <a:cxn ang="0">
                  <a:pos x="0" y="9"/>
                </a:cxn>
                <a:cxn ang="0">
                  <a:pos x="0" y="9"/>
                </a:cxn>
                <a:cxn ang="0">
                  <a:pos x="0" y="5"/>
                </a:cxn>
                <a:cxn ang="0">
                  <a:pos x="0" y="5"/>
                </a:cxn>
                <a:cxn ang="0">
                  <a:pos x="5" y="5"/>
                </a:cxn>
                <a:cxn ang="0">
                  <a:pos x="5" y="5"/>
                </a:cxn>
                <a:cxn ang="0">
                  <a:pos x="5" y="0"/>
                </a:cxn>
                <a:cxn ang="0">
                  <a:pos x="9" y="0"/>
                </a:cxn>
                <a:cxn ang="0">
                  <a:pos x="9" y="0"/>
                </a:cxn>
                <a:cxn ang="0">
                  <a:pos x="9" y="0"/>
                </a:cxn>
                <a:cxn ang="0">
                  <a:pos x="14" y="5"/>
                </a:cxn>
                <a:cxn ang="0">
                  <a:pos x="14" y="5"/>
                </a:cxn>
                <a:cxn ang="0">
                  <a:pos x="14" y="5"/>
                </a:cxn>
                <a:cxn ang="0">
                  <a:pos x="19" y="5"/>
                </a:cxn>
                <a:cxn ang="0">
                  <a:pos x="19" y="9"/>
                </a:cxn>
                <a:cxn ang="0">
                  <a:pos x="19" y="9"/>
                </a:cxn>
                <a:cxn ang="0">
                  <a:pos x="19" y="9"/>
                </a:cxn>
              </a:cxnLst>
              <a:rect l="0" t="0" r="r" b="b"/>
              <a:pathLst>
                <a:path w="19" h="24">
                  <a:moveTo>
                    <a:pt x="19" y="9"/>
                  </a:moveTo>
                  <a:lnTo>
                    <a:pt x="19" y="14"/>
                  </a:lnTo>
                  <a:lnTo>
                    <a:pt x="19" y="14"/>
                  </a:lnTo>
                  <a:lnTo>
                    <a:pt x="19" y="14"/>
                  </a:lnTo>
                  <a:lnTo>
                    <a:pt x="19" y="19"/>
                  </a:lnTo>
                  <a:lnTo>
                    <a:pt x="19" y="19"/>
                  </a:lnTo>
                  <a:lnTo>
                    <a:pt x="14" y="19"/>
                  </a:lnTo>
                  <a:lnTo>
                    <a:pt x="14" y="19"/>
                  </a:lnTo>
                  <a:lnTo>
                    <a:pt x="14" y="24"/>
                  </a:lnTo>
                  <a:lnTo>
                    <a:pt x="9" y="24"/>
                  </a:lnTo>
                  <a:lnTo>
                    <a:pt x="9" y="24"/>
                  </a:lnTo>
                  <a:lnTo>
                    <a:pt x="5" y="24"/>
                  </a:lnTo>
                  <a:lnTo>
                    <a:pt x="5" y="24"/>
                  </a:lnTo>
                  <a:lnTo>
                    <a:pt x="5" y="19"/>
                  </a:lnTo>
                  <a:lnTo>
                    <a:pt x="0" y="19"/>
                  </a:lnTo>
                  <a:lnTo>
                    <a:pt x="0" y="19"/>
                  </a:lnTo>
                  <a:lnTo>
                    <a:pt x="0" y="19"/>
                  </a:lnTo>
                  <a:lnTo>
                    <a:pt x="0" y="14"/>
                  </a:lnTo>
                  <a:lnTo>
                    <a:pt x="0" y="14"/>
                  </a:lnTo>
                  <a:lnTo>
                    <a:pt x="0" y="9"/>
                  </a:lnTo>
                  <a:lnTo>
                    <a:pt x="0" y="9"/>
                  </a:lnTo>
                  <a:lnTo>
                    <a:pt x="0" y="9"/>
                  </a:lnTo>
                  <a:lnTo>
                    <a:pt x="0" y="5"/>
                  </a:lnTo>
                  <a:lnTo>
                    <a:pt x="0" y="5"/>
                  </a:lnTo>
                  <a:lnTo>
                    <a:pt x="5" y="5"/>
                  </a:lnTo>
                  <a:lnTo>
                    <a:pt x="5" y="5"/>
                  </a:lnTo>
                  <a:lnTo>
                    <a:pt x="5" y="0"/>
                  </a:lnTo>
                  <a:lnTo>
                    <a:pt x="9" y="0"/>
                  </a:lnTo>
                  <a:lnTo>
                    <a:pt x="9" y="0"/>
                  </a:lnTo>
                  <a:lnTo>
                    <a:pt x="9" y="0"/>
                  </a:lnTo>
                  <a:lnTo>
                    <a:pt x="14" y="5"/>
                  </a:lnTo>
                  <a:lnTo>
                    <a:pt x="14" y="5"/>
                  </a:lnTo>
                  <a:lnTo>
                    <a:pt x="14" y="5"/>
                  </a:lnTo>
                  <a:lnTo>
                    <a:pt x="19" y="5"/>
                  </a:lnTo>
                  <a:lnTo>
                    <a:pt x="19" y="9"/>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319" name="Line 1326"/>
            <p:cNvSpPr>
              <a:spLocks noChangeShapeType="1"/>
            </p:cNvSpPr>
            <p:nvPr/>
          </p:nvSpPr>
          <p:spPr bwMode="auto">
            <a:xfrm rot="2966587">
              <a:off x="7141760" y="3256757"/>
              <a:ext cx="14287" cy="114300"/>
            </a:xfrm>
            <a:prstGeom prst="line">
              <a:avLst/>
            </a:prstGeom>
            <a:noFill/>
            <a:ln w="7938">
              <a:solidFill>
                <a:srgbClr val="000000"/>
              </a:solidFill>
              <a:round/>
              <a:headEnd/>
              <a:tailEnd/>
            </a:ln>
          </p:spPr>
          <p:txBody>
            <a:bodyPr/>
            <a:lstStyle/>
            <a:p>
              <a:endParaRPr lang="fr-FR"/>
            </a:p>
          </p:txBody>
        </p:sp>
        <p:sp>
          <p:nvSpPr>
            <p:cNvPr id="1320" name="Line 1327"/>
            <p:cNvSpPr>
              <a:spLocks noChangeShapeType="1"/>
            </p:cNvSpPr>
            <p:nvPr/>
          </p:nvSpPr>
          <p:spPr bwMode="auto">
            <a:xfrm rot="2966587" flipV="1">
              <a:off x="7095723" y="3307556"/>
              <a:ext cx="106362" cy="15875"/>
            </a:xfrm>
            <a:prstGeom prst="line">
              <a:avLst/>
            </a:prstGeom>
            <a:noFill/>
            <a:ln w="7938">
              <a:solidFill>
                <a:srgbClr val="000000"/>
              </a:solidFill>
              <a:round/>
              <a:headEnd/>
              <a:tailEnd/>
            </a:ln>
          </p:spPr>
          <p:txBody>
            <a:bodyPr/>
            <a:lstStyle/>
            <a:p>
              <a:endParaRPr lang="fr-FR"/>
            </a:p>
          </p:txBody>
        </p:sp>
        <p:sp>
          <p:nvSpPr>
            <p:cNvPr id="1321" name="Freeform 1328"/>
            <p:cNvSpPr>
              <a:spLocks/>
            </p:cNvSpPr>
            <p:nvPr/>
          </p:nvSpPr>
          <p:spPr bwMode="auto">
            <a:xfrm rot="2966587">
              <a:off x="6906810" y="3855244"/>
              <a:ext cx="38100" cy="30162"/>
            </a:xfrm>
            <a:custGeom>
              <a:avLst/>
              <a:gdLst/>
              <a:ahLst/>
              <a:cxnLst>
                <a:cxn ang="0">
                  <a:pos x="5" y="19"/>
                </a:cxn>
                <a:cxn ang="0">
                  <a:pos x="5" y="19"/>
                </a:cxn>
                <a:cxn ang="0">
                  <a:pos x="5" y="14"/>
                </a:cxn>
                <a:cxn ang="0">
                  <a:pos x="5" y="14"/>
                </a:cxn>
                <a:cxn ang="0">
                  <a:pos x="0" y="14"/>
                </a:cxn>
                <a:cxn ang="0">
                  <a:pos x="0" y="10"/>
                </a:cxn>
                <a:cxn ang="0">
                  <a:pos x="0" y="10"/>
                </a:cxn>
                <a:cxn ang="0">
                  <a:pos x="5" y="10"/>
                </a:cxn>
                <a:cxn ang="0">
                  <a:pos x="5" y="5"/>
                </a:cxn>
                <a:cxn ang="0">
                  <a:pos x="5" y="5"/>
                </a:cxn>
                <a:cxn ang="0">
                  <a:pos x="5" y="5"/>
                </a:cxn>
                <a:cxn ang="0">
                  <a:pos x="9" y="0"/>
                </a:cxn>
                <a:cxn ang="0">
                  <a:pos x="9" y="0"/>
                </a:cxn>
                <a:cxn ang="0">
                  <a:pos x="9" y="0"/>
                </a:cxn>
                <a:cxn ang="0">
                  <a:pos x="14" y="0"/>
                </a:cxn>
                <a:cxn ang="0">
                  <a:pos x="14" y="0"/>
                </a:cxn>
                <a:cxn ang="0">
                  <a:pos x="14" y="0"/>
                </a:cxn>
                <a:cxn ang="0">
                  <a:pos x="19" y="0"/>
                </a:cxn>
                <a:cxn ang="0">
                  <a:pos x="19" y="0"/>
                </a:cxn>
                <a:cxn ang="0">
                  <a:pos x="19" y="5"/>
                </a:cxn>
                <a:cxn ang="0">
                  <a:pos x="24" y="5"/>
                </a:cxn>
                <a:cxn ang="0">
                  <a:pos x="24" y="5"/>
                </a:cxn>
                <a:cxn ang="0">
                  <a:pos x="24" y="10"/>
                </a:cxn>
                <a:cxn ang="0">
                  <a:pos x="24" y="10"/>
                </a:cxn>
                <a:cxn ang="0">
                  <a:pos x="24" y="14"/>
                </a:cxn>
                <a:cxn ang="0">
                  <a:pos x="24" y="14"/>
                </a:cxn>
                <a:cxn ang="0">
                  <a:pos x="24" y="14"/>
                </a:cxn>
                <a:cxn ang="0">
                  <a:pos x="19" y="19"/>
                </a:cxn>
                <a:cxn ang="0">
                  <a:pos x="19" y="19"/>
                </a:cxn>
                <a:cxn ang="0">
                  <a:pos x="19" y="19"/>
                </a:cxn>
                <a:cxn ang="0">
                  <a:pos x="14" y="19"/>
                </a:cxn>
                <a:cxn ang="0">
                  <a:pos x="14" y="19"/>
                </a:cxn>
                <a:cxn ang="0">
                  <a:pos x="14" y="19"/>
                </a:cxn>
                <a:cxn ang="0">
                  <a:pos x="9" y="19"/>
                </a:cxn>
                <a:cxn ang="0">
                  <a:pos x="9" y="19"/>
                </a:cxn>
                <a:cxn ang="0">
                  <a:pos x="9" y="19"/>
                </a:cxn>
                <a:cxn ang="0">
                  <a:pos x="5" y="19"/>
                </a:cxn>
              </a:cxnLst>
              <a:rect l="0" t="0" r="r" b="b"/>
              <a:pathLst>
                <a:path w="24" h="19">
                  <a:moveTo>
                    <a:pt x="5" y="19"/>
                  </a:moveTo>
                  <a:lnTo>
                    <a:pt x="5" y="19"/>
                  </a:lnTo>
                  <a:lnTo>
                    <a:pt x="5" y="14"/>
                  </a:lnTo>
                  <a:lnTo>
                    <a:pt x="5" y="14"/>
                  </a:lnTo>
                  <a:lnTo>
                    <a:pt x="0" y="14"/>
                  </a:lnTo>
                  <a:lnTo>
                    <a:pt x="0" y="10"/>
                  </a:lnTo>
                  <a:lnTo>
                    <a:pt x="0" y="10"/>
                  </a:lnTo>
                  <a:lnTo>
                    <a:pt x="5" y="10"/>
                  </a:lnTo>
                  <a:lnTo>
                    <a:pt x="5" y="5"/>
                  </a:lnTo>
                  <a:lnTo>
                    <a:pt x="5" y="5"/>
                  </a:lnTo>
                  <a:lnTo>
                    <a:pt x="5" y="5"/>
                  </a:lnTo>
                  <a:lnTo>
                    <a:pt x="9" y="0"/>
                  </a:lnTo>
                  <a:lnTo>
                    <a:pt x="9" y="0"/>
                  </a:lnTo>
                  <a:lnTo>
                    <a:pt x="9" y="0"/>
                  </a:lnTo>
                  <a:lnTo>
                    <a:pt x="14" y="0"/>
                  </a:lnTo>
                  <a:lnTo>
                    <a:pt x="14" y="0"/>
                  </a:lnTo>
                  <a:lnTo>
                    <a:pt x="14" y="0"/>
                  </a:lnTo>
                  <a:lnTo>
                    <a:pt x="19" y="0"/>
                  </a:lnTo>
                  <a:lnTo>
                    <a:pt x="19" y="0"/>
                  </a:lnTo>
                  <a:lnTo>
                    <a:pt x="19" y="5"/>
                  </a:lnTo>
                  <a:lnTo>
                    <a:pt x="24" y="5"/>
                  </a:lnTo>
                  <a:lnTo>
                    <a:pt x="24" y="5"/>
                  </a:lnTo>
                  <a:lnTo>
                    <a:pt x="24" y="10"/>
                  </a:lnTo>
                  <a:lnTo>
                    <a:pt x="24" y="10"/>
                  </a:lnTo>
                  <a:lnTo>
                    <a:pt x="24" y="14"/>
                  </a:lnTo>
                  <a:lnTo>
                    <a:pt x="24" y="14"/>
                  </a:lnTo>
                  <a:lnTo>
                    <a:pt x="24" y="14"/>
                  </a:lnTo>
                  <a:lnTo>
                    <a:pt x="19" y="19"/>
                  </a:lnTo>
                  <a:lnTo>
                    <a:pt x="19" y="19"/>
                  </a:lnTo>
                  <a:lnTo>
                    <a:pt x="19" y="19"/>
                  </a:lnTo>
                  <a:lnTo>
                    <a:pt x="14" y="19"/>
                  </a:lnTo>
                  <a:lnTo>
                    <a:pt x="14" y="19"/>
                  </a:lnTo>
                  <a:lnTo>
                    <a:pt x="14" y="19"/>
                  </a:lnTo>
                  <a:lnTo>
                    <a:pt x="9" y="19"/>
                  </a:lnTo>
                  <a:lnTo>
                    <a:pt x="9" y="19"/>
                  </a:lnTo>
                  <a:lnTo>
                    <a:pt x="9" y="19"/>
                  </a:lnTo>
                  <a:lnTo>
                    <a:pt x="5" y="19"/>
                  </a:lnTo>
                  <a:close/>
                </a:path>
              </a:pathLst>
            </a:custGeom>
            <a:solidFill>
              <a:srgbClr val="000000"/>
            </a:solidFill>
            <a:ln w="7938">
              <a:solidFill>
                <a:srgbClr val="000000"/>
              </a:solidFill>
              <a:prstDash val="solid"/>
              <a:round/>
              <a:headEnd/>
              <a:tailEnd/>
            </a:ln>
          </p:spPr>
          <p:txBody>
            <a:bodyPr/>
            <a:lstStyle/>
            <a:p>
              <a:endParaRPr lang="fr-FR"/>
            </a:p>
          </p:txBody>
        </p:sp>
        <p:sp>
          <p:nvSpPr>
            <p:cNvPr id="1322" name="Line 1329"/>
            <p:cNvSpPr>
              <a:spLocks noChangeShapeType="1"/>
            </p:cNvSpPr>
            <p:nvPr/>
          </p:nvSpPr>
          <p:spPr bwMode="auto">
            <a:xfrm rot="2966587">
              <a:off x="6882997" y="3836194"/>
              <a:ext cx="84138" cy="69850"/>
            </a:xfrm>
            <a:prstGeom prst="line">
              <a:avLst/>
            </a:prstGeom>
            <a:noFill/>
            <a:ln w="7938">
              <a:solidFill>
                <a:srgbClr val="000000"/>
              </a:solidFill>
              <a:round/>
              <a:headEnd/>
              <a:tailEnd/>
            </a:ln>
          </p:spPr>
          <p:txBody>
            <a:bodyPr/>
            <a:lstStyle/>
            <a:p>
              <a:endParaRPr lang="fr-FR"/>
            </a:p>
          </p:txBody>
        </p:sp>
        <p:sp>
          <p:nvSpPr>
            <p:cNvPr id="1323" name="Line 1330"/>
            <p:cNvSpPr>
              <a:spLocks noChangeShapeType="1"/>
            </p:cNvSpPr>
            <p:nvPr/>
          </p:nvSpPr>
          <p:spPr bwMode="auto">
            <a:xfrm rot="2966587" flipV="1">
              <a:off x="6890935" y="3829844"/>
              <a:ext cx="68262" cy="82550"/>
            </a:xfrm>
            <a:prstGeom prst="line">
              <a:avLst/>
            </a:prstGeom>
            <a:noFill/>
            <a:ln w="7938">
              <a:solidFill>
                <a:srgbClr val="000000"/>
              </a:solidFill>
              <a:round/>
              <a:headEnd/>
              <a:tailEnd/>
            </a:ln>
          </p:spPr>
          <p:txBody>
            <a:bodyPr/>
            <a:lstStyle/>
            <a:p>
              <a:endParaRPr lang="fr-FR"/>
            </a:p>
          </p:txBody>
        </p:sp>
        <p:sp>
          <p:nvSpPr>
            <p:cNvPr id="1324" name="Freeform 1331"/>
            <p:cNvSpPr>
              <a:spLocks/>
            </p:cNvSpPr>
            <p:nvPr/>
          </p:nvSpPr>
          <p:spPr bwMode="auto">
            <a:xfrm rot="2966587">
              <a:off x="6959198" y="3799681"/>
              <a:ext cx="38100" cy="30163"/>
            </a:xfrm>
            <a:custGeom>
              <a:avLst/>
              <a:gdLst/>
              <a:ahLst/>
              <a:cxnLst>
                <a:cxn ang="0">
                  <a:pos x="19" y="14"/>
                </a:cxn>
                <a:cxn ang="0">
                  <a:pos x="19" y="14"/>
                </a:cxn>
                <a:cxn ang="0">
                  <a:pos x="19" y="19"/>
                </a:cxn>
                <a:cxn ang="0">
                  <a:pos x="14" y="19"/>
                </a:cxn>
                <a:cxn ang="0">
                  <a:pos x="14" y="19"/>
                </a:cxn>
                <a:cxn ang="0">
                  <a:pos x="14" y="19"/>
                </a:cxn>
                <a:cxn ang="0">
                  <a:pos x="10" y="19"/>
                </a:cxn>
                <a:cxn ang="0">
                  <a:pos x="10" y="19"/>
                </a:cxn>
                <a:cxn ang="0">
                  <a:pos x="5" y="19"/>
                </a:cxn>
                <a:cxn ang="0">
                  <a:pos x="5" y="19"/>
                </a:cxn>
                <a:cxn ang="0">
                  <a:pos x="5" y="14"/>
                </a:cxn>
                <a:cxn ang="0">
                  <a:pos x="5" y="14"/>
                </a:cxn>
                <a:cxn ang="0">
                  <a:pos x="0" y="14"/>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0" y="0"/>
                </a:cxn>
                <a:cxn ang="0">
                  <a:pos x="14" y="0"/>
                </a:cxn>
                <a:cxn ang="0">
                  <a:pos x="14" y="0"/>
                </a:cxn>
                <a:cxn ang="0">
                  <a:pos x="19" y="0"/>
                </a:cxn>
                <a:cxn ang="0">
                  <a:pos x="19" y="0"/>
                </a:cxn>
                <a:cxn ang="0">
                  <a:pos x="19" y="0"/>
                </a:cxn>
                <a:cxn ang="0">
                  <a:pos x="19" y="5"/>
                </a:cxn>
                <a:cxn ang="0">
                  <a:pos x="24" y="5"/>
                </a:cxn>
                <a:cxn ang="0">
                  <a:pos x="24" y="5"/>
                </a:cxn>
                <a:cxn ang="0">
                  <a:pos x="24" y="10"/>
                </a:cxn>
                <a:cxn ang="0">
                  <a:pos x="24" y="10"/>
                </a:cxn>
                <a:cxn ang="0">
                  <a:pos x="24" y="14"/>
                </a:cxn>
                <a:cxn ang="0">
                  <a:pos x="19" y="14"/>
                </a:cxn>
                <a:cxn ang="0">
                  <a:pos x="19" y="14"/>
                </a:cxn>
              </a:cxnLst>
              <a:rect l="0" t="0" r="r" b="b"/>
              <a:pathLst>
                <a:path w="24" h="19">
                  <a:moveTo>
                    <a:pt x="19" y="14"/>
                  </a:moveTo>
                  <a:lnTo>
                    <a:pt x="19" y="14"/>
                  </a:lnTo>
                  <a:lnTo>
                    <a:pt x="19" y="19"/>
                  </a:lnTo>
                  <a:lnTo>
                    <a:pt x="14" y="19"/>
                  </a:lnTo>
                  <a:lnTo>
                    <a:pt x="14" y="19"/>
                  </a:lnTo>
                  <a:lnTo>
                    <a:pt x="14" y="19"/>
                  </a:lnTo>
                  <a:lnTo>
                    <a:pt x="10" y="19"/>
                  </a:lnTo>
                  <a:lnTo>
                    <a:pt x="10" y="19"/>
                  </a:lnTo>
                  <a:lnTo>
                    <a:pt x="5" y="19"/>
                  </a:lnTo>
                  <a:lnTo>
                    <a:pt x="5" y="19"/>
                  </a:lnTo>
                  <a:lnTo>
                    <a:pt x="5" y="14"/>
                  </a:lnTo>
                  <a:lnTo>
                    <a:pt x="5" y="14"/>
                  </a:lnTo>
                  <a:lnTo>
                    <a:pt x="0" y="14"/>
                  </a:lnTo>
                  <a:lnTo>
                    <a:pt x="0" y="10"/>
                  </a:lnTo>
                  <a:lnTo>
                    <a:pt x="0" y="10"/>
                  </a:lnTo>
                  <a:lnTo>
                    <a:pt x="0" y="5"/>
                  </a:lnTo>
                  <a:lnTo>
                    <a:pt x="0" y="5"/>
                  </a:lnTo>
                  <a:lnTo>
                    <a:pt x="0" y="5"/>
                  </a:lnTo>
                  <a:lnTo>
                    <a:pt x="5" y="0"/>
                  </a:lnTo>
                  <a:lnTo>
                    <a:pt x="5" y="0"/>
                  </a:lnTo>
                  <a:lnTo>
                    <a:pt x="5" y="0"/>
                  </a:lnTo>
                  <a:lnTo>
                    <a:pt x="10" y="0"/>
                  </a:lnTo>
                  <a:lnTo>
                    <a:pt x="10" y="0"/>
                  </a:lnTo>
                  <a:lnTo>
                    <a:pt x="10" y="0"/>
                  </a:lnTo>
                  <a:lnTo>
                    <a:pt x="14" y="0"/>
                  </a:lnTo>
                  <a:lnTo>
                    <a:pt x="14" y="0"/>
                  </a:lnTo>
                  <a:lnTo>
                    <a:pt x="19" y="0"/>
                  </a:lnTo>
                  <a:lnTo>
                    <a:pt x="19" y="0"/>
                  </a:lnTo>
                  <a:lnTo>
                    <a:pt x="19" y="0"/>
                  </a:lnTo>
                  <a:lnTo>
                    <a:pt x="19" y="5"/>
                  </a:lnTo>
                  <a:lnTo>
                    <a:pt x="24" y="5"/>
                  </a:lnTo>
                  <a:lnTo>
                    <a:pt x="24" y="5"/>
                  </a:lnTo>
                  <a:lnTo>
                    <a:pt x="24" y="10"/>
                  </a:lnTo>
                  <a:lnTo>
                    <a:pt x="24" y="10"/>
                  </a:lnTo>
                  <a:lnTo>
                    <a:pt x="24" y="14"/>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325" name="Line 1332"/>
            <p:cNvSpPr>
              <a:spLocks noChangeShapeType="1"/>
            </p:cNvSpPr>
            <p:nvPr/>
          </p:nvSpPr>
          <p:spPr bwMode="auto">
            <a:xfrm rot="2966587" flipV="1">
              <a:off x="6943323" y="3769519"/>
              <a:ext cx="69850" cy="90487"/>
            </a:xfrm>
            <a:prstGeom prst="line">
              <a:avLst/>
            </a:prstGeom>
            <a:noFill/>
            <a:ln w="7938">
              <a:solidFill>
                <a:srgbClr val="000000"/>
              </a:solidFill>
              <a:round/>
              <a:headEnd/>
              <a:tailEnd/>
            </a:ln>
          </p:spPr>
          <p:txBody>
            <a:bodyPr/>
            <a:lstStyle/>
            <a:p>
              <a:endParaRPr lang="fr-FR"/>
            </a:p>
          </p:txBody>
        </p:sp>
        <p:sp>
          <p:nvSpPr>
            <p:cNvPr id="1326" name="Line 1333"/>
            <p:cNvSpPr>
              <a:spLocks noChangeShapeType="1"/>
            </p:cNvSpPr>
            <p:nvPr/>
          </p:nvSpPr>
          <p:spPr bwMode="auto">
            <a:xfrm rot="2966587">
              <a:off x="6940148" y="3779043"/>
              <a:ext cx="82550" cy="68263"/>
            </a:xfrm>
            <a:prstGeom prst="line">
              <a:avLst/>
            </a:prstGeom>
            <a:noFill/>
            <a:ln w="7938">
              <a:solidFill>
                <a:srgbClr val="000000"/>
              </a:solidFill>
              <a:round/>
              <a:headEnd/>
              <a:tailEnd/>
            </a:ln>
          </p:spPr>
          <p:txBody>
            <a:bodyPr/>
            <a:lstStyle/>
            <a:p>
              <a:endParaRPr lang="fr-FR"/>
            </a:p>
          </p:txBody>
        </p:sp>
        <p:sp>
          <p:nvSpPr>
            <p:cNvPr id="1327" name="Freeform 1334"/>
            <p:cNvSpPr>
              <a:spLocks/>
            </p:cNvSpPr>
            <p:nvPr/>
          </p:nvSpPr>
          <p:spPr bwMode="auto">
            <a:xfrm rot="2966587">
              <a:off x="6971104" y="3910013"/>
              <a:ext cx="30162" cy="30162"/>
            </a:xfrm>
            <a:custGeom>
              <a:avLst/>
              <a:gdLst/>
              <a:ahLst/>
              <a:cxnLst>
                <a:cxn ang="0">
                  <a:pos x="19" y="15"/>
                </a:cxn>
                <a:cxn ang="0">
                  <a:pos x="19" y="15"/>
                </a:cxn>
                <a:cxn ang="0">
                  <a:pos x="14" y="19"/>
                </a:cxn>
                <a:cxn ang="0">
                  <a:pos x="14" y="19"/>
                </a:cxn>
                <a:cxn ang="0">
                  <a:pos x="14" y="19"/>
                </a:cxn>
                <a:cxn ang="0">
                  <a:pos x="9" y="19"/>
                </a:cxn>
                <a:cxn ang="0">
                  <a:pos x="9" y="19"/>
                </a:cxn>
                <a:cxn ang="0">
                  <a:pos x="9" y="19"/>
                </a:cxn>
                <a:cxn ang="0">
                  <a:pos x="4" y="19"/>
                </a:cxn>
                <a:cxn ang="0">
                  <a:pos x="4" y="15"/>
                </a:cxn>
                <a:cxn ang="0">
                  <a:pos x="4" y="15"/>
                </a:cxn>
                <a:cxn ang="0">
                  <a:pos x="0" y="15"/>
                </a:cxn>
                <a:cxn ang="0">
                  <a:pos x="0" y="15"/>
                </a:cxn>
                <a:cxn ang="0">
                  <a:pos x="0" y="10"/>
                </a:cxn>
                <a:cxn ang="0">
                  <a:pos x="0" y="10"/>
                </a:cxn>
                <a:cxn ang="0">
                  <a:pos x="0" y="5"/>
                </a:cxn>
                <a:cxn ang="0">
                  <a:pos x="0" y="5"/>
                </a:cxn>
                <a:cxn ang="0">
                  <a:pos x="0" y="5"/>
                </a:cxn>
                <a:cxn ang="0">
                  <a:pos x="0" y="0"/>
                </a:cxn>
                <a:cxn ang="0">
                  <a:pos x="4" y="0"/>
                </a:cxn>
                <a:cxn ang="0">
                  <a:pos x="4" y="0"/>
                </a:cxn>
                <a:cxn ang="0">
                  <a:pos x="4" y="0"/>
                </a:cxn>
                <a:cxn ang="0">
                  <a:pos x="9" y="0"/>
                </a:cxn>
                <a:cxn ang="0">
                  <a:pos x="9" y="0"/>
                </a:cxn>
                <a:cxn ang="0">
                  <a:pos x="14" y="0"/>
                </a:cxn>
                <a:cxn ang="0">
                  <a:pos x="14" y="0"/>
                </a:cxn>
                <a:cxn ang="0">
                  <a:pos x="14" y="0"/>
                </a:cxn>
                <a:cxn ang="0">
                  <a:pos x="19" y="0"/>
                </a:cxn>
                <a:cxn ang="0">
                  <a:pos x="19" y="0"/>
                </a:cxn>
                <a:cxn ang="0">
                  <a:pos x="19" y="5"/>
                </a:cxn>
                <a:cxn ang="0">
                  <a:pos x="19" y="5"/>
                </a:cxn>
                <a:cxn ang="0">
                  <a:pos x="19" y="5"/>
                </a:cxn>
                <a:cxn ang="0">
                  <a:pos x="19" y="10"/>
                </a:cxn>
                <a:cxn ang="0">
                  <a:pos x="19" y="10"/>
                </a:cxn>
                <a:cxn ang="0">
                  <a:pos x="19" y="10"/>
                </a:cxn>
                <a:cxn ang="0">
                  <a:pos x="19" y="15"/>
                </a:cxn>
                <a:cxn ang="0">
                  <a:pos x="19" y="15"/>
                </a:cxn>
              </a:cxnLst>
              <a:rect l="0" t="0" r="r" b="b"/>
              <a:pathLst>
                <a:path w="19" h="19">
                  <a:moveTo>
                    <a:pt x="19" y="15"/>
                  </a:moveTo>
                  <a:lnTo>
                    <a:pt x="19" y="15"/>
                  </a:lnTo>
                  <a:lnTo>
                    <a:pt x="14" y="19"/>
                  </a:lnTo>
                  <a:lnTo>
                    <a:pt x="14" y="19"/>
                  </a:lnTo>
                  <a:lnTo>
                    <a:pt x="14" y="19"/>
                  </a:lnTo>
                  <a:lnTo>
                    <a:pt x="9" y="19"/>
                  </a:lnTo>
                  <a:lnTo>
                    <a:pt x="9" y="19"/>
                  </a:lnTo>
                  <a:lnTo>
                    <a:pt x="9" y="19"/>
                  </a:lnTo>
                  <a:lnTo>
                    <a:pt x="4" y="19"/>
                  </a:lnTo>
                  <a:lnTo>
                    <a:pt x="4" y="15"/>
                  </a:lnTo>
                  <a:lnTo>
                    <a:pt x="4" y="15"/>
                  </a:lnTo>
                  <a:lnTo>
                    <a:pt x="0" y="15"/>
                  </a:lnTo>
                  <a:lnTo>
                    <a:pt x="0" y="15"/>
                  </a:lnTo>
                  <a:lnTo>
                    <a:pt x="0" y="10"/>
                  </a:lnTo>
                  <a:lnTo>
                    <a:pt x="0" y="10"/>
                  </a:lnTo>
                  <a:lnTo>
                    <a:pt x="0" y="5"/>
                  </a:lnTo>
                  <a:lnTo>
                    <a:pt x="0" y="5"/>
                  </a:lnTo>
                  <a:lnTo>
                    <a:pt x="0" y="5"/>
                  </a:lnTo>
                  <a:lnTo>
                    <a:pt x="0" y="0"/>
                  </a:lnTo>
                  <a:lnTo>
                    <a:pt x="4" y="0"/>
                  </a:lnTo>
                  <a:lnTo>
                    <a:pt x="4" y="0"/>
                  </a:lnTo>
                  <a:lnTo>
                    <a:pt x="4" y="0"/>
                  </a:lnTo>
                  <a:lnTo>
                    <a:pt x="9" y="0"/>
                  </a:lnTo>
                  <a:lnTo>
                    <a:pt x="9" y="0"/>
                  </a:lnTo>
                  <a:lnTo>
                    <a:pt x="14" y="0"/>
                  </a:lnTo>
                  <a:lnTo>
                    <a:pt x="14" y="0"/>
                  </a:lnTo>
                  <a:lnTo>
                    <a:pt x="14" y="0"/>
                  </a:lnTo>
                  <a:lnTo>
                    <a:pt x="19" y="0"/>
                  </a:lnTo>
                  <a:lnTo>
                    <a:pt x="19" y="0"/>
                  </a:lnTo>
                  <a:lnTo>
                    <a:pt x="19" y="5"/>
                  </a:lnTo>
                  <a:lnTo>
                    <a:pt x="19" y="5"/>
                  </a:lnTo>
                  <a:lnTo>
                    <a:pt x="19" y="5"/>
                  </a:lnTo>
                  <a:lnTo>
                    <a:pt x="19" y="10"/>
                  </a:lnTo>
                  <a:lnTo>
                    <a:pt x="19" y="10"/>
                  </a:lnTo>
                  <a:lnTo>
                    <a:pt x="19" y="10"/>
                  </a:lnTo>
                  <a:lnTo>
                    <a:pt x="19" y="15"/>
                  </a:lnTo>
                  <a:lnTo>
                    <a:pt x="19" y="15"/>
                  </a:lnTo>
                  <a:close/>
                </a:path>
              </a:pathLst>
            </a:custGeom>
            <a:solidFill>
              <a:srgbClr val="000000"/>
            </a:solidFill>
            <a:ln w="7938">
              <a:solidFill>
                <a:srgbClr val="000000"/>
              </a:solidFill>
              <a:prstDash val="solid"/>
              <a:round/>
              <a:headEnd/>
              <a:tailEnd/>
            </a:ln>
          </p:spPr>
          <p:txBody>
            <a:bodyPr/>
            <a:lstStyle/>
            <a:p>
              <a:endParaRPr lang="fr-FR"/>
            </a:p>
          </p:txBody>
        </p:sp>
        <p:sp>
          <p:nvSpPr>
            <p:cNvPr id="1328" name="Line 1335"/>
            <p:cNvSpPr>
              <a:spLocks noChangeShapeType="1"/>
            </p:cNvSpPr>
            <p:nvPr/>
          </p:nvSpPr>
          <p:spPr bwMode="auto">
            <a:xfrm rot="2966587" flipV="1">
              <a:off x="6952848" y="3882231"/>
              <a:ext cx="68262" cy="92075"/>
            </a:xfrm>
            <a:prstGeom prst="line">
              <a:avLst/>
            </a:prstGeom>
            <a:noFill/>
            <a:ln w="7938">
              <a:solidFill>
                <a:srgbClr val="000000"/>
              </a:solidFill>
              <a:round/>
              <a:headEnd/>
              <a:tailEnd/>
            </a:ln>
          </p:spPr>
          <p:txBody>
            <a:bodyPr/>
            <a:lstStyle/>
            <a:p>
              <a:endParaRPr lang="fr-FR"/>
            </a:p>
          </p:txBody>
        </p:sp>
        <p:sp>
          <p:nvSpPr>
            <p:cNvPr id="1329" name="Line 1336"/>
            <p:cNvSpPr>
              <a:spLocks noChangeShapeType="1"/>
            </p:cNvSpPr>
            <p:nvPr/>
          </p:nvSpPr>
          <p:spPr bwMode="auto">
            <a:xfrm rot="2966587">
              <a:off x="6941735" y="3890169"/>
              <a:ext cx="92075" cy="68263"/>
            </a:xfrm>
            <a:prstGeom prst="line">
              <a:avLst/>
            </a:prstGeom>
            <a:noFill/>
            <a:ln w="7938">
              <a:solidFill>
                <a:srgbClr val="000000"/>
              </a:solidFill>
              <a:round/>
              <a:headEnd/>
              <a:tailEnd/>
            </a:ln>
          </p:spPr>
          <p:txBody>
            <a:bodyPr/>
            <a:lstStyle/>
            <a:p>
              <a:endParaRPr lang="fr-FR"/>
            </a:p>
          </p:txBody>
        </p:sp>
        <p:sp>
          <p:nvSpPr>
            <p:cNvPr id="1330" name="Freeform 1337"/>
            <p:cNvSpPr>
              <a:spLocks/>
            </p:cNvSpPr>
            <p:nvPr/>
          </p:nvSpPr>
          <p:spPr bwMode="auto">
            <a:xfrm rot="2966587">
              <a:off x="7027459" y="3847307"/>
              <a:ext cx="30163" cy="38100"/>
            </a:xfrm>
            <a:custGeom>
              <a:avLst/>
              <a:gdLst/>
              <a:ahLst/>
              <a:cxnLst>
                <a:cxn ang="0">
                  <a:pos x="19" y="20"/>
                </a:cxn>
                <a:cxn ang="0">
                  <a:pos x="19" y="20"/>
                </a:cxn>
                <a:cxn ang="0">
                  <a:pos x="14" y="20"/>
                </a:cxn>
                <a:cxn ang="0">
                  <a:pos x="14" y="20"/>
                </a:cxn>
                <a:cxn ang="0">
                  <a:pos x="14" y="24"/>
                </a:cxn>
                <a:cxn ang="0">
                  <a:pos x="9" y="24"/>
                </a:cxn>
                <a:cxn ang="0">
                  <a:pos x="9" y="24"/>
                </a:cxn>
                <a:cxn ang="0">
                  <a:pos x="5" y="24"/>
                </a:cxn>
                <a:cxn ang="0">
                  <a:pos x="5" y="20"/>
                </a:cxn>
                <a:cxn ang="0">
                  <a:pos x="5" y="20"/>
                </a:cxn>
                <a:cxn ang="0">
                  <a:pos x="0" y="20"/>
                </a:cxn>
                <a:cxn ang="0">
                  <a:pos x="0" y="20"/>
                </a:cxn>
                <a:cxn ang="0">
                  <a:pos x="0" y="15"/>
                </a:cxn>
                <a:cxn ang="0">
                  <a:pos x="0" y="15"/>
                </a:cxn>
                <a:cxn ang="0">
                  <a:pos x="0" y="10"/>
                </a:cxn>
                <a:cxn ang="0">
                  <a:pos x="0" y="10"/>
                </a:cxn>
                <a:cxn ang="0">
                  <a:pos x="0" y="10"/>
                </a:cxn>
                <a:cxn ang="0">
                  <a:pos x="0" y="5"/>
                </a:cxn>
                <a:cxn ang="0">
                  <a:pos x="0" y="5"/>
                </a:cxn>
                <a:cxn ang="0">
                  <a:pos x="5" y="5"/>
                </a:cxn>
                <a:cxn ang="0">
                  <a:pos x="5" y="5"/>
                </a:cxn>
                <a:cxn ang="0">
                  <a:pos x="5" y="0"/>
                </a:cxn>
                <a:cxn ang="0">
                  <a:pos x="9" y="0"/>
                </a:cxn>
                <a:cxn ang="0">
                  <a:pos x="9" y="0"/>
                </a:cxn>
                <a:cxn ang="0">
                  <a:pos x="9" y="0"/>
                </a:cxn>
                <a:cxn ang="0">
                  <a:pos x="14" y="0"/>
                </a:cxn>
                <a:cxn ang="0">
                  <a:pos x="14" y="0"/>
                </a:cxn>
                <a:cxn ang="0">
                  <a:pos x="14" y="5"/>
                </a:cxn>
                <a:cxn ang="0">
                  <a:pos x="19" y="5"/>
                </a:cxn>
                <a:cxn ang="0">
                  <a:pos x="19" y="5"/>
                </a:cxn>
                <a:cxn ang="0">
                  <a:pos x="19" y="10"/>
                </a:cxn>
                <a:cxn ang="0">
                  <a:pos x="19" y="10"/>
                </a:cxn>
                <a:cxn ang="0">
                  <a:pos x="19" y="10"/>
                </a:cxn>
                <a:cxn ang="0">
                  <a:pos x="19" y="15"/>
                </a:cxn>
                <a:cxn ang="0">
                  <a:pos x="19" y="15"/>
                </a:cxn>
                <a:cxn ang="0">
                  <a:pos x="19" y="15"/>
                </a:cxn>
                <a:cxn ang="0">
                  <a:pos x="19" y="20"/>
                </a:cxn>
              </a:cxnLst>
              <a:rect l="0" t="0" r="r" b="b"/>
              <a:pathLst>
                <a:path w="19" h="24">
                  <a:moveTo>
                    <a:pt x="19" y="20"/>
                  </a:moveTo>
                  <a:lnTo>
                    <a:pt x="19" y="20"/>
                  </a:lnTo>
                  <a:lnTo>
                    <a:pt x="14" y="20"/>
                  </a:lnTo>
                  <a:lnTo>
                    <a:pt x="14" y="20"/>
                  </a:lnTo>
                  <a:lnTo>
                    <a:pt x="14" y="24"/>
                  </a:lnTo>
                  <a:lnTo>
                    <a:pt x="9" y="24"/>
                  </a:lnTo>
                  <a:lnTo>
                    <a:pt x="9" y="24"/>
                  </a:lnTo>
                  <a:lnTo>
                    <a:pt x="5" y="24"/>
                  </a:lnTo>
                  <a:lnTo>
                    <a:pt x="5" y="20"/>
                  </a:lnTo>
                  <a:lnTo>
                    <a:pt x="5" y="20"/>
                  </a:lnTo>
                  <a:lnTo>
                    <a:pt x="0" y="20"/>
                  </a:lnTo>
                  <a:lnTo>
                    <a:pt x="0" y="20"/>
                  </a:lnTo>
                  <a:lnTo>
                    <a:pt x="0" y="15"/>
                  </a:lnTo>
                  <a:lnTo>
                    <a:pt x="0" y="15"/>
                  </a:lnTo>
                  <a:lnTo>
                    <a:pt x="0" y="10"/>
                  </a:lnTo>
                  <a:lnTo>
                    <a:pt x="0" y="10"/>
                  </a:lnTo>
                  <a:lnTo>
                    <a:pt x="0" y="10"/>
                  </a:lnTo>
                  <a:lnTo>
                    <a:pt x="0" y="5"/>
                  </a:lnTo>
                  <a:lnTo>
                    <a:pt x="0" y="5"/>
                  </a:lnTo>
                  <a:lnTo>
                    <a:pt x="5" y="5"/>
                  </a:lnTo>
                  <a:lnTo>
                    <a:pt x="5" y="5"/>
                  </a:lnTo>
                  <a:lnTo>
                    <a:pt x="5" y="0"/>
                  </a:lnTo>
                  <a:lnTo>
                    <a:pt x="9" y="0"/>
                  </a:lnTo>
                  <a:lnTo>
                    <a:pt x="9" y="0"/>
                  </a:lnTo>
                  <a:lnTo>
                    <a:pt x="9" y="0"/>
                  </a:lnTo>
                  <a:lnTo>
                    <a:pt x="14" y="0"/>
                  </a:lnTo>
                  <a:lnTo>
                    <a:pt x="14" y="0"/>
                  </a:lnTo>
                  <a:lnTo>
                    <a:pt x="14" y="5"/>
                  </a:lnTo>
                  <a:lnTo>
                    <a:pt x="19" y="5"/>
                  </a:lnTo>
                  <a:lnTo>
                    <a:pt x="19" y="5"/>
                  </a:lnTo>
                  <a:lnTo>
                    <a:pt x="19" y="10"/>
                  </a:lnTo>
                  <a:lnTo>
                    <a:pt x="19" y="10"/>
                  </a:lnTo>
                  <a:lnTo>
                    <a:pt x="19" y="10"/>
                  </a:lnTo>
                  <a:lnTo>
                    <a:pt x="19" y="15"/>
                  </a:lnTo>
                  <a:lnTo>
                    <a:pt x="19" y="15"/>
                  </a:lnTo>
                  <a:lnTo>
                    <a:pt x="19" y="15"/>
                  </a:lnTo>
                  <a:lnTo>
                    <a:pt x="19" y="20"/>
                  </a:lnTo>
                  <a:close/>
                </a:path>
              </a:pathLst>
            </a:custGeom>
            <a:solidFill>
              <a:srgbClr val="000000"/>
            </a:solidFill>
            <a:ln w="7938">
              <a:solidFill>
                <a:srgbClr val="000000"/>
              </a:solidFill>
              <a:prstDash val="solid"/>
              <a:round/>
              <a:headEnd/>
              <a:tailEnd/>
            </a:ln>
          </p:spPr>
          <p:txBody>
            <a:bodyPr/>
            <a:lstStyle/>
            <a:p>
              <a:endParaRPr lang="fr-FR"/>
            </a:p>
          </p:txBody>
        </p:sp>
        <p:sp>
          <p:nvSpPr>
            <p:cNvPr id="1331" name="Line 1338"/>
            <p:cNvSpPr>
              <a:spLocks noChangeShapeType="1"/>
            </p:cNvSpPr>
            <p:nvPr/>
          </p:nvSpPr>
          <p:spPr bwMode="auto">
            <a:xfrm rot="2966587" flipV="1">
              <a:off x="7002060" y="3826669"/>
              <a:ext cx="76200" cy="84138"/>
            </a:xfrm>
            <a:prstGeom prst="line">
              <a:avLst/>
            </a:prstGeom>
            <a:noFill/>
            <a:ln w="7938">
              <a:solidFill>
                <a:srgbClr val="000000"/>
              </a:solidFill>
              <a:round/>
              <a:headEnd/>
              <a:tailEnd/>
            </a:ln>
          </p:spPr>
          <p:txBody>
            <a:bodyPr/>
            <a:lstStyle/>
            <a:p>
              <a:endParaRPr lang="fr-FR"/>
            </a:p>
          </p:txBody>
        </p:sp>
        <p:sp>
          <p:nvSpPr>
            <p:cNvPr id="1332" name="Line 1339"/>
            <p:cNvSpPr>
              <a:spLocks noChangeShapeType="1"/>
            </p:cNvSpPr>
            <p:nvPr/>
          </p:nvSpPr>
          <p:spPr bwMode="auto">
            <a:xfrm rot="2966587">
              <a:off x="6994916" y="3835401"/>
              <a:ext cx="90487" cy="68262"/>
            </a:xfrm>
            <a:prstGeom prst="line">
              <a:avLst/>
            </a:prstGeom>
            <a:noFill/>
            <a:ln w="7938">
              <a:solidFill>
                <a:srgbClr val="000000"/>
              </a:solidFill>
              <a:round/>
              <a:headEnd/>
              <a:tailEnd/>
            </a:ln>
          </p:spPr>
          <p:txBody>
            <a:bodyPr/>
            <a:lstStyle/>
            <a:p>
              <a:endParaRPr lang="fr-FR"/>
            </a:p>
          </p:txBody>
        </p:sp>
        <p:sp>
          <p:nvSpPr>
            <p:cNvPr id="1333" name="Freeform 1340"/>
            <p:cNvSpPr>
              <a:spLocks/>
            </p:cNvSpPr>
            <p:nvPr/>
          </p:nvSpPr>
          <p:spPr bwMode="auto">
            <a:xfrm rot="2966587">
              <a:off x="6703610" y="3123407"/>
              <a:ext cx="38100" cy="30162"/>
            </a:xfrm>
            <a:custGeom>
              <a:avLst/>
              <a:gdLst/>
              <a:ahLst/>
              <a:cxnLst>
                <a:cxn ang="0">
                  <a:pos x="20" y="19"/>
                </a:cxn>
                <a:cxn ang="0">
                  <a:pos x="15" y="19"/>
                </a:cxn>
                <a:cxn ang="0">
                  <a:pos x="15" y="19"/>
                </a:cxn>
                <a:cxn ang="0">
                  <a:pos x="15" y="19"/>
                </a:cxn>
                <a:cxn ang="0">
                  <a:pos x="10" y="19"/>
                </a:cxn>
                <a:cxn ang="0">
                  <a:pos x="10" y="19"/>
                </a:cxn>
                <a:cxn ang="0">
                  <a:pos x="10" y="19"/>
                </a:cxn>
                <a:cxn ang="0">
                  <a:pos x="5" y="19"/>
                </a:cxn>
                <a:cxn ang="0">
                  <a:pos x="5" y="19"/>
                </a:cxn>
                <a:cxn ang="0">
                  <a:pos x="5" y="15"/>
                </a:cxn>
                <a:cxn ang="0">
                  <a:pos x="5" y="15"/>
                </a:cxn>
                <a:cxn ang="0">
                  <a:pos x="0" y="15"/>
                </a:cxn>
                <a:cxn ang="0">
                  <a:pos x="0" y="10"/>
                </a:cxn>
                <a:cxn ang="0">
                  <a:pos x="0" y="10"/>
                </a:cxn>
                <a:cxn ang="0">
                  <a:pos x="5" y="5"/>
                </a:cxn>
                <a:cxn ang="0">
                  <a:pos x="5" y="5"/>
                </a:cxn>
                <a:cxn ang="0">
                  <a:pos x="5" y="5"/>
                </a:cxn>
                <a:cxn ang="0">
                  <a:pos x="5" y="5"/>
                </a:cxn>
                <a:cxn ang="0">
                  <a:pos x="5" y="0"/>
                </a:cxn>
                <a:cxn ang="0">
                  <a:pos x="10" y="0"/>
                </a:cxn>
                <a:cxn ang="0">
                  <a:pos x="10" y="0"/>
                </a:cxn>
                <a:cxn ang="0">
                  <a:pos x="15" y="0"/>
                </a:cxn>
                <a:cxn ang="0">
                  <a:pos x="15" y="0"/>
                </a:cxn>
                <a:cxn ang="0">
                  <a:pos x="15" y="0"/>
                </a:cxn>
                <a:cxn ang="0">
                  <a:pos x="20" y="0"/>
                </a:cxn>
                <a:cxn ang="0">
                  <a:pos x="20" y="0"/>
                </a:cxn>
                <a:cxn ang="0">
                  <a:pos x="20" y="5"/>
                </a:cxn>
                <a:cxn ang="0">
                  <a:pos x="24" y="5"/>
                </a:cxn>
                <a:cxn ang="0">
                  <a:pos x="24" y="5"/>
                </a:cxn>
                <a:cxn ang="0">
                  <a:pos x="24" y="10"/>
                </a:cxn>
                <a:cxn ang="0">
                  <a:pos x="24" y="10"/>
                </a:cxn>
                <a:cxn ang="0">
                  <a:pos x="24" y="15"/>
                </a:cxn>
                <a:cxn ang="0">
                  <a:pos x="24" y="15"/>
                </a:cxn>
                <a:cxn ang="0">
                  <a:pos x="24" y="15"/>
                </a:cxn>
                <a:cxn ang="0">
                  <a:pos x="20" y="19"/>
                </a:cxn>
                <a:cxn ang="0">
                  <a:pos x="20" y="19"/>
                </a:cxn>
                <a:cxn ang="0">
                  <a:pos x="20" y="19"/>
                </a:cxn>
              </a:cxnLst>
              <a:rect l="0" t="0" r="r" b="b"/>
              <a:pathLst>
                <a:path w="24" h="19">
                  <a:moveTo>
                    <a:pt x="20" y="19"/>
                  </a:moveTo>
                  <a:lnTo>
                    <a:pt x="15" y="19"/>
                  </a:lnTo>
                  <a:lnTo>
                    <a:pt x="15" y="19"/>
                  </a:lnTo>
                  <a:lnTo>
                    <a:pt x="15" y="19"/>
                  </a:lnTo>
                  <a:lnTo>
                    <a:pt x="10" y="19"/>
                  </a:lnTo>
                  <a:lnTo>
                    <a:pt x="10" y="19"/>
                  </a:lnTo>
                  <a:lnTo>
                    <a:pt x="10" y="19"/>
                  </a:lnTo>
                  <a:lnTo>
                    <a:pt x="5" y="19"/>
                  </a:lnTo>
                  <a:lnTo>
                    <a:pt x="5" y="19"/>
                  </a:lnTo>
                  <a:lnTo>
                    <a:pt x="5" y="15"/>
                  </a:lnTo>
                  <a:lnTo>
                    <a:pt x="5" y="15"/>
                  </a:lnTo>
                  <a:lnTo>
                    <a:pt x="0" y="15"/>
                  </a:lnTo>
                  <a:lnTo>
                    <a:pt x="0" y="10"/>
                  </a:lnTo>
                  <a:lnTo>
                    <a:pt x="0" y="10"/>
                  </a:lnTo>
                  <a:lnTo>
                    <a:pt x="5" y="5"/>
                  </a:lnTo>
                  <a:lnTo>
                    <a:pt x="5" y="5"/>
                  </a:lnTo>
                  <a:lnTo>
                    <a:pt x="5" y="5"/>
                  </a:lnTo>
                  <a:lnTo>
                    <a:pt x="5" y="5"/>
                  </a:lnTo>
                  <a:lnTo>
                    <a:pt x="5" y="0"/>
                  </a:lnTo>
                  <a:lnTo>
                    <a:pt x="10" y="0"/>
                  </a:lnTo>
                  <a:lnTo>
                    <a:pt x="10" y="0"/>
                  </a:lnTo>
                  <a:lnTo>
                    <a:pt x="15" y="0"/>
                  </a:lnTo>
                  <a:lnTo>
                    <a:pt x="15" y="0"/>
                  </a:lnTo>
                  <a:lnTo>
                    <a:pt x="15" y="0"/>
                  </a:lnTo>
                  <a:lnTo>
                    <a:pt x="20" y="0"/>
                  </a:lnTo>
                  <a:lnTo>
                    <a:pt x="20" y="0"/>
                  </a:lnTo>
                  <a:lnTo>
                    <a:pt x="20" y="5"/>
                  </a:lnTo>
                  <a:lnTo>
                    <a:pt x="24" y="5"/>
                  </a:lnTo>
                  <a:lnTo>
                    <a:pt x="24" y="5"/>
                  </a:lnTo>
                  <a:lnTo>
                    <a:pt x="24" y="10"/>
                  </a:lnTo>
                  <a:lnTo>
                    <a:pt x="24" y="10"/>
                  </a:lnTo>
                  <a:lnTo>
                    <a:pt x="24" y="15"/>
                  </a:lnTo>
                  <a:lnTo>
                    <a:pt x="24" y="15"/>
                  </a:lnTo>
                  <a:lnTo>
                    <a:pt x="24" y="15"/>
                  </a:lnTo>
                  <a:lnTo>
                    <a:pt x="20" y="19"/>
                  </a:lnTo>
                  <a:lnTo>
                    <a:pt x="20" y="19"/>
                  </a:lnTo>
                  <a:lnTo>
                    <a:pt x="20" y="19"/>
                  </a:lnTo>
                  <a:close/>
                </a:path>
              </a:pathLst>
            </a:custGeom>
            <a:solidFill>
              <a:srgbClr val="000000"/>
            </a:solidFill>
            <a:ln w="7938">
              <a:solidFill>
                <a:srgbClr val="000000"/>
              </a:solidFill>
              <a:prstDash val="solid"/>
              <a:round/>
              <a:headEnd/>
              <a:tailEnd/>
            </a:ln>
          </p:spPr>
          <p:txBody>
            <a:bodyPr/>
            <a:lstStyle/>
            <a:p>
              <a:endParaRPr lang="fr-FR"/>
            </a:p>
          </p:txBody>
        </p:sp>
        <p:sp>
          <p:nvSpPr>
            <p:cNvPr id="1334" name="Line 1341"/>
            <p:cNvSpPr>
              <a:spLocks noChangeShapeType="1"/>
            </p:cNvSpPr>
            <p:nvPr/>
          </p:nvSpPr>
          <p:spPr bwMode="auto">
            <a:xfrm rot="2966587" flipV="1">
              <a:off x="6673447" y="3115469"/>
              <a:ext cx="100013" cy="53975"/>
            </a:xfrm>
            <a:prstGeom prst="line">
              <a:avLst/>
            </a:prstGeom>
            <a:noFill/>
            <a:ln w="7938">
              <a:solidFill>
                <a:srgbClr val="000000"/>
              </a:solidFill>
              <a:round/>
              <a:headEnd/>
              <a:tailEnd/>
            </a:ln>
          </p:spPr>
          <p:txBody>
            <a:bodyPr/>
            <a:lstStyle/>
            <a:p>
              <a:endParaRPr lang="fr-FR"/>
            </a:p>
          </p:txBody>
        </p:sp>
        <p:sp>
          <p:nvSpPr>
            <p:cNvPr id="1335" name="Line 1342"/>
            <p:cNvSpPr>
              <a:spLocks noChangeShapeType="1"/>
            </p:cNvSpPr>
            <p:nvPr/>
          </p:nvSpPr>
          <p:spPr bwMode="auto">
            <a:xfrm rot="2966587">
              <a:off x="6697260" y="3093244"/>
              <a:ext cx="52387" cy="92075"/>
            </a:xfrm>
            <a:prstGeom prst="line">
              <a:avLst/>
            </a:prstGeom>
            <a:noFill/>
            <a:ln w="7938">
              <a:solidFill>
                <a:srgbClr val="000000"/>
              </a:solidFill>
              <a:round/>
              <a:headEnd/>
              <a:tailEnd/>
            </a:ln>
          </p:spPr>
          <p:txBody>
            <a:bodyPr/>
            <a:lstStyle/>
            <a:p>
              <a:endParaRPr lang="fr-FR"/>
            </a:p>
          </p:txBody>
        </p:sp>
        <p:sp>
          <p:nvSpPr>
            <p:cNvPr id="1336" name="Freeform 1343"/>
            <p:cNvSpPr>
              <a:spLocks/>
            </p:cNvSpPr>
            <p:nvPr/>
          </p:nvSpPr>
          <p:spPr bwMode="auto">
            <a:xfrm rot="2966587">
              <a:off x="6669479" y="3049588"/>
              <a:ext cx="31750" cy="38100"/>
            </a:xfrm>
            <a:custGeom>
              <a:avLst/>
              <a:gdLst/>
              <a:ahLst/>
              <a:cxnLst>
                <a:cxn ang="0">
                  <a:pos x="20" y="5"/>
                </a:cxn>
                <a:cxn ang="0">
                  <a:pos x="20" y="9"/>
                </a:cxn>
                <a:cxn ang="0">
                  <a:pos x="20" y="9"/>
                </a:cxn>
                <a:cxn ang="0">
                  <a:pos x="20" y="9"/>
                </a:cxn>
                <a:cxn ang="0">
                  <a:pos x="20" y="14"/>
                </a:cxn>
                <a:cxn ang="0">
                  <a:pos x="20" y="14"/>
                </a:cxn>
                <a:cxn ang="0">
                  <a:pos x="20" y="19"/>
                </a:cxn>
                <a:cxn ang="0">
                  <a:pos x="20" y="19"/>
                </a:cxn>
                <a:cxn ang="0">
                  <a:pos x="20" y="19"/>
                </a:cxn>
                <a:cxn ang="0">
                  <a:pos x="15" y="19"/>
                </a:cxn>
                <a:cxn ang="0">
                  <a:pos x="15" y="24"/>
                </a:cxn>
                <a:cxn ang="0">
                  <a:pos x="15" y="24"/>
                </a:cxn>
                <a:cxn ang="0">
                  <a:pos x="10" y="24"/>
                </a:cxn>
                <a:cxn ang="0">
                  <a:pos x="10" y="24"/>
                </a:cxn>
                <a:cxn ang="0">
                  <a:pos x="5" y="24"/>
                </a:cxn>
                <a:cxn ang="0">
                  <a:pos x="5" y="19"/>
                </a:cxn>
                <a:cxn ang="0">
                  <a:pos x="5" y="19"/>
                </a:cxn>
                <a:cxn ang="0">
                  <a:pos x="0" y="19"/>
                </a:cxn>
                <a:cxn ang="0">
                  <a:pos x="0" y="19"/>
                </a:cxn>
                <a:cxn ang="0">
                  <a:pos x="0" y="14"/>
                </a:cxn>
                <a:cxn ang="0">
                  <a:pos x="0" y="14"/>
                </a:cxn>
                <a:cxn ang="0">
                  <a:pos x="0" y="14"/>
                </a:cxn>
                <a:cxn ang="0">
                  <a:pos x="0" y="9"/>
                </a:cxn>
                <a:cxn ang="0">
                  <a:pos x="0" y="9"/>
                </a:cxn>
                <a:cxn ang="0">
                  <a:pos x="0" y="5"/>
                </a:cxn>
                <a:cxn ang="0">
                  <a:pos x="0" y="5"/>
                </a:cxn>
                <a:cxn ang="0">
                  <a:pos x="5" y="5"/>
                </a:cxn>
                <a:cxn ang="0">
                  <a:pos x="5" y="5"/>
                </a:cxn>
                <a:cxn ang="0">
                  <a:pos x="5" y="0"/>
                </a:cxn>
                <a:cxn ang="0">
                  <a:pos x="10" y="0"/>
                </a:cxn>
                <a:cxn ang="0">
                  <a:pos x="10" y="0"/>
                </a:cxn>
                <a:cxn ang="0">
                  <a:pos x="15" y="0"/>
                </a:cxn>
                <a:cxn ang="0">
                  <a:pos x="15" y="0"/>
                </a:cxn>
                <a:cxn ang="0">
                  <a:pos x="15" y="5"/>
                </a:cxn>
                <a:cxn ang="0">
                  <a:pos x="20" y="5"/>
                </a:cxn>
                <a:cxn ang="0">
                  <a:pos x="20" y="5"/>
                </a:cxn>
                <a:cxn ang="0">
                  <a:pos x="20" y="5"/>
                </a:cxn>
              </a:cxnLst>
              <a:rect l="0" t="0" r="r" b="b"/>
              <a:pathLst>
                <a:path w="20" h="24">
                  <a:moveTo>
                    <a:pt x="20" y="5"/>
                  </a:moveTo>
                  <a:lnTo>
                    <a:pt x="20" y="9"/>
                  </a:lnTo>
                  <a:lnTo>
                    <a:pt x="20" y="9"/>
                  </a:lnTo>
                  <a:lnTo>
                    <a:pt x="20" y="9"/>
                  </a:lnTo>
                  <a:lnTo>
                    <a:pt x="20" y="14"/>
                  </a:lnTo>
                  <a:lnTo>
                    <a:pt x="20" y="14"/>
                  </a:lnTo>
                  <a:lnTo>
                    <a:pt x="20" y="19"/>
                  </a:lnTo>
                  <a:lnTo>
                    <a:pt x="20" y="19"/>
                  </a:lnTo>
                  <a:lnTo>
                    <a:pt x="20" y="19"/>
                  </a:lnTo>
                  <a:lnTo>
                    <a:pt x="15" y="19"/>
                  </a:lnTo>
                  <a:lnTo>
                    <a:pt x="15" y="24"/>
                  </a:lnTo>
                  <a:lnTo>
                    <a:pt x="15" y="24"/>
                  </a:lnTo>
                  <a:lnTo>
                    <a:pt x="10" y="24"/>
                  </a:lnTo>
                  <a:lnTo>
                    <a:pt x="10" y="24"/>
                  </a:lnTo>
                  <a:lnTo>
                    <a:pt x="5" y="24"/>
                  </a:lnTo>
                  <a:lnTo>
                    <a:pt x="5" y="19"/>
                  </a:lnTo>
                  <a:lnTo>
                    <a:pt x="5" y="19"/>
                  </a:lnTo>
                  <a:lnTo>
                    <a:pt x="0" y="19"/>
                  </a:lnTo>
                  <a:lnTo>
                    <a:pt x="0" y="19"/>
                  </a:lnTo>
                  <a:lnTo>
                    <a:pt x="0" y="14"/>
                  </a:lnTo>
                  <a:lnTo>
                    <a:pt x="0" y="14"/>
                  </a:lnTo>
                  <a:lnTo>
                    <a:pt x="0" y="14"/>
                  </a:lnTo>
                  <a:lnTo>
                    <a:pt x="0" y="9"/>
                  </a:lnTo>
                  <a:lnTo>
                    <a:pt x="0" y="9"/>
                  </a:lnTo>
                  <a:lnTo>
                    <a:pt x="0" y="5"/>
                  </a:lnTo>
                  <a:lnTo>
                    <a:pt x="0" y="5"/>
                  </a:lnTo>
                  <a:lnTo>
                    <a:pt x="5" y="5"/>
                  </a:lnTo>
                  <a:lnTo>
                    <a:pt x="5" y="5"/>
                  </a:lnTo>
                  <a:lnTo>
                    <a:pt x="5" y="0"/>
                  </a:lnTo>
                  <a:lnTo>
                    <a:pt x="10" y="0"/>
                  </a:lnTo>
                  <a:lnTo>
                    <a:pt x="10" y="0"/>
                  </a:lnTo>
                  <a:lnTo>
                    <a:pt x="15" y="0"/>
                  </a:lnTo>
                  <a:lnTo>
                    <a:pt x="15" y="0"/>
                  </a:lnTo>
                  <a:lnTo>
                    <a:pt x="15" y="5"/>
                  </a:lnTo>
                  <a:lnTo>
                    <a:pt x="20" y="5"/>
                  </a:lnTo>
                  <a:lnTo>
                    <a:pt x="20" y="5"/>
                  </a:lnTo>
                  <a:lnTo>
                    <a:pt x="20" y="5"/>
                  </a:lnTo>
                  <a:close/>
                </a:path>
              </a:pathLst>
            </a:custGeom>
            <a:solidFill>
              <a:srgbClr val="000000"/>
            </a:solidFill>
            <a:ln w="7938">
              <a:solidFill>
                <a:srgbClr val="000000"/>
              </a:solidFill>
              <a:prstDash val="solid"/>
              <a:round/>
              <a:headEnd/>
              <a:tailEnd/>
            </a:ln>
          </p:spPr>
          <p:txBody>
            <a:bodyPr/>
            <a:lstStyle/>
            <a:p>
              <a:endParaRPr lang="fr-FR"/>
            </a:p>
          </p:txBody>
        </p:sp>
        <p:sp>
          <p:nvSpPr>
            <p:cNvPr id="1337" name="Line 1344"/>
            <p:cNvSpPr>
              <a:spLocks noChangeShapeType="1"/>
            </p:cNvSpPr>
            <p:nvPr/>
          </p:nvSpPr>
          <p:spPr bwMode="auto">
            <a:xfrm rot="2966587">
              <a:off x="6655191" y="3019425"/>
              <a:ext cx="60325" cy="98425"/>
            </a:xfrm>
            <a:prstGeom prst="line">
              <a:avLst/>
            </a:prstGeom>
            <a:noFill/>
            <a:ln w="7938">
              <a:solidFill>
                <a:srgbClr val="000000"/>
              </a:solidFill>
              <a:round/>
              <a:headEnd/>
              <a:tailEnd/>
            </a:ln>
          </p:spPr>
          <p:txBody>
            <a:bodyPr/>
            <a:lstStyle/>
            <a:p>
              <a:endParaRPr lang="fr-FR"/>
            </a:p>
          </p:txBody>
        </p:sp>
        <p:sp>
          <p:nvSpPr>
            <p:cNvPr id="1338" name="Line 1345"/>
            <p:cNvSpPr>
              <a:spLocks noChangeShapeType="1"/>
            </p:cNvSpPr>
            <p:nvPr/>
          </p:nvSpPr>
          <p:spPr bwMode="auto">
            <a:xfrm rot="2966587" flipV="1">
              <a:off x="6640110" y="3042444"/>
              <a:ext cx="100013" cy="53975"/>
            </a:xfrm>
            <a:prstGeom prst="line">
              <a:avLst/>
            </a:prstGeom>
            <a:noFill/>
            <a:ln w="7938">
              <a:solidFill>
                <a:srgbClr val="000000"/>
              </a:solidFill>
              <a:round/>
              <a:headEnd/>
              <a:tailEnd/>
            </a:ln>
          </p:spPr>
          <p:txBody>
            <a:bodyPr/>
            <a:lstStyle/>
            <a:p>
              <a:endParaRPr lang="fr-FR"/>
            </a:p>
          </p:txBody>
        </p:sp>
        <p:sp>
          <p:nvSpPr>
            <p:cNvPr id="1339" name="Freeform 1346"/>
            <p:cNvSpPr>
              <a:spLocks/>
            </p:cNvSpPr>
            <p:nvPr/>
          </p:nvSpPr>
          <p:spPr bwMode="auto">
            <a:xfrm rot="2966587">
              <a:off x="6779017" y="3090862"/>
              <a:ext cx="30162" cy="30163"/>
            </a:xfrm>
            <a:custGeom>
              <a:avLst/>
              <a:gdLst/>
              <a:ahLst/>
              <a:cxnLst>
                <a:cxn ang="0">
                  <a:pos x="19" y="5"/>
                </a:cxn>
                <a:cxn ang="0">
                  <a:pos x="19" y="5"/>
                </a:cxn>
                <a:cxn ang="0">
                  <a:pos x="19" y="10"/>
                </a:cxn>
                <a:cxn ang="0">
                  <a:pos x="19" y="10"/>
                </a:cxn>
                <a:cxn ang="0">
                  <a:pos x="19" y="10"/>
                </a:cxn>
                <a:cxn ang="0">
                  <a:pos x="19" y="15"/>
                </a:cxn>
                <a:cxn ang="0">
                  <a:pos x="19" y="15"/>
                </a:cxn>
                <a:cxn ang="0">
                  <a:pos x="19" y="15"/>
                </a:cxn>
                <a:cxn ang="0">
                  <a:pos x="14" y="19"/>
                </a:cxn>
                <a:cxn ang="0">
                  <a:pos x="14" y="19"/>
                </a:cxn>
                <a:cxn ang="0">
                  <a:pos x="14" y="19"/>
                </a:cxn>
                <a:cxn ang="0">
                  <a:pos x="9" y="19"/>
                </a:cxn>
                <a:cxn ang="0">
                  <a:pos x="9" y="19"/>
                </a:cxn>
                <a:cxn ang="0">
                  <a:pos x="9" y="19"/>
                </a:cxn>
                <a:cxn ang="0">
                  <a:pos x="5" y="19"/>
                </a:cxn>
                <a:cxn ang="0">
                  <a:pos x="5" y="19"/>
                </a:cxn>
                <a:cxn ang="0">
                  <a:pos x="5" y="19"/>
                </a:cxn>
                <a:cxn ang="0">
                  <a:pos x="0" y="19"/>
                </a:cxn>
                <a:cxn ang="0">
                  <a:pos x="0" y="15"/>
                </a:cxn>
                <a:cxn ang="0">
                  <a:pos x="0" y="15"/>
                </a:cxn>
                <a:cxn ang="0">
                  <a:pos x="0" y="15"/>
                </a:cxn>
                <a:cxn ang="0">
                  <a:pos x="0" y="10"/>
                </a:cxn>
                <a:cxn ang="0">
                  <a:pos x="0" y="10"/>
                </a:cxn>
                <a:cxn ang="0">
                  <a:pos x="0" y="5"/>
                </a:cxn>
                <a:cxn ang="0">
                  <a:pos x="0" y="5"/>
                </a:cxn>
                <a:cxn ang="0">
                  <a:pos x="0" y="5"/>
                </a:cxn>
                <a:cxn ang="0">
                  <a:pos x="5" y="0"/>
                </a:cxn>
                <a:cxn ang="0">
                  <a:pos x="5" y="0"/>
                </a:cxn>
                <a:cxn ang="0">
                  <a:pos x="5" y="0"/>
                </a:cxn>
                <a:cxn ang="0">
                  <a:pos x="9" y="0"/>
                </a:cxn>
                <a:cxn ang="0">
                  <a:pos x="9" y="0"/>
                </a:cxn>
                <a:cxn ang="0">
                  <a:pos x="9" y="0"/>
                </a:cxn>
                <a:cxn ang="0">
                  <a:pos x="14" y="0"/>
                </a:cxn>
                <a:cxn ang="0">
                  <a:pos x="14" y="0"/>
                </a:cxn>
                <a:cxn ang="0">
                  <a:pos x="14" y="0"/>
                </a:cxn>
                <a:cxn ang="0">
                  <a:pos x="19" y="5"/>
                </a:cxn>
                <a:cxn ang="0">
                  <a:pos x="19" y="5"/>
                </a:cxn>
              </a:cxnLst>
              <a:rect l="0" t="0" r="r" b="b"/>
              <a:pathLst>
                <a:path w="19" h="19">
                  <a:moveTo>
                    <a:pt x="19" y="5"/>
                  </a:moveTo>
                  <a:lnTo>
                    <a:pt x="19" y="5"/>
                  </a:lnTo>
                  <a:lnTo>
                    <a:pt x="19" y="10"/>
                  </a:lnTo>
                  <a:lnTo>
                    <a:pt x="19" y="10"/>
                  </a:lnTo>
                  <a:lnTo>
                    <a:pt x="19" y="10"/>
                  </a:lnTo>
                  <a:lnTo>
                    <a:pt x="19" y="15"/>
                  </a:lnTo>
                  <a:lnTo>
                    <a:pt x="19" y="15"/>
                  </a:lnTo>
                  <a:lnTo>
                    <a:pt x="19" y="15"/>
                  </a:lnTo>
                  <a:lnTo>
                    <a:pt x="14" y="19"/>
                  </a:lnTo>
                  <a:lnTo>
                    <a:pt x="14" y="19"/>
                  </a:lnTo>
                  <a:lnTo>
                    <a:pt x="14" y="19"/>
                  </a:lnTo>
                  <a:lnTo>
                    <a:pt x="9" y="19"/>
                  </a:lnTo>
                  <a:lnTo>
                    <a:pt x="9" y="19"/>
                  </a:lnTo>
                  <a:lnTo>
                    <a:pt x="9" y="19"/>
                  </a:lnTo>
                  <a:lnTo>
                    <a:pt x="5" y="19"/>
                  </a:lnTo>
                  <a:lnTo>
                    <a:pt x="5" y="19"/>
                  </a:lnTo>
                  <a:lnTo>
                    <a:pt x="5" y="19"/>
                  </a:lnTo>
                  <a:lnTo>
                    <a:pt x="0" y="19"/>
                  </a:lnTo>
                  <a:lnTo>
                    <a:pt x="0" y="15"/>
                  </a:lnTo>
                  <a:lnTo>
                    <a:pt x="0" y="15"/>
                  </a:lnTo>
                  <a:lnTo>
                    <a:pt x="0" y="15"/>
                  </a:lnTo>
                  <a:lnTo>
                    <a:pt x="0" y="10"/>
                  </a:lnTo>
                  <a:lnTo>
                    <a:pt x="0" y="10"/>
                  </a:lnTo>
                  <a:lnTo>
                    <a:pt x="0" y="5"/>
                  </a:lnTo>
                  <a:lnTo>
                    <a:pt x="0" y="5"/>
                  </a:lnTo>
                  <a:lnTo>
                    <a:pt x="0" y="5"/>
                  </a:lnTo>
                  <a:lnTo>
                    <a:pt x="5" y="0"/>
                  </a:lnTo>
                  <a:lnTo>
                    <a:pt x="5" y="0"/>
                  </a:lnTo>
                  <a:lnTo>
                    <a:pt x="5" y="0"/>
                  </a:lnTo>
                  <a:lnTo>
                    <a:pt x="9" y="0"/>
                  </a:lnTo>
                  <a:lnTo>
                    <a:pt x="9" y="0"/>
                  </a:lnTo>
                  <a:lnTo>
                    <a:pt x="9" y="0"/>
                  </a:lnTo>
                  <a:lnTo>
                    <a:pt x="14" y="0"/>
                  </a:lnTo>
                  <a:lnTo>
                    <a:pt x="14" y="0"/>
                  </a:lnTo>
                  <a:lnTo>
                    <a:pt x="14" y="0"/>
                  </a:lnTo>
                  <a:lnTo>
                    <a:pt x="19" y="5"/>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1340" name="Line 1347"/>
            <p:cNvSpPr>
              <a:spLocks noChangeShapeType="1"/>
            </p:cNvSpPr>
            <p:nvPr/>
          </p:nvSpPr>
          <p:spPr bwMode="auto">
            <a:xfrm rot="2966587">
              <a:off x="6763936" y="3059906"/>
              <a:ext cx="61912" cy="92075"/>
            </a:xfrm>
            <a:prstGeom prst="line">
              <a:avLst/>
            </a:prstGeom>
            <a:noFill/>
            <a:ln w="7938">
              <a:solidFill>
                <a:srgbClr val="000000"/>
              </a:solidFill>
              <a:round/>
              <a:headEnd/>
              <a:tailEnd/>
            </a:ln>
          </p:spPr>
          <p:txBody>
            <a:bodyPr/>
            <a:lstStyle/>
            <a:p>
              <a:endParaRPr lang="fr-FR"/>
            </a:p>
          </p:txBody>
        </p:sp>
        <p:sp>
          <p:nvSpPr>
            <p:cNvPr id="1341" name="Line 1348"/>
            <p:cNvSpPr>
              <a:spLocks noChangeShapeType="1"/>
            </p:cNvSpPr>
            <p:nvPr/>
          </p:nvSpPr>
          <p:spPr bwMode="auto">
            <a:xfrm rot="2966587" flipV="1">
              <a:off x="6749648" y="3075781"/>
              <a:ext cx="90488" cy="60325"/>
            </a:xfrm>
            <a:prstGeom prst="line">
              <a:avLst/>
            </a:prstGeom>
            <a:noFill/>
            <a:ln w="7938">
              <a:solidFill>
                <a:srgbClr val="000000"/>
              </a:solidFill>
              <a:round/>
              <a:headEnd/>
              <a:tailEnd/>
            </a:ln>
          </p:spPr>
          <p:txBody>
            <a:bodyPr/>
            <a:lstStyle/>
            <a:p>
              <a:endParaRPr lang="fr-FR"/>
            </a:p>
          </p:txBody>
        </p:sp>
        <p:sp>
          <p:nvSpPr>
            <p:cNvPr id="1342" name="Freeform 1349"/>
            <p:cNvSpPr>
              <a:spLocks/>
            </p:cNvSpPr>
            <p:nvPr/>
          </p:nvSpPr>
          <p:spPr bwMode="auto">
            <a:xfrm rot="2966587">
              <a:off x="6737741" y="3011488"/>
              <a:ext cx="38100" cy="38100"/>
            </a:xfrm>
            <a:custGeom>
              <a:avLst/>
              <a:gdLst/>
              <a:ahLst/>
              <a:cxnLst>
                <a:cxn ang="0">
                  <a:pos x="24" y="5"/>
                </a:cxn>
                <a:cxn ang="0">
                  <a:pos x="24" y="9"/>
                </a:cxn>
                <a:cxn ang="0">
                  <a:pos x="24" y="9"/>
                </a:cxn>
                <a:cxn ang="0">
                  <a:pos x="24" y="9"/>
                </a:cxn>
                <a:cxn ang="0">
                  <a:pos x="24" y="14"/>
                </a:cxn>
                <a:cxn ang="0">
                  <a:pos x="24" y="14"/>
                </a:cxn>
                <a:cxn ang="0">
                  <a:pos x="24" y="14"/>
                </a:cxn>
                <a:cxn ang="0">
                  <a:pos x="19" y="19"/>
                </a:cxn>
                <a:cxn ang="0">
                  <a:pos x="19" y="19"/>
                </a:cxn>
                <a:cxn ang="0">
                  <a:pos x="19" y="19"/>
                </a:cxn>
                <a:cxn ang="0">
                  <a:pos x="14" y="19"/>
                </a:cxn>
                <a:cxn ang="0">
                  <a:pos x="14" y="24"/>
                </a:cxn>
                <a:cxn ang="0">
                  <a:pos x="14" y="24"/>
                </a:cxn>
                <a:cxn ang="0">
                  <a:pos x="10" y="24"/>
                </a:cxn>
                <a:cxn ang="0">
                  <a:pos x="10" y="24"/>
                </a:cxn>
                <a:cxn ang="0">
                  <a:pos x="10" y="19"/>
                </a:cxn>
                <a:cxn ang="0">
                  <a:pos x="5" y="19"/>
                </a:cxn>
                <a:cxn ang="0">
                  <a:pos x="5" y="19"/>
                </a:cxn>
                <a:cxn ang="0">
                  <a:pos x="5" y="19"/>
                </a:cxn>
                <a:cxn ang="0">
                  <a:pos x="5" y="14"/>
                </a:cxn>
                <a:cxn ang="0">
                  <a:pos x="0" y="14"/>
                </a:cxn>
                <a:cxn ang="0">
                  <a:pos x="0" y="14"/>
                </a:cxn>
                <a:cxn ang="0">
                  <a:pos x="0" y="9"/>
                </a:cxn>
                <a:cxn ang="0">
                  <a:pos x="5" y="9"/>
                </a:cxn>
                <a:cxn ang="0">
                  <a:pos x="5" y="5"/>
                </a:cxn>
                <a:cxn ang="0">
                  <a:pos x="5" y="5"/>
                </a:cxn>
                <a:cxn ang="0">
                  <a:pos x="5" y="5"/>
                </a:cxn>
                <a:cxn ang="0">
                  <a:pos x="10" y="5"/>
                </a:cxn>
                <a:cxn ang="0">
                  <a:pos x="10" y="0"/>
                </a:cxn>
                <a:cxn ang="0">
                  <a:pos x="10" y="0"/>
                </a:cxn>
                <a:cxn ang="0">
                  <a:pos x="14" y="0"/>
                </a:cxn>
                <a:cxn ang="0">
                  <a:pos x="14" y="0"/>
                </a:cxn>
                <a:cxn ang="0">
                  <a:pos x="14" y="0"/>
                </a:cxn>
                <a:cxn ang="0">
                  <a:pos x="19" y="5"/>
                </a:cxn>
                <a:cxn ang="0">
                  <a:pos x="19" y="5"/>
                </a:cxn>
                <a:cxn ang="0">
                  <a:pos x="19" y="5"/>
                </a:cxn>
                <a:cxn ang="0">
                  <a:pos x="24" y="5"/>
                </a:cxn>
              </a:cxnLst>
              <a:rect l="0" t="0" r="r" b="b"/>
              <a:pathLst>
                <a:path w="24" h="24">
                  <a:moveTo>
                    <a:pt x="24" y="5"/>
                  </a:moveTo>
                  <a:lnTo>
                    <a:pt x="24" y="9"/>
                  </a:lnTo>
                  <a:lnTo>
                    <a:pt x="24" y="9"/>
                  </a:lnTo>
                  <a:lnTo>
                    <a:pt x="24" y="9"/>
                  </a:lnTo>
                  <a:lnTo>
                    <a:pt x="24" y="14"/>
                  </a:lnTo>
                  <a:lnTo>
                    <a:pt x="24" y="14"/>
                  </a:lnTo>
                  <a:lnTo>
                    <a:pt x="24" y="14"/>
                  </a:lnTo>
                  <a:lnTo>
                    <a:pt x="19" y="19"/>
                  </a:lnTo>
                  <a:lnTo>
                    <a:pt x="19" y="19"/>
                  </a:lnTo>
                  <a:lnTo>
                    <a:pt x="19" y="19"/>
                  </a:lnTo>
                  <a:lnTo>
                    <a:pt x="14" y="19"/>
                  </a:lnTo>
                  <a:lnTo>
                    <a:pt x="14" y="24"/>
                  </a:lnTo>
                  <a:lnTo>
                    <a:pt x="14" y="24"/>
                  </a:lnTo>
                  <a:lnTo>
                    <a:pt x="10" y="24"/>
                  </a:lnTo>
                  <a:lnTo>
                    <a:pt x="10" y="24"/>
                  </a:lnTo>
                  <a:lnTo>
                    <a:pt x="10" y="19"/>
                  </a:lnTo>
                  <a:lnTo>
                    <a:pt x="5" y="19"/>
                  </a:lnTo>
                  <a:lnTo>
                    <a:pt x="5" y="19"/>
                  </a:lnTo>
                  <a:lnTo>
                    <a:pt x="5" y="19"/>
                  </a:lnTo>
                  <a:lnTo>
                    <a:pt x="5" y="14"/>
                  </a:lnTo>
                  <a:lnTo>
                    <a:pt x="0" y="14"/>
                  </a:lnTo>
                  <a:lnTo>
                    <a:pt x="0" y="14"/>
                  </a:lnTo>
                  <a:lnTo>
                    <a:pt x="0" y="9"/>
                  </a:lnTo>
                  <a:lnTo>
                    <a:pt x="5" y="9"/>
                  </a:lnTo>
                  <a:lnTo>
                    <a:pt x="5" y="5"/>
                  </a:lnTo>
                  <a:lnTo>
                    <a:pt x="5" y="5"/>
                  </a:lnTo>
                  <a:lnTo>
                    <a:pt x="5" y="5"/>
                  </a:lnTo>
                  <a:lnTo>
                    <a:pt x="10" y="5"/>
                  </a:lnTo>
                  <a:lnTo>
                    <a:pt x="10" y="0"/>
                  </a:lnTo>
                  <a:lnTo>
                    <a:pt x="10" y="0"/>
                  </a:lnTo>
                  <a:lnTo>
                    <a:pt x="14" y="0"/>
                  </a:lnTo>
                  <a:lnTo>
                    <a:pt x="14" y="0"/>
                  </a:lnTo>
                  <a:lnTo>
                    <a:pt x="14" y="0"/>
                  </a:lnTo>
                  <a:lnTo>
                    <a:pt x="19" y="5"/>
                  </a:lnTo>
                  <a:lnTo>
                    <a:pt x="19" y="5"/>
                  </a:lnTo>
                  <a:lnTo>
                    <a:pt x="19" y="5"/>
                  </a:lnTo>
                  <a:lnTo>
                    <a:pt x="24" y="5"/>
                  </a:lnTo>
                  <a:close/>
                </a:path>
              </a:pathLst>
            </a:custGeom>
            <a:solidFill>
              <a:srgbClr val="000000"/>
            </a:solidFill>
            <a:ln w="7938">
              <a:solidFill>
                <a:srgbClr val="000000"/>
              </a:solidFill>
              <a:prstDash val="solid"/>
              <a:round/>
              <a:headEnd/>
              <a:tailEnd/>
            </a:ln>
          </p:spPr>
          <p:txBody>
            <a:bodyPr/>
            <a:lstStyle/>
            <a:p>
              <a:endParaRPr lang="fr-FR"/>
            </a:p>
          </p:txBody>
        </p:sp>
        <p:sp>
          <p:nvSpPr>
            <p:cNvPr id="1343" name="Line 1350"/>
            <p:cNvSpPr>
              <a:spLocks noChangeShapeType="1"/>
            </p:cNvSpPr>
            <p:nvPr/>
          </p:nvSpPr>
          <p:spPr bwMode="auto">
            <a:xfrm rot="2966587">
              <a:off x="6729010" y="2985294"/>
              <a:ext cx="61913" cy="98425"/>
            </a:xfrm>
            <a:prstGeom prst="line">
              <a:avLst/>
            </a:prstGeom>
            <a:noFill/>
            <a:ln w="7938">
              <a:solidFill>
                <a:srgbClr val="000000"/>
              </a:solidFill>
              <a:round/>
              <a:headEnd/>
              <a:tailEnd/>
            </a:ln>
          </p:spPr>
          <p:txBody>
            <a:bodyPr/>
            <a:lstStyle/>
            <a:p>
              <a:endParaRPr lang="fr-FR"/>
            </a:p>
          </p:txBody>
        </p:sp>
        <p:sp>
          <p:nvSpPr>
            <p:cNvPr id="1344" name="Line 1351"/>
            <p:cNvSpPr>
              <a:spLocks noChangeShapeType="1"/>
            </p:cNvSpPr>
            <p:nvPr/>
          </p:nvSpPr>
          <p:spPr bwMode="auto">
            <a:xfrm rot="2966587" flipV="1">
              <a:off x="6707579" y="3003550"/>
              <a:ext cx="98425" cy="53975"/>
            </a:xfrm>
            <a:prstGeom prst="line">
              <a:avLst/>
            </a:prstGeom>
            <a:noFill/>
            <a:ln w="7938">
              <a:solidFill>
                <a:srgbClr val="000000"/>
              </a:solidFill>
              <a:round/>
              <a:headEnd/>
              <a:tailEnd/>
            </a:ln>
          </p:spPr>
          <p:txBody>
            <a:bodyPr/>
            <a:lstStyle/>
            <a:p>
              <a:endParaRPr lang="fr-FR"/>
            </a:p>
          </p:txBody>
        </p:sp>
        <p:sp>
          <p:nvSpPr>
            <p:cNvPr id="1345" name="Freeform 1352"/>
            <p:cNvSpPr>
              <a:spLocks/>
            </p:cNvSpPr>
            <p:nvPr/>
          </p:nvSpPr>
          <p:spPr bwMode="auto">
            <a:xfrm rot="2966587">
              <a:off x="6328166" y="3222625"/>
              <a:ext cx="38100" cy="38100"/>
            </a:xfrm>
            <a:custGeom>
              <a:avLst/>
              <a:gdLst/>
              <a:ahLst/>
              <a:cxnLst>
                <a:cxn ang="0">
                  <a:pos x="4" y="19"/>
                </a:cxn>
                <a:cxn ang="0">
                  <a:pos x="4" y="19"/>
                </a:cxn>
                <a:cxn ang="0">
                  <a:pos x="0" y="19"/>
                </a:cxn>
                <a:cxn ang="0">
                  <a:pos x="0" y="15"/>
                </a:cxn>
                <a:cxn ang="0">
                  <a:pos x="0" y="15"/>
                </a:cxn>
                <a:cxn ang="0">
                  <a:pos x="0" y="10"/>
                </a:cxn>
                <a:cxn ang="0">
                  <a:pos x="0" y="10"/>
                </a:cxn>
                <a:cxn ang="0">
                  <a:pos x="0" y="10"/>
                </a:cxn>
                <a:cxn ang="0">
                  <a:pos x="4" y="5"/>
                </a:cxn>
                <a:cxn ang="0">
                  <a:pos x="4" y="5"/>
                </a:cxn>
                <a:cxn ang="0">
                  <a:pos x="4" y="5"/>
                </a:cxn>
                <a:cxn ang="0">
                  <a:pos x="4" y="5"/>
                </a:cxn>
                <a:cxn ang="0">
                  <a:pos x="9" y="0"/>
                </a:cxn>
                <a:cxn ang="0">
                  <a:pos x="9" y="0"/>
                </a:cxn>
                <a:cxn ang="0">
                  <a:pos x="14" y="0"/>
                </a:cxn>
                <a:cxn ang="0">
                  <a:pos x="14" y="0"/>
                </a:cxn>
                <a:cxn ang="0">
                  <a:pos x="14" y="5"/>
                </a:cxn>
                <a:cxn ang="0">
                  <a:pos x="19" y="5"/>
                </a:cxn>
                <a:cxn ang="0">
                  <a:pos x="19" y="5"/>
                </a:cxn>
                <a:cxn ang="0">
                  <a:pos x="19" y="5"/>
                </a:cxn>
                <a:cxn ang="0">
                  <a:pos x="19" y="10"/>
                </a:cxn>
                <a:cxn ang="0">
                  <a:pos x="24" y="10"/>
                </a:cxn>
                <a:cxn ang="0">
                  <a:pos x="24" y="10"/>
                </a:cxn>
                <a:cxn ang="0">
                  <a:pos x="24" y="15"/>
                </a:cxn>
                <a:cxn ang="0">
                  <a:pos x="24" y="15"/>
                </a:cxn>
                <a:cxn ang="0">
                  <a:pos x="19" y="15"/>
                </a:cxn>
                <a:cxn ang="0">
                  <a:pos x="19" y="19"/>
                </a:cxn>
                <a:cxn ang="0">
                  <a:pos x="19" y="19"/>
                </a:cxn>
                <a:cxn ang="0">
                  <a:pos x="19" y="19"/>
                </a:cxn>
                <a:cxn ang="0">
                  <a:pos x="14" y="24"/>
                </a:cxn>
                <a:cxn ang="0">
                  <a:pos x="14" y="24"/>
                </a:cxn>
                <a:cxn ang="0">
                  <a:pos x="14" y="24"/>
                </a:cxn>
                <a:cxn ang="0">
                  <a:pos x="9" y="24"/>
                </a:cxn>
                <a:cxn ang="0">
                  <a:pos x="9" y="24"/>
                </a:cxn>
                <a:cxn ang="0">
                  <a:pos x="9" y="24"/>
                </a:cxn>
                <a:cxn ang="0">
                  <a:pos x="4" y="19"/>
                </a:cxn>
                <a:cxn ang="0">
                  <a:pos x="4" y="19"/>
                </a:cxn>
              </a:cxnLst>
              <a:rect l="0" t="0" r="r" b="b"/>
              <a:pathLst>
                <a:path w="24" h="24">
                  <a:moveTo>
                    <a:pt x="4" y="19"/>
                  </a:moveTo>
                  <a:lnTo>
                    <a:pt x="4" y="19"/>
                  </a:lnTo>
                  <a:lnTo>
                    <a:pt x="0" y="19"/>
                  </a:lnTo>
                  <a:lnTo>
                    <a:pt x="0" y="15"/>
                  </a:lnTo>
                  <a:lnTo>
                    <a:pt x="0" y="15"/>
                  </a:lnTo>
                  <a:lnTo>
                    <a:pt x="0" y="10"/>
                  </a:lnTo>
                  <a:lnTo>
                    <a:pt x="0" y="10"/>
                  </a:lnTo>
                  <a:lnTo>
                    <a:pt x="0" y="10"/>
                  </a:lnTo>
                  <a:lnTo>
                    <a:pt x="4" y="5"/>
                  </a:lnTo>
                  <a:lnTo>
                    <a:pt x="4" y="5"/>
                  </a:lnTo>
                  <a:lnTo>
                    <a:pt x="4" y="5"/>
                  </a:lnTo>
                  <a:lnTo>
                    <a:pt x="4" y="5"/>
                  </a:lnTo>
                  <a:lnTo>
                    <a:pt x="9" y="0"/>
                  </a:lnTo>
                  <a:lnTo>
                    <a:pt x="9" y="0"/>
                  </a:lnTo>
                  <a:lnTo>
                    <a:pt x="14" y="0"/>
                  </a:lnTo>
                  <a:lnTo>
                    <a:pt x="14" y="0"/>
                  </a:lnTo>
                  <a:lnTo>
                    <a:pt x="14" y="5"/>
                  </a:lnTo>
                  <a:lnTo>
                    <a:pt x="19" y="5"/>
                  </a:lnTo>
                  <a:lnTo>
                    <a:pt x="19" y="5"/>
                  </a:lnTo>
                  <a:lnTo>
                    <a:pt x="19" y="5"/>
                  </a:lnTo>
                  <a:lnTo>
                    <a:pt x="19" y="10"/>
                  </a:lnTo>
                  <a:lnTo>
                    <a:pt x="24" y="10"/>
                  </a:lnTo>
                  <a:lnTo>
                    <a:pt x="24" y="10"/>
                  </a:lnTo>
                  <a:lnTo>
                    <a:pt x="24" y="15"/>
                  </a:lnTo>
                  <a:lnTo>
                    <a:pt x="24" y="15"/>
                  </a:lnTo>
                  <a:lnTo>
                    <a:pt x="19" y="15"/>
                  </a:lnTo>
                  <a:lnTo>
                    <a:pt x="19" y="19"/>
                  </a:lnTo>
                  <a:lnTo>
                    <a:pt x="19" y="19"/>
                  </a:lnTo>
                  <a:lnTo>
                    <a:pt x="19" y="19"/>
                  </a:lnTo>
                  <a:lnTo>
                    <a:pt x="14" y="24"/>
                  </a:lnTo>
                  <a:lnTo>
                    <a:pt x="14" y="24"/>
                  </a:lnTo>
                  <a:lnTo>
                    <a:pt x="14" y="24"/>
                  </a:lnTo>
                  <a:lnTo>
                    <a:pt x="9" y="24"/>
                  </a:lnTo>
                  <a:lnTo>
                    <a:pt x="9" y="24"/>
                  </a:lnTo>
                  <a:lnTo>
                    <a:pt x="9" y="24"/>
                  </a:lnTo>
                  <a:lnTo>
                    <a:pt x="4" y="19"/>
                  </a:lnTo>
                  <a:lnTo>
                    <a:pt x="4" y="19"/>
                  </a:lnTo>
                  <a:close/>
                </a:path>
              </a:pathLst>
            </a:custGeom>
            <a:solidFill>
              <a:srgbClr val="000000"/>
            </a:solidFill>
            <a:ln w="7938">
              <a:solidFill>
                <a:srgbClr val="000000"/>
              </a:solidFill>
              <a:prstDash val="solid"/>
              <a:round/>
              <a:headEnd/>
              <a:tailEnd/>
            </a:ln>
          </p:spPr>
          <p:txBody>
            <a:bodyPr/>
            <a:lstStyle/>
            <a:p>
              <a:endParaRPr lang="fr-FR"/>
            </a:p>
          </p:txBody>
        </p:sp>
        <p:sp>
          <p:nvSpPr>
            <p:cNvPr id="1346" name="Line 1353"/>
            <p:cNvSpPr>
              <a:spLocks noChangeShapeType="1"/>
            </p:cNvSpPr>
            <p:nvPr/>
          </p:nvSpPr>
          <p:spPr bwMode="auto">
            <a:xfrm rot="2966587">
              <a:off x="6300385" y="3207544"/>
              <a:ext cx="84138" cy="76200"/>
            </a:xfrm>
            <a:prstGeom prst="line">
              <a:avLst/>
            </a:prstGeom>
            <a:noFill/>
            <a:ln w="7938">
              <a:solidFill>
                <a:srgbClr val="000000"/>
              </a:solidFill>
              <a:round/>
              <a:headEnd/>
              <a:tailEnd/>
            </a:ln>
          </p:spPr>
          <p:txBody>
            <a:bodyPr/>
            <a:lstStyle/>
            <a:p>
              <a:endParaRPr lang="fr-FR"/>
            </a:p>
          </p:txBody>
        </p:sp>
        <p:sp>
          <p:nvSpPr>
            <p:cNvPr id="1347" name="Line 1354"/>
            <p:cNvSpPr>
              <a:spLocks noChangeShapeType="1"/>
            </p:cNvSpPr>
            <p:nvPr/>
          </p:nvSpPr>
          <p:spPr bwMode="auto">
            <a:xfrm rot="2966587" flipV="1">
              <a:off x="6302766" y="3200400"/>
              <a:ext cx="84138" cy="84138"/>
            </a:xfrm>
            <a:prstGeom prst="line">
              <a:avLst/>
            </a:prstGeom>
            <a:noFill/>
            <a:ln w="7938">
              <a:solidFill>
                <a:srgbClr val="000000"/>
              </a:solidFill>
              <a:round/>
              <a:headEnd/>
              <a:tailEnd/>
            </a:ln>
          </p:spPr>
          <p:txBody>
            <a:bodyPr/>
            <a:lstStyle/>
            <a:p>
              <a:endParaRPr lang="fr-FR"/>
            </a:p>
          </p:txBody>
        </p:sp>
        <p:sp>
          <p:nvSpPr>
            <p:cNvPr id="1348" name="Freeform 1355"/>
            <p:cNvSpPr>
              <a:spLocks/>
            </p:cNvSpPr>
            <p:nvPr/>
          </p:nvSpPr>
          <p:spPr bwMode="auto">
            <a:xfrm rot="2966587">
              <a:off x="6386110" y="3175794"/>
              <a:ext cx="38100" cy="30162"/>
            </a:xfrm>
            <a:custGeom>
              <a:avLst/>
              <a:gdLst/>
              <a:ahLst/>
              <a:cxnLst>
                <a:cxn ang="0">
                  <a:pos x="19" y="19"/>
                </a:cxn>
                <a:cxn ang="0">
                  <a:pos x="19" y="19"/>
                </a:cxn>
                <a:cxn ang="0">
                  <a:pos x="14" y="19"/>
                </a:cxn>
                <a:cxn ang="0">
                  <a:pos x="14" y="19"/>
                </a:cxn>
                <a:cxn ang="0">
                  <a:pos x="14" y="19"/>
                </a:cxn>
                <a:cxn ang="0">
                  <a:pos x="9" y="19"/>
                </a:cxn>
                <a:cxn ang="0">
                  <a:pos x="9" y="19"/>
                </a:cxn>
                <a:cxn ang="0">
                  <a:pos x="9" y="19"/>
                </a:cxn>
                <a:cxn ang="0">
                  <a:pos x="4" y="19"/>
                </a:cxn>
                <a:cxn ang="0">
                  <a:pos x="4" y="19"/>
                </a:cxn>
                <a:cxn ang="0">
                  <a:pos x="4" y="15"/>
                </a:cxn>
                <a:cxn ang="0">
                  <a:pos x="0" y="15"/>
                </a:cxn>
                <a:cxn ang="0">
                  <a:pos x="0" y="15"/>
                </a:cxn>
                <a:cxn ang="0">
                  <a:pos x="0" y="10"/>
                </a:cxn>
                <a:cxn ang="0">
                  <a:pos x="0" y="10"/>
                </a:cxn>
                <a:cxn ang="0">
                  <a:pos x="0" y="10"/>
                </a:cxn>
                <a:cxn ang="0">
                  <a:pos x="0" y="5"/>
                </a:cxn>
                <a:cxn ang="0">
                  <a:pos x="4" y="5"/>
                </a:cxn>
                <a:cxn ang="0">
                  <a:pos x="4" y="5"/>
                </a:cxn>
                <a:cxn ang="0">
                  <a:pos x="4" y="0"/>
                </a:cxn>
                <a:cxn ang="0">
                  <a:pos x="4" y="0"/>
                </a:cxn>
                <a:cxn ang="0">
                  <a:pos x="9" y="0"/>
                </a:cxn>
                <a:cxn ang="0">
                  <a:pos x="9" y="0"/>
                </a:cxn>
                <a:cxn ang="0">
                  <a:pos x="14" y="0"/>
                </a:cxn>
                <a:cxn ang="0">
                  <a:pos x="14" y="0"/>
                </a:cxn>
                <a:cxn ang="0">
                  <a:pos x="14" y="0"/>
                </a:cxn>
                <a:cxn ang="0">
                  <a:pos x="19" y="0"/>
                </a:cxn>
                <a:cxn ang="0">
                  <a:pos x="19" y="5"/>
                </a:cxn>
                <a:cxn ang="0">
                  <a:pos x="19" y="5"/>
                </a:cxn>
                <a:cxn ang="0">
                  <a:pos x="19" y="5"/>
                </a:cxn>
                <a:cxn ang="0">
                  <a:pos x="24" y="10"/>
                </a:cxn>
                <a:cxn ang="0">
                  <a:pos x="24" y="10"/>
                </a:cxn>
                <a:cxn ang="0">
                  <a:pos x="24" y="10"/>
                </a:cxn>
                <a:cxn ang="0">
                  <a:pos x="24" y="15"/>
                </a:cxn>
                <a:cxn ang="0">
                  <a:pos x="19" y="15"/>
                </a:cxn>
                <a:cxn ang="0">
                  <a:pos x="19" y="15"/>
                </a:cxn>
                <a:cxn ang="0">
                  <a:pos x="19" y="19"/>
                </a:cxn>
              </a:cxnLst>
              <a:rect l="0" t="0" r="r" b="b"/>
              <a:pathLst>
                <a:path w="24" h="19">
                  <a:moveTo>
                    <a:pt x="19" y="19"/>
                  </a:moveTo>
                  <a:lnTo>
                    <a:pt x="19" y="19"/>
                  </a:lnTo>
                  <a:lnTo>
                    <a:pt x="14" y="19"/>
                  </a:lnTo>
                  <a:lnTo>
                    <a:pt x="14" y="19"/>
                  </a:lnTo>
                  <a:lnTo>
                    <a:pt x="14" y="19"/>
                  </a:lnTo>
                  <a:lnTo>
                    <a:pt x="9" y="19"/>
                  </a:lnTo>
                  <a:lnTo>
                    <a:pt x="9" y="19"/>
                  </a:lnTo>
                  <a:lnTo>
                    <a:pt x="9" y="19"/>
                  </a:lnTo>
                  <a:lnTo>
                    <a:pt x="4" y="19"/>
                  </a:lnTo>
                  <a:lnTo>
                    <a:pt x="4" y="19"/>
                  </a:lnTo>
                  <a:lnTo>
                    <a:pt x="4" y="15"/>
                  </a:lnTo>
                  <a:lnTo>
                    <a:pt x="0" y="15"/>
                  </a:lnTo>
                  <a:lnTo>
                    <a:pt x="0" y="15"/>
                  </a:lnTo>
                  <a:lnTo>
                    <a:pt x="0" y="10"/>
                  </a:lnTo>
                  <a:lnTo>
                    <a:pt x="0" y="10"/>
                  </a:lnTo>
                  <a:lnTo>
                    <a:pt x="0" y="10"/>
                  </a:lnTo>
                  <a:lnTo>
                    <a:pt x="0" y="5"/>
                  </a:lnTo>
                  <a:lnTo>
                    <a:pt x="4" y="5"/>
                  </a:lnTo>
                  <a:lnTo>
                    <a:pt x="4" y="5"/>
                  </a:lnTo>
                  <a:lnTo>
                    <a:pt x="4" y="0"/>
                  </a:lnTo>
                  <a:lnTo>
                    <a:pt x="4" y="0"/>
                  </a:lnTo>
                  <a:lnTo>
                    <a:pt x="9" y="0"/>
                  </a:lnTo>
                  <a:lnTo>
                    <a:pt x="9" y="0"/>
                  </a:lnTo>
                  <a:lnTo>
                    <a:pt x="14" y="0"/>
                  </a:lnTo>
                  <a:lnTo>
                    <a:pt x="14" y="0"/>
                  </a:lnTo>
                  <a:lnTo>
                    <a:pt x="14" y="0"/>
                  </a:lnTo>
                  <a:lnTo>
                    <a:pt x="19" y="0"/>
                  </a:lnTo>
                  <a:lnTo>
                    <a:pt x="19" y="5"/>
                  </a:lnTo>
                  <a:lnTo>
                    <a:pt x="19" y="5"/>
                  </a:lnTo>
                  <a:lnTo>
                    <a:pt x="19" y="5"/>
                  </a:lnTo>
                  <a:lnTo>
                    <a:pt x="24" y="10"/>
                  </a:lnTo>
                  <a:lnTo>
                    <a:pt x="24" y="10"/>
                  </a:lnTo>
                  <a:lnTo>
                    <a:pt x="24" y="10"/>
                  </a:lnTo>
                  <a:lnTo>
                    <a:pt x="24" y="15"/>
                  </a:lnTo>
                  <a:lnTo>
                    <a:pt x="19" y="15"/>
                  </a:lnTo>
                  <a:lnTo>
                    <a:pt x="19" y="15"/>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349" name="Line 1356"/>
            <p:cNvSpPr>
              <a:spLocks noChangeShapeType="1"/>
            </p:cNvSpPr>
            <p:nvPr/>
          </p:nvSpPr>
          <p:spPr bwMode="auto">
            <a:xfrm rot="2966587" flipV="1">
              <a:off x="6366266" y="3148013"/>
              <a:ext cx="76200" cy="76200"/>
            </a:xfrm>
            <a:prstGeom prst="line">
              <a:avLst/>
            </a:prstGeom>
            <a:noFill/>
            <a:ln w="7938">
              <a:solidFill>
                <a:srgbClr val="000000"/>
              </a:solidFill>
              <a:round/>
              <a:headEnd/>
              <a:tailEnd/>
            </a:ln>
          </p:spPr>
          <p:txBody>
            <a:bodyPr/>
            <a:lstStyle/>
            <a:p>
              <a:endParaRPr lang="fr-FR"/>
            </a:p>
          </p:txBody>
        </p:sp>
        <p:sp>
          <p:nvSpPr>
            <p:cNvPr id="1350" name="Line 1357"/>
            <p:cNvSpPr>
              <a:spLocks noChangeShapeType="1"/>
            </p:cNvSpPr>
            <p:nvPr/>
          </p:nvSpPr>
          <p:spPr bwMode="auto">
            <a:xfrm rot="2966587">
              <a:off x="6363885" y="3151982"/>
              <a:ext cx="84137" cy="76200"/>
            </a:xfrm>
            <a:prstGeom prst="line">
              <a:avLst/>
            </a:prstGeom>
            <a:noFill/>
            <a:ln w="7938">
              <a:solidFill>
                <a:srgbClr val="000000"/>
              </a:solidFill>
              <a:round/>
              <a:headEnd/>
              <a:tailEnd/>
            </a:ln>
          </p:spPr>
          <p:txBody>
            <a:bodyPr/>
            <a:lstStyle/>
            <a:p>
              <a:endParaRPr lang="fr-FR"/>
            </a:p>
          </p:txBody>
        </p:sp>
        <p:sp>
          <p:nvSpPr>
            <p:cNvPr id="1351" name="Freeform 1358"/>
            <p:cNvSpPr>
              <a:spLocks/>
            </p:cNvSpPr>
            <p:nvPr/>
          </p:nvSpPr>
          <p:spPr bwMode="auto">
            <a:xfrm rot="2966587">
              <a:off x="6382935" y="3285332"/>
              <a:ext cx="31750" cy="30162"/>
            </a:xfrm>
            <a:custGeom>
              <a:avLst/>
              <a:gdLst/>
              <a:ahLst/>
              <a:cxnLst>
                <a:cxn ang="0">
                  <a:pos x="20" y="19"/>
                </a:cxn>
                <a:cxn ang="0">
                  <a:pos x="15" y="19"/>
                </a:cxn>
                <a:cxn ang="0">
                  <a:pos x="15" y="19"/>
                </a:cxn>
                <a:cxn ang="0">
                  <a:pos x="15" y="19"/>
                </a:cxn>
                <a:cxn ang="0">
                  <a:pos x="10" y="19"/>
                </a:cxn>
                <a:cxn ang="0">
                  <a:pos x="10" y="19"/>
                </a:cxn>
                <a:cxn ang="0">
                  <a:pos x="10" y="19"/>
                </a:cxn>
                <a:cxn ang="0">
                  <a:pos x="5" y="19"/>
                </a:cxn>
                <a:cxn ang="0">
                  <a:pos x="5" y="19"/>
                </a:cxn>
                <a:cxn ang="0">
                  <a:pos x="5" y="19"/>
                </a:cxn>
                <a:cxn ang="0">
                  <a:pos x="0" y="15"/>
                </a:cxn>
                <a:cxn ang="0">
                  <a:pos x="0" y="15"/>
                </a:cxn>
                <a:cxn ang="0">
                  <a:pos x="0" y="15"/>
                </a:cxn>
                <a:cxn ang="0">
                  <a:pos x="0" y="10"/>
                </a:cxn>
                <a:cxn ang="0">
                  <a:pos x="0" y="10"/>
                </a:cxn>
                <a:cxn ang="0">
                  <a:pos x="0" y="10"/>
                </a:cxn>
                <a:cxn ang="0">
                  <a:pos x="0" y="5"/>
                </a:cxn>
                <a:cxn ang="0">
                  <a:pos x="0" y="5"/>
                </a:cxn>
                <a:cxn ang="0">
                  <a:pos x="0" y="5"/>
                </a:cxn>
                <a:cxn ang="0">
                  <a:pos x="5" y="0"/>
                </a:cxn>
                <a:cxn ang="0">
                  <a:pos x="5" y="0"/>
                </a:cxn>
                <a:cxn ang="0">
                  <a:pos x="5" y="0"/>
                </a:cxn>
                <a:cxn ang="0">
                  <a:pos x="10" y="0"/>
                </a:cxn>
                <a:cxn ang="0">
                  <a:pos x="10" y="0"/>
                </a:cxn>
                <a:cxn ang="0">
                  <a:pos x="15" y="0"/>
                </a:cxn>
                <a:cxn ang="0">
                  <a:pos x="15" y="0"/>
                </a:cxn>
                <a:cxn ang="0">
                  <a:pos x="15" y="0"/>
                </a:cxn>
                <a:cxn ang="0">
                  <a:pos x="20" y="5"/>
                </a:cxn>
                <a:cxn ang="0">
                  <a:pos x="20" y="5"/>
                </a:cxn>
                <a:cxn ang="0">
                  <a:pos x="20" y="5"/>
                </a:cxn>
                <a:cxn ang="0">
                  <a:pos x="20" y="10"/>
                </a:cxn>
                <a:cxn ang="0">
                  <a:pos x="20" y="10"/>
                </a:cxn>
                <a:cxn ang="0">
                  <a:pos x="20" y="10"/>
                </a:cxn>
                <a:cxn ang="0">
                  <a:pos x="20" y="15"/>
                </a:cxn>
                <a:cxn ang="0">
                  <a:pos x="20" y="15"/>
                </a:cxn>
                <a:cxn ang="0">
                  <a:pos x="20" y="15"/>
                </a:cxn>
                <a:cxn ang="0">
                  <a:pos x="20" y="19"/>
                </a:cxn>
              </a:cxnLst>
              <a:rect l="0" t="0" r="r" b="b"/>
              <a:pathLst>
                <a:path w="20" h="19">
                  <a:moveTo>
                    <a:pt x="20" y="19"/>
                  </a:moveTo>
                  <a:lnTo>
                    <a:pt x="15" y="19"/>
                  </a:lnTo>
                  <a:lnTo>
                    <a:pt x="15" y="19"/>
                  </a:lnTo>
                  <a:lnTo>
                    <a:pt x="15" y="19"/>
                  </a:lnTo>
                  <a:lnTo>
                    <a:pt x="10" y="19"/>
                  </a:lnTo>
                  <a:lnTo>
                    <a:pt x="10" y="19"/>
                  </a:lnTo>
                  <a:lnTo>
                    <a:pt x="10" y="19"/>
                  </a:lnTo>
                  <a:lnTo>
                    <a:pt x="5" y="19"/>
                  </a:lnTo>
                  <a:lnTo>
                    <a:pt x="5" y="19"/>
                  </a:lnTo>
                  <a:lnTo>
                    <a:pt x="5" y="19"/>
                  </a:lnTo>
                  <a:lnTo>
                    <a:pt x="0" y="15"/>
                  </a:lnTo>
                  <a:lnTo>
                    <a:pt x="0" y="15"/>
                  </a:lnTo>
                  <a:lnTo>
                    <a:pt x="0" y="15"/>
                  </a:lnTo>
                  <a:lnTo>
                    <a:pt x="0" y="10"/>
                  </a:lnTo>
                  <a:lnTo>
                    <a:pt x="0" y="10"/>
                  </a:lnTo>
                  <a:lnTo>
                    <a:pt x="0" y="10"/>
                  </a:lnTo>
                  <a:lnTo>
                    <a:pt x="0" y="5"/>
                  </a:lnTo>
                  <a:lnTo>
                    <a:pt x="0" y="5"/>
                  </a:lnTo>
                  <a:lnTo>
                    <a:pt x="0" y="5"/>
                  </a:lnTo>
                  <a:lnTo>
                    <a:pt x="5" y="0"/>
                  </a:lnTo>
                  <a:lnTo>
                    <a:pt x="5" y="0"/>
                  </a:lnTo>
                  <a:lnTo>
                    <a:pt x="5" y="0"/>
                  </a:lnTo>
                  <a:lnTo>
                    <a:pt x="10" y="0"/>
                  </a:lnTo>
                  <a:lnTo>
                    <a:pt x="10" y="0"/>
                  </a:lnTo>
                  <a:lnTo>
                    <a:pt x="15" y="0"/>
                  </a:lnTo>
                  <a:lnTo>
                    <a:pt x="15" y="0"/>
                  </a:lnTo>
                  <a:lnTo>
                    <a:pt x="15" y="0"/>
                  </a:lnTo>
                  <a:lnTo>
                    <a:pt x="20" y="5"/>
                  </a:lnTo>
                  <a:lnTo>
                    <a:pt x="20" y="5"/>
                  </a:lnTo>
                  <a:lnTo>
                    <a:pt x="20" y="5"/>
                  </a:lnTo>
                  <a:lnTo>
                    <a:pt x="20" y="10"/>
                  </a:lnTo>
                  <a:lnTo>
                    <a:pt x="20" y="10"/>
                  </a:lnTo>
                  <a:lnTo>
                    <a:pt x="20" y="10"/>
                  </a:lnTo>
                  <a:lnTo>
                    <a:pt x="20" y="15"/>
                  </a:lnTo>
                  <a:lnTo>
                    <a:pt x="20" y="15"/>
                  </a:lnTo>
                  <a:lnTo>
                    <a:pt x="20" y="15"/>
                  </a:lnTo>
                  <a:lnTo>
                    <a:pt x="20" y="19"/>
                  </a:lnTo>
                  <a:close/>
                </a:path>
              </a:pathLst>
            </a:custGeom>
            <a:solidFill>
              <a:srgbClr val="000000"/>
            </a:solidFill>
            <a:ln w="7938">
              <a:solidFill>
                <a:srgbClr val="000000"/>
              </a:solidFill>
              <a:prstDash val="solid"/>
              <a:round/>
              <a:headEnd/>
              <a:tailEnd/>
            </a:ln>
          </p:spPr>
          <p:txBody>
            <a:bodyPr/>
            <a:lstStyle/>
            <a:p>
              <a:endParaRPr lang="fr-FR"/>
            </a:p>
          </p:txBody>
        </p:sp>
        <p:sp>
          <p:nvSpPr>
            <p:cNvPr id="1352" name="Line 1359"/>
            <p:cNvSpPr>
              <a:spLocks noChangeShapeType="1"/>
            </p:cNvSpPr>
            <p:nvPr/>
          </p:nvSpPr>
          <p:spPr bwMode="auto">
            <a:xfrm rot="2966587" flipV="1">
              <a:off x="6361504" y="3262313"/>
              <a:ext cx="76200" cy="76200"/>
            </a:xfrm>
            <a:prstGeom prst="line">
              <a:avLst/>
            </a:prstGeom>
            <a:noFill/>
            <a:ln w="7938">
              <a:solidFill>
                <a:srgbClr val="000000"/>
              </a:solidFill>
              <a:round/>
              <a:headEnd/>
              <a:tailEnd/>
            </a:ln>
          </p:spPr>
          <p:txBody>
            <a:bodyPr/>
            <a:lstStyle/>
            <a:p>
              <a:endParaRPr lang="fr-FR"/>
            </a:p>
          </p:txBody>
        </p:sp>
        <p:sp>
          <p:nvSpPr>
            <p:cNvPr id="1353" name="Line 1360"/>
            <p:cNvSpPr>
              <a:spLocks noChangeShapeType="1"/>
            </p:cNvSpPr>
            <p:nvPr/>
          </p:nvSpPr>
          <p:spPr bwMode="auto">
            <a:xfrm rot="2966587">
              <a:off x="6361504" y="3262313"/>
              <a:ext cx="76200" cy="76200"/>
            </a:xfrm>
            <a:prstGeom prst="line">
              <a:avLst/>
            </a:prstGeom>
            <a:noFill/>
            <a:ln w="7938">
              <a:solidFill>
                <a:srgbClr val="000000"/>
              </a:solidFill>
              <a:round/>
              <a:headEnd/>
              <a:tailEnd/>
            </a:ln>
          </p:spPr>
          <p:txBody>
            <a:bodyPr/>
            <a:lstStyle/>
            <a:p>
              <a:endParaRPr lang="fr-FR"/>
            </a:p>
          </p:txBody>
        </p:sp>
        <p:sp>
          <p:nvSpPr>
            <p:cNvPr id="1354" name="Freeform 1361"/>
            <p:cNvSpPr>
              <a:spLocks/>
            </p:cNvSpPr>
            <p:nvPr/>
          </p:nvSpPr>
          <p:spPr bwMode="auto">
            <a:xfrm rot="2966587">
              <a:off x="6441673" y="3236118"/>
              <a:ext cx="31750" cy="30163"/>
            </a:xfrm>
            <a:custGeom>
              <a:avLst/>
              <a:gdLst/>
              <a:ahLst/>
              <a:cxnLst>
                <a:cxn ang="0">
                  <a:pos x="20" y="15"/>
                </a:cxn>
                <a:cxn ang="0">
                  <a:pos x="15" y="19"/>
                </a:cxn>
                <a:cxn ang="0">
                  <a:pos x="15" y="19"/>
                </a:cxn>
                <a:cxn ang="0">
                  <a:pos x="15" y="19"/>
                </a:cxn>
                <a:cxn ang="0">
                  <a:pos x="10" y="19"/>
                </a:cxn>
                <a:cxn ang="0">
                  <a:pos x="10" y="19"/>
                </a:cxn>
                <a:cxn ang="0">
                  <a:pos x="10" y="19"/>
                </a:cxn>
                <a:cxn ang="0">
                  <a:pos x="5" y="19"/>
                </a:cxn>
                <a:cxn ang="0">
                  <a:pos x="5" y="19"/>
                </a:cxn>
                <a:cxn ang="0">
                  <a:pos x="5" y="15"/>
                </a:cxn>
                <a:cxn ang="0">
                  <a:pos x="0" y="15"/>
                </a:cxn>
                <a:cxn ang="0">
                  <a:pos x="0" y="15"/>
                </a:cxn>
                <a:cxn ang="0">
                  <a:pos x="0" y="10"/>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5" y="0"/>
                </a:cxn>
                <a:cxn ang="0">
                  <a:pos x="15" y="0"/>
                </a:cxn>
                <a:cxn ang="0">
                  <a:pos x="15" y="0"/>
                </a:cxn>
                <a:cxn ang="0">
                  <a:pos x="20" y="0"/>
                </a:cxn>
                <a:cxn ang="0">
                  <a:pos x="20" y="0"/>
                </a:cxn>
                <a:cxn ang="0">
                  <a:pos x="20" y="5"/>
                </a:cxn>
                <a:cxn ang="0">
                  <a:pos x="20" y="5"/>
                </a:cxn>
                <a:cxn ang="0">
                  <a:pos x="20" y="10"/>
                </a:cxn>
                <a:cxn ang="0">
                  <a:pos x="20" y="10"/>
                </a:cxn>
                <a:cxn ang="0">
                  <a:pos x="20" y="10"/>
                </a:cxn>
                <a:cxn ang="0">
                  <a:pos x="20" y="15"/>
                </a:cxn>
                <a:cxn ang="0">
                  <a:pos x="20" y="15"/>
                </a:cxn>
                <a:cxn ang="0">
                  <a:pos x="20" y="15"/>
                </a:cxn>
              </a:cxnLst>
              <a:rect l="0" t="0" r="r" b="b"/>
              <a:pathLst>
                <a:path w="20" h="19">
                  <a:moveTo>
                    <a:pt x="20" y="15"/>
                  </a:moveTo>
                  <a:lnTo>
                    <a:pt x="15" y="19"/>
                  </a:lnTo>
                  <a:lnTo>
                    <a:pt x="15" y="19"/>
                  </a:lnTo>
                  <a:lnTo>
                    <a:pt x="15" y="19"/>
                  </a:lnTo>
                  <a:lnTo>
                    <a:pt x="10" y="19"/>
                  </a:lnTo>
                  <a:lnTo>
                    <a:pt x="10" y="19"/>
                  </a:lnTo>
                  <a:lnTo>
                    <a:pt x="10" y="19"/>
                  </a:lnTo>
                  <a:lnTo>
                    <a:pt x="5" y="19"/>
                  </a:lnTo>
                  <a:lnTo>
                    <a:pt x="5" y="19"/>
                  </a:lnTo>
                  <a:lnTo>
                    <a:pt x="5" y="15"/>
                  </a:lnTo>
                  <a:lnTo>
                    <a:pt x="0" y="15"/>
                  </a:lnTo>
                  <a:lnTo>
                    <a:pt x="0" y="15"/>
                  </a:lnTo>
                  <a:lnTo>
                    <a:pt x="0" y="10"/>
                  </a:lnTo>
                  <a:lnTo>
                    <a:pt x="0" y="10"/>
                  </a:lnTo>
                  <a:lnTo>
                    <a:pt x="0" y="10"/>
                  </a:lnTo>
                  <a:lnTo>
                    <a:pt x="0" y="5"/>
                  </a:lnTo>
                  <a:lnTo>
                    <a:pt x="0" y="5"/>
                  </a:lnTo>
                  <a:lnTo>
                    <a:pt x="0" y="5"/>
                  </a:lnTo>
                  <a:lnTo>
                    <a:pt x="0" y="0"/>
                  </a:lnTo>
                  <a:lnTo>
                    <a:pt x="5" y="0"/>
                  </a:lnTo>
                  <a:lnTo>
                    <a:pt x="5" y="0"/>
                  </a:lnTo>
                  <a:lnTo>
                    <a:pt x="5" y="0"/>
                  </a:lnTo>
                  <a:lnTo>
                    <a:pt x="10" y="0"/>
                  </a:lnTo>
                  <a:lnTo>
                    <a:pt x="10" y="0"/>
                  </a:lnTo>
                  <a:lnTo>
                    <a:pt x="15" y="0"/>
                  </a:lnTo>
                  <a:lnTo>
                    <a:pt x="15" y="0"/>
                  </a:lnTo>
                  <a:lnTo>
                    <a:pt x="15" y="0"/>
                  </a:lnTo>
                  <a:lnTo>
                    <a:pt x="20" y="0"/>
                  </a:lnTo>
                  <a:lnTo>
                    <a:pt x="20" y="0"/>
                  </a:lnTo>
                  <a:lnTo>
                    <a:pt x="20" y="5"/>
                  </a:lnTo>
                  <a:lnTo>
                    <a:pt x="20" y="5"/>
                  </a:lnTo>
                  <a:lnTo>
                    <a:pt x="20" y="10"/>
                  </a:lnTo>
                  <a:lnTo>
                    <a:pt x="20" y="10"/>
                  </a:lnTo>
                  <a:lnTo>
                    <a:pt x="20" y="10"/>
                  </a:lnTo>
                  <a:lnTo>
                    <a:pt x="20" y="15"/>
                  </a:lnTo>
                  <a:lnTo>
                    <a:pt x="20" y="15"/>
                  </a:lnTo>
                  <a:lnTo>
                    <a:pt x="20" y="15"/>
                  </a:lnTo>
                  <a:close/>
                </a:path>
              </a:pathLst>
            </a:custGeom>
            <a:solidFill>
              <a:srgbClr val="000000"/>
            </a:solidFill>
            <a:ln w="7938">
              <a:solidFill>
                <a:srgbClr val="000000"/>
              </a:solidFill>
              <a:prstDash val="solid"/>
              <a:round/>
              <a:headEnd/>
              <a:tailEnd/>
            </a:ln>
          </p:spPr>
          <p:txBody>
            <a:bodyPr/>
            <a:lstStyle/>
            <a:p>
              <a:endParaRPr lang="fr-FR"/>
            </a:p>
          </p:txBody>
        </p:sp>
        <p:sp>
          <p:nvSpPr>
            <p:cNvPr id="1355" name="Line 1362"/>
            <p:cNvSpPr>
              <a:spLocks noChangeShapeType="1"/>
            </p:cNvSpPr>
            <p:nvPr/>
          </p:nvSpPr>
          <p:spPr bwMode="auto">
            <a:xfrm rot="2966587" flipV="1">
              <a:off x="6420241" y="3213100"/>
              <a:ext cx="76200" cy="76200"/>
            </a:xfrm>
            <a:prstGeom prst="line">
              <a:avLst/>
            </a:prstGeom>
            <a:noFill/>
            <a:ln w="7938">
              <a:solidFill>
                <a:srgbClr val="000000"/>
              </a:solidFill>
              <a:round/>
              <a:headEnd/>
              <a:tailEnd/>
            </a:ln>
          </p:spPr>
          <p:txBody>
            <a:bodyPr/>
            <a:lstStyle/>
            <a:p>
              <a:endParaRPr lang="fr-FR"/>
            </a:p>
          </p:txBody>
        </p:sp>
        <p:sp>
          <p:nvSpPr>
            <p:cNvPr id="1356" name="Line 1363"/>
            <p:cNvSpPr>
              <a:spLocks noChangeShapeType="1"/>
            </p:cNvSpPr>
            <p:nvPr/>
          </p:nvSpPr>
          <p:spPr bwMode="auto">
            <a:xfrm rot="2966587">
              <a:off x="6420241" y="3213100"/>
              <a:ext cx="76200" cy="76200"/>
            </a:xfrm>
            <a:prstGeom prst="line">
              <a:avLst/>
            </a:prstGeom>
            <a:noFill/>
            <a:ln w="7938">
              <a:solidFill>
                <a:srgbClr val="000000"/>
              </a:solidFill>
              <a:round/>
              <a:headEnd/>
              <a:tailEnd/>
            </a:ln>
          </p:spPr>
          <p:txBody>
            <a:bodyPr/>
            <a:lstStyle/>
            <a:p>
              <a:endParaRPr lang="fr-FR"/>
            </a:p>
          </p:txBody>
        </p:sp>
        <p:sp>
          <p:nvSpPr>
            <p:cNvPr id="1357" name="Freeform 1364"/>
            <p:cNvSpPr>
              <a:spLocks/>
            </p:cNvSpPr>
            <p:nvPr/>
          </p:nvSpPr>
          <p:spPr bwMode="auto">
            <a:xfrm rot="2966587">
              <a:off x="6640904" y="3836988"/>
              <a:ext cx="38100" cy="38100"/>
            </a:xfrm>
            <a:custGeom>
              <a:avLst/>
              <a:gdLst/>
              <a:ahLst/>
              <a:cxnLst>
                <a:cxn ang="0">
                  <a:pos x="20" y="24"/>
                </a:cxn>
                <a:cxn ang="0">
                  <a:pos x="15" y="24"/>
                </a:cxn>
                <a:cxn ang="0">
                  <a:pos x="15" y="24"/>
                </a:cxn>
                <a:cxn ang="0">
                  <a:pos x="10" y="24"/>
                </a:cxn>
                <a:cxn ang="0">
                  <a:pos x="10" y="24"/>
                </a:cxn>
                <a:cxn ang="0">
                  <a:pos x="10" y="24"/>
                </a:cxn>
                <a:cxn ang="0">
                  <a:pos x="5" y="19"/>
                </a:cxn>
                <a:cxn ang="0">
                  <a:pos x="5" y="19"/>
                </a:cxn>
                <a:cxn ang="0">
                  <a:pos x="5" y="19"/>
                </a:cxn>
                <a:cxn ang="0">
                  <a:pos x="5" y="19"/>
                </a:cxn>
                <a:cxn ang="0">
                  <a:pos x="0" y="14"/>
                </a:cxn>
                <a:cxn ang="0">
                  <a:pos x="0" y="14"/>
                </a:cxn>
                <a:cxn ang="0">
                  <a:pos x="0" y="10"/>
                </a:cxn>
                <a:cxn ang="0">
                  <a:pos x="0" y="10"/>
                </a:cxn>
                <a:cxn ang="0">
                  <a:pos x="5" y="10"/>
                </a:cxn>
                <a:cxn ang="0">
                  <a:pos x="5" y="5"/>
                </a:cxn>
                <a:cxn ang="0">
                  <a:pos x="5" y="5"/>
                </a:cxn>
                <a:cxn ang="0">
                  <a:pos x="5" y="5"/>
                </a:cxn>
                <a:cxn ang="0">
                  <a:pos x="10" y="5"/>
                </a:cxn>
                <a:cxn ang="0">
                  <a:pos x="10" y="0"/>
                </a:cxn>
                <a:cxn ang="0">
                  <a:pos x="10" y="0"/>
                </a:cxn>
                <a:cxn ang="0">
                  <a:pos x="15" y="0"/>
                </a:cxn>
                <a:cxn ang="0">
                  <a:pos x="15" y="0"/>
                </a:cxn>
                <a:cxn ang="0">
                  <a:pos x="15" y="5"/>
                </a:cxn>
                <a:cxn ang="0">
                  <a:pos x="20" y="5"/>
                </a:cxn>
                <a:cxn ang="0">
                  <a:pos x="20" y="5"/>
                </a:cxn>
                <a:cxn ang="0">
                  <a:pos x="20" y="5"/>
                </a:cxn>
                <a:cxn ang="0">
                  <a:pos x="24" y="10"/>
                </a:cxn>
                <a:cxn ang="0">
                  <a:pos x="24" y="10"/>
                </a:cxn>
                <a:cxn ang="0">
                  <a:pos x="24" y="10"/>
                </a:cxn>
                <a:cxn ang="0">
                  <a:pos x="24" y="14"/>
                </a:cxn>
                <a:cxn ang="0">
                  <a:pos x="24" y="14"/>
                </a:cxn>
                <a:cxn ang="0">
                  <a:pos x="24" y="19"/>
                </a:cxn>
                <a:cxn ang="0">
                  <a:pos x="20" y="19"/>
                </a:cxn>
                <a:cxn ang="0">
                  <a:pos x="20" y="19"/>
                </a:cxn>
                <a:cxn ang="0">
                  <a:pos x="20" y="19"/>
                </a:cxn>
                <a:cxn ang="0">
                  <a:pos x="20" y="24"/>
                </a:cxn>
              </a:cxnLst>
              <a:rect l="0" t="0" r="r" b="b"/>
              <a:pathLst>
                <a:path w="24" h="24">
                  <a:moveTo>
                    <a:pt x="20" y="24"/>
                  </a:moveTo>
                  <a:lnTo>
                    <a:pt x="15" y="24"/>
                  </a:lnTo>
                  <a:lnTo>
                    <a:pt x="15" y="24"/>
                  </a:lnTo>
                  <a:lnTo>
                    <a:pt x="10" y="24"/>
                  </a:lnTo>
                  <a:lnTo>
                    <a:pt x="10" y="24"/>
                  </a:lnTo>
                  <a:lnTo>
                    <a:pt x="10" y="24"/>
                  </a:lnTo>
                  <a:lnTo>
                    <a:pt x="5" y="19"/>
                  </a:lnTo>
                  <a:lnTo>
                    <a:pt x="5" y="19"/>
                  </a:lnTo>
                  <a:lnTo>
                    <a:pt x="5" y="19"/>
                  </a:lnTo>
                  <a:lnTo>
                    <a:pt x="5" y="19"/>
                  </a:lnTo>
                  <a:lnTo>
                    <a:pt x="0" y="14"/>
                  </a:lnTo>
                  <a:lnTo>
                    <a:pt x="0" y="14"/>
                  </a:lnTo>
                  <a:lnTo>
                    <a:pt x="0" y="10"/>
                  </a:lnTo>
                  <a:lnTo>
                    <a:pt x="0" y="10"/>
                  </a:lnTo>
                  <a:lnTo>
                    <a:pt x="5" y="10"/>
                  </a:lnTo>
                  <a:lnTo>
                    <a:pt x="5" y="5"/>
                  </a:lnTo>
                  <a:lnTo>
                    <a:pt x="5" y="5"/>
                  </a:lnTo>
                  <a:lnTo>
                    <a:pt x="5" y="5"/>
                  </a:lnTo>
                  <a:lnTo>
                    <a:pt x="10" y="5"/>
                  </a:lnTo>
                  <a:lnTo>
                    <a:pt x="10" y="0"/>
                  </a:lnTo>
                  <a:lnTo>
                    <a:pt x="10" y="0"/>
                  </a:lnTo>
                  <a:lnTo>
                    <a:pt x="15" y="0"/>
                  </a:lnTo>
                  <a:lnTo>
                    <a:pt x="15" y="0"/>
                  </a:lnTo>
                  <a:lnTo>
                    <a:pt x="15" y="5"/>
                  </a:lnTo>
                  <a:lnTo>
                    <a:pt x="20" y="5"/>
                  </a:lnTo>
                  <a:lnTo>
                    <a:pt x="20" y="5"/>
                  </a:lnTo>
                  <a:lnTo>
                    <a:pt x="20" y="5"/>
                  </a:lnTo>
                  <a:lnTo>
                    <a:pt x="24" y="10"/>
                  </a:lnTo>
                  <a:lnTo>
                    <a:pt x="24" y="10"/>
                  </a:lnTo>
                  <a:lnTo>
                    <a:pt x="24" y="10"/>
                  </a:lnTo>
                  <a:lnTo>
                    <a:pt x="24" y="14"/>
                  </a:lnTo>
                  <a:lnTo>
                    <a:pt x="24" y="14"/>
                  </a:lnTo>
                  <a:lnTo>
                    <a:pt x="24" y="19"/>
                  </a:lnTo>
                  <a:lnTo>
                    <a:pt x="20" y="19"/>
                  </a:lnTo>
                  <a:lnTo>
                    <a:pt x="20" y="19"/>
                  </a:lnTo>
                  <a:lnTo>
                    <a:pt x="20" y="19"/>
                  </a:lnTo>
                  <a:lnTo>
                    <a:pt x="20" y="24"/>
                  </a:lnTo>
                  <a:close/>
                </a:path>
              </a:pathLst>
            </a:custGeom>
            <a:solidFill>
              <a:srgbClr val="000000"/>
            </a:solidFill>
            <a:ln w="7938">
              <a:solidFill>
                <a:srgbClr val="000000"/>
              </a:solidFill>
              <a:prstDash val="solid"/>
              <a:round/>
              <a:headEnd/>
              <a:tailEnd/>
            </a:ln>
          </p:spPr>
          <p:txBody>
            <a:bodyPr/>
            <a:lstStyle/>
            <a:p>
              <a:endParaRPr lang="fr-FR"/>
            </a:p>
          </p:txBody>
        </p:sp>
        <p:sp>
          <p:nvSpPr>
            <p:cNvPr id="1358" name="Line 1365"/>
            <p:cNvSpPr>
              <a:spLocks noChangeShapeType="1"/>
            </p:cNvSpPr>
            <p:nvPr/>
          </p:nvSpPr>
          <p:spPr bwMode="auto">
            <a:xfrm rot="2966587" flipV="1">
              <a:off x="6607567" y="3835400"/>
              <a:ext cx="100012" cy="46037"/>
            </a:xfrm>
            <a:prstGeom prst="line">
              <a:avLst/>
            </a:prstGeom>
            <a:noFill/>
            <a:ln w="7938">
              <a:solidFill>
                <a:srgbClr val="000000"/>
              </a:solidFill>
              <a:round/>
              <a:headEnd/>
              <a:tailEnd/>
            </a:ln>
          </p:spPr>
          <p:txBody>
            <a:bodyPr/>
            <a:lstStyle/>
            <a:p>
              <a:endParaRPr lang="fr-FR"/>
            </a:p>
          </p:txBody>
        </p:sp>
        <p:sp>
          <p:nvSpPr>
            <p:cNvPr id="1359" name="Line 1366"/>
            <p:cNvSpPr>
              <a:spLocks noChangeShapeType="1"/>
            </p:cNvSpPr>
            <p:nvPr/>
          </p:nvSpPr>
          <p:spPr bwMode="auto">
            <a:xfrm rot="2966587">
              <a:off x="6633760" y="3807619"/>
              <a:ext cx="52387" cy="98425"/>
            </a:xfrm>
            <a:prstGeom prst="line">
              <a:avLst/>
            </a:prstGeom>
            <a:noFill/>
            <a:ln w="7938">
              <a:solidFill>
                <a:srgbClr val="000000"/>
              </a:solidFill>
              <a:round/>
              <a:headEnd/>
              <a:tailEnd/>
            </a:ln>
          </p:spPr>
          <p:txBody>
            <a:bodyPr/>
            <a:lstStyle/>
            <a:p>
              <a:endParaRPr lang="fr-FR"/>
            </a:p>
          </p:txBody>
        </p:sp>
        <p:sp>
          <p:nvSpPr>
            <p:cNvPr id="1360" name="Freeform 1367"/>
            <p:cNvSpPr>
              <a:spLocks/>
            </p:cNvSpPr>
            <p:nvPr/>
          </p:nvSpPr>
          <p:spPr bwMode="auto">
            <a:xfrm rot="2966587">
              <a:off x="6608360" y="3766344"/>
              <a:ext cx="38100" cy="30162"/>
            </a:xfrm>
            <a:custGeom>
              <a:avLst/>
              <a:gdLst/>
              <a:ahLst/>
              <a:cxnLst>
                <a:cxn ang="0">
                  <a:pos x="20" y="4"/>
                </a:cxn>
                <a:cxn ang="0">
                  <a:pos x="24" y="4"/>
                </a:cxn>
                <a:cxn ang="0">
                  <a:pos x="24" y="9"/>
                </a:cxn>
                <a:cxn ang="0">
                  <a:pos x="24" y="9"/>
                </a:cxn>
                <a:cxn ang="0">
                  <a:pos x="24" y="14"/>
                </a:cxn>
                <a:cxn ang="0">
                  <a:pos x="20" y="14"/>
                </a:cxn>
                <a:cxn ang="0">
                  <a:pos x="20" y="14"/>
                </a:cxn>
                <a:cxn ang="0">
                  <a:pos x="20" y="19"/>
                </a:cxn>
                <a:cxn ang="0">
                  <a:pos x="20" y="19"/>
                </a:cxn>
                <a:cxn ang="0">
                  <a:pos x="15" y="19"/>
                </a:cxn>
                <a:cxn ang="0">
                  <a:pos x="15" y="19"/>
                </a:cxn>
                <a:cxn ang="0">
                  <a:pos x="15" y="19"/>
                </a:cxn>
                <a:cxn ang="0">
                  <a:pos x="10" y="19"/>
                </a:cxn>
                <a:cxn ang="0">
                  <a:pos x="10" y="19"/>
                </a:cxn>
                <a:cxn ang="0">
                  <a:pos x="5" y="19"/>
                </a:cxn>
                <a:cxn ang="0">
                  <a:pos x="5" y="19"/>
                </a:cxn>
                <a:cxn ang="0">
                  <a:pos x="5" y="19"/>
                </a:cxn>
                <a:cxn ang="0">
                  <a:pos x="5" y="14"/>
                </a:cxn>
                <a:cxn ang="0">
                  <a:pos x="0" y="14"/>
                </a:cxn>
                <a:cxn ang="0">
                  <a:pos x="0" y="14"/>
                </a:cxn>
                <a:cxn ang="0">
                  <a:pos x="0" y="9"/>
                </a:cxn>
                <a:cxn ang="0">
                  <a:pos x="0" y="9"/>
                </a:cxn>
                <a:cxn ang="0">
                  <a:pos x="0" y="9"/>
                </a:cxn>
                <a:cxn ang="0">
                  <a:pos x="0" y="4"/>
                </a:cxn>
                <a:cxn ang="0">
                  <a:pos x="5" y="4"/>
                </a:cxn>
                <a:cxn ang="0">
                  <a:pos x="5" y="4"/>
                </a:cxn>
                <a:cxn ang="0">
                  <a:pos x="5" y="0"/>
                </a:cxn>
                <a:cxn ang="0">
                  <a:pos x="5" y="0"/>
                </a:cxn>
                <a:cxn ang="0">
                  <a:pos x="10" y="0"/>
                </a:cxn>
                <a:cxn ang="0">
                  <a:pos x="10" y="0"/>
                </a:cxn>
                <a:cxn ang="0">
                  <a:pos x="15" y="0"/>
                </a:cxn>
                <a:cxn ang="0">
                  <a:pos x="15" y="0"/>
                </a:cxn>
                <a:cxn ang="0">
                  <a:pos x="15" y="0"/>
                </a:cxn>
                <a:cxn ang="0">
                  <a:pos x="20" y="0"/>
                </a:cxn>
                <a:cxn ang="0">
                  <a:pos x="20" y="0"/>
                </a:cxn>
                <a:cxn ang="0">
                  <a:pos x="20" y="4"/>
                </a:cxn>
                <a:cxn ang="0">
                  <a:pos x="20" y="4"/>
                </a:cxn>
              </a:cxnLst>
              <a:rect l="0" t="0" r="r" b="b"/>
              <a:pathLst>
                <a:path w="24" h="19">
                  <a:moveTo>
                    <a:pt x="20" y="4"/>
                  </a:moveTo>
                  <a:lnTo>
                    <a:pt x="24" y="4"/>
                  </a:lnTo>
                  <a:lnTo>
                    <a:pt x="24" y="9"/>
                  </a:lnTo>
                  <a:lnTo>
                    <a:pt x="24" y="9"/>
                  </a:lnTo>
                  <a:lnTo>
                    <a:pt x="24" y="14"/>
                  </a:lnTo>
                  <a:lnTo>
                    <a:pt x="20" y="14"/>
                  </a:lnTo>
                  <a:lnTo>
                    <a:pt x="20" y="14"/>
                  </a:lnTo>
                  <a:lnTo>
                    <a:pt x="20" y="19"/>
                  </a:lnTo>
                  <a:lnTo>
                    <a:pt x="20" y="19"/>
                  </a:lnTo>
                  <a:lnTo>
                    <a:pt x="15" y="19"/>
                  </a:lnTo>
                  <a:lnTo>
                    <a:pt x="15" y="19"/>
                  </a:lnTo>
                  <a:lnTo>
                    <a:pt x="15" y="19"/>
                  </a:lnTo>
                  <a:lnTo>
                    <a:pt x="10" y="19"/>
                  </a:lnTo>
                  <a:lnTo>
                    <a:pt x="10" y="19"/>
                  </a:lnTo>
                  <a:lnTo>
                    <a:pt x="5" y="19"/>
                  </a:lnTo>
                  <a:lnTo>
                    <a:pt x="5" y="19"/>
                  </a:lnTo>
                  <a:lnTo>
                    <a:pt x="5" y="19"/>
                  </a:lnTo>
                  <a:lnTo>
                    <a:pt x="5" y="14"/>
                  </a:lnTo>
                  <a:lnTo>
                    <a:pt x="0" y="14"/>
                  </a:lnTo>
                  <a:lnTo>
                    <a:pt x="0" y="14"/>
                  </a:lnTo>
                  <a:lnTo>
                    <a:pt x="0" y="9"/>
                  </a:lnTo>
                  <a:lnTo>
                    <a:pt x="0" y="9"/>
                  </a:lnTo>
                  <a:lnTo>
                    <a:pt x="0" y="9"/>
                  </a:lnTo>
                  <a:lnTo>
                    <a:pt x="0" y="4"/>
                  </a:lnTo>
                  <a:lnTo>
                    <a:pt x="5" y="4"/>
                  </a:lnTo>
                  <a:lnTo>
                    <a:pt x="5" y="4"/>
                  </a:lnTo>
                  <a:lnTo>
                    <a:pt x="5" y="0"/>
                  </a:lnTo>
                  <a:lnTo>
                    <a:pt x="5" y="0"/>
                  </a:lnTo>
                  <a:lnTo>
                    <a:pt x="10" y="0"/>
                  </a:lnTo>
                  <a:lnTo>
                    <a:pt x="10" y="0"/>
                  </a:lnTo>
                  <a:lnTo>
                    <a:pt x="15" y="0"/>
                  </a:lnTo>
                  <a:lnTo>
                    <a:pt x="15" y="0"/>
                  </a:lnTo>
                  <a:lnTo>
                    <a:pt x="15" y="0"/>
                  </a:lnTo>
                  <a:lnTo>
                    <a:pt x="20" y="0"/>
                  </a:lnTo>
                  <a:lnTo>
                    <a:pt x="20" y="0"/>
                  </a:lnTo>
                  <a:lnTo>
                    <a:pt x="20" y="4"/>
                  </a:lnTo>
                  <a:lnTo>
                    <a:pt x="20" y="4"/>
                  </a:lnTo>
                  <a:close/>
                </a:path>
              </a:pathLst>
            </a:custGeom>
            <a:solidFill>
              <a:srgbClr val="000000"/>
            </a:solidFill>
            <a:ln w="7938">
              <a:solidFill>
                <a:srgbClr val="000000"/>
              </a:solidFill>
              <a:prstDash val="solid"/>
              <a:round/>
              <a:headEnd/>
              <a:tailEnd/>
            </a:ln>
          </p:spPr>
          <p:txBody>
            <a:bodyPr/>
            <a:lstStyle/>
            <a:p>
              <a:endParaRPr lang="fr-FR"/>
            </a:p>
          </p:txBody>
        </p:sp>
        <p:sp>
          <p:nvSpPr>
            <p:cNvPr id="1361" name="Line 1368"/>
            <p:cNvSpPr>
              <a:spLocks noChangeShapeType="1"/>
            </p:cNvSpPr>
            <p:nvPr/>
          </p:nvSpPr>
          <p:spPr bwMode="auto">
            <a:xfrm rot="2966587">
              <a:off x="6602804" y="3732212"/>
              <a:ext cx="52388" cy="100013"/>
            </a:xfrm>
            <a:prstGeom prst="line">
              <a:avLst/>
            </a:prstGeom>
            <a:noFill/>
            <a:ln w="7938">
              <a:solidFill>
                <a:srgbClr val="000000"/>
              </a:solidFill>
              <a:round/>
              <a:headEnd/>
              <a:tailEnd/>
            </a:ln>
          </p:spPr>
          <p:txBody>
            <a:bodyPr/>
            <a:lstStyle/>
            <a:p>
              <a:endParaRPr lang="fr-FR"/>
            </a:p>
          </p:txBody>
        </p:sp>
        <p:sp>
          <p:nvSpPr>
            <p:cNvPr id="1362" name="Line 1369"/>
            <p:cNvSpPr>
              <a:spLocks noChangeShapeType="1"/>
            </p:cNvSpPr>
            <p:nvPr/>
          </p:nvSpPr>
          <p:spPr bwMode="auto">
            <a:xfrm rot="2966587" flipV="1">
              <a:off x="6582167" y="3759200"/>
              <a:ext cx="100012" cy="46037"/>
            </a:xfrm>
            <a:prstGeom prst="line">
              <a:avLst/>
            </a:prstGeom>
            <a:noFill/>
            <a:ln w="7938">
              <a:solidFill>
                <a:srgbClr val="000000"/>
              </a:solidFill>
              <a:round/>
              <a:headEnd/>
              <a:tailEnd/>
            </a:ln>
          </p:spPr>
          <p:txBody>
            <a:bodyPr/>
            <a:lstStyle/>
            <a:p>
              <a:endParaRPr lang="fr-FR"/>
            </a:p>
          </p:txBody>
        </p:sp>
        <p:sp>
          <p:nvSpPr>
            <p:cNvPr id="1363" name="Freeform 1370"/>
            <p:cNvSpPr>
              <a:spLocks/>
            </p:cNvSpPr>
            <p:nvPr/>
          </p:nvSpPr>
          <p:spPr bwMode="auto">
            <a:xfrm rot="2966587">
              <a:off x="6717104" y="3814763"/>
              <a:ext cx="30162" cy="30162"/>
            </a:xfrm>
            <a:custGeom>
              <a:avLst/>
              <a:gdLst/>
              <a:ahLst/>
              <a:cxnLst>
                <a:cxn ang="0">
                  <a:pos x="19" y="5"/>
                </a:cxn>
                <a:cxn ang="0">
                  <a:pos x="19" y="5"/>
                </a:cxn>
                <a:cxn ang="0">
                  <a:pos x="19" y="5"/>
                </a:cxn>
                <a:cxn ang="0">
                  <a:pos x="19" y="9"/>
                </a:cxn>
                <a:cxn ang="0">
                  <a:pos x="19" y="9"/>
                </a:cxn>
                <a:cxn ang="0">
                  <a:pos x="19" y="14"/>
                </a:cxn>
                <a:cxn ang="0">
                  <a:pos x="19" y="14"/>
                </a:cxn>
                <a:cxn ang="0">
                  <a:pos x="14" y="14"/>
                </a:cxn>
                <a:cxn ang="0">
                  <a:pos x="14" y="19"/>
                </a:cxn>
                <a:cxn ang="0">
                  <a:pos x="14" y="19"/>
                </a:cxn>
                <a:cxn ang="0">
                  <a:pos x="9" y="19"/>
                </a:cxn>
                <a:cxn ang="0">
                  <a:pos x="9" y="19"/>
                </a:cxn>
                <a:cxn ang="0">
                  <a:pos x="9" y="19"/>
                </a:cxn>
                <a:cxn ang="0">
                  <a:pos x="4" y="19"/>
                </a:cxn>
                <a:cxn ang="0">
                  <a:pos x="4" y="19"/>
                </a:cxn>
                <a:cxn ang="0">
                  <a:pos x="4" y="19"/>
                </a:cxn>
                <a:cxn ang="0">
                  <a:pos x="0" y="14"/>
                </a:cxn>
                <a:cxn ang="0">
                  <a:pos x="0" y="14"/>
                </a:cxn>
                <a:cxn ang="0">
                  <a:pos x="0" y="14"/>
                </a:cxn>
                <a:cxn ang="0">
                  <a:pos x="0" y="9"/>
                </a:cxn>
                <a:cxn ang="0">
                  <a:pos x="0" y="9"/>
                </a:cxn>
                <a:cxn ang="0">
                  <a:pos x="0" y="9"/>
                </a:cxn>
                <a:cxn ang="0">
                  <a:pos x="0" y="5"/>
                </a:cxn>
                <a:cxn ang="0">
                  <a:pos x="0" y="5"/>
                </a:cxn>
                <a:cxn ang="0">
                  <a:pos x="0" y="5"/>
                </a:cxn>
                <a:cxn ang="0">
                  <a:pos x="0" y="0"/>
                </a:cxn>
                <a:cxn ang="0">
                  <a:pos x="4" y="0"/>
                </a:cxn>
                <a:cxn ang="0">
                  <a:pos x="4" y="0"/>
                </a:cxn>
                <a:cxn ang="0">
                  <a:pos x="4" y="0"/>
                </a:cxn>
                <a:cxn ang="0">
                  <a:pos x="9" y="0"/>
                </a:cxn>
                <a:cxn ang="0">
                  <a:pos x="9" y="0"/>
                </a:cxn>
                <a:cxn ang="0">
                  <a:pos x="9" y="0"/>
                </a:cxn>
                <a:cxn ang="0">
                  <a:pos x="14" y="0"/>
                </a:cxn>
                <a:cxn ang="0">
                  <a:pos x="14" y="0"/>
                </a:cxn>
                <a:cxn ang="0">
                  <a:pos x="14" y="0"/>
                </a:cxn>
                <a:cxn ang="0">
                  <a:pos x="19" y="0"/>
                </a:cxn>
                <a:cxn ang="0">
                  <a:pos x="19" y="5"/>
                </a:cxn>
              </a:cxnLst>
              <a:rect l="0" t="0" r="r" b="b"/>
              <a:pathLst>
                <a:path w="19" h="19">
                  <a:moveTo>
                    <a:pt x="19" y="5"/>
                  </a:moveTo>
                  <a:lnTo>
                    <a:pt x="19" y="5"/>
                  </a:lnTo>
                  <a:lnTo>
                    <a:pt x="19" y="5"/>
                  </a:lnTo>
                  <a:lnTo>
                    <a:pt x="19" y="9"/>
                  </a:lnTo>
                  <a:lnTo>
                    <a:pt x="19" y="9"/>
                  </a:lnTo>
                  <a:lnTo>
                    <a:pt x="19" y="14"/>
                  </a:lnTo>
                  <a:lnTo>
                    <a:pt x="19" y="14"/>
                  </a:lnTo>
                  <a:lnTo>
                    <a:pt x="14" y="14"/>
                  </a:lnTo>
                  <a:lnTo>
                    <a:pt x="14" y="19"/>
                  </a:lnTo>
                  <a:lnTo>
                    <a:pt x="14" y="19"/>
                  </a:lnTo>
                  <a:lnTo>
                    <a:pt x="9" y="19"/>
                  </a:lnTo>
                  <a:lnTo>
                    <a:pt x="9" y="19"/>
                  </a:lnTo>
                  <a:lnTo>
                    <a:pt x="9" y="19"/>
                  </a:lnTo>
                  <a:lnTo>
                    <a:pt x="4" y="19"/>
                  </a:lnTo>
                  <a:lnTo>
                    <a:pt x="4" y="19"/>
                  </a:lnTo>
                  <a:lnTo>
                    <a:pt x="4" y="19"/>
                  </a:lnTo>
                  <a:lnTo>
                    <a:pt x="0" y="14"/>
                  </a:lnTo>
                  <a:lnTo>
                    <a:pt x="0" y="14"/>
                  </a:lnTo>
                  <a:lnTo>
                    <a:pt x="0" y="14"/>
                  </a:lnTo>
                  <a:lnTo>
                    <a:pt x="0" y="9"/>
                  </a:lnTo>
                  <a:lnTo>
                    <a:pt x="0" y="9"/>
                  </a:lnTo>
                  <a:lnTo>
                    <a:pt x="0" y="9"/>
                  </a:lnTo>
                  <a:lnTo>
                    <a:pt x="0" y="5"/>
                  </a:lnTo>
                  <a:lnTo>
                    <a:pt x="0" y="5"/>
                  </a:lnTo>
                  <a:lnTo>
                    <a:pt x="0" y="5"/>
                  </a:lnTo>
                  <a:lnTo>
                    <a:pt x="0" y="0"/>
                  </a:lnTo>
                  <a:lnTo>
                    <a:pt x="4" y="0"/>
                  </a:lnTo>
                  <a:lnTo>
                    <a:pt x="4" y="0"/>
                  </a:lnTo>
                  <a:lnTo>
                    <a:pt x="4" y="0"/>
                  </a:lnTo>
                  <a:lnTo>
                    <a:pt x="9" y="0"/>
                  </a:lnTo>
                  <a:lnTo>
                    <a:pt x="9" y="0"/>
                  </a:lnTo>
                  <a:lnTo>
                    <a:pt x="9" y="0"/>
                  </a:lnTo>
                  <a:lnTo>
                    <a:pt x="14" y="0"/>
                  </a:lnTo>
                  <a:lnTo>
                    <a:pt x="14" y="0"/>
                  </a:lnTo>
                  <a:lnTo>
                    <a:pt x="14" y="0"/>
                  </a:lnTo>
                  <a:lnTo>
                    <a:pt x="19" y="0"/>
                  </a:lnTo>
                  <a:lnTo>
                    <a:pt x="19" y="5"/>
                  </a:lnTo>
                  <a:close/>
                </a:path>
              </a:pathLst>
            </a:custGeom>
            <a:solidFill>
              <a:srgbClr val="000000"/>
            </a:solidFill>
            <a:ln w="7938">
              <a:solidFill>
                <a:srgbClr val="000000"/>
              </a:solidFill>
              <a:prstDash val="solid"/>
              <a:round/>
              <a:headEnd/>
              <a:tailEnd/>
            </a:ln>
          </p:spPr>
          <p:txBody>
            <a:bodyPr/>
            <a:lstStyle/>
            <a:p>
              <a:endParaRPr lang="fr-FR"/>
            </a:p>
          </p:txBody>
        </p:sp>
        <p:sp>
          <p:nvSpPr>
            <p:cNvPr id="1364" name="Line 1371"/>
            <p:cNvSpPr>
              <a:spLocks noChangeShapeType="1"/>
            </p:cNvSpPr>
            <p:nvPr/>
          </p:nvSpPr>
          <p:spPr bwMode="auto">
            <a:xfrm rot="2966587">
              <a:off x="6714723" y="3779044"/>
              <a:ext cx="46037" cy="98425"/>
            </a:xfrm>
            <a:prstGeom prst="line">
              <a:avLst/>
            </a:prstGeom>
            <a:noFill/>
            <a:ln w="7938">
              <a:solidFill>
                <a:srgbClr val="000000"/>
              </a:solidFill>
              <a:round/>
              <a:headEnd/>
              <a:tailEnd/>
            </a:ln>
          </p:spPr>
          <p:txBody>
            <a:bodyPr/>
            <a:lstStyle/>
            <a:p>
              <a:endParaRPr lang="fr-FR"/>
            </a:p>
          </p:txBody>
        </p:sp>
        <p:sp>
          <p:nvSpPr>
            <p:cNvPr id="1365" name="Line 1372"/>
            <p:cNvSpPr>
              <a:spLocks noChangeShapeType="1"/>
            </p:cNvSpPr>
            <p:nvPr/>
          </p:nvSpPr>
          <p:spPr bwMode="auto">
            <a:xfrm rot="2966587" flipV="1">
              <a:off x="6679004" y="3806825"/>
              <a:ext cx="106362" cy="46038"/>
            </a:xfrm>
            <a:prstGeom prst="line">
              <a:avLst/>
            </a:prstGeom>
            <a:noFill/>
            <a:ln w="7938">
              <a:solidFill>
                <a:srgbClr val="000000"/>
              </a:solidFill>
              <a:round/>
              <a:headEnd/>
              <a:tailEnd/>
            </a:ln>
          </p:spPr>
          <p:txBody>
            <a:bodyPr/>
            <a:lstStyle/>
            <a:p>
              <a:endParaRPr lang="fr-FR"/>
            </a:p>
          </p:txBody>
        </p:sp>
        <p:sp>
          <p:nvSpPr>
            <p:cNvPr id="1366" name="Freeform 1373"/>
            <p:cNvSpPr>
              <a:spLocks/>
            </p:cNvSpPr>
            <p:nvPr/>
          </p:nvSpPr>
          <p:spPr bwMode="auto">
            <a:xfrm rot="2966587">
              <a:off x="6690116" y="3736975"/>
              <a:ext cx="30163" cy="30163"/>
            </a:xfrm>
            <a:custGeom>
              <a:avLst/>
              <a:gdLst/>
              <a:ahLst/>
              <a:cxnLst>
                <a:cxn ang="0">
                  <a:pos x="19" y="4"/>
                </a:cxn>
                <a:cxn ang="0">
                  <a:pos x="19" y="9"/>
                </a:cxn>
                <a:cxn ang="0">
                  <a:pos x="19" y="9"/>
                </a:cxn>
                <a:cxn ang="0">
                  <a:pos x="19" y="9"/>
                </a:cxn>
                <a:cxn ang="0">
                  <a:pos x="19" y="14"/>
                </a:cxn>
                <a:cxn ang="0">
                  <a:pos x="19" y="14"/>
                </a:cxn>
                <a:cxn ang="0">
                  <a:pos x="19" y="14"/>
                </a:cxn>
                <a:cxn ang="0">
                  <a:pos x="14" y="19"/>
                </a:cxn>
                <a:cxn ang="0">
                  <a:pos x="14" y="19"/>
                </a:cxn>
                <a:cxn ang="0">
                  <a:pos x="14" y="19"/>
                </a:cxn>
                <a:cxn ang="0">
                  <a:pos x="9" y="19"/>
                </a:cxn>
                <a:cxn ang="0">
                  <a:pos x="9" y="19"/>
                </a:cxn>
                <a:cxn ang="0">
                  <a:pos x="9" y="19"/>
                </a:cxn>
                <a:cxn ang="0">
                  <a:pos x="4" y="19"/>
                </a:cxn>
                <a:cxn ang="0">
                  <a:pos x="4" y="19"/>
                </a:cxn>
                <a:cxn ang="0">
                  <a:pos x="0" y="19"/>
                </a:cxn>
                <a:cxn ang="0">
                  <a:pos x="0" y="19"/>
                </a:cxn>
                <a:cxn ang="0">
                  <a:pos x="0" y="19"/>
                </a:cxn>
                <a:cxn ang="0">
                  <a:pos x="0" y="14"/>
                </a:cxn>
                <a:cxn ang="0">
                  <a:pos x="0" y="14"/>
                </a:cxn>
                <a:cxn ang="0">
                  <a:pos x="0" y="14"/>
                </a:cxn>
                <a:cxn ang="0">
                  <a:pos x="0" y="9"/>
                </a:cxn>
                <a:cxn ang="0">
                  <a:pos x="0" y="9"/>
                </a:cxn>
                <a:cxn ang="0">
                  <a:pos x="0" y="4"/>
                </a:cxn>
                <a:cxn ang="0">
                  <a:pos x="0" y="4"/>
                </a:cxn>
                <a:cxn ang="0">
                  <a:pos x="0" y="4"/>
                </a:cxn>
                <a:cxn ang="0">
                  <a:pos x="0" y="0"/>
                </a:cxn>
                <a:cxn ang="0">
                  <a:pos x="4" y="0"/>
                </a:cxn>
                <a:cxn ang="0">
                  <a:pos x="4" y="0"/>
                </a:cxn>
                <a:cxn ang="0">
                  <a:pos x="9" y="0"/>
                </a:cxn>
                <a:cxn ang="0">
                  <a:pos x="9" y="0"/>
                </a:cxn>
                <a:cxn ang="0">
                  <a:pos x="9" y="0"/>
                </a:cxn>
                <a:cxn ang="0">
                  <a:pos x="14" y="0"/>
                </a:cxn>
                <a:cxn ang="0">
                  <a:pos x="14" y="0"/>
                </a:cxn>
                <a:cxn ang="0">
                  <a:pos x="14" y="4"/>
                </a:cxn>
                <a:cxn ang="0">
                  <a:pos x="19" y="4"/>
                </a:cxn>
                <a:cxn ang="0">
                  <a:pos x="19" y="4"/>
                </a:cxn>
              </a:cxnLst>
              <a:rect l="0" t="0" r="r" b="b"/>
              <a:pathLst>
                <a:path w="19" h="19">
                  <a:moveTo>
                    <a:pt x="19" y="4"/>
                  </a:moveTo>
                  <a:lnTo>
                    <a:pt x="19" y="9"/>
                  </a:lnTo>
                  <a:lnTo>
                    <a:pt x="19" y="9"/>
                  </a:lnTo>
                  <a:lnTo>
                    <a:pt x="19" y="9"/>
                  </a:lnTo>
                  <a:lnTo>
                    <a:pt x="19" y="14"/>
                  </a:lnTo>
                  <a:lnTo>
                    <a:pt x="19" y="14"/>
                  </a:lnTo>
                  <a:lnTo>
                    <a:pt x="19" y="14"/>
                  </a:lnTo>
                  <a:lnTo>
                    <a:pt x="14" y="19"/>
                  </a:lnTo>
                  <a:lnTo>
                    <a:pt x="14" y="19"/>
                  </a:lnTo>
                  <a:lnTo>
                    <a:pt x="14" y="19"/>
                  </a:lnTo>
                  <a:lnTo>
                    <a:pt x="9" y="19"/>
                  </a:lnTo>
                  <a:lnTo>
                    <a:pt x="9" y="19"/>
                  </a:lnTo>
                  <a:lnTo>
                    <a:pt x="9" y="19"/>
                  </a:lnTo>
                  <a:lnTo>
                    <a:pt x="4" y="19"/>
                  </a:lnTo>
                  <a:lnTo>
                    <a:pt x="4" y="19"/>
                  </a:lnTo>
                  <a:lnTo>
                    <a:pt x="0" y="19"/>
                  </a:lnTo>
                  <a:lnTo>
                    <a:pt x="0" y="19"/>
                  </a:lnTo>
                  <a:lnTo>
                    <a:pt x="0" y="19"/>
                  </a:lnTo>
                  <a:lnTo>
                    <a:pt x="0" y="14"/>
                  </a:lnTo>
                  <a:lnTo>
                    <a:pt x="0" y="14"/>
                  </a:lnTo>
                  <a:lnTo>
                    <a:pt x="0" y="14"/>
                  </a:lnTo>
                  <a:lnTo>
                    <a:pt x="0" y="9"/>
                  </a:lnTo>
                  <a:lnTo>
                    <a:pt x="0" y="9"/>
                  </a:lnTo>
                  <a:lnTo>
                    <a:pt x="0" y="4"/>
                  </a:lnTo>
                  <a:lnTo>
                    <a:pt x="0" y="4"/>
                  </a:lnTo>
                  <a:lnTo>
                    <a:pt x="0" y="4"/>
                  </a:lnTo>
                  <a:lnTo>
                    <a:pt x="0" y="0"/>
                  </a:lnTo>
                  <a:lnTo>
                    <a:pt x="4" y="0"/>
                  </a:lnTo>
                  <a:lnTo>
                    <a:pt x="4" y="0"/>
                  </a:lnTo>
                  <a:lnTo>
                    <a:pt x="9" y="0"/>
                  </a:lnTo>
                  <a:lnTo>
                    <a:pt x="9" y="0"/>
                  </a:lnTo>
                  <a:lnTo>
                    <a:pt x="9" y="0"/>
                  </a:lnTo>
                  <a:lnTo>
                    <a:pt x="14" y="0"/>
                  </a:lnTo>
                  <a:lnTo>
                    <a:pt x="14" y="0"/>
                  </a:lnTo>
                  <a:lnTo>
                    <a:pt x="14" y="4"/>
                  </a:lnTo>
                  <a:lnTo>
                    <a:pt x="19" y="4"/>
                  </a:lnTo>
                  <a:lnTo>
                    <a:pt x="19" y="4"/>
                  </a:lnTo>
                  <a:close/>
                </a:path>
              </a:pathLst>
            </a:custGeom>
            <a:solidFill>
              <a:srgbClr val="000000"/>
            </a:solidFill>
            <a:ln w="7938">
              <a:solidFill>
                <a:srgbClr val="000000"/>
              </a:solidFill>
              <a:prstDash val="solid"/>
              <a:round/>
              <a:headEnd/>
              <a:tailEnd/>
            </a:ln>
          </p:spPr>
          <p:txBody>
            <a:bodyPr/>
            <a:lstStyle/>
            <a:p>
              <a:endParaRPr lang="fr-FR"/>
            </a:p>
          </p:txBody>
        </p:sp>
        <p:sp>
          <p:nvSpPr>
            <p:cNvPr id="1367" name="Line 1374"/>
            <p:cNvSpPr>
              <a:spLocks noChangeShapeType="1"/>
            </p:cNvSpPr>
            <p:nvPr/>
          </p:nvSpPr>
          <p:spPr bwMode="auto">
            <a:xfrm rot="2966587">
              <a:off x="6680591" y="3705226"/>
              <a:ext cx="46037" cy="100012"/>
            </a:xfrm>
            <a:prstGeom prst="line">
              <a:avLst/>
            </a:prstGeom>
            <a:noFill/>
            <a:ln w="7938">
              <a:solidFill>
                <a:srgbClr val="000000"/>
              </a:solidFill>
              <a:round/>
              <a:headEnd/>
              <a:tailEnd/>
            </a:ln>
          </p:spPr>
          <p:txBody>
            <a:bodyPr/>
            <a:lstStyle/>
            <a:p>
              <a:endParaRPr lang="fr-FR"/>
            </a:p>
          </p:txBody>
        </p:sp>
        <p:sp>
          <p:nvSpPr>
            <p:cNvPr id="1368" name="Line 1375"/>
            <p:cNvSpPr>
              <a:spLocks noChangeShapeType="1"/>
            </p:cNvSpPr>
            <p:nvPr/>
          </p:nvSpPr>
          <p:spPr bwMode="auto">
            <a:xfrm rot="2966587" flipV="1">
              <a:off x="6654397" y="3725069"/>
              <a:ext cx="98425" cy="46038"/>
            </a:xfrm>
            <a:prstGeom prst="line">
              <a:avLst/>
            </a:prstGeom>
            <a:noFill/>
            <a:ln w="7938">
              <a:solidFill>
                <a:srgbClr val="000000"/>
              </a:solidFill>
              <a:round/>
              <a:headEnd/>
              <a:tailEnd/>
            </a:ln>
          </p:spPr>
          <p:txBody>
            <a:bodyPr/>
            <a:lstStyle/>
            <a:p>
              <a:endParaRPr lang="fr-FR"/>
            </a:p>
          </p:txBody>
        </p:sp>
        <p:sp>
          <p:nvSpPr>
            <p:cNvPr id="1369" name="Freeform 1376"/>
            <p:cNvSpPr>
              <a:spLocks/>
            </p:cNvSpPr>
            <p:nvPr/>
          </p:nvSpPr>
          <p:spPr bwMode="auto">
            <a:xfrm rot="2966587">
              <a:off x="7134616" y="4070350"/>
              <a:ext cx="30163" cy="30163"/>
            </a:xfrm>
            <a:custGeom>
              <a:avLst/>
              <a:gdLst/>
              <a:ahLst/>
              <a:cxnLst>
                <a:cxn ang="0">
                  <a:pos x="0" y="14"/>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9" y="0"/>
                </a:cxn>
                <a:cxn ang="0">
                  <a:pos x="9" y="0"/>
                </a:cxn>
                <a:cxn ang="0">
                  <a:pos x="14" y="0"/>
                </a:cxn>
                <a:cxn ang="0">
                  <a:pos x="14" y="0"/>
                </a:cxn>
                <a:cxn ang="0">
                  <a:pos x="14" y="0"/>
                </a:cxn>
                <a:cxn ang="0">
                  <a:pos x="19" y="0"/>
                </a:cxn>
                <a:cxn ang="0">
                  <a:pos x="19" y="5"/>
                </a:cxn>
                <a:cxn ang="0">
                  <a:pos x="19" y="5"/>
                </a:cxn>
                <a:cxn ang="0">
                  <a:pos x="19" y="5"/>
                </a:cxn>
                <a:cxn ang="0">
                  <a:pos x="19" y="9"/>
                </a:cxn>
                <a:cxn ang="0">
                  <a:pos x="19" y="9"/>
                </a:cxn>
                <a:cxn ang="0">
                  <a:pos x="19" y="9"/>
                </a:cxn>
                <a:cxn ang="0">
                  <a:pos x="19" y="14"/>
                </a:cxn>
                <a:cxn ang="0">
                  <a:pos x="19" y="14"/>
                </a:cxn>
                <a:cxn ang="0">
                  <a:pos x="19" y="19"/>
                </a:cxn>
                <a:cxn ang="0">
                  <a:pos x="14" y="19"/>
                </a:cxn>
                <a:cxn ang="0">
                  <a:pos x="14" y="19"/>
                </a:cxn>
                <a:cxn ang="0">
                  <a:pos x="14" y="19"/>
                </a:cxn>
                <a:cxn ang="0">
                  <a:pos x="9" y="19"/>
                </a:cxn>
                <a:cxn ang="0">
                  <a:pos x="9" y="19"/>
                </a:cxn>
                <a:cxn ang="0">
                  <a:pos x="9" y="19"/>
                </a:cxn>
                <a:cxn ang="0">
                  <a:pos x="5" y="19"/>
                </a:cxn>
                <a:cxn ang="0">
                  <a:pos x="5" y="19"/>
                </a:cxn>
                <a:cxn ang="0">
                  <a:pos x="5" y="19"/>
                </a:cxn>
                <a:cxn ang="0">
                  <a:pos x="0" y="14"/>
                </a:cxn>
              </a:cxnLst>
              <a:rect l="0" t="0" r="r" b="b"/>
              <a:pathLst>
                <a:path w="19" h="19">
                  <a:moveTo>
                    <a:pt x="0" y="14"/>
                  </a:moveTo>
                  <a:lnTo>
                    <a:pt x="0" y="14"/>
                  </a:lnTo>
                  <a:lnTo>
                    <a:pt x="0" y="14"/>
                  </a:lnTo>
                  <a:lnTo>
                    <a:pt x="0" y="9"/>
                  </a:lnTo>
                  <a:lnTo>
                    <a:pt x="0" y="9"/>
                  </a:lnTo>
                  <a:lnTo>
                    <a:pt x="0" y="9"/>
                  </a:lnTo>
                  <a:lnTo>
                    <a:pt x="0" y="5"/>
                  </a:lnTo>
                  <a:lnTo>
                    <a:pt x="0" y="5"/>
                  </a:lnTo>
                  <a:lnTo>
                    <a:pt x="0" y="5"/>
                  </a:lnTo>
                  <a:lnTo>
                    <a:pt x="5" y="0"/>
                  </a:lnTo>
                  <a:lnTo>
                    <a:pt x="5" y="0"/>
                  </a:lnTo>
                  <a:lnTo>
                    <a:pt x="5" y="0"/>
                  </a:lnTo>
                  <a:lnTo>
                    <a:pt x="9" y="0"/>
                  </a:lnTo>
                  <a:lnTo>
                    <a:pt x="9" y="0"/>
                  </a:lnTo>
                  <a:lnTo>
                    <a:pt x="14" y="0"/>
                  </a:lnTo>
                  <a:lnTo>
                    <a:pt x="14" y="0"/>
                  </a:lnTo>
                  <a:lnTo>
                    <a:pt x="14" y="0"/>
                  </a:lnTo>
                  <a:lnTo>
                    <a:pt x="19" y="0"/>
                  </a:lnTo>
                  <a:lnTo>
                    <a:pt x="19" y="5"/>
                  </a:lnTo>
                  <a:lnTo>
                    <a:pt x="19" y="5"/>
                  </a:lnTo>
                  <a:lnTo>
                    <a:pt x="19" y="5"/>
                  </a:lnTo>
                  <a:lnTo>
                    <a:pt x="19" y="9"/>
                  </a:lnTo>
                  <a:lnTo>
                    <a:pt x="19" y="9"/>
                  </a:lnTo>
                  <a:lnTo>
                    <a:pt x="19" y="9"/>
                  </a:lnTo>
                  <a:lnTo>
                    <a:pt x="19" y="14"/>
                  </a:lnTo>
                  <a:lnTo>
                    <a:pt x="19" y="14"/>
                  </a:lnTo>
                  <a:lnTo>
                    <a:pt x="19" y="19"/>
                  </a:lnTo>
                  <a:lnTo>
                    <a:pt x="14" y="19"/>
                  </a:lnTo>
                  <a:lnTo>
                    <a:pt x="14" y="19"/>
                  </a:lnTo>
                  <a:lnTo>
                    <a:pt x="14" y="19"/>
                  </a:lnTo>
                  <a:lnTo>
                    <a:pt x="9" y="19"/>
                  </a:lnTo>
                  <a:lnTo>
                    <a:pt x="9" y="19"/>
                  </a:lnTo>
                  <a:lnTo>
                    <a:pt x="9" y="19"/>
                  </a:lnTo>
                  <a:lnTo>
                    <a:pt x="5" y="19"/>
                  </a:lnTo>
                  <a:lnTo>
                    <a:pt x="5" y="19"/>
                  </a:lnTo>
                  <a:lnTo>
                    <a:pt x="5" y="19"/>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370" name="Line 1377"/>
            <p:cNvSpPr>
              <a:spLocks noChangeShapeType="1"/>
            </p:cNvSpPr>
            <p:nvPr/>
          </p:nvSpPr>
          <p:spPr bwMode="auto">
            <a:xfrm rot="2966587">
              <a:off x="7111598" y="4039394"/>
              <a:ext cx="76200" cy="90487"/>
            </a:xfrm>
            <a:prstGeom prst="line">
              <a:avLst/>
            </a:prstGeom>
            <a:noFill/>
            <a:ln w="7938">
              <a:solidFill>
                <a:srgbClr val="000000"/>
              </a:solidFill>
              <a:round/>
              <a:headEnd/>
              <a:tailEnd/>
            </a:ln>
          </p:spPr>
          <p:txBody>
            <a:bodyPr/>
            <a:lstStyle/>
            <a:p>
              <a:endParaRPr lang="fr-FR"/>
            </a:p>
          </p:txBody>
        </p:sp>
        <p:sp>
          <p:nvSpPr>
            <p:cNvPr id="1371" name="Line 1378"/>
            <p:cNvSpPr>
              <a:spLocks noChangeShapeType="1"/>
            </p:cNvSpPr>
            <p:nvPr/>
          </p:nvSpPr>
          <p:spPr bwMode="auto">
            <a:xfrm rot="2966587" flipV="1">
              <a:off x="7100485" y="4053681"/>
              <a:ext cx="92075" cy="68263"/>
            </a:xfrm>
            <a:prstGeom prst="line">
              <a:avLst/>
            </a:prstGeom>
            <a:noFill/>
            <a:ln w="7938">
              <a:solidFill>
                <a:srgbClr val="000000"/>
              </a:solidFill>
              <a:round/>
              <a:headEnd/>
              <a:tailEnd/>
            </a:ln>
          </p:spPr>
          <p:txBody>
            <a:bodyPr/>
            <a:lstStyle/>
            <a:p>
              <a:endParaRPr lang="fr-FR"/>
            </a:p>
          </p:txBody>
        </p:sp>
        <p:sp>
          <p:nvSpPr>
            <p:cNvPr id="1372" name="Freeform 1379"/>
            <p:cNvSpPr>
              <a:spLocks/>
            </p:cNvSpPr>
            <p:nvPr/>
          </p:nvSpPr>
          <p:spPr bwMode="auto">
            <a:xfrm rot="2966587">
              <a:off x="7201291" y="4022725"/>
              <a:ext cx="38100" cy="38100"/>
            </a:xfrm>
            <a:custGeom>
              <a:avLst/>
              <a:gdLst/>
              <a:ahLst/>
              <a:cxnLst>
                <a:cxn ang="0">
                  <a:pos x="19" y="19"/>
                </a:cxn>
                <a:cxn ang="0">
                  <a:pos x="19" y="24"/>
                </a:cxn>
                <a:cxn ang="0">
                  <a:pos x="14" y="24"/>
                </a:cxn>
                <a:cxn ang="0">
                  <a:pos x="14" y="24"/>
                </a:cxn>
                <a:cxn ang="0">
                  <a:pos x="14" y="24"/>
                </a:cxn>
                <a:cxn ang="0">
                  <a:pos x="9" y="24"/>
                </a:cxn>
                <a:cxn ang="0">
                  <a:pos x="9" y="24"/>
                </a:cxn>
                <a:cxn ang="0">
                  <a:pos x="4" y="24"/>
                </a:cxn>
                <a:cxn ang="0">
                  <a:pos x="4" y="19"/>
                </a:cxn>
                <a:cxn ang="0">
                  <a:pos x="4" y="19"/>
                </a:cxn>
                <a:cxn ang="0">
                  <a:pos x="4" y="19"/>
                </a:cxn>
                <a:cxn ang="0">
                  <a:pos x="0" y="14"/>
                </a:cxn>
                <a:cxn ang="0">
                  <a:pos x="0" y="14"/>
                </a:cxn>
                <a:cxn ang="0">
                  <a:pos x="0" y="14"/>
                </a:cxn>
                <a:cxn ang="0">
                  <a:pos x="0" y="10"/>
                </a:cxn>
                <a:cxn ang="0">
                  <a:pos x="4" y="10"/>
                </a:cxn>
                <a:cxn ang="0">
                  <a:pos x="4" y="5"/>
                </a:cxn>
                <a:cxn ang="0">
                  <a:pos x="4" y="5"/>
                </a:cxn>
                <a:cxn ang="0">
                  <a:pos x="4" y="5"/>
                </a:cxn>
                <a:cxn ang="0">
                  <a:pos x="9" y="5"/>
                </a:cxn>
                <a:cxn ang="0">
                  <a:pos x="9" y="5"/>
                </a:cxn>
                <a:cxn ang="0">
                  <a:pos x="9" y="0"/>
                </a:cxn>
                <a:cxn ang="0">
                  <a:pos x="14" y="0"/>
                </a:cxn>
                <a:cxn ang="0">
                  <a:pos x="14" y="0"/>
                </a:cxn>
                <a:cxn ang="0">
                  <a:pos x="14" y="5"/>
                </a:cxn>
                <a:cxn ang="0">
                  <a:pos x="19" y="5"/>
                </a:cxn>
                <a:cxn ang="0">
                  <a:pos x="19" y="5"/>
                </a:cxn>
                <a:cxn ang="0">
                  <a:pos x="19" y="5"/>
                </a:cxn>
                <a:cxn ang="0">
                  <a:pos x="24" y="10"/>
                </a:cxn>
                <a:cxn ang="0">
                  <a:pos x="24" y="10"/>
                </a:cxn>
                <a:cxn ang="0">
                  <a:pos x="24" y="10"/>
                </a:cxn>
                <a:cxn ang="0">
                  <a:pos x="24" y="14"/>
                </a:cxn>
                <a:cxn ang="0">
                  <a:pos x="24" y="14"/>
                </a:cxn>
                <a:cxn ang="0">
                  <a:pos x="24" y="19"/>
                </a:cxn>
                <a:cxn ang="0">
                  <a:pos x="19" y="19"/>
                </a:cxn>
                <a:cxn ang="0">
                  <a:pos x="19" y="19"/>
                </a:cxn>
                <a:cxn ang="0">
                  <a:pos x="19" y="19"/>
                </a:cxn>
              </a:cxnLst>
              <a:rect l="0" t="0" r="r" b="b"/>
              <a:pathLst>
                <a:path w="24" h="24">
                  <a:moveTo>
                    <a:pt x="19" y="19"/>
                  </a:moveTo>
                  <a:lnTo>
                    <a:pt x="19" y="24"/>
                  </a:lnTo>
                  <a:lnTo>
                    <a:pt x="14" y="24"/>
                  </a:lnTo>
                  <a:lnTo>
                    <a:pt x="14" y="24"/>
                  </a:lnTo>
                  <a:lnTo>
                    <a:pt x="14" y="24"/>
                  </a:lnTo>
                  <a:lnTo>
                    <a:pt x="9" y="24"/>
                  </a:lnTo>
                  <a:lnTo>
                    <a:pt x="9" y="24"/>
                  </a:lnTo>
                  <a:lnTo>
                    <a:pt x="4" y="24"/>
                  </a:lnTo>
                  <a:lnTo>
                    <a:pt x="4" y="19"/>
                  </a:lnTo>
                  <a:lnTo>
                    <a:pt x="4" y="19"/>
                  </a:lnTo>
                  <a:lnTo>
                    <a:pt x="4" y="19"/>
                  </a:lnTo>
                  <a:lnTo>
                    <a:pt x="0" y="14"/>
                  </a:lnTo>
                  <a:lnTo>
                    <a:pt x="0" y="14"/>
                  </a:lnTo>
                  <a:lnTo>
                    <a:pt x="0" y="14"/>
                  </a:lnTo>
                  <a:lnTo>
                    <a:pt x="0" y="10"/>
                  </a:lnTo>
                  <a:lnTo>
                    <a:pt x="4" y="10"/>
                  </a:lnTo>
                  <a:lnTo>
                    <a:pt x="4" y="5"/>
                  </a:lnTo>
                  <a:lnTo>
                    <a:pt x="4" y="5"/>
                  </a:lnTo>
                  <a:lnTo>
                    <a:pt x="4" y="5"/>
                  </a:lnTo>
                  <a:lnTo>
                    <a:pt x="9" y="5"/>
                  </a:lnTo>
                  <a:lnTo>
                    <a:pt x="9" y="5"/>
                  </a:lnTo>
                  <a:lnTo>
                    <a:pt x="9" y="0"/>
                  </a:lnTo>
                  <a:lnTo>
                    <a:pt x="14" y="0"/>
                  </a:lnTo>
                  <a:lnTo>
                    <a:pt x="14" y="0"/>
                  </a:lnTo>
                  <a:lnTo>
                    <a:pt x="14" y="5"/>
                  </a:lnTo>
                  <a:lnTo>
                    <a:pt x="19" y="5"/>
                  </a:lnTo>
                  <a:lnTo>
                    <a:pt x="19" y="5"/>
                  </a:lnTo>
                  <a:lnTo>
                    <a:pt x="19" y="5"/>
                  </a:lnTo>
                  <a:lnTo>
                    <a:pt x="24" y="10"/>
                  </a:lnTo>
                  <a:lnTo>
                    <a:pt x="24" y="10"/>
                  </a:lnTo>
                  <a:lnTo>
                    <a:pt x="24" y="10"/>
                  </a:lnTo>
                  <a:lnTo>
                    <a:pt x="24" y="14"/>
                  </a:lnTo>
                  <a:lnTo>
                    <a:pt x="24" y="14"/>
                  </a:lnTo>
                  <a:lnTo>
                    <a:pt x="24" y="19"/>
                  </a:lnTo>
                  <a:lnTo>
                    <a:pt x="19" y="19"/>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373" name="Line 1380"/>
            <p:cNvSpPr>
              <a:spLocks noChangeShapeType="1"/>
            </p:cNvSpPr>
            <p:nvPr/>
          </p:nvSpPr>
          <p:spPr bwMode="auto">
            <a:xfrm rot="2966587" flipV="1">
              <a:off x="7178272" y="4006057"/>
              <a:ext cx="84137" cy="69850"/>
            </a:xfrm>
            <a:prstGeom prst="line">
              <a:avLst/>
            </a:prstGeom>
            <a:noFill/>
            <a:ln w="7938">
              <a:solidFill>
                <a:srgbClr val="000000"/>
              </a:solidFill>
              <a:round/>
              <a:headEnd/>
              <a:tailEnd/>
            </a:ln>
          </p:spPr>
          <p:txBody>
            <a:bodyPr/>
            <a:lstStyle/>
            <a:p>
              <a:endParaRPr lang="fr-FR"/>
            </a:p>
          </p:txBody>
        </p:sp>
        <p:sp>
          <p:nvSpPr>
            <p:cNvPr id="1374" name="Line 1381"/>
            <p:cNvSpPr>
              <a:spLocks noChangeShapeType="1"/>
            </p:cNvSpPr>
            <p:nvPr/>
          </p:nvSpPr>
          <p:spPr bwMode="auto">
            <a:xfrm rot="2966587">
              <a:off x="7186209" y="3999707"/>
              <a:ext cx="68263" cy="82550"/>
            </a:xfrm>
            <a:prstGeom prst="line">
              <a:avLst/>
            </a:prstGeom>
            <a:noFill/>
            <a:ln w="7938">
              <a:solidFill>
                <a:srgbClr val="000000"/>
              </a:solidFill>
              <a:round/>
              <a:headEnd/>
              <a:tailEnd/>
            </a:ln>
          </p:spPr>
          <p:txBody>
            <a:bodyPr/>
            <a:lstStyle/>
            <a:p>
              <a:endParaRPr lang="fr-FR"/>
            </a:p>
          </p:txBody>
        </p:sp>
        <p:sp>
          <p:nvSpPr>
            <p:cNvPr id="1375" name="Freeform 1382"/>
            <p:cNvSpPr>
              <a:spLocks/>
            </p:cNvSpPr>
            <p:nvPr/>
          </p:nvSpPr>
          <p:spPr bwMode="auto">
            <a:xfrm rot="2966587">
              <a:off x="7185416" y="4140200"/>
              <a:ext cx="30163" cy="30163"/>
            </a:xfrm>
            <a:custGeom>
              <a:avLst/>
              <a:gdLst/>
              <a:ahLst/>
              <a:cxnLst>
                <a:cxn ang="0">
                  <a:pos x="14" y="19"/>
                </a:cxn>
                <a:cxn ang="0">
                  <a:pos x="14" y="19"/>
                </a:cxn>
                <a:cxn ang="0">
                  <a:pos x="9" y="19"/>
                </a:cxn>
                <a:cxn ang="0">
                  <a:pos x="9" y="19"/>
                </a:cxn>
                <a:cxn ang="0">
                  <a:pos x="9" y="19"/>
                </a:cxn>
                <a:cxn ang="0">
                  <a:pos x="4" y="19"/>
                </a:cxn>
                <a:cxn ang="0">
                  <a:pos x="4" y="19"/>
                </a:cxn>
                <a:cxn ang="0">
                  <a:pos x="4" y="19"/>
                </a:cxn>
                <a:cxn ang="0">
                  <a:pos x="0" y="19"/>
                </a:cxn>
                <a:cxn ang="0">
                  <a:pos x="0" y="14"/>
                </a:cxn>
                <a:cxn ang="0">
                  <a:pos x="0" y="14"/>
                </a:cxn>
                <a:cxn ang="0">
                  <a:pos x="0" y="14"/>
                </a:cxn>
                <a:cxn ang="0">
                  <a:pos x="0" y="9"/>
                </a:cxn>
                <a:cxn ang="0">
                  <a:pos x="0" y="9"/>
                </a:cxn>
                <a:cxn ang="0">
                  <a:pos x="0" y="9"/>
                </a:cxn>
                <a:cxn ang="0">
                  <a:pos x="0" y="4"/>
                </a:cxn>
                <a:cxn ang="0">
                  <a:pos x="0" y="4"/>
                </a:cxn>
                <a:cxn ang="0">
                  <a:pos x="0" y="4"/>
                </a:cxn>
                <a:cxn ang="0">
                  <a:pos x="0" y="0"/>
                </a:cxn>
                <a:cxn ang="0">
                  <a:pos x="4" y="0"/>
                </a:cxn>
                <a:cxn ang="0">
                  <a:pos x="4" y="0"/>
                </a:cxn>
                <a:cxn ang="0">
                  <a:pos x="4" y="0"/>
                </a:cxn>
                <a:cxn ang="0">
                  <a:pos x="9" y="0"/>
                </a:cxn>
                <a:cxn ang="0">
                  <a:pos x="9" y="0"/>
                </a:cxn>
                <a:cxn ang="0">
                  <a:pos x="14" y="0"/>
                </a:cxn>
                <a:cxn ang="0">
                  <a:pos x="14" y="0"/>
                </a:cxn>
                <a:cxn ang="0">
                  <a:pos x="14" y="0"/>
                </a:cxn>
                <a:cxn ang="0">
                  <a:pos x="14" y="4"/>
                </a:cxn>
                <a:cxn ang="0">
                  <a:pos x="19" y="4"/>
                </a:cxn>
                <a:cxn ang="0">
                  <a:pos x="19" y="4"/>
                </a:cxn>
                <a:cxn ang="0">
                  <a:pos x="19" y="9"/>
                </a:cxn>
                <a:cxn ang="0">
                  <a:pos x="19" y="9"/>
                </a:cxn>
                <a:cxn ang="0">
                  <a:pos x="19" y="14"/>
                </a:cxn>
                <a:cxn ang="0">
                  <a:pos x="19" y="14"/>
                </a:cxn>
                <a:cxn ang="0">
                  <a:pos x="19" y="14"/>
                </a:cxn>
                <a:cxn ang="0">
                  <a:pos x="14" y="19"/>
                </a:cxn>
                <a:cxn ang="0">
                  <a:pos x="14" y="19"/>
                </a:cxn>
              </a:cxnLst>
              <a:rect l="0" t="0" r="r" b="b"/>
              <a:pathLst>
                <a:path w="19" h="19">
                  <a:moveTo>
                    <a:pt x="14" y="19"/>
                  </a:moveTo>
                  <a:lnTo>
                    <a:pt x="14" y="19"/>
                  </a:lnTo>
                  <a:lnTo>
                    <a:pt x="9" y="19"/>
                  </a:lnTo>
                  <a:lnTo>
                    <a:pt x="9" y="19"/>
                  </a:lnTo>
                  <a:lnTo>
                    <a:pt x="9" y="19"/>
                  </a:lnTo>
                  <a:lnTo>
                    <a:pt x="4" y="19"/>
                  </a:lnTo>
                  <a:lnTo>
                    <a:pt x="4" y="19"/>
                  </a:lnTo>
                  <a:lnTo>
                    <a:pt x="4" y="19"/>
                  </a:lnTo>
                  <a:lnTo>
                    <a:pt x="0" y="19"/>
                  </a:lnTo>
                  <a:lnTo>
                    <a:pt x="0" y="14"/>
                  </a:lnTo>
                  <a:lnTo>
                    <a:pt x="0" y="14"/>
                  </a:lnTo>
                  <a:lnTo>
                    <a:pt x="0" y="14"/>
                  </a:lnTo>
                  <a:lnTo>
                    <a:pt x="0" y="9"/>
                  </a:lnTo>
                  <a:lnTo>
                    <a:pt x="0" y="9"/>
                  </a:lnTo>
                  <a:lnTo>
                    <a:pt x="0" y="9"/>
                  </a:lnTo>
                  <a:lnTo>
                    <a:pt x="0" y="4"/>
                  </a:lnTo>
                  <a:lnTo>
                    <a:pt x="0" y="4"/>
                  </a:lnTo>
                  <a:lnTo>
                    <a:pt x="0" y="4"/>
                  </a:lnTo>
                  <a:lnTo>
                    <a:pt x="0" y="0"/>
                  </a:lnTo>
                  <a:lnTo>
                    <a:pt x="4" y="0"/>
                  </a:lnTo>
                  <a:lnTo>
                    <a:pt x="4" y="0"/>
                  </a:lnTo>
                  <a:lnTo>
                    <a:pt x="4" y="0"/>
                  </a:lnTo>
                  <a:lnTo>
                    <a:pt x="9" y="0"/>
                  </a:lnTo>
                  <a:lnTo>
                    <a:pt x="9" y="0"/>
                  </a:lnTo>
                  <a:lnTo>
                    <a:pt x="14" y="0"/>
                  </a:lnTo>
                  <a:lnTo>
                    <a:pt x="14" y="0"/>
                  </a:lnTo>
                  <a:lnTo>
                    <a:pt x="14" y="0"/>
                  </a:lnTo>
                  <a:lnTo>
                    <a:pt x="14" y="4"/>
                  </a:lnTo>
                  <a:lnTo>
                    <a:pt x="19" y="4"/>
                  </a:lnTo>
                  <a:lnTo>
                    <a:pt x="19" y="4"/>
                  </a:lnTo>
                  <a:lnTo>
                    <a:pt x="19" y="9"/>
                  </a:lnTo>
                  <a:lnTo>
                    <a:pt x="19" y="9"/>
                  </a:lnTo>
                  <a:lnTo>
                    <a:pt x="19" y="14"/>
                  </a:lnTo>
                  <a:lnTo>
                    <a:pt x="19" y="14"/>
                  </a:lnTo>
                  <a:lnTo>
                    <a:pt x="19" y="14"/>
                  </a:lnTo>
                  <a:lnTo>
                    <a:pt x="14" y="19"/>
                  </a:lnTo>
                  <a:lnTo>
                    <a:pt x="14" y="19"/>
                  </a:lnTo>
                  <a:close/>
                </a:path>
              </a:pathLst>
            </a:custGeom>
            <a:solidFill>
              <a:srgbClr val="000000"/>
            </a:solidFill>
            <a:ln w="7938">
              <a:solidFill>
                <a:srgbClr val="000000"/>
              </a:solidFill>
              <a:prstDash val="solid"/>
              <a:round/>
              <a:headEnd/>
              <a:tailEnd/>
            </a:ln>
          </p:spPr>
          <p:txBody>
            <a:bodyPr/>
            <a:lstStyle/>
            <a:p>
              <a:endParaRPr lang="fr-FR"/>
            </a:p>
          </p:txBody>
        </p:sp>
        <p:sp>
          <p:nvSpPr>
            <p:cNvPr id="1376" name="Line 1383"/>
            <p:cNvSpPr>
              <a:spLocks noChangeShapeType="1"/>
            </p:cNvSpPr>
            <p:nvPr/>
          </p:nvSpPr>
          <p:spPr bwMode="auto">
            <a:xfrm rot="2966587" flipV="1">
              <a:off x="7148110" y="4121944"/>
              <a:ext cx="92075" cy="68263"/>
            </a:xfrm>
            <a:prstGeom prst="line">
              <a:avLst/>
            </a:prstGeom>
            <a:noFill/>
            <a:ln w="7938">
              <a:solidFill>
                <a:srgbClr val="000000"/>
              </a:solidFill>
              <a:round/>
              <a:headEnd/>
              <a:tailEnd/>
            </a:ln>
          </p:spPr>
          <p:txBody>
            <a:bodyPr/>
            <a:lstStyle/>
            <a:p>
              <a:endParaRPr lang="fr-FR"/>
            </a:p>
          </p:txBody>
        </p:sp>
        <p:sp>
          <p:nvSpPr>
            <p:cNvPr id="1377" name="Line 1384"/>
            <p:cNvSpPr>
              <a:spLocks noChangeShapeType="1"/>
            </p:cNvSpPr>
            <p:nvPr/>
          </p:nvSpPr>
          <p:spPr bwMode="auto">
            <a:xfrm rot="2966587">
              <a:off x="7163985" y="4102894"/>
              <a:ext cx="68263" cy="92075"/>
            </a:xfrm>
            <a:prstGeom prst="line">
              <a:avLst/>
            </a:prstGeom>
            <a:noFill/>
            <a:ln w="7938">
              <a:solidFill>
                <a:srgbClr val="000000"/>
              </a:solidFill>
              <a:round/>
              <a:headEnd/>
              <a:tailEnd/>
            </a:ln>
          </p:spPr>
          <p:txBody>
            <a:bodyPr/>
            <a:lstStyle/>
            <a:p>
              <a:endParaRPr lang="fr-FR"/>
            </a:p>
          </p:txBody>
        </p:sp>
        <p:sp>
          <p:nvSpPr>
            <p:cNvPr id="1378" name="Freeform 1385"/>
            <p:cNvSpPr>
              <a:spLocks/>
            </p:cNvSpPr>
            <p:nvPr/>
          </p:nvSpPr>
          <p:spPr bwMode="auto">
            <a:xfrm rot="2966587">
              <a:off x="7246535" y="4096544"/>
              <a:ext cx="31750" cy="30162"/>
            </a:xfrm>
            <a:custGeom>
              <a:avLst/>
              <a:gdLst/>
              <a:ahLst/>
              <a:cxnLst>
                <a:cxn ang="0">
                  <a:pos x="20" y="19"/>
                </a:cxn>
                <a:cxn ang="0">
                  <a:pos x="15" y="19"/>
                </a:cxn>
                <a:cxn ang="0">
                  <a:pos x="15" y="19"/>
                </a:cxn>
                <a:cxn ang="0">
                  <a:pos x="15" y="19"/>
                </a:cxn>
                <a:cxn ang="0">
                  <a:pos x="10" y="19"/>
                </a:cxn>
                <a:cxn ang="0">
                  <a:pos x="10" y="19"/>
                </a:cxn>
                <a:cxn ang="0">
                  <a:pos x="5" y="19"/>
                </a:cxn>
                <a:cxn ang="0">
                  <a:pos x="5" y="19"/>
                </a:cxn>
                <a:cxn ang="0">
                  <a:pos x="5" y="14"/>
                </a:cxn>
                <a:cxn ang="0">
                  <a:pos x="0" y="14"/>
                </a:cxn>
                <a:cxn ang="0">
                  <a:pos x="0" y="14"/>
                </a:cxn>
                <a:cxn ang="0">
                  <a:pos x="0" y="9"/>
                </a:cxn>
                <a:cxn ang="0">
                  <a:pos x="0" y="9"/>
                </a:cxn>
                <a:cxn ang="0">
                  <a:pos x="0" y="9"/>
                </a:cxn>
                <a:cxn ang="0">
                  <a:pos x="0" y="4"/>
                </a:cxn>
                <a:cxn ang="0">
                  <a:pos x="0" y="4"/>
                </a:cxn>
                <a:cxn ang="0">
                  <a:pos x="0" y="4"/>
                </a:cxn>
                <a:cxn ang="0">
                  <a:pos x="5" y="0"/>
                </a:cxn>
                <a:cxn ang="0">
                  <a:pos x="5" y="0"/>
                </a:cxn>
                <a:cxn ang="0">
                  <a:pos x="5" y="0"/>
                </a:cxn>
                <a:cxn ang="0">
                  <a:pos x="5" y="0"/>
                </a:cxn>
                <a:cxn ang="0">
                  <a:pos x="10" y="0"/>
                </a:cxn>
                <a:cxn ang="0">
                  <a:pos x="10" y="0"/>
                </a:cxn>
                <a:cxn ang="0">
                  <a:pos x="15" y="0"/>
                </a:cxn>
                <a:cxn ang="0">
                  <a:pos x="15" y="0"/>
                </a:cxn>
                <a:cxn ang="0">
                  <a:pos x="15" y="0"/>
                </a:cxn>
                <a:cxn ang="0">
                  <a:pos x="20" y="0"/>
                </a:cxn>
                <a:cxn ang="0">
                  <a:pos x="20" y="0"/>
                </a:cxn>
                <a:cxn ang="0">
                  <a:pos x="20" y="4"/>
                </a:cxn>
                <a:cxn ang="0">
                  <a:pos x="20" y="4"/>
                </a:cxn>
                <a:cxn ang="0">
                  <a:pos x="20" y="9"/>
                </a:cxn>
                <a:cxn ang="0">
                  <a:pos x="20" y="9"/>
                </a:cxn>
                <a:cxn ang="0">
                  <a:pos x="20" y="9"/>
                </a:cxn>
                <a:cxn ang="0">
                  <a:pos x="20" y="14"/>
                </a:cxn>
                <a:cxn ang="0">
                  <a:pos x="20" y="14"/>
                </a:cxn>
                <a:cxn ang="0">
                  <a:pos x="20" y="14"/>
                </a:cxn>
                <a:cxn ang="0">
                  <a:pos x="20" y="19"/>
                </a:cxn>
              </a:cxnLst>
              <a:rect l="0" t="0" r="r" b="b"/>
              <a:pathLst>
                <a:path w="20" h="19">
                  <a:moveTo>
                    <a:pt x="20" y="19"/>
                  </a:moveTo>
                  <a:lnTo>
                    <a:pt x="15" y="19"/>
                  </a:lnTo>
                  <a:lnTo>
                    <a:pt x="15" y="19"/>
                  </a:lnTo>
                  <a:lnTo>
                    <a:pt x="15" y="19"/>
                  </a:lnTo>
                  <a:lnTo>
                    <a:pt x="10" y="19"/>
                  </a:lnTo>
                  <a:lnTo>
                    <a:pt x="10" y="19"/>
                  </a:lnTo>
                  <a:lnTo>
                    <a:pt x="5" y="19"/>
                  </a:lnTo>
                  <a:lnTo>
                    <a:pt x="5" y="19"/>
                  </a:lnTo>
                  <a:lnTo>
                    <a:pt x="5" y="14"/>
                  </a:lnTo>
                  <a:lnTo>
                    <a:pt x="0" y="14"/>
                  </a:lnTo>
                  <a:lnTo>
                    <a:pt x="0" y="14"/>
                  </a:lnTo>
                  <a:lnTo>
                    <a:pt x="0" y="9"/>
                  </a:lnTo>
                  <a:lnTo>
                    <a:pt x="0" y="9"/>
                  </a:lnTo>
                  <a:lnTo>
                    <a:pt x="0" y="9"/>
                  </a:lnTo>
                  <a:lnTo>
                    <a:pt x="0" y="4"/>
                  </a:lnTo>
                  <a:lnTo>
                    <a:pt x="0" y="4"/>
                  </a:lnTo>
                  <a:lnTo>
                    <a:pt x="0" y="4"/>
                  </a:lnTo>
                  <a:lnTo>
                    <a:pt x="5" y="0"/>
                  </a:lnTo>
                  <a:lnTo>
                    <a:pt x="5" y="0"/>
                  </a:lnTo>
                  <a:lnTo>
                    <a:pt x="5" y="0"/>
                  </a:lnTo>
                  <a:lnTo>
                    <a:pt x="5" y="0"/>
                  </a:lnTo>
                  <a:lnTo>
                    <a:pt x="10" y="0"/>
                  </a:lnTo>
                  <a:lnTo>
                    <a:pt x="10" y="0"/>
                  </a:lnTo>
                  <a:lnTo>
                    <a:pt x="15" y="0"/>
                  </a:lnTo>
                  <a:lnTo>
                    <a:pt x="15" y="0"/>
                  </a:lnTo>
                  <a:lnTo>
                    <a:pt x="15" y="0"/>
                  </a:lnTo>
                  <a:lnTo>
                    <a:pt x="20" y="0"/>
                  </a:lnTo>
                  <a:lnTo>
                    <a:pt x="20" y="0"/>
                  </a:lnTo>
                  <a:lnTo>
                    <a:pt x="20" y="4"/>
                  </a:lnTo>
                  <a:lnTo>
                    <a:pt x="20" y="4"/>
                  </a:lnTo>
                  <a:lnTo>
                    <a:pt x="20" y="9"/>
                  </a:lnTo>
                  <a:lnTo>
                    <a:pt x="20" y="9"/>
                  </a:lnTo>
                  <a:lnTo>
                    <a:pt x="20" y="9"/>
                  </a:lnTo>
                  <a:lnTo>
                    <a:pt x="20" y="14"/>
                  </a:lnTo>
                  <a:lnTo>
                    <a:pt x="20" y="14"/>
                  </a:lnTo>
                  <a:lnTo>
                    <a:pt x="20" y="14"/>
                  </a:lnTo>
                  <a:lnTo>
                    <a:pt x="20" y="19"/>
                  </a:lnTo>
                  <a:close/>
                </a:path>
              </a:pathLst>
            </a:custGeom>
            <a:solidFill>
              <a:srgbClr val="000000"/>
            </a:solidFill>
            <a:ln w="7938">
              <a:solidFill>
                <a:srgbClr val="000000"/>
              </a:solidFill>
              <a:prstDash val="solid"/>
              <a:round/>
              <a:headEnd/>
              <a:tailEnd/>
            </a:ln>
          </p:spPr>
          <p:txBody>
            <a:bodyPr/>
            <a:lstStyle/>
            <a:p>
              <a:endParaRPr lang="fr-FR"/>
            </a:p>
          </p:txBody>
        </p:sp>
        <p:sp>
          <p:nvSpPr>
            <p:cNvPr id="1379" name="Line 1386"/>
            <p:cNvSpPr>
              <a:spLocks noChangeShapeType="1"/>
            </p:cNvSpPr>
            <p:nvPr/>
          </p:nvSpPr>
          <p:spPr bwMode="auto">
            <a:xfrm rot="2966587" flipV="1">
              <a:off x="7217960" y="4072731"/>
              <a:ext cx="92075" cy="68263"/>
            </a:xfrm>
            <a:prstGeom prst="line">
              <a:avLst/>
            </a:prstGeom>
            <a:noFill/>
            <a:ln w="7938">
              <a:solidFill>
                <a:srgbClr val="000000"/>
              </a:solidFill>
              <a:round/>
              <a:headEnd/>
              <a:tailEnd/>
            </a:ln>
          </p:spPr>
          <p:txBody>
            <a:bodyPr/>
            <a:lstStyle/>
            <a:p>
              <a:endParaRPr lang="fr-FR"/>
            </a:p>
          </p:txBody>
        </p:sp>
        <p:sp>
          <p:nvSpPr>
            <p:cNvPr id="1380" name="Line 1387"/>
            <p:cNvSpPr>
              <a:spLocks noChangeShapeType="1"/>
            </p:cNvSpPr>
            <p:nvPr/>
          </p:nvSpPr>
          <p:spPr bwMode="auto">
            <a:xfrm rot="2966587">
              <a:off x="7232247" y="4064794"/>
              <a:ext cx="68263" cy="92075"/>
            </a:xfrm>
            <a:prstGeom prst="line">
              <a:avLst/>
            </a:prstGeom>
            <a:noFill/>
            <a:ln w="7938">
              <a:solidFill>
                <a:srgbClr val="000000"/>
              </a:solidFill>
              <a:round/>
              <a:headEnd/>
              <a:tailEnd/>
            </a:ln>
          </p:spPr>
          <p:txBody>
            <a:bodyPr/>
            <a:lstStyle/>
            <a:p>
              <a:endParaRPr lang="fr-FR"/>
            </a:p>
          </p:txBody>
        </p:sp>
        <p:sp>
          <p:nvSpPr>
            <p:cNvPr id="1381" name="Freeform 1388"/>
            <p:cNvSpPr>
              <a:spLocks/>
            </p:cNvSpPr>
            <p:nvPr/>
          </p:nvSpPr>
          <p:spPr bwMode="auto">
            <a:xfrm rot="2966587">
              <a:off x="8118072" y="4312445"/>
              <a:ext cx="53975" cy="100012"/>
            </a:xfrm>
            <a:custGeom>
              <a:avLst/>
              <a:gdLst/>
              <a:ahLst/>
              <a:cxnLst>
                <a:cxn ang="0">
                  <a:pos x="29" y="0"/>
                </a:cxn>
                <a:cxn ang="0">
                  <a:pos x="34" y="5"/>
                </a:cxn>
                <a:cxn ang="0">
                  <a:pos x="34" y="5"/>
                </a:cxn>
                <a:cxn ang="0">
                  <a:pos x="34" y="5"/>
                </a:cxn>
                <a:cxn ang="0">
                  <a:pos x="34" y="10"/>
                </a:cxn>
                <a:cxn ang="0">
                  <a:pos x="34" y="15"/>
                </a:cxn>
                <a:cxn ang="0">
                  <a:pos x="34" y="20"/>
                </a:cxn>
                <a:cxn ang="0">
                  <a:pos x="34" y="24"/>
                </a:cxn>
                <a:cxn ang="0">
                  <a:pos x="34" y="29"/>
                </a:cxn>
                <a:cxn ang="0">
                  <a:pos x="29" y="34"/>
                </a:cxn>
                <a:cxn ang="0">
                  <a:pos x="29" y="39"/>
                </a:cxn>
                <a:cxn ang="0">
                  <a:pos x="29" y="39"/>
                </a:cxn>
                <a:cxn ang="0">
                  <a:pos x="24" y="44"/>
                </a:cxn>
                <a:cxn ang="0">
                  <a:pos x="24" y="49"/>
                </a:cxn>
                <a:cxn ang="0">
                  <a:pos x="19" y="49"/>
                </a:cxn>
                <a:cxn ang="0">
                  <a:pos x="19" y="53"/>
                </a:cxn>
                <a:cxn ang="0">
                  <a:pos x="14" y="58"/>
                </a:cxn>
                <a:cxn ang="0">
                  <a:pos x="14" y="58"/>
                </a:cxn>
                <a:cxn ang="0">
                  <a:pos x="10" y="63"/>
                </a:cxn>
                <a:cxn ang="0">
                  <a:pos x="10" y="63"/>
                </a:cxn>
                <a:cxn ang="0">
                  <a:pos x="5" y="63"/>
                </a:cxn>
                <a:cxn ang="0">
                  <a:pos x="5" y="63"/>
                </a:cxn>
                <a:cxn ang="0">
                  <a:pos x="5" y="63"/>
                </a:cxn>
                <a:cxn ang="0">
                  <a:pos x="5" y="63"/>
                </a:cxn>
                <a:cxn ang="0">
                  <a:pos x="5" y="63"/>
                </a:cxn>
                <a:cxn ang="0">
                  <a:pos x="0" y="58"/>
                </a:cxn>
                <a:cxn ang="0">
                  <a:pos x="0" y="53"/>
                </a:cxn>
                <a:cxn ang="0">
                  <a:pos x="0" y="53"/>
                </a:cxn>
                <a:cxn ang="0">
                  <a:pos x="0" y="49"/>
                </a:cxn>
                <a:cxn ang="0">
                  <a:pos x="5" y="44"/>
                </a:cxn>
                <a:cxn ang="0">
                  <a:pos x="5" y="39"/>
                </a:cxn>
                <a:cxn ang="0">
                  <a:pos x="5" y="34"/>
                </a:cxn>
                <a:cxn ang="0">
                  <a:pos x="5" y="29"/>
                </a:cxn>
                <a:cxn ang="0">
                  <a:pos x="5" y="29"/>
                </a:cxn>
                <a:cxn ang="0">
                  <a:pos x="10" y="24"/>
                </a:cxn>
                <a:cxn ang="0">
                  <a:pos x="10" y="20"/>
                </a:cxn>
                <a:cxn ang="0">
                  <a:pos x="14" y="15"/>
                </a:cxn>
                <a:cxn ang="0">
                  <a:pos x="14" y="10"/>
                </a:cxn>
                <a:cxn ang="0">
                  <a:pos x="19" y="10"/>
                </a:cxn>
                <a:cxn ang="0">
                  <a:pos x="19" y="5"/>
                </a:cxn>
                <a:cxn ang="0">
                  <a:pos x="24" y="5"/>
                </a:cxn>
                <a:cxn ang="0">
                  <a:pos x="24" y="0"/>
                </a:cxn>
                <a:cxn ang="0">
                  <a:pos x="29" y="0"/>
                </a:cxn>
                <a:cxn ang="0">
                  <a:pos x="29" y="0"/>
                </a:cxn>
                <a:cxn ang="0">
                  <a:pos x="29" y="0"/>
                </a:cxn>
              </a:cxnLst>
              <a:rect l="0" t="0" r="r" b="b"/>
              <a:pathLst>
                <a:path w="34" h="63">
                  <a:moveTo>
                    <a:pt x="29" y="0"/>
                  </a:moveTo>
                  <a:lnTo>
                    <a:pt x="34" y="5"/>
                  </a:lnTo>
                  <a:lnTo>
                    <a:pt x="34" y="5"/>
                  </a:lnTo>
                  <a:lnTo>
                    <a:pt x="34" y="5"/>
                  </a:lnTo>
                  <a:lnTo>
                    <a:pt x="34" y="10"/>
                  </a:lnTo>
                  <a:lnTo>
                    <a:pt x="34" y="15"/>
                  </a:lnTo>
                  <a:lnTo>
                    <a:pt x="34" y="20"/>
                  </a:lnTo>
                  <a:lnTo>
                    <a:pt x="34" y="24"/>
                  </a:lnTo>
                  <a:lnTo>
                    <a:pt x="34" y="29"/>
                  </a:lnTo>
                  <a:lnTo>
                    <a:pt x="29" y="34"/>
                  </a:lnTo>
                  <a:lnTo>
                    <a:pt x="29" y="39"/>
                  </a:lnTo>
                  <a:lnTo>
                    <a:pt x="29" y="39"/>
                  </a:lnTo>
                  <a:lnTo>
                    <a:pt x="24" y="44"/>
                  </a:lnTo>
                  <a:lnTo>
                    <a:pt x="24" y="49"/>
                  </a:lnTo>
                  <a:lnTo>
                    <a:pt x="19" y="49"/>
                  </a:lnTo>
                  <a:lnTo>
                    <a:pt x="19" y="53"/>
                  </a:lnTo>
                  <a:lnTo>
                    <a:pt x="14" y="58"/>
                  </a:lnTo>
                  <a:lnTo>
                    <a:pt x="14" y="58"/>
                  </a:lnTo>
                  <a:lnTo>
                    <a:pt x="10" y="63"/>
                  </a:lnTo>
                  <a:lnTo>
                    <a:pt x="10" y="63"/>
                  </a:lnTo>
                  <a:lnTo>
                    <a:pt x="5" y="63"/>
                  </a:lnTo>
                  <a:lnTo>
                    <a:pt x="5" y="63"/>
                  </a:lnTo>
                  <a:lnTo>
                    <a:pt x="5" y="63"/>
                  </a:lnTo>
                  <a:lnTo>
                    <a:pt x="5" y="63"/>
                  </a:lnTo>
                  <a:lnTo>
                    <a:pt x="5" y="63"/>
                  </a:lnTo>
                  <a:lnTo>
                    <a:pt x="0" y="58"/>
                  </a:lnTo>
                  <a:lnTo>
                    <a:pt x="0" y="53"/>
                  </a:lnTo>
                  <a:lnTo>
                    <a:pt x="0" y="53"/>
                  </a:lnTo>
                  <a:lnTo>
                    <a:pt x="0" y="49"/>
                  </a:lnTo>
                  <a:lnTo>
                    <a:pt x="5" y="44"/>
                  </a:lnTo>
                  <a:lnTo>
                    <a:pt x="5" y="39"/>
                  </a:lnTo>
                  <a:lnTo>
                    <a:pt x="5" y="34"/>
                  </a:lnTo>
                  <a:lnTo>
                    <a:pt x="5" y="29"/>
                  </a:lnTo>
                  <a:lnTo>
                    <a:pt x="5" y="29"/>
                  </a:lnTo>
                  <a:lnTo>
                    <a:pt x="10" y="24"/>
                  </a:lnTo>
                  <a:lnTo>
                    <a:pt x="10" y="20"/>
                  </a:lnTo>
                  <a:lnTo>
                    <a:pt x="14" y="15"/>
                  </a:lnTo>
                  <a:lnTo>
                    <a:pt x="14" y="10"/>
                  </a:lnTo>
                  <a:lnTo>
                    <a:pt x="19" y="10"/>
                  </a:lnTo>
                  <a:lnTo>
                    <a:pt x="19" y="5"/>
                  </a:lnTo>
                  <a:lnTo>
                    <a:pt x="24" y="5"/>
                  </a:lnTo>
                  <a:lnTo>
                    <a:pt x="24" y="0"/>
                  </a:lnTo>
                  <a:lnTo>
                    <a:pt x="29" y="0"/>
                  </a:lnTo>
                  <a:lnTo>
                    <a:pt x="29" y="0"/>
                  </a:lnTo>
                  <a:lnTo>
                    <a:pt x="29"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382" name="Freeform 1389"/>
            <p:cNvSpPr>
              <a:spLocks/>
            </p:cNvSpPr>
            <p:nvPr/>
          </p:nvSpPr>
          <p:spPr bwMode="auto">
            <a:xfrm rot="2966587">
              <a:off x="8210942" y="4565650"/>
              <a:ext cx="44450" cy="98425"/>
            </a:xfrm>
            <a:custGeom>
              <a:avLst/>
              <a:gdLst/>
              <a:ahLst/>
              <a:cxnLst>
                <a:cxn ang="0">
                  <a:pos x="0" y="62"/>
                </a:cxn>
                <a:cxn ang="0">
                  <a:pos x="0" y="62"/>
                </a:cxn>
                <a:cxn ang="0">
                  <a:pos x="0" y="62"/>
                </a:cxn>
                <a:cxn ang="0">
                  <a:pos x="0" y="58"/>
                </a:cxn>
                <a:cxn ang="0">
                  <a:pos x="0" y="53"/>
                </a:cxn>
                <a:cxn ang="0">
                  <a:pos x="0" y="53"/>
                </a:cxn>
                <a:cxn ang="0">
                  <a:pos x="0" y="48"/>
                </a:cxn>
                <a:cxn ang="0">
                  <a:pos x="0" y="43"/>
                </a:cxn>
                <a:cxn ang="0">
                  <a:pos x="0" y="38"/>
                </a:cxn>
                <a:cxn ang="0">
                  <a:pos x="4" y="34"/>
                </a:cxn>
                <a:cxn ang="0">
                  <a:pos x="4" y="29"/>
                </a:cxn>
                <a:cxn ang="0">
                  <a:pos x="4" y="29"/>
                </a:cxn>
                <a:cxn ang="0">
                  <a:pos x="4" y="24"/>
                </a:cxn>
                <a:cxn ang="0">
                  <a:pos x="9" y="19"/>
                </a:cxn>
                <a:cxn ang="0">
                  <a:pos x="9" y="14"/>
                </a:cxn>
                <a:cxn ang="0">
                  <a:pos x="14" y="10"/>
                </a:cxn>
                <a:cxn ang="0">
                  <a:pos x="14" y="10"/>
                </a:cxn>
                <a:cxn ang="0">
                  <a:pos x="19" y="5"/>
                </a:cxn>
                <a:cxn ang="0">
                  <a:pos x="19" y="5"/>
                </a:cxn>
                <a:cxn ang="0">
                  <a:pos x="24" y="0"/>
                </a:cxn>
                <a:cxn ang="0">
                  <a:pos x="24" y="0"/>
                </a:cxn>
                <a:cxn ang="0">
                  <a:pos x="28" y="0"/>
                </a:cxn>
                <a:cxn ang="0">
                  <a:pos x="28" y="0"/>
                </a:cxn>
                <a:cxn ang="0">
                  <a:pos x="28" y="5"/>
                </a:cxn>
                <a:cxn ang="0">
                  <a:pos x="28" y="5"/>
                </a:cxn>
                <a:cxn ang="0">
                  <a:pos x="28" y="5"/>
                </a:cxn>
                <a:cxn ang="0">
                  <a:pos x="28" y="10"/>
                </a:cxn>
                <a:cxn ang="0">
                  <a:pos x="28" y="14"/>
                </a:cxn>
                <a:cxn ang="0">
                  <a:pos x="28" y="19"/>
                </a:cxn>
                <a:cxn ang="0">
                  <a:pos x="28" y="24"/>
                </a:cxn>
                <a:cxn ang="0">
                  <a:pos x="28" y="29"/>
                </a:cxn>
                <a:cxn ang="0">
                  <a:pos x="28" y="34"/>
                </a:cxn>
                <a:cxn ang="0">
                  <a:pos x="24" y="38"/>
                </a:cxn>
                <a:cxn ang="0">
                  <a:pos x="24" y="38"/>
                </a:cxn>
                <a:cxn ang="0">
                  <a:pos x="24" y="43"/>
                </a:cxn>
                <a:cxn ang="0">
                  <a:pos x="19" y="48"/>
                </a:cxn>
                <a:cxn ang="0">
                  <a:pos x="19" y="48"/>
                </a:cxn>
                <a:cxn ang="0">
                  <a:pos x="14" y="53"/>
                </a:cxn>
                <a:cxn ang="0">
                  <a:pos x="14" y="58"/>
                </a:cxn>
                <a:cxn ang="0">
                  <a:pos x="9" y="58"/>
                </a:cxn>
                <a:cxn ang="0">
                  <a:pos x="9" y="62"/>
                </a:cxn>
                <a:cxn ang="0">
                  <a:pos x="4" y="62"/>
                </a:cxn>
                <a:cxn ang="0">
                  <a:pos x="4" y="62"/>
                </a:cxn>
                <a:cxn ang="0">
                  <a:pos x="0" y="62"/>
                </a:cxn>
                <a:cxn ang="0">
                  <a:pos x="0" y="62"/>
                </a:cxn>
              </a:cxnLst>
              <a:rect l="0" t="0" r="r" b="b"/>
              <a:pathLst>
                <a:path w="28" h="62">
                  <a:moveTo>
                    <a:pt x="0" y="62"/>
                  </a:moveTo>
                  <a:lnTo>
                    <a:pt x="0" y="62"/>
                  </a:lnTo>
                  <a:lnTo>
                    <a:pt x="0" y="62"/>
                  </a:lnTo>
                  <a:lnTo>
                    <a:pt x="0" y="58"/>
                  </a:lnTo>
                  <a:lnTo>
                    <a:pt x="0" y="53"/>
                  </a:lnTo>
                  <a:lnTo>
                    <a:pt x="0" y="53"/>
                  </a:lnTo>
                  <a:lnTo>
                    <a:pt x="0" y="48"/>
                  </a:lnTo>
                  <a:lnTo>
                    <a:pt x="0" y="43"/>
                  </a:lnTo>
                  <a:lnTo>
                    <a:pt x="0" y="38"/>
                  </a:lnTo>
                  <a:lnTo>
                    <a:pt x="4" y="34"/>
                  </a:lnTo>
                  <a:lnTo>
                    <a:pt x="4" y="29"/>
                  </a:lnTo>
                  <a:lnTo>
                    <a:pt x="4" y="29"/>
                  </a:lnTo>
                  <a:lnTo>
                    <a:pt x="4" y="24"/>
                  </a:lnTo>
                  <a:lnTo>
                    <a:pt x="9" y="19"/>
                  </a:lnTo>
                  <a:lnTo>
                    <a:pt x="9" y="14"/>
                  </a:lnTo>
                  <a:lnTo>
                    <a:pt x="14" y="10"/>
                  </a:lnTo>
                  <a:lnTo>
                    <a:pt x="14" y="10"/>
                  </a:lnTo>
                  <a:lnTo>
                    <a:pt x="19" y="5"/>
                  </a:lnTo>
                  <a:lnTo>
                    <a:pt x="19" y="5"/>
                  </a:lnTo>
                  <a:lnTo>
                    <a:pt x="24" y="0"/>
                  </a:lnTo>
                  <a:lnTo>
                    <a:pt x="24" y="0"/>
                  </a:lnTo>
                  <a:lnTo>
                    <a:pt x="28" y="0"/>
                  </a:lnTo>
                  <a:lnTo>
                    <a:pt x="28" y="0"/>
                  </a:lnTo>
                  <a:lnTo>
                    <a:pt x="28" y="5"/>
                  </a:lnTo>
                  <a:lnTo>
                    <a:pt x="28" y="5"/>
                  </a:lnTo>
                  <a:lnTo>
                    <a:pt x="28" y="5"/>
                  </a:lnTo>
                  <a:lnTo>
                    <a:pt x="28" y="10"/>
                  </a:lnTo>
                  <a:lnTo>
                    <a:pt x="28" y="14"/>
                  </a:lnTo>
                  <a:lnTo>
                    <a:pt x="28" y="19"/>
                  </a:lnTo>
                  <a:lnTo>
                    <a:pt x="28" y="24"/>
                  </a:lnTo>
                  <a:lnTo>
                    <a:pt x="28" y="29"/>
                  </a:lnTo>
                  <a:lnTo>
                    <a:pt x="28" y="34"/>
                  </a:lnTo>
                  <a:lnTo>
                    <a:pt x="24" y="38"/>
                  </a:lnTo>
                  <a:lnTo>
                    <a:pt x="24" y="38"/>
                  </a:lnTo>
                  <a:lnTo>
                    <a:pt x="24" y="43"/>
                  </a:lnTo>
                  <a:lnTo>
                    <a:pt x="19" y="48"/>
                  </a:lnTo>
                  <a:lnTo>
                    <a:pt x="19" y="48"/>
                  </a:lnTo>
                  <a:lnTo>
                    <a:pt x="14" y="53"/>
                  </a:lnTo>
                  <a:lnTo>
                    <a:pt x="14" y="58"/>
                  </a:lnTo>
                  <a:lnTo>
                    <a:pt x="9" y="58"/>
                  </a:lnTo>
                  <a:lnTo>
                    <a:pt x="9" y="62"/>
                  </a:lnTo>
                  <a:lnTo>
                    <a:pt x="4" y="62"/>
                  </a:lnTo>
                  <a:lnTo>
                    <a:pt x="4" y="62"/>
                  </a:lnTo>
                  <a:lnTo>
                    <a:pt x="0" y="62"/>
                  </a:lnTo>
                  <a:lnTo>
                    <a:pt x="0" y="6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383" name="Freeform 1390"/>
            <p:cNvSpPr>
              <a:spLocks/>
            </p:cNvSpPr>
            <p:nvPr/>
          </p:nvSpPr>
          <p:spPr bwMode="auto">
            <a:xfrm rot="2966587">
              <a:off x="8253010" y="4402932"/>
              <a:ext cx="98425" cy="52387"/>
            </a:xfrm>
            <a:custGeom>
              <a:avLst/>
              <a:gdLst/>
              <a:ahLst/>
              <a:cxnLst>
                <a:cxn ang="0">
                  <a:pos x="0" y="5"/>
                </a:cxn>
                <a:cxn ang="0">
                  <a:pos x="4" y="0"/>
                </a:cxn>
                <a:cxn ang="0">
                  <a:pos x="4" y="0"/>
                </a:cxn>
                <a:cxn ang="0">
                  <a:pos x="9" y="0"/>
                </a:cxn>
                <a:cxn ang="0">
                  <a:pos x="9" y="0"/>
                </a:cxn>
                <a:cxn ang="0">
                  <a:pos x="14" y="0"/>
                </a:cxn>
                <a:cxn ang="0">
                  <a:pos x="19" y="0"/>
                </a:cxn>
                <a:cxn ang="0">
                  <a:pos x="24" y="0"/>
                </a:cxn>
                <a:cxn ang="0">
                  <a:pos x="28" y="0"/>
                </a:cxn>
                <a:cxn ang="0">
                  <a:pos x="33" y="5"/>
                </a:cxn>
                <a:cxn ang="0">
                  <a:pos x="38" y="5"/>
                </a:cxn>
                <a:cxn ang="0">
                  <a:pos x="38" y="5"/>
                </a:cxn>
                <a:cxn ang="0">
                  <a:pos x="43" y="5"/>
                </a:cxn>
                <a:cxn ang="0">
                  <a:pos x="48" y="9"/>
                </a:cxn>
                <a:cxn ang="0">
                  <a:pos x="52" y="9"/>
                </a:cxn>
                <a:cxn ang="0">
                  <a:pos x="52" y="14"/>
                </a:cxn>
                <a:cxn ang="0">
                  <a:pos x="57" y="14"/>
                </a:cxn>
                <a:cxn ang="0">
                  <a:pos x="62" y="19"/>
                </a:cxn>
                <a:cxn ang="0">
                  <a:pos x="62" y="19"/>
                </a:cxn>
                <a:cxn ang="0">
                  <a:pos x="62" y="24"/>
                </a:cxn>
                <a:cxn ang="0">
                  <a:pos x="62" y="24"/>
                </a:cxn>
                <a:cxn ang="0">
                  <a:pos x="62" y="29"/>
                </a:cxn>
                <a:cxn ang="0">
                  <a:pos x="62" y="29"/>
                </a:cxn>
                <a:cxn ang="0">
                  <a:pos x="62" y="29"/>
                </a:cxn>
                <a:cxn ang="0">
                  <a:pos x="62" y="29"/>
                </a:cxn>
                <a:cxn ang="0">
                  <a:pos x="57" y="29"/>
                </a:cxn>
                <a:cxn ang="0">
                  <a:pos x="57" y="33"/>
                </a:cxn>
                <a:cxn ang="0">
                  <a:pos x="52" y="33"/>
                </a:cxn>
                <a:cxn ang="0">
                  <a:pos x="48" y="29"/>
                </a:cxn>
                <a:cxn ang="0">
                  <a:pos x="43" y="29"/>
                </a:cxn>
                <a:cxn ang="0">
                  <a:pos x="38" y="29"/>
                </a:cxn>
                <a:cxn ang="0">
                  <a:pos x="33" y="29"/>
                </a:cxn>
                <a:cxn ang="0">
                  <a:pos x="28" y="24"/>
                </a:cxn>
                <a:cxn ang="0">
                  <a:pos x="28" y="24"/>
                </a:cxn>
                <a:cxn ang="0">
                  <a:pos x="24" y="24"/>
                </a:cxn>
                <a:cxn ang="0">
                  <a:pos x="19" y="19"/>
                </a:cxn>
                <a:cxn ang="0">
                  <a:pos x="14" y="19"/>
                </a:cxn>
                <a:cxn ang="0">
                  <a:pos x="9" y="14"/>
                </a:cxn>
                <a:cxn ang="0">
                  <a:pos x="9" y="14"/>
                </a:cxn>
                <a:cxn ang="0">
                  <a:pos x="4" y="9"/>
                </a:cxn>
                <a:cxn ang="0">
                  <a:pos x="4" y="9"/>
                </a:cxn>
                <a:cxn ang="0">
                  <a:pos x="4" y="5"/>
                </a:cxn>
                <a:cxn ang="0">
                  <a:pos x="0" y="5"/>
                </a:cxn>
                <a:cxn ang="0">
                  <a:pos x="0" y="5"/>
                </a:cxn>
                <a:cxn ang="0">
                  <a:pos x="0" y="5"/>
                </a:cxn>
              </a:cxnLst>
              <a:rect l="0" t="0" r="r" b="b"/>
              <a:pathLst>
                <a:path w="62" h="33">
                  <a:moveTo>
                    <a:pt x="0" y="5"/>
                  </a:moveTo>
                  <a:lnTo>
                    <a:pt x="4" y="0"/>
                  </a:lnTo>
                  <a:lnTo>
                    <a:pt x="4" y="0"/>
                  </a:lnTo>
                  <a:lnTo>
                    <a:pt x="9" y="0"/>
                  </a:lnTo>
                  <a:lnTo>
                    <a:pt x="9" y="0"/>
                  </a:lnTo>
                  <a:lnTo>
                    <a:pt x="14" y="0"/>
                  </a:lnTo>
                  <a:lnTo>
                    <a:pt x="19" y="0"/>
                  </a:lnTo>
                  <a:lnTo>
                    <a:pt x="24" y="0"/>
                  </a:lnTo>
                  <a:lnTo>
                    <a:pt x="28" y="0"/>
                  </a:lnTo>
                  <a:lnTo>
                    <a:pt x="33" y="5"/>
                  </a:lnTo>
                  <a:lnTo>
                    <a:pt x="38" y="5"/>
                  </a:lnTo>
                  <a:lnTo>
                    <a:pt x="38" y="5"/>
                  </a:lnTo>
                  <a:lnTo>
                    <a:pt x="43" y="5"/>
                  </a:lnTo>
                  <a:lnTo>
                    <a:pt x="48" y="9"/>
                  </a:lnTo>
                  <a:lnTo>
                    <a:pt x="52" y="9"/>
                  </a:lnTo>
                  <a:lnTo>
                    <a:pt x="52" y="14"/>
                  </a:lnTo>
                  <a:lnTo>
                    <a:pt x="57" y="14"/>
                  </a:lnTo>
                  <a:lnTo>
                    <a:pt x="62" y="19"/>
                  </a:lnTo>
                  <a:lnTo>
                    <a:pt x="62" y="19"/>
                  </a:lnTo>
                  <a:lnTo>
                    <a:pt x="62" y="24"/>
                  </a:lnTo>
                  <a:lnTo>
                    <a:pt x="62" y="24"/>
                  </a:lnTo>
                  <a:lnTo>
                    <a:pt x="62" y="29"/>
                  </a:lnTo>
                  <a:lnTo>
                    <a:pt x="62" y="29"/>
                  </a:lnTo>
                  <a:lnTo>
                    <a:pt x="62" y="29"/>
                  </a:lnTo>
                  <a:lnTo>
                    <a:pt x="62" y="29"/>
                  </a:lnTo>
                  <a:lnTo>
                    <a:pt x="57" y="29"/>
                  </a:lnTo>
                  <a:lnTo>
                    <a:pt x="57" y="33"/>
                  </a:lnTo>
                  <a:lnTo>
                    <a:pt x="52" y="33"/>
                  </a:lnTo>
                  <a:lnTo>
                    <a:pt x="48" y="29"/>
                  </a:lnTo>
                  <a:lnTo>
                    <a:pt x="43" y="29"/>
                  </a:lnTo>
                  <a:lnTo>
                    <a:pt x="38" y="29"/>
                  </a:lnTo>
                  <a:lnTo>
                    <a:pt x="33" y="29"/>
                  </a:lnTo>
                  <a:lnTo>
                    <a:pt x="28" y="24"/>
                  </a:lnTo>
                  <a:lnTo>
                    <a:pt x="28" y="24"/>
                  </a:lnTo>
                  <a:lnTo>
                    <a:pt x="24" y="24"/>
                  </a:lnTo>
                  <a:lnTo>
                    <a:pt x="19" y="19"/>
                  </a:lnTo>
                  <a:lnTo>
                    <a:pt x="14" y="19"/>
                  </a:lnTo>
                  <a:lnTo>
                    <a:pt x="9" y="14"/>
                  </a:lnTo>
                  <a:lnTo>
                    <a:pt x="9" y="14"/>
                  </a:lnTo>
                  <a:lnTo>
                    <a:pt x="4" y="9"/>
                  </a:lnTo>
                  <a:lnTo>
                    <a:pt x="4" y="9"/>
                  </a:lnTo>
                  <a:lnTo>
                    <a:pt x="4"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384" name="Freeform 1391"/>
            <p:cNvSpPr>
              <a:spLocks/>
            </p:cNvSpPr>
            <p:nvPr/>
          </p:nvSpPr>
          <p:spPr bwMode="auto">
            <a:xfrm rot="2966587">
              <a:off x="8014091" y="4506913"/>
              <a:ext cx="98425" cy="53975"/>
            </a:xfrm>
            <a:custGeom>
              <a:avLst/>
              <a:gdLst/>
              <a:ahLst/>
              <a:cxnLst>
                <a:cxn ang="0">
                  <a:pos x="0" y="5"/>
                </a:cxn>
                <a:cxn ang="0">
                  <a:pos x="4" y="0"/>
                </a:cxn>
                <a:cxn ang="0">
                  <a:pos x="4" y="0"/>
                </a:cxn>
                <a:cxn ang="0">
                  <a:pos x="9" y="0"/>
                </a:cxn>
                <a:cxn ang="0">
                  <a:pos x="9" y="0"/>
                </a:cxn>
                <a:cxn ang="0">
                  <a:pos x="14" y="0"/>
                </a:cxn>
                <a:cxn ang="0">
                  <a:pos x="19" y="0"/>
                </a:cxn>
                <a:cxn ang="0">
                  <a:pos x="24" y="0"/>
                </a:cxn>
                <a:cxn ang="0">
                  <a:pos x="28" y="0"/>
                </a:cxn>
                <a:cxn ang="0">
                  <a:pos x="33" y="5"/>
                </a:cxn>
                <a:cxn ang="0">
                  <a:pos x="38" y="5"/>
                </a:cxn>
                <a:cxn ang="0">
                  <a:pos x="38" y="5"/>
                </a:cxn>
                <a:cxn ang="0">
                  <a:pos x="43" y="5"/>
                </a:cxn>
                <a:cxn ang="0">
                  <a:pos x="48" y="10"/>
                </a:cxn>
                <a:cxn ang="0">
                  <a:pos x="52" y="10"/>
                </a:cxn>
                <a:cxn ang="0">
                  <a:pos x="52" y="15"/>
                </a:cxn>
                <a:cxn ang="0">
                  <a:pos x="57" y="20"/>
                </a:cxn>
                <a:cxn ang="0">
                  <a:pos x="62" y="20"/>
                </a:cxn>
                <a:cxn ang="0">
                  <a:pos x="62" y="24"/>
                </a:cxn>
                <a:cxn ang="0">
                  <a:pos x="62" y="24"/>
                </a:cxn>
                <a:cxn ang="0">
                  <a:pos x="62" y="24"/>
                </a:cxn>
                <a:cxn ang="0">
                  <a:pos x="62" y="29"/>
                </a:cxn>
                <a:cxn ang="0">
                  <a:pos x="62" y="29"/>
                </a:cxn>
                <a:cxn ang="0">
                  <a:pos x="62" y="29"/>
                </a:cxn>
                <a:cxn ang="0">
                  <a:pos x="62" y="29"/>
                </a:cxn>
                <a:cxn ang="0">
                  <a:pos x="57" y="34"/>
                </a:cxn>
                <a:cxn ang="0">
                  <a:pos x="57" y="34"/>
                </a:cxn>
                <a:cxn ang="0">
                  <a:pos x="52" y="34"/>
                </a:cxn>
                <a:cxn ang="0">
                  <a:pos x="48" y="34"/>
                </a:cxn>
                <a:cxn ang="0">
                  <a:pos x="43" y="29"/>
                </a:cxn>
                <a:cxn ang="0">
                  <a:pos x="38" y="29"/>
                </a:cxn>
                <a:cxn ang="0">
                  <a:pos x="33" y="29"/>
                </a:cxn>
                <a:cxn ang="0">
                  <a:pos x="28" y="24"/>
                </a:cxn>
                <a:cxn ang="0">
                  <a:pos x="28" y="24"/>
                </a:cxn>
                <a:cxn ang="0">
                  <a:pos x="24" y="24"/>
                </a:cxn>
                <a:cxn ang="0">
                  <a:pos x="19" y="24"/>
                </a:cxn>
                <a:cxn ang="0">
                  <a:pos x="14" y="20"/>
                </a:cxn>
                <a:cxn ang="0">
                  <a:pos x="9" y="20"/>
                </a:cxn>
                <a:cxn ang="0">
                  <a:pos x="9" y="15"/>
                </a:cxn>
                <a:cxn ang="0">
                  <a:pos x="4" y="10"/>
                </a:cxn>
                <a:cxn ang="0">
                  <a:pos x="4" y="10"/>
                </a:cxn>
                <a:cxn ang="0">
                  <a:pos x="4" y="5"/>
                </a:cxn>
                <a:cxn ang="0">
                  <a:pos x="0" y="5"/>
                </a:cxn>
                <a:cxn ang="0">
                  <a:pos x="0" y="5"/>
                </a:cxn>
                <a:cxn ang="0">
                  <a:pos x="0" y="5"/>
                </a:cxn>
              </a:cxnLst>
              <a:rect l="0" t="0" r="r" b="b"/>
              <a:pathLst>
                <a:path w="62" h="34">
                  <a:moveTo>
                    <a:pt x="0" y="5"/>
                  </a:moveTo>
                  <a:lnTo>
                    <a:pt x="4" y="0"/>
                  </a:lnTo>
                  <a:lnTo>
                    <a:pt x="4" y="0"/>
                  </a:lnTo>
                  <a:lnTo>
                    <a:pt x="9" y="0"/>
                  </a:lnTo>
                  <a:lnTo>
                    <a:pt x="9" y="0"/>
                  </a:lnTo>
                  <a:lnTo>
                    <a:pt x="14" y="0"/>
                  </a:lnTo>
                  <a:lnTo>
                    <a:pt x="19" y="0"/>
                  </a:lnTo>
                  <a:lnTo>
                    <a:pt x="24" y="0"/>
                  </a:lnTo>
                  <a:lnTo>
                    <a:pt x="28" y="0"/>
                  </a:lnTo>
                  <a:lnTo>
                    <a:pt x="33" y="5"/>
                  </a:lnTo>
                  <a:lnTo>
                    <a:pt x="38" y="5"/>
                  </a:lnTo>
                  <a:lnTo>
                    <a:pt x="38" y="5"/>
                  </a:lnTo>
                  <a:lnTo>
                    <a:pt x="43" y="5"/>
                  </a:lnTo>
                  <a:lnTo>
                    <a:pt x="48" y="10"/>
                  </a:lnTo>
                  <a:lnTo>
                    <a:pt x="52" y="10"/>
                  </a:lnTo>
                  <a:lnTo>
                    <a:pt x="52" y="15"/>
                  </a:lnTo>
                  <a:lnTo>
                    <a:pt x="57" y="20"/>
                  </a:lnTo>
                  <a:lnTo>
                    <a:pt x="62" y="20"/>
                  </a:lnTo>
                  <a:lnTo>
                    <a:pt x="62" y="24"/>
                  </a:lnTo>
                  <a:lnTo>
                    <a:pt x="62" y="24"/>
                  </a:lnTo>
                  <a:lnTo>
                    <a:pt x="62" y="24"/>
                  </a:lnTo>
                  <a:lnTo>
                    <a:pt x="62" y="29"/>
                  </a:lnTo>
                  <a:lnTo>
                    <a:pt x="62" y="29"/>
                  </a:lnTo>
                  <a:lnTo>
                    <a:pt x="62" y="29"/>
                  </a:lnTo>
                  <a:lnTo>
                    <a:pt x="62" y="29"/>
                  </a:lnTo>
                  <a:lnTo>
                    <a:pt x="57" y="34"/>
                  </a:lnTo>
                  <a:lnTo>
                    <a:pt x="57" y="34"/>
                  </a:lnTo>
                  <a:lnTo>
                    <a:pt x="52" y="34"/>
                  </a:lnTo>
                  <a:lnTo>
                    <a:pt x="48" y="34"/>
                  </a:lnTo>
                  <a:lnTo>
                    <a:pt x="43" y="29"/>
                  </a:lnTo>
                  <a:lnTo>
                    <a:pt x="38" y="29"/>
                  </a:lnTo>
                  <a:lnTo>
                    <a:pt x="33" y="29"/>
                  </a:lnTo>
                  <a:lnTo>
                    <a:pt x="28" y="24"/>
                  </a:lnTo>
                  <a:lnTo>
                    <a:pt x="28" y="24"/>
                  </a:lnTo>
                  <a:lnTo>
                    <a:pt x="24" y="24"/>
                  </a:lnTo>
                  <a:lnTo>
                    <a:pt x="19" y="24"/>
                  </a:lnTo>
                  <a:lnTo>
                    <a:pt x="14" y="20"/>
                  </a:lnTo>
                  <a:lnTo>
                    <a:pt x="9" y="20"/>
                  </a:lnTo>
                  <a:lnTo>
                    <a:pt x="9" y="15"/>
                  </a:lnTo>
                  <a:lnTo>
                    <a:pt x="4" y="10"/>
                  </a:lnTo>
                  <a:lnTo>
                    <a:pt x="4" y="10"/>
                  </a:lnTo>
                  <a:lnTo>
                    <a:pt x="4"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385" name="Freeform 1392"/>
            <p:cNvSpPr>
              <a:spLocks/>
            </p:cNvSpPr>
            <p:nvPr/>
          </p:nvSpPr>
          <p:spPr bwMode="auto">
            <a:xfrm rot="2966587">
              <a:off x="8117279" y="4494213"/>
              <a:ext cx="38100" cy="38100"/>
            </a:xfrm>
            <a:custGeom>
              <a:avLst/>
              <a:gdLst/>
              <a:ahLst/>
              <a:cxnLst>
                <a:cxn ang="0">
                  <a:pos x="5" y="24"/>
                </a:cxn>
                <a:cxn ang="0">
                  <a:pos x="5" y="19"/>
                </a:cxn>
                <a:cxn ang="0">
                  <a:pos x="5" y="19"/>
                </a:cxn>
                <a:cxn ang="0">
                  <a:pos x="5" y="19"/>
                </a:cxn>
                <a:cxn ang="0">
                  <a:pos x="0" y="14"/>
                </a:cxn>
                <a:cxn ang="0">
                  <a:pos x="0" y="14"/>
                </a:cxn>
                <a:cxn ang="0">
                  <a:pos x="0" y="14"/>
                </a:cxn>
                <a:cxn ang="0">
                  <a:pos x="0" y="10"/>
                </a:cxn>
                <a:cxn ang="0">
                  <a:pos x="0" y="10"/>
                </a:cxn>
                <a:cxn ang="0">
                  <a:pos x="0" y="10"/>
                </a:cxn>
                <a:cxn ang="0">
                  <a:pos x="0" y="5"/>
                </a:cxn>
                <a:cxn ang="0">
                  <a:pos x="5" y="5"/>
                </a:cxn>
                <a:cxn ang="0">
                  <a:pos x="5" y="5"/>
                </a:cxn>
                <a:cxn ang="0">
                  <a:pos x="5" y="0"/>
                </a:cxn>
                <a:cxn ang="0">
                  <a:pos x="10" y="0"/>
                </a:cxn>
                <a:cxn ang="0">
                  <a:pos x="10" y="0"/>
                </a:cxn>
                <a:cxn ang="0">
                  <a:pos x="10" y="0"/>
                </a:cxn>
                <a:cxn ang="0">
                  <a:pos x="14" y="0"/>
                </a:cxn>
                <a:cxn ang="0">
                  <a:pos x="14" y="0"/>
                </a:cxn>
                <a:cxn ang="0">
                  <a:pos x="19" y="0"/>
                </a:cxn>
                <a:cxn ang="0">
                  <a:pos x="19" y="5"/>
                </a:cxn>
                <a:cxn ang="0">
                  <a:pos x="19" y="5"/>
                </a:cxn>
                <a:cxn ang="0">
                  <a:pos x="19" y="5"/>
                </a:cxn>
                <a:cxn ang="0">
                  <a:pos x="19" y="10"/>
                </a:cxn>
                <a:cxn ang="0">
                  <a:pos x="24" y="10"/>
                </a:cxn>
                <a:cxn ang="0">
                  <a:pos x="24" y="10"/>
                </a:cxn>
                <a:cxn ang="0">
                  <a:pos x="19" y="14"/>
                </a:cxn>
                <a:cxn ang="0">
                  <a:pos x="19" y="14"/>
                </a:cxn>
                <a:cxn ang="0">
                  <a:pos x="19" y="19"/>
                </a:cxn>
                <a:cxn ang="0">
                  <a:pos x="19" y="19"/>
                </a:cxn>
                <a:cxn ang="0">
                  <a:pos x="19" y="19"/>
                </a:cxn>
                <a:cxn ang="0">
                  <a:pos x="14" y="19"/>
                </a:cxn>
                <a:cxn ang="0">
                  <a:pos x="14" y="24"/>
                </a:cxn>
                <a:cxn ang="0">
                  <a:pos x="14" y="24"/>
                </a:cxn>
                <a:cxn ang="0">
                  <a:pos x="10" y="24"/>
                </a:cxn>
                <a:cxn ang="0">
                  <a:pos x="10" y="24"/>
                </a:cxn>
                <a:cxn ang="0">
                  <a:pos x="5" y="24"/>
                </a:cxn>
              </a:cxnLst>
              <a:rect l="0" t="0" r="r" b="b"/>
              <a:pathLst>
                <a:path w="24" h="24">
                  <a:moveTo>
                    <a:pt x="5" y="24"/>
                  </a:moveTo>
                  <a:lnTo>
                    <a:pt x="5" y="19"/>
                  </a:lnTo>
                  <a:lnTo>
                    <a:pt x="5" y="19"/>
                  </a:lnTo>
                  <a:lnTo>
                    <a:pt x="5" y="19"/>
                  </a:lnTo>
                  <a:lnTo>
                    <a:pt x="0" y="14"/>
                  </a:lnTo>
                  <a:lnTo>
                    <a:pt x="0" y="14"/>
                  </a:lnTo>
                  <a:lnTo>
                    <a:pt x="0" y="14"/>
                  </a:lnTo>
                  <a:lnTo>
                    <a:pt x="0" y="10"/>
                  </a:lnTo>
                  <a:lnTo>
                    <a:pt x="0" y="10"/>
                  </a:lnTo>
                  <a:lnTo>
                    <a:pt x="0" y="10"/>
                  </a:lnTo>
                  <a:lnTo>
                    <a:pt x="0" y="5"/>
                  </a:lnTo>
                  <a:lnTo>
                    <a:pt x="5" y="5"/>
                  </a:lnTo>
                  <a:lnTo>
                    <a:pt x="5" y="5"/>
                  </a:lnTo>
                  <a:lnTo>
                    <a:pt x="5" y="0"/>
                  </a:lnTo>
                  <a:lnTo>
                    <a:pt x="10" y="0"/>
                  </a:lnTo>
                  <a:lnTo>
                    <a:pt x="10" y="0"/>
                  </a:lnTo>
                  <a:lnTo>
                    <a:pt x="10" y="0"/>
                  </a:lnTo>
                  <a:lnTo>
                    <a:pt x="14" y="0"/>
                  </a:lnTo>
                  <a:lnTo>
                    <a:pt x="14" y="0"/>
                  </a:lnTo>
                  <a:lnTo>
                    <a:pt x="19" y="0"/>
                  </a:lnTo>
                  <a:lnTo>
                    <a:pt x="19" y="5"/>
                  </a:lnTo>
                  <a:lnTo>
                    <a:pt x="19" y="5"/>
                  </a:lnTo>
                  <a:lnTo>
                    <a:pt x="19" y="5"/>
                  </a:lnTo>
                  <a:lnTo>
                    <a:pt x="19" y="10"/>
                  </a:lnTo>
                  <a:lnTo>
                    <a:pt x="24" y="10"/>
                  </a:lnTo>
                  <a:lnTo>
                    <a:pt x="24" y="10"/>
                  </a:lnTo>
                  <a:lnTo>
                    <a:pt x="19" y="14"/>
                  </a:lnTo>
                  <a:lnTo>
                    <a:pt x="19" y="14"/>
                  </a:lnTo>
                  <a:lnTo>
                    <a:pt x="19" y="19"/>
                  </a:lnTo>
                  <a:lnTo>
                    <a:pt x="19" y="19"/>
                  </a:lnTo>
                  <a:lnTo>
                    <a:pt x="19" y="19"/>
                  </a:lnTo>
                  <a:lnTo>
                    <a:pt x="14" y="19"/>
                  </a:lnTo>
                  <a:lnTo>
                    <a:pt x="14" y="24"/>
                  </a:lnTo>
                  <a:lnTo>
                    <a:pt x="14" y="24"/>
                  </a:lnTo>
                  <a:lnTo>
                    <a:pt x="10" y="24"/>
                  </a:lnTo>
                  <a:lnTo>
                    <a:pt x="10" y="24"/>
                  </a:lnTo>
                  <a:lnTo>
                    <a:pt x="5" y="24"/>
                  </a:lnTo>
                  <a:close/>
                </a:path>
              </a:pathLst>
            </a:custGeom>
            <a:solidFill>
              <a:srgbClr val="000000"/>
            </a:solidFill>
            <a:ln w="7938">
              <a:solidFill>
                <a:srgbClr val="000000"/>
              </a:solidFill>
              <a:prstDash val="solid"/>
              <a:round/>
              <a:headEnd/>
              <a:tailEnd/>
            </a:ln>
          </p:spPr>
          <p:txBody>
            <a:bodyPr/>
            <a:lstStyle/>
            <a:p>
              <a:endParaRPr lang="fr-FR"/>
            </a:p>
          </p:txBody>
        </p:sp>
        <p:sp>
          <p:nvSpPr>
            <p:cNvPr id="1386" name="Line 1393"/>
            <p:cNvSpPr>
              <a:spLocks noChangeShapeType="1"/>
            </p:cNvSpPr>
            <p:nvPr/>
          </p:nvSpPr>
          <p:spPr bwMode="auto">
            <a:xfrm rot="2966587">
              <a:off x="8078385" y="4490244"/>
              <a:ext cx="106362" cy="38100"/>
            </a:xfrm>
            <a:prstGeom prst="line">
              <a:avLst/>
            </a:prstGeom>
            <a:noFill/>
            <a:ln w="7938">
              <a:solidFill>
                <a:srgbClr val="000000"/>
              </a:solidFill>
              <a:round/>
              <a:headEnd/>
              <a:tailEnd/>
            </a:ln>
          </p:spPr>
          <p:txBody>
            <a:bodyPr/>
            <a:lstStyle/>
            <a:p>
              <a:endParaRPr lang="fr-FR"/>
            </a:p>
          </p:txBody>
        </p:sp>
        <p:sp>
          <p:nvSpPr>
            <p:cNvPr id="1387" name="Line 1394"/>
            <p:cNvSpPr>
              <a:spLocks noChangeShapeType="1"/>
            </p:cNvSpPr>
            <p:nvPr/>
          </p:nvSpPr>
          <p:spPr bwMode="auto">
            <a:xfrm rot="2966587" flipV="1">
              <a:off x="8117279" y="4464050"/>
              <a:ext cx="38100" cy="98425"/>
            </a:xfrm>
            <a:prstGeom prst="line">
              <a:avLst/>
            </a:prstGeom>
            <a:noFill/>
            <a:ln w="7938">
              <a:solidFill>
                <a:srgbClr val="000000"/>
              </a:solidFill>
              <a:round/>
              <a:headEnd/>
              <a:tailEnd/>
            </a:ln>
          </p:spPr>
          <p:txBody>
            <a:bodyPr/>
            <a:lstStyle/>
            <a:p>
              <a:endParaRPr lang="fr-FR"/>
            </a:p>
          </p:txBody>
        </p:sp>
        <p:sp>
          <p:nvSpPr>
            <p:cNvPr id="1388" name="Freeform 1395"/>
            <p:cNvSpPr>
              <a:spLocks/>
            </p:cNvSpPr>
            <p:nvPr/>
          </p:nvSpPr>
          <p:spPr bwMode="auto">
            <a:xfrm rot="2966587">
              <a:off x="8156173" y="4417219"/>
              <a:ext cx="30162" cy="38100"/>
            </a:xfrm>
            <a:custGeom>
              <a:avLst/>
              <a:gdLst/>
              <a:ahLst/>
              <a:cxnLst>
                <a:cxn ang="0">
                  <a:pos x="19" y="19"/>
                </a:cxn>
                <a:cxn ang="0">
                  <a:pos x="19" y="19"/>
                </a:cxn>
                <a:cxn ang="0">
                  <a:pos x="19" y="19"/>
                </a:cxn>
                <a:cxn ang="0">
                  <a:pos x="19" y="19"/>
                </a:cxn>
                <a:cxn ang="0">
                  <a:pos x="14" y="24"/>
                </a:cxn>
                <a:cxn ang="0">
                  <a:pos x="14" y="24"/>
                </a:cxn>
                <a:cxn ang="0">
                  <a:pos x="14" y="24"/>
                </a:cxn>
                <a:cxn ang="0">
                  <a:pos x="9" y="24"/>
                </a:cxn>
                <a:cxn ang="0">
                  <a:pos x="9" y="24"/>
                </a:cxn>
                <a:cxn ang="0">
                  <a:pos x="5" y="24"/>
                </a:cxn>
                <a:cxn ang="0">
                  <a:pos x="5" y="24"/>
                </a:cxn>
                <a:cxn ang="0">
                  <a:pos x="5" y="19"/>
                </a:cxn>
                <a:cxn ang="0">
                  <a:pos x="0" y="19"/>
                </a:cxn>
                <a:cxn ang="0">
                  <a:pos x="0" y="19"/>
                </a:cxn>
                <a:cxn ang="0">
                  <a:pos x="0" y="14"/>
                </a:cxn>
                <a:cxn ang="0">
                  <a:pos x="0" y="14"/>
                </a:cxn>
                <a:cxn ang="0">
                  <a:pos x="0" y="14"/>
                </a:cxn>
                <a:cxn ang="0">
                  <a:pos x="0" y="10"/>
                </a:cxn>
                <a:cxn ang="0">
                  <a:pos x="0" y="10"/>
                </a:cxn>
                <a:cxn ang="0">
                  <a:pos x="0" y="10"/>
                </a:cxn>
                <a:cxn ang="0">
                  <a:pos x="5" y="5"/>
                </a:cxn>
                <a:cxn ang="0">
                  <a:pos x="5" y="5"/>
                </a:cxn>
                <a:cxn ang="0">
                  <a:pos x="5" y="5"/>
                </a:cxn>
                <a:cxn ang="0">
                  <a:pos x="9" y="5"/>
                </a:cxn>
                <a:cxn ang="0">
                  <a:pos x="9" y="5"/>
                </a:cxn>
                <a:cxn ang="0">
                  <a:pos x="9" y="0"/>
                </a:cxn>
                <a:cxn ang="0">
                  <a:pos x="14" y="5"/>
                </a:cxn>
                <a:cxn ang="0">
                  <a:pos x="14" y="5"/>
                </a:cxn>
                <a:cxn ang="0">
                  <a:pos x="14" y="5"/>
                </a:cxn>
                <a:cxn ang="0">
                  <a:pos x="19" y="5"/>
                </a:cxn>
                <a:cxn ang="0">
                  <a:pos x="19" y="5"/>
                </a:cxn>
                <a:cxn ang="0">
                  <a:pos x="19" y="10"/>
                </a:cxn>
                <a:cxn ang="0">
                  <a:pos x="19" y="10"/>
                </a:cxn>
                <a:cxn ang="0">
                  <a:pos x="19" y="10"/>
                </a:cxn>
                <a:cxn ang="0">
                  <a:pos x="19" y="14"/>
                </a:cxn>
                <a:cxn ang="0">
                  <a:pos x="19" y="14"/>
                </a:cxn>
                <a:cxn ang="0">
                  <a:pos x="19" y="19"/>
                </a:cxn>
              </a:cxnLst>
              <a:rect l="0" t="0" r="r" b="b"/>
              <a:pathLst>
                <a:path w="19" h="24">
                  <a:moveTo>
                    <a:pt x="19" y="19"/>
                  </a:moveTo>
                  <a:lnTo>
                    <a:pt x="19" y="19"/>
                  </a:lnTo>
                  <a:lnTo>
                    <a:pt x="19" y="19"/>
                  </a:lnTo>
                  <a:lnTo>
                    <a:pt x="19" y="19"/>
                  </a:lnTo>
                  <a:lnTo>
                    <a:pt x="14" y="24"/>
                  </a:lnTo>
                  <a:lnTo>
                    <a:pt x="14" y="24"/>
                  </a:lnTo>
                  <a:lnTo>
                    <a:pt x="14" y="24"/>
                  </a:lnTo>
                  <a:lnTo>
                    <a:pt x="9" y="24"/>
                  </a:lnTo>
                  <a:lnTo>
                    <a:pt x="9" y="24"/>
                  </a:lnTo>
                  <a:lnTo>
                    <a:pt x="5" y="24"/>
                  </a:lnTo>
                  <a:lnTo>
                    <a:pt x="5" y="24"/>
                  </a:lnTo>
                  <a:lnTo>
                    <a:pt x="5" y="19"/>
                  </a:lnTo>
                  <a:lnTo>
                    <a:pt x="0" y="19"/>
                  </a:lnTo>
                  <a:lnTo>
                    <a:pt x="0" y="19"/>
                  </a:lnTo>
                  <a:lnTo>
                    <a:pt x="0" y="14"/>
                  </a:lnTo>
                  <a:lnTo>
                    <a:pt x="0" y="14"/>
                  </a:lnTo>
                  <a:lnTo>
                    <a:pt x="0" y="14"/>
                  </a:lnTo>
                  <a:lnTo>
                    <a:pt x="0" y="10"/>
                  </a:lnTo>
                  <a:lnTo>
                    <a:pt x="0" y="10"/>
                  </a:lnTo>
                  <a:lnTo>
                    <a:pt x="0" y="10"/>
                  </a:lnTo>
                  <a:lnTo>
                    <a:pt x="5" y="5"/>
                  </a:lnTo>
                  <a:lnTo>
                    <a:pt x="5" y="5"/>
                  </a:lnTo>
                  <a:lnTo>
                    <a:pt x="5" y="5"/>
                  </a:lnTo>
                  <a:lnTo>
                    <a:pt x="9" y="5"/>
                  </a:lnTo>
                  <a:lnTo>
                    <a:pt x="9" y="5"/>
                  </a:lnTo>
                  <a:lnTo>
                    <a:pt x="9" y="0"/>
                  </a:lnTo>
                  <a:lnTo>
                    <a:pt x="14" y="5"/>
                  </a:lnTo>
                  <a:lnTo>
                    <a:pt x="14" y="5"/>
                  </a:lnTo>
                  <a:lnTo>
                    <a:pt x="14" y="5"/>
                  </a:lnTo>
                  <a:lnTo>
                    <a:pt x="19" y="5"/>
                  </a:lnTo>
                  <a:lnTo>
                    <a:pt x="19" y="5"/>
                  </a:lnTo>
                  <a:lnTo>
                    <a:pt x="19" y="10"/>
                  </a:lnTo>
                  <a:lnTo>
                    <a:pt x="19" y="10"/>
                  </a:lnTo>
                  <a:lnTo>
                    <a:pt x="19" y="10"/>
                  </a:lnTo>
                  <a:lnTo>
                    <a:pt x="19" y="14"/>
                  </a:lnTo>
                  <a:lnTo>
                    <a:pt x="19" y="14"/>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389" name="Line 1396"/>
            <p:cNvSpPr>
              <a:spLocks noChangeShapeType="1"/>
            </p:cNvSpPr>
            <p:nvPr/>
          </p:nvSpPr>
          <p:spPr bwMode="auto">
            <a:xfrm rot="2966587" flipV="1">
              <a:off x="8148235" y="4387056"/>
              <a:ext cx="46038" cy="98425"/>
            </a:xfrm>
            <a:prstGeom prst="line">
              <a:avLst/>
            </a:prstGeom>
            <a:noFill/>
            <a:ln w="7938">
              <a:solidFill>
                <a:srgbClr val="000000"/>
              </a:solidFill>
              <a:round/>
              <a:headEnd/>
              <a:tailEnd/>
            </a:ln>
          </p:spPr>
          <p:txBody>
            <a:bodyPr/>
            <a:lstStyle/>
            <a:p>
              <a:endParaRPr lang="fr-FR"/>
            </a:p>
          </p:txBody>
        </p:sp>
        <p:sp>
          <p:nvSpPr>
            <p:cNvPr id="1390" name="Line 1397"/>
            <p:cNvSpPr>
              <a:spLocks noChangeShapeType="1"/>
            </p:cNvSpPr>
            <p:nvPr/>
          </p:nvSpPr>
          <p:spPr bwMode="auto">
            <a:xfrm rot="2966587">
              <a:off x="8118073" y="4417219"/>
              <a:ext cx="106362" cy="38100"/>
            </a:xfrm>
            <a:prstGeom prst="line">
              <a:avLst/>
            </a:prstGeom>
            <a:noFill/>
            <a:ln w="7938">
              <a:solidFill>
                <a:srgbClr val="000000"/>
              </a:solidFill>
              <a:round/>
              <a:headEnd/>
              <a:tailEnd/>
            </a:ln>
          </p:spPr>
          <p:txBody>
            <a:bodyPr/>
            <a:lstStyle/>
            <a:p>
              <a:endParaRPr lang="fr-FR"/>
            </a:p>
          </p:txBody>
        </p:sp>
        <p:sp>
          <p:nvSpPr>
            <p:cNvPr id="1391" name="Freeform 1398"/>
            <p:cNvSpPr>
              <a:spLocks/>
            </p:cNvSpPr>
            <p:nvPr/>
          </p:nvSpPr>
          <p:spPr bwMode="auto">
            <a:xfrm rot="2966587">
              <a:off x="8191891" y="4530725"/>
              <a:ext cx="30163" cy="30163"/>
            </a:xfrm>
            <a:custGeom>
              <a:avLst/>
              <a:gdLst/>
              <a:ahLst/>
              <a:cxnLst>
                <a:cxn ang="0">
                  <a:pos x="19" y="14"/>
                </a:cxn>
                <a:cxn ang="0">
                  <a:pos x="19" y="14"/>
                </a:cxn>
                <a:cxn ang="0">
                  <a:pos x="19" y="19"/>
                </a:cxn>
                <a:cxn ang="0">
                  <a:pos x="14" y="19"/>
                </a:cxn>
                <a:cxn ang="0">
                  <a:pos x="14" y="19"/>
                </a:cxn>
                <a:cxn ang="0">
                  <a:pos x="14" y="19"/>
                </a:cxn>
                <a:cxn ang="0">
                  <a:pos x="10" y="19"/>
                </a:cxn>
                <a:cxn ang="0">
                  <a:pos x="10" y="19"/>
                </a:cxn>
                <a:cxn ang="0">
                  <a:pos x="10" y="19"/>
                </a:cxn>
                <a:cxn ang="0">
                  <a:pos x="5" y="19"/>
                </a:cxn>
                <a:cxn ang="0">
                  <a:pos x="5" y="19"/>
                </a:cxn>
                <a:cxn ang="0">
                  <a:pos x="5" y="19"/>
                </a:cxn>
                <a:cxn ang="0">
                  <a:pos x="0" y="14"/>
                </a:cxn>
                <a:cxn ang="0">
                  <a:pos x="0" y="14"/>
                </a:cxn>
                <a:cxn ang="0">
                  <a:pos x="0" y="14"/>
                </a:cxn>
                <a:cxn ang="0">
                  <a:pos x="0" y="9"/>
                </a:cxn>
                <a:cxn ang="0">
                  <a:pos x="0" y="9"/>
                </a:cxn>
                <a:cxn ang="0">
                  <a:pos x="0" y="9"/>
                </a:cxn>
                <a:cxn ang="0">
                  <a:pos x="0" y="5"/>
                </a:cxn>
                <a:cxn ang="0">
                  <a:pos x="0" y="5"/>
                </a:cxn>
                <a:cxn ang="0">
                  <a:pos x="0" y="5"/>
                </a:cxn>
                <a:cxn ang="0">
                  <a:pos x="5" y="0"/>
                </a:cxn>
                <a:cxn ang="0">
                  <a:pos x="5" y="0"/>
                </a:cxn>
                <a:cxn ang="0">
                  <a:pos x="5" y="0"/>
                </a:cxn>
                <a:cxn ang="0">
                  <a:pos x="10" y="0"/>
                </a:cxn>
                <a:cxn ang="0">
                  <a:pos x="10" y="0"/>
                </a:cxn>
                <a:cxn ang="0">
                  <a:pos x="14" y="0"/>
                </a:cxn>
                <a:cxn ang="0">
                  <a:pos x="14" y="0"/>
                </a:cxn>
                <a:cxn ang="0">
                  <a:pos x="14" y="0"/>
                </a:cxn>
                <a:cxn ang="0">
                  <a:pos x="19" y="0"/>
                </a:cxn>
                <a:cxn ang="0">
                  <a:pos x="19" y="5"/>
                </a:cxn>
                <a:cxn ang="0">
                  <a:pos x="19" y="5"/>
                </a:cxn>
                <a:cxn ang="0">
                  <a:pos x="19" y="5"/>
                </a:cxn>
                <a:cxn ang="0">
                  <a:pos x="19" y="9"/>
                </a:cxn>
                <a:cxn ang="0">
                  <a:pos x="19" y="9"/>
                </a:cxn>
                <a:cxn ang="0">
                  <a:pos x="19" y="14"/>
                </a:cxn>
                <a:cxn ang="0">
                  <a:pos x="19" y="14"/>
                </a:cxn>
              </a:cxnLst>
              <a:rect l="0" t="0" r="r" b="b"/>
              <a:pathLst>
                <a:path w="19" h="19">
                  <a:moveTo>
                    <a:pt x="19" y="14"/>
                  </a:moveTo>
                  <a:lnTo>
                    <a:pt x="19" y="14"/>
                  </a:lnTo>
                  <a:lnTo>
                    <a:pt x="19" y="19"/>
                  </a:lnTo>
                  <a:lnTo>
                    <a:pt x="14" y="19"/>
                  </a:lnTo>
                  <a:lnTo>
                    <a:pt x="14" y="19"/>
                  </a:lnTo>
                  <a:lnTo>
                    <a:pt x="14" y="19"/>
                  </a:lnTo>
                  <a:lnTo>
                    <a:pt x="10" y="19"/>
                  </a:lnTo>
                  <a:lnTo>
                    <a:pt x="10" y="19"/>
                  </a:lnTo>
                  <a:lnTo>
                    <a:pt x="10" y="19"/>
                  </a:lnTo>
                  <a:lnTo>
                    <a:pt x="5" y="19"/>
                  </a:lnTo>
                  <a:lnTo>
                    <a:pt x="5" y="19"/>
                  </a:lnTo>
                  <a:lnTo>
                    <a:pt x="5" y="19"/>
                  </a:lnTo>
                  <a:lnTo>
                    <a:pt x="0" y="14"/>
                  </a:lnTo>
                  <a:lnTo>
                    <a:pt x="0" y="14"/>
                  </a:lnTo>
                  <a:lnTo>
                    <a:pt x="0" y="14"/>
                  </a:lnTo>
                  <a:lnTo>
                    <a:pt x="0" y="9"/>
                  </a:lnTo>
                  <a:lnTo>
                    <a:pt x="0" y="9"/>
                  </a:lnTo>
                  <a:lnTo>
                    <a:pt x="0" y="9"/>
                  </a:lnTo>
                  <a:lnTo>
                    <a:pt x="0" y="5"/>
                  </a:lnTo>
                  <a:lnTo>
                    <a:pt x="0" y="5"/>
                  </a:lnTo>
                  <a:lnTo>
                    <a:pt x="0" y="5"/>
                  </a:lnTo>
                  <a:lnTo>
                    <a:pt x="5" y="0"/>
                  </a:lnTo>
                  <a:lnTo>
                    <a:pt x="5" y="0"/>
                  </a:lnTo>
                  <a:lnTo>
                    <a:pt x="5" y="0"/>
                  </a:lnTo>
                  <a:lnTo>
                    <a:pt x="10" y="0"/>
                  </a:lnTo>
                  <a:lnTo>
                    <a:pt x="10" y="0"/>
                  </a:lnTo>
                  <a:lnTo>
                    <a:pt x="14" y="0"/>
                  </a:lnTo>
                  <a:lnTo>
                    <a:pt x="14" y="0"/>
                  </a:lnTo>
                  <a:lnTo>
                    <a:pt x="14" y="0"/>
                  </a:lnTo>
                  <a:lnTo>
                    <a:pt x="19" y="0"/>
                  </a:lnTo>
                  <a:lnTo>
                    <a:pt x="19" y="5"/>
                  </a:lnTo>
                  <a:lnTo>
                    <a:pt x="19" y="5"/>
                  </a:lnTo>
                  <a:lnTo>
                    <a:pt x="19" y="5"/>
                  </a:lnTo>
                  <a:lnTo>
                    <a:pt x="19" y="9"/>
                  </a:lnTo>
                  <a:lnTo>
                    <a:pt x="19" y="9"/>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392" name="Line 1399"/>
            <p:cNvSpPr>
              <a:spLocks noChangeShapeType="1"/>
            </p:cNvSpPr>
            <p:nvPr/>
          </p:nvSpPr>
          <p:spPr bwMode="auto">
            <a:xfrm rot="2966587" flipV="1">
              <a:off x="8183954" y="4492625"/>
              <a:ext cx="46037" cy="106363"/>
            </a:xfrm>
            <a:prstGeom prst="line">
              <a:avLst/>
            </a:prstGeom>
            <a:noFill/>
            <a:ln w="7938">
              <a:solidFill>
                <a:srgbClr val="000000"/>
              </a:solidFill>
              <a:round/>
              <a:headEnd/>
              <a:tailEnd/>
            </a:ln>
          </p:spPr>
          <p:txBody>
            <a:bodyPr/>
            <a:lstStyle/>
            <a:p>
              <a:endParaRPr lang="fr-FR"/>
            </a:p>
          </p:txBody>
        </p:sp>
        <p:sp>
          <p:nvSpPr>
            <p:cNvPr id="1393" name="Line 1400"/>
            <p:cNvSpPr>
              <a:spLocks noChangeShapeType="1"/>
            </p:cNvSpPr>
            <p:nvPr/>
          </p:nvSpPr>
          <p:spPr bwMode="auto">
            <a:xfrm rot="2966587">
              <a:off x="8153791" y="4522788"/>
              <a:ext cx="106363" cy="46037"/>
            </a:xfrm>
            <a:prstGeom prst="line">
              <a:avLst/>
            </a:prstGeom>
            <a:noFill/>
            <a:ln w="7938">
              <a:solidFill>
                <a:srgbClr val="000000"/>
              </a:solidFill>
              <a:round/>
              <a:headEnd/>
              <a:tailEnd/>
            </a:ln>
          </p:spPr>
          <p:txBody>
            <a:bodyPr/>
            <a:lstStyle/>
            <a:p>
              <a:endParaRPr lang="fr-FR"/>
            </a:p>
          </p:txBody>
        </p:sp>
        <p:sp>
          <p:nvSpPr>
            <p:cNvPr id="1394" name="Freeform 1401"/>
            <p:cNvSpPr>
              <a:spLocks/>
            </p:cNvSpPr>
            <p:nvPr/>
          </p:nvSpPr>
          <p:spPr bwMode="auto">
            <a:xfrm rot="2966587">
              <a:off x="8227609" y="4456907"/>
              <a:ext cx="30163" cy="38100"/>
            </a:xfrm>
            <a:custGeom>
              <a:avLst/>
              <a:gdLst/>
              <a:ahLst/>
              <a:cxnLst>
                <a:cxn ang="0">
                  <a:pos x="19" y="14"/>
                </a:cxn>
                <a:cxn ang="0">
                  <a:pos x="19" y="19"/>
                </a:cxn>
                <a:cxn ang="0">
                  <a:pos x="19" y="19"/>
                </a:cxn>
                <a:cxn ang="0">
                  <a:pos x="14" y="19"/>
                </a:cxn>
                <a:cxn ang="0">
                  <a:pos x="14" y="19"/>
                </a:cxn>
                <a:cxn ang="0">
                  <a:pos x="14" y="24"/>
                </a:cxn>
                <a:cxn ang="0">
                  <a:pos x="9" y="24"/>
                </a:cxn>
                <a:cxn ang="0">
                  <a:pos x="9" y="24"/>
                </a:cxn>
                <a:cxn ang="0">
                  <a:pos x="9" y="24"/>
                </a:cxn>
                <a:cxn ang="0">
                  <a:pos x="5" y="24"/>
                </a:cxn>
                <a:cxn ang="0">
                  <a:pos x="5" y="19"/>
                </a:cxn>
                <a:cxn ang="0">
                  <a:pos x="5" y="19"/>
                </a:cxn>
                <a:cxn ang="0">
                  <a:pos x="0" y="19"/>
                </a:cxn>
                <a:cxn ang="0">
                  <a:pos x="0" y="19"/>
                </a:cxn>
                <a:cxn ang="0">
                  <a:pos x="0" y="14"/>
                </a:cxn>
                <a:cxn ang="0">
                  <a:pos x="0" y="14"/>
                </a:cxn>
                <a:cxn ang="0">
                  <a:pos x="0" y="9"/>
                </a:cxn>
                <a:cxn ang="0">
                  <a:pos x="0" y="9"/>
                </a:cxn>
                <a:cxn ang="0">
                  <a:pos x="0" y="9"/>
                </a:cxn>
                <a:cxn ang="0">
                  <a:pos x="0" y="4"/>
                </a:cxn>
                <a:cxn ang="0">
                  <a:pos x="0" y="4"/>
                </a:cxn>
                <a:cxn ang="0">
                  <a:pos x="5" y="4"/>
                </a:cxn>
                <a:cxn ang="0">
                  <a:pos x="5" y="4"/>
                </a:cxn>
                <a:cxn ang="0">
                  <a:pos x="5" y="0"/>
                </a:cxn>
                <a:cxn ang="0">
                  <a:pos x="9" y="0"/>
                </a:cxn>
                <a:cxn ang="0">
                  <a:pos x="9" y="0"/>
                </a:cxn>
                <a:cxn ang="0">
                  <a:pos x="9" y="0"/>
                </a:cxn>
                <a:cxn ang="0">
                  <a:pos x="14" y="0"/>
                </a:cxn>
                <a:cxn ang="0">
                  <a:pos x="14" y="4"/>
                </a:cxn>
                <a:cxn ang="0">
                  <a:pos x="19" y="4"/>
                </a:cxn>
                <a:cxn ang="0">
                  <a:pos x="19" y="4"/>
                </a:cxn>
                <a:cxn ang="0">
                  <a:pos x="19" y="9"/>
                </a:cxn>
                <a:cxn ang="0">
                  <a:pos x="19" y="9"/>
                </a:cxn>
                <a:cxn ang="0">
                  <a:pos x="19" y="9"/>
                </a:cxn>
                <a:cxn ang="0">
                  <a:pos x="19" y="14"/>
                </a:cxn>
                <a:cxn ang="0">
                  <a:pos x="19" y="14"/>
                </a:cxn>
                <a:cxn ang="0">
                  <a:pos x="19" y="14"/>
                </a:cxn>
              </a:cxnLst>
              <a:rect l="0" t="0" r="r" b="b"/>
              <a:pathLst>
                <a:path w="19" h="24">
                  <a:moveTo>
                    <a:pt x="19" y="14"/>
                  </a:moveTo>
                  <a:lnTo>
                    <a:pt x="19" y="19"/>
                  </a:lnTo>
                  <a:lnTo>
                    <a:pt x="19" y="19"/>
                  </a:lnTo>
                  <a:lnTo>
                    <a:pt x="14" y="19"/>
                  </a:lnTo>
                  <a:lnTo>
                    <a:pt x="14" y="19"/>
                  </a:lnTo>
                  <a:lnTo>
                    <a:pt x="14" y="24"/>
                  </a:lnTo>
                  <a:lnTo>
                    <a:pt x="9" y="24"/>
                  </a:lnTo>
                  <a:lnTo>
                    <a:pt x="9" y="24"/>
                  </a:lnTo>
                  <a:lnTo>
                    <a:pt x="9" y="24"/>
                  </a:lnTo>
                  <a:lnTo>
                    <a:pt x="5" y="24"/>
                  </a:lnTo>
                  <a:lnTo>
                    <a:pt x="5" y="19"/>
                  </a:lnTo>
                  <a:lnTo>
                    <a:pt x="5" y="19"/>
                  </a:lnTo>
                  <a:lnTo>
                    <a:pt x="0" y="19"/>
                  </a:lnTo>
                  <a:lnTo>
                    <a:pt x="0" y="19"/>
                  </a:lnTo>
                  <a:lnTo>
                    <a:pt x="0" y="14"/>
                  </a:lnTo>
                  <a:lnTo>
                    <a:pt x="0" y="14"/>
                  </a:lnTo>
                  <a:lnTo>
                    <a:pt x="0" y="9"/>
                  </a:lnTo>
                  <a:lnTo>
                    <a:pt x="0" y="9"/>
                  </a:lnTo>
                  <a:lnTo>
                    <a:pt x="0" y="9"/>
                  </a:lnTo>
                  <a:lnTo>
                    <a:pt x="0" y="4"/>
                  </a:lnTo>
                  <a:lnTo>
                    <a:pt x="0" y="4"/>
                  </a:lnTo>
                  <a:lnTo>
                    <a:pt x="5" y="4"/>
                  </a:lnTo>
                  <a:lnTo>
                    <a:pt x="5" y="4"/>
                  </a:lnTo>
                  <a:lnTo>
                    <a:pt x="5" y="0"/>
                  </a:lnTo>
                  <a:lnTo>
                    <a:pt x="9" y="0"/>
                  </a:lnTo>
                  <a:lnTo>
                    <a:pt x="9" y="0"/>
                  </a:lnTo>
                  <a:lnTo>
                    <a:pt x="9" y="0"/>
                  </a:lnTo>
                  <a:lnTo>
                    <a:pt x="14" y="0"/>
                  </a:lnTo>
                  <a:lnTo>
                    <a:pt x="14" y="4"/>
                  </a:lnTo>
                  <a:lnTo>
                    <a:pt x="19" y="4"/>
                  </a:lnTo>
                  <a:lnTo>
                    <a:pt x="19" y="4"/>
                  </a:lnTo>
                  <a:lnTo>
                    <a:pt x="19" y="9"/>
                  </a:lnTo>
                  <a:lnTo>
                    <a:pt x="19" y="9"/>
                  </a:lnTo>
                  <a:lnTo>
                    <a:pt x="19" y="9"/>
                  </a:lnTo>
                  <a:lnTo>
                    <a:pt x="19" y="14"/>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395" name="Line 1402"/>
            <p:cNvSpPr>
              <a:spLocks noChangeShapeType="1"/>
            </p:cNvSpPr>
            <p:nvPr/>
          </p:nvSpPr>
          <p:spPr bwMode="auto">
            <a:xfrm rot="2966587" flipV="1">
              <a:off x="8218879" y="4425950"/>
              <a:ext cx="46037" cy="100013"/>
            </a:xfrm>
            <a:prstGeom prst="line">
              <a:avLst/>
            </a:prstGeom>
            <a:noFill/>
            <a:ln w="7938">
              <a:solidFill>
                <a:srgbClr val="000000"/>
              </a:solidFill>
              <a:round/>
              <a:headEnd/>
              <a:tailEnd/>
            </a:ln>
          </p:spPr>
          <p:txBody>
            <a:bodyPr/>
            <a:lstStyle/>
            <a:p>
              <a:endParaRPr lang="fr-FR"/>
            </a:p>
          </p:txBody>
        </p:sp>
        <p:sp>
          <p:nvSpPr>
            <p:cNvPr id="1396" name="Line 1403"/>
            <p:cNvSpPr>
              <a:spLocks noChangeShapeType="1"/>
            </p:cNvSpPr>
            <p:nvPr/>
          </p:nvSpPr>
          <p:spPr bwMode="auto">
            <a:xfrm rot="2966587">
              <a:off x="8189509" y="4456907"/>
              <a:ext cx="106363" cy="38100"/>
            </a:xfrm>
            <a:prstGeom prst="line">
              <a:avLst/>
            </a:prstGeom>
            <a:noFill/>
            <a:ln w="7938">
              <a:solidFill>
                <a:srgbClr val="000000"/>
              </a:solidFill>
              <a:round/>
              <a:headEnd/>
              <a:tailEnd/>
            </a:ln>
          </p:spPr>
          <p:txBody>
            <a:bodyPr/>
            <a:lstStyle/>
            <a:p>
              <a:endParaRPr lang="fr-FR"/>
            </a:p>
          </p:txBody>
        </p:sp>
        <p:sp>
          <p:nvSpPr>
            <p:cNvPr id="1397" name="Freeform 1404"/>
            <p:cNvSpPr>
              <a:spLocks/>
            </p:cNvSpPr>
            <p:nvPr/>
          </p:nvSpPr>
          <p:spPr bwMode="auto">
            <a:xfrm rot="2966587">
              <a:off x="8318098" y="4217194"/>
              <a:ext cx="30162" cy="38100"/>
            </a:xfrm>
            <a:custGeom>
              <a:avLst/>
              <a:gdLst/>
              <a:ahLst/>
              <a:cxnLst>
                <a:cxn ang="0">
                  <a:pos x="14" y="5"/>
                </a:cxn>
                <a:cxn ang="0">
                  <a:pos x="19" y="5"/>
                </a:cxn>
                <a:cxn ang="0">
                  <a:pos x="19" y="10"/>
                </a:cxn>
                <a:cxn ang="0">
                  <a:pos x="19" y="10"/>
                </a:cxn>
                <a:cxn ang="0">
                  <a:pos x="19" y="15"/>
                </a:cxn>
                <a:cxn ang="0">
                  <a:pos x="19" y="15"/>
                </a:cxn>
                <a:cxn ang="0">
                  <a:pos x="19" y="15"/>
                </a:cxn>
                <a:cxn ang="0">
                  <a:pos x="19" y="20"/>
                </a:cxn>
                <a:cxn ang="0">
                  <a:pos x="14" y="20"/>
                </a:cxn>
                <a:cxn ang="0">
                  <a:pos x="14" y="20"/>
                </a:cxn>
                <a:cxn ang="0">
                  <a:pos x="14" y="20"/>
                </a:cxn>
                <a:cxn ang="0">
                  <a:pos x="10" y="24"/>
                </a:cxn>
                <a:cxn ang="0">
                  <a:pos x="10" y="24"/>
                </a:cxn>
                <a:cxn ang="0">
                  <a:pos x="10" y="24"/>
                </a:cxn>
                <a:cxn ang="0">
                  <a:pos x="5" y="24"/>
                </a:cxn>
                <a:cxn ang="0">
                  <a:pos x="5" y="24"/>
                </a:cxn>
                <a:cxn ang="0">
                  <a:pos x="5" y="20"/>
                </a:cxn>
                <a:cxn ang="0">
                  <a:pos x="0" y="20"/>
                </a:cxn>
                <a:cxn ang="0">
                  <a:pos x="0" y="20"/>
                </a:cxn>
                <a:cxn ang="0">
                  <a:pos x="0" y="20"/>
                </a:cxn>
                <a:cxn ang="0">
                  <a:pos x="0" y="15"/>
                </a:cxn>
                <a:cxn ang="0">
                  <a:pos x="0" y="15"/>
                </a:cxn>
                <a:cxn ang="0">
                  <a:pos x="0" y="15"/>
                </a:cxn>
                <a:cxn ang="0">
                  <a:pos x="0" y="10"/>
                </a:cxn>
                <a:cxn ang="0">
                  <a:pos x="0" y="10"/>
                </a:cxn>
                <a:cxn ang="0">
                  <a:pos x="0" y="5"/>
                </a:cxn>
                <a:cxn ang="0">
                  <a:pos x="0" y="5"/>
                </a:cxn>
                <a:cxn ang="0">
                  <a:pos x="0" y="5"/>
                </a:cxn>
                <a:cxn ang="0">
                  <a:pos x="5" y="5"/>
                </a:cxn>
                <a:cxn ang="0">
                  <a:pos x="5" y="0"/>
                </a:cxn>
                <a:cxn ang="0">
                  <a:pos x="5" y="0"/>
                </a:cxn>
                <a:cxn ang="0">
                  <a:pos x="10" y="0"/>
                </a:cxn>
                <a:cxn ang="0">
                  <a:pos x="10" y="0"/>
                </a:cxn>
                <a:cxn ang="0">
                  <a:pos x="14" y="0"/>
                </a:cxn>
                <a:cxn ang="0">
                  <a:pos x="14" y="5"/>
                </a:cxn>
                <a:cxn ang="0">
                  <a:pos x="14" y="5"/>
                </a:cxn>
                <a:cxn ang="0">
                  <a:pos x="14" y="5"/>
                </a:cxn>
              </a:cxnLst>
              <a:rect l="0" t="0" r="r" b="b"/>
              <a:pathLst>
                <a:path w="19" h="24">
                  <a:moveTo>
                    <a:pt x="14" y="5"/>
                  </a:moveTo>
                  <a:lnTo>
                    <a:pt x="19" y="5"/>
                  </a:lnTo>
                  <a:lnTo>
                    <a:pt x="19" y="10"/>
                  </a:lnTo>
                  <a:lnTo>
                    <a:pt x="19" y="10"/>
                  </a:lnTo>
                  <a:lnTo>
                    <a:pt x="19" y="15"/>
                  </a:lnTo>
                  <a:lnTo>
                    <a:pt x="19" y="15"/>
                  </a:lnTo>
                  <a:lnTo>
                    <a:pt x="19" y="15"/>
                  </a:lnTo>
                  <a:lnTo>
                    <a:pt x="19" y="20"/>
                  </a:lnTo>
                  <a:lnTo>
                    <a:pt x="14" y="20"/>
                  </a:lnTo>
                  <a:lnTo>
                    <a:pt x="14" y="20"/>
                  </a:lnTo>
                  <a:lnTo>
                    <a:pt x="14" y="20"/>
                  </a:lnTo>
                  <a:lnTo>
                    <a:pt x="10" y="24"/>
                  </a:lnTo>
                  <a:lnTo>
                    <a:pt x="10" y="24"/>
                  </a:lnTo>
                  <a:lnTo>
                    <a:pt x="10" y="24"/>
                  </a:lnTo>
                  <a:lnTo>
                    <a:pt x="5" y="24"/>
                  </a:lnTo>
                  <a:lnTo>
                    <a:pt x="5" y="24"/>
                  </a:lnTo>
                  <a:lnTo>
                    <a:pt x="5" y="20"/>
                  </a:lnTo>
                  <a:lnTo>
                    <a:pt x="0" y="20"/>
                  </a:lnTo>
                  <a:lnTo>
                    <a:pt x="0" y="20"/>
                  </a:lnTo>
                  <a:lnTo>
                    <a:pt x="0" y="20"/>
                  </a:lnTo>
                  <a:lnTo>
                    <a:pt x="0" y="15"/>
                  </a:lnTo>
                  <a:lnTo>
                    <a:pt x="0" y="15"/>
                  </a:lnTo>
                  <a:lnTo>
                    <a:pt x="0" y="15"/>
                  </a:lnTo>
                  <a:lnTo>
                    <a:pt x="0" y="10"/>
                  </a:lnTo>
                  <a:lnTo>
                    <a:pt x="0" y="10"/>
                  </a:lnTo>
                  <a:lnTo>
                    <a:pt x="0" y="5"/>
                  </a:lnTo>
                  <a:lnTo>
                    <a:pt x="0" y="5"/>
                  </a:lnTo>
                  <a:lnTo>
                    <a:pt x="0" y="5"/>
                  </a:lnTo>
                  <a:lnTo>
                    <a:pt x="5" y="5"/>
                  </a:lnTo>
                  <a:lnTo>
                    <a:pt x="5" y="0"/>
                  </a:lnTo>
                  <a:lnTo>
                    <a:pt x="5" y="0"/>
                  </a:lnTo>
                  <a:lnTo>
                    <a:pt x="10" y="0"/>
                  </a:lnTo>
                  <a:lnTo>
                    <a:pt x="10" y="0"/>
                  </a:lnTo>
                  <a:lnTo>
                    <a:pt x="14" y="0"/>
                  </a:lnTo>
                  <a:lnTo>
                    <a:pt x="14" y="5"/>
                  </a:lnTo>
                  <a:lnTo>
                    <a:pt x="14" y="5"/>
                  </a:lnTo>
                  <a:lnTo>
                    <a:pt x="14" y="5"/>
                  </a:lnTo>
                  <a:close/>
                </a:path>
              </a:pathLst>
            </a:custGeom>
            <a:solidFill>
              <a:srgbClr val="000000"/>
            </a:solidFill>
            <a:ln w="7938">
              <a:solidFill>
                <a:srgbClr val="000000"/>
              </a:solidFill>
              <a:prstDash val="solid"/>
              <a:round/>
              <a:headEnd/>
              <a:tailEnd/>
            </a:ln>
          </p:spPr>
          <p:txBody>
            <a:bodyPr/>
            <a:lstStyle/>
            <a:p>
              <a:endParaRPr lang="fr-FR"/>
            </a:p>
          </p:txBody>
        </p:sp>
        <p:sp>
          <p:nvSpPr>
            <p:cNvPr id="1398" name="Line 1405"/>
            <p:cNvSpPr>
              <a:spLocks noChangeShapeType="1"/>
            </p:cNvSpPr>
            <p:nvPr/>
          </p:nvSpPr>
          <p:spPr bwMode="auto">
            <a:xfrm rot="2966587">
              <a:off x="8295079" y="4194175"/>
              <a:ext cx="68262" cy="84138"/>
            </a:xfrm>
            <a:prstGeom prst="line">
              <a:avLst/>
            </a:prstGeom>
            <a:noFill/>
            <a:ln w="7938">
              <a:solidFill>
                <a:srgbClr val="000000"/>
              </a:solidFill>
              <a:round/>
              <a:headEnd/>
              <a:tailEnd/>
            </a:ln>
          </p:spPr>
          <p:txBody>
            <a:bodyPr/>
            <a:lstStyle/>
            <a:p>
              <a:endParaRPr lang="fr-FR"/>
            </a:p>
          </p:txBody>
        </p:sp>
        <p:sp>
          <p:nvSpPr>
            <p:cNvPr id="1399" name="Line 1406"/>
            <p:cNvSpPr>
              <a:spLocks noChangeShapeType="1"/>
            </p:cNvSpPr>
            <p:nvPr/>
          </p:nvSpPr>
          <p:spPr bwMode="auto">
            <a:xfrm rot="2966587" flipV="1">
              <a:off x="8285554" y="4205287"/>
              <a:ext cx="90488" cy="68263"/>
            </a:xfrm>
            <a:prstGeom prst="line">
              <a:avLst/>
            </a:prstGeom>
            <a:noFill/>
            <a:ln w="7938">
              <a:solidFill>
                <a:srgbClr val="000000"/>
              </a:solidFill>
              <a:round/>
              <a:headEnd/>
              <a:tailEnd/>
            </a:ln>
          </p:spPr>
          <p:txBody>
            <a:bodyPr/>
            <a:lstStyle/>
            <a:p>
              <a:endParaRPr lang="fr-FR"/>
            </a:p>
          </p:txBody>
        </p:sp>
        <p:sp>
          <p:nvSpPr>
            <p:cNvPr id="1400" name="Freeform 1407"/>
            <p:cNvSpPr>
              <a:spLocks/>
            </p:cNvSpPr>
            <p:nvPr/>
          </p:nvSpPr>
          <p:spPr bwMode="auto">
            <a:xfrm rot="2966587">
              <a:off x="8241898" y="4266406"/>
              <a:ext cx="38100" cy="30163"/>
            </a:xfrm>
            <a:custGeom>
              <a:avLst/>
              <a:gdLst/>
              <a:ahLst/>
              <a:cxnLst>
                <a:cxn ang="0">
                  <a:pos x="5" y="0"/>
                </a:cxn>
                <a:cxn ang="0">
                  <a:pos x="5" y="0"/>
                </a:cxn>
                <a:cxn ang="0">
                  <a:pos x="10" y="0"/>
                </a:cxn>
                <a:cxn ang="0">
                  <a:pos x="10" y="0"/>
                </a:cxn>
                <a:cxn ang="0">
                  <a:pos x="10" y="0"/>
                </a:cxn>
                <a:cxn ang="0">
                  <a:pos x="15" y="0"/>
                </a:cxn>
                <a:cxn ang="0">
                  <a:pos x="15" y="0"/>
                </a:cxn>
                <a:cxn ang="0">
                  <a:pos x="20" y="0"/>
                </a:cxn>
                <a:cxn ang="0">
                  <a:pos x="20" y="0"/>
                </a:cxn>
                <a:cxn ang="0">
                  <a:pos x="20" y="5"/>
                </a:cxn>
                <a:cxn ang="0">
                  <a:pos x="20" y="5"/>
                </a:cxn>
                <a:cxn ang="0">
                  <a:pos x="24" y="5"/>
                </a:cxn>
                <a:cxn ang="0">
                  <a:pos x="24" y="10"/>
                </a:cxn>
                <a:cxn ang="0">
                  <a:pos x="24" y="10"/>
                </a:cxn>
                <a:cxn ang="0">
                  <a:pos x="24" y="10"/>
                </a:cxn>
                <a:cxn ang="0">
                  <a:pos x="24" y="15"/>
                </a:cxn>
                <a:cxn ang="0">
                  <a:pos x="20" y="15"/>
                </a:cxn>
                <a:cxn ang="0">
                  <a:pos x="20" y="15"/>
                </a:cxn>
                <a:cxn ang="0">
                  <a:pos x="20" y="19"/>
                </a:cxn>
                <a:cxn ang="0">
                  <a:pos x="20" y="19"/>
                </a:cxn>
                <a:cxn ang="0">
                  <a:pos x="15" y="19"/>
                </a:cxn>
                <a:cxn ang="0">
                  <a:pos x="15" y="19"/>
                </a:cxn>
                <a:cxn ang="0">
                  <a:pos x="10" y="19"/>
                </a:cxn>
                <a:cxn ang="0">
                  <a:pos x="10" y="19"/>
                </a:cxn>
                <a:cxn ang="0">
                  <a:pos x="10" y="19"/>
                </a:cxn>
                <a:cxn ang="0">
                  <a:pos x="5" y="19"/>
                </a:cxn>
                <a:cxn ang="0">
                  <a:pos x="5" y="19"/>
                </a:cxn>
                <a:cxn ang="0">
                  <a:pos x="5" y="15"/>
                </a:cxn>
                <a:cxn ang="0">
                  <a:pos x="5" y="15"/>
                </a:cxn>
                <a:cxn ang="0">
                  <a:pos x="0" y="15"/>
                </a:cxn>
                <a:cxn ang="0">
                  <a:pos x="0" y="10"/>
                </a:cxn>
                <a:cxn ang="0">
                  <a:pos x="0" y="10"/>
                </a:cxn>
                <a:cxn ang="0">
                  <a:pos x="0" y="10"/>
                </a:cxn>
                <a:cxn ang="0">
                  <a:pos x="0" y="5"/>
                </a:cxn>
                <a:cxn ang="0">
                  <a:pos x="5" y="5"/>
                </a:cxn>
                <a:cxn ang="0">
                  <a:pos x="5" y="0"/>
                </a:cxn>
                <a:cxn ang="0">
                  <a:pos x="5" y="0"/>
                </a:cxn>
              </a:cxnLst>
              <a:rect l="0" t="0" r="r" b="b"/>
              <a:pathLst>
                <a:path w="24" h="19">
                  <a:moveTo>
                    <a:pt x="5" y="0"/>
                  </a:moveTo>
                  <a:lnTo>
                    <a:pt x="5" y="0"/>
                  </a:lnTo>
                  <a:lnTo>
                    <a:pt x="10" y="0"/>
                  </a:lnTo>
                  <a:lnTo>
                    <a:pt x="10" y="0"/>
                  </a:lnTo>
                  <a:lnTo>
                    <a:pt x="10" y="0"/>
                  </a:lnTo>
                  <a:lnTo>
                    <a:pt x="15" y="0"/>
                  </a:lnTo>
                  <a:lnTo>
                    <a:pt x="15" y="0"/>
                  </a:lnTo>
                  <a:lnTo>
                    <a:pt x="20" y="0"/>
                  </a:lnTo>
                  <a:lnTo>
                    <a:pt x="20" y="0"/>
                  </a:lnTo>
                  <a:lnTo>
                    <a:pt x="20" y="5"/>
                  </a:lnTo>
                  <a:lnTo>
                    <a:pt x="20" y="5"/>
                  </a:lnTo>
                  <a:lnTo>
                    <a:pt x="24" y="5"/>
                  </a:lnTo>
                  <a:lnTo>
                    <a:pt x="24" y="10"/>
                  </a:lnTo>
                  <a:lnTo>
                    <a:pt x="24" y="10"/>
                  </a:lnTo>
                  <a:lnTo>
                    <a:pt x="24" y="10"/>
                  </a:lnTo>
                  <a:lnTo>
                    <a:pt x="24" y="15"/>
                  </a:lnTo>
                  <a:lnTo>
                    <a:pt x="20" y="15"/>
                  </a:lnTo>
                  <a:lnTo>
                    <a:pt x="20" y="15"/>
                  </a:lnTo>
                  <a:lnTo>
                    <a:pt x="20" y="19"/>
                  </a:lnTo>
                  <a:lnTo>
                    <a:pt x="20" y="19"/>
                  </a:lnTo>
                  <a:lnTo>
                    <a:pt x="15" y="19"/>
                  </a:lnTo>
                  <a:lnTo>
                    <a:pt x="15" y="19"/>
                  </a:lnTo>
                  <a:lnTo>
                    <a:pt x="10" y="19"/>
                  </a:lnTo>
                  <a:lnTo>
                    <a:pt x="10" y="19"/>
                  </a:lnTo>
                  <a:lnTo>
                    <a:pt x="10" y="19"/>
                  </a:lnTo>
                  <a:lnTo>
                    <a:pt x="5" y="19"/>
                  </a:lnTo>
                  <a:lnTo>
                    <a:pt x="5" y="19"/>
                  </a:lnTo>
                  <a:lnTo>
                    <a:pt x="5" y="15"/>
                  </a:lnTo>
                  <a:lnTo>
                    <a:pt x="5" y="15"/>
                  </a:lnTo>
                  <a:lnTo>
                    <a:pt x="0" y="15"/>
                  </a:lnTo>
                  <a:lnTo>
                    <a:pt x="0" y="10"/>
                  </a:lnTo>
                  <a:lnTo>
                    <a:pt x="0" y="10"/>
                  </a:lnTo>
                  <a:lnTo>
                    <a:pt x="0" y="10"/>
                  </a:lnTo>
                  <a:lnTo>
                    <a:pt x="0" y="5"/>
                  </a:lnTo>
                  <a:lnTo>
                    <a:pt x="5" y="5"/>
                  </a:lnTo>
                  <a:lnTo>
                    <a:pt x="5" y="0"/>
                  </a:lnTo>
                  <a:lnTo>
                    <a:pt x="5" y="0"/>
                  </a:lnTo>
                  <a:close/>
                </a:path>
              </a:pathLst>
            </a:custGeom>
            <a:solidFill>
              <a:srgbClr val="000000"/>
            </a:solidFill>
            <a:ln w="7938">
              <a:solidFill>
                <a:srgbClr val="000000"/>
              </a:solidFill>
              <a:prstDash val="solid"/>
              <a:round/>
              <a:headEnd/>
              <a:tailEnd/>
            </a:ln>
          </p:spPr>
          <p:txBody>
            <a:bodyPr/>
            <a:lstStyle/>
            <a:p>
              <a:endParaRPr lang="fr-FR"/>
            </a:p>
          </p:txBody>
        </p:sp>
        <p:sp>
          <p:nvSpPr>
            <p:cNvPr id="1401" name="Line 1408"/>
            <p:cNvSpPr>
              <a:spLocks noChangeShapeType="1"/>
            </p:cNvSpPr>
            <p:nvPr/>
          </p:nvSpPr>
          <p:spPr bwMode="auto">
            <a:xfrm rot="2966587" flipV="1">
              <a:off x="8223641" y="4246563"/>
              <a:ext cx="84138" cy="68262"/>
            </a:xfrm>
            <a:prstGeom prst="line">
              <a:avLst/>
            </a:prstGeom>
            <a:noFill/>
            <a:ln w="7938">
              <a:solidFill>
                <a:srgbClr val="000000"/>
              </a:solidFill>
              <a:round/>
              <a:headEnd/>
              <a:tailEnd/>
            </a:ln>
          </p:spPr>
          <p:txBody>
            <a:bodyPr/>
            <a:lstStyle/>
            <a:p>
              <a:endParaRPr lang="fr-FR"/>
            </a:p>
          </p:txBody>
        </p:sp>
        <p:sp>
          <p:nvSpPr>
            <p:cNvPr id="1402" name="Line 1409"/>
            <p:cNvSpPr>
              <a:spLocks noChangeShapeType="1"/>
            </p:cNvSpPr>
            <p:nvPr/>
          </p:nvSpPr>
          <p:spPr bwMode="auto">
            <a:xfrm rot="2966587">
              <a:off x="8230786" y="4234656"/>
              <a:ext cx="68262" cy="92075"/>
            </a:xfrm>
            <a:prstGeom prst="line">
              <a:avLst/>
            </a:prstGeom>
            <a:noFill/>
            <a:ln w="7938">
              <a:solidFill>
                <a:srgbClr val="000000"/>
              </a:solidFill>
              <a:round/>
              <a:headEnd/>
              <a:tailEnd/>
            </a:ln>
          </p:spPr>
          <p:txBody>
            <a:bodyPr/>
            <a:lstStyle/>
            <a:p>
              <a:endParaRPr lang="fr-FR"/>
            </a:p>
          </p:txBody>
        </p:sp>
        <p:sp>
          <p:nvSpPr>
            <p:cNvPr id="1403" name="Freeform 1410"/>
            <p:cNvSpPr>
              <a:spLocks/>
            </p:cNvSpPr>
            <p:nvPr/>
          </p:nvSpPr>
          <p:spPr bwMode="auto">
            <a:xfrm rot="2966587">
              <a:off x="8268885" y="4150519"/>
              <a:ext cx="30162" cy="38100"/>
            </a:xfrm>
            <a:custGeom>
              <a:avLst/>
              <a:gdLst/>
              <a:ahLst/>
              <a:cxnLst>
                <a:cxn ang="0">
                  <a:pos x="5" y="4"/>
                </a:cxn>
                <a:cxn ang="0">
                  <a:pos x="5" y="4"/>
                </a:cxn>
                <a:cxn ang="0">
                  <a:pos x="5" y="4"/>
                </a:cxn>
                <a:cxn ang="0">
                  <a:pos x="10" y="0"/>
                </a:cxn>
                <a:cxn ang="0">
                  <a:pos x="10" y="0"/>
                </a:cxn>
                <a:cxn ang="0">
                  <a:pos x="10" y="4"/>
                </a:cxn>
                <a:cxn ang="0">
                  <a:pos x="15" y="4"/>
                </a:cxn>
                <a:cxn ang="0">
                  <a:pos x="15" y="4"/>
                </a:cxn>
                <a:cxn ang="0">
                  <a:pos x="19" y="4"/>
                </a:cxn>
                <a:cxn ang="0">
                  <a:pos x="19" y="4"/>
                </a:cxn>
                <a:cxn ang="0">
                  <a:pos x="19" y="9"/>
                </a:cxn>
                <a:cxn ang="0">
                  <a:pos x="19" y="9"/>
                </a:cxn>
                <a:cxn ang="0">
                  <a:pos x="19" y="9"/>
                </a:cxn>
                <a:cxn ang="0">
                  <a:pos x="19" y="14"/>
                </a:cxn>
                <a:cxn ang="0">
                  <a:pos x="19" y="14"/>
                </a:cxn>
                <a:cxn ang="0">
                  <a:pos x="19" y="19"/>
                </a:cxn>
                <a:cxn ang="0">
                  <a:pos x="19" y="19"/>
                </a:cxn>
                <a:cxn ang="0">
                  <a:pos x="19" y="19"/>
                </a:cxn>
                <a:cxn ang="0">
                  <a:pos x="19" y="19"/>
                </a:cxn>
                <a:cxn ang="0">
                  <a:pos x="15" y="24"/>
                </a:cxn>
                <a:cxn ang="0">
                  <a:pos x="15" y="24"/>
                </a:cxn>
                <a:cxn ang="0">
                  <a:pos x="10" y="24"/>
                </a:cxn>
                <a:cxn ang="0">
                  <a:pos x="10" y="24"/>
                </a:cxn>
                <a:cxn ang="0">
                  <a:pos x="10" y="24"/>
                </a:cxn>
                <a:cxn ang="0">
                  <a:pos x="5" y="24"/>
                </a:cxn>
                <a:cxn ang="0">
                  <a:pos x="5" y="24"/>
                </a:cxn>
                <a:cxn ang="0">
                  <a:pos x="5" y="19"/>
                </a:cxn>
                <a:cxn ang="0">
                  <a:pos x="0" y="19"/>
                </a:cxn>
                <a:cxn ang="0">
                  <a:pos x="0" y="19"/>
                </a:cxn>
                <a:cxn ang="0">
                  <a:pos x="0" y="14"/>
                </a:cxn>
                <a:cxn ang="0">
                  <a:pos x="0" y="14"/>
                </a:cxn>
                <a:cxn ang="0">
                  <a:pos x="0" y="14"/>
                </a:cxn>
                <a:cxn ang="0">
                  <a:pos x="0" y="9"/>
                </a:cxn>
                <a:cxn ang="0">
                  <a:pos x="0" y="9"/>
                </a:cxn>
                <a:cxn ang="0">
                  <a:pos x="0" y="9"/>
                </a:cxn>
                <a:cxn ang="0">
                  <a:pos x="0" y="4"/>
                </a:cxn>
                <a:cxn ang="0">
                  <a:pos x="5" y="4"/>
                </a:cxn>
              </a:cxnLst>
              <a:rect l="0" t="0" r="r" b="b"/>
              <a:pathLst>
                <a:path w="19" h="24">
                  <a:moveTo>
                    <a:pt x="5" y="4"/>
                  </a:moveTo>
                  <a:lnTo>
                    <a:pt x="5" y="4"/>
                  </a:lnTo>
                  <a:lnTo>
                    <a:pt x="5" y="4"/>
                  </a:lnTo>
                  <a:lnTo>
                    <a:pt x="10" y="0"/>
                  </a:lnTo>
                  <a:lnTo>
                    <a:pt x="10" y="0"/>
                  </a:lnTo>
                  <a:lnTo>
                    <a:pt x="10" y="4"/>
                  </a:lnTo>
                  <a:lnTo>
                    <a:pt x="15" y="4"/>
                  </a:lnTo>
                  <a:lnTo>
                    <a:pt x="15" y="4"/>
                  </a:lnTo>
                  <a:lnTo>
                    <a:pt x="19" y="4"/>
                  </a:lnTo>
                  <a:lnTo>
                    <a:pt x="19" y="4"/>
                  </a:lnTo>
                  <a:lnTo>
                    <a:pt x="19" y="9"/>
                  </a:lnTo>
                  <a:lnTo>
                    <a:pt x="19" y="9"/>
                  </a:lnTo>
                  <a:lnTo>
                    <a:pt x="19" y="9"/>
                  </a:lnTo>
                  <a:lnTo>
                    <a:pt x="19" y="14"/>
                  </a:lnTo>
                  <a:lnTo>
                    <a:pt x="19" y="14"/>
                  </a:lnTo>
                  <a:lnTo>
                    <a:pt x="19" y="19"/>
                  </a:lnTo>
                  <a:lnTo>
                    <a:pt x="19" y="19"/>
                  </a:lnTo>
                  <a:lnTo>
                    <a:pt x="19" y="19"/>
                  </a:lnTo>
                  <a:lnTo>
                    <a:pt x="19" y="19"/>
                  </a:lnTo>
                  <a:lnTo>
                    <a:pt x="15" y="24"/>
                  </a:lnTo>
                  <a:lnTo>
                    <a:pt x="15" y="24"/>
                  </a:lnTo>
                  <a:lnTo>
                    <a:pt x="10" y="24"/>
                  </a:lnTo>
                  <a:lnTo>
                    <a:pt x="10" y="24"/>
                  </a:lnTo>
                  <a:lnTo>
                    <a:pt x="10" y="24"/>
                  </a:lnTo>
                  <a:lnTo>
                    <a:pt x="5" y="24"/>
                  </a:lnTo>
                  <a:lnTo>
                    <a:pt x="5" y="24"/>
                  </a:lnTo>
                  <a:lnTo>
                    <a:pt x="5" y="19"/>
                  </a:lnTo>
                  <a:lnTo>
                    <a:pt x="0" y="19"/>
                  </a:lnTo>
                  <a:lnTo>
                    <a:pt x="0" y="19"/>
                  </a:lnTo>
                  <a:lnTo>
                    <a:pt x="0" y="14"/>
                  </a:lnTo>
                  <a:lnTo>
                    <a:pt x="0" y="14"/>
                  </a:lnTo>
                  <a:lnTo>
                    <a:pt x="0" y="14"/>
                  </a:lnTo>
                  <a:lnTo>
                    <a:pt x="0" y="9"/>
                  </a:lnTo>
                  <a:lnTo>
                    <a:pt x="0" y="9"/>
                  </a:lnTo>
                  <a:lnTo>
                    <a:pt x="0" y="9"/>
                  </a:lnTo>
                  <a:lnTo>
                    <a:pt x="0" y="4"/>
                  </a:lnTo>
                  <a:lnTo>
                    <a:pt x="5" y="4"/>
                  </a:lnTo>
                  <a:close/>
                </a:path>
              </a:pathLst>
            </a:custGeom>
            <a:solidFill>
              <a:srgbClr val="000000"/>
            </a:solidFill>
            <a:ln w="7938">
              <a:solidFill>
                <a:srgbClr val="000000"/>
              </a:solidFill>
              <a:prstDash val="solid"/>
              <a:round/>
              <a:headEnd/>
              <a:tailEnd/>
            </a:ln>
          </p:spPr>
          <p:txBody>
            <a:bodyPr/>
            <a:lstStyle/>
            <a:p>
              <a:endParaRPr lang="fr-FR"/>
            </a:p>
          </p:txBody>
        </p:sp>
        <p:sp>
          <p:nvSpPr>
            <p:cNvPr id="1404" name="Line 1411"/>
            <p:cNvSpPr>
              <a:spLocks noChangeShapeType="1"/>
            </p:cNvSpPr>
            <p:nvPr/>
          </p:nvSpPr>
          <p:spPr bwMode="auto">
            <a:xfrm rot="2966587" flipV="1">
              <a:off x="8237135" y="4136231"/>
              <a:ext cx="92075" cy="68263"/>
            </a:xfrm>
            <a:prstGeom prst="line">
              <a:avLst/>
            </a:prstGeom>
            <a:noFill/>
            <a:ln w="7938">
              <a:solidFill>
                <a:srgbClr val="000000"/>
              </a:solidFill>
              <a:round/>
              <a:headEnd/>
              <a:tailEnd/>
            </a:ln>
          </p:spPr>
          <p:txBody>
            <a:bodyPr/>
            <a:lstStyle/>
            <a:p>
              <a:endParaRPr lang="fr-FR"/>
            </a:p>
          </p:txBody>
        </p:sp>
        <p:sp>
          <p:nvSpPr>
            <p:cNvPr id="1405" name="Line 1412"/>
            <p:cNvSpPr>
              <a:spLocks noChangeShapeType="1"/>
            </p:cNvSpPr>
            <p:nvPr/>
          </p:nvSpPr>
          <p:spPr bwMode="auto">
            <a:xfrm rot="2966587">
              <a:off x="8245073" y="4128294"/>
              <a:ext cx="76200" cy="84137"/>
            </a:xfrm>
            <a:prstGeom prst="line">
              <a:avLst/>
            </a:prstGeom>
            <a:noFill/>
            <a:ln w="7938">
              <a:solidFill>
                <a:srgbClr val="000000"/>
              </a:solidFill>
              <a:round/>
              <a:headEnd/>
              <a:tailEnd/>
            </a:ln>
          </p:spPr>
          <p:txBody>
            <a:bodyPr/>
            <a:lstStyle/>
            <a:p>
              <a:endParaRPr lang="fr-FR"/>
            </a:p>
          </p:txBody>
        </p:sp>
        <p:sp>
          <p:nvSpPr>
            <p:cNvPr id="1406" name="Freeform 1413"/>
            <p:cNvSpPr>
              <a:spLocks/>
            </p:cNvSpPr>
            <p:nvPr/>
          </p:nvSpPr>
          <p:spPr bwMode="auto">
            <a:xfrm rot="2966587">
              <a:off x="8201416" y="4200525"/>
              <a:ext cx="31750" cy="31750"/>
            </a:xfrm>
            <a:custGeom>
              <a:avLst/>
              <a:gdLst/>
              <a:ahLst/>
              <a:cxnLst>
                <a:cxn ang="0">
                  <a:pos x="0" y="0"/>
                </a:cxn>
                <a:cxn ang="0">
                  <a:pos x="5" y="0"/>
                </a:cxn>
                <a:cxn ang="0">
                  <a:pos x="5" y="0"/>
                </a:cxn>
                <a:cxn ang="0">
                  <a:pos x="5" y="0"/>
                </a:cxn>
                <a:cxn ang="0">
                  <a:pos x="10" y="0"/>
                </a:cxn>
                <a:cxn ang="0">
                  <a:pos x="10" y="0"/>
                </a:cxn>
                <a:cxn ang="0">
                  <a:pos x="15" y="0"/>
                </a:cxn>
                <a:cxn ang="0">
                  <a:pos x="15" y="0"/>
                </a:cxn>
                <a:cxn ang="0">
                  <a:pos x="15" y="0"/>
                </a:cxn>
                <a:cxn ang="0">
                  <a:pos x="20" y="5"/>
                </a:cxn>
                <a:cxn ang="0">
                  <a:pos x="20" y="5"/>
                </a:cxn>
                <a:cxn ang="0">
                  <a:pos x="20" y="5"/>
                </a:cxn>
                <a:cxn ang="0">
                  <a:pos x="20" y="10"/>
                </a:cxn>
                <a:cxn ang="0">
                  <a:pos x="20" y="10"/>
                </a:cxn>
                <a:cxn ang="0">
                  <a:pos x="20" y="10"/>
                </a:cxn>
                <a:cxn ang="0">
                  <a:pos x="20" y="15"/>
                </a:cxn>
                <a:cxn ang="0">
                  <a:pos x="20" y="15"/>
                </a:cxn>
                <a:cxn ang="0">
                  <a:pos x="20" y="15"/>
                </a:cxn>
                <a:cxn ang="0">
                  <a:pos x="15" y="20"/>
                </a:cxn>
                <a:cxn ang="0">
                  <a:pos x="15" y="20"/>
                </a:cxn>
                <a:cxn ang="0">
                  <a:pos x="15" y="20"/>
                </a:cxn>
                <a:cxn ang="0">
                  <a:pos x="10" y="20"/>
                </a:cxn>
                <a:cxn ang="0">
                  <a:pos x="10" y="20"/>
                </a:cxn>
                <a:cxn ang="0">
                  <a:pos x="5" y="20"/>
                </a:cxn>
                <a:cxn ang="0">
                  <a:pos x="5" y="20"/>
                </a:cxn>
                <a:cxn ang="0">
                  <a:pos x="5" y="20"/>
                </a:cxn>
                <a:cxn ang="0">
                  <a:pos x="0" y="20"/>
                </a:cxn>
                <a:cxn ang="0">
                  <a:pos x="0" y="15"/>
                </a:cxn>
                <a:cxn ang="0">
                  <a:pos x="0" y="15"/>
                </a:cxn>
                <a:cxn ang="0">
                  <a:pos x="0" y="15"/>
                </a:cxn>
                <a:cxn ang="0">
                  <a:pos x="0" y="10"/>
                </a:cxn>
                <a:cxn ang="0">
                  <a:pos x="0" y="10"/>
                </a:cxn>
                <a:cxn ang="0">
                  <a:pos x="0" y="10"/>
                </a:cxn>
                <a:cxn ang="0">
                  <a:pos x="0" y="5"/>
                </a:cxn>
                <a:cxn ang="0">
                  <a:pos x="0" y="5"/>
                </a:cxn>
                <a:cxn ang="0">
                  <a:pos x="0" y="5"/>
                </a:cxn>
                <a:cxn ang="0">
                  <a:pos x="0" y="0"/>
                </a:cxn>
              </a:cxnLst>
              <a:rect l="0" t="0" r="r" b="b"/>
              <a:pathLst>
                <a:path w="20" h="20">
                  <a:moveTo>
                    <a:pt x="0" y="0"/>
                  </a:moveTo>
                  <a:lnTo>
                    <a:pt x="5" y="0"/>
                  </a:lnTo>
                  <a:lnTo>
                    <a:pt x="5" y="0"/>
                  </a:lnTo>
                  <a:lnTo>
                    <a:pt x="5" y="0"/>
                  </a:lnTo>
                  <a:lnTo>
                    <a:pt x="10" y="0"/>
                  </a:lnTo>
                  <a:lnTo>
                    <a:pt x="10" y="0"/>
                  </a:lnTo>
                  <a:lnTo>
                    <a:pt x="15" y="0"/>
                  </a:lnTo>
                  <a:lnTo>
                    <a:pt x="15" y="0"/>
                  </a:lnTo>
                  <a:lnTo>
                    <a:pt x="15" y="0"/>
                  </a:lnTo>
                  <a:lnTo>
                    <a:pt x="20" y="5"/>
                  </a:lnTo>
                  <a:lnTo>
                    <a:pt x="20" y="5"/>
                  </a:lnTo>
                  <a:lnTo>
                    <a:pt x="20" y="5"/>
                  </a:lnTo>
                  <a:lnTo>
                    <a:pt x="20" y="10"/>
                  </a:lnTo>
                  <a:lnTo>
                    <a:pt x="20" y="10"/>
                  </a:lnTo>
                  <a:lnTo>
                    <a:pt x="20" y="10"/>
                  </a:lnTo>
                  <a:lnTo>
                    <a:pt x="20" y="15"/>
                  </a:lnTo>
                  <a:lnTo>
                    <a:pt x="20" y="15"/>
                  </a:lnTo>
                  <a:lnTo>
                    <a:pt x="20" y="15"/>
                  </a:lnTo>
                  <a:lnTo>
                    <a:pt x="15" y="20"/>
                  </a:lnTo>
                  <a:lnTo>
                    <a:pt x="15" y="20"/>
                  </a:lnTo>
                  <a:lnTo>
                    <a:pt x="15" y="20"/>
                  </a:lnTo>
                  <a:lnTo>
                    <a:pt x="10" y="20"/>
                  </a:lnTo>
                  <a:lnTo>
                    <a:pt x="10" y="20"/>
                  </a:lnTo>
                  <a:lnTo>
                    <a:pt x="5" y="20"/>
                  </a:lnTo>
                  <a:lnTo>
                    <a:pt x="5" y="20"/>
                  </a:lnTo>
                  <a:lnTo>
                    <a:pt x="5" y="20"/>
                  </a:lnTo>
                  <a:lnTo>
                    <a:pt x="0" y="20"/>
                  </a:lnTo>
                  <a:lnTo>
                    <a:pt x="0" y="15"/>
                  </a:lnTo>
                  <a:lnTo>
                    <a:pt x="0" y="15"/>
                  </a:lnTo>
                  <a:lnTo>
                    <a:pt x="0" y="15"/>
                  </a:lnTo>
                  <a:lnTo>
                    <a:pt x="0" y="10"/>
                  </a:lnTo>
                  <a:lnTo>
                    <a:pt x="0" y="10"/>
                  </a:lnTo>
                  <a:lnTo>
                    <a:pt x="0" y="10"/>
                  </a:lnTo>
                  <a:lnTo>
                    <a:pt x="0" y="5"/>
                  </a:lnTo>
                  <a:lnTo>
                    <a:pt x="0" y="5"/>
                  </a:lnTo>
                  <a:lnTo>
                    <a:pt x="0" y="5"/>
                  </a:lnTo>
                  <a:lnTo>
                    <a:pt x="0" y="0"/>
                  </a:lnTo>
                  <a:close/>
                </a:path>
              </a:pathLst>
            </a:custGeom>
            <a:solidFill>
              <a:srgbClr val="000000"/>
            </a:solidFill>
            <a:ln w="7938">
              <a:solidFill>
                <a:srgbClr val="000000"/>
              </a:solidFill>
              <a:prstDash val="solid"/>
              <a:round/>
              <a:headEnd/>
              <a:tailEnd/>
            </a:ln>
          </p:spPr>
          <p:txBody>
            <a:bodyPr/>
            <a:lstStyle/>
            <a:p>
              <a:endParaRPr lang="fr-FR"/>
            </a:p>
          </p:txBody>
        </p:sp>
        <p:sp>
          <p:nvSpPr>
            <p:cNvPr id="1407" name="Line 1414"/>
            <p:cNvSpPr>
              <a:spLocks noChangeShapeType="1"/>
            </p:cNvSpPr>
            <p:nvPr/>
          </p:nvSpPr>
          <p:spPr bwMode="auto">
            <a:xfrm rot="2966587" flipV="1">
              <a:off x="8173635" y="4179094"/>
              <a:ext cx="92075" cy="68263"/>
            </a:xfrm>
            <a:prstGeom prst="line">
              <a:avLst/>
            </a:prstGeom>
            <a:noFill/>
            <a:ln w="7938">
              <a:solidFill>
                <a:srgbClr val="000000"/>
              </a:solidFill>
              <a:round/>
              <a:headEnd/>
              <a:tailEnd/>
            </a:ln>
          </p:spPr>
          <p:txBody>
            <a:bodyPr/>
            <a:lstStyle/>
            <a:p>
              <a:endParaRPr lang="fr-FR"/>
            </a:p>
          </p:txBody>
        </p:sp>
        <p:sp>
          <p:nvSpPr>
            <p:cNvPr id="1408" name="Line 1415"/>
            <p:cNvSpPr>
              <a:spLocks noChangeShapeType="1"/>
            </p:cNvSpPr>
            <p:nvPr/>
          </p:nvSpPr>
          <p:spPr bwMode="auto">
            <a:xfrm rot="2966587">
              <a:off x="8179192" y="4170362"/>
              <a:ext cx="76200" cy="92075"/>
            </a:xfrm>
            <a:prstGeom prst="line">
              <a:avLst/>
            </a:prstGeom>
            <a:noFill/>
            <a:ln w="7938">
              <a:solidFill>
                <a:srgbClr val="000000"/>
              </a:solidFill>
              <a:round/>
              <a:headEnd/>
              <a:tailEnd/>
            </a:ln>
          </p:spPr>
          <p:txBody>
            <a:bodyPr/>
            <a:lstStyle/>
            <a:p>
              <a:endParaRPr lang="fr-FR"/>
            </a:p>
          </p:txBody>
        </p:sp>
        <p:sp>
          <p:nvSpPr>
            <p:cNvPr id="1409" name="Freeform 1416"/>
            <p:cNvSpPr>
              <a:spLocks/>
            </p:cNvSpPr>
            <p:nvPr/>
          </p:nvSpPr>
          <p:spPr bwMode="auto">
            <a:xfrm rot="2966587">
              <a:off x="7903759" y="4533107"/>
              <a:ext cx="30163" cy="38100"/>
            </a:xfrm>
            <a:custGeom>
              <a:avLst/>
              <a:gdLst/>
              <a:ahLst/>
              <a:cxnLst>
                <a:cxn ang="0">
                  <a:pos x="19" y="14"/>
                </a:cxn>
                <a:cxn ang="0">
                  <a:pos x="19" y="14"/>
                </a:cxn>
                <a:cxn ang="0">
                  <a:pos x="19" y="19"/>
                </a:cxn>
                <a:cxn ang="0">
                  <a:pos x="19" y="19"/>
                </a:cxn>
                <a:cxn ang="0">
                  <a:pos x="14" y="19"/>
                </a:cxn>
                <a:cxn ang="0">
                  <a:pos x="14" y="19"/>
                </a:cxn>
                <a:cxn ang="0">
                  <a:pos x="14" y="24"/>
                </a:cxn>
                <a:cxn ang="0">
                  <a:pos x="9" y="24"/>
                </a:cxn>
                <a:cxn ang="0">
                  <a:pos x="9" y="24"/>
                </a:cxn>
                <a:cxn ang="0">
                  <a:pos x="5" y="19"/>
                </a:cxn>
                <a:cxn ang="0">
                  <a:pos x="5" y="19"/>
                </a:cxn>
                <a:cxn ang="0">
                  <a:pos x="5" y="19"/>
                </a:cxn>
                <a:cxn ang="0">
                  <a:pos x="0" y="19"/>
                </a:cxn>
                <a:cxn ang="0">
                  <a:pos x="0" y="19"/>
                </a:cxn>
                <a:cxn ang="0">
                  <a:pos x="0" y="14"/>
                </a:cxn>
                <a:cxn ang="0">
                  <a:pos x="0" y="14"/>
                </a:cxn>
                <a:cxn ang="0">
                  <a:pos x="0" y="10"/>
                </a:cxn>
                <a:cxn ang="0">
                  <a:pos x="0" y="10"/>
                </a:cxn>
                <a:cxn ang="0">
                  <a:pos x="0" y="10"/>
                </a:cxn>
                <a:cxn ang="0">
                  <a:pos x="0" y="5"/>
                </a:cxn>
                <a:cxn ang="0">
                  <a:pos x="0" y="5"/>
                </a:cxn>
                <a:cxn ang="0">
                  <a:pos x="5" y="5"/>
                </a:cxn>
                <a:cxn ang="0">
                  <a:pos x="5" y="0"/>
                </a:cxn>
                <a:cxn ang="0">
                  <a:pos x="5" y="0"/>
                </a:cxn>
                <a:cxn ang="0">
                  <a:pos x="9" y="0"/>
                </a:cxn>
                <a:cxn ang="0">
                  <a:pos x="9" y="0"/>
                </a:cxn>
                <a:cxn ang="0">
                  <a:pos x="9" y="0"/>
                </a:cxn>
                <a:cxn ang="0">
                  <a:pos x="14" y="0"/>
                </a:cxn>
                <a:cxn ang="0">
                  <a:pos x="14" y="0"/>
                </a:cxn>
                <a:cxn ang="0">
                  <a:pos x="14" y="5"/>
                </a:cxn>
                <a:cxn ang="0">
                  <a:pos x="19" y="5"/>
                </a:cxn>
                <a:cxn ang="0">
                  <a:pos x="19" y="5"/>
                </a:cxn>
                <a:cxn ang="0">
                  <a:pos x="19" y="10"/>
                </a:cxn>
                <a:cxn ang="0">
                  <a:pos x="19" y="10"/>
                </a:cxn>
                <a:cxn ang="0">
                  <a:pos x="19" y="10"/>
                </a:cxn>
                <a:cxn ang="0">
                  <a:pos x="19" y="14"/>
                </a:cxn>
                <a:cxn ang="0">
                  <a:pos x="19" y="14"/>
                </a:cxn>
              </a:cxnLst>
              <a:rect l="0" t="0" r="r" b="b"/>
              <a:pathLst>
                <a:path w="19" h="24">
                  <a:moveTo>
                    <a:pt x="19" y="14"/>
                  </a:moveTo>
                  <a:lnTo>
                    <a:pt x="19" y="14"/>
                  </a:lnTo>
                  <a:lnTo>
                    <a:pt x="19" y="19"/>
                  </a:lnTo>
                  <a:lnTo>
                    <a:pt x="19" y="19"/>
                  </a:lnTo>
                  <a:lnTo>
                    <a:pt x="14" y="19"/>
                  </a:lnTo>
                  <a:lnTo>
                    <a:pt x="14" y="19"/>
                  </a:lnTo>
                  <a:lnTo>
                    <a:pt x="14" y="24"/>
                  </a:lnTo>
                  <a:lnTo>
                    <a:pt x="9" y="24"/>
                  </a:lnTo>
                  <a:lnTo>
                    <a:pt x="9" y="24"/>
                  </a:lnTo>
                  <a:lnTo>
                    <a:pt x="5" y="19"/>
                  </a:lnTo>
                  <a:lnTo>
                    <a:pt x="5" y="19"/>
                  </a:lnTo>
                  <a:lnTo>
                    <a:pt x="5" y="19"/>
                  </a:lnTo>
                  <a:lnTo>
                    <a:pt x="0" y="19"/>
                  </a:lnTo>
                  <a:lnTo>
                    <a:pt x="0" y="19"/>
                  </a:lnTo>
                  <a:lnTo>
                    <a:pt x="0" y="14"/>
                  </a:lnTo>
                  <a:lnTo>
                    <a:pt x="0" y="14"/>
                  </a:lnTo>
                  <a:lnTo>
                    <a:pt x="0" y="10"/>
                  </a:lnTo>
                  <a:lnTo>
                    <a:pt x="0" y="10"/>
                  </a:lnTo>
                  <a:lnTo>
                    <a:pt x="0" y="10"/>
                  </a:lnTo>
                  <a:lnTo>
                    <a:pt x="0" y="5"/>
                  </a:lnTo>
                  <a:lnTo>
                    <a:pt x="0" y="5"/>
                  </a:lnTo>
                  <a:lnTo>
                    <a:pt x="5" y="5"/>
                  </a:lnTo>
                  <a:lnTo>
                    <a:pt x="5" y="0"/>
                  </a:lnTo>
                  <a:lnTo>
                    <a:pt x="5" y="0"/>
                  </a:lnTo>
                  <a:lnTo>
                    <a:pt x="9" y="0"/>
                  </a:lnTo>
                  <a:lnTo>
                    <a:pt x="9" y="0"/>
                  </a:lnTo>
                  <a:lnTo>
                    <a:pt x="9" y="0"/>
                  </a:lnTo>
                  <a:lnTo>
                    <a:pt x="14" y="0"/>
                  </a:lnTo>
                  <a:lnTo>
                    <a:pt x="14" y="0"/>
                  </a:lnTo>
                  <a:lnTo>
                    <a:pt x="14" y="5"/>
                  </a:lnTo>
                  <a:lnTo>
                    <a:pt x="19" y="5"/>
                  </a:lnTo>
                  <a:lnTo>
                    <a:pt x="19" y="5"/>
                  </a:lnTo>
                  <a:lnTo>
                    <a:pt x="19" y="10"/>
                  </a:lnTo>
                  <a:lnTo>
                    <a:pt x="19" y="10"/>
                  </a:lnTo>
                  <a:lnTo>
                    <a:pt x="19" y="10"/>
                  </a:lnTo>
                  <a:lnTo>
                    <a:pt x="19" y="14"/>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410" name="Line 1417"/>
            <p:cNvSpPr>
              <a:spLocks noChangeShapeType="1"/>
            </p:cNvSpPr>
            <p:nvPr/>
          </p:nvSpPr>
          <p:spPr bwMode="auto">
            <a:xfrm rot="2966587" flipV="1">
              <a:off x="7903760" y="4502944"/>
              <a:ext cx="30163" cy="98425"/>
            </a:xfrm>
            <a:prstGeom prst="line">
              <a:avLst/>
            </a:prstGeom>
            <a:noFill/>
            <a:ln w="7938">
              <a:solidFill>
                <a:srgbClr val="000000"/>
              </a:solidFill>
              <a:round/>
              <a:headEnd/>
              <a:tailEnd/>
            </a:ln>
          </p:spPr>
          <p:txBody>
            <a:bodyPr/>
            <a:lstStyle/>
            <a:p>
              <a:endParaRPr lang="fr-FR"/>
            </a:p>
          </p:txBody>
        </p:sp>
        <p:sp>
          <p:nvSpPr>
            <p:cNvPr id="1411" name="Line 1418"/>
            <p:cNvSpPr>
              <a:spLocks noChangeShapeType="1"/>
            </p:cNvSpPr>
            <p:nvPr/>
          </p:nvSpPr>
          <p:spPr bwMode="auto">
            <a:xfrm rot="2966587">
              <a:off x="7865659" y="4533107"/>
              <a:ext cx="106363" cy="38100"/>
            </a:xfrm>
            <a:prstGeom prst="line">
              <a:avLst/>
            </a:prstGeom>
            <a:noFill/>
            <a:ln w="7938">
              <a:solidFill>
                <a:srgbClr val="000000"/>
              </a:solidFill>
              <a:round/>
              <a:headEnd/>
              <a:tailEnd/>
            </a:ln>
          </p:spPr>
          <p:txBody>
            <a:bodyPr/>
            <a:lstStyle/>
            <a:p>
              <a:endParaRPr lang="fr-FR"/>
            </a:p>
          </p:txBody>
        </p:sp>
        <p:sp>
          <p:nvSpPr>
            <p:cNvPr id="1412" name="Freeform 1419"/>
            <p:cNvSpPr>
              <a:spLocks/>
            </p:cNvSpPr>
            <p:nvPr/>
          </p:nvSpPr>
          <p:spPr bwMode="auto">
            <a:xfrm rot="2966587">
              <a:off x="7929160" y="4463257"/>
              <a:ext cx="38100" cy="30162"/>
            </a:xfrm>
            <a:custGeom>
              <a:avLst/>
              <a:gdLst/>
              <a:ahLst/>
              <a:cxnLst>
                <a:cxn ang="0">
                  <a:pos x="19" y="14"/>
                </a:cxn>
                <a:cxn ang="0">
                  <a:pos x="19" y="14"/>
                </a:cxn>
                <a:cxn ang="0">
                  <a:pos x="19" y="14"/>
                </a:cxn>
                <a:cxn ang="0">
                  <a:pos x="19" y="19"/>
                </a:cxn>
                <a:cxn ang="0">
                  <a:pos x="19" y="19"/>
                </a:cxn>
                <a:cxn ang="0">
                  <a:pos x="14" y="19"/>
                </a:cxn>
                <a:cxn ang="0">
                  <a:pos x="14" y="19"/>
                </a:cxn>
                <a:cxn ang="0">
                  <a:pos x="9" y="19"/>
                </a:cxn>
                <a:cxn ang="0">
                  <a:pos x="9" y="19"/>
                </a:cxn>
                <a:cxn ang="0">
                  <a:pos x="9" y="19"/>
                </a:cxn>
                <a:cxn ang="0">
                  <a:pos x="5" y="19"/>
                </a:cxn>
                <a:cxn ang="0">
                  <a:pos x="5" y="19"/>
                </a:cxn>
                <a:cxn ang="0">
                  <a:pos x="5" y="19"/>
                </a:cxn>
                <a:cxn ang="0">
                  <a:pos x="0" y="14"/>
                </a:cxn>
                <a:cxn ang="0">
                  <a:pos x="0" y="14"/>
                </a:cxn>
                <a:cxn ang="0">
                  <a:pos x="0" y="14"/>
                </a:cxn>
                <a:cxn ang="0">
                  <a:pos x="0" y="9"/>
                </a:cxn>
                <a:cxn ang="0">
                  <a:pos x="0" y="9"/>
                </a:cxn>
                <a:cxn ang="0">
                  <a:pos x="0" y="5"/>
                </a:cxn>
                <a:cxn ang="0">
                  <a:pos x="0" y="5"/>
                </a:cxn>
                <a:cxn ang="0">
                  <a:pos x="5" y="5"/>
                </a:cxn>
                <a:cxn ang="0">
                  <a:pos x="5" y="0"/>
                </a:cxn>
                <a:cxn ang="0">
                  <a:pos x="5" y="0"/>
                </a:cxn>
                <a:cxn ang="0">
                  <a:pos x="5" y="0"/>
                </a:cxn>
                <a:cxn ang="0">
                  <a:pos x="9" y="0"/>
                </a:cxn>
                <a:cxn ang="0">
                  <a:pos x="9" y="0"/>
                </a:cxn>
                <a:cxn ang="0">
                  <a:pos x="14" y="0"/>
                </a:cxn>
                <a:cxn ang="0">
                  <a:pos x="14" y="0"/>
                </a:cxn>
                <a:cxn ang="0">
                  <a:pos x="14" y="0"/>
                </a:cxn>
                <a:cxn ang="0">
                  <a:pos x="19" y="0"/>
                </a:cxn>
                <a:cxn ang="0">
                  <a:pos x="19" y="5"/>
                </a:cxn>
                <a:cxn ang="0">
                  <a:pos x="19" y="5"/>
                </a:cxn>
                <a:cxn ang="0">
                  <a:pos x="19" y="5"/>
                </a:cxn>
                <a:cxn ang="0">
                  <a:pos x="24" y="9"/>
                </a:cxn>
                <a:cxn ang="0">
                  <a:pos x="24" y="9"/>
                </a:cxn>
                <a:cxn ang="0">
                  <a:pos x="24" y="9"/>
                </a:cxn>
                <a:cxn ang="0">
                  <a:pos x="19" y="14"/>
                </a:cxn>
              </a:cxnLst>
              <a:rect l="0" t="0" r="r" b="b"/>
              <a:pathLst>
                <a:path w="24" h="19">
                  <a:moveTo>
                    <a:pt x="19" y="14"/>
                  </a:moveTo>
                  <a:lnTo>
                    <a:pt x="19" y="14"/>
                  </a:lnTo>
                  <a:lnTo>
                    <a:pt x="19" y="14"/>
                  </a:lnTo>
                  <a:lnTo>
                    <a:pt x="19" y="19"/>
                  </a:lnTo>
                  <a:lnTo>
                    <a:pt x="19" y="19"/>
                  </a:lnTo>
                  <a:lnTo>
                    <a:pt x="14" y="19"/>
                  </a:lnTo>
                  <a:lnTo>
                    <a:pt x="14" y="19"/>
                  </a:lnTo>
                  <a:lnTo>
                    <a:pt x="9" y="19"/>
                  </a:lnTo>
                  <a:lnTo>
                    <a:pt x="9" y="19"/>
                  </a:lnTo>
                  <a:lnTo>
                    <a:pt x="9" y="19"/>
                  </a:lnTo>
                  <a:lnTo>
                    <a:pt x="5" y="19"/>
                  </a:lnTo>
                  <a:lnTo>
                    <a:pt x="5" y="19"/>
                  </a:lnTo>
                  <a:lnTo>
                    <a:pt x="5" y="19"/>
                  </a:lnTo>
                  <a:lnTo>
                    <a:pt x="0" y="14"/>
                  </a:lnTo>
                  <a:lnTo>
                    <a:pt x="0" y="14"/>
                  </a:lnTo>
                  <a:lnTo>
                    <a:pt x="0" y="14"/>
                  </a:lnTo>
                  <a:lnTo>
                    <a:pt x="0" y="9"/>
                  </a:lnTo>
                  <a:lnTo>
                    <a:pt x="0" y="9"/>
                  </a:lnTo>
                  <a:lnTo>
                    <a:pt x="0" y="5"/>
                  </a:lnTo>
                  <a:lnTo>
                    <a:pt x="0" y="5"/>
                  </a:lnTo>
                  <a:lnTo>
                    <a:pt x="5" y="5"/>
                  </a:lnTo>
                  <a:lnTo>
                    <a:pt x="5" y="0"/>
                  </a:lnTo>
                  <a:lnTo>
                    <a:pt x="5" y="0"/>
                  </a:lnTo>
                  <a:lnTo>
                    <a:pt x="5" y="0"/>
                  </a:lnTo>
                  <a:lnTo>
                    <a:pt x="9" y="0"/>
                  </a:lnTo>
                  <a:lnTo>
                    <a:pt x="9" y="0"/>
                  </a:lnTo>
                  <a:lnTo>
                    <a:pt x="14" y="0"/>
                  </a:lnTo>
                  <a:lnTo>
                    <a:pt x="14" y="0"/>
                  </a:lnTo>
                  <a:lnTo>
                    <a:pt x="14" y="0"/>
                  </a:lnTo>
                  <a:lnTo>
                    <a:pt x="19" y="0"/>
                  </a:lnTo>
                  <a:lnTo>
                    <a:pt x="19" y="5"/>
                  </a:lnTo>
                  <a:lnTo>
                    <a:pt x="19" y="5"/>
                  </a:lnTo>
                  <a:lnTo>
                    <a:pt x="19" y="5"/>
                  </a:lnTo>
                  <a:lnTo>
                    <a:pt x="24" y="9"/>
                  </a:lnTo>
                  <a:lnTo>
                    <a:pt x="24" y="9"/>
                  </a:lnTo>
                  <a:lnTo>
                    <a:pt x="24" y="9"/>
                  </a:lnTo>
                  <a:lnTo>
                    <a:pt x="19" y="14"/>
                  </a:lnTo>
                  <a:close/>
                </a:path>
              </a:pathLst>
            </a:custGeom>
            <a:solidFill>
              <a:srgbClr val="000000"/>
            </a:solidFill>
            <a:ln w="7938">
              <a:solidFill>
                <a:srgbClr val="000000"/>
              </a:solidFill>
              <a:prstDash val="solid"/>
              <a:round/>
              <a:headEnd/>
              <a:tailEnd/>
            </a:ln>
          </p:spPr>
          <p:txBody>
            <a:bodyPr/>
            <a:lstStyle/>
            <a:p>
              <a:endParaRPr lang="fr-FR"/>
            </a:p>
          </p:txBody>
        </p:sp>
        <p:sp>
          <p:nvSpPr>
            <p:cNvPr id="1413" name="Line 1420"/>
            <p:cNvSpPr>
              <a:spLocks noChangeShapeType="1"/>
            </p:cNvSpPr>
            <p:nvPr/>
          </p:nvSpPr>
          <p:spPr bwMode="auto">
            <a:xfrm rot="2966587" flipV="1">
              <a:off x="7929160" y="4425157"/>
              <a:ext cx="38100" cy="106362"/>
            </a:xfrm>
            <a:prstGeom prst="line">
              <a:avLst/>
            </a:prstGeom>
            <a:noFill/>
            <a:ln w="7938">
              <a:solidFill>
                <a:srgbClr val="000000"/>
              </a:solidFill>
              <a:round/>
              <a:headEnd/>
              <a:tailEnd/>
            </a:ln>
          </p:spPr>
          <p:txBody>
            <a:bodyPr/>
            <a:lstStyle/>
            <a:p>
              <a:endParaRPr lang="fr-FR"/>
            </a:p>
          </p:txBody>
        </p:sp>
        <p:sp>
          <p:nvSpPr>
            <p:cNvPr id="1414" name="Line 1421"/>
            <p:cNvSpPr>
              <a:spLocks noChangeShapeType="1"/>
            </p:cNvSpPr>
            <p:nvPr/>
          </p:nvSpPr>
          <p:spPr bwMode="auto">
            <a:xfrm rot="2966587">
              <a:off x="7895028" y="4460876"/>
              <a:ext cx="106363" cy="30162"/>
            </a:xfrm>
            <a:prstGeom prst="line">
              <a:avLst/>
            </a:prstGeom>
            <a:noFill/>
            <a:ln w="7938">
              <a:solidFill>
                <a:srgbClr val="000000"/>
              </a:solidFill>
              <a:round/>
              <a:headEnd/>
              <a:tailEnd/>
            </a:ln>
          </p:spPr>
          <p:txBody>
            <a:bodyPr/>
            <a:lstStyle/>
            <a:p>
              <a:endParaRPr lang="fr-FR"/>
            </a:p>
          </p:txBody>
        </p:sp>
        <p:sp>
          <p:nvSpPr>
            <p:cNvPr id="1415" name="Freeform 1422"/>
            <p:cNvSpPr>
              <a:spLocks/>
            </p:cNvSpPr>
            <p:nvPr/>
          </p:nvSpPr>
          <p:spPr bwMode="auto">
            <a:xfrm rot="2966587">
              <a:off x="7970436" y="4425156"/>
              <a:ext cx="106362" cy="53975"/>
            </a:xfrm>
            <a:custGeom>
              <a:avLst/>
              <a:gdLst/>
              <a:ahLst/>
              <a:cxnLst>
                <a:cxn ang="0">
                  <a:pos x="0" y="5"/>
                </a:cxn>
                <a:cxn ang="0">
                  <a:pos x="5" y="5"/>
                </a:cxn>
                <a:cxn ang="0">
                  <a:pos x="5" y="5"/>
                </a:cxn>
                <a:cxn ang="0">
                  <a:pos x="5" y="5"/>
                </a:cxn>
                <a:cxn ang="0">
                  <a:pos x="10" y="0"/>
                </a:cxn>
                <a:cxn ang="0">
                  <a:pos x="14" y="0"/>
                </a:cxn>
                <a:cxn ang="0">
                  <a:pos x="19" y="0"/>
                </a:cxn>
                <a:cxn ang="0">
                  <a:pos x="24" y="0"/>
                </a:cxn>
                <a:cxn ang="0">
                  <a:pos x="29" y="5"/>
                </a:cxn>
                <a:cxn ang="0">
                  <a:pos x="34" y="5"/>
                </a:cxn>
                <a:cxn ang="0">
                  <a:pos x="38" y="5"/>
                </a:cxn>
                <a:cxn ang="0">
                  <a:pos x="38" y="5"/>
                </a:cxn>
                <a:cxn ang="0">
                  <a:pos x="43" y="10"/>
                </a:cxn>
                <a:cxn ang="0">
                  <a:pos x="48" y="10"/>
                </a:cxn>
                <a:cxn ang="0">
                  <a:pos x="53" y="10"/>
                </a:cxn>
                <a:cxn ang="0">
                  <a:pos x="53" y="14"/>
                </a:cxn>
                <a:cxn ang="0">
                  <a:pos x="58" y="14"/>
                </a:cxn>
                <a:cxn ang="0">
                  <a:pos x="62" y="19"/>
                </a:cxn>
                <a:cxn ang="0">
                  <a:pos x="62" y="19"/>
                </a:cxn>
                <a:cxn ang="0">
                  <a:pos x="62" y="24"/>
                </a:cxn>
                <a:cxn ang="0">
                  <a:pos x="67" y="24"/>
                </a:cxn>
                <a:cxn ang="0">
                  <a:pos x="67" y="29"/>
                </a:cxn>
                <a:cxn ang="0">
                  <a:pos x="67" y="29"/>
                </a:cxn>
                <a:cxn ang="0">
                  <a:pos x="62" y="29"/>
                </a:cxn>
                <a:cxn ang="0">
                  <a:pos x="62" y="29"/>
                </a:cxn>
                <a:cxn ang="0">
                  <a:pos x="58" y="29"/>
                </a:cxn>
                <a:cxn ang="0">
                  <a:pos x="58" y="34"/>
                </a:cxn>
                <a:cxn ang="0">
                  <a:pos x="53" y="34"/>
                </a:cxn>
                <a:cxn ang="0">
                  <a:pos x="48" y="34"/>
                </a:cxn>
                <a:cxn ang="0">
                  <a:pos x="43" y="29"/>
                </a:cxn>
                <a:cxn ang="0">
                  <a:pos x="38" y="29"/>
                </a:cxn>
                <a:cxn ang="0">
                  <a:pos x="34" y="29"/>
                </a:cxn>
                <a:cxn ang="0">
                  <a:pos x="29" y="29"/>
                </a:cxn>
                <a:cxn ang="0">
                  <a:pos x="29" y="29"/>
                </a:cxn>
                <a:cxn ang="0">
                  <a:pos x="24" y="24"/>
                </a:cxn>
                <a:cxn ang="0">
                  <a:pos x="19" y="24"/>
                </a:cxn>
                <a:cxn ang="0">
                  <a:pos x="14" y="19"/>
                </a:cxn>
                <a:cxn ang="0">
                  <a:pos x="10" y="19"/>
                </a:cxn>
                <a:cxn ang="0">
                  <a:pos x="10" y="19"/>
                </a:cxn>
                <a:cxn ang="0">
                  <a:pos x="5" y="14"/>
                </a:cxn>
                <a:cxn ang="0">
                  <a:pos x="5" y="14"/>
                </a:cxn>
                <a:cxn ang="0">
                  <a:pos x="0" y="10"/>
                </a:cxn>
                <a:cxn ang="0">
                  <a:pos x="0" y="10"/>
                </a:cxn>
                <a:cxn ang="0">
                  <a:pos x="0" y="5"/>
                </a:cxn>
                <a:cxn ang="0">
                  <a:pos x="0" y="5"/>
                </a:cxn>
              </a:cxnLst>
              <a:rect l="0" t="0" r="r" b="b"/>
              <a:pathLst>
                <a:path w="67" h="34">
                  <a:moveTo>
                    <a:pt x="0" y="5"/>
                  </a:moveTo>
                  <a:lnTo>
                    <a:pt x="5" y="5"/>
                  </a:lnTo>
                  <a:lnTo>
                    <a:pt x="5" y="5"/>
                  </a:lnTo>
                  <a:lnTo>
                    <a:pt x="5" y="5"/>
                  </a:lnTo>
                  <a:lnTo>
                    <a:pt x="10" y="0"/>
                  </a:lnTo>
                  <a:lnTo>
                    <a:pt x="14" y="0"/>
                  </a:lnTo>
                  <a:lnTo>
                    <a:pt x="19" y="0"/>
                  </a:lnTo>
                  <a:lnTo>
                    <a:pt x="24" y="0"/>
                  </a:lnTo>
                  <a:lnTo>
                    <a:pt x="29" y="5"/>
                  </a:lnTo>
                  <a:lnTo>
                    <a:pt x="34" y="5"/>
                  </a:lnTo>
                  <a:lnTo>
                    <a:pt x="38" y="5"/>
                  </a:lnTo>
                  <a:lnTo>
                    <a:pt x="38" y="5"/>
                  </a:lnTo>
                  <a:lnTo>
                    <a:pt x="43" y="10"/>
                  </a:lnTo>
                  <a:lnTo>
                    <a:pt x="48" y="10"/>
                  </a:lnTo>
                  <a:lnTo>
                    <a:pt x="53" y="10"/>
                  </a:lnTo>
                  <a:lnTo>
                    <a:pt x="53" y="14"/>
                  </a:lnTo>
                  <a:lnTo>
                    <a:pt x="58" y="14"/>
                  </a:lnTo>
                  <a:lnTo>
                    <a:pt x="62" y="19"/>
                  </a:lnTo>
                  <a:lnTo>
                    <a:pt x="62" y="19"/>
                  </a:lnTo>
                  <a:lnTo>
                    <a:pt x="62" y="24"/>
                  </a:lnTo>
                  <a:lnTo>
                    <a:pt x="67" y="24"/>
                  </a:lnTo>
                  <a:lnTo>
                    <a:pt x="67" y="29"/>
                  </a:lnTo>
                  <a:lnTo>
                    <a:pt x="67" y="29"/>
                  </a:lnTo>
                  <a:lnTo>
                    <a:pt x="62" y="29"/>
                  </a:lnTo>
                  <a:lnTo>
                    <a:pt x="62" y="29"/>
                  </a:lnTo>
                  <a:lnTo>
                    <a:pt x="58" y="29"/>
                  </a:lnTo>
                  <a:lnTo>
                    <a:pt x="58" y="34"/>
                  </a:lnTo>
                  <a:lnTo>
                    <a:pt x="53" y="34"/>
                  </a:lnTo>
                  <a:lnTo>
                    <a:pt x="48" y="34"/>
                  </a:lnTo>
                  <a:lnTo>
                    <a:pt x="43" y="29"/>
                  </a:lnTo>
                  <a:lnTo>
                    <a:pt x="38" y="29"/>
                  </a:lnTo>
                  <a:lnTo>
                    <a:pt x="34" y="29"/>
                  </a:lnTo>
                  <a:lnTo>
                    <a:pt x="29" y="29"/>
                  </a:lnTo>
                  <a:lnTo>
                    <a:pt x="29" y="29"/>
                  </a:lnTo>
                  <a:lnTo>
                    <a:pt x="24" y="24"/>
                  </a:lnTo>
                  <a:lnTo>
                    <a:pt x="19" y="24"/>
                  </a:lnTo>
                  <a:lnTo>
                    <a:pt x="14" y="19"/>
                  </a:lnTo>
                  <a:lnTo>
                    <a:pt x="10" y="19"/>
                  </a:lnTo>
                  <a:lnTo>
                    <a:pt x="10" y="19"/>
                  </a:lnTo>
                  <a:lnTo>
                    <a:pt x="5" y="14"/>
                  </a:lnTo>
                  <a:lnTo>
                    <a:pt x="5" y="14"/>
                  </a:lnTo>
                  <a:lnTo>
                    <a:pt x="0" y="10"/>
                  </a:lnTo>
                  <a:lnTo>
                    <a:pt x="0" y="10"/>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16" name="Freeform 1423"/>
            <p:cNvSpPr>
              <a:spLocks/>
            </p:cNvSpPr>
            <p:nvPr/>
          </p:nvSpPr>
          <p:spPr bwMode="auto">
            <a:xfrm rot="2966587">
              <a:off x="8303016" y="4695825"/>
              <a:ext cx="30163" cy="30163"/>
            </a:xfrm>
            <a:custGeom>
              <a:avLst/>
              <a:gdLst/>
              <a:ahLst/>
              <a:cxnLst>
                <a:cxn ang="0">
                  <a:pos x="19" y="10"/>
                </a:cxn>
                <a:cxn ang="0">
                  <a:pos x="19" y="15"/>
                </a:cxn>
                <a:cxn ang="0">
                  <a:pos x="19" y="15"/>
                </a:cxn>
                <a:cxn ang="0">
                  <a:pos x="19" y="15"/>
                </a:cxn>
                <a:cxn ang="0">
                  <a:pos x="14" y="19"/>
                </a:cxn>
                <a:cxn ang="0">
                  <a:pos x="14" y="19"/>
                </a:cxn>
                <a:cxn ang="0">
                  <a:pos x="14" y="19"/>
                </a:cxn>
                <a:cxn ang="0">
                  <a:pos x="10" y="19"/>
                </a:cxn>
                <a:cxn ang="0">
                  <a:pos x="10" y="19"/>
                </a:cxn>
                <a:cxn ang="0">
                  <a:pos x="10" y="19"/>
                </a:cxn>
                <a:cxn ang="0">
                  <a:pos x="5" y="19"/>
                </a:cxn>
                <a:cxn ang="0">
                  <a:pos x="5" y="19"/>
                </a:cxn>
                <a:cxn ang="0">
                  <a:pos x="5" y="15"/>
                </a:cxn>
                <a:cxn ang="0">
                  <a:pos x="0" y="15"/>
                </a:cxn>
                <a:cxn ang="0">
                  <a:pos x="0" y="15"/>
                </a:cxn>
                <a:cxn ang="0">
                  <a:pos x="0" y="10"/>
                </a:cxn>
                <a:cxn ang="0">
                  <a:pos x="0" y="10"/>
                </a:cxn>
                <a:cxn ang="0">
                  <a:pos x="0" y="10"/>
                </a:cxn>
                <a:cxn ang="0">
                  <a:pos x="0" y="5"/>
                </a:cxn>
                <a:cxn ang="0">
                  <a:pos x="0" y="5"/>
                </a:cxn>
                <a:cxn ang="0">
                  <a:pos x="0" y="5"/>
                </a:cxn>
                <a:cxn ang="0">
                  <a:pos x="0" y="0"/>
                </a:cxn>
                <a:cxn ang="0">
                  <a:pos x="5" y="0"/>
                </a:cxn>
                <a:cxn ang="0">
                  <a:pos x="5" y="0"/>
                </a:cxn>
                <a:cxn ang="0">
                  <a:pos x="5" y="0"/>
                </a:cxn>
                <a:cxn ang="0">
                  <a:pos x="10" y="0"/>
                </a:cxn>
                <a:cxn ang="0">
                  <a:pos x="10" y="0"/>
                </a:cxn>
                <a:cxn ang="0">
                  <a:pos x="14" y="0"/>
                </a:cxn>
                <a:cxn ang="0">
                  <a:pos x="14" y="0"/>
                </a:cxn>
                <a:cxn ang="0">
                  <a:pos x="14" y="0"/>
                </a:cxn>
                <a:cxn ang="0">
                  <a:pos x="19" y="0"/>
                </a:cxn>
                <a:cxn ang="0">
                  <a:pos x="19" y="5"/>
                </a:cxn>
                <a:cxn ang="0">
                  <a:pos x="19" y="5"/>
                </a:cxn>
                <a:cxn ang="0">
                  <a:pos x="19" y="5"/>
                </a:cxn>
                <a:cxn ang="0">
                  <a:pos x="19" y="10"/>
                </a:cxn>
                <a:cxn ang="0">
                  <a:pos x="19" y="10"/>
                </a:cxn>
                <a:cxn ang="0">
                  <a:pos x="19" y="10"/>
                </a:cxn>
              </a:cxnLst>
              <a:rect l="0" t="0" r="r" b="b"/>
              <a:pathLst>
                <a:path w="19" h="19">
                  <a:moveTo>
                    <a:pt x="19" y="10"/>
                  </a:moveTo>
                  <a:lnTo>
                    <a:pt x="19" y="15"/>
                  </a:lnTo>
                  <a:lnTo>
                    <a:pt x="19" y="15"/>
                  </a:lnTo>
                  <a:lnTo>
                    <a:pt x="19" y="15"/>
                  </a:lnTo>
                  <a:lnTo>
                    <a:pt x="14" y="19"/>
                  </a:lnTo>
                  <a:lnTo>
                    <a:pt x="14" y="19"/>
                  </a:lnTo>
                  <a:lnTo>
                    <a:pt x="14" y="19"/>
                  </a:lnTo>
                  <a:lnTo>
                    <a:pt x="10" y="19"/>
                  </a:lnTo>
                  <a:lnTo>
                    <a:pt x="10" y="19"/>
                  </a:lnTo>
                  <a:lnTo>
                    <a:pt x="10" y="19"/>
                  </a:lnTo>
                  <a:lnTo>
                    <a:pt x="5" y="19"/>
                  </a:lnTo>
                  <a:lnTo>
                    <a:pt x="5" y="19"/>
                  </a:lnTo>
                  <a:lnTo>
                    <a:pt x="5" y="15"/>
                  </a:lnTo>
                  <a:lnTo>
                    <a:pt x="0" y="15"/>
                  </a:lnTo>
                  <a:lnTo>
                    <a:pt x="0" y="15"/>
                  </a:lnTo>
                  <a:lnTo>
                    <a:pt x="0" y="10"/>
                  </a:lnTo>
                  <a:lnTo>
                    <a:pt x="0" y="10"/>
                  </a:lnTo>
                  <a:lnTo>
                    <a:pt x="0" y="10"/>
                  </a:lnTo>
                  <a:lnTo>
                    <a:pt x="0" y="5"/>
                  </a:lnTo>
                  <a:lnTo>
                    <a:pt x="0" y="5"/>
                  </a:lnTo>
                  <a:lnTo>
                    <a:pt x="0" y="5"/>
                  </a:lnTo>
                  <a:lnTo>
                    <a:pt x="0" y="0"/>
                  </a:lnTo>
                  <a:lnTo>
                    <a:pt x="5" y="0"/>
                  </a:lnTo>
                  <a:lnTo>
                    <a:pt x="5" y="0"/>
                  </a:lnTo>
                  <a:lnTo>
                    <a:pt x="5" y="0"/>
                  </a:lnTo>
                  <a:lnTo>
                    <a:pt x="10" y="0"/>
                  </a:lnTo>
                  <a:lnTo>
                    <a:pt x="10" y="0"/>
                  </a:lnTo>
                  <a:lnTo>
                    <a:pt x="14" y="0"/>
                  </a:lnTo>
                  <a:lnTo>
                    <a:pt x="14" y="0"/>
                  </a:lnTo>
                  <a:lnTo>
                    <a:pt x="14" y="0"/>
                  </a:lnTo>
                  <a:lnTo>
                    <a:pt x="19" y="0"/>
                  </a:lnTo>
                  <a:lnTo>
                    <a:pt x="19" y="5"/>
                  </a:lnTo>
                  <a:lnTo>
                    <a:pt x="19" y="5"/>
                  </a:lnTo>
                  <a:lnTo>
                    <a:pt x="19" y="5"/>
                  </a:lnTo>
                  <a:lnTo>
                    <a:pt x="19" y="10"/>
                  </a:lnTo>
                  <a:lnTo>
                    <a:pt x="19" y="10"/>
                  </a:lnTo>
                  <a:lnTo>
                    <a:pt x="19" y="10"/>
                  </a:lnTo>
                  <a:close/>
                </a:path>
              </a:pathLst>
            </a:custGeom>
            <a:solidFill>
              <a:srgbClr val="000000"/>
            </a:solidFill>
            <a:ln w="7938">
              <a:solidFill>
                <a:srgbClr val="000000"/>
              </a:solidFill>
              <a:prstDash val="solid"/>
              <a:round/>
              <a:headEnd/>
              <a:tailEnd/>
            </a:ln>
          </p:spPr>
          <p:txBody>
            <a:bodyPr/>
            <a:lstStyle/>
            <a:p>
              <a:endParaRPr lang="fr-FR"/>
            </a:p>
          </p:txBody>
        </p:sp>
        <p:sp>
          <p:nvSpPr>
            <p:cNvPr id="1417" name="Line 1424"/>
            <p:cNvSpPr>
              <a:spLocks noChangeShapeType="1"/>
            </p:cNvSpPr>
            <p:nvPr/>
          </p:nvSpPr>
          <p:spPr bwMode="auto">
            <a:xfrm rot="2966587" flipV="1">
              <a:off x="8303016" y="4657725"/>
              <a:ext cx="30163" cy="106363"/>
            </a:xfrm>
            <a:prstGeom prst="line">
              <a:avLst/>
            </a:prstGeom>
            <a:noFill/>
            <a:ln w="7938">
              <a:solidFill>
                <a:srgbClr val="000000"/>
              </a:solidFill>
              <a:round/>
              <a:headEnd/>
              <a:tailEnd/>
            </a:ln>
          </p:spPr>
          <p:txBody>
            <a:bodyPr/>
            <a:lstStyle/>
            <a:p>
              <a:endParaRPr lang="fr-FR"/>
            </a:p>
          </p:txBody>
        </p:sp>
        <p:sp>
          <p:nvSpPr>
            <p:cNvPr id="1418" name="Line 1425"/>
            <p:cNvSpPr>
              <a:spLocks noChangeShapeType="1"/>
            </p:cNvSpPr>
            <p:nvPr/>
          </p:nvSpPr>
          <p:spPr bwMode="auto">
            <a:xfrm rot="2966587">
              <a:off x="8264916" y="4695825"/>
              <a:ext cx="106363" cy="30163"/>
            </a:xfrm>
            <a:prstGeom prst="line">
              <a:avLst/>
            </a:prstGeom>
            <a:noFill/>
            <a:ln w="7938">
              <a:solidFill>
                <a:srgbClr val="000000"/>
              </a:solidFill>
              <a:round/>
              <a:headEnd/>
              <a:tailEnd/>
            </a:ln>
          </p:spPr>
          <p:txBody>
            <a:bodyPr/>
            <a:lstStyle/>
            <a:p>
              <a:endParaRPr lang="fr-FR"/>
            </a:p>
          </p:txBody>
        </p:sp>
        <p:sp>
          <p:nvSpPr>
            <p:cNvPr id="1419" name="Freeform 1426"/>
            <p:cNvSpPr>
              <a:spLocks/>
            </p:cNvSpPr>
            <p:nvPr/>
          </p:nvSpPr>
          <p:spPr bwMode="auto">
            <a:xfrm rot="2966587">
              <a:off x="8324448" y="4620418"/>
              <a:ext cx="38100" cy="30163"/>
            </a:xfrm>
            <a:custGeom>
              <a:avLst/>
              <a:gdLst/>
              <a:ahLst/>
              <a:cxnLst>
                <a:cxn ang="0">
                  <a:pos x="24" y="10"/>
                </a:cxn>
                <a:cxn ang="0">
                  <a:pos x="24" y="14"/>
                </a:cxn>
                <a:cxn ang="0">
                  <a:pos x="24" y="14"/>
                </a:cxn>
                <a:cxn ang="0">
                  <a:pos x="19" y="14"/>
                </a:cxn>
                <a:cxn ang="0">
                  <a:pos x="19" y="19"/>
                </a:cxn>
                <a:cxn ang="0">
                  <a:pos x="19" y="19"/>
                </a:cxn>
                <a:cxn ang="0">
                  <a:pos x="15" y="19"/>
                </a:cxn>
                <a:cxn ang="0">
                  <a:pos x="15" y="19"/>
                </a:cxn>
                <a:cxn ang="0">
                  <a:pos x="15" y="19"/>
                </a:cxn>
                <a:cxn ang="0">
                  <a:pos x="10" y="19"/>
                </a:cxn>
                <a:cxn ang="0">
                  <a:pos x="10" y="19"/>
                </a:cxn>
                <a:cxn ang="0">
                  <a:pos x="5" y="19"/>
                </a:cxn>
                <a:cxn ang="0">
                  <a:pos x="5" y="14"/>
                </a:cxn>
                <a:cxn ang="0">
                  <a:pos x="5" y="14"/>
                </a:cxn>
                <a:cxn ang="0">
                  <a:pos x="5" y="14"/>
                </a:cxn>
                <a:cxn ang="0">
                  <a:pos x="5" y="10"/>
                </a:cxn>
                <a:cxn ang="0">
                  <a:pos x="0" y="10"/>
                </a:cxn>
                <a:cxn ang="0">
                  <a:pos x="0" y="10"/>
                </a:cxn>
                <a:cxn ang="0">
                  <a:pos x="5" y="5"/>
                </a:cxn>
                <a:cxn ang="0">
                  <a:pos x="5" y="5"/>
                </a:cxn>
                <a:cxn ang="0">
                  <a:pos x="5" y="5"/>
                </a:cxn>
                <a:cxn ang="0">
                  <a:pos x="5" y="0"/>
                </a:cxn>
                <a:cxn ang="0">
                  <a:pos x="5" y="0"/>
                </a:cxn>
                <a:cxn ang="0">
                  <a:pos x="10" y="0"/>
                </a:cxn>
                <a:cxn ang="0">
                  <a:pos x="10" y="0"/>
                </a:cxn>
                <a:cxn ang="0">
                  <a:pos x="10" y="0"/>
                </a:cxn>
                <a:cxn ang="0">
                  <a:pos x="15" y="0"/>
                </a:cxn>
                <a:cxn ang="0">
                  <a:pos x="15" y="0"/>
                </a:cxn>
                <a:cxn ang="0">
                  <a:pos x="19" y="0"/>
                </a:cxn>
                <a:cxn ang="0">
                  <a:pos x="19" y="0"/>
                </a:cxn>
                <a:cxn ang="0">
                  <a:pos x="19" y="0"/>
                </a:cxn>
                <a:cxn ang="0">
                  <a:pos x="24" y="5"/>
                </a:cxn>
                <a:cxn ang="0">
                  <a:pos x="24" y="5"/>
                </a:cxn>
                <a:cxn ang="0">
                  <a:pos x="24" y="5"/>
                </a:cxn>
                <a:cxn ang="0">
                  <a:pos x="24" y="10"/>
                </a:cxn>
                <a:cxn ang="0">
                  <a:pos x="24" y="10"/>
                </a:cxn>
                <a:cxn ang="0">
                  <a:pos x="24" y="10"/>
                </a:cxn>
              </a:cxnLst>
              <a:rect l="0" t="0" r="r" b="b"/>
              <a:pathLst>
                <a:path w="24" h="19">
                  <a:moveTo>
                    <a:pt x="24" y="10"/>
                  </a:moveTo>
                  <a:lnTo>
                    <a:pt x="24" y="14"/>
                  </a:lnTo>
                  <a:lnTo>
                    <a:pt x="24" y="14"/>
                  </a:lnTo>
                  <a:lnTo>
                    <a:pt x="19" y="14"/>
                  </a:lnTo>
                  <a:lnTo>
                    <a:pt x="19" y="19"/>
                  </a:lnTo>
                  <a:lnTo>
                    <a:pt x="19" y="19"/>
                  </a:lnTo>
                  <a:lnTo>
                    <a:pt x="15" y="19"/>
                  </a:lnTo>
                  <a:lnTo>
                    <a:pt x="15" y="19"/>
                  </a:lnTo>
                  <a:lnTo>
                    <a:pt x="15" y="19"/>
                  </a:lnTo>
                  <a:lnTo>
                    <a:pt x="10" y="19"/>
                  </a:lnTo>
                  <a:lnTo>
                    <a:pt x="10" y="19"/>
                  </a:lnTo>
                  <a:lnTo>
                    <a:pt x="5" y="19"/>
                  </a:lnTo>
                  <a:lnTo>
                    <a:pt x="5" y="14"/>
                  </a:lnTo>
                  <a:lnTo>
                    <a:pt x="5" y="14"/>
                  </a:lnTo>
                  <a:lnTo>
                    <a:pt x="5" y="14"/>
                  </a:lnTo>
                  <a:lnTo>
                    <a:pt x="5" y="10"/>
                  </a:lnTo>
                  <a:lnTo>
                    <a:pt x="0" y="10"/>
                  </a:lnTo>
                  <a:lnTo>
                    <a:pt x="0" y="10"/>
                  </a:lnTo>
                  <a:lnTo>
                    <a:pt x="5" y="5"/>
                  </a:lnTo>
                  <a:lnTo>
                    <a:pt x="5" y="5"/>
                  </a:lnTo>
                  <a:lnTo>
                    <a:pt x="5" y="5"/>
                  </a:lnTo>
                  <a:lnTo>
                    <a:pt x="5" y="0"/>
                  </a:lnTo>
                  <a:lnTo>
                    <a:pt x="5" y="0"/>
                  </a:lnTo>
                  <a:lnTo>
                    <a:pt x="10" y="0"/>
                  </a:lnTo>
                  <a:lnTo>
                    <a:pt x="10" y="0"/>
                  </a:lnTo>
                  <a:lnTo>
                    <a:pt x="10" y="0"/>
                  </a:lnTo>
                  <a:lnTo>
                    <a:pt x="15" y="0"/>
                  </a:lnTo>
                  <a:lnTo>
                    <a:pt x="15" y="0"/>
                  </a:lnTo>
                  <a:lnTo>
                    <a:pt x="19" y="0"/>
                  </a:lnTo>
                  <a:lnTo>
                    <a:pt x="19" y="0"/>
                  </a:lnTo>
                  <a:lnTo>
                    <a:pt x="19" y="0"/>
                  </a:lnTo>
                  <a:lnTo>
                    <a:pt x="24" y="5"/>
                  </a:lnTo>
                  <a:lnTo>
                    <a:pt x="24" y="5"/>
                  </a:lnTo>
                  <a:lnTo>
                    <a:pt x="24" y="5"/>
                  </a:lnTo>
                  <a:lnTo>
                    <a:pt x="24" y="10"/>
                  </a:lnTo>
                  <a:lnTo>
                    <a:pt x="24" y="10"/>
                  </a:lnTo>
                  <a:lnTo>
                    <a:pt x="24" y="10"/>
                  </a:lnTo>
                  <a:close/>
                </a:path>
              </a:pathLst>
            </a:custGeom>
            <a:solidFill>
              <a:srgbClr val="000000"/>
            </a:solidFill>
            <a:ln w="7938">
              <a:solidFill>
                <a:srgbClr val="000000"/>
              </a:solidFill>
              <a:prstDash val="solid"/>
              <a:round/>
              <a:headEnd/>
              <a:tailEnd/>
            </a:ln>
          </p:spPr>
          <p:txBody>
            <a:bodyPr/>
            <a:lstStyle/>
            <a:p>
              <a:endParaRPr lang="fr-FR"/>
            </a:p>
          </p:txBody>
        </p:sp>
        <p:sp>
          <p:nvSpPr>
            <p:cNvPr id="1420" name="Line 1427"/>
            <p:cNvSpPr>
              <a:spLocks noChangeShapeType="1"/>
            </p:cNvSpPr>
            <p:nvPr/>
          </p:nvSpPr>
          <p:spPr bwMode="auto">
            <a:xfrm rot="2966587" flipV="1">
              <a:off x="8331592" y="4583112"/>
              <a:ext cx="30162" cy="106363"/>
            </a:xfrm>
            <a:prstGeom prst="line">
              <a:avLst/>
            </a:prstGeom>
            <a:noFill/>
            <a:ln w="7938">
              <a:solidFill>
                <a:srgbClr val="000000"/>
              </a:solidFill>
              <a:round/>
              <a:headEnd/>
              <a:tailEnd/>
            </a:ln>
          </p:spPr>
          <p:txBody>
            <a:bodyPr/>
            <a:lstStyle/>
            <a:p>
              <a:endParaRPr lang="fr-FR"/>
            </a:p>
          </p:txBody>
        </p:sp>
        <p:sp>
          <p:nvSpPr>
            <p:cNvPr id="1421" name="Line 1428"/>
            <p:cNvSpPr>
              <a:spLocks noChangeShapeType="1"/>
            </p:cNvSpPr>
            <p:nvPr/>
          </p:nvSpPr>
          <p:spPr bwMode="auto">
            <a:xfrm rot="2966587">
              <a:off x="8293492" y="4621212"/>
              <a:ext cx="106362" cy="30163"/>
            </a:xfrm>
            <a:prstGeom prst="line">
              <a:avLst/>
            </a:prstGeom>
            <a:noFill/>
            <a:ln w="7938">
              <a:solidFill>
                <a:srgbClr val="000000"/>
              </a:solidFill>
              <a:round/>
              <a:headEnd/>
              <a:tailEnd/>
            </a:ln>
          </p:spPr>
          <p:txBody>
            <a:bodyPr/>
            <a:lstStyle/>
            <a:p>
              <a:endParaRPr lang="fr-FR"/>
            </a:p>
          </p:txBody>
        </p:sp>
        <p:sp>
          <p:nvSpPr>
            <p:cNvPr id="1422" name="Freeform 1429"/>
            <p:cNvSpPr>
              <a:spLocks/>
            </p:cNvSpPr>
            <p:nvPr/>
          </p:nvSpPr>
          <p:spPr bwMode="auto">
            <a:xfrm rot="2966587">
              <a:off x="8366516" y="4579938"/>
              <a:ext cx="100013" cy="46037"/>
            </a:xfrm>
            <a:custGeom>
              <a:avLst/>
              <a:gdLst/>
              <a:ahLst/>
              <a:cxnLst>
                <a:cxn ang="0">
                  <a:pos x="0" y="5"/>
                </a:cxn>
                <a:cxn ang="0">
                  <a:pos x="0" y="5"/>
                </a:cxn>
                <a:cxn ang="0">
                  <a:pos x="0" y="5"/>
                </a:cxn>
                <a:cxn ang="0">
                  <a:pos x="5" y="0"/>
                </a:cxn>
                <a:cxn ang="0">
                  <a:pos x="5" y="0"/>
                </a:cxn>
                <a:cxn ang="0">
                  <a:pos x="10" y="0"/>
                </a:cxn>
                <a:cxn ang="0">
                  <a:pos x="15" y="0"/>
                </a:cxn>
                <a:cxn ang="0">
                  <a:pos x="20" y="0"/>
                </a:cxn>
                <a:cxn ang="0">
                  <a:pos x="24" y="0"/>
                </a:cxn>
                <a:cxn ang="0">
                  <a:pos x="29" y="0"/>
                </a:cxn>
                <a:cxn ang="0">
                  <a:pos x="34" y="5"/>
                </a:cxn>
                <a:cxn ang="0">
                  <a:pos x="34" y="5"/>
                </a:cxn>
                <a:cxn ang="0">
                  <a:pos x="39" y="5"/>
                </a:cxn>
                <a:cxn ang="0">
                  <a:pos x="44" y="5"/>
                </a:cxn>
                <a:cxn ang="0">
                  <a:pos x="48" y="10"/>
                </a:cxn>
                <a:cxn ang="0">
                  <a:pos x="53" y="10"/>
                </a:cxn>
                <a:cxn ang="0">
                  <a:pos x="58" y="14"/>
                </a:cxn>
                <a:cxn ang="0">
                  <a:pos x="58" y="14"/>
                </a:cxn>
                <a:cxn ang="0">
                  <a:pos x="63" y="14"/>
                </a:cxn>
                <a:cxn ang="0">
                  <a:pos x="63" y="19"/>
                </a:cxn>
                <a:cxn ang="0">
                  <a:pos x="63" y="19"/>
                </a:cxn>
                <a:cxn ang="0">
                  <a:pos x="63" y="24"/>
                </a:cxn>
                <a:cxn ang="0">
                  <a:pos x="63" y="24"/>
                </a:cxn>
                <a:cxn ang="0">
                  <a:pos x="63" y="24"/>
                </a:cxn>
                <a:cxn ang="0">
                  <a:pos x="63" y="24"/>
                </a:cxn>
                <a:cxn ang="0">
                  <a:pos x="58" y="29"/>
                </a:cxn>
                <a:cxn ang="0">
                  <a:pos x="58" y="29"/>
                </a:cxn>
                <a:cxn ang="0">
                  <a:pos x="53" y="29"/>
                </a:cxn>
                <a:cxn ang="0">
                  <a:pos x="48" y="29"/>
                </a:cxn>
                <a:cxn ang="0">
                  <a:pos x="44" y="29"/>
                </a:cxn>
                <a:cxn ang="0">
                  <a:pos x="39" y="29"/>
                </a:cxn>
                <a:cxn ang="0">
                  <a:pos x="34" y="29"/>
                </a:cxn>
                <a:cxn ang="0">
                  <a:pos x="29" y="24"/>
                </a:cxn>
                <a:cxn ang="0">
                  <a:pos x="29" y="24"/>
                </a:cxn>
                <a:cxn ang="0">
                  <a:pos x="24" y="24"/>
                </a:cxn>
                <a:cxn ang="0">
                  <a:pos x="20" y="24"/>
                </a:cxn>
                <a:cxn ang="0">
                  <a:pos x="15" y="19"/>
                </a:cxn>
                <a:cxn ang="0">
                  <a:pos x="10" y="19"/>
                </a:cxn>
                <a:cxn ang="0">
                  <a:pos x="5" y="14"/>
                </a:cxn>
                <a:cxn ang="0">
                  <a:pos x="5" y="14"/>
                </a:cxn>
                <a:cxn ang="0">
                  <a:pos x="0" y="14"/>
                </a:cxn>
                <a:cxn ang="0">
                  <a:pos x="0" y="10"/>
                </a:cxn>
                <a:cxn ang="0">
                  <a:pos x="0" y="10"/>
                </a:cxn>
                <a:cxn ang="0">
                  <a:pos x="0" y="5"/>
                </a:cxn>
                <a:cxn ang="0">
                  <a:pos x="0" y="5"/>
                </a:cxn>
              </a:cxnLst>
              <a:rect l="0" t="0" r="r" b="b"/>
              <a:pathLst>
                <a:path w="63" h="29">
                  <a:moveTo>
                    <a:pt x="0" y="5"/>
                  </a:moveTo>
                  <a:lnTo>
                    <a:pt x="0" y="5"/>
                  </a:lnTo>
                  <a:lnTo>
                    <a:pt x="0" y="5"/>
                  </a:lnTo>
                  <a:lnTo>
                    <a:pt x="5" y="0"/>
                  </a:lnTo>
                  <a:lnTo>
                    <a:pt x="5" y="0"/>
                  </a:lnTo>
                  <a:lnTo>
                    <a:pt x="10" y="0"/>
                  </a:lnTo>
                  <a:lnTo>
                    <a:pt x="15" y="0"/>
                  </a:lnTo>
                  <a:lnTo>
                    <a:pt x="20" y="0"/>
                  </a:lnTo>
                  <a:lnTo>
                    <a:pt x="24" y="0"/>
                  </a:lnTo>
                  <a:lnTo>
                    <a:pt x="29" y="0"/>
                  </a:lnTo>
                  <a:lnTo>
                    <a:pt x="34" y="5"/>
                  </a:lnTo>
                  <a:lnTo>
                    <a:pt x="34" y="5"/>
                  </a:lnTo>
                  <a:lnTo>
                    <a:pt x="39" y="5"/>
                  </a:lnTo>
                  <a:lnTo>
                    <a:pt x="44" y="5"/>
                  </a:lnTo>
                  <a:lnTo>
                    <a:pt x="48" y="10"/>
                  </a:lnTo>
                  <a:lnTo>
                    <a:pt x="53" y="10"/>
                  </a:lnTo>
                  <a:lnTo>
                    <a:pt x="58" y="14"/>
                  </a:lnTo>
                  <a:lnTo>
                    <a:pt x="58" y="14"/>
                  </a:lnTo>
                  <a:lnTo>
                    <a:pt x="63" y="14"/>
                  </a:lnTo>
                  <a:lnTo>
                    <a:pt x="63" y="19"/>
                  </a:lnTo>
                  <a:lnTo>
                    <a:pt x="63" y="19"/>
                  </a:lnTo>
                  <a:lnTo>
                    <a:pt x="63" y="24"/>
                  </a:lnTo>
                  <a:lnTo>
                    <a:pt x="63" y="24"/>
                  </a:lnTo>
                  <a:lnTo>
                    <a:pt x="63" y="24"/>
                  </a:lnTo>
                  <a:lnTo>
                    <a:pt x="63" y="24"/>
                  </a:lnTo>
                  <a:lnTo>
                    <a:pt x="58" y="29"/>
                  </a:lnTo>
                  <a:lnTo>
                    <a:pt x="58" y="29"/>
                  </a:lnTo>
                  <a:lnTo>
                    <a:pt x="53" y="29"/>
                  </a:lnTo>
                  <a:lnTo>
                    <a:pt x="48" y="29"/>
                  </a:lnTo>
                  <a:lnTo>
                    <a:pt x="44" y="29"/>
                  </a:lnTo>
                  <a:lnTo>
                    <a:pt x="39" y="29"/>
                  </a:lnTo>
                  <a:lnTo>
                    <a:pt x="34" y="29"/>
                  </a:lnTo>
                  <a:lnTo>
                    <a:pt x="29" y="24"/>
                  </a:lnTo>
                  <a:lnTo>
                    <a:pt x="29" y="24"/>
                  </a:lnTo>
                  <a:lnTo>
                    <a:pt x="24" y="24"/>
                  </a:lnTo>
                  <a:lnTo>
                    <a:pt x="20" y="24"/>
                  </a:lnTo>
                  <a:lnTo>
                    <a:pt x="15" y="19"/>
                  </a:lnTo>
                  <a:lnTo>
                    <a:pt x="10" y="19"/>
                  </a:lnTo>
                  <a:lnTo>
                    <a:pt x="5" y="14"/>
                  </a:lnTo>
                  <a:lnTo>
                    <a:pt x="5" y="14"/>
                  </a:lnTo>
                  <a:lnTo>
                    <a:pt x="0" y="14"/>
                  </a:lnTo>
                  <a:lnTo>
                    <a:pt x="0" y="10"/>
                  </a:lnTo>
                  <a:lnTo>
                    <a:pt x="0" y="10"/>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23" name="Freeform 1430"/>
            <p:cNvSpPr>
              <a:spLocks/>
            </p:cNvSpPr>
            <p:nvPr/>
          </p:nvSpPr>
          <p:spPr bwMode="auto">
            <a:xfrm rot="2966587">
              <a:off x="8623691" y="4710113"/>
              <a:ext cx="38100" cy="38100"/>
            </a:xfrm>
            <a:custGeom>
              <a:avLst/>
              <a:gdLst/>
              <a:ahLst/>
              <a:cxnLst>
                <a:cxn ang="0">
                  <a:pos x="20" y="5"/>
                </a:cxn>
                <a:cxn ang="0">
                  <a:pos x="20" y="5"/>
                </a:cxn>
                <a:cxn ang="0">
                  <a:pos x="20" y="10"/>
                </a:cxn>
                <a:cxn ang="0">
                  <a:pos x="24" y="10"/>
                </a:cxn>
                <a:cxn ang="0">
                  <a:pos x="24" y="10"/>
                </a:cxn>
                <a:cxn ang="0">
                  <a:pos x="24" y="15"/>
                </a:cxn>
                <a:cxn ang="0">
                  <a:pos x="20" y="15"/>
                </a:cxn>
                <a:cxn ang="0">
                  <a:pos x="20" y="19"/>
                </a:cxn>
                <a:cxn ang="0">
                  <a:pos x="20" y="19"/>
                </a:cxn>
                <a:cxn ang="0">
                  <a:pos x="20" y="19"/>
                </a:cxn>
                <a:cxn ang="0">
                  <a:pos x="20" y="19"/>
                </a:cxn>
                <a:cxn ang="0">
                  <a:pos x="15" y="24"/>
                </a:cxn>
                <a:cxn ang="0">
                  <a:pos x="15" y="24"/>
                </a:cxn>
                <a:cxn ang="0">
                  <a:pos x="10" y="24"/>
                </a:cxn>
                <a:cxn ang="0">
                  <a:pos x="10" y="24"/>
                </a:cxn>
                <a:cxn ang="0">
                  <a:pos x="10" y="24"/>
                </a:cxn>
                <a:cxn ang="0">
                  <a:pos x="5" y="24"/>
                </a:cxn>
                <a:cxn ang="0">
                  <a:pos x="5" y="19"/>
                </a:cxn>
                <a:cxn ang="0">
                  <a:pos x="5" y="19"/>
                </a:cxn>
                <a:cxn ang="0">
                  <a:pos x="0" y="19"/>
                </a:cxn>
                <a:cxn ang="0">
                  <a:pos x="0" y="15"/>
                </a:cxn>
                <a:cxn ang="0">
                  <a:pos x="0" y="15"/>
                </a:cxn>
                <a:cxn ang="0">
                  <a:pos x="0" y="15"/>
                </a:cxn>
                <a:cxn ang="0">
                  <a:pos x="0" y="10"/>
                </a:cxn>
                <a:cxn ang="0">
                  <a:pos x="0" y="10"/>
                </a:cxn>
                <a:cxn ang="0">
                  <a:pos x="0" y="10"/>
                </a:cxn>
                <a:cxn ang="0">
                  <a:pos x="5" y="5"/>
                </a:cxn>
                <a:cxn ang="0">
                  <a:pos x="5" y="5"/>
                </a:cxn>
                <a:cxn ang="0">
                  <a:pos x="5" y="5"/>
                </a:cxn>
                <a:cxn ang="0">
                  <a:pos x="10" y="0"/>
                </a:cxn>
                <a:cxn ang="0">
                  <a:pos x="10" y="0"/>
                </a:cxn>
                <a:cxn ang="0">
                  <a:pos x="10" y="0"/>
                </a:cxn>
                <a:cxn ang="0">
                  <a:pos x="15" y="0"/>
                </a:cxn>
                <a:cxn ang="0">
                  <a:pos x="15" y="0"/>
                </a:cxn>
                <a:cxn ang="0">
                  <a:pos x="15" y="5"/>
                </a:cxn>
                <a:cxn ang="0">
                  <a:pos x="20" y="5"/>
                </a:cxn>
                <a:cxn ang="0">
                  <a:pos x="20" y="5"/>
                </a:cxn>
              </a:cxnLst>
              <a:rect l="0" t="0" r="r" b="b"/>
              <a:pathLst>
                <a:path w="24" h="24">
                  <a:moveTo>
                    <a:pt x="20" y="5"/>
                  </a:moveTo>
                  <a:lnTo>
                    <a:pt x="20" y="5"/>
                  </a:lnTo>
                  <a:lnTo>
                    <a:pt x="20" y="10"/>
                  </a:lnTo>
                  <a:lnTo>
                    <a:pt x="24" y="10"/>
                  </a:lnTo>
                  <a:lnTo>
                    <a:pt x="24" y="10"/>
                  </a:lnTo>
                  <a:lnTo>
                    <a:pt x="24" y="15"/>
                  </a:lnTo>
                  <a:lnTo>
                    <a:pt x="20" y="15"/>
                  </a:lnTo>
                  <a:lnTo>
                    <a:pt x="20" y="19"/>
                  </a:lnTo>
                  <a:lnTo>
                    <a:pt x="20" y="19"/>
                  </a:lnTo>
                  <a:lnTo>
                    <a:pt x="20" y="19"/>
                  </a:lnTo>
                  <a:lnTo>
                    <a:pt x="20" y="19"/>
                  </a:lnTo>
                  <a:lnTo>
                    <a:pt x="15" y="24"/>
                  </a:lnTo>
                  <a:lnTo>
                    <a:pt x="15" y="24"/>
                  </a:lnTo>
                  <a:lnTo>
                    <a:pt x="10" y="24"/>
                  </a:lnTo>
                  <a:lnTo>
                    <a:pt x="10" y="24"/>
                  </a:lnTo>
                  <a:lnTo>
                    <a:pt x="10" y="24"/>
                  </a:lnTo>
                  <a:lnTo>
                    <a:pt x="5" y="24"/>
                  </a:lnTo>
                  <a:lnTo>
                    <a:pt x="5" y="19"/>
                  </a:lnTo>
                  <a:lnTo>
                    <a:pt x="5" y="19"/>
                  </a:lnTo>
                  <a:lnTo>
                    <a:pt x="0" y="19"/>
                  </a:lnTo>
                  <a:lnTo>
                    <a:pt x="0" y="15"/>
                  </a:lnTo>
                  <a:lnTo>
                    <a:pt x="0" y="15"/>
                  </a:lnTo>
                  <a:lnTo>
                    <a:pt x="0" y="15"/>
                  </a:lnTo>
                  <a:lnTo>
                    <a:pt x="0" y="10"/>
                  </a:lnTo>
                  <a:lnTo>
                    <a:pt x="0" y="10"/>
                  </a:lnTo>
                  <a:lnTo>
                    <a:pt x="0" y="10"/>
                  </a:lnTo>
                  <a:lnTo>
                    <a:pt x="5" y="5"/>
                  </a:lnTo>
                  <a:lnTo>
                    <a:pt x="5" y="5"/>
                  </a:lnTo>
                  <a:lnTo>
                    <a:pt x="5" y="5"/>
                  </a:lnTo>
                  <a:lnTo>
                    <a:pt x="10" y="0"/>
                  </a:lnTo>
                  <a:lnTo>
                    <a:pt x="10" y="0"/>
                  </a:lnTo>
                  <a:lnTo>
                    <a:pt x="10" y="0"/>
                  </a:lnTo>
                  <a:lnTo>
                    <a:pt x="15" y="0"/>
                  </a:lnTo>
                  <a:lnTo>
                    <a:pt x="15" y="0"/>
                  </a:lnTo>
                  <a:lnTo>
                    <a:pt x="15" y="5"/>
                  </a:lnTo>
                  <a:lnTo>
                    <a:pt x="20" y="5"/>
                  </a:lnTo>
                  <a:lnTo>
                    <a:pt x="20" y="5"/>
                  </a:lnTo>
                  <a:close/>
                </a:path>
              </a:pathLst>
            </a:custGeom>
            <a:solidFill>
              <a:srgbClr val="000000"/>
            </a:solidFill>
            <a:ln w="7938">
              <a:solidFill>
                <a:srgbClr val="000000"/>
              </a:solidFill>
              <a:prstDash val="solid"/>
              <a:round/>
              <a:headEnd/>
              <a:tailEnd/>
            </a:ln>
          </p:spPr>
          <p:txBody>
            <a:bodyPr/>
            <a:lstStyle/>
            <a:p>
              <a:endParaRPr lang="fr-FR"/>
            </a:p>
          </p:txBody>
        </p:sp>
        <p:sp>
          <p:nvSpPr>
            <p:cNvPr id="1424" name="Line 1431"/>
            <p:cNvSpPr>
              <a:spLocks noChangeShapeType="1"/>
            </p:cNvSpPr>
            <p:nvPr/>
          </p:nvSpPr>
          <p:spPr bwMode="auto">
            <a:xfrm rot="2966587">
              <a:off x="8600673" y="4685506"/>
              <a:ext cx="76200" cy="84137"/>
            </a:xfrm>
            <a:prstGeom prst="line">
              <a:avLst/>
            </a:prstGeom>
            <a:noFill/>
            <a:ln w="7938">
              <a:solidFill>
                <a:srgbClr val="000000"/>
              </a:solidFill>
              <a:round/>
              <a:headEnd/>
              <a:tailEnd/>
            </a:ln>
          </p:spPr>
          <p:txBody>
            <a:bodyPr/>
            <a:lstStyle/>
            <a:p>
              <a:endParaRPr lang="fr-FR"/>
            </a:p>
          </p:txBody>
        </p:sp>
        <p:sp>
          <p:nvSpPr>
            <p:cNvPr id="1425" name="Line 1432"/>
            <p:cNvSpPr>
              <a:spLocks noChangeShapeType="1"/>
            </p:cNvSpPr>
            <p:nvPr/>
          </p:nvSpPr>
          <p:spPr bwMode="auto">
            <a:xfrm rot="2966587" flipV="1">
              <a:off x="8598291" y="4695826"/>
              <a:ext cx="84137" cy="68262"/>
            </a:xfrm>
            <a:prstGeom prst="line">
              <a:avLst/>
            </a:prstGeom>
            <a:noFill/>
            <a:ln w="7938">
              <a:solidFill>
                <a:srgbClr val="000000"/>
              </a:solidFill>
              <a:round/>
              <a:headEnd/>
              <a:tailEnd/>
            </a:ln>
          </p:spPr>
          <p:txBody>
            <a:bodyPr/>
            <a:lstStyle/>
            <a:p>
              <a:endParaRPr lang="fr-FR"/>
            </a:p>
          </p:txBody>
        </p:sp>
        <p:sp>
          <p:nvSpPr>
            <p:cNvPr id="1426" name="Freeform 1433"/>
            <p:cNvSpPr>
              <a:spLocks/>
            </p:cNvSpPr>
            <p:nvPr/>
          </p:nvSpPr>
          <p:spPr bwMode="auto">
            <a:xfrm rot="2966587">
              <a:off x="8557810" y="4761707"/>
              <a:ext cx="38100" cy="30162"/>
            </a:xfrm>
            <a:custGeom>
              <a:avLst/>
              <a:gdLst/>
              <a:ahLst/>
              <a:cxnLst>
                <a:cxn ang="0">
                  <a:pos x="4" y="0"/>
                </a:cxn>
                <a:cxn ang="0">
                  <a:pos x="4" y="0"/>
                </a:cxn>
                <a:cxn ang="0">
                  <a:pos x="9" y="0"/>
                </a:cxn>
                <a:cxn ang="0">
                  <a:pos x="9" y="0"/>
                </a:cxn>
                <a:cxn ang="0">
                  <a:pos x="14" y="0"/>
                </a:cxn>
                <a:cxn ang="0">
                  <a:pos x="14" y="0"/>
                </a:cxn>
                <a:cxn ang="0">
                  <a:pos x="14" y="0"/>
                </a:cxn>
                <a:cxn ang="0">
                  <a:pos x="19" y="0"/>
                </a:cxn>
                <a:cxn ang="0">
                  <a:pos x="19" y="0"/>
                </a:cxn>
                <a:cxn ang="0">
                  <a:pos x="19" y="5"/>
                </a:cxn>
                <a:cxn ang="0">
                  <a:pos x="24" y="5"/>
                </a:cxn>
                <a:cxn ang="0">
                  <a:pos x="24" y="5"/>
                </a:cxn>
                <a:cxn ang="0">
                  <a:pos x="24" y="10"/>
                </a:cxn>
                <a:cxn ang="0">
                  <a:pos x="24" y="10"/>
                </a:cxn>
                <a:cxn ang="0">
                  <a:pos x="24" y="10"/>
                </a:cxn>
                <a:cxn ang="0">
                  <a:pos x="24" y="14"/>
                </a:cxn>
                <a:cxn ang="0">
                  <a:pos x="24" y="14"/>
                </a:cxn>
                <a:cxn ang="0">
                  <a:pos x="19" y="14"/>
                </a:cxn>
                <a:cxn ang="0">
                  <a:pos x="19" y="19"/>
                </a:cxn>
                <a:cxn ang="0">
                  <a:pos x="19" y="19"/>
                </a:cxn>
                <a:cxn ang="0">
                  <a:pos x="14" y="19"/>
                </a:cxn>
                <a:cxn ang="0">
                  <a:pos x="14" y="19"/>
                </a:cxn>
                <a:cxn ang="0">
                  <a:pos x="14" y="19"/>
                </a:cxn>
                <a:cxn ang="0">
                  <a:pos x="9" y="19"/>
                </a:cxn>
                <a:cxn ang="0">
                  <a:pos x="9" y="19"/>
                </a:cxn>
                <a:cxn ang="0">
                  <a:pos x="9" y="19"/>
                </a:cxn>
                <a:cxn ang="0">
                  <a:pos x="4" y="19"/>
                </a:cxn>
                <a:cxn ang="0">
                  <a:pos x="4" y="14"/>
                </a:cxn>
                <a:cxn ang="0">
                  <a:pos x="4" y="14"/>
                </a:cxn>
                <a:cxn ang="0">
                  <a:pos x="4" y="14"/>
                </a:cxn>
                <a:cxn ang="0">
                  <a:pos x="0" y="10"/>
                </a:cxn>
                <a:cxn ang="0">
                  <a:pos x="0" y="10"/>
                </a:cxn>
                <a:cxn ang="0">
                  <a:pos x="0" y="10"/>
                </a:cxn>
                <a:cxn ang="0">
                  <a:pos x="4" y="5"/>
                </a:cxn>
                <a:cxn ang="0">
                  <a:pos x="4" y="5"/>
                </a:cxn>
                <a:cxn ang="0">
                  <a:pos x="4" y="5"/>
                </a:cxn>
                <a:cxn ang="0">
                  <a:pos x="4" y="0"/>
                </a:cxn>
              </a:cxnLst>
              <a:rect l="0" t="0" r="r" b="b"/>
              <a:pathLst>
                <a:path w="24" h="19">
                  <a:moveTo>
                    <a:pt x="4" y="0"/>
                  </a:moveTo>
                  <a:lnTo>
                    <a:pt x="4" y="0"/>
                  </a:lnTo>
                  <a:lnTo>
                    <a:pt x="9" y="0"/>
                  </a:lnTo>
                  <a:lnTo>
                    <a:pt x="9" y="0"/>
                  </a:lnTo>
                  <a:lnTo>
                    <a:pt x="14" y="0"/>
                  </a:lnTo>
                  <a:lnTo>
                    <a:pt x="14" y="0"/>
                  </a:lnTo>
                  <a:lnTo>
                    <a:pt x="14" y="0"/>
                  </a:lnTo>
                  <a:lnTo>
                    <a:pt x="19" y="0"/>
                  </a:lnTo>
                  <a:lnTo>
                    <a:pt x="19" y="0"/>
                  </a:lnTo>
                  <a:lnTo>
                    <a:pt x="19" y="5"/>
                  </a:lnTo>
                  <a:lnTo>
                    <a:pt x="24" y="5"/>
                  </a:lnTo>
                  <a:lnTo>
                    <a:pt x="24" y="5"/>
                  </a:lnTo>
                  <a:lnTo>
                    <a:pt x="24" y="10"/>
                  </a:lnTo>
                  <a:lnTo>
                    <a:pt x="24" y="10"/>
                  </a:lnTo>
                  <a:lnTo>
                    <a:pt x="24" y="10"/>
                  </a:lnTo>
                  <a:lnTo>
                    <a:pt x="24" y="14"/>
                  </a:lnTo>
                  <a:lnTo>
                    <a:pt x="24" y="14"/>
                  </a:lnTo>
                  <a:lnTo>
                    <a:pt x="19" y="14"/>
                  </a:lnTo>
                  <a:lnTo>
                    <a:pt x="19" y="19"/>
                  </a:lnTo>
                  <a:lnTo>
                    <a:pt x="19" y="19"/>
                  </a:lnTo>
                  <a:lnTo>
                    <a:pt x="14" y="19"/>
                  </a:lnTo>
                  <a:lnTo>
                    <a:pt x="14" y="19"/>
                  </a:lnTo>
                  <a:lnTo>
                    <a:pt x="14" y="19"/>
                  </a:lnTo>
                  <a:lnTo>
                    <a:pt x="9" y="19"/>
                  </a:lnTo>
                  <a:lnTo>
                    <a:pt x="9" y="19"/>
                  </a:lnTo>
                  <a:lnTo>
                    <a:pt x="9" y="19"/>
                  </a:lnTo>
                  <a:lnTo>
                    <a:pt x="4" y="19"/>
                  </a:lnTo>
                  <a:lnTo>
                    <a:pt x="4" y="14"/>
                  </a:lnTo>
                  <a:lnTo>
                    <a:pt x="4" y="14"/>
                  </a:lnTo>
                  <a:lnTo>
                    <a:pt x="4" y="14"/>
                  </a:lnTo>
                  <a:lnTo>
                    <a:pt x="0" y="10"/>
                  </a:lnTo>
                  <a:lnTo>
                    <a:pt x="0" y="10"/>
                  </a:lnTo>
                  <a:lnTo>
                    <a:pt x="0" y="10"/>
                  </a:lnTo>
                  <a:lnTo>
                    <a:pt x="4" y="5"/>
                  </a:lnTo>
                  <a:lnTo>
                    <a:pt x="4" y="5"/>
                  </a:lnTo>
                  <a:lnTo>
                    <a:pt x="4" y="5"/>
                  </a:lnTo>
                  <a:lnTo>
                    <a:pt x="4" y="0"/>
                  </a:lnTo>
                  <a:close/>
                </a:path>
              </a:pathLst>
            </a:custGeom>
            <a:solidFill>
              <a:srgbClr val="000000"/>
            </a:solidFill>
            <a:ln w="7938">
              <a:solidFill>
                <a:srgbClr val="000000"/>
              </a:solidFill>
              <a:prstDash val="solid"/>
              <a:round/>
              <a:headEnd/>
              <a:tailEnd/>
            </a:ln>
          </p:spPr>
          <p:txBody>
            <a:bodyPr/>
            <a:lstStyle/>
            <a:p>
              <a:endParaRPr lang="fr-FR"/>
            </a:p>
          </p:txBody>
        </p:sp>
        <p:sp>
          <p:nvSpPr>
            <p:cNvPr id="1427" name="Line 1434"/>
            <p:cNvSpPr>
              <a:spLocks noChangeShapeType="1"/>
            </p:cNvSpPr>
            <p:nvPr/>
          </p:nvSpPr>
          <p:spPr bwMode="auto">
            <a:xfrm rot="2966587" flipV="1">
              <a:off x="8535585" y="4737894"/>
              <a:ext cx="84138" cy="76200"/>
            </a:xfrm>
            <a:prstGeom prst="line">
              <a:avLst/>
            </a:prstGeom>
            <a:noFill/>
            <a:ln w="7938">
              <a:solidFill>
                <a:srgbClr val="000000"/>
              </a:solidFill>
              <a:round/>
              <a:headEnd/>
              <a:tailEnd/>
            </a:ln>
          </p:spPr>
          <p:txBody>
            <a:bodyPr/>
            <a:lstStyle/>
            <a:p>
              <a:endParaRPr lang="fr-FR"/>
            </a:p>
          </p:txBody>
        </p:sp>
        <p:sp>
          <p:nvSpPr>
            <p:cNvPr id="1428" name="Line 1435"/>
            <p:cNvSpPr>
              <a:spLocks noChangeShapeType="1"/>
            </p:cNvSpPr>
            <p:nvPr/>
          </p:nvSpPr>
          <p:spPr bwMode="auto">
            <a:xfrm rot="2966587">
              <a:off x="8539554" y="4741863"/>
              <a:ext cx="76200" cy="76200"/>
            </a:xfrm>
            <a:prstGeom prst="line">
              <a:avLst/>
            </a:prstGeom>
            <a:noFill/>
            <a:ln w="7938">
              <a:solidFill>
                <a:srgbClr val="000000"/>
              </a:solidFill>
              <a:round/>
              <a:headEnd/>
              <a:tailEnd/>
            </a:ln>
          </p:spPr>
          <p:txBody>
            <a:bodyPr/>
            <a:lstStyle/>
            <a:p>
              <a:endParaRPr lang="fr-FR"/>
            </a:p>
          </p:txBody>
        </p:sp>
        <p:sp>
          <p:nvSpPr>
            <p:cNvPr id="1429" name="Freeform 1436"/>
            <p:cNvSpPr>
              <a:spLocks/>
            </p:cNvSpPr>
            <p:nvPr/>
          </p:nvSpPr>
          <p:spPr bwMode="auto">
            <a:xfrm rot="2966587">
              <a:off x="8570510" y="4647407"/>
              <a:ext cx="38100" cy="30162"/>
            </a:xfrm>
            <a:custGeom>
              <a:avLst/>
              <a:gdLst/>
              <a:ahLst/>
              <a:cxnLst>
                <a:cxn ang="0">
                  <a:pos x="5" y="5"/>
                </a:cxn>
                <a:cxn ang="0">
                  <a:pos x="5" y="0"/>
                </a:cxn>
                <a:cxn ang="0">
                  <a:pos x="10" y="0"/>
                </a:cxn>
                <a:cxn ang="0">
                  <a:pos x="10" y="0"/>
                </a:cxn>
                <a:cxn ang="0">
                  <a:pos x="15" y="0"/>
                </a:cxn>
                <a:cxn ang="0">
                  <a:pos x="15" y="0"/>
                </a:cxn>
                <a:cxn ang="0">
                  <a:pos x="15" y="0"/>
                </a:cxn>
                <a:cxn ang="0">
                  <a:pos x="20" y="0"/>
                </a:cxn>
                <a:cxn ang="0">
                  <a:pos x="20" y="5"/>
                </a:cxn>
                <a:cxn ang="0">
                  <a:pos x="20" y="5"/>
                </a:cxn>
                <a:cxn ang="0">
                  <a:pos x="24" y="5"/>
                </a:cxn>
                <a:cxn ang="0">
                  <a:pos x="24" y="5"/>
                </a:cxn>
                <a:cxn ang="0">
                  <a:pos x="24" y="10"/>
                </a:cxn>
                <a:cxn ang="0">
                  <a:pos x="24" y="10"/>
                </a:cxn>
                <a:cxn ang="0">
                  <a:pos x="24" y="15"/>
                </a:cxn>
                <a:cxn ang="0">
                  <a:pos x="24" y="15"/>
                </a:cxn>
                <a:cxn ang="0">
                  <a:pos x="24" y="15"/>
                </a:cxn>
                <a:cxn ang="0">
                  <a:pos x="20" y="19"/>
                </a:cxn>
                <a:cxn ang="0">
                  <a:pos x="20" y="19"/>
                </a:cxn>
                <a:cxn ang="0">
                  <a:pos x="20" y="19"/>
                </a:cxn>
                <a:cxn ang="0">
                  <a:pos x="20" y="19"/>
                </a:cxn>
                <a:cxn ang="0">
                  <a:pos x="15" y="19"/>
                </a:cxn>
                <a:cxn ang="0">
                  <a:pos x="15" y="19"/>
                </a:cxn>
                <a:cxn ang="0">
                  <a:pos x="10" y="19"/>
                </a:cxn>
                <a:cxn ang="0">
                  <a:pos x="10" y="19"/>
                </a:cxn>
                <a:cxn ang="0">
                  <a:pos x="10" y="19"/>
                </a:cxn>
                <a:cxn ang="0">
                  <a:pos x="5" y="19"/>
                </a:cxn>
                <a:cxn ang="0">
                  <a:pos x="5" y="19"/>
                </a:cxn>
                <a:cxn ang="0">
                  <a:pos x="5" y="15"/>
                </a:cxn>
                <a:cxn ang="0">
                  <a:pos x="5" y="15"/>
                </a:cxn>
                <a:cxn ang="0">
                  <a:pos x="5" y="15"/>
                </a:cxn>
                <a:cxn ang="0">
                  <a:pos x="0" y="10"/>
                </a:cxn>
                <a:cxn ang="0">
                  <a:pos x="0" y="10"/>
                </a:cxn>
                <a:cxn ang="0">
                  <a:pos x="5" y="10"/>
                </a:cxn>
                <a:cxn ang="0">
                  <a:pos x="5" y="5"/>
                </a:cxn>
                <a:cxn ang="0">
                  <a:pos x="5" y="5"/>
                </a:cxn>
                <a:cxn ang="0">
                  <a:pos x="5" y="5"/>
                </a:cxn>
              </a:cxnLst>
              <a:rect l="0" t="0" r="r" b="b"/>
              <a:pathLst>
                <a:path w="24" h="19">
                  <a:moveTo>
                    <a:pt x="5" y="5"/>
                  </a:moveTo>
                  <a:lnTo>
                    <a:pt x="5" y="0"/>
                  </a:lnTo>
                  <a:lnTo>
                    <a:pt x="10" y="0"/>
                  </a:lnTo>
                  <a:lnTo>
                    <a:pt x="10" y="0"/>
                  </a:lnTo>
                  <a:lnTo>
                    <a:pt x="15" y="0"/>
                  </a:lnTo>
                  <a:lnTo>
                    <a:pt x="15" y="0"/>
                  </a:lnTo>
                  <a:lnTo>
                    <a:pt x="15" y="0"/>
                  </a:lnTo>
                  <a:lnTo>
                    <a:pt x="20" y="0"/>
                  </a:lnTo>
                  <a:lnTo>
                    <a:pt x="20" y="5"/>
                  </a:lnTo>
                  <a:lnTo>
                    <a:pt x="20" y="5"/>
                  </a:lnTo>
                  <a:lnTo>
                    <a:pt x="24" y="5"/>
                  </a:lnTo>
                  <a:lnTo>
                    <a:pt x="24" y="5"/>
                  </a:lnTo>
                  <a:lnTo>
                    <a:pt x="24" y="10"/>
                  </a:lnTo>
                  <a:lnTo>
                    <a:pt x="24" y="10"/>
                  </a:lnTo>
                  <a:lnTo>
                    <a:pt x="24" y="15"/>
                  </a:lnTo>
                  <a:lnTo>
                    <a:pt x="24" y="15"/>
                  </a:lnTo>
                  <a:lnTo>
                    <a:pt x="24" y="15"/>
                  </a:lnTo>
                  <a:lnTo>
                    <a:pt x="20" y="19"/>
                  </a:lnTo>
                  <a:lnTo>
                    <a:pt x="20" y="19"/>
                  </a:lnTo>
                  <a:lnTo>
                    <a:pt x="20" y="19"/>
                  </a:lnTo>
                  <a:lnTo>
                    <a:pt x="20" y="19"/>
                  </a:lnTo>
                  <a:lnTo>
                    <a:pt x="15" y="19"/>
                  </a:lnTo>
                  <a:lnTo>
                    <a:pt x="15" y="19"/>
                  </a:lnTo>
                  <a:lnTo>
                    <a:pt x="10" y="19"/>
                  </a:lnTo>
                  <a:lnTo>
                    <a:pt x="10" y="19"/>
                  </a:lnTo>
                  <a:lnTo>
                    <a:pt x="10" y="19"/>
                  </a:lnTo>
                  <a:lnTo>
                    <a:pt x="5" y="19"/>
                  </a:lnTo>
                  <a:lnTo>
                    <a:pt x="5" y="19"/>
                  </a:lnTo>
                  <a:lnTo>
                    <a:pt x="5" y="15"/>
                  </a:lnTo>
                  <a:lnTo>
                    <a:pt x="5" y="15"/>
                  </a:lnTo>
                  <a:lnTo>
                    <a:pt x="5" y="15"/>
                  </a:lnTo>
                  <a:lnTo>
                    <a:pt x="0" y="10"/>
                  </a:lnTo>
                  <a:lnTo>
                    <a:pt x="0" y="10"/>
                  </a:lnTo>
                  <a:lnTo>
                    <a:pt x="5" y="10"/>
                  </a:lnTo>
                  <a:lnTo>
                    <a:pt x="5" y="5"/>
                  </a:lnTo>
                  <a:lnTo>
                    <a:pt x="5" y="5"/>
                  </a:lnTo>
                  <a:lnTo>
                    <a:pt x="5" y="5"/>
                  </a:lnTo>
                  <a:close/>
                </a:path>
              </a:pathLst>
            </a:custGeom>
            <a:solidFill>
              <a:srgbClr val="000000"/>
            </a:solidFill>
            <a:ln w="7938">
              <a:solidFill>
                <a:srgbClr val="000000"/>
              </a:solidFill>
              <a:prstDash val="solid"/>
              <a:round/>
              <a:headEnd/>
              <a:tailEnd/>
            </a:ln>
          </p:spPr>
          <p:txBody>
            <a:bodyPr/>
            <a:lstStyle/>
            <a:p>
              <a:endParaRPr lang="fr-FR"/>
            </a:p>
          </p:txBody>
        </p:sp>
        <p:sp>
          <p:nvSpPr>
            <p:cNvPr id="1430" name="Line 1437"/>
            <p:cNvSpPr>
              <a:spLocks noChangeShapeType="1"/>
            </p:cNvSpPr>
            <p:nvPr/>
          </p:nvSpPr>
          <p:spPr bwMode="auto">
            <a:xfrm rot="2966587" flipV="1">
              <a:off x="8549872" y="4625182"/>
              <a:ext cx="84137" cy="76200"/>
            </a:xfrm>
            <a:prstGeom prst="line">
              <a:avLst/>
            </a:prstGeom>
            <a:noFill/>
            <a:ln w="7938">
              <a:solidFill>
                <a:srgbClr val="000000"/>
              </a:solidFill>
              <a:round/>
              <a:headEnd/>
              <a:tailEnd/>
            </a:ln>
          </p:spPr>
          <p:txBody>
            <a:bodyPr/>
            <a:lstStyle/>
            <a:p>
              <a:endParaRPr lang="fr-FR"/>
            </a:p>
          </p:txBody>
        </p:sp>
        <p:sp>
          <p:nvSpPr>
            <p:cNvPr id="1431" name="Line 1438"/>
            <p:cNvSpPr>
              <a:spLocks noChangeShapeType="1"/>
            </p:cNvSpPr>
            <p:nvPr/>
          </p:nvSpPr>
          <p:spPr bwMode="auto">
            <a:xfrm rot="2966587">
              <a:off x="8549873" y="4628356"/>
              <a:ext cx="76200" cy="84137"/>
            </a:xfrm>
            <a:prstGeom prst="line">
              <a:avLst/>
            </a:prstGeom>
            <a:noFill/>
            <a:ln w="7938">
              <a:solidFill>
                <a:srgbClr val="000000"/>
              </a:solidFill>
              <a:round/>
              <a:headEnd/>
              <a:tailEnd/>
            </a:ln>
          </p:spPr>
          <p:txBody>
            <a:bodyPr/>
            <a:lstStyle/>
            <a:p>
              <a:endParaRPr lang="fr-FR"/>
            </a:p>
          </p:txBody>
        </p:sp>
        <p:sp>
          <p:nvSpPr>
            <p:cNvPr id="1432" name="Freeform 1439"/>
            <p:cNvSpPr>
              <a:spLocks/>
            </p:cNvSpPr>
            <p:nvPr/>
          </p:nvSpPr>
          <p:spPr bwMode="auto">
            <a:xfrm rot="2966587">
              <a:off x="8512566" y="4694238"/>
              <a:ext cx="31750" cy="38100"/>
            </a:xfrm>
            <a:custGeom>
              <a:avLst/>
              <a:gdLst/>
              <a:ahLst/>
              <a:cxnLst>
                <a:cxn ang="0">
                  <a:pos x="0" y="5"/>
                </a:cxn>
                <a:cxn ang="0">
                  <a:pos x="5" y="5"/>
                </a:cxn>
                <a:cxn ang="0">
                  <a:pos x="5" y="5"/>
                </a:cxn>
                <a:cxn ang="0">
                  <a:pos x="5" y="0"/>
                </a:cxn>
                <a:cxn ang="0">
                  <a:pos x="10" y="0"/>
                </a:cxn>
                <a:cxn ang="0">
                  <a:pos x="10" y="0"/>
                </a:cxn>
                <a:cxn ang="0">
                  <a:pos x="15" y="0"/>
                </a:cxn>
                <a:cxn ang="0">
                  <a:pos x="15" y="5"/>
                </a:cxn>
                <a:cxn ang="0">
                  <a:pos x="15" y="5"/>
                </a:cxn>
                <a:cxn ang="0">
                  <a:pos x="20" y="5"/>
                </a:cxn>
                <a:cxn ang="0">
                  <a:pos x="20" y="5"/>
                </a:cxn>
                <a:cxn ang="0">
                  <a:pos x="20" y="10"/>
                </a:cxn>
                <a:cxn ang="0">
                  <a:pos x="20" y="10"/>
                </a:cxn>
                <a:cxn ang="0">
                  <a:pos x="20" y="15"/>
                </a:cxn>
                <a:cxn ang="0">
                  <a:pos x="20" y="15"/>
                </a:cxn>
                <a:cxn ang="0">
                  <a:pos x="20" y="15"/>
                </a:cxn>
                <a:cxn ang="0">
                  <a:pos x="20" y="19"/>
                </a:cxn>
                <a:cxn ang="0">
                  <a:pos x="20" y="19"/>
                </a:cxn>
                <a:cxn ang="0">
                  <a:pos x="15" y="19"/>
                </a:cxn>
                <a:cxn ang="0">
                  <a:pos x="15" y="24"/>
                </a:cxn>
                <a:cxn ang="0">
                  <a:pos x="15" y="24"/>
                </a:cxn>
                <a:cxn ang="0">
                  <a:pos x="10" y="24"/>
                </a:cxn>
                <a:cxn ang="0">
                  <a:pos x="10" y="24"/>
                </a:cxn>
                <a:cxn ang="0">
                  <a:pos x="10" y="24"/>
                </a:cxn>
                <a:cxn ang="0">
                  <a:pos x="5" y="24"/>
                </a:cxn>
                <a:cxn ang="0">
                  <a:pos x="5" y="24"/>
                </a:cxn>
                <a:cxn ang="0">
                  <a:pos x="5" y="19"/>
                </a:cxn>
                <a:cxn ang="0">
                  <a:pos x="0" y="19"/>
                </a:cxn>
                <a:cxn ang="0">
                  <a:pos x="0" y="19"/>
                </a:cxn>
                <a:cxn ang="0">
                  <a:pos x="0" y="15"/>
                </a:cxn>
                <a:cxn ang="0">
                  <a:pos x="0" y="15"/>
                </a:cxn>
                <a:cxn ang="0">
                  <a:pos x="0" y="15"/>
                </a:cxn>
                <a:cxn ang="0">
                  <a:pos x="0" y="10"/>
                </a:cxn>
                <a:cxn ang="0">
                  <a:pos x="0" y="10"/>
                </a:cxn>
                <a:cxn ang="0">
                  <a:pos x="0" y="10"/>
                </a:cxn>
                <a:cxn ang="0">
                  <a:pos x="0" y="5"/>
                </a:cxn>
                <a:cxn ang="0">
                  <a:pos x="0" y="5"/>
                </a:cxn>
              </a:cxnLst>
              <a:rect l="0" t="0" r="r" b="b"/>
              <a:pathLst>
                <a:path w="20" h="24">
                  <a:moveTo>
                    <a:pt x="0" y="5"/>
                  </a:moveTo>
                  <a:lnTo>
                    <a:pt x="5" y="5"/>
                  </a:lnTo>
                  <a:lnTo>
                    <a:pt x="5" y="5"/>
                  </a:lnTo>
                  <a:lnTo>
                    <a:pt x="5" y="0"/>
                  </a:lnTo>
                  <a:lnTo>
                    <a:pt x="10" y="0"/>
                  </a:lnTo>
                  <a:lnTo>
                    <a:pt x="10" y="0"/>
                  </a:lnTo>
                  <a:lnTo>
                    <a:pt x="15" y="0"/>
                  </a:lnTo>
                  <a:lnTo>
                    <a:pt x="15" y="5"/>
                  </a:lnTo>
                  <a:lnTo>
                    <a:pt x="15" y="5"/>
                  </a:lnTo>
                  <a:lnTo>
                    <a:pt x="20" y="5"/>
                  </a:lnTo>
                  <a:lnTo>
                    <a:pt x="20" y="5"/>
                  </a:lnTo>
                  <a:lnTo>
                    <a:pt x="20" y="10"/>
                  </a:lnTo>
                  <a:lnTo>
                    <a:pt x="20" y="10"/>
                  </a:lnTo>
                  <a:lnTo>
                    <a:pt x="20" y="15"/>
                  </a:lnTo>
                  <a:lnTo>
                    <a:pt x="20" y="15"/>
                  </a:lnTo>
                  <a:lnTo>
                    <a:pt x="20" y="15"/>
                  </a:lnTo>
                  <a:lnTo>
                    <a:pt x="20" y="19"/>
                  </a:lnTo>
                  <a:lnTo>
                    <a:pt x="20" y="19"/>
                  </a:lnTo>
                  <a:lnTo>
                    <a:pt x="15" y="19"/>
                  </a:lnTo>
                  <a:lnTo>
                    <a:pt x="15" y="24"/>
                  </a:lnTo>
                  <a:lnTo>
                    <a:pt x="15" y="24"/>
                  </a:lnTo>
                  <a:lnTo>
                    <a:pt x="10" y="24"/>
                  </a:lnTo>
                  <a:lnTo>
                    <a:pt x="10" y="24"/>
                  </a:lnTo>
                  <a:lnTo>
                    <a:pt x="10" y="24"/>
                  </a:lnTo>
                  <a:lnTo>
                    <a:pt x="5" y="24"/>
                  </a:lnTo>
                  <a:lnTo>
                    <a:pt x="5" y="24"/>
                  </a:lnTo>
                  <a:lnTo>
                    <a:pt x="5" y="19"/>
                  </a:lnTo>
                  <a:lnTo>
                    <a:pt x="0" y="19"/>
                  </a:lnTo>
                  <a:lnTo>
                    <a:pt x="0" y="19"/>
                  </a:lnTo>
                  <a:lnTo>
                    <a:pt x="0" y="15"/>
                  </a:lnTo>
                  <a:lnTo>
                    <a:pt x="0" y="15"/>
                  </a:lnTo>
                  <a:lnTo>
                    <a:pt x="0" y="15"/>
                  </a:lnTo>
                  <a:lnTo>
                    <a:pt x="0" y="10"/>
                  </a:lnTo>
                  <a:lnTo>
                    <a:pt x="0" y="10"/>
                  </a:lnTo>
                  <a:lnTo>
                    <a:pt x="0" y="10"/>
                  </a:lnTo>
                  <a:lnTo>
                    <a:pt x="0" y="5"/>
                  </a:lnTo>
                  <a:lnTo>
                    <a:pt x="0" y="5"/>
                  </a:lnTo>
                  <a:close/>
                </a:path>
              </a:pathLst>
            </a:custGeom>
            <a:solidFill>
              <a:srgbClr val="000000"/>
            </a:solidFill>
            <a:ln w="7938">
              <a:solidFill>
                <a:srgbClr val="000000"/>
              </a:solidFill>
              <a:prstDash val="solid"/>
              <a:round/>
              <a:headEnd/>
              <a:tailEnd/>
            </a:ln>
          </p:spPr>
          <p:txBody>
            <a:bodyPr/>
            <a:lstStyle/>
            <a:p>
              <a:endParaRPr lang="fr-FR"/>
            </a:p>
          </p:txBody>
        </p:sp>
        <p:sp>
          <p:nvSpPr>
            <p:cNvPr id="1433" name="Line 1440"/>
            <p:cNvSpPr>
              <a:spLocks noChangeShapeType="1"/>
            </p:cNvSpPr>
            <p:nvPr/>
          </p:nvSpPr>
          <p:spPr bwMode="auto">
            <a:xfrm rot="2966587" flipV="1">
              <a:off x="8480022" y="4679157"/>
              <a:ext cx="92075" cy="68262"/>
            </a:xfrm>
            <a:prstGeom prst="line">
              <a:avLst/>
            </a:prstGeom>
            <a:noFill/>
            <a:ln w="7938">
              <a:solidFill>
                <a:srgbClr val="000000"/>
              </a:solidFill>
              <a:round/>
              <a:headEnd/>
              <a:tailEnd/>
            </a:ln>
          </p:spPr>
          <p:txBody>
            <a:bodyPr/>
            <a:lstStyle/>
            <a:p>
              <a:endParaRPr lang="fr-FR"/>
            </a:p>
          </p:txBody>
        </p:sp>
        <p:sp>
          <p:nvSpPr>
            <p:cNvPr id="1434" name="Line 1441"/>
            <p:cNvSpPr>
              <a:spLocks noChangeShapeType="1"/>
            </p:cNvSpPr>
            <p:nvPr/>
          </p:nvSpPr>
          <p:spPr bwMode="auto">
            <a:xfrm rot="2966587">
              <a:off x="8487960" y="4671219"/>
              <a:ext cx="76200" cy="84138"/>
            </a:xfrm>
            <a:prstGeom prst="line">
              <a:avLst/>
            </a:prstGeom>
            <a:noFill/>
            <a:ln w="7938">
              <a:solidFill>
                <a:srgbClr val="000000"/>
              </a:solidFill>
              <a:round/>
              <a:headEnd/>
              <a:tailEnd/>
            </a:ln>
          </p:spPr>
          <p:txBody>
            <a:bodyPr/>
            <a:lstStyle/>
            <a:p>
              <a:endParaRPr lang="fr-FR"/>
            </a:p>
          </p:txBody>
        </p:sp>
        <p:sp>
          <p:nvSpPr>
            <p:cNvPr id="1435" name="Freeform 1442"/>
            <p:cNvSpPr>
              <a:spLocks/>
            </p:cNvSpPr>
            <p:nvPr/>
          </p:nvSpPr>
          <p:spPr bwMode="auto">
            <a:xfrm rot="2966587">
              <a:off x="8091878" y="4765676"/>
              <a:ext cx="30163" cy="30162"/>
            </a:xfrm>
            <a:custGeom>
              <a:avLst/>
              <a:gdLst/>
              <a:ahLst/>
              <a:cxnLst>
                <a:cxn ang="0">
                  <a:pos x="19" y="9"/>
                </a:cxn>
                <a:cxn ang="0">
                  <a:pos x="19" y="14"/>
                </a:cxn>
                <a:cxn ang="0">
                  <a:pos x="19" y="14"/>
                </a:cxn>
                <a:cxn ang="0">
                  <a:pos x="19" y="14"/>
                </a:cxn>
                <a:cxn ang="0">
                  <a:pos x="15" y="19"/>
                </a:cxn>
                <a:cxn ang="0">
                  <a:pos x="15" y="19"/>
                </a:cxn>
                <a:cxn ang="0">
                  <a:pos x="10" y="19"/>
                </a:cxn>
                <a:cxn ang="0">
                  <a:pos x="10" y="19"/>
                </a:cxn>
                <a:cxn ang="0">
                  <a:pos x="10" y="19"/>
                </a:cxn>
                <a:cxn ang="0">
                  <a:pos x="5" y="19"/>
                </a:cxn>
                <a:cxn ang="0">
                  <a:pos x="5" y="19"/>
                </a:cxn>
                <a:cxn ang="0">
                  <a:pos x="5" y="14"/>
                </a:cxn>
                <a:cxn ang="0">
                  <a:pos x="0" y="14"/>
                </a:cxn>
                <a:cxn ang="0">
                  <a:pos x="0" y="14"/>
                </a:cxn>
                <a:cxn ang="0">
                  <a:pos x="0" y="14"/>
                </a:cxn>
                <a:cxn ang="0">
                  <a:pos x="0" y="9"/>
                </a:cxn>
                <a:cxn ang="0">
                  <a:pos x="0" y="9"/>
                </a:cxn>
                <a:cxn ang="0">
                  <a:pos x="0" y="5"/>
                </a:cxn>
                <a:cxn ang="0">
                  <a:pos x="0" y="5"/>
                </a:cxn>
                <a:cxn ang="0">
                  <a:pos x="0" y="5"/>
                </a:cxn>
                <a:cxn ang="0">
                  <a:pos x="0" y="0"/>
                </a:cxn>
                <a:cxn ang="0">
                  <a:pos x="0" y="0"/>
                </a:cxn>
                <a:cxn ang="0">
                  <a:pos x="5" y="0"/>
                </a:cxn>
                <a:cxn ang="0">
                  <a:pos x="5" y="0"/>
                </a:cxn>
                <a:cxn ang="0">
                  <a:pos x="10" y="0"/>
                </a:cxn>
                <a:cxn ang="0">
                  <a:pos x="10" y="0"/>
                </a:cxn>
                <a:cxn ang="0">
                  <a:pos x="10" y="0"/>
                </a:cxn>
                <a:cxn ang="0">
                  <a:pos x="15" y="0"/>
                </a:cxn>
                <a:cxn ang="0">
                  <a:pos x="15" y="0"/>
                </a:cxn>
                <a:cxn ang="0">
                  <a:pos x="15" y="0"/>
                </a:cxn>
                <a:cxn ang="0">
                  <a:pos x="19" y="0"/>
                </a:cxn>
                <a:cxn ang="0">
                  <a:pos x="19" y="5"/>
                </a:cxn>
                <a:cxn ang="0">
                  <a:pos x="19" y="5"/>
                </a:cxn>
                <a:cxn ang="0">
                  <a:pos x="19" y="5"/>
                </a:cxn>
                <a:cxn ang="0">
                  <a:pos x="19" y="9"/>
                </a:cxn>
                <a:cxn ang="0">
                  <a:pos x="19" y="9"/>
                </a:cxn>
                <a:cxn ang="0">
                  <a:pos x="19" y="9"/>
                </a:cxn>
              </a:cxnLst>
              <a:rect l="0" t="0" r="r" b="b"/>
              <a:pathLst>
                <a:path w="19" h="19">
                  <a:moveTo>
                    <a:pt x="19" y="9"/>
                  </a:moveTo>
                  <a:lnTo>
                    <a:pt x="19" y="14"/>
                  </a:lnTo>
                  <a:lnTo>
                    <a:pt x="19" y="14"/>
                  </a:lnTo>
                  <a:lnTo>
                    <a:pt x="19" y="14"/>
                  </a:lnTo>
                  <a:lnTo>
                    <a:pt x="15" y="19"/>
                  </a:lnTo>
                  <a:lnTo>
                    <a:pt x="15" y="19"/>
                  </a:lnTo>
                  <a:lnTo>
                    <a:pt x="10" y="19"/>
                  </a:lnTo>
                  <a:lnTo>
                    <a:pt x="10" y="19"/>
                  </a:lnTo>
                  <a:lnTo>
                    <a:pt x="10" y="19"/>
                  </a:lnTo>
                  <a:lnTo>
                    <a:pt x="5" y="19"/>
                  </a:lnTo>
                  <a:lnTo>
                    <a:pt x="5" y="19"/>
                  </a:lnTo>
                  <a:lnTo>
                    <a:pt x="5" y="14"/>
                  </a:lnTo>
                  <a:lnTo>
                    <a:pt x="0" y="14"/>
                  </a:lnTo>
                  <a:lnTo>
                    <a:pt x="0" y="14"/>
                  </a:lnTo>
                  <a:lnTo>
                    <a:pt x="0" y="14"/>
                  </a:lnTo>
                  <a:lnTo>
                    <a:pt x="0" y="9"/>
                  </a:lnTo>
                  <a:lnTo>
                    <a:pt x="0" y="9"/>
                  </a:lnTo>
                  <a:lnTo>
                    <a:pt x="0" y="5"/>
                  </a:lnTo>
                  <a:lnTo>
                    <a:pt x="0" y="5"/>
                  </a:lnTo>
                  <a:lnTo>
                    <a:pt x="0" y="5"/>
                  </a:lnTo>
                  <a:lnTo>
                    <a:pt x="0" y="0"/>
                  </a:lnTo>
                  <a:lnTo>
                    <a:pt x="0" y="0"/>
                  </a:lnTo>
                  <a:lnTo>
                    <a:pt x="5" y="0"/>
                  </a:lnTo>
                  <a:lnTo>
                    <a:pt x="5" y="0"/>
                  </a:lnTo>
                  <a:lnTo>
                    <a:pt x="10" y="0"/>
                  </a:lnTo>
                  <a:lnTo>
                    <a:pt x="10" y="0"/>
                  </a:lnTo>
                  <a:lnTo>
                    <a:pt x="10" y="0"/>
                  </a:lnTo>
                  <a:lnTo>
                    <a:pt x="15" y="0"/>
                  </a:lnTo>
                  <a:lnTo>
                    <a:pt x="15" y="0"/>
                  </a:lnTo>
                  <a:lnTo>
                    <a:pt x="15" y="0"/>
                  </a:lnTo>
                  <a:lnTo>
                    <a:pt x="19" y="0"/>
                  </a:lnTo>
                  <a:lnTo>
                    <a:pt x="19" y="5"/>
                  </a:lnTo>
                  <a:lnTo>
                    <a:pt x="19" y="5"/>
                  </a:lnTo>
                  <a:lnTo>
                    <a:pt x="19" y="5"/>
                  </a:lnTo>
                  <a:lnTo>
                    <a:pt x="19" y="9"/>
                  </a:lnTo>
                  <a:lnTo>
                    <a:pt x="19" y="9"/>
                  </a:lnTo>
                  <a:lnTo>
                    <a:pt x="19" y="9"/>
                  </a:lnTo>
                  <a:close/>
                </a:path>
              </a:pathLst>
            </a:custGeom>
            <a:solidFill>
              <a:srgbClr val="000000"/>
            </a:solidFill>
            <a:ln w="7938">
              <a:solidFill>
                <a:srgbClr val="000000"/>
              </a:solidFill>
              <a:prstDash val="solid"/>
              <a:round/>
              <a:headEnd/>
              <a:tailEnd/>
            </a:ln>
          </p:spPr>
          <p:txBody>
            <a:bodyPr/>
            <a:lstStyle/>
            <a:p>
              <a:endParaRPr lang="fr-FR"/>
            </a:p>
          </p:txBody>
        </p:sp>
        <p:sp>
          <p:nvSpPr>
            <p:cNvPr id="1436" name="Line 1443"/>
            <p:cNvSpPr>
              <a:spLocks noChangeShapeType="1"/>
            </p:cNvSpPr>
            <p:nvPr/>
          </p:nvSpPr>
          <p:spPr bwMode="auto">
            <a:xfrm rot="2966587" flipV="1">
              <a:off x="8091878" y="4727576"/>
              <a:ext cx="30163" cy="106362"/>
            </a:xfrm>
            <a:prstGeom prst="line">
              <a:avLst/>
            </a:prstGeom>
            <a:noFill/>
            <a:ln w="7938">
              <a:solidFill>
                <a:srgbClr val="000000"/>
              </a:solidFill>
              <a:round/>
              <a:headEnd/>
              <a:tailEnd/>
            </a:ln>
          </p:spPr>
          <p:txBody>
            <a:bodyPr/>
            <a:lstStyle/>
            <a:p>
              <a:endParaRPr lang="fr-FR"/>
            </a:p>
          </p:txBody>
        </p:sp>
        <p:sp>
          <p:nvSpPr>
            <p:cNvPr id="1437" name="Line 1444"/>
            <p:cNvSpPr>
              <a:spLocks noChangeShapeType="1"/>
            </p:cNvSpPr>
            <p:nvPr/>
          </p:nvSpPr>
          <p:spPr bwMode="auto">
            <a:xfrm rot="2966587">
              <a:off x="8053778" y="4765676"/>
              <a:ext cx="106363" cy="30162"/>
            </a:xfrm>
            <a:prstGeom prst="line">
              <a:avLst/>
            </a:prstGeom>
            <a:noFill/>
            <a:ln w="7938">
              <a:solidFill>
                <a:srgbClr val="000000"/>
              </a:solidFill>
              <a:round/>
              <a:headEnd/>
              <a:tailEnd/>
            </a:ln>
          </p:spPr>
          <p:txBody>
            <a:bodyPr/>
            <a:lstStyle/>
            <a:p>
              <a:endParaRPr lang="fr-FR"/>
            </a:p>
          </p:txBody>
        </p:sp>
        <p:sp>
          <p:nvSpPr>
            <p:cNvPr id="1438" name="Freeform 1445"/>
            <p:cNvSpPr>
              <a:spLocks/>
            </p:cNvSpPr>
            <p:nvPr/>
          </p:nvSpPr>
          <p:spPr bwMode="auto">
            <a:xfrm rot="2966587">
              <a:off x="8015679" y="4727575"/>
              <a:ext cx="38100" cy="38100"/>
            </a:xfrm>
            <a:custGeom>
              <a:avLst/>
              <a:gdLst/>
              <a:ahLst/>
              <a:cxnLst>
                <a:cxn ang="0">
                  <a:pos x="15" y="0"/>
                </a:cxn>
                <a:cxn ang="0">
                  <a:pos x="15" y="0"/>
                </a:cxn>
                <a:cxn ang="0">
                  <a:pos x="19" y="5"/>
                </a:cxn>
                <a:cxn ang="0">
                  <a:pos x="19" y="5"/>
                </a:cxn>
                <a:cxn ang="0">
                  <a:pos x="19" y="5"/>
                </a:cxn>
                <a:cxn ang="0">
                  <a:pos x="19" y="10"/>
                </a:cxn>
                <a:cxn ang="0">
                  <a:pos x="19" y="10"/>
                </a:cxn>
                <a:cxn ang="0">
                  <a:pos x="24" y="10"/>
                </a:cxn>
                <a:cxn ang="0">
                  <a:pos x="19" y="14"/>
                </a:cxn>
                <a:cxn ang="0">
                  <a:pos x="19" y="14"/>
                </a:cxn>
                <a:cxn ang="0">
                  <a:pos x="19" y="14"/>
                </a:cxn>
                <a:cxn ang="0">
                  <a:pos x="19" y="19"/>
                </a:cxn>
                <a:cxn ang="0">
                  <a:pos x="19" y="19"/>
                </a:cxn>
                <a:cxn ang="0">
                  <a:pos x="15" y="19"/>
                </a:cxn>
                <a:cxn ang="0">
                  <a:pos x="15" y="19"/>
                </a:cxn>
                <a:cxn ang="0">
                  <a:pos x="15" y="24"/>
                </a:cxn>
                <a:cxn ang="0">
                  <a:pos x="10" y="24"/>
                </a:cxn>
                <a:cxn ang="0">
                  <a:pos x="10" y="24"/>
                </a:cxn>
                <a:cxn ang="0">
                  <a:pos x="10" y="24"/>
                </a:cxn>
                <a:cxn ang="0">
                  <a:pos x="5" y="19"/>
                </a:cxn>
                <a:cxn ang="0">
                  <a:pos x="5" y="19"/>
                </a:cxn>
                <a:cxn ang="0">
                  <a:pos x="5" y="19"/>
                </a:cxn>
                <a:cxn ang="0">
                  <a:pos x="0" y="19"/>
                </a:cxn>
                <a:cxn ang="0">
                  <a:pos x="0" y="14"/>
                </a:cxn>
                <a:cxn ang="0">
                  <a:pos x="0" y="14"/>
                </a:cxn>
                <a:cxn ang="0">
                  <a:pos x="0" y="10"/>
                </a:cxn>
                <a:cxn ang="0">
                  <a:pos x="0" y="10"/>
                </a:cxn>
                <a:cxn ang="0">
                  <a:pos x="0" y="10"/>
                </a:cxn>
                <a:cxn ang="0">
                  <a:pos x="0" y="5"/>
                </a:cxn>
                <a:cxn ang="0">
                  <a:pos x="5" y="5"/>
                </a:cxn>
                <a:cxn ang="0">
                  <a:pos x="5" y="5"/>
                </a:cxn>
                <a:cxn ang="0">
                  <a:pos x="5" y="5"/>
                </a:cxn>
                <a:cxn ang="0">
                  <a:pos x="10" y="0"/>
                </a:cxn>
                <a:cxn ang="0">
                  <a:pos x="10" y="0"/>
                </a:cxn>
                <a:cxn ang="0">
                  <a:pos x="10" y="0"/>
                </a:cxn>
                <a:cxn ang="0">
                  <a:pos x="15" y="0"/>
                </a:cxn>
                <a:cxn ang="0">
                  <a:pos x="15" y="0"/>
                </a:cxn>
              </a:cxnLst>
              <a:rect l="0" t="0" r="r" b="b"/>
              <a:pathLst>
                <a:path w="24" h="24">
                  <a:moveTo>
                    <a:pt x="15" y="0"/>
                  </a:moveTo>
                  <a:lnTo>
                    <a:pt x="15" y="0"/>
                  </a:lnTo>
                  <a:lnTo>
                    <a:pt x="19" y="5"/>
                  </a:lnTo>
                  <a:lnTo>
                    <a:pt x="19" y="5"/>
                  </a:lnTo>
                  <a:lnTo>
                    <a:pt x="19" y="5"/>
                  </a:lnTo>
                  <a:lnTo>
                    <a:pt x="19" y="10"/>
                  </a:lnTo>
                  <a:lnTo>
                    <a:pt x="19" y="10"/>
                  </a:lnTo>
                  <a:lnTo>
                    <a:pt x="24" y="10"/>
                  </a:lnTo>
                  <a:lnTo>
                    <a:pt x="19" y="14"/>
                  </a:lnTo>
                  <a:lnTo>
                    <a:pt x="19" y="14"/>
                  </a:lnTo>
                  <a:lnTo>
                    <a:pt x="19" y="14"/>
                  </a:lnTo>
                  <a:lnTo>
                    <a:pt x="19" y="19"/>
                  </a:lnTo>
                  <a:lnTo>
                    <a:pt x="19" y="19"/>
                  </a:lnTo>
                  <a:lnTo>
                    <a:pt x="15" y="19"/>
                  </a:lnTo>
                  <a:lnTo>
                    <a:pt x="15" y="19"/>
                  </a:lnTo>
                  <a:lnTo>
                    <a:pt x="15" y="24"/>
                  </a:lnTo>
                  <a:lnTo>
                    <a:pt x="10" y="24"/>
                  </a:lnTo>
                  <a:lnTo>
                    <a:pt x="10" y="24"/>
                  </a:lnTo>
                  <a:lnTo>
                    <a:pt x="10" y="24"/>
                  </a:lnTo>
                  <a:lnTo>
                    <a:pt x="5" y="19"/>
                  </a:lnTo>
                  <a:lnTo>
                    <a:pt x="5" y="19"/>
                  </a:lnTo>
                  <a:lnTo>
                    <a:pt x="5" y="19"/>
                  </a:lnTo>
                  <a:lnTo>
                    <a:pt x="0" y="19"/>
                  </a:lnTo>
                  <a:lnTo>
                    <a:pt x="0" y="14"/>
                  </a:lnTo>
                  <a:lnTo>
                    <a:pt x="0" y="14"/>
                  </a:lnTo>
                  <a:lnTo>
                    <a:pt x="0" y="10"/>
                  </a:lnTo>
                  <a:lnTo>
                    <a:pt x="0" y="10"/>
                  </a:lnTo>
                  <a:lnTo>
                    <a:pt x="0" y="10"/>
                  </a:lnTo>
                  <a:lnTo>
                    <a:pt x="0" y="5"/>
                  </a:lnTo>
                  <a:lnTo>
                    <a:pt x="5" y="5"/>
                  </a:lnTo>
                  <a:lnTo>
                    <a:pt x="5" y="5"/>
                  </a:lnTo>
                  <a:lnTo>
                    <a:pt x="5" y="5"/>
                  </a:lnTo>
                  <a:lnTo>
                    <a:pt x="10" y="0"/>
                  </a:lnTo>
                  <a:lnTo>
                    <a:pt x="10" y="0"/>
                  </a:lnTo>
                  <a:lnTo>
                    <a:pt x="10" y="0"/>
                  </a:lnTo>
                  <a:lnTo>
                    <a:pt x="15" y="0"/>
                  </a:lnTo>
                  <a:lnTo>
                    <a:pt x="15" y="0"/>
                  </a:lnTo>
                  <a:close/>
                </a:path>
              </a:pathLst>
            </a:custGeom>
            <a:solidFill>
              <a:srgbClr val="000000"/>
            </a:solidFill>
            <a:ln w="7938">
              <a:solidFill>
                <a:srgbClr val="000000"/>
              </a:solidFill>
              <a:prstDash val="solid"/>
              <a:round/>
              <a:headEnd/>
              <a:tailEnd/>
            </a:ln>
          </p:spPr>
          <p:txBody>
            <a:bodyPr/>
            <a:lstStyle/>
            <a:p>
              <a:endParaRPr lang="fr-FR"/>
            </a:p>
          </p:txBody>
        </p:sp>
        <p:sp>
          <p:nvSpPr>
            <p:cNvPr id="1439" name="Line 1446"/>
            <p:cNvSpPr>
              <a:spLocks noChangeShapeType="1"/>
            </p:cNvSpPr>
            <p:nvPr/>
          </p:nvSpPr>
          <p:spPr bwMode="auto">
            <a:xfrm rot="2966587">
              <a:off x="7979960" y="4725194"/>
              <a:ext cx="106362" cy="38100"/>
            </a:xfrm>
            <a:prstGeom prst="line">
              <a:avLst/>
            </a:prstGeom>
            <a:noFill/>
            <a:ln w="7938">
              <a:solidFill>
                <a:srgbClr val="000000"/>
              </a:solidFill>
              <a:round/>
              <a:headEnd/>
              <a:tailEnd/>
            </a:ln>
          </p:spPr>
          <p:txBody>
            <a:bodyPr/>
            <a:lstStyle/>
            <a:p>
              <a:endParaRPr lang="fr-FR"/>
            </a:p>
          </p:txBody>
        </p:sp>
        <p:sp>
          <p:nvSpPr>
            <p:cNvPr id="1440" name="Line 1447"/>
            <p:cNvSpPr>
              <a:spLocks noChangeShapeType="1"/>
            </p:cNvSpPr>
            <p:nvPr/>
          </p:nvSpPr>
          <p:spPr bwMode="auto">
            <a:xfrm rot="2966587" flipV="1">
              <a:off x="8015679" y="4697412"/>
              <a:ext cx="38100" cy="98425"/>
            </a:xfrm>
            <a:prstGeom prst="line">
              <a:avLst/>
            </a:prstGeom>
            <a:noFill/>
            <a:ln w="7938">
              <a:solidFill>
                <a:srgbClr val="000000"/>
              </a:solidFill>
              <a:round/>
              <a:headEnd/>
              <a:tailEnd/>
            </a:ln>
          </p:spPr>
          <p:txBody>
            <a:bodyPr/>
            <a:lstStyle/>
            <a:p>
              <a:endParaRPr lang="fr-FR"/>
            </a:p>
          </p:txBody>
        </p:sp>
        <p:sp>
          <p:nvSpPr>
            <p:cNvPr id="1441" name="Freeform 1448"/>
            <p:cNvSpPr>
              <a:spLocks/>
            </p:cNvSpPr>
            <p:nvPr/>
          </p:nvSpPr>
          <p:spPr bwMode="auto">
            <a:xfrm rot="2966587">
              <a:off x="8124422" y="4685507"/>
              <a:ext cx="30163" cy="38100"/>
            </a:xfrm>
            <a:custGeom>
              <a:avLst/>
              <a:gdLst/>
              <a:ahLst/>
              <a:cxnLst>
                <a:cxn ang="0">
                  <a:pos x="15" y="0"/>
                </a:cxn>
                <a:cxn ang="0">
                  <a:pos x="15" y="5"/>
                </a:cxn>
                <a:cxn ang="0">
                  <a:pos x="15" y="5"/>
                </a:cxn>
                <a:cxn ang="0">
                  <a:pos x="19" y="5"/>
                </a:cxn>
                <a:cxn ang="0">
                  <a:pos x="19" y="5"/>
                </a:cxn>
                <a:cxn ang="0">
                  <a:pos x="19" y="9"/>
                </a:cxn>
                <a:cxn ang="0">
                  <a:pos x="19" y="9"/>
                </a:cxn>
                <a:cxn ang="0">
                  <a:pos x="19" y="14"/>
                </a:cxn>
                <a:cxn ang="0">
                  <a:pos x="19" y="14"/>
                </a:cxn>
                <a:cxn ang="0">
                  <a:pos x="19" y="14"/>
                </a:cxn>
                <a:cxn ang="0">
                  <a:pos x="19" y="19"/>
                </a:cxn>
                <a:cxn ang="0">
                  <a:pos x="19" y="19"/>
                </a:cxn>
                <a:cxn ang="0">
                  <a:pos x="15" y="19"/>
                </a:cxn>
                <a:cxn ang="0">
                  <a:pos x="15" y="24"/>
                </a:cxn>
                <a:cxn ang="0">
                  <a:pos x="15" y="24"/>
                </a:cxn>
                <a:cxn ang="0">
                  <a:pos x="10" y="24"/>
                </a:cxn>
                <a:cxn ang="0">
                  <a:pos x="10" y="24"/>
                </a:cxn>
                <a:cxn ang="0">
                  <a:pos x="10" y="24"/>
                </a:cxn>
                <a:cxn ang="0">
                  <a:pos x="5" y="24"/>
                </a:cxn>
                <a:cxn ang="0">
                  <a:pos x="5" y="24"/>
                </a:cxn>
                <a:cxn ang="0">
                  <a:pos x="5" y="19"/>
                </a:cxn>
                <a:cxn ang="0">
                  <a:pos x="0" y="19"/>
                </a:cxn>
                <a:cxn ang="0">
                  <a:pos x="0" y="19"/>
                </a:cxn>
                <a:cxn ang="0">
                  <a:pos x="0" y="14"/>
                </a:cxn>
                <a:cxn ang="0">
                  <a:pos x="0" y="14"/>
                </a:cxn>
                <a:cxn ang="0">
                  <a:pos x="0" y="14"/>
                </a:cxn>
                <a:cxn ang="0">
                  <a:pos x="0" y="9"/>
                </a:cxn>
                <a:cxn ang="0">
                  <a:pos x="0" y="9"/>
                </a:cxn>
                <a:cxn ang="0">
                  <a:pos x="0" y="9"/>
                </a:cxn>
                <a:cxn ang="0">
                  <a:pos x="0" y="5"/>
                </a:cxn>
                <a:cxn ang="0">
                  <a:pos x="0" y="5"/>
                </a:cxn>
                <a:cxn ang="0">
                  <a:pos x="5" y="5"/>
                </a:cxn>
                <a:cxn ang="0">
                  <a:pos x="5" y="5"/>
                </a:cxn>
                <a:cxn ang="0">
                  <a:pos x="5" y="0"/>
                </a:cxn>
                <a:cxn ang="0">
                  <a:pos x="10" y="0"/>
                </a:cxn>
                <a:cxn ang="0">
                  <a:pos x="10" y="0"/>
                </a:cxn>
                <a:cxn ang="0">
                  <a:pos x="15" y="0"/>
                </a:cxn>
              </a:cxnLst>
              <a:rect l="0" t="0" r="r" b="b"/>
              <a:pathLst>
                <a:path w="19" h="24">
                  <a:moveTo>
                    <a:pt x="15" y="0"/>
                  </a:moveTo>
                  <a:lnTo>
                    <a:pt x="15" y="5"/>
                  </a:lnTo>
                  <a:lnTo>
                    <a:pt x="15" y="5"/>
                  </a:lnTo>
                  <a:lnTo>
                    <a:pt x="19" y="5"/>
                  </a:lnTo>
                  <a:lnTo>
                    <a:pt x="19" y="5"/>
                  </a:lnTo>
                  <a:lnTo>
                    <a:pt x="19" y="9"/>
                  </a:lnTo>
                  <a:lnTo>
                    <a:pt x="19" y="9"/>
                  </a:lnTo>
                  <a:lnTo>
                    <a:pt x="19" y="14"/>
                  </a:lnTo>
                  <a:lnTo>
                    <a:pt x="19" y="14"/>
                  </a:lnTo>
                  <a:lnTo>
                    <a:pt x="19" y="14"/>
                  </a:lnTo>
                  <a:lnTo>
                    <a:pt x="19" y="19"/>
                  </a:lnTo>
                  <a:lnTo>
                    <a:pt x="19" y="19"/>
                  </a:lnTo>
                  <a:lnTo>
                    <a:pt x="15" y="19"/>
                  </a:lnTo>
                  <a:lnTo>
                    <a:pt x="15" y="24"/>
                  </a:lnTo>
                  <a:lnTo>
                    <a:pt x="15" y="24"/>
                  </a:lnTo>
                  <a:lnTo>
                    <a:pt x="10" y="24"/>
                  </a:lnTo>
                  <a:lnTo>
                    <a:pt x="10" y="24"/>
                  </a:lnTo>
                  <a:lnTo>
                    <a:pt x="10" y="24"/>
                  </a:lnTo>
                  <a:lnTo>
                    <a:pt x="5" y="24"/>
                  </a:lnTo>
                  <a:lnTo>
                    <a:pt x="5" y="24"/>
                  </a:lnTo>
                  <a:lnTo>
                    <a:pt x="5" y="19"/>
                  </a:lnTo>
                  <a:lnTo>
                    <a:pt x="0" y="19"/>
                  </a:lnTo>
                  <a:lnTo>
                    <a:pt x="0" y="19"/>
                  </a:lnTo>
                  <a:lnTo>
                    <a:pt x="0" y="14"/>
                  </a:lnTo>
                  <a:lnTo>
                    <a:pt x="0" y="14"/>
                  </a:lnTo>
                  <a:lnTo>
                    <a:pt x="0" y="14"/>
                  </a:lnTo>
                  <a:lnTo>
                    <a:pt x="0" y="9"/>
                  </a:lnTo>
                  <a:lnTo>
                    <a:pt x="0" y="9"/>
                  </a:lnTo>
                  <a:lnTo>
                    <a:pt x="0" y="9"/>
                  </a:lnTo>
                  <a:lnTo>
                    <a:pt x="0" y="5"/>
                  </a:lnTo>
                  <a:lnTo>
                    <a:pt x="0" y="5"/>
                  </a:lnTo>
                  <a:lnTo>
                    <a:pt x="5" y="5"/>
                  </a:lnTo>
                  <a:lnTo>
                    <a:pt x="5" y="5"/>
                  </a:lnTo>
                  <a:lnTo>
                    <a:pt x="5" y="0"/>
                  </a:lnTo>
                  <a:lnTo>
                    <a:pt x="10" y="0"/>
                  </a:lnTo>
                  <a:lnTo>
                    <a:pt x="10" y="0"/>
                  </a:lnTo>
                  <a:lnTo>
                    <a:pt x="15" y="0"/>
                  </a:lnTo>
                  <a:close/>
                </a:path>
              </a:pathLst>
            </a:custGeom>
            <a:solidFill>
              <a:srgbClr val="000000"/>
            </a:solidFill>
            <a:ln w="7938">
              <a:solidFill>
                <a:srgbClr val="000000"/>
              </a:solidFill>
              <a:prstDash val="solid"/>
              <a:round/>
              <a:headEnd/>
              <a:tailEnd/>
            </a:ln>
          </p:spPr>
          <p:txBody>
            <a:bodyPr/>
            <a:lstStyle/>
            <a:p>
              <a:endParaRPr lang="fr-FR"/>
            </a:p>
          </p:txBody>
        </p:sp>
        <p:sp>
          <p:nvSpPr>
            <p:cNvPr id="1442" name="Line 1449"/>
            <p:cNvSpPr>
              <a:spLocks noChangeShapeType="1"/>
            </p:cNvSpPr>
            <p:nvPr/>
          </p:nvSpPr>
          <p:spPr bwMode="auto">
            <a:xfrm rot="2966587">
              <a:off x="8086322" y="4685507"/>
              <a:ext cx="106363" cy="38100"/>
            </a:xfrm>
            <a:prstGeom prst="line">
              <a:avLst/>
            </a:prstGeom>
            <a:noFill/>
            <a:ln w="7938">
              <a:solidFill>
                <a:srgbClr val="000000"/>
              </a:solidFill>
              <a:round/>
              <a:headEnd/>
              <a:tailEnd/>
            </a:ln>
          </p:spPr>
          <p:txBody>
            <a:bodyPr/>
            <a:lstStyle/>
            <a:p>
              <a:endParaRPr lang="fr-FR"/>
            </a:p>
          </p:txBody>
        </p:sp>
        <p:sp>
          <p:nvSpPr>
            <p:cNvPr id="1443" name="Line 1450"/>
            <p:cNvSpPr>
              <a:spLocks noChangeShapeType="1"/>
            </p:cNvSpPr>
            <p:nvPr/>
          </p:nvSpPr>
          <p:spPr bwMode="auto">
            <a:xfrm rot="2966587" flipV="1">
              <a:off x="8124422" y="4655344"/>
              <a:ext cx="30163" cy="98425"/>
            </a:xfrm>
            <a:prstGeom prst="line">
              <a:avLst/>
            </a:prstGeom>
            <a:noFill/>
            <a:ln w="7938">
              <a:solidFill>
                <a:srgbClr val="000000"/>
              </a:solidFill>
              <a:round/>
              <a:headEnd/>
              <a:tailEnd/>
            </a:ln>
          </p:spPr>
          <p:txBody>
            <a:bodyPr/>
            <a:lstStyle/>
            <a:p>
              <a:endParaRPr lang="fr-FR"/>
            </a:p>
          </p:txBody>
        </p:sp>
        <p:sp>
          <p:nvSpPr>
            <p:cNvPr id="1444" name="Freeform 1451"/>
            <p:cNvSpPr>
              <a:spLocks/>
            </p:cNvSpPr>
            <p:nvPr/>
          </p:nvSpPr>
          <p:spPr bwMode="auto">
            <a:xfrm rot="2966587">
              <a:off x="8046635" y="4656932"/>
              <a:ext cx="38100" cy="30162"/>
            </a:xfrm>
            <a:custGeom>
              <a:avLst/>
              <a:gdLst/>
              <a:ahLst/>
              <a:cxnLst>
                <a:cxn ang="0">
                  <a:pos x="14" y="0"/>
                </a:cxn>
                <a:cxn ang="0">
                  <a:pos x="14" y="0"/>
                </a:cxn>
                <a:cxn ang="0">
                  <a:pos x="19" y="0"/>
                </a:cxn>
                <a:cxn ang="0">
                  <a:pos x="19" y="5"/>
                </a:cxn>
                <a:cxn ang="0">
                  <a:pos x="19" y="5"/>
                </a:cxn>
                <a:cxn ang="0">
                  <a:pos x="19" y="5"/>
                </a:cxn>
                <a:cxn ang="0">
                  <a:pos x="24" y="9"/>
                </a:cxn>
                <a:cxn ang="0">
                  <a:pos x="24" y="9"/>
                </a:cxn>
                <a:cxn ang="0">
                  <a:pos x="24" y="14"/>
                </a:cxn>
                <a:cxn ang="0">
                  <a:pos x="19" y="14"/>
                </a:cxn>
                <a:cxn ang="0">
                  <a:pos x="19" y="14"/>
                </a:cxn>
                <a:cxn ang="0">
                  <a:pos x="19" y="19"/>
                </a:cxn>
                <a:cxn ang="0">
                  <a:pos x="19" y="19"/>
                </a:cxn>
                <a:cxn ang="0">
                  <a:pos x="19" y="19"/>
                </a:cxn>
                <a:cxn ang="0">
                  <a:pos x="14" y="19"/>
                </a:cxn>
                <a:cxn ang="0">
                  <a:pos x="14" y="19"/>
                </a:cxn>
                <a:cxn ang="0">
                  <a:pos x="10" y="19"/>
                </a:cxn>
                <a:cxn ang="0">
                  <a:pos x="10" y="19"/>
                </a:cxn>
                <a:cxn ang="0">
                  <a:pos x="10" y="19"/>
                </a:cxn>
                <a:cxn ang="0">
                  <a:pos x="5" y="19"/>
                </a:cxn>
                <a:cxn ang="0">
                  <a:pos x="5" y="19"/>
                </a:cxn>
                <a:cxn ang="0">
                  <a:pos x="5" y="19"/>
                </a:cxn>
                <a:cxn ang="0">
                  <a:pos x="0" y="14"/>
                </a:cxn>
                <a:cxn ang="0">
                  <a:pos x="0" y="14"/>
                </a:cxn>
                <a:cxn ang="0">
                  <a:pos x="0" y="14"/>
                </a:cxn>
                <a:cxn ang="0">
                  <a:pos x="0" y="9"/>
                </a:cxn>
                <a:cxn ang="0">
                  <a:pos x="0" y="9"/>
                </a:cxn>
                <a:cxn ang="0">
                  <a:pos x="0" y="9"/>
                </a:cxn>
                <a:cxn ang="0">
                  <a:pos x="0" y="5"/>
                </a:cxn>
                <a:cxn ang="0">
                  <a:pos x="5" y="5"/>
                </a:cxn>
                <a:cxn ang="0">
                  <a:pos x="5" y="5"/>
                </a:cxn>
                <a:cxn ang="0">
                  <a:pos x="5" y="0"/>
                </a:cxn>
                <a:cxn ang="0">
                  <a:pos x="10" y="0"/>
                </a:cxn>
                <a:cxn ang="0">
                  <a:pos x="10" y="0"/>
                </a:cxn>
                <a:cxn ang="0">
                  <a:pos x="10" y="0"/>
                </a:cxn>
                <a:cxn ang="0">
                  <a:pos x="14" y="0"/>
                </a:cxn>
                <a:cxn ang="0">
                  <a:pos x="14" y="0"/>
                </a:cxn>
              </a:cxnLst>
              <a:rect l="0" t="0" r="r" b="b"/>
              <a:pathLst>
                <a:path w="24" h="19">
                  <a:moveTo>
                    <a:pt x="14" y="0"/>
                  </a:moveTo>
                  <a:lnTo>
                    <a:pt x="14" y="0"/>
                  </a:lnTo>
                  <a:lnTo>
                    <a:pt x="19" y="0"/>
                  </a:lnTo>
                  <a:lnTo>
                    <a:pt x="19" y="5"/>
                  </a:lnTo>
                  <a:lnTo>
                    <a:pt x="19" y="5"/>
                  </a:lnTo>
                  <a:lnTo>
                    <a:pt x="19" y="5"/>
                  </a:lnTo>
                  <a:lnTo>
                    <a:pt x="24" y="9"/>
                  </a:lnTo>
                  <a:lnTo>
                    <a:pt x="24" y="9"/>
                  </a:lnTo>
                  <a:lnTo>
                    <a:pt x="24" y="14"/>
                  </a:lnTo>
                  <a:lnTo>
                    <a:pt x="19" y="14"/>
                  </a:lnTo>
                  <a:lnTo>
                    <a:pt x="19" y="14"/>
                  </a:lnTo>
                  <a:lnTo>
                    <a:pt x="19" y="19"/>
                  </a:lnTo>
                  <a:lnTo>
                    <a:pt x="19" y="19"/>
                  </a:lnTo>
                  <a:lnTo>
                    <a:pt x="19" y="19"/>
                  </a:lnTo>
                  <a:lnTo>
                    <a:pt x="14" y="19"/>
                  </a:lnTo>
                  <a:lnTo>
                    <a:pt x="14" y="19"/>
                  </a:lnTo>
                  <a:lnTo>
                    <a:pt x="10" y="19"/>
                  </a:lnTo>
                  <a:lnTo>
                    <a:pt x="10" y="19"/>
                  </a:lnTo>
                  <a:lnTo>
                    <a:pt x="10" y="19"/>
                  </a:lnTo>
                  <a:lnTo>
                    <a:pt x="5" y="19"/>
                  </a:lnTo>
                  <a:lnTo>
                    <a:pt x="5" y="19"/>
                  </a:lnTo>
                  <a:lnTo>
                    <a:pt x="5" y="19"/>
                  </a:lnTo>
                  <a:lnTo>
                    <a:pt x="0" y="14"/>
                  </a:lnTo>
                  <a:lnTo>
                    <a:pt x="0" y="14"/>
                  </a:lnTo>
                  <a:lnTo>
                    <a:pt x="0" y="14"/>
                  </a:lnTo>
                  <a:lnTo>
                    <a:pt x="0" y="9"/>
                  </a:lnTo>
                  <a:lnTo>
                    <a:pt x="0" y="9"/>
                  </a:lnTo>
                  <a:lnTo>
                    <a:pt x="0" y="9"/>
                  </a:lnTo>
                  <a:lnTo>
                    <a:pt x="0" y="5"/>
                  </a:lnTo>
                  <a:lnTo>
                    <a:pt x="5" y="5"/>
                  </a:lnTo>
                  <a:lnTo>
                    <a:pt x="5" y="5"/>
                  </a:lnTo>
                  <a:lnTo>
                    <a:pt x="5" y="0"/>
                  </a:lnTo>
                  <a:lnTo>
                    <a:pt x="10" y="0"/>
                  </a:lnTo>
                  <a:lnTo>
                    <a:pt x="10" y="0"/>
                  </a:lnTo>
                  <a:lnTo>
                    <a:pt x="10" y="0"/>
                  </a:lnTo>
                  <a:lnTo>
                    <a:pt x="14" y="0"/>
                  </a:lnTo>
                  <a:lnTo>
                    <a:pt x="14" y="0"/>
                  </a:lnTo>
                  <a:close/>
                </a:path>
              </a:pathLst>
            </a:custGeom>
            <a:solidFill>
              <a:srgbClr val="000000"/>
            </a:solidFill>
            <a:ln w="7938">
              <a:solidFill>
                <a:srgbClr val="000000"/>
              </a:solidFill>
              <a:prstDash val="solid"/>
              <a:round/>
              <a:headEnd/>
              <a:tailEnd/>
            </a:ln>
          </p:spPr>
          <p:txBody>
            <a:bodyPr/>
            <a:lstStyle/>
            <a:p>
              <a:endParaRPr lang="fr-FR"/>
            </a:p>
          </p:txBody>
        </p:sp>
        <p:sp>
          <p:nvSpPr>
            <p:cNvPr id="1445" name="Line 1452"/>
            <p:cNvSpPr>
              <a:spLocks noChangeShapeType="1"/>
            </p:cNvSpPr>
            <p:nvPr/>
          </p:nvSpPr>
          <p:spPr bwMode="auto">
            <a:xfrm rot="2966587">
              <a:off x="8008535" y="4656932"/>
              <a:ext cx="114300" cy="30162"/>
            </a:xfrm>
            <a:prstGeom prst="line">
              <a:avLst/>
            </a:prstGeom>
            <a:noFill/>
            <a:ln w="7938">
              <a:solidFill>
                <a:srgbClr val="000000"/>
              </a:solidFill>
              <a:round/>
              <a:headEnd/>
              <a:tailEnd/>
            </a:ln>
          </p:spPr>
          <p:txBody>
            <a:bodyPr/>
            <a:lstStyle/>
            <a:p>
              <a:endParaRPr lang="fr-FR"/>
            </a:p>
          </p:txBody>
        </p:sp>
        <p:sp>
          <p:nvSpPr>
            <p:cNvPr id="1446" name="Line 1453"/>
            <p:cNvSpPr>
              <a:spLocks noChangeShapeType="1"/>
            </p:cNvSpPr>
            <p:nvPr/>
          </p:nvSpPr>
          <p:spPr bwMode="auto">
            <a:xfrm rot="2966587" flipV="1">
              <a:off x="8046635" y="4618832"/>
              <a:ext cx="38100" cy="106362"/>
            </a:xfrm>
            <a:prstGeom prst="line">
              <a:avLst/>
            </a:prstGeom>
            <a:noFill/>
            <a:ln w="7938">
              <a:solidFill>
                <a:srgbClr val="000000"/>
              </a:solidFill>
              <a:round/>
              <a:headEnd/>
              <a:tailEnd/>
            </a:ln>
          </p:spPr>
          <p:txBody>
            <a:bodyPr/>
            <a:lstStyle/>
            <a:p>
              <a:endParaRPr lang="fr-FR"/>
            </a:p>
          </p:txBody>
        </p:sp>
        <p:sp>
          <p:nvSpPr>
            <p:cNvPr id="1447" name="Freeform 1454"/>
            <p:cNvSpPr>
              <a:spLocks/>
            </p:cNvSpPr>
            <p:nvPr/>
          </p:nvSpPr>
          <p:spPr bwMode="auto">
            <a:xfrm rot="2966587">
              <a:off x="8329210" y="4847432"/>
              <a:ext cx="38100" cy="30162"/>
            </a:xfrm>
            <a:custGeom>
              <a:avLst/>
              <a:gdLst/>
              <a:ahLst/>
              <a:cxnLst>
                <a:cxn ang="0">
                  <a:pos x="19" y="19"/>
                </a:cxn>
                <a:cxn ang="0">
                  <a:pos x="19" y="19"/>
                </a:cxn>
                <a:cxn ang="0">
                  <a:pos x="14" y="19"/>
                </a:cxn>
                <a:cxn ang="0">
                  <a:pos x="14" y="19"/>
                </a:cxn>
                <a:cxn ang="0">
                  <a:pos x="14" y="19"/>
                </a:cxn>
                <a:cxn ang="0">
                  <a:pos x="9" y="19"/>
                </a:cxn>
                <a:cxn ang="0">
                  <a:pos x="9" y="19"/>
                </a:cxn>
                <a:cxn ang="0">
                  <a:pos x="9" y="19"/>
                </a:cxn>
                <a:cxn ang="0">
                  <a:pos x="4" y="19"/>
                </a:cxn>
                <a:cxn ang="0">
                  <a:pos x="4" y="19"/>
                </a:cxn>
                <a:cxn ang="0">
                  <a:pos x="4" y="15"/>
                </a:cxn>
                <a:cxn ang="0">
                  <a:pos x="4" y="15"/>
                </a:cxn>
                <a:cxn ang="0">
                  <a:pos x="0" y="15"/>
                </a:cxn>
                <a:cxn ang="0">
                  <a:pos x="0" y="10"/>
                </a:cxn>
                <a:cxn ang="0">
                  <a:pos x="0" y="10"/>
                </a:cxn>
                <a:cxn ang="0">
                  <a:pos x="4" y="5"/>
                </a:cxn>
                <a:cxn ang="0">
                  <a:pos x="4" y="5"/>
                </a:cxn>
                <a:cxn ang="0">
                  <a:pos x="4" y="5"/>
                </a:cxn>
                <a:cxn ang="0">
                  <a:pos x="4" y="0"/>
                </a:cxn>
                <a:cxn ang="0">
                  <a:pos x="9" y="0"/>
                </a:cxn>
                <a:cxn ang="0">
                  <a:pos x="9" y="0"/>
                </a:cxn>
                <a:cxn ang="0">
                  <a:pos x="9" y="0"/>
                </a:cxn>
                <a:cxn ang="0">
                  <a:pos x="14" y="0"/>
                </a:cxn>
                <a:cxn ang="0">
                  <a:pos x="14" y="0"/>
                </a:cxn>
                <a:cxn ang="0">
                  <a:pos x="14" y="0"/>
                </a:cxn>
                <a:cxn ang="0">
                  <a:pos x="19" y="0"/>
                </a:cxn>
                <a:cxn ang="0">
                  <a:pos x="19" y="5"/>
                </a:cxn>
                <a:cxn ang="0">
                  <a:pos x="19" y="5"/>
                </a:cxn>
                <a:cxn ang="0">
                  <a:pos x="24" y="5"/>
                </a:cxn>
                <a:cxn ang="0">
                  <a:pos x="24" y="10"/>
                </a:cxn>
                <a:cxn ang="0">
                  <a:pos x="24" y="10"/>
                </a:cxn>
                <a:cxn ang="0">
                  <a:pos x="24" y="10"/>
                </a:cxn>
                <a:cxn ang="0">
                  <a:pos x="24" y="15"/>
                </a:cxn>
                <a:cxn ang="0">
                  <a:pos x="24" y="15"/>
                </a:cxn>
                <a:cxn ang="0">
                  <a:pos x="24" y="15"/>
                </a:cxn>
                <a:cxn ang="0">
                  <a:pos x="19" y="19"/>
                </a:cxn>
                <a:cxn ang="0">
                  <a:pos x="19" y="19"/>
                </a:cxn>
              </a:cxnLst>
              <a:rect l="0" t="0" r="r" b="b"/>
              <a:pathLst>
                <a:path w="24" h="19">
                  <a:moveTo>
                    <a:pt x="19" y="19"/>
                  </a:moveTo>
                  <a:lnTo>
                    <a:pt x="19" y="19"/>
                  </a:lnTo>
                  <a:lnTo>
                    <a:pt x="14" y="19"/>
                  </a:lnTo>
                  <a:lnTo>
                    <a:pt x="14" y="19"/>
                  </a:lnTo>
                  <a:lnTo>
                    <a:pt x="14" y="19"/>
                  </a:lnTo>
                  <a:lnTo>
                    <a:pt x="9" y="19"/>
                  </a:lnTo>
                  <a:lnTo>
                    <a:pt x="9" y="19"/>
                  </a:lnTo>
                  <a:lnTo>
                    <a:pt x="9" y="19"/>
                  </a:lnTo>
                  <a:lnTo>
                    <a:pt x="4" y="19"/>
                  </a:lnTo>
                  <a:lnTo>
                    <a:pt x="4" y="19"/>
                  </a:lnTo>
                  <a:lnTo>
                    <a:pt x="4" y="15"/>
                  </a:lnTo>
                  <a:lnTo>
                    <a:pt x="4" y="15"/>
                  </a:lnTo>
                  <a:lnTo>
                    <a:pt x="0" y="15"/>
                  </a:lnTo>
                  <a:lnTo>
                    <a:pt x="0" y="10"/>
                  </a:lnTo>
                  <a:lnTo>
                    <a:pt x="0" y="10"/>
                  </a:lnTo>
                  <a:lnTo>
                    <a:pt x="4" y="5"/>
                  </a:lnTo>
                  <a:lnTo>
                    <a:pt x="4" y="5"/>
                  </a:lnTo>
                  <a:lnTo>
                    <a:pt x="4" y="5"/>
                  </a:lnTo>
                  <a:lnTo>
                    <a:pt x="4" y="0"/>
                  </a:lnTo>
                  <a:lnTo>
                    <a:pt x="9" y="0"/>
                  </a:lnTo>
                  <a:lnTo>
                    <a:pt x="9" y="0"/>
                  </a:lnTo>
                  <a:lnTo>
                    <a:pt x="9" y="0"/>
                  </a:lnTo>
                  <a:lnTo>
                    <a:pt x="14" y="0"/>
                  </a:lnTo>
                  <a:lnTo>
                    <a:pt x="14" y="0"/>
                  </a:lnTo>
                  <a:lnTo>
                    <a:pt x="14" y="0"/>
                  </a:lnTo>
                  <a:lnTo>
                    <a:pt x="19" y="0"/>
                  </a:lnTo>
                  <a:lnTo>
                    <a:pt x="19" y="5"/>
                  </a:lnTo>
                  <a:lnTo>
                    <a:pt x="19" y="5"/>
                  </a:lnTo>
                  <a:lnTo>
                    <a:pt x="24" y="5"/>
                  </a:lnTo>
                  <a:lnTo>
                    <a:pt x="24" y="10"/>
                  </a:lnTo>
                  <a:lnTo>
                    <a:pt x="24" y="10"/>
                  </a:lnTo>
                  <a:lnTo>
                    <a:pt x="24" y="10"/>
                  </a:lnTo>
                  <a:lnTo>
                    <a:pt x="24" y="15"/>
                  </a:lnTo>
                  <a:lnTo>
                    <a:pt x="24" y="15"/>
                  </a:lnTo>
                  <a:lnTo>
                    <a:pt x="24" y="15"/>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448" name="Line 1455"/>
            <p:cNvSpPr>
              <a:spLocks noChangeShapeType="1"/>
            </p:cNvSpPr>
            <p:nvPr/>
          </p:nvSpPr>
          <p:spPr bwMode="auto">
            <a:xfrm rot="2966587" flipV="1">
              <a:off x="8303016" y="4830763"/>
              <a:ext cx="84138" cy="68262"/>
            </a:xfrm>
            <a:prstGeom prst="line">
              <a:avLst/>
            </a:prstGeom>
            <a:noFill/>
            <a:ln w="7938">
              <a:solidFill>
                <a:srgbClr val="000000"/>
              </a:solidFill>
              <a:round/>
              <a:headEnd/>
              <a:tailEnd/>
            </a:ln>
          </p:spPr>
          <p:txBody>
            <a:bodyPr/>
            <a:lstStyle/>
            <a:p>
              <a:endParaRPr lang="fr-FR"/>
            </a:p>
          </p:txBody>
        </p:sp>
        <p:sp>
          <p:nvSpPr>
            <p:cNvPr id="1449" name="Line 1456"/>
            <p:cNvSpPr>
              <a:spLocks noChangeShapeType="1"/>
            </p:cNvSpPr>
            <p:nvPr/>
          </p:nvSpPr>
          <p:spPr bwMode="auto">
            <a:xfrm rot="2966587">
              <a:off x="8310954" y="4822825"/>
              <a:ext cx="68262" cy="84138"/>
            </a:xfrm>
            <a:prstGeom prst="line">
              <a:avLst/>
            </a:prstGeom>
            <a:noFill/>
            <a:ln w="7938">
              <a:solidFill>
                <a:srgbClr val="000000"/>
              </a:solidFill>
              <a:round/>
              <a:headEnd/>
              <a:tailEnd/>
            </a:ln>
          </p:spPr>
          <p:txBody>
            <a:bodyPr/>
            <a:lstStyle/>
            <a:p>
              <a:endParaRPr lang="fr-FR"/>
            </a:p>
          </p:txBody>
        </p:sp>
        <p:sp>
          <p:nvSpPr>
            <p:cNvPr id="1450" name="Freeform 1457"/>
            <p:cNvSpPr>
              <a:spLocks/>
            </p:cNvSpPr>
            <p:nvPr/>
          </p:nvSpPr>
          <p:spPr bwMode="auto">
            <a:xfrm rot="2966587">
              <a:off x="8398266" y="4806950"/>
              <a:ext cx="30163" cy="30163"/>
            </a:xfrm>
            <a:custGeom>
              <a:avLst/>
              <a:gdLst/>
              <a:ahLst/>
              <a:cxnLst>
                <a:cxn ang="0">
                  <a:pos x="15" y="19"/>
                </a:cxn>
                <a:cxn ang="0">
                  <a:pos x="15" y="19"/>
                </a:cxn>
                <a:cxn ang="0">
                  <a:pos x="15" y="19"/>
                </a:cxn>
                <a:cxn ang="0">
                  <a:pos x="10" y="19"/>
                </a:cxn>
                <a:cxn ang="0">
                  <a:pos x="10" y="19"/>
                </a:cxn>
                <a:cxn ang="0">
                  <a:pos x="5" y="19"/>
                </a:cxn>
                <a:cxn ang="0">
                  <a:pos x="5" y="19"/>
                </a:cxn>
                <a:cxn ang="0">
                  <a:pos x="5" y="19"/>
                </a:cxn>
                <a:cxn ang="0">
                  <a:pos x="0" y="19"/>
                </a:cxn>
                <a:cxn ang="0">
                  <a:pos x="0" y="15"/>
                </a:cxn>
                <a:cxn ang="0">
                  <a:pos x="0" y="15"/>
                </a:cxn>
                <a:cxn ang="0">
                  <a:pos x="0" y="15"/>
                </a:cxn>
                <a:cxn ang="0">
                  <a:pos x="0" y="10"/>
                </a:cxn>
                <a:cxn ang="0">
                  <a:pos x="0" y="10"/>
                </a:cxn>
                <a:cxn ang="0">
                  <a:pos x="0" y="5"/>
                </a:cxn>
                <a:cxn ang="0">
                  <a:pos x="0" y="5"/>
                </a:cxn>
                <a:cxn ang="0">
                  <a:pos x="0" y="5"/>
                </a:cxn>
                <a:cxn ang="0">
                  <a:pos x="0" y="0"/>
                </a:cxn>
                <a:cxn ang="0">
                  <a:pos x="0" y="0"/>
                </a:cxn>
                <a:cxn ang="0">
                  <a:pos x="5" y="0"/>
                </a:cxn>
                <a:cxn ang="0">
                  <a:pos x="5" y="0"/>
                </a:cxn>
                <a:cxn ang="0">
                  <a:pos x="5" y="0"/>
                </a:cxn>
                <a:cxn ang="0">
                  <a:pos x="10" y="0"/>
                </a:cxn>
                <a:cxn ang="0">
                  <a:pos x="10" y="0"/>
                </a:cxn>
                <a:cxn ang="0">
                  <a:pos x="15" y="0"/>
                </a:cxn>
                <a:cxn ang="0">
                  <a:pos x="15" y="0"/>
                </a:cxn>
                <a:cxn ang="0">
                  <a:pos x="15" y="0"/>
                </a:cxn>
                <a:cxn ang="0">
                  <a:pos x="19" y="5"/>
                </a:cxn>
                <a:cxn ang="0">
                  <a:pos x="19" y="5"/>
                </a:cxn>
                <a:cxn ang="0">
                  <a:pos x="19" y="5"/>
                </a:cxn>
                <a:cxn ang="0">
                  <a:pos x="19" y="10"/>
                </a:cxn>
                <a:cxn ang="0">
                  <a:pos x="19" y="10"/>
                </a:cxn>
                <a:cxn ang="0">
                  <a:pos x="19" y="10"/>
                </a:cxn>
                <a:cxn ang="0">
                  <a:pos x="19" y="15"/>
                </a:cxn>
                <a:cxn ang="0">
                  <a:pos x="19" y="15"/>
                </a:cxn>
                <a:cxn ang="0">
                  <a:pos x="19" y="15"/>
                </a:cxn>
                <a:cxn ang="0">
                  <a:pos x="15" y="19"/>
                </a:cxn>
              </a:cxnLst>
              <a:rect l="0" t="0" r="r" b="b"/>
              <a:pathLst>
                <a:path w="19" h="19">
                  <a:moveTo>
                    <a:pt x="15" y="19"/>
                  </a:moveTo>
                  <a:lnTo>
                    <a:pt x="15" y="19"/>
                  </a:lnTo>
                  <a:lnTo>
                    <a:pt x="15" y="19"/>
                  </a:lnTo>
                  <a:lnTo>
                    <a:pt x="10" y="19"/>
                  </a:lnTo>
                  <a:lnTo>
                    <a:pt x="10" y="19"/>
                  </a:lnTo>
                  <a:lnTo>
                    <a:pt x="5" y="19"/>
                  </a:lnTo>
                  <a:lnTo>
                    <a:pt x="5" y="19"/>
                  </a:lnTo>
                  <a:lnTo>
                    <a:pt x="5" y="19"/>
                  </a:lnTo>
                  <a:lnTo>
                    <a:pt x="0" y="19"/>
                  </a:lnTo>
                  <a:lnTo>
                    <a:pt x="0" y="15"/>
                  </a:lnTo>
                  <a:lnTo>
                    <a:pt x="0" y="15"/>
                  </a:lnTo>
                  <a:lnTo>
                    <a:pt x="0" y="15"/>
                  </a:lnTo>
                  <a:lnTo>
                    <a:pt x="0" y="10"/>
                  </a:lnTo>
                  <a:lnTo>
                    <a:pt x="0" y="10"/>
                  </a:lnTo>
                  <a:lnTo>
                    <a:pt x="0" y="5"/>
                  </a:lnTo>
                  <a:lnTo>
                    <a:pt x="0" y="5"/>
                  </a:lnTo>
                  <a:lnTo>
                    <a:pt x="0" y="5"/>
                  </a:lnTo>
                  <a:lnTo>
                    <a:pt x="0" y="0"/>
                  </a:lnTo>
                  <a:lnTo>
                    <a:pt x="0" y="0"/>
                  </a:lnTo>
                  <a:lnTo>
                    <a:pt x="5" y="0"/>
                  </a:lnTo>
                  <a:lnTo>
                    <a:pt x="5" y="0"/>
                  </a:lnTo>
                  <a:lnTo>
                    <a:pt x="5" y="0"/>
                  </a:lnTo>
                  <a:lnTo>
                    <a:pt x="10" y="0"/>
                  </a:lnTo>
                  <a:lnTo>
                    <a:pt x="10" y="0"/>
                  </a:lnTo>
                  <a:lnTo>
                    <a:pt x="15" y="0"/>
                  </a:lnTo>
                  <a:lnTo>
                    <a:pt x="15" y="0"/>
                  </a:lnTo>
                  <a:lnTo>
                    <a:pt x="15" y="0"/>
                  </a:lnTo>
                  <a:lnTo>
                    <a:pt x="19" y="5"/>
                  </a:lnTo>
                  <a:lnTo>
                    <a:pt x="19" y="5"/>
                  </a:lnTo>
                  <a:lnTo>
                    <a:pt x="19" y="5"/>
                  </a:lnTo>
                  <a:lnTo>
                    <a:pt x="19" y="10"/>
                  </a:lnTo>
                  <a:lnTo>
                    <a:pt x="19" y="10"/>
                  </a:lnTo>
                  <a:lnTo>
                    <a:pt x="19" y="10"/>
                  </a:lnTo>
                  <a:lnTo>
                    <a:pt x="19" y="15"/>
                  </a:lnTo>
                  <a:lnTo>
                    <a:pt x="19" y="15"/>
                  </a:lnTo>
                  <a:lnTo>
                    <a:pt x="19" y="15"/>
                  </a:lnTo>
                  <a:lnTo>
                    <a:pt x="15" y="19"/>
                  </a:lnTo>
                  <a:close/>
                </a:path>
              </a:pathLst>
            </a:custGeom>
            <a:solidFill>
              <a:srgbClr val="000000"/>
            </a:solidFill>
            <a:ln w="7938">
              <a:solidFill>
                <a:srgbClr val="000000"/>
              </a:solidFill>
              <a:prstDash val="solid"/>
              <a:round/>
              <a:headEnd/>
              <a:tailEnd/>
            </a:ln>
          </p:spPr>
          <p:txBody>
            <a:bodyPr/>
            <a:lstStyle/>
            <a:p>
              <a:endParaRPr lang="fr-FR"/>
            </a:p>
          </p:txBody>
        </p:sp>
        <p:sp>
          <p:nvSpPr>
            <p:cNvPr id="1451" name="Line 1458"/>
            <p:cNvSpPr>
              <a:spLocks noChangeShapeType="1"/>
            </p:cNvSpPr>
            <p:nvPr/>
          </p:nvSpPr>
          <p:spPr bwMode="auto">
            <a:xfrm rot="2966587" flipV="1">
              <a:off x="8368103" y="4784726"/>
              <a:ext cx="92075" cy="76200"/>
            </a:xfrm>
            <a:prstGeom prst="line">
              <a:avLst/>
            </a:prstGeom>
            <a:noFill/>
            <a:ln w="7938">
              <a:solidFill>
                <a:srgbClr val="000000"/>
              </a:solidFill>
              <a:round/>
              <a:headEnd/>
              <a:tailEnd/>
            </a:ln>
          </p:spPr>
          <p:txBody>
            <a:bodyPr/>
            <a:lstStyle/>
            <a:p>
              <a:endParaRPr lang="fr-FR"/>
            </a:p>
          </p:txBody>
        </p:sp>
        <p:sp>
          <p:nvSpPr>
            <p:cNvPr id="1452" name="Line 1459"/>
            <p:cNvSpPr>
              <a:spLocks noChangeShapeType="1"/>
            </p:cNvSpPr>
            <p:nvPr/>
          </p:nvSpPr>
          <p:spPr bwMode="auto">
            <a:xfrm rot="2966587">
              <a:off x="8376042" y="4776787"/>
              <a:ext cx="76200" cy="92075"/>
            </a:xfrm>
            <a:prstGeom prst="line">
              <a:avLst/>
            </a:prstGeom>
            <a:noFill/>
            <a:ln w="7938">
              <a:solidFill>
                <a:srgbClr val="000000"/>
              </a:solidFill>
              <a:round/>
              <a:headEnd/>
              <a:tailEnd/>
            </a:ln>
          </p:spPr>
          <p:txBody>
            <a:bodyPr/>
            <a:lstStyle/>
            <a:p>
              <a:endParaRPr lang="fr-FR"/>
            </a:p>
          </p:txBody>
        </p:sp>
        <p:sp>
          <p:nvSpPr>
            <p:cNvPr id="1453" name="Freeform 1460"/>
            <p:cNvSpPr>
              <a:spLocks/>
            </p:cNvSpPr>
            <p:nvPr/>
          </p:nvSpPr>
          <p:spPr bwMode="auto">
            <a:xfrm rot="2966587">
              <a:off x="8458591" y="4795838"/>
              <a:ext cx="68263" cy="84137"/>
            </a:xfrm>
            <a:custGeom>
              <a:avLst/>
              <a:gdLst/>
              <a:ahLst/>
              <a:cxnLst>
                <a:cxn ang="0">
                  <a:pos x="0" y="0"/>
                </a:cxn>
                <a:cxn ang="0">
                  <a:pos x="0" y="0"/>
                </a:cxn>
                <a:cxn ang="0">
                  <a:pos x="5" y="0"/>
                </a:cxn>
                <a:cxn ang="0">
                  <a:pos x="5" y="0"/>
                </a:cxn>
                <a:cxn ang="0">
                  <a:pos x="10" y="0"/>
                </a:cxn>
                <a:cxn ang="0">
                  <a:pos x="10" y="5"/>
                </a:cxn>
                <a:cxn ang="0">
                  <a:pos x="15" y="5"/>
                </a:cxn>
                <a:cxn ang="0">
                  <a:pos x="19" y="10"/>
                </a:cxn>
                <a:cxn ang="0">
                  <a:pos x="24" y="15"/>
                </a:cxn>
                <a:cxn ang="0">
                  <a:pos x="24" y="15"/>
                </a:cxn>
                <a:cxn ang="0">
                  <a:pos x="29" y="19"/>
                </a:cxn>
                <a:cxn ang="0">
                  <a:pos x="29" y="19"/>
                </a:cxn>
                <a:cxn ang="0">
                  <a:pos x="34" y="24"/>
                </a:cxn>
                <a:cxn ang="0">
                  <a:pos x="34" y="29"/>
                </a:cxn>
                <a:cxn ang="0">
                  <a:pos x="39" y="34"/>
                </a:cxn>
                <a:cxn ang="0">
                  <a:pos x="39" y="39"/>
                </a:cxn>
                <a:cxn ang="0">
                  <a:pos x="43" y="43"/>
                </a:cxn>
                <a:cxn ang="0">
                  <a:pos x="43" y="43"/>
                </a:cxn>
                <a:cxn ang="0">
                  <a:pos x="43" y="48"/>
                </a:cxn>
                <a:cxn ang="0">
                  <a:pos x="43" y="48"/>
                </a:cxn>
                <a:cxn ang="0">
                  <a:pos x="43" y="53"/>
                </a:cxn>
                <a:cxn ang="0">
                  <a:pos x="43" y="53"/>
                </a:cxn>
                <a:cxn ang="0">
                  <a:pos x="43" y="53"/>
                </a:cxn>
                <a:cxn ang="0">
                  <a:pos x="39" y="53"/>
                </a:cxn>
                <a:cxn ang="0">
                  <a:pos x="39" y="53"/>
                </a:cxn>
                <a:cxn ang="0">
                  <a:pos x="34" y="53"/>
                </a:cxn>
                <a:cxn ang="0">
                  <a:pos x="34" y="53"/>
                </a:cxn>
                <a:cxn ang="0">
                  <a:pos x="29" y="53"/>
                </a:cxn>
                <a:cxn ang="0">
                  <a:pos x="24" y="48"/>
                </a:cxn>
                <a:cxn ang="0">
                  <a:pos x="24" y="48"/>
                </a:cxn>
                <a:cxn ang="0">
                  <a:pos x="19" y="43"/>
                </a:cxn>
                <a:cxn ang="0">
                  <a:pos x="15" y="39"/>
                </a:cxn>
                <a:cxn ang="0">
                  <a:pos x="10" y="34"/>
                </a:cxn>
                <a:cxn ang="0">
                  <a:pos x="10" y="34"/>
                </a:cxn>
                <a:cxn ang="0">
                  <a:pos x="10" y="29"/>
                </a:cxn>
                <a:cxn ang="0">
                  <a:pos x="5" y="24"/>
                </a:cxn>
                <a:cxn ang="0">
                  <a:pos x="5" y="24"/>
                </a:cxn>
                <a:cxn ang="0">
                  <a:pos x="0" y="19"/>
                </a:cxn>
                <a:cxn ang="0">
                  <a:pos x="0" y="15"/>
                </a:cxn>
                <a:cxn ang="0">
                  <a:pos x="0" y="10"/>
                </a:cxn>
                <a:cxn ang="0">
                  <a:pos x="0" y="10"/>
                </a:cxn>
                <a:cxn ang="0">
                  <a:pos x="0" y="5"/>
                </a:cxn>
                <a:cxn ang="0">
                  <a:pos x="0" y="5"/>
                </a:cxn>
                <a:cxn ang="0">
                  <a:pos x="0" y="0"/>
                </a:cxn>
                <a:cxn ang="0">
                  <a:pos x="0" y="0"/>
                </a:cxn>
              </a:cxnLst>
              <a:rect l="0" t="0" r="r" b="b"/>
              <a:pathLst>
                <a:path w="43" h="53">
                  <a:moveTo>
                    <a:pt x="0" y="0"/>
                  </a:moveTo>
                  <a:lnTo>
                    <a:pt x="0" y="0"/>
                  </a:lnTo>
                  <a:lnTo>
                    <a:pt x="5" y="0"/>
                  </a:lnTo>
                  <a:lnTo>
                    <a:pt x="5" y="0"/>
                  </a:lnTo>
                  <a:lnTo>
                    <a:pt x="10" y="0"/>
                  </a:lnTo>
                  <a:lnTo>
                    <a:pt x="10" y="5"/>
                  </a:lnTo>
                  <a:lnTo>
                    <a:pt x="15" y="5"/>
                  </a:lnTo>
                  <a:lnTo>
                    <a:pt x="19" y="10"/>
                  </a:lnTo>
                  <a:lnTo>
                    <a:pt x="24" y="15"/>
                  </a:lnTo>
                  <a:lnTo>
                    <a:pt x="24" y="15"/>
                  </a:lnTo>
                  <a:lnTo>
                    <a:pt x="29" y="19"/>
                  </a:lnTo>
                  <a:lnTo>
                    <a:pt x="29" y="19"/>
                  </a:lnTo>
                  <a:lnTo>
                    <a:pt x="34" y="24"/>
                  </a:lnTo>
                  <a:lnTo>
                    <a:pt x="34" y="29"/>
                  </a:lnTo>
                  <a:lnTo>
                    <a:pt x="39" y="34"/>
                  </a:lnTo>
                  <a:lnTo>
                    <a:pt x="39" y="39"/>
                  </a:lnTo>
                  <a:lnTo>
                    <a:pt x="43" y="43"/>
                  </a:lnTo>
                  <a:lnTo>
                    <a:pt x="43" y="43"/>
                  </a:lnTo>
                  <a:lnTo>
                    <a:pt x="43" y="48"/>
                  </a:lnTo>
                  <a:lnTo>
                    <a:pt x="43" y="48"/>
                  </a:lnTo>
                  <a:lnTo>
                    <a:pt x="43" y="53"/>
                  </a:lnTo>
                  <a:lnTo>
                    <a:pt x="43" y="53"/>
                  </a:lnTo>
                  <a:lnTo>
                    <a:pt x="43" y="53"/>
                  </a:lnTo>
                  <a:lnTo>
                    <a:pt x="39" y="53"/>
                  </a:lnTo>
                  <a:lnTo>
                    <a:pt x="39" y="53"/>
                  </a:lnTo>
                  <a:lnTo>
                    <a:pt x="34" y="53"/>
                  </a:lnTo>
                  <a:lnTo>
                    <a:pt x="34" y="53"/>
                  </a:lnTo>
                  <a:lnTo>
                    <a:pt x="29" y="53"/>
                  </a:lnTo>
                  <a:lnTo>
                    <a:pt x="24" y="48"/>
                  </a:lnTo>
                  <a:lnTo>
                    <a:pt x="24" y="48"/>
                  </a:lnTo>
                  <a:lnTo>
                    <a:pt x="19" y="43"/>
                  </a:lnTo>
                  <a:lnTo>
                    <a:pt x="15" y="39"/>
                  </a:lnTo>
                  <a:lnTo>
                    <a:pt x="10" y="34"/>
                  </a:lnTo>
                  <a:lnTo>
                    <a:pt x="10" y="34"/>
                  </a:lnTo>
                  <a:lnTo>
                    <a:pt x="10" y="29"/>
                  </a:lnTo>
                  <a:lnTo>
                    <a:pt x="5" y="24"/>
                  </a:lnTo>
                  <a:lnTo>
                    <a:pt x="5" y="24"/>
                  </a:lnTo>
                  <a:lnTo>
                    <a:pt x="0" y="19"/>
                  </a:lnTo>
                  <a:lnTo>
                    <a:pt x="0" y="15"/>
                  </a:lnTo>
                  <a:lnTo>
                    <a:pt x="0" y="10"/>
                  </a:lnTo>
                  <a:lnTo>
                    <a:pt x="0" y="10"/>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54" name="Freeform 1461"/>
            <p:cNvSpPr>
              <a:spLocks/>
            </p:cNvSpPr>
            <p:nvPr/>
          </p:nvSpPr>
          <p:spPr bwMode="auto">
            <a:xfrm rot="2966587">
              <a:off x="8524473" y="4341019"/>
              <a:ext cx="106362" cy="38100"/>
            </a:xfrm>
            <a:custGeom>
              <a:avLst/>
              <a:gdLst/>
              <a:ahLst/>
              <a:cxnLst>
                <a:cxn ang="0">
                  <a:pos x="67" y="15"/>
                </a:cxn>
                <a:cxn ang="0">
                  <a:pos x="67" y="15"/>
                </a:cxn>
                <a:cxn ang="0">
                  <a:pos x="67" y="19"/>
                </a:cxn>
                <a:cxn ang="0">
                  <a:pos x="62" y="19"/>
                </a:cxn>
                <a:cxn ang="0">
                  <a:pos x="62" y="19"/>
                </a:cxn>
                <a:cxn ang="0">
                  <a:pos x="57" y="19"/>
                </a:cxn>
                <a:cxn ang="0">
                  <a:pos x="52" y="24"/>
                </a:cxn>
                <a:cxn ang="0">
                  <a:pos x="48" y="24"/>
                </a:cxn>
                <a:cxn ang="0">
                  <a:pos x="43" y="24"/>
                </a:cxn>
                <a:cxn ang="0">
                  <a:pos x="38" y="24"/>
                </a:cxn>
                <a:cxn ang="0">
                  <a:pos x="33" y="24"/>
                </a:cxn>
                <a:cxn ang="0">
                  <a:pos x="33" y="24"/>
                </a:cxn>
                <a:cxn ang="0">
                  <a:pos x="28" y="24"/>
                </a:cxn>
                <a:cxn ang="0">
                  <a:pos x="24" y="19"/>
                </a:cxn>
                <a:cxn ang="0">
                  <a:pos x="19" y="19"/>
                </a:cxn>
                <a:cxn ang="0">
                  <a:pos x="14" y="19"/>
                </a:cxn>
                <a:cxn ang="0">
                  <a:pos x="9" y="19"/>
                </a:cxn>
                <a:cxn ang="0">
                  <a:pos x="4" y="15"/>
                </a:cxn>
                <a:cxn ang="0">
                  <a:pos x="4" y="15"/>
                </a:cxn>
                <a:cxn ang="0">
                  <a:pos x="4" y="15"/>
                </a:cxn>
                <a:cxn ang="0">
                  <a:pos x="0" y="10"/>
                </a:cxn>
                <a:cxn ang="0">
                  <a:pos x="0" y="10"/>
                </a:cxn>
                <a:cxn ang="0">
                  <a:pos x="0" y="10"/>
                </a:cxn>
                <a:cxn ang="0">
                  <a:pos x="0" y="5"/>
                </a:cxn>
                <a:cxn ang="0">
                  <a:pos x="4" y="5"/>
                </a:cxn>
                <a:cxn ang="0">
                  <a:pos x="4" y="5"/>
                </a:cxn>
                <a:cxn ang="0">
                  <a:pos x="9" y="5"/>
                </a:cxn>
                <a:cxn ang="0">
                  <a:pos x="9" y="0"/>
                </a:cxn>
                <a:cxn ang="0">
                  <a:pos x="14" y="0"/>
                </a:cxn>
                <a:cxn ang="0">
                  <a:pos x="19" y="0"/>
                </a:cxn>
                <a:cxn ang="0">
                  <a:pos x="24" y="0"/>
                </a:cxn>
                <a:cxn ang="0">
                  <a:pos x="28" y="0"/>
                </a:cxn>
                <a:cxn ang="0">
                  <a:pos x="33" y="0"/>
                </a:cxn>
                <a:cxn ang="0">
                  <a:pos x="33" y="0"/>
                </a:cxn>
                <a:cxn ang="0">
                  <a:pos x="38" y="0"/>
                </a:cxn>
                <a:cxn ang="0">
                  <a:pos x="43" y="0"/>
                </a:cxn>
                <a:cxn ang="0">
                  <a:pos x="48" y="0"/>
                </a:cxn>
                <a:cxn ang="0">
                  <a:pos x="52" y="5"/>
                </a:cxn>
                <a:cxn ang="0">
                  <a:pos x="57" y="5"/>
                </a:cxn>
                <a:cxn ang="0">
                  <a:pos x="62" y="5"/>
                </a:cxn>
                <a:cxn ang="0">
                  <a:pos x="62" y="10"/>
                </a:cxn>
                <a:cxn ang="0">
                  <a:pos x="67" y="10"/>
                </a:cxn>
                <a:cxn ang="0">
                  <a:pos x="67" y="10"/>
                </a:cxn>
                <a:cxn ang="0">
                  <a:pos x="67" y="15"/>
                </a:cxn>
                <a:cxn ang="0">
                  <a:pos x="67" y="15"/>
                </a:cxn>
              </a:cxnLst>
              <a:rect l="0" t="0" r="r" b="b"/>
              <a:pathLst>
                <a:path w="67" h="24">
                  <a:moveTo>
                    <a:pt x="67" y="15"/>
                  </a:moveTo>
                  <a:lnTo>
                    <a:pt x="67" y="15"/>
                  </a:lnTo>
                  <a:lnTo>
                    <a:pt x="67" y="19"/>
                  </a:lnTo>
                  <a:lnTo>
                    <a:pt x="62" y="19"/>
                  </a:lnTo>
                  <a:lnTo>
                    <a:pt x="62" y="19"/>
                  </a:lnTo>
                  <a:lnTo>
                    <a:pt x="57" y="19"/>
                  </a:lnTo>
                  <a:lnTo>
                    <a:pt x="52" y="24"/>
                  </a:lnTo>
                  <a:lnTo>
                    <a:pt x="48" y="24"/>
                  </a:lnTo>
                  <a:lnTo>
                    <a:pt x="43" y="24"/>
                  </a:lnTo>
                  <a:lnTo>
                    <a:pt x="38" y="24"/>
                  </a:lnTo>
                  <a:lnTo>
                    <a:pt x="33" y="24"/>
                  </a:lnTo>
                  <a:lnTo>
                    <a:pt x="33" y="24"/>
                  </a:lnTo>
                  <a:lnTo>
                    <a:pt x="28" y="24"/>
                  </a:lnTo>
                  <a:lnTo>
                    <a:pt x="24" y="19"/>
                  </a:lnTo>
                  <a:lnTo>
                    <a:pt x="19" y="19"/>
                  </a:lnTo>
                  <a:lnTo>
                    <a:pt x="14" y="19"/>
                  </a:lnTo>
                  <a:lnTo>
                    <a:pt x="9" y="19"/>
                  </a:lnTo>
                  <a:lnTo>
                    <a:pt x="4" y="15"/>
                  </a:lnTo>
                  <a:lnTo>
                    <a:pt x="4" y="15"/>
                  </a:lnTo>
                  <a:lnTo>
                    <a:pt x="4" y="15"/>
                  </a:lnTo>
                  <a:lnTo>
                    <a:pt x="0" y="10"/>
                  </a:lnTo>
                  <a:lnTo>
                    <a:pt x="0" y="10"/>
                  </a:lnTo>
                  <a:lnTo>
                    <a:pt x="0" y="10"/>
                  </a:lnTo>
                  <a:lnTo>
                    <a:pt x="0" y="5"/>
                  </a:lnTo>
                  <a:lnTo>
                    <a:pt x="4" y="5"/>
                  </a:lnTo>
                  <a:lnTo>
                    <a:pt x="4" y="5"/>
                  </a:lnTo>
                  <a:lnTo>
                    <a:pt x="9" y="5"/>
                  </a:lnTo>
                  <a:lnTo>
                    <a:pt x="9" y="0"/>
                  </a:lnTo>
                  <a:lnTo>
                    <a:pt x="14" y="0"/>
                  </a:lnTo>
                  <a:lnTo>
                    <a:pt x="19" y="0"/>
                  </a:lnTo>
                  <a:lnTo>
                    <a:pt x="24" y="0"/>
                  </a:lnTo>
                  <a:lnTo>
                    <a:pt x="28" y="0"/>
                  </a:lnTo>
                  <a:lnTo>
                    <a:pt x="33" y="0"/>
                  </a:lnTo>
                  <a:lnTo>
                    <a:pt x="33" y="0"/>
                  </a:lnTo>
                  <a:lnTo>
                    <a:pt x="38" y="0"/>
                  </a:lnTo>
                  <a:lnTo>
                    <a:pt x="43" y="0"/>
                  </a:lnTo>
                  <a:lnTo>
                    <a:pt x="48" y="0"/>
                  </a:lnTo>
                  <a:lnTo>
                    <a:pt x="52" y="5"/>
                  </a:lnTo>
                  <a:lnTo>
                    <a:pt x="57" y="5"/>
                  </a:lnTo>
                  <a:lnTo>
                    <a:pt x="62" y="5"/>
                  </a:lnTo>
                  <a:lnTo>
                    <a:pt x="62" y="10"/>
                  </a:lnTo>
                  <a:lnTo>
                    <a:pt x="67" y="10"/>
                  </a:lnTo>
                  <a:lnTo>
                    <a:pt x="67" y="10"/>
                  </a:lnTo>
                  <a:lnTo>
                    <a:pt x="67" y="15"/>
                  </a:lnTo>
                  <a:lnTo>
                    <a:pt x="67" y="1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55" name="Freeform 1462"/>
            <p:cNvSpPr>
              <a:spLocks/>
            </p:cNvSpPr>
            <p:nvPr/>
          </p:nvSpPr>
          <p:spPr bwMode="auto">
            <a:xfrm rot="2966587">
              <a:off x="8370485" y="4269582"/>
              <a:ext cx="38100" cy="106362"/>
            </a:xfrm>
            <a:custGeom>
              <a:avLst/>
              <a:gdLst/>
              <a:ahLst/>
              <a:cxnLst>
                <a:cxn ang="0">
                  <a:pos x="10" y="67"/>
                </a:cxn>
                <a:cxn ang="0">
                  <a:pos x="10" y="67"/>
                </a:cxn>
                <a:cxn ang="0">
                  <a:pos x="10" y="67"/>
                </a:cxn>
                <a:cxn ang="0">
                  <a:pos x="5" y="62"/>
                </a:cxn>
                <a:cxn ang="0">
                  <a:pos x="5" y="58"/>
                </a:cxn>
                <a:cxn ang="0">
                  <a:pos x="5" y="58"/>
                </a:cxn>
                <a:cxn ang="0">
                  <a:pos x="5" y="53"/>
                </a:cxn>
                <a:cxn ang="0">
                  <a:pos x="5" y="48"/>
                </a:cxn>
                <a:cxn ang="0">
                  <a:pos x="0" y="43"/>
                </a:cxn>
                <a:cxn ang="0">
                  <a:pos x="0" y="38"/>
                </a:cxn>
                <a:cxn ang="0">
                  <a:pos x="0" y="34"/>
                </a:cxn>
                <a:cxn ang="0">
                  <a:pos x="0" y="34"/>
                </a:cxn>
                <a:cxn ang="0">
                  <a:pos x="5" y="29"/>
                </a:cxn>
                <a:cxn ang="0">
                  <a:pos x="5" y="24"/>
                </a:cxn>
                <a:cxn ang="0">
                  <a:pos x="5" y="19"/>
                </a:cxn>
                <a:cxn ang="0">
                  <a:pos x="5" y="14"/>
                </a:cxn>
                <a:cxn ang="0">
                  <a:pos x="10" y="10"/>
                </a:cxn>
                <a:cxn ang="0">
                  <a:pos x="10" y="5"/>
                </a:cxn>
                <a:cxn ang="0">
                  <a:pos x="10" y="5"/>
                </a:cxn>
                <a:cxn ang="0">
                  <a:pos x="15" y="0"/>
                </a:cxn>
                <a:cxn ang="0">
                  <a:pos x="15" y="0"/>
                </a:cxn>
                <a:cxn ang="0">
                  <a:pos x="15" y="0"/>
                </a:cxn>
                <a:cxn ang="0">
                  <a:pos x="15" y="0"/>
                </a:cxn>
                <a:cxn ang="0">
                  <a:pos x="20" y="0"/>
                </a:cxn>
                <a:cxn ang="0">
                  <a:pos x="20" y="0"/>
                </a:cxn>
                <a:cxn ang="0">
                  <a:pos x="20" y="5"/>
                </a:cxn>
                <a:cxn ang="0">
                  <a:pos x="24" y="5"/>
                </a:cxn>
                <a:cxn ang="0">
                  <a:pos x="24" y="10"/>
                </a:cxn>
                <a:cxn ang="0">
                  <a:pos x="24" y="14"/>
                </a:cxn>
                <a:cxn ang="0">
                  <a:pos x="24" y="19"/>
                </a:cxn>
                <a:cxn ang="0">
                  <a:pos x="24" y="24"/>
                </a:cxn>
                <a:cxn ang="0">
                  <a:pos x="24" y="29"/>
                </a:cxn>
                <a:cxn ang="0">
                  <a:pos x="24" y="34"/>
                </a:cxn>
                <a:cxn ang="0">
                  <a:pos x="24" y="34"/>
                </a:cxn>
                <a:cxn ang="0">
                  <a:pos x="24" y="38"/>
                </a:cxn>
                <a:cxn ang="0">
                  <a:pos x="24" y="43"/>
                </a:cxn>
                <a:cxn ang="0">
                  <a:pos x="24" y="48"/>
                </a:cxn>
                <a:cxn ang="0">
                  <a:pos x="20" y="53"/>
                </a:cxn>
                <a:cxn ang="0">
                  <a:pos x="20" y="58"/>
                </a:cxn>
                <a:cxn ang="0">
                  <a:pos x="20" y="62"/>
                </a:cxn>
                <a:cxn ang="0">
                  <a:pos x="15" y="62"/>
                </a:cxn>
                <a:cxn ang="0">
                  <a:pos x="15" y="67"/>
                </a:cxn>
                <a:cxn ang="0">
                  <a:pos x="15" y="67"/>
                </a:cxn>
                <a:cxn ang="0">
                  <a:pos x="10" y="67"/>
                </a:cxn>
                <a:cxn ang="0">
                  <a:pos x="10" y="67"/>
                </a:cxn>
              </a:cxnLst>
              <a:rect l="0" t="0" r="r" b="b"/>
              <a:pathLst>
                <a:path w="24" h="67">
                  <a:moveTo>
                    <a:pt x="10" y="67"/>
                  </a:moveTo>
                  <a:lnTo>
                    <a:pt x="10" y="67"/>
                  </a:lnTo>
                  <a:lnTo>
                    <a:pt x="10" y="67"/>
                  </a:lnTo>
                  <a:lnTo>
                    <a:pt x="5" y="62"/>
                  </a:lnTo>
                  <a:lnTo>
                    <a:pt x="5" y="58"/>
                  </a:lnTo>
                  <a:lnTo>
                    <a:pt x="5" y="58"/>
                  </a:lnTo>
                  <a:lnTo>
                    <a:pt x="5" y="53"/>
                  </a:lnTo>
                  <a:lnTo>
                    <a:pt x="5" y="48"/>
                  </a:lnTo>
                  <a:lnTo>
                    <a:pt x="0" y="43"/>
                  </a:lnTo>
                  <a:lnTo>
                    <a:pt x="0" y="38"/>
                  </a:lnTo>
                  <a:lnTo>
                    <a:pt x="0" y="34"/>
                  </a:lnTo>
                  <a:lnTo>
                    <a:pt x="0" y="34"/>
                  </a:lnTo>
                  <a:lnTo>
                    <a:pt x="5" y="29"/>
                  </a:lnTo>
                  <a:lnTo>
                    <a:pt x="5" y="24"/>
                  </a:lnTo>
                  <a:lnTo>
                    <a:pt x="5" y="19"/>
                  </a:lnTo>
                  <a:lnTo>
                    <a:pt x="5" y="14"/>
                  </a:lnTo>
                  <a:lnTo>
                    <a:pt x="10" y="10"/>
                  </a:lnTo>
                  <a:lnTo>
                    <a:pt x="10" y="5"/>
                  </a:lnTo>
                  <a:lnTo>
                    <a:pt x="10" y="5"/>
                  </a:lnTo>
                  <a:lnTo>
                    <a:pt x="15" y="0"/>
                  </a:lnTo>
                  <a:lnTo>
                    <a:pt x="15" y="0"/>
                  </a:lnTo>
                  <a:lnTo>
                    <a:pt x="15" y="0"/>
                  </a:lnTo>
                  <a:lnTo>
                    <a:pt x="15" y="0"/>
                  </a:lnTo>
                  <a:lnTo>
                    <a:pt x="20" y="0"/>
                  </a:lnTo>
                  <a:lnTo>
                    <a:pt x="20" y="0"/>
                  </a:lnTo>
                  <a:lnTo>
                    <a:pt x="20" y="5"/>
                  </a:lnTo>
                  <a:lnTo>
                    <a:pt x="24" y="5"/>
                  </a:lnTo>
                  <a:lnTo>
                    <a:pt x="24" y="10"/>
                  </a:lnTo>
                  <a:lnTo>
                    <a:pt x="24" y="14"/>
                  </a:lnTo>
                  <a:lnTo>
                    <a:pt x="24" y="19"/>
                  </a:lnTo>
                  <a:lnTo>
                    <a:pt x="24" y="24"/>
                  </a:lnTo>
                  <a:lnTo>
                    <a:pt x="24" y="29"/>
                  </a:lnTo>
                  <a:lnTo>
                    <a:pt x="24" y="34"/>
                  </a:lnTo>
                  <a:lnTo>
                    <a:pt x="24" y="34"/>
                  </a:lnTo>
                  <a:lnTo>
                    <a:pt x="24" y="38"/>
                  </a:lnTo>
                  <a:lnTo>
                    <a:pt x="24" y="43"/>
                  </a:lnTo>
                  <a:lnTo>
                    <a:pt x="24" y="48"/>
                  </a:lnTo>
                  <a:lnTo>
                    <a:pt x="20" y="53"/>
                  </a:lnTo>
                  <a:lnTo>
                    <a:pt x="20" y="58"/>
                  </a:lnTo>
                  <a:lnTo>
                    <a:pt x="20" y="62"/>
                  </a:lnTo>
                  <a:lnTo>
                    <a:pt x="15" y="62"/>
                  </a:lnTo>
                  <a:lnTo>
                    <a:pt x="15" y="67"/>
                  </a:lnTo>
                  <a:lnTo>
                    <a:pt x="15" y="67"/>
                  </a:lnTo>
                  <a:lnTo>
                    <a:pt x="10" y="67"/>
                  </a:lnTo>
                  <a:lnTo>
                    <a:pt x="10" y="67"/>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56" name="Freeform 1463"/>
            <p:cNvSpPr>
              <a:spLocks/>
            </p:cNvSpPr>
            <p:nvPr/>
          </p:nvSpPr>
          <p:spPr bwMode="auto">
            <a:xfrm rot="2966587">
              <a:off x="8205385" y="4317207"/>
              <a:ext cx="84137" cy="76200"/>
            </a:xfrm>
            <a:custGeom>
              <a:avLst/>
              <a:gdLst/>
              <a:ahLst/>
              <a:cxnLst>
                <a:cxn ang="0">
                  <a:pos x="0" y="43"/>
                </a:cxn>
                <a:cxn ang="0">
                  <a:pos x="0" y="43"/>
                </a:cxn>
                <a:cxn ang="0">
                  <a:pos x="0" y="43"/>
                </a:cxn>
                <a:cxn ang="0">
                  <a:pos x="0" y="39"/>
                </a:cxn>
                <a:cxn ang="0">
                  <a:pos x="5" y="34"/>
                </a:cxn>
                <a:cxn ang="0">
                  <a:pos x="5" y="34"/>
                </a:cxn>
                <a:cxn ang="0">
                  <a:pos x="5" y="29"/>
                </a:cxn>
                <a:cxn ang="0">
                  <a:pos x="9" y="24"/>
                </a:cxn>
                <a:cxn ang="0">
                  <a:pos x="14" y="24"/>
                </a:cxn>
                <a:cxn ang="0">
                  <a:pos x="19" y="19"/>
                </a:cxn>
                <a:cxn ang="0">
                  <a:pos x="19" y="15"/>
                </a:cxn>
                <a:cxn ang="0">
                  <a:pos x="19" y="15"/>
                </a:cxn>
                <a:cxn ang="0">
                  <a:pos x="24" y="10"/>
                </a:cxn>
                <a:cxn ang="0">
                  <a:pos x="29" y="10"/>
                </a:cxn>
                <a:cxn ang="0">
                  <a:pos x="33" y="5"/>
                </a:cxn>
                <a:cxn ang="0">
                  <a:pos x="38" y="5"/>
                </a:cxn>
                <a:cxn ang="0">
                  <a:pos x="43" y="5"/>
                </a:cxn>
                <a:cxn ang="0">
                  <a:pos x="43" y="0"/>
                </a:cxn>
                <a:cxn ang="0">
                  <a:pos x="48" y="0"/>
                </a:cxn>
                <a:cxn ang="0">
                  <a:pos x="53" y="0"/>
                </a:cxn>
                <a:cxn ang="0">
                  <a:pos x="53" y="0"/>
                </a:cxn>
                <a:cxn ang="0">
                  <a:pos x="53" y="5"/>
                </a:cxn>
                <a:cxn ang="0">
                  <a:pos x="53" y="5"/>
                </a:cxn>
                <a:cxn ang="0">
                  <a:pos x="53" y="5"/>
                </a:cxn>
                <a:cxn ang="0">
                  <a:pos x="53" y="5"/>
                </a:cxn>
                <a:cxn ang="0">
                  <a:pos x="53" y="10"/>
                </a:cxn>
                <a:cxn ang="0">
                  <a:pos x="53" y="10"/>
                </a:cxn>
                <a:cxn ang="0">
                  <a:pos x="53" y="15"/>
                </a:cxn>
                <a:cxn ang="0">
                  <a:pos x="48" y="19"/>
                </a:cxn>
                <a:cxn ang="0">
                  <a:pos x="48" y="24"/>
                </a:cxn>
                <a:cxn ang="0">
                  <a:pos x="43" y="24"/>
                </a:cxn>
                <a:cxn ang="0">
                  <a:pos x="38" y="29"/>
                </a:cxn>
                <a:cxn ang="0">
                  <a:pos x="33" y="34"/>
                </a:cxn>
                <a:cxn ang="0">
                  <a:pos x="33" y="34"/>
                </a:cxn>
                <a:cxn ang="0">
                  <a:pos x="29" y="34"/>
                </a:cxn>
                <a:cxn ang="0">
                  <a:pos x="29" y="39"/>
                </a:cxn>
                <a:cxn ang="0">
                  <a:pos x="24" y="43"/>
                </a:cxn>
                <a:cxn ang="0">
                  <a:pos x="19" y="43"/>
                </a:cxn>
                <a:cxn ang="0">
                  <a:pos x="14" y="43"/>
                </a:cxn>
                <a:cxn ang="0">
                  <a:pos x="9" y="48"/>
                </a:cxn>
                <a:cxn ang="0">
                  <a:pos x="9" y="48"/>
                </a:cxn>
                <a:cxn ang="0">
                  <a:pos x="5" y="48"/>
                </a:cxn>
                <a:cxn ang="0">
                  <a:pos x="5" y="48"/>
                </a:cxn>
                <a:cxn ang="0">
                  <a:pos x="0" y="43"/>
                </a:cxn>
                <a:cxn ang="0">
                  <a:pos x="0" y="43"/>
                </a:cxn>
              </a:cxnLst>
              <a:rect l="0" t="0" r="r" b="b"/>
              <a:pathLst>
                <a:path w="53" h="48">
                  <a:moveTo>
                    <a:pt x="0" y="43"/>
                  </a:moveTo>
                  <a:lnTo>
                    <a:pt x="0" y="43"/>
                  </a:lnTo>
                  <a:lnTo>
                    <a:pt x="0" y="43"/>
                  </a:lnTo>
                  <a:lnTo>
                    <a:pt x="0" y="39"/>
                  </a:lnTo>
                  <a:lnTo>
                    <a:pt x="5" y="34"/>
                  </a:lnTo>
                  <a:lnTo>
                    <a:pt x="5" y="34"/>
                  </a:lnTo>
                  <a:lnTo>
                    <a:pt x="5" y="29"/>
                  </a:lnTo>
                  <a:lnTo>
                    <a:pt x="9" y="24"/>
                  </a:lnTo>
                  <a:lnTo>
                    <a:pt x="14" y="24"/>
                  </a:lnTo>
                  <a:lnTo>
                    <a:pt x="19" y="19"/>
                  </a:lnTo>
                  <a:lnTo>
                    <a:pt x="19" y="15"/>
                  </a:lnTo>
                  <a:lnTo>
                    <a:pt x="19" y="15"/>
                  </a:lnTo>
                  <a:lnTo>
                    <a:pt x="24" y="10"/>
                  </a:lnTo>
                  <a:lnTo>
                    <a:pt x="29" y="10"/>
                  </a:lnTo>
                  <a:lnTo>
                    <a:pt x="33" y="5"/>
                  </a:lnTo>
                  <a:lnTo>
                    <a:pt x="38" y="5"/>
                  </a:lnTo>
                  <a:lnTo>
                    <a:pt x="43" y="5"/>
                  </a:lnTo>
                  <a:lnTo>
                    <a:pt x="43" y="0"/>
                  </a:lnTo>
                  <a:lnTo>
                    <a:pt x="48" y="0"/>
                  </a:lnTo>
                  <a:lnTo>
                    <a:pt x="53" y="0"/>
                  </a:lnTo>
                  <a:lnTo>
                    <a:pt x="53" y="0"/>
                  </a:lnTo>
                  <a:lnTo>
                    <a:pt x="53" y="5"/>
                  </a:lnTo>
                  <a:lnTo>
                    <a:pt x="53" y="5"/>
                  </a:lnTo>
                  <a:lnTo>
                    <a:pt x="53" y="5"/>
                  </a:lnTo>
                  <a:lnTo>
                    <a:pt x="53" y="5"/>
                  </a:lnTo>
                  <a:lnTo>
                    <a:pt x="53" y="10"/>
                  </a:lnTo>
                  <a:lnTo>
                    <a:pt x="53" y="10"/>
                  </a:lnTo>
                  <a:lnTo>
                    <a:pt x="53" y="15"/>
                  </a:lnTo>
                  <a:lnTo>
                    <a:pt x="48" y="19"/>
                  </a:lnTo>
                  <a:lnTo>
                    <a:pt x="48" y="24"/>
                  </a:lnTo>
                  <a:lnTo>
                    <a:pt x="43" y="24"/>
                  </a:lnTo>
                  <a:lnTo>
                    <a:pt x="38" y="29"/>
                  </a:lnTo>
                  <a:lnTo>
                    <a:pt x="33" y="34"/>
                  </a:lnTo>
                  <a:lnTo>
                    <a:pt x="33" y="34"/>
                  </a:lnTo>
                  <a:lnTo>
                    <a:pt x="29" y="34"/>
                  </a:lnTo>
                  <a:lnTo>
                    <a:pt x="29" y="39"/>
                  </a:lnTo>
                  <a:lnTo>
                    <a:pt x="24" y="43"/>
                  </a:lnTo>
                  <a:lnTo>
                    <a:pt x="19" y="43"/>
                  </a:lnTo>
                  <a:lnTo>
                    <a:pt x="14" y="43"/>
                  </a:lnTo>
                  <a:lnTo>
                    <a:pt x="9" y="48"/>
                  </a:lnTo>
                  <a:lnTo>
                    <a:pt x="9" y="48"/>
                  </a:lnTo>
                  <a:lnTo>
                    <a:pt x="5" y="48"/>
                  </a:lnTo>
                  <a:lnTo>
                    <a:pt x="5" y="48"/>
                  </a:lnTo>
                  <a:lnTo>
                    <a:pt x="0" y="43"/>
                  </a:lnTo>
                  <a:lnTo>
                    <a:pt x="0" y="4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57" name="Freeform 1464"/>
            <p:cNvSpPr>
              <a:spLocks/>
            </p:cNvSpPr>
            <p:nvPr/>
          </p:nvSpPr>
          <p:spPr bwMode="auto">
            <a:xfrm rot="2966587">
              <a:off x="8247453" y="4065588"/>
              <a:ext cx="92075" cy="69850"/>
            </a:xfrm>
            <a:custGeom>
              <a:avLst/>
              <a:gdLst/>
              <a:ahLst/>
              <a:cxnLst>
                <a:cxn ang="0">
                  <a:pos x="53" y="0"/>
                </a:cxn>
                <a:cxn ang="0">
                  <a:pos x="58" y="0"/>
                </a:cxn>
                <a:cxn ang="0">
                  <a:pos x="58" y="5"/>
                </a:cxn>
                <a:cxn ang="0">
                  <a:pos x="53" y="5"/>
                </a:cxn>
                <a:cxn ang="0">
                  <a:pos x="53" y="10"/>
                </a:cxn>
                <a:cxn ang="0">
                  <a:pos x="53" y="15"/>
                </a:cxn>
                <a:cxn ang="0">
                  <a:pos x="48" y="15"/>
                </a:cxn>
                <a:cxn ang="0">
                  <a:pos x="48" y="20"/>
                </a:cxn>
                <a:cxn ang="0">
                  <a:pos x="43" y="24"/>
                </a:cxn>
                <a:cxn ang="0">
                  <a:pos x="39" y="24"/>
                </a:cxn>
                <a:cxn ang="0">
                  <a:pos x="34" y="29"/>
                </a:cxn>
                <a:cxn ang="0">
                  <a:pos x="34" y="29"/>
                </a:cxn>
                <a:cxn ang="0">
                  <a:pos x="34" y="34"/>
                </a:cxn>
                <a:cxn ang="0">
                  <a:pos x="29" y="34"/>
                </a:cxn>
                <a:cxn ang="0">
                  <a:pos x="24" y="39"/>
                </a:cxn>
                <a:cxn ang="0">
                  <a:pos x="19" y="39"/>
                </a:cxn>
                <a:cxn ang="0">
                  <a:pos x="15" y="44"/>
                </a:cxn>
                <a:cxn ang="0">
                  <a:pos x="15" y="44"/>
                </a:cxn>
                <a:cxn ang="0">
                  <a:pos x="10" y="44"/>
                </a:cxn>
                <a:cxn ang="0">
                  <a:pos x="5" y="44"/>
                </a:cxn>
                <a:cxn ang="0">
                  <a:pos x="5" y="44"/>
                </a:cxn>
                <a:cxn ang="0">
                  <a:pos x="5" y="44"/>
                </a:cxn>
                <a:cxn ang="0">
                  <a:pos x="5" y="44"/>
                </a:cxn>
                <a:cxn ang="0">
                  <a:pos x="0" y="39"/>
                </a:cxn>
                <a:cxn ang="0">
                  <a:pos x="0" y="39"/>
                </a:cxn>
                <a:cxn ang="0">
                  <a:pos x="5" y="34"/>
                </a:cxn>
                <a:cxn ang="0">
                  <a:pos x="5" y="34"/>
                </a:cxn>
                <a:cxn ang="0">
                  <a:pos x="5" y="29"/>
                </a:cxn>
                <a:cxn ang="0">
                  <a:pos x="10" y="24"/>
                </a:cxn>
                <a:cxn ang="0">
                  <a:pos x="10" y="24"/>
                </a:cxn>
                <a:cxn ang="0">
                  <a:pos x="15" y="20"/>
                </a:cxn>
                <a:cxn ang="0">
                  <a:pos x="19" y="15"/>
                </a:cxn>
                <a:cxn ang="0">
                  <a:pos x="19" y="10"/>
                </a:cxn>
                <a:cxn ang="0">
                  <a:pos x="24" y="10"/>
                </a:cxn>
                <a:cxn ang="0">
                  <a:pos x="24" y="10"/>
                </a:cxn>
                <a:cxn ang="0">
                  <a:pos x="29" y="5"/>
                </a:cxn>
                <a:cxn ang="0">
                  <a:pos x="34" y="5"/>
                </a:cxn>
                <a:cxn ang="0">
                  <a:pos x="39" y="0"/>
                </a:cxn>
                <a:cxn ang="0">
                  <a:pos x="43" y="0"/>
                </a:cxn>
                <a:cxn ang="0">
                  <a:pos x="43" y="0"/>
                </a:cxn>
                <a:cxn ang="0">
                  <a:pos x="48" y="0"/>
                </a:cxn>
                <a:cxn ang="0">
                  <a:pos x="53" y="0"/>
                </a:cxn>
                <a:cxn ang="0">
                  <a:pos x="53" y="0"/>
                </a:cxn>
                <a:cxn ang="0">
                  <a:pos x="53" y="0"/>
                </a:cxn>
                <a:cxn ang="0">
                  <a:pos x="53" y="0"/>
                </a:cxn>
              </a:cxnLst>
              <a:rect l="0" t="0" r="r" b="b"/>
              <a:pathLst>
                <a:path w="58" h="44">
                  <a:moveTo>
                    <a:pt x="53" y="0"/>
                  </a:moveTo>
                  <a:lnTo>
                    <a:pt x="58" y="0"/>
                  </a:lnTo>
                  <a:lnTo>
                    <a:pt x="58" y="5"/>
                  </a:lnTo>
                  <a:lnTo>
                    <a:pt x="53" y="5"/>
                  </a:lnTo>
                  <a:lnTo>
                    <a:pt x="53" y="10"/>
                  </a:lnTo>
                  <a:lnTo>
                    <a:pt x="53" y="15"/>
                  </a:lnTo>
                  <a:lnTo>
                    <a:pt x="48" y="15"/>
                  </a:lnTo>
                  <a:lnTo>
                    <a:pt x="48" y="20"/>
                  </a:lnTo>
                  <a:lnTo>
                    <a:pt x="43" y="24"/>
                  </a:lnTo>
                  <a:lnTo>
                    <a:pt x="39" y="24"/>
                  </a:lnTo>
                  <a:lnTo>
                    <a:pt x="34" y="29"/>
                  </a:lnTo>
                  <a:lnTo>
                    <a:pt x="34" y="29"/>
                  </a:lnTo>
                  <a:lnTo>
                    <a:pt x="34" y="34"/>
                  </a:lnTo>
                  <a:lnTo>
                    <a:pt x="29" y="34"/>
                  </a:lnTo>
                  <a:lnTo>
                    <a:pt x="24" y="39"/>
                  </a:lnTo>
                  <a:lnTo>
                    <a:pt x="19" y="39"/>
                  </a:lnTo>
                  <a:lnTo>
                    <a:pt x="15" y="44"/>
                  </a:lnTo>
                  <a:lnTo>
                    <a:pt x="15" y="44"/>
                  </a:lnTo>
                  <a:lnTo>
                    <a:pt x="10" y="44"/>
                  </a:lnTo>
                  <a:lnTo>
                    <a:pt x="5" y="44"/>
                  </a:lnTo>
                  <a:lnTo>
                    <a:pt x="5" y="44"/>
                  </a:lnTo>
                  <a:lnTo>
                    <a:pt x="5" y="44"/>
                  </a:lnTo>
                  <a:lnTo>
                    <a:pt x="5" y="44"/>
                  </a:lnTo>
                  <a:lnTo>
                    <a:pt x="0" y="39"/>
                  </a:lnTo>
                  <a:lnTo>
                    <a:pt x="0" y="39"/>
                  </a:lnTo>
                  <a:lnTo>
                    <a:pt x="5" y="34"/>
                  </a:lnTo>
                  <a:lnTo>
                    <a:pt x="5" y="34"/>
                  </a:lnTo>
                  <a:lnTo>
                    <a:pt x="5" y="29"/>
                  </a:lnTo>
                  <a:lnTo>
                    <a:pt x="10" y="24"/>
                  </a:lnTo>
                  <a:lnTo>
                    <a:pt x="10" y="24"/>
                  </a:lnTo>
                  <a:lnTo>
                    <a:pt x="15" y="20"/>
                  </a:lnTo>
                  <a:lnTo>
                    <a:pt x="19" y="15"/>
                  </a:lnTo>
                  <a:lnTo>
                    <a:pt x="19" y="10"/>
                  </a:lnTo>
                  <a:lnTo>
                    <a:pt x="24" y="10"/>
                  </a:lnTo>
                  <a:lnTo>
                    <a:pt x="24" y="10"/>
                  </a:lnTo>
                  <a:lnTo>
                    <a:pt x="29" y="5"/>
                  </a:lnTo>
                  <a:lnTo>
                    <a:pt x="34" y="5"/>
                  </a:lnTo>
                  <a:lnTo>
                    <a:pt x="39" y="0"/>
                  </a:lnTo>
                  <a:lnTo>
                    <a:pt x="43" y="0"/>
                  </a:lnTo>
                  <a:lnTo>
                    <a:pt x="43" y="0"/>
                  </a:lnTo>
                  <a:lnTo>
                    <a:pt x="48" y="0"/>
                  </a:lnTo>
                  <a:lnTo>
                    <a:pt x="53" y="0"/>
                  </a:lnTo>
                  <a:lnTo>
                    <a:pt x="53" y="0"/>
                  </a:lnTo>
                  <a:lnTo>
                    <a:pt x="53" y="0"/>
                  </a:lnTo>
                  <a:lnTo>
                    <a:pt x="53"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58" name="Freeform 1465"/>
            <p:cNvSpPr>
              <a:spLocks/>
            </p:cNvSpPr>
            <p:nvPr/>
          </p:nvSpPr>
          <p:spPr bwMode="auto">
            <a:xfrm rot="2966587">
              <a:off x="8099816" y="4160838"/>
              <a:ext cx="77787" cy="84138"/>
            </a:xfrm>
            <a:custGeom>
              <a:avLst/>
              <a:gdLst/>
              <a:ahLst/>
              <a:cxnLst>
                <a:cxn ang="0">
                  <a:pos x="44" y="53"/>
                </a:cxn>
                <a:cxn ang="0">
                  <a:pos x="44" y="53"/>
                </a:cxn>
                <a:cxn ang="0">
                  <a:pos x="39" y="53"/>
                </a:cxn>
                <a:cxn ang="0">
                  <a:pos x="39" y="53"/>
                </a:cxn>
                <a:cxn ang="0">
                  <a:pos x="34" y="53"/>
                </a:cxn>
                <a:cxn ang="0">
                  <a:pos x="34" y="48"/>
                </a:cxn>
                <a:cxn ang="0">
                  <a:pos x="29" y="48"/>
                </a:cxn>
                <a:cxn ang="0">
                  <a:pos x="25" y="43"/>
                </a:cxn>
                <a:cxn ang="0">
                  <a:pos x="20" y="43"/>
                </a:cxn>
                <a:cxn ang="0">
                  <a:pos x="20" y="38"/>
                </a:cxn>
                <a:cxn ang="0">
                  <a:pos x="15" y="33"/>
                </a:cxn>
                <a:cxn ang="0">
                  <a:pos x="15" y="33"/>
                </a:cxn>
                <a:cxn ang="0">
                  <a:pos x="10" y="29"/>
                </a:cxn>
                <a:cxn ang="0">
                  <a:pos x="10" y="24"/>
                </a:cxn>
                <a:cxn ang="0">
                  <a:pos x="5" y="19"/>
                </a:cxn>
                <a:cxn ang="0">
                  <a:pos x="5" y="19"/>
                </a:cxn>
                <a:cxn ang="0">
                  <a:pos x="0" y="14"/>
                </a:cxn>
                <a:cxn ang="0">
                  <a:pos x="0" y="9"/>
                </a:cxn>
                <a:cxn ang="0">
                  <a:pos x="0" y="5"/>
                </a:cxn>
                <a:cxn ang="0">
                  <a:pos x="0" y="5"/>
                </a:cxn>
                <a:cxn ang="0">
                  <a:pos x="0" y="0"/>
                </a:cxn>
                <a:cxn ang="0">
                  <a:pos x="0" y="0"/>
                </a:cxn>
                <a:cxn ang="0">
                  <a:pos x="0" y="0"/>
                </a:cxn>
                <a:cxn ang="0">
                  <a:pos x="5" y="0"/>
                </a:cxn>
                <a:cxn ang="0">
                  <a:pos x="5" y="0"/>
                </a:cxn>
                <a:cxn ang="0">
                  <a:pos x="10" y="0"/>
                </a:cxn>
                <a:cxn ang="0">
                  <a:pos x="10" y="0"/>
                </a:cxn>
                <a:cxn ang="0">
                  <a:pos x="15" y="5"/>
                </a:cxn>
                <a:cxn ang="0">
                  <a:pos x="20" y="5"/>
                </a:cxn>
                <a:cxn ang="0">
                  <a:pos x="20" y="9"/>
                </a:cxn>
                <a:cxn ang="0">
                  <a:pos x="25" y="9"/>
                </a:cxn>
                <a:cxn ang="0">
                  <a:pos x="29" y="14"/>
                </a:cxn>
                <a:cxn ang="0">
                  <a:pos x="34" y="19"/>
                </a:cxn>
                <a:cxn ang="0">
                  <a:pos x="34" y="19"/>
                </a:cxn>
                <a:cxn ang="0">
                  <a:pos x="34" y="24"/>
                </a:cxn>
                <a:cxn ang="0">
                  <a:pos x="39" y="29"/>
                </a:cxn>
                <a:cxn ang="0">
                  <a:pos x="39" y="33"/>
                </a:cxn>
                <a:cxn ang="0">
                  <a:pos x="44" y="38"/>
                </a:cxn>
                <a:cxn ang="0">
                  <a:pos x="44" y="38"/>
                </a:cxn>
                <a:cxn ang="0">
                  <a:pos x="44" y="43"/>
                </a:cxn>
                <a:cxn ang="0">
                  <a:pos x="49" y="48"/>
                </a:cxn>
                <a:cxn ang="0">
                  <a:pos x="49" y="48"/>
                </a:cxn>
                <a:cxn ang="0">
                  <a:pos x="44" y="53"/>
                </a:cxn>
                <a:cxn ang="0">
                  <a:pos x="44" y="53"/>
                </a:cxn>
                <a:cxn ang="0">
                  <a:pos x="44" y="53"/>
                </a:cxn>
              </a:cxnLst>
              <a:rect l="0" t="0" r="r" b="b"/>
              <a:pathLst>
                <a:path w="49" h="53">
                  <a:moveTo>
                    <a:pt x="44" y="53"/>
                  </a:moveTo>
                  <a:lnTo>
                    <a:pt x="44" y="53"/>
                  </a:lnTo>
                  <a:lnTo>
                    <a:pt x="39" y="53"/>
                  </a:lnTo>
                  <a:lnTo>
                    <a:pt x="39" y="53"/>
                  </a:lnTo>
                  <a:lnTo>
                    <a:pt x="34" y="53"/>
                  </a:lnTo>
                  <a:lnTo>
                    <a:pt x="34" y="48"/>
                  </a:lnTo>
                  <a:lnTo>
                    <a:pt x="29" y="48"/>
                  </a:lnTo>
                  <a:lnTo>
                    <a:pt x="25" y="43"/>
                  </a:lnTo>
                  <a:lnTo>
                    <a:pt x="20" y="43"/>
                  </a:lnTo>
                  <a:lnTo>
                    <a:pt x="20" y="38"/>
                  </a:lnTo>
                  <a:lnTo>
                    <a:pt x="15" y="33"/>
                  </a:lnTo>
                  <a:lnTo>
                    <a:pt x="15" y="33"/>
                  </a:lnTo>
                  <a:lnTo>
                    <a:pt x="10" y="29"/>
                  </a:lnTo>
                  <a:lnTo>
                    <a:pt x="10" y="24"/>
                  </a:lnTo>
                  <a:lnTo>
                    <a:pt x="5" y="19"/>
                  </a:lnTo>
                  <a:lnTo>
                    <a:pt x="5" y="19"/>
                  </a:lnTo>
                  <a:lnTo>
                    <a:pt x="0" y="14"/>
                  </a:lnTo>
                  <a:lnTo>
                    <a:pt x="0" y="9"/>
                  </a:lnTo>
                  <a:lnTo>
                    <a:pt x="0" y="5"/>
                  </a:lnTo>
                  <a:lnTo>
                    <a:pt x="0" y="5"/>
                  </a:lnTo>
                  <a:lnTo>
                    <a:pt x="0" y="0"/>
                  </a:lnTo>
                  <a:lnTo>
                    <a:pt x="0" y="0"/>
                  </a:lnTo>
                  <a:lnTo>
                    <a:pt x="0" y="0"/>
                  </a:lnTo>
                  <a:lnTo>
                    <a:pt x="5" y="0"/>
                  </a:lnTo>
                  <a:lnTo>
                    <a:pt x="5" y="0"/>
                  </a:lnTo>
                  <a:lnTo>
                    <a:pt x="10" y="0"/>
                  </a:lnTo>
                  <a:lnTo>
                    <a:pt x="10" y="0"/>
                  </a:lnTo>
                  <a:lnTo>
                    <a:pt x="15" y="5"/>
                  </a:lnTo>
                  <a:lnTo>
                    <a:pt x="20" y="5"/>
                  </a:lnTo>
                  <a:lnTo>
                    <a:pt x="20" y="9"/>
                  </a:lnTo>
                  <a:lnTo>
                    <a:pt x="25" y="9"/>
                  </a:lnTo>
                  <a:lnTo>
                    <a:pt x="29" y="14"/>
                  </a:lnTo>
                  <a:lnTo>
                    <a:pt x="34" y="19"/>
                  </a:lnTo>
                  <a:lnTo>
                    <a:pt x="34" y="19"/>
                  </a:lnTo>
                  <a:lnTo>
                    <a:pt x="34" y="24"/>
                  </a:lnTo>
                  <a:lnTo>
                    <a:pt x="39" y="29"/>
                  </a:lnTo>
                  <a:lnTo>
                    <a:pt x="39" y="33"/>
                  </a:lnTo>
                  <a:lnTo>
                    <a:pt x="44" y="38"/>
                  </a:lnTo>
                  <a:lnTo>
                    <a:pt x="44" y="38"/>
                  </a:lnTo>
                  <a:lnTo>
                    <a:pt x="44" y="43"/>
                  </a:lnTo>
                  <a:lnTo>
                    <a:pt x="49" y="48"/>
                  </a:lnTo>
                  <a:lnTo>
                    <a:pt x="49" y="48"/>
                  </a:lnTo>
                  <a:lnTo>
                    <a:pt x="44" y="53"/>
                  </a:lnTo>
                  <a:lnTo>
                    <a:pt x="44" y="53"/>
                  </a:lnTo>
                  <a:lnTo>
                    <a:pt x="44" y="5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59" name="Freeform 1466"/>
            <p:cNvSpPr>
              <a:spLocks/>
            </p:cNvSpPr>
            <p:nvPr/>
          </p:nvSpPr>
          <p:spPr bwMode="auto">
            <a:xfrm rot="2966587">
              <a:off x="8362548" y="4206081"/>
              <a:ext cx="76200" cy="84137"/>
            </a:xfrm>
            <a:custGeom>
              <a:avLst/>
              <a:gdLst/>
              <a:ahLst/>
              <a:cxnLst>
                <a:cxn ang="0">
                  <a:pos x="48" y="53"/>
                </a:cxn>
                <a:cxn ang="0">
                  <a:pos x="43" y="53"/>
                </a:cxn>
                <a:cxn ang="0">
                  <a:pos x="43" y="53"/>
                </a:cxn>
                <a:cxn ang="0">
                  <a:pos x="39" y="53"/>
                </a:cxn>
                <a:cxn ang="0">
                  <a:pos x="39" y="53"/>
                </a:cxn>
                <a:cxn ang="0">
                  <a:pos x="34" y="48"/>
                </a:cxn>
                <a:cxn ang="0">
                  <a:pos x="29" y="48"/>
                </a:cxn>
                <a:cxn ang="0">
                  <a:pos x="24" y="43"/>
                </a:cxn>
                <a:cxn ang="0">
                  <a:pos x="24" y="43"/>
                </a:cxn>
                <a:cxn ang="0">
                  <a:pos x="19" y="39"/>
                </a:cxn>
                <a:cxn ang="0">
                  <a:pos x="15" y="34"/>
                </a:cxn>
                <a:cxn ang="0">
                  <a:pos x="15" y="34"/>
                </a:cxn>
                <a:cxn ang="0">
                  <a:pos x="15" y="29"/>
                </a:cxn>
                <a:cxn ang="0">
                  <a:pos x="10" y="24"/>
                </a:cxn>
                <a:cxn ang="0">
                  <a:pos x="10" y="19"/>
                </a:cxn>
                <a:cxn ang="0">
                  <a:pos x="5" y="15"/>
                </a:cxn>
                <a:cxn ang="0">
                  <a:pos x="5" y="15"/>
                </a:cxn>
                <a:cxn ang="0">
                  <a:pos x="5" y="10"/>
                </a:cxn>
                <a:cxn ang="0">
                  <a:pos x="0" y="5"/>
                </a:cxn>
                <a:cxn ang="0">
                  <a:pos x="0" y="5"/>
                </a:cxn>
                <a:cxn ang="0">
                  <a:pos x="5" y="0"/>
                </a:cxn>
                <a:cxn ang="0">
                  <a:pos x="5" y="0"/>
                </a:cxn>
                <a:cxn ang="0">
                  <a:pos x="5" y="0"/>
                </a:cxn>
                <a:cxn ang="0">
                  <a:pos x="5" y="0"/>
                </a:cxn>
                <a:cxn ang="0">
                  <a:pos x="10" y="0"/>
                </a:cxn>
                <a:cxn ang="0">
                  <a:pos x="10" y="0"/>
                </a:cxn>
                <a:cxn ang="0">
                  <a:pos x="15" y="0"/>
                </a:cxn>
                <a:cxn ang="0">
                  <a:pos x="15" y="5"/>
                </a:cxn>
                <a:cxn ang="0">
                  <a:pos x="19" y="5"/>
                </a:cxn>
                <a:cxn ang="0">
                  <a:pos x="24" y="10"/>
                </a:cxn>
                <a:cxn ang="0">
                  <a:pos x="29" y="10"/>
                </a:cxn>
                <a:cxn ang="0">
                  <a:pos x="29" y="15"/>
                </a:cxn>
                <a:cxn ang="0">
                  <a:pos x="34" y="19"/>
                </a:cxn>
                <a:cxn ang="0">
                  <a:pos x="34" y="19"/>
                </a:cxn>
                <a:cxn ang="0">
                  <a:pos x="39" y="24"/>
                </a:cxn>
                <a:cxn ang="0">
                  <a:pos x="39" y="29"/>
                </a:cxn>
                <a:cxn ang="0">
                  <a:pos x="43" y="34"/>
                </a:cxn>
                <a:cxn ang="0">
                  <a:pos x="43" y="34"/>
                </a:cxn>
                <a:cxn ang="0">
                  <a:pos x="48" y="39"/>
                </a:cxn>
                <a:cxn ang="0">
                  <a:pos x="48" y="43"/>
                </a:cxn>
                <a:cxn ang="0">
                  <a:pos x="48" y="48"/>
                </a:cxn>
                <a:cxn ang="0">
                  <a:pos x="48" y="48"/>
                </a:cxn>
                <a:cxn ang="0">
                  <a:pos x="48" y="53"/>
                </a:cxn>
                <a:cxn ang="0">
                  <a:pos x="48" y="53"/>
                </a:cxn>
                <a:cxn ang="0">
                  <a:pos x="48" y="53"/>
                </a:cxn>
              </a:cxnLst>
              <a:rect l="0" t="0" r="r" b="b"/>
              <a:pathLst>
                <a:path w="48" h="53">
                  <a:moveTo>
                    <a:pt x="48" y="53"/>
                  </a:moveTo>
                  <a:lnTo>
                    <a:pt x="43" y="53"/>
                  </a:lnTo>
                  <a:lnTo>
                    <a:pt x="43" y="53"/>
                  </a:lnTo>
                  <a:lnTo>
                    <a:pt x="39" y="53"/>
                  </a:lnTo>
                  <a:lnTo>
                    <a:pt x="39" y="53"/>
                  </a:lnTo>
                  <a:lnTo>
                    <a:pt x="34" y="48"/>
                  </a:lnTo>
                  <a:lnTo>
                    <a:pt x="29" y="48"/>
                  </a:lnTo>
                  <a:lnTo>
                    <a:pt x="24" y="43"/>
                  </a:lnTo>
                  <a:lnTo>
                    <a:pt x="24" y="43"/>
                  </a:lnTo>
                  <a:lnTo>
                    <a:pt x="19" y="39"/>
                  </a:lnTo>
                  <a:lnTo>
                    <a:pt x="15" y="34"/>
                  </a:lnTo>
                  <a:lnTo>
                    <a:pt x="15" y="34"/>
                  </a:lnTo>
                  <a:lnTo>
                    <a:pt x="15" y="29"/>
                  </a:lnTo>
                  <a:lnTo>
                    <a:pt x="10" y="24"/>
                  </a:lnTo>
                  <a:lnTo>
                    <a:pt x="10" y="19"/>
                  </a:lnTo>
                  <a:lnTo>
                    <a:pt x="5" y="15"/>
                  </a:lnTo>
                  <a:lnTo>
                    <a:pt x="5" y="15"/>
                  </a:lnTo>
                  <a:lnTo>
                    <a:pt x="5" y="10"/>
                  </a:lnTo>
                  <a:lnTo>
                    <a:pt x="0" y="5"/>
                  </a:lnTo>
                  <a:lnTo>
                    <a:pt x="0" y="5"/>
                  </a:lnTo>
                  <a:lnTo>
                    <a:pt x="5" y="0"/>
                  </a:lnTo>
                  <a:lnTo>
                    <a:pt x="5" y="0"/>
                  </a:lnTo>
                  <a:lnTo>
                    <a:pt x="5" y="0"/>
                  </a:lnTo>
                  <a:lnTo>
                    <a:pt x="5" y="0"/>
                  </a:lnTo>
                  <a:lnTo>
                    <a:pt x="10" y="0"/>
                  </a:lnTo>
                  <a:lnTo>
                    <a:pt x="10" y="0"/>
                  </a:lnTo>
                  <a:lnTo>
                    <a:pt x="15" y="0"/>
                  </a:lnTo>
                  <a:lnTo>
                    <a:pt x="15" y="5"/>
                  </a:lnTo>
                  <a:lnTo>
                    <a:pt x="19" y="5"/>
                  </a:lnTo>
                  <a:lnTo>
                    <a:pt x="24" y="10"/>
                  </a:lnTo>
                  <a:lnTo>
                    <a:pt x="29" y="10"/>
                  </a:lnTo>
                  <a:lnTo>
                    <a:pt x="29" y="15"/>
                  </a:lnTo>
                  <a:lnTo>
                    <a:pt x="34" y="19"/>
                  </a:lnTo>
                  <a:lnTo>
                    <a:pt x="34" y="19"/>
                  </a:lnTo>
                  <a:lnTo>
                    <a:pt x="39" y="24"/>
                  </a:lnTo>
                  <a:lnTo>
                    <a:pt x="39" y="29"/>
                  </a:lnTo>
                  <a:lnTo>
                    <a:pt x="43" y="34"/>
                  </a:lnTo>
                  <a:lnTo>
                    <a:pt x="43" y="34"/>
                  </a:lnTo>
                  <a:lnTo>
                    <a:pt x="48" y="39"/>
                  </a:lnTo>
                  <a:lnTo>
                    <a:pt x="48" y="43"/>
                  </a:lnTo>
                  <a:lnTo>
                    <a:pt x="48" y="48"/>
                  </a:lnTo>
                  <a:lnTo>
                    <a:pt x="48" y="48"/>
                  </a:lnTo>
                  <a:lnTo>
                    <a:pt x="48" y="53"/>
                  </a:lnTo>
                  <a:lnTo>
                    <a:pt x="48" y="53"/>
                  </a:lnTo>
                  <a:lnTo>
                    <a:pt x="48" y="5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0" name="Freeform 1467"/>
            <p:cNvSpPr>
              <a:spLocks/>
            </p:cNvSpPr>
            <p:nvPr/>
          </p:nvSpPr>
          <p:spPr bwMode="auto">
            <a:xfrm rot="2966587">
              <a:off x="8506217" y="4810125"/>
              <a:ext cx="100012" cy="84137"/>
            </a:xfrm>
            <a:custGeom>
              <a:avLst/>
              <a:gdLst/>
              <a:ahLst/>
              <a:cxnLst>
                <a:cxn ang="0">
                  <a:pos x="0" y="53"/>
                </a:cxn>
                <a:cxn ang="0">
                  <a:pos x="0" y="53"/>
                </a:cxn>
                <a:cxn ang="0">
                  <a:pos x="0" y="48"/>
                </a:cxn>
                <a:cxn ang="0">
                  <a:pos x="0" y="48"/>
                </a:cxn>
                <a:cxn ang="0">
                  <a:pos x="5" y="43"/>
                </a:cxn>
                <a:cxn ang="0">
                  <a:pos x="5" y="39"/>
                </a:cxn>
                <a:cxn ang="0">
                  <a:pos x="10" y="34"/>
                </a:cxn>
                <a:cxn ang="0">
                  <a:pos x="10" y="34"/>
                </a:cxn>
                <a:cxn ang="0">
                  <a:pos x="15" y="29"/>
                </a:cxn>
                <a:cxn ang="0">
                  <a:pos x="19" y="24"/>
                </a:cxn>
                <a:cxn ang="0">
                  <a:pos x="24" y="19"/>
                </a:cxn>
                <a:cxn ang="0">
                  <a:pos x="24" y="19"/>
                </a:cxn>
                <a:cxn ang="0">
                  <a:pos x="29" y="14"/>
                </a:cxn>
                <a:cxn ang="0">
                  <a:pos x="34" y="10"/>
                </a:cxn>
                <a:cxn ang="0">
                  <a:pos x="39" y="5"/>
                </a:cxn>
                <a:cxn ang="0">
                  <a:pos x="43" y="5"/>
                </a:cxn>
                <a:cxn ang="0">
                  <a:pos x="48" y="0"/>
                </a:cxn>
                <a:cxn ang="0">
                  <a:pos x="53" y="0"/>
                </a:cxn>
                <a:cxn ang="0">
                  <a:pos x="53" y="0"/>
                </a:cxn>
                <a:cxn ang="0">
                  <a:pos x="58" y="0"/>
                </a:cxn>
                <a:cxn ang="0">
                  <a:pos x="58" y="0"/>
                </a:cxn>
                <a:cxn ang="0">
                  <a:pos x="63" y="0"/>
                </a:cxn>
                <a:cxn ang="0">
                  <a:pos x="63" y="0"/>
                </a:cxn>
                <a:cxn ang="0">
                  <a:pos x="63" y="0"/>
                </a:cxn>
                <a:cxn ang="0">
                  <a:pos x="63" y="5"/>
                </a:cxn>
                <a:cxn ang="0">
                  <a:pos x="63" y="5"/>
                </a:cxn>
                <a:cxn ang="0">
                  <a:pos x="58" y="10"/>
                </a:cxn>
                <a:cxn ang="0">
                  <a:pos x="58" y="14"/>
                </a:cxn>
                <a:cxn ang="0">
                  <a:pos x="53" y="19"/>
                </a:cxn>
                <a:cxn ang="0">
                  <a:pos x="53" y="24"/>
                </a:cxn>
                <a:cxn ang="0">
                  <a:pos x="48" y="29"/>
                </a:cxn>
                <a:cxn ang="0">
                  <a:pos x="43" y="29"/>
                </a:cxn>
                <a:cxn ang="0">
                  <a:pos x="39" y="34"/>
                </a:cxn>
                <a:cxn ang="0">
                  <a:pos x="39" y="34"/>
                </a:cxn>
                <a:cxn ang="0">
                  <a:pos x="34" y="39"/>
                </a:cxn>
                <a:cxn ang="0">
                  <a:pos x="29" y="43"/>
                </a:cxn>
                <a:cxn ang="0">
                  <a:pos x="24" y="48"/>
                </a:cxn>
                <a:cxn ang="0">
                  <a:pos x="19" y="48"/>
                </a:cxn>
                <a:cxn ang="0">
                  <a:pos x="15" y="53"/>
                </a:cxn>
                <a:cxn ang="0">
                  <a:pos x="10" y="53"/>
                </a:cxn>
                <a:cxn ang="0">
                  <a:pos x="10" y="53"/>
                </a:cxn>
                <a:cxn ang="0">
                  <a:pos x="5" y="53"/>
                </a:cxn>
                <a:cxn ang="0">
                  <a:pos x="5" y="53"/>
                </a:cxn>
                <a:cxn ang="0">
                  <a:pos x="0" y="53"/>
                </a:cxn>
                <a:cxn ang="0">
                  <a:pos x="0" y="53"/>
                </a:cxn>
              </a:cxnLst>
              <a:rect l="0" t="0" r="r" b="b"/>
              <a:pathLst>
                <a:path w="63" h="53">
                  <a:moveTo>
                    <a:pt x="0" y="53"/>
                  </a:moveTo>
                  <a:lnTo>
                    <a:pt x="0" y="53"/>
                  </a:lnTo>
                  <a:lnTo>
                    <a:pt x="0" y="48"/>
                  </a:lnTo>
                  <a:lnTo>
                    <a:pt x="0" y="48"/>
                  </a:lnTo>
                  <a:lnTo>
                    <a:pt x="5" y="43"/>
                  </a:lnTo>
                  <a:lnTo>
                    <a:pt x="5" y="39"/>
                  </a:lnTo>
                  <a:lnTo>
                    <a:pt x="10" y="34"/>
                  </a:lnTo>
                  <a:lnTo>
                    <a:pt x="10" y="34"/>
                  </a:lnTo>
                  <a:lnTo>
                    <a:pt x="15" y="29"/>
                  </a:lnTo>
                  <a:lnTo>
                    <a:pt x="19" y="24"/>
                  </a:lnTo>
                  <a:lnTo>
                    <a:pt x="24" y="19"/>
                  </a:lnTo>
                  <a:lnTo>
                    <a:pt x="24" y="19"/>
                  </a:lnTo>
                  <a:lnTo>
                    <a:pt x="29" y="14"/>
                  </a:lnTo>
                  <a:lnTo>
                    <a:pt x="34" y="10"/>
                  </a:lnTo>
                  <a:lnTo>
                    <a:pt x="39" y="5"/>
                  </a:lnTo>
                  <a:lnTo>
                    <a:pt x="43" y="5"/>
                  </a:lnTo>
                  <a:lnTo>
                    <a:pt x="48" y="0"/>
                  </a:lnTo>
                  <a:lnTo>
                    <a:pt x="53" y="0"/>
                  </a:lnTo>
                  <a:lnTo>
                    <a:pt x="53" y="0"/>
                  </a:lnTo>
                  <a:lnTo>
                    <a:pt x="58" y="0"/>
                  </a:lnTo>
                  <a:lnTo>
                    <a:pt x="58" y="0"/>
                  </a:lnTo>
                  <a:lnTo>
                    <a:pt x="63" y="0"/>
                  </a:lnTo>
                  <a:lnTo>
                    <a:pt x="63" y="0"/>
                  </a:lnTo>
                  <a:lnTo>
                    <a:pt x="63" y="0"/>
                  </a:lnTo>
                  <a:lnTo>
                    <a:pt x="63" y="5"/>
                  </a:lnTo>
                  <a:lnTo>
                    <a:pt x="63" y="5"/>
                  </a:lnTo>
                  <a:lnTo>
                    <a:pt x="58" y="10"/>
                  </a:lnTo>
                  <a:lnTo>
                    <a:pt x="58" y="14"/>
                  </a:lnTo>
                  <a:lnTo>
                    <a:pt x="53" y="19"/>
                  </a:lnTo>
                  <a:lnTo>
                    <a:pt x="53" y="24"/>
                  </a:lnTo>
                  <a:lnTo>
                    <a:pt x="48" y="29"/>
                  </a:lnTo>
                  <a:lnTo>
                    <a:pt x="43" y="29"/>
                  </a:lnTo>
                  <a:lnTo>
                    <a:pt x="39" y="34"/>
                  </a:lnTo>
                  <a:lnTo>
                    <a:pt x="39" y="34"/>
                  </a:lnTo>
                  <a:lnTo>
                    <a:pt x="34" y="39"/>
                  </a:lnTo>
                  <a:lnTo>
                    <a:pt x="29" y="43"/>
                  </a:lnTo>
                  <a:lnTo>
                    <a:pt x="24" y="48"/>
                  </a:lnTo>
                  <a:lnTo>
                    <a:pt x="19" y="48"/>
                  </a:lnTo>
                  <a:lnTo>
                    <a:pt x="15" y="53"/>
                  </a:lnTo>
                  <a:lnTo>
                    <a:pt x="10" y="53"/>
                  </a:lnTo>
                  <a:lnTo>
                    <a:pt x="10" y="53"/>
                  </a:lnTo>
                  <a:lnTo>
                    <a:pt x="5" y="53"/>
                  </a:lnTo>
                  <a:lnTo>
                    <a:pt x="5" y="53"/>
                  </a:lnTo>
                  <a:lnTo>
                    <a:pt x="0" y="53"/>
                  </a:lnTo>
                  <a:lnTo>
                    <a:pt x="0" y="5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1" name="Freeform 1468"/>
            <p:cNvSpPr>
              <a:spLocks/>
            </p:cNvSpPr>
            <p:nvPr/>
          </p:nvSpPr>
          <p:spPr bwMode="auto">
            <a:xfrm rot="2966587">
              <a:off x="8561778" y="4551363"/>
              <a:ext cx="100013" cy="90488"/>
            </a:xfrm>
            <a:custGeom>
              <a:avLst/>
              <a:gdLst/>
              <a:ahLst/>
              <a:cxnLst>
                <a:cxn ang="0">
                  <a:pos x="58" y="4"/>
                </a:cxn>
                <a:cxn ang="0">
                  <a:pos x="63" y="4"/>
                </a:cxn>
                <a:cxn ang="0">
                  <a:pos x="63" y="9"/>
                </a:cxn>
                <a:cxn ang="0">
                  <a:pos x="58" y="9"/>
                </a:cxn>
                <a:cxn ang="0">
                  <a:pos x="58" y="14"/>
                </a:cxn>
                <a:cxn ang="0">
                  <a:pos x="58" y="19"/>
                </a:cxn>
                <a:cxn ang="0">
                  <a:pos x="53" y="19"/>
                </a:cxn>
                <a:cxn ang="0">
                  <a:pos x="48" y="24"/>
                </a:cxn>
                <a:cxn ang="0">
                  <a:pos x="48" y="28"/>
                </a:cxn>
                <a:cxn ang="0">
                  <a:pos x="43" y="33"/>
                </a:cxn>
                <a:cxn ang="0">
                  <a:pos x="39" y="38"/>
                </a:cxn>
                <a:cxn ang="0">
                  <a:pos x="39" y="38"/>
                </a:cxn>
                <a:cxn ang="0">
                  <a:pos x="34" y="43"/>
                </a:cxn>
                <a:cxn ang="0">
                  <a:pos x="29" y="48"/>
                </a:cxn>
                <a:cxn ang="0">
                  <a:pos x="24" y="48"/>
                </a:cxn>
                <a:cxn ang="0">
                  <a:pos x="19" y="52"/>
                </a:cxn>
                <a:cxn ang="0">
                  <a:pos x="15" y="52"/>
                </a:cxn>
                <a:cxn ang="0">
                  <a:pos x="10" y="57"/>
                </a:cxn>
                <a:cxn ang="0">
                  <a:pos x="5" y="57"/>
                </a:cxn>
                <a:cxn ang="0">
                  <a:pos x="5" y="57"/>
                </a:cxn>
                <a:cxn ang="0">
                  <a:pos x="0" y="57"/>
                </a:cxn>
                <a:cxn ang="0">
                  <a:pos x="0" y="57"/>
                </a:cxn>
                <a:cxn ang="0">
                  <a:pos x="0" y="57"/>
                </a:cxn>
                <a:cxn ang="0">
                  <a:pos x="0" y="52"/>
                </a:cxn>
                <a:cxn ang="0">
                  <a:pos x="0" y="52"/>
                </a:cxn>
                <a:cxn ang="0">
                  <a:pos x="0" y="48"/>
                </a:cxn>
                <a:cxn ang="0">
                  <a:pos x="0" y="48"/>
                </a:cxn>
                <a:cxn ang="0">
                  <a:pos x="5" y="43"/>
                </a:cxn>
                <a:cxn ang="0">
                  <a:pos x="5" y="38"/>
                </a:cxn>
                <a:cxn ang="0">
                  <a:pos x="10" y="33"/>
                </a:cxn>
                <a:cxn ang="0">
                  <a:pos x="15" y="28"/>
                </a:cxn>
                <a:cxn ang="0">
                  <a:pos x="19" y="24"/>
                </a:cxn>
                <a:cxn ang="0">
                  <a:pos x="24" y="19"/>
                </a:cxn>
                <a:cxn ang="0">
                  <a:pos x="24" y="19"/>
                </a:cxn>
                <a:cxn ang="0">
                  <a:pos x="29" y="19"/>
                </a:cxn>
                <a:cxn ang="0">
                  <a:pos x="34" y="14"/>
                </a:cxn>
                <a:cxn ang="0">
                  <a:pos x="39" y="9"/>
                </a:cxn>
                <a:cxn ang="0">
                  <a:pos x="43" y="9"/>
                </a:cxn>
                <a:cxn ang="0">
                  <a:pos x="43" y="4"/>
                </a:cxn>
                <a:cxn ang="0">
                  <a:pos x="48" y="4"/>
                </a:cxn>
                <a:cxn ang="0">
                  <a:pos x="53" y="0"/>
                </a:cxn>
                <a:cxn ang="0">
                  <a:pos x="58" y="0"/>
                </a:cxn>
                <a:cxn ang="0">
                  <a:pos x="58" y="0"/>
                </a:cxn>
                <a:cxn ang="0">
                  <a:pos x="58" y="4"/>
                </a:cxn>
                <a:cxn ang="0">
                  <a:pos x="58" y="4"/>
                </a:cxn>
              </a:cxnLst>
              <a:rect l="0" t="0" r="r" b="b"/>
              <a:pathLst>
                <a:path w="63" h="57">
                  <a:moveTo>
                    <a:pt x="58" y="4"/>
                  </a:moveTo>
                  <a:lnTo>
                    <a:pt x="63" y="4"/>
                  </a:lnTo>
                  <a:lnTo>
                    <a:pt x="63" y="9"/>
                  </a:lnTo>
                  <a:lnTo>
                    <a:pt x="58" y="9"/>
                  </a:lnTo>
                  <a:lnTo>
                    <a:pt x="58" y="14"/>
                  </a:lnTo>
                  <a:lnTo>
                    <a:pt x="58" y="19"/>
                  </a:lnTo>
                  <a:lnTo>
                    <a:pt x="53" y="19"/>
                  </a:lnTo>
                  <a:lnTo>
                    <a:pt x="48" y="24"/>
                  </a:lnTo>
                  <a:lnTo>
                    <a:pt x="48" y="28"/>
                  </a:lnTo>
                  <a:lnTo>
                    <a:pt x="43" y="33"/>
                  </a:lnTo>
                  <a:lnTo>
                    <a:pt x="39" y="38"/>
                  </a:lnTo>
                  <a:lnTo>
                    <a:pt x="39" y="38"/>
                  </a:lnTo>
                  <a:lnTo>
                    <a:pt x="34" y="43"/>
                  </a:lnTo>
                  <a:lnTo>
                    <a:pt x="29" y="48"/>
                  </a:lnTo>
                  <a:lnTo>
                    <a:pt x="24" y="48"/>
                  </a:lnTo>
                  <a:lnTo>
                    <a:pt x="19" y="52"/>
                  </a:lnTo>
                  <a:lnTo>
                    <a:pt x="15" y="52"/>
                  </a:lnTo>
                  <a:lnTo>
                    <a:pt x="10" y="57"/>
                  </a:lnTo>
                  <a:lnTo>
                    <a:pt x="5" y="57"/>
                  </a:lnTo>
                  <a:lnTo>
                    <a:pt x="5" y="57"/>
                  </a:lnTo>
                  <a:lnTo>
                    <a:pt x="0" y="57"/>
                  </a:lnTo>
                  <a:lnTo>
                    <a:pt x="0" y="57"/>
                  </a:lnTo>
                  <a:lnTo>
                    <a:pt x="0" y="57"/>
                  </a:lnTo>
                  <a:lnTo>
                    <a:pt x="0" y="52"/>
                  </a:lnTo>
                  <a:lnTo>
                    <a:pt x="0" y="52"/>
                  </a:lnTo>
                  <a:lnTo>
                    <a:pt x="0" y="48"/>
                  </a:lnTo>
                  <a:lnTo>
                    <a:pt x="0" y="48"/>
                  </a:lnTo>
                  <a:lnTo>
                    <a:pt x="5" y="43"/>
                  </a:lnTo>
                  <a:lnTo>
                    <a:pt x="5" y="38"/>
                  </a:lnTo>
                  <a:lnTo>
                    <a:pt x="10" y="33"/>
                  </a:lnTo>
                  <a:lnTo>
                    <a:pt x="15" y="28"/>
                  </a:lnTo>
                  <a:lnTo>
                    <a:pt x="19" y="24"/>
                  </a:lnTo>
                  <a:lnTo>
                    <a:pt x="24" y="19"/>
                  </a:lnTo>
                  <a:lnTo>
                    <a:pt x="24" y="19"/>
                  </a:lnTo>
                  <a:lnTo>
                    <a:pt x="29" y="19"/>
                  </a:lnTo>
                  <a:lnTo>
                    <a:pt x="34" y="14"/>
                  </a:lnTo>
                  <a:lnTo>
                    <a:pt x="39" y="9"/>
                  </a:lnTo>
                  <a:lnTo>
                    <a:pt x="43" y="9"/>
                  </a:lnTo>
                  <a:lnTo>
                    <a:pt x="43" y="4"/>
                  </a:lnTo>
                  <a:lnTo>
                    <a:pt x="48" y="4"/>
                  </a:lnTo>
                  <a:lnTo>
                    <a:pt x="53" y="0"/>
                  </a:lnTo>
                  <a:lnTo>
                    <a:pt x="58" y="0"/>
                  </a:lnTo>
                  <a:lnTo>
                    <a:pt x="58" y="0"/>
                  </a:lnTo>
                  <a:lnTo>
                    <a:pt x="58" y="4"/>
                  </a:lnTo>
                  <a:lnTo>
                    <a:pt x="58" y="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2" name="Freeform 1469"/>
            <p:cNvSpPr>
              <a:spLocks/>
            </p:cNvSpPr>
            <p:nvPr/>
          </p:nvSpPr>
          <p:spPr bwMode="auto">
            <a:xfrm rot="2966587">
              <a:off x="8401441" y="4662488"/>
              <a:ext cx="90488" cy="100012"/>
            </a:xfrm>
            <a:custGeom>
              <a:avLst/>
              <a:gdLst/>
              <a:ahLst/>
              <a:cxnLst>
                <a:cxn ang="0">
                  <a:pos x="57" y="63"/>
                </a:cxn>
                <a:cxn ang="0">
                  <a:pos x="52" y="63"/>
                </a:cxn>
                <a:cxn ang="0">
                  <a:pos x="52" y="63"/>
                </a:cxn>
                <a:cxn ang="0">
                  <a:pos x="48" y="63"/>
                </a:cxn>
                <a:cxn ang="0">
                  <a:pos x="48" y="63"/>
                </a:cxn>
                <a:cxn ang="0">
                  <a:pos x="43" y="58"/>
                </a:cxn>
                <a:cxn ang="0">
                  <a:pos x="38" y="53"/>
                </a:cxn>
                <a:cxn ang="0">
                  <a:pos x="33" y="53"/>
                </a:cxn>
                <a:cxn ang="0">
                  <a:pos x="28" y="49"/>
                </a:cxn>
                <a:cxn ang="0">
                  <a:pos x="24" y="44"/>
                </a:cxn>
                <a:cxn ang="0">
                  <a:pos x="19" y="39"/>
                </a:cxn>
                <a:cxn ang="0">
                  <a:pos x="19" y="39"/>
                </a:cxn>
                <a:cxn ang="0">
                  <a:pos x="19" y="34"/>
                </a:cxn>
                <a:cxn ang="0">
                  <a:pos x="14" y="29"/>
                </a:cxn>
                <a:cxn ang="0">
                  <a:pos x="9" y="24"/>
                </a:cxn>
                <a:cxn ang="0">
                  <a:pos x="9" y="20"/>
                </a:cxn>
                <a:cxn ang="0">
                  <a:pos x="4" y="15"/>
                </a:cxn>
                <a:cxn ang="0">
                  <a:pos x="4" y="15"/>
                </a:cxn>
                <a:cxn ang="0">
                  <a:pos x="0" y="10"/>
                </a:cxn>
                <a:cxn ang="0">
                  <a:pos x="0" y="5"/>
                </a:cxn>
                <a:cxn ang="0">
                  <a:pos x="0" y="5"/>
                </a:cxn>
                <a:cxn ang="0">
                  <a:pos x="4" y="0"/>
                </a:cxn>
                <a:cxn ang="0">
                  <a:pos x="4" y="0"/>
                </a:cxn>
                <a:cxn ang="0">
                  <a:pos x="4" y="0"/>
                </a:cxn>
                <a:cxn ang="0">
                  <a:pos x="4" y="0"/>
                </a:cxn>
                <a:cxn ang="0">
                  <a:pos x="9" y="0"/>
                </a:cxn>
                <a:cxn ang="0">
                  <a:pos x="14" y="5"/>
                </a:cxn>
                <a:cxn ang="0">
                  <a:pos x="19" y="5"/>
                </a:cxn>
                <a:cxn ang="0">
                  <a:pos x="19" y="10"/>
                </a:cxn>
                <a:cxn ang="0">
                  <a:pos x="24" y="10"/>
                </a:cxn>
                <a:cxn ang="0">
                  <a:pos x="28" y="15"/>
                </a:cxn>
                <a:cxn ang="0">
                  <a:pos x="33" y="20"/>
                </a:cxn>
                <a:cxn ang="0">
                  <a:pos x="38" y="24"/>
                </a:cxn>
                <a:cxn ang="0">
                  <a:pos x="38" y="24"/>
                </a:cxn>
                <a:cxn ang="0">
                  <a:pos x="43" y="29"/>
                </a:cxn>
                <a:cxn ang="0">
                  <a:pos x="48" y="34"/>
                </a:cxn>
                <a:cxn ang="0">
                  <a:pos x="48" y="39"/>
                </a:cxn>
                <a:cxn ang="0">
                  <a:pos x="52" y="44"/>
                </a:cxn>
                <a:cxn ang="0">
                  <a:pos x="52" y="49"/>
                </a:cxn>
                <a:cxn ang="0">
                  <a:pos x="57" y="53"/>
                </a:cxn>
                <a:cxn ang="0">
                  <a:pos x="57" y="53"/>
                </a:cxn>
                <a:cxn ang="0">
                  <a:pos x="57" y="58"/>
                </a:cxn>
                <a:cxn ang="0">
                  <a:pos x="57" y="58"/>
                </a:cxn>
                <a:cxn ang="0">
                  <a:pos x="57" y="63"/>
                </a:cxn>
                <a:cxn ang="0">
                  <a:pos x="57" y="63"/>
                </a:cxn>
              </a:cxnLst>
              <a:rect l="0" t="0" r="r" b="b"/>
              <a:pathLst>
                <a:path w="57" h="63">
                  <a:moveTo>
                    <a:pt x="57" y="63"/>
                  </a:moveTo>
                  <a:lnTo>
                    <a:pt x="52" y="63"/>
                  </a:lnTo>
                  <a:lnTo>
                    <a:pt x="52" y="63"/>
                  </a:lnTo>
                  <a:lnTo>
                    <a:pt x="48" y="63"/>
                  </a:lnTo>
                  <a:lnTo>
                    <a:pt x="48" y="63"/>
                  </a:lnTo>
                  <a:lnTo>
                    <a:pt x="43" y="58"/>
                  </a:lnTo>
                  <a:lnTo>
                    <a:pt x="38" y="53"/>
                  </a:lnTo>
                  <a:lnTo>
                    <a:pt x="33" y="53"/>
                  </a:lnTo>
                  <a:lnTo>
                    <a:pt x="28" y="49"/>
                  </a:lnTo>
                  <a:lnTo>
                    <a:pt x="24" y="44"/>
                  </a:lnTo>
                  <a:lnTo>
                    <a:pt x="19" y="39"/>
                  </a:lnTo>
                  <a:lnTo>
                    <a:pt x="19" y="39"/>
                  </a:lnTo>
                  <a:lnTo>
                    <a:pt x="19" y="34"/>
                  </a:lnTo>
                  <a:lnTo>
                    <a:pt x="14" y="29"/>
                  </a:lnTo>
                  <a:lnTo>
                    <a:pt x="9" y="24"/>
                  </a:lnTo>
                  <a:lnTo>
                    <a:pt x="9" y="20"/>
                  </a:lnTo>
                  <a:lnTo>
                    <a:pt x="4" y="15"/>
                  </a:lnTo>
                  <a:lnTo>
                    <a:pt x="4" y="15"/>
                  </a:lnTo>
                  <a:lnTo>
                    <a:pt x="0" y="10"/>
                  </a:lnTo>
                  <a:lnTo>
                    <a:pt x="0" y="5"/>
                  </a:lnTo>
                  <a:lnTo>
                    <a:pt x="0" y="5"/>
                  </a:lnTo>
                  <a:lnTo>
                    <a:pt x="4" y="0"/>
                  </a:lnTo>
                  <a:lnTo>
                    <a:pt x="4" y="0"/>
                  </a:lnTo>
                  <a:lnTo>
                    <a:pt x="4" y="0"/>
                  </a:lnTo>
                  <a:lnTo>
                    <a:pt x="4" y="0"/>
                  </a:lnTo>
                  <a:lnTo>
                    <a:pt x="9" y="0"/>
                  </a:lnTo>
                  <a:lnTo>
                    <a:pt x="14" y="5"/>
                  </a:lnTo>
                  <a:lnTo>
                    <a:pt x="19" y="5"/>
                  </a:lnTo>
                  <a:lnTo>
                    <a:pt x="19" y="10"/>
                  </a:lnTo>
                  <a:lnTo>
                    <a:pt x="24" y="10"/>
                  </a:lnTo>
                  <a:lnTo>
                    <a:pt x="28" y="15"/>
                  </a:lnTo>
                  <a:lnTo>
                    <a:pt x="33" y="20"/>
                  </a:lnTo>
                  <a:lnTo>
                    <a:pt x="38" y="24"/>
                  </a:lnTo>
                  <a:lnTo>
                    <a:pt x="38" y="24"/>
                  </a:lnTo>
                  <a:lnTo>
                    <a:pt x="43" y="29"/>
                  </a:lnTo>
                  <a:lnTo>
                    <a:pt x="48" y="34"/>
                  </a:lnTo>
                  <a:lnTo>
                    <a:pt x="48" y="39"/>
                  </a:lnTo>
                  <a:lnTo>
                    <a:pt x="52" y="44"/>
                  </a:lnTo>
                  <a:lnTo>
                    <a:pt x="52" y="49"/>
                  </a:lnTo>
                  <a:lnTo>
                    <a:pt x="57" y="53"/>
                  </a:lnTo>
                  <a:lnTo>
                    <a:pt x="57" y="53"/>
                  </a:lnTo>
                  <a:lnTo>
                    <a:pt x="57" y="58"/>
                  </a:lnTo>
                  <a:lnTo>
                    <a:pt x="57" y="58"/>
                  </a:lnTo>
                  <a:lnTo>
                    <a:pt x="57" y="63"/>
                  </a:lnTo>
                  <a:lnTo>
                    <a:pt x="57" y="6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3" name="Freeform 1470"/>
            <p:cNvSpPr>
              <a:spLocks/>
            </p:cNvSpPr>
            <p:nvPr/>
          </p:nvSpPr>
          <p:spPr bwMode="auto">
            <a:xfrm rot="2966587">
              <a:off x="8665760" y="4699794"/>
              <a:ext cx="90487" cy="92075"/>
            </a:xfrm>
            <a:custGeom>
              <a:avLst/>
              <a:gdLst/>
              <a:ahLst/>
              <a:cxnLst>
                <a:cxn ang="0">
                  <a:pos x="57" y="58"/>
                </a:cxn>
                <a:cxn ang="0">
                  <a:pos x="57" y="58"/>
                </a:cxn>
                <a:cxn ang="0">
                  <a:pos x="52" y="58"/>
                </a:cxn>
                <a:cxn ang="0">
                  <a:pos x="48" y="58"/>
                </a:cxn>
                <a:cxn ang="0">
                  <a:pos x="48" y="58"/>
                </a:cxn>
                <a:cxn ang="0">
                  <a:pos x="43" y="58"/>
                </a:cxn>
                <a:cxn ang="0">
                  <a:pos x="38" y="53"/>
                </a:cxn>
                <a:cxn ang="0">
                  <a:pos x="33" y="48"/>
                </a:cxn>
                <a:cxn ang="0">
                  <a:pos x="28" y="43"/>
                </a:cxn>
                <a:cxn ang="0">
                  <a:pos x="24" y="43"/>
                </a:cxn>
                <a:cxn ang="0">
                  <a:pos x="24" y="38"/>
                </a:cxn>
                <a:cxn ang="0">
                  <a:pos x="24" y="38"/>
                </a:cxn>
                <a:cxn ang="0">
                  <a:pos x="19" y="34"/>
                </a:cxn>
                <a:cxn ang="0">
                  <a:pos x="14" y="29"/>
                </a:cxn>
                <a:cxn ang="0">
                  <a:pos x="9" y="24"/>
                </a:cxn>
                <a:cxn ang="0">
                  <a:pos x="9" y="19"/>
                </a:cxn>
                <a:cxn ang="0">
                  <a:pos x="4" y="14"/>
                </a:cxn>
                <a:cxn ang="0">
                  <a:pos x="4" y="10"/>
                </a:cxn>
                <a:cxn ang="0">
                  <a:pos x="4" y="5"/>
                </a:cxn>
                <a:cxn ang="0">
                  <a:pos x="0" y="5"/>
                </a:cxn>
                <a:cxn ang="0">
                  <a:pos x="4" y="0"/>
                </a:cxn>
                <a:cxn ang="0">
                  <a:pos x="4" y="0"/>
                </a:cxn>
                <a:cxn ang="0">
                  <a:pos x="4" y="0"/>
                </a:cxn>
                <a:cxn ang="0">
                  <a:pos x="4" y="0"/>
                </a:cxn>
                <a:cxn ang="0">
                  <a:pos x="9" y="0"/>
                </a:cxn>
                <a:cxn ang="0">
                  <a:pos x="9" y="0"/>
                </a:cxn>
                <a:cxn ang="0">
                  <a:pos x="14" y="0"/>
                </a:cxn>
                <a:cxn ang="0">
                  <a:pos x="19" y="5"/>
                </a:cxn>
                <a:cxn ang="0">
                  <a:pos x="19" y="5"/>
                </a:cxn>
                <a:cxn ang="0">
                  <a:pos x="24" y="10"/>
                </a:cxn>
                <a:cxn ang="0">
                  <a:pos x="28" y="14"/>
                </a:cxn>
                <a:cxn ang="0">
                  <a:pos x="33" y="19"/>
                </a:cxn>
                <a:cxn ang="0">
                  <a:pos x="38" y="19"/>
                </a:cxn>
                <a:cxn ang="0">
                  <a:pos x="38" y="19"/>
                </a:cxn>
                <a:cxn ang="0">
                  <a:pos x="43" y="24"/>
                </a:cxn>
                <a:cxn ang="0">
                  <a:pos x="48" y="29"/>
                </a:cxn>
                <a:cxn ang="0">
                  <a:pos x="48" y="34"/>
                </a:cxn>
                <a:cxn ang="0">
                  <a:pos x="52" y="38"/>
                </a:cxn>
                <a:cxn ang="0">
                  <a:pos x="57" y="43"/>
                </a:cxn>
                <a:cxn ang="0">
                  <a:pos x="57" y="48"/>
                </a:cxn>
                <a:cxn ang="0">
                  <a:pos x="57" y="53"/>
                </a:cxn>
                <a:cxn ang="0">
                  <a:pos x="57" y="53"/>
                </a:cxn>
                <a:cxn ang="0">
                  <a:pos x="57" y="58"/>
                </a:cxn>
                <a:cxn ang="0">
                  <a:pos x="57" y="58"/>
                </a:cxn>
                <a:cxn ang="0">
                  <a:pos x="57" y="58"/>
                </a:cxn>
              </a:cxnLst>
              <a:rect l="0" t="0" r="r" b="b"/>
              <a:pathLst>
                <a:path w="57" h="58">
                  <a:moveTo>
                    <a:pt x="57" y="58"/>
                  </a:moveTo>
                  <a:lnTo>
                    <a:pt x="57" y="58"/>
                  </a:lnTo>
                  <a:lnTo>
                    <a:pt x="52" y="58"/>
                  </a:lnTo>
                  <a:lnTo>
                    <a:pt x="48" y="58"/>
                  </a:lnTo>
                  <a:lnTo>
                    <a:pt x="48" y="58"/>
                  </a:lnTo>
                  <a:lnTo>
                    <a:pt x="43" y="58"/>
                  </a:lnTo>
                  <a:lnTo>
                    <a:pt x="38" y="53"/>
                  </a:lnTo>
                  <a:lnTo>
                    <a:pt x="33" y="48"/>
                  </a:lnTo>
                  <a:lnTo>
                    <a:pt x="28" y="43"/>
                  </a:lnTo>
                  <a:lnTo>
                    <a:pt x="24" y="43"/>
                  </a:lnTo>
                  <a:lnTo>
                    <a:pt x="24" y="38"/>
                  </a:lnTo>
                  <a:lnTo>
                    <a:pt x="24" y="38"/>
                  </a:lnTo>
                  <a:lnTo>
                    <a:pt x="19" y="34"/>
                  </a:lnTo>
                  <a:lnTo>
                    <a:pt x="14" y="29"/>
                  </a:lnTo>
                  <a:lnTo>
                    <a:pt x="9" y="24"/>
                  </a:lnTo>
                  <a:lnTo>
                    <a:pt x="9" y="19"/>
                  </a:lnTo>
                  <a:lnTo>
                    <a:pt x="4" y="14"/>
                  </a:lnTo>
                  <a:lnTo>
                    <a:pt x="4" y="10"/>
                  </a:lnTo>
                  <a:lnTo>
                    <a:pt x="4" y="5"/>
                  </a:lnTo>
                  <a:lnTo>
                    <a:pt x="0" y="5"/>
                  </a:lnTo>
                  <a:lnTo>
                    <a:pt x="4" y="0"/>
                  </a:lnTo>
                  <a:lnTo>
                    <a:pt x="4" y="0"/>
                  </a:lnTo>
                  <a:lnTo>
                    <a:pt x="4" y="0"/>
                  </a:lnTo>
                  <a:lnTo>
                    <a:pt x="4" y="0"/>
                  </a:lnTo>
                  <a:lnTo>
                    <a:pt x="9" y="0"/>
                  </a:lnTo>
                  <a:lnTo>
                    <a:pt x="9" y="0"/>
                  </a:lnTo>
                  <a:lnTo>
                    <a:pt x="14" y="0"/>
                  </a:lnTo>
                  <a:lnTo>
                    <a:pt x="19" y="5"/>
                  </a:lnTo>
                  <a:lnTo>
                    <a:pt x="19" y="5"/>
                  </a:lnTo>
                  <a:lnTo>
                    <a:pt x="24" y="10"/>
                  </a:lnTo>
                  <a:lnTo>
                    <a:pt x="28" y="14"/>
                  </a:lnTo>
                  <a:lnTo>
                    <a:pt x="33" y="19"/>
                  </a:lnTo>
                  <a:lnTo>
                    <a:pt x="38" y="19"/>
                  </a:lnTo>
                  <a:lnTo>
                    <a:pt x="38" y="19"/>
                  </a:lnTo>
                  <a:lnTo>
                    <a:pt x="43" y="24"/>
                  </a:lnTo>
                  <a:lnTo>
                    <a:pt x="48" y="29"/>
                  </a:lnTo>
                  <a:lnTo>
                    <a:pt x="48" y="34"/>
                  </a:lnTo>
                  <a:lnTo>
                    <a:pt x="52" y="38"/>
                  </a:lnTo>
                  <a:lnTo>
                    <a:pt x="57" y="43"/>
                  </a:lnTo>
                  <a:lnTo>
                    <a:pt x="57" y="48"/>
                  </a:lnTo>
                  <a:lnTo>
                    <a:pt x="57" y="53"/>
                  </a:lnTo>
                  <a:lnTo>
                    <a:pt x="57" y="53"/>
                  </a:lnTo>
                  <a:lnTo>
                    <a:pt x="57" y="58"/>
                  </a:lnTo>
                  <a:lnTo>
                    <a:pt x="57" y="58"/>
                  </a:lnTo>
                  <a:lnTo>
                    <a:pt x="57" y="5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4" name="Freeform 1471"/>
            <p:cNvSpPr>
              <a:spLocks/>
            </p:cNvSpPr>
            <p:nvPr/>
          </p:nvSpPr>
          <p:spPr bwMode="auto">
            <a:xfrm rot="2966587">
              <a:off x="8317303" y="4495801"/>
              <a:ext cx="98425" cy="38100"/>
            </a:xfrm>
            <a:custGeom>
              <a:avLst/>
              <a:gdLst/>
              <a:ahLst/>
              <a:cxnLst>
                <a:cxn ang="0">
                  <a:pos x="0" y="10"/>
                </a:cxn>
                <a:cxn ang="0">
                  <a:pos x="0" y="5"/>
                </a:cxn>
                <a:cxn ang="0">
                  <a:pos x="0" y="5"/>
                </a:cxn>
                <a:cxn ang="0">
                  <a:pos x="0" y="5"/>
                </a:cxn>
                <a:cxn ang="0">
                  <a:pos x="5" y="5"/>
                </a:cxn>
                <a:cxn ang="0">
                  <a:pos x="10" y="0"/>
                </a:cxn>
                <a:cxn ang="0">
                  <a:pos x="14" y="0"/>
                </a:cxn>
                <a:cxn ang="0">
                  <a:pos x="14" y="0"/>
                </a:cxn>
                <a:cxn ang="0">
                  <a:pos x="24" y="0"/>
                </a:cxn>
                <a:cxn ang="0">
                  <a:pos x="29" y="0"/>
                </a:cxn>
                <a:cxn ang="0">
                  <a:pos x="34" y="0"/>
                </a:cxn>
                <a:cxn ang="0">
                  <a:pos x="34" y="0"/>
                </a:cxn>
                <a:cxn ang="0">
                  <a:pos x="38" y="0"/>
                </a:cxn>
                <a:cxn ang="0">
                  <a:pos x="43" y="0"/>
                </a:cxn>
                <a:cxn ang="0">
                  <a:pos x="48" y="0"/>
                </a:cxn>
                <a:cxn ang="0">
                  <a:pos x="53" y="5"/>
                </a:cxn>
                <a:cxn ang="0">
                  <a:pos x="58" y="5"/>
                </a:cxn>
                <a:cxn ang="0">
                  <a:pos x="58" y="5"/>
                </a:cxn>
                <a:cxn ang="0">
                  <a:pos x="62" y="10"/>
                </a:cxn>
                <a:cxn ang="0">
                  <a:pos x="62" y="10"/>
                </a:cxn>
                <a:cxn ang="0">
                  <a:pos x="62" y="10"/>
                </a:cxn>
                <a:cxn ang="0">
                  <a:pos x="62" y="15"/>
                </a:cxn>
                <a:cxn ang="0">
                  <a:pos x="62" y="15"/>
                </a:cxn>
                <a:cxn ang="0">
                  <a:pos x="62" y="15"/>
                </a:cxn>
                <a:cxn ang="0">
                  <a:pos x="62" y="20"/>
                </a:cxn>
                <a:cxn ang="0">
                  <a:pos x="62" y="20"/>
                </a:cxn>
                <a:cxn ang="0">
                  <a:pos x="58" y="20"/>
                </a:cxn>
                <a:cxn ang="0">
                  <a:pos x="53" y="20"/>
                </a:cxn>
                <a:cxn ang="0">
                  <a:pos x="48" y="24"/>
                </a:cxn>
                <a:cxn ang="0">
                  <a:pos x="43" y="24"/>
                </a:cxn>
                <a:cxn ang="0">
                  <a:pos x="38" y="24"/>
                </a:cxn>
                <a:cxn ang="0">
                  <a:pos x="34" y="24"/>
                </a:cxn>
                <a:cxn ang="0">
                  <a:pos x="29" y="24"/>
                </a:cxn>
                <a:cxn ang="0">
                  <a:pos x="29" y="24"/>
                </a:cxn>
                <a:cxn ang="0">
                  <a:pos x="24" y="24"/>
                </a:cxn>
                <a:cxn ang="0">
                  <a:pos x="19" y="20"/>
                </a:cxn>
                <a:cxn ang="0">
                  <a:pos x="14" y="20"/>
                </a:cxn>
                <a:cxn ang="0">
                  <a:pos x="10" y="20"/>
                </a:cxn>
                <a:cxn ang="0">
                  <a:pos x="5" y="20"/>
                </a:cxn>
                <a:cxn ang="0">
                  <a:pos x="5" y="15"/>
                </a:cxn>
                <a:cxn ang="0">
                  <a:pos x="0" y="15"/>
                </a:cxn>
                <a:cxn ang="0">
                  <a:pos x="0" y="15"/>
                </a:cxn>
                <a:cxn ang="0">
                  <a:pos x="0" y="10"/>
                </a:cxn>
                <a:cxn ang="0">
                  <a:pos x="0" y="10"/>
                </a:cxn>
                <a:cxn ang="0">
                  <a:pos x="0" y="10"/>
                </a:cxn>
              </a:cxnLst>
              <a:rect l="0" t="0" r="r" b="b"/>
              <a:pathLst>
                <a:path w="62" h="24">
                  <a:moveTo>
                    <a:pt x="0" y="10"/>
                  </a:moveTo>
                  <a:lnTo>
                    <a:pt x="0" y="5"/>
                  </a:lnTo>
                  <a:lnTo>
                    <a:pt x="0" y="5"/>
                  </a:lnTo>
                  <a:lnTo>
                    <a:pt x="0" y="5"/>
                  </a:lnTo>
                  <a:lnTo>
                    <a:pt x="5" y="5"/>
                  </a:lnTo>
                  <a:lnTo>
                    <a:pt x="10" y="0"/>
                  </a:lnTo>
                  <a:lnTo>
                    <a:pt x="14" y="0"/>
                  </a:lnTo>
                  <a:lnTo>
                    <a:pt x="14" y="0"/>
                  </a:lnTo>
                  <a:lnTo>
                    <a:pt x="24" y="0"/>
                  </a:lnTo>
                  <a:lnTo>
                    <a:pt x="29" y="0"/>
                  </a:lnTo>
                  <a:lnTo>
                    <a:pt x="34" y="0"/>
                  </a:lnTo>
                  <a:lnTo>
                    <a:pt x="34" y="0"/>
                  </a:lnTo>
                  <a:lnTo>
                    <a:pt x="38" y="0"/>
                  </a:lnTo>
                  <a:lnTo>
                    <a:pt x="43" y="0"/>
                  </a:lnTo>
                  <a:lnTo>
                    <a:pt x="48" y="0"/>
                  </a:lnTo>
                  <a:lnTo>
                    <a:pt x="53" y="5"/>
                  </a:lnTo>
                  <a:lnTo>
                    <a:pt x="58" y="5"/>
                  </a:lnTo>
                  <a:lnTo>
                    <a:pt x="58" y="5"/>
                  </a:lnTo>
                  <a:lnTo>
                    <a:pt x="62" y="10"/>
                  </a:lnTo>
                  <a:lnTo>
                    <a:pt x="62" y="10"/>
                  </a:lnTo>
                  <a:lnTo>
                    <a:pt x="62" y="10"/>
                  </a:lnTo>
                  <a:lnTo>
                    <a:pt x="62" y="15"/>
                  </a:lnTo>
                  <a:lnTo>
                    <a:pt x="62" y="15"/>
                  </a:lnTo>
                  <a:lnTo>
                    <a:pt x="62" y="15"/>
                  </a:lnTo>
                  <a:lnTo>
                    <a:pt x="62" y="20"/>
                  </a:lnTo>
                  <a:lnTo>
                    <a:pt x="62" y="20"/>
                  </a:lnTo>
                  <a:lnTo>
                    <a:pt x="58" y="20"/>
                  </a:lnTo>
                  <a:lnTo>
                    <a:pt x="53" y="20"/>
                  </a:lnTo>
                  <a:lnTo>
                    <a:pt x="48" y="24"/>
                  </a:lnTo>
                  <a:lnTo>
                    <a:pt x="43" y="24"/>
                  </a:lnTo>
                  <a:lnTo>
                    <a:pt x="38" y="24"/>
                  </a:lnTo>
                  <a:lnTo>
                    <a:pt x="34" y="24"/>
                  </a:lnTo>
                  <a:lnTo>
                    <a:pt x="29" y="24"/>
                  </a:lnTo>
                  <a:lnTo>
                    <a:pt x="29" y="24"/>
                  </a:lnTo>
                  <a:lnTo>
                    <a:pt x="24" y="24"/>
                  </a:lnTo>
                  <a:lnTo>
                    <a:pt x="19" y="20"/>
                  </a:lnTo>
                  <a:lnTo>
                    <a:pt x="14" y="20"/>
                  </a:lnTo>
                  <a:lnTo>
                    <a:pt x="10" y="20"/>
                  </a:lnTo>
                  <a:lnTo>
                    <a:pt x="5" y="20"/>
                  </a:lnTo>
                  <a:lnTo>
                    <a:pt x="5" y="15"/>
                  </a:lnTo>
                  <a:lnTo>
                    <a:pt x="0" y="15"/>
                  </a:lnTo>
                  <a:lnTo>
                    <a:pt x="0" y="15"/>
                  </a:lnTo>
                  <a:lnTo>
                    <a:pt x="0" y="10"/>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5" name="Freeform 1472"/>
            <p:cNvSpPr>
              <a:spLocks/>
            </p:cNvSpPr>
            <p:nvPr/>
          </p:nvSpPr>
          <p:spPr bwMode="auto">
            <a:xfrm rot="2966587">
              <a:off x="8203798" y="4722019"/>
              <a:ext cx="100012" cy="38100"/>
            </a:xfrm>
            <a:custGeom>
              <a:avLst/>
              <a:gdLst/>
              <a:ahLst/>
              <a:cxnLst>
                <a:cxn ang="0">
                  <a:pos x="0" y="5"/>
                </a:cxn>
                <a:cxn ang="0">
                  <a:pos x="0" y="5"/>
                </a:cxn>
                <a:cxn ang="0">
                  <a:pos x="0" y="0"/>
                </a:cxn>
                <a:cxn ang="0">
                  <a:pos x="5" y="0"/>
                </a:cxn>
                <a:cxn ang="0">
                  <a:pos x="10" y="0"/>
                </a:cxn>
                <a:cxn ang="0">
                  <a:pos x="10" y="0"/>
                </a:cxn>
                <a:cxn ang="0">
                  <a:pos x="15" y="0"/>
                </a:cxn>
                <a:cxn ang="0">
                  <a:pos x="20" y="0"/>
                </a:cxn>
                <a:cxn ang="0">
                  <a:pos x="24" y="0"/>
                </a:cxn>
                <a:cxn ang="0">
                  <a:pos x="29" y="0"/>
                </a:cxn>
                <a:cxn ang="0">
                  <a:pos x="34" y="0"/>
                </a:cxn>
                <a:cxn ang="0">
                  <a:pos x="34" y="0"/>
                </a:cxn>
                <a:cxn ang="0">
                  <a:pos x="39" y="5"/>
                </a:cxn>
                <a:cxn ang="0">
                  <a:pos x="44" y="5"/>
                </a:cxn>
                <a:cxn ang="0">
                  <a:pos x="48" y="5"/>
                </a:cxn>
                <a:cxn ang="0">
                  <a:pos x="53" y="10"/>
                </a:cxn>
                <a:cxn ang="0">
                  <a:pos x="58" y="10"/>
                </a:cxn>
                <a:cxn ang="0">
                  <a:pos x="58" y="15"/>
                </a:cxn>
                <a:cxn ang="0">
                  <a:pos x="63" y="15"/>
                </a:cxn>
                <a:cxn ang="0">
                  <a:pos x="63" y="15"/>
                </a:cxn>
                <a:cxn ang="0">
                  <a:pos x="63" y="20"/>
                </a:cxn>
                <a:cxn ang="0">
                  <a:pos x="63" y="20"/>
                </a:cxn>
                <a:cxn ang="0">
                  <a:pos x="63" y="20"/>
                </a:cxn>
                <a:cxn ang="0">
                  <a:pos x="63" y="24"/>
                </a:cxn>
                <a:cxn ang="0">
                  <a:pos x="63" y="24"/>
                </a:cxn>
                <a:cxn ang="0">
                  <a:pos x="58" y="24"/>
                </a:cxn>
                <a:cxn ang="0">
                  <a:pos x="58" y="24"/>
                </a:cxn>
                <a:cxn ang="0">
                  <a:pos x="53" y="24"/>
                </a:cxn>
                <a:cxn ang="0">
                  <a:pos x="48" y="24"/>
                </a:cxn>
                <a:cxn ang="0">
                  <a:pos x="44" y="24"/>
                </a:cxn>
                <a:cxn ang="0">
                  <a:pos x="39" y="24"/>
                </a:cxn>
                <a:cxn ang="0">
                  <a:pos x="34" y="24"/>
                </a:cxn>
                <a:cxn ang="0">
                  <a:pos x="29" y="24"/>
                </a:cxn>
                <a:cxn ang="0">
                  <a:pos x="29" y="24"/>
                </a:cxn>
                <a:cxn ang="0">
                  <a:pos x="24" y="24"/>
                </a:cxn>
                <a:cxn ang="0">
                  <a:pos x="20" y="20"/>
                </a:cxn>
                <a:cxn ang="0">
                  <a:pos x="15" y="20"/>
                </a:cxn>
                <a:cxn ang="0">
                  <a:pos x="10" y="15"/>
                </a:cxn>
                <a:cxn ang="0">
                  <a:pos x="10" y="15"/>
                </a:cxn>
                <a:cxn ang="0">
                  <a:pos x="5" y="15"/>
                </a:cxn>
                <a:cxn ang="0">
                  <a:pos x="0" y="10"/>
                </a:cxn>
                <a:cxn ang="0">
                  <a:pos x="0" y="10"/>
                </a:cxn>
                <a:cxn ang="0">
                  <a:pos x="0" y="5"/>
                </a:cxn>
                <a:cxn ang="0">
                  <a:pos x="0" y="5"/>
                </a:cxn>
                <a:cxn ang="0">
                  <a:pos x="0" y="5"/>
                </a:cxn>
              </a:cxnLst>
              <a:rect l="0" t="0" r="r" b="b"/>
              <a:pathLst>
                <a:path w="63" h="24">
                  <a:moveTo>
                    <a:pt x="0" y="5"/>
                  </a:moveTo>
                  <a:lnTo>
                    <a:pt x="0" y="5"/>
                  </a:lnTo>
                  <a:lnTo>
                    <a:pt x="0" y="0"/>
                  </a:lnTo>
                  <a:lnTo>
                    <a:pt x="5" y="0"/>
                  </a:lnTo>
                  <a:lnTo>
                    <a:pt x="10" y="0"/>
                  </a:lnTo>
                  <a:lnTo>
                    <a:pt x="10" y="0"/>
                  </a:lnTo>
                  <a:lnTo>
                    <a:pt x="15" y="0"/>
                  </a:lnTo>
                  <a:lnTo>
                    <a:pt x="20" y="0"/>
                  </a:lnTo>
                  <a:lnTo>
                    <a:pt x="24" y="0"/>
                  </a:lnTo>
                  <a:lnTo>
                    <a:pt x="29" y="0"/>
                  </a:lnTo>
                  <a:lnTo>
                    <a:pt x="34" y="0"/>
                  </a:lnTo>
                  <a:lnTo>
                    <a:pt x="34" y="0"/>
                  </a:lnTo>
                  <a:lnTo>
                    <a:pt x="39" y="5"/>
                  </a:lnTo>
                  <a:lnTo>
                    <a:pt x="44" y="5"/>
                  </a:lnTo>
                  <a:lnTo>
                    <a:pt x="48" y="5"/>
                  </a:lnTo>
                  <a:lnTo>
                    <a:pt x="53" y="10"/>
                  </a:lnTo>
                  <a:lnTo>
                    <a:pt x="58" y="10"/>
                  </a:lnTo>
                  <a:lnTo>
                    <a:pt x="58" y="15"/>
                  </a:lnTo>
                  <a:lnTo>
                    <a:pt x="63" y="15"/>
                  </a:lnTo>
                  <a:lnTo>
                    <a:pt x="63" y="15"/>
                  </a:lnTo>
                  <a:lnTo>
                    <a:pt x="63" y="20"/>
                  </a:lnTo>
                  <a:lnTo>
                    <a:pt x="63" y="20"/>
                  </a:lnTo>
                  <a:lnTo>
                    <a:pt x="63" y="20"/>
                  </a:lnTo>
                  <a:lnTo>
                    <a:pt x="63" y="24"/>
                  </a:lnTo>
                  <a:lnTo>
                    <a:pt x="63" y="24"/>
                  </a:lnTo>
                  <a:lnTo>
                    <a:pt x="58" y="24"/>
                  </a:lnTo>
                  <a:lnTo>
                    <a:pt x="58" y="24"/>
                  </a:lnTo>
                  <a:lnTo>
                    <a:pt x="53" y="24"/>
                  </a:lnTo>
                  <a:lnTo>
                    <a:pt x="48" y="24"/>
                  </a:lnTo>
                  <a:lnTo>
                    <a:pt x="44" y="24"/>
                  </a:lnTo>
                  <a:lnTo>
                    <a:pt x="39" y="24"/>
                  </a:lnTo>
                  <a:lnTo>
                    <a:pt x="34" y="24"/>
                  </a:lnTo>
                  <a:lnTo>
                    <a:pt x="29" y="24"/>
                  </a:lnTo>
                  <a:lnTo>
                    <a:pt x="29" y="24"/>
                  </a:lnTo>
                  <a:lnTo>
                    <a:pt x="24" y="24"/>
                  </a:lnTo>
                  <a:lnTo>
                    <a:pt x="20" y="20"/>
                  </a:lnTo>
                  <a:lnTo>
                    <a:pt x="15" y="20"/>
                  </a:lnTo>
                  <a:lnTo>
                    <a:pt x="10" y="15"/>
                  </a:lnTo>
                  <a:lnTo>
                    <a:pt x="10" y="15"/>
                  </a:lnTo>
                  <a:lnTo>
                    <a:pt x="5" y="15"/>
                  </a:lnTo>
                  <a:lnTo>
                    <a:pt x="0"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6" name="Freeform 1473"/>
            <p:cNvSpPr>
              <a:spLocks/>
            </p:cNvSpPr>
            <p:nvPr/>
          </p:nvSpPr>
          <p:spPr bwMode="auto">
            <a:xfrm rot="2966587">
              <a:off x="8151410" y="4658519"/>
              <a:ext cx="106362" cy="44450"/>
            </a:xfrm>
            <a:custGeom>
              <a:avLst/>
              <a:gdLst/>
              <a:ahLst/>
              <a:cxnLst>
                <a:cxn ang="0">
                  <a:pos x="67" y="24"/>
                </a:cxn>
                <a:cxn ang="0">
                  <a:pos x="62" y="24"/>
                </a:cxn>
                <a:cxn ang="0">
                  <a:pos x="62" y="24"/>
                </a:cxn>
                <a:cxn ang="0">
                  <a:pos x="62" y="28"/>
                </a:cxn>
                <a:cxn ang="0">
                  <a:pos x="57" y="28"/>
                </a:cxn>
                <a:cxn ang="0">
                  <a:pos x="52" y="28"/>
                </a:cxn>
                <a:cxn ang="0">
                  <a:pos x="48" y="28"/>
                </a:cxn>
                <a:cxn ang="0">
                  <a:pos x="43" y="28"/>
                </a:cxn>
                <a:cxn ang="0">
                  <a:pos x="38" y="24"/>
                </a:cxn>
                <a:cxn ang="0">
                  <a:pos x="33" y="24"/>
                </a:cxn>
                <a:cxn ang="0">
                  <a:pos x="28" y="24"/>
                </a:cxn>
                <a:cxn ang="0">
                  <a:pos x="28" y="24"/>
                </a:cxn>
                <a:cxn ang="0">
                  <a:pos x="24" y="24"/>
                </a:cxn>
                <a:cxn ang="0">
                  <a:pos x="19" y="19"/>
                </a:cxn>
                <a:cxn ang="0">
                  <a:pos x="14" y="19"/>
                </a:cxn>
                <a:cxn ang="0">
                  <a:pos x="14" y="14"/>
                </a:cxn>
                <a:cxn ang="0">
                  <a:pos x="9" y="14"/>
                </a:cxn>
                <a:cxn ang="0">
                  <a:pos x="4" y="9"/>
                </a:cxn>
                <a:cxn ang="0">
                  <a:pos x="4" y="9"/>
                </a:cxn>
                <a:cxn ang="0">
                  <a:pos x="0" y="4"/>
                </a:cxn>
                <a:cxn ang="0">
                  <a:pos x="0" y="4"/>
                </a:cxn>
                <a:cxn ang="0">
                  <a:pos x="0" y="0"/>
                </a:cxn>
                <a:cxn ang="0">
                  <a:pos x="0" y="0"/>
                </a:cxn>
                <a:cxn ang="0">
                  <a:pos x="4" y="0"/>
                </a:cxn>
                <a:cxn ang="0">
                  <a:pos x="4" y="0"/>
                </a:cxn>
                <a:cxn ang="0">
                  <a:pos x="4" y="0"/>
                </a:cxn>
                <a:cxn ang="0">
                  <a:pos x="9" y="0"/>
                </a:cxn>
                <a:cxn ang="0">
                  <a:pos x="14" y="0"/>
                </a:cxn>
                <a:cxn ang="0">
                  <a:pos x="19" y="0"/>
                </a:cxn>
                <a:cxn ang="0">
                  <a:pos x="24" y="0"/>
                </a:cxn>
                <a:cxn ang="0">
                  <a:pos x="28" y="0"/>
                </a:cxn>
                <a:cxn ang="0">
                  <a:pos x="33" y="0"/>
                </a:cxn>
                <a:cxn ang="0">
                  <a:pos x="38" y="0"/>
                </a:cxn>
                <a:cxn ang="0">
                  <a:pos x="38" y="0"/>
                </a:cxn>
                <a:cxn ang="0">
                  <a:pos x="43" y="4"/>
                </a:cxn>
                <a:cxn ang="0">
                  <a:pos x="48" y="4"/>
                </a:cxn>
                <a:cxn ang="0">
                  <a:pos x="52" y="9"/>
                </a:cxn>
                <a:cxn ang="0">
                  <a:pos x="52" y="9"/>
                </a:cxn>
                <a:cxn ang="0">
                  <a:pos x="57" y="14"/>
                </a:cxn>
                <a:cxn ang="0">
                  <a:pos x="62" y="14"/>
                </a:cxn>
                <a:cxn ang="0">
                  <a:pos x="62" y="19"/>
                </a:cxn>
                <a:cxn ang="0">
                  <a:pos x="67" y="19"/>
                </a:cxn>
                <a:cxn ang="0">
                  <a:pos x="67" y="19"/>
                </a:cxn>
                <a:cxn ang="0">
                  <a:pos x="67" y="24"/>
                </a:cxn>
                <a:cxn ang="0">
                  <a:pos x="67" y="24"/>
                </a:cxn>
              </a:cxnLst>
              <a:rect l="0" t="0" r="r" b="b"/>
              <a:pathLst>
                <a:path w="67" h="28">
                  <a:moveTo>
                    <a:pt x="67" y="24"/>
                  </a:moveTo>
                  <a:lnTo>
                    <a:pt x="62" y="24"/>
                  </a:lnTo>
                  <a:lnTo>
                    <a:pt x="62" y="24"/>
                  </a:lnTo>
                  <a:lnTo>
                    <a:pt x="62" y="28"/>
                  </a:lnTo>
                  <a:lnTo>
                    <a:pt x="57" y="28"/>
                  </a:lnTo>
                  <a:lnTo>
                    <a:pt x="52" y="28"/>
                  </a:lnTo>
                  <a:lnTo>
                    <a:pt x="48" y="28"/>
                  </a:lnTo>
                  <a:lnTo>
                    <a:pt x="43" y="28"/>
                  </a:lnTo>
                  <a:lnTo>
                    <a:pt x="38" y="24"/>
                  </a:lnTo>
                  <a:lnTo>
                    <a:pt x="33" y="24"/>
                  </a:lnTo>
                  <a:lnTo>
                    <a:pt x="28" y="24"/>
                  </a:lnTo>
                  <a:lnTo>
                    <a:pt x="28" y="24"/>
                  </a:lnTo>
                  <a:lnTo>
                    <a:pt x="24" y="24"/>
                  </a:lnTo>
                  <a:lnTo>
                    <a:pt x="19" y="19"/>
                  </a:lnTo>
                  <a:lnTo>
                    <a:pt x="14" y="19"/>
                  </a:lnTo>
                  <a:lnTo>
                    <a:pt x="14" y="14"/>
                  </a:lnTo>
                  <a:lnTo>
                    <a:pt x="9" y="14"/>
                  </a:lnTo>
                  <a:lnTo>
                    <a:pt x="4" y="9"/>
                  </a:lnTo>
                  <a:lnTo>
                    <a:pt x="4" y="9"/>
                  </a:lnTo>
                  <a:lnTo>
                    <a:pt x="0" y="4"/>
                  </a:lnTo>
                  <a:lnTo>
                    <a:pt x="0" y="4"/>
                  </a:lnTo>
                  <a:lnTo>
                    <a:pt x="0" y="0"/>
                  </a:lnTo>
                  <a:lnTo>
                    <a:pt x="0" y="0"/>
                  </a:lnTo>
                  <a:lnTo>
                    <a:pt x="4" y="0"/>
                  </a:lnTo>
                  <a:lnTo>
                    <a:pt x="4" y="0"/>
                  </a:lnTo>
                  <a:lnTo>
                    <a:pt x="4" y="0"/>
                  </a:lnTo>
                  <a:lnTo>
                    <a:pt x="9" y="0"/>
                  </a:lnTo>
                  <a:lnTo>
                    <a:pt x="14" y="0"/>
                  </a:lnTo>
                  <a:lnTo>
                    <a:pt x="19" y="0"/>
                  </a:lnTo>
                  <a:lnTo>
                    <a:pt x="24" y="0"/>
                  </a:lnTo>
                  <a:lnTo>
                    <a:pt x="28" y="0"/>
                  </a:lnTo>
                  <a:lnTo>
                    <a:pt x="33" y="0"/>
                  </a:lnTo>
                  <a:lnTo>
                    <a:pt x="38" y="0"/>
                  </a:lnTo>
                  <a:lnTo>
                    <a:pt x="38" y="0"/>
                  </a:lnTo>
                  <a:lnTo>
                    <a:pt x="43" y="4"/>
                  </a:lnTo>
                  <a:lnTo>
                    <a:pt x="48" y="4"/>
                  </a:lnTo>
                  <a:lnTo>
                    <a:pt x="52" y="9"/>
                  </a:lnTo>
                  <a:lnTo>
                    <a:pt x="52" y="9"/>
                  </a:lnTo>
                  <a:lnTo>
                    <a:pt x="57" y="14"/>
                  </a:lnTo>
                  <a:lnTo>
                    <a:pt x="62" y="14"/>
                  </a:lnTo>
                  <a:lnTo>
                    <a:pt x="62" y="19"/>
                  </a:lnTo>
                  <a:lnTo>
                    <a:pt x="67" y="19"/>
                  </a:lnTo>
                  <a:lnTo>
                    <a:pt x="67" y="19"/>
                  </a:lnTo>
                  <a:lnTo>
                    <a:pt x="67" y="24"/>
                  </a:lnTo>
                  <a:lnTo>
                    <a:pt x="67" y="2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7" name="Freeform 1474"/>
            <p:cNvSpPr>
              <a:spLocks/>
            </p:cNvSpPr>
            <p:nvPr/>
          </p:nvSpPr>
          <p:spPr bwMode="auto">
            <a:xfrm rot="2966587">
              <a:off x="8237135" y="4807744"/>
              <a:ext cx="68262" cy="82550"/>
            </a:xfrm>
            <a:custGeom>
              <a:avLst/>
              <a:gdLst/>
              <a:ahLst/>
              <a:cxnLst>
                <a:cxn ang="0">
                  <a:pos x="0" y="0"/>
                </a:cxn>
                <a:cxn ang="0">
                  <a:pos x="4" y="0"/>
                </a:cxn>
                <a:cxn ang="0">
                  <a:pos x="4" y="0"/>
                </a:cxn>
                <a:cxn ang="0">
                  <a:pos x="9" y="0"/>
                </a:cxn>
                <a:cxn ang="0">
                  <a:pos x="9" y="0"/>
                </a:cxn>
                <a:cxn ang="0">
                  <a:pos x="14" y="4"/>
                </a:cxn>
                <a:cxn ang="0">
                  <a:pos x="19" y="4"/>
                </a:cxn>
                <a:cxn ang="0">
                  <a:pos x="19" y="9"/>
                </a:cxn>
                <a:cxn ang="0">
                  <a:pos x="24" y="9"/>
                </a:cxn>
                <a:cxn ang="0">
                  <a:pos x="28" y="14"/>
                </a:cxn>
                <a:cxn ang="0">
                  <a:pos x="33" y="19"/>
                </a:cxn>
                <a:cxn ang="0">
                  <a:pos x="33" y="19"/>
                </a:cxn>
                <a:cxn ang="0">
                  <a:pos x="33" y="24"/>
                </a:cxn>
                <a:cxn ang="0">
                  <a:pos x="38" y="28"/>
                </a:cxn>
                <a:cxn ang="0">
                  <a:pos x="38" y="33"/>
                </a:cxn>
                <a:cxn ang="0">
                  <a:pos x="43" y="38"/>
                </a:cxn>
                <a:cxn ang="0">
                  <a:pos x="43" y="38"/>
                </a:cxn>
                <a:cxn ang="0">
                  <a:pos x="43" y="43"/>
                </a:cxn>
                <a:cxn ang="0">
                  <a:pos x="43" y="48"/>
                </a:cxn>
                <a:cxn ang="0">
                  <a:pos x="43" y="48"/>
                </a:cxn>
                <a:cxn ang="0">
                  <a:pos x="43" y="52"/>
                </a:cxn>
                <a:cxn ang="0">
                  <a:pos x="43" y="52"/>
                </a:cxn>
                <a:cxn ang="0">
                  <a:pos x="43" y="52"/>
                </a:cxn>
                <a:cxn ang="0">
                  <a:pos x="43" y="52"/>
                </a:cxn>
                <a:cxn ang="0">
                  <a:pos x="38" y="52"/>
                </a:cxn>
                <a:cxn ang="0">
                  <a:pos x="38" y="52"/>
                </a:cxn>
                <a:cxn ang="0">
                  <a:pos x="33" y="52"/>
                </a:cxn>
                <a:cxn ang="0">
                  <a:pos x="28" y="48"/>
                </a:cxn>
                <a:cxn ang="0">
                  <a:pos x="28" y="48"/>
                </a:cxn>
                <a:cxn ang="0">
                  <a:pos x="24" y="43"/>
                </a:cxn>
                <a:cxn ang="0">
                  <a:pos x="19" y="43"/>
                </a:cxn>
                <a:cxn ang="0">
                  <a:pos x="19" y="38"/>
                </a:cxn>
                <a:cxn ang="0">
                  <a:pos x="14" y="33"/>
                </a:cxn>
                <a:cxn ang="0">
                  <a:pos x="14" y="33"/>
                </a:cxn>
                <a:cxn ang="0">
                  <a:pos x="9" y="28"/>
                </a:cxn>
                <a:cxn ang="0">
                  <a:pos x="9" y="24"/>
                </a:cxn>
                <a:cxn ang="0">
                  <a:pos x="4" y="19"/>
                </a:cxn>
                <a:cxn ang="0">
                  <a:pos x="4" y="19"/>
                </a:cxn>
                <a:cxn ang="0">
                  <a:pos x="0" y="14"/>
                </a:cxn>
                <a:cxn ang="0">
                  <a:pos x="0" y="9"/>
                </a:cxn>
                <a:cxn ang="0">
                  <a:pos x="0" y="4"/>
                </a:cxn>
                <a:cxn ang="0">
                  <a:pos x="0" y="4"/>
                </a:cxn>
                <a:cxn ang="0">
                  <a:pos x="0" y="0"/>
                </a:cxn>
                <a:cxn ang="0">
                  <a:pos x="0" y="0"/>
                </a:cxn>
                <a:cxn ang="0">
                  <a:pos x="0" y="0"/>
                </a:cxn>
              </a:cxnLst>
              <a:rect l="0" t="0" r="r" b="b"/>
              <a:pathLst>
                <a:path w="43" h="52">
                  <a:moveTo>
                    <a:pt x="0" y="0"/>
                  </a:moveTo>
                  <a:lnTo>
                    <a:pt x="4" y="0"/>
                  </a:lnTo>
                  <a:lnTo>
                    <a:pt x="4" y="0"/>
                  </a:lnTo>
                  <a:lnTo>
                    <a:pt x="9" y="0"/>
                  </a:lnTo>
                  <a:lnTo>
                    <a:pt x="9" y="0"/>
                  </a:lnTo>
                  <a:lnTo>
                    <a:pt x="14" y="4"/>
                  </a:lnTo>
                  <a:lnTo>
                    <a:pt x="19" y="4"/>
                  </a:lnTo>
                  <a:lnTo>
                    <a:pt x="19" y="9"/>
                  </a:lnTo>
                  <a:lnTo>
                    <a:pt x="24" y="9"/>
                  </a:lnTo>
                  <a:lnTo>
                    <a:pt x="28" y="14"/>
                  </a:lnTo>
                  <a:lnTo>
                    <a:pt x="33" y="19"/>
                  </a:lnTo>
                  <a:lnTo>
                    <a:pt x="33" y="19"/>
                  </a:lnTo>
                  <a:lnTo>
                    <a:pt x="33" y="24"/>
                  </a:lnTo>
                  <a:lnTo>
                    <a:pt x="38" y="28"/>
                  </a:lnTo>
                  <a:lnTo>
                    <a:pt x="38" y="33"/>
                  </a:lnTo>
                  <a:lnTo>
                    <a:pt x="43" y="38"/>
                  </a:lnTo>
                  <a:lnTo>
                    <a:pt x="43" y="38"/>
                  </a:lnTo>
                  <a:lnTo>
                    <a:pt x="43" y="43"/>
                  </a:lnTo>
                  <a:lnTo>
                    <a:pt x="43" y="48"/>
                  </a:lnTo>
                  <a:lnTo>
                    <a:pt x="43" y="48"/>
                  </a:lnTo>
                  <a:lnTo>
                    <a:pt x="43" y="52"/>
                  </a:lnTo>
                  <a:lnTo>
                    <a:pt x="43" y="52"/>
                  </a:lnTo>
                  <a:lnTo>
                    <a:pt x="43" y="52"/>
                  </a:lnTo>
                  <a:lnTo>
                    <a:pt x="43" y="52"/>
                  </a:lnTo>
                  <a:lnTo>
                    <a:pt x="38" y="52"/>
                  </a:lnTo>
                  <a:lnTo>
                    <a:pt x="38" y="52"/>
                  </a:lnTo>
                  <a:lnTo>
                    <a:pt x="33" y="52"/>
                  </a:lnTo>
                  <a:lnTo>
                    <a:pt x="28" y="48"/>
                  </a:lnTo>
                  <a:lnTo>
                    <a:pt x="28" y="48"/>
                  </a:lnTo>
                  <a:lnTo>
                    <a:pt x="24" y="43"/>
                  </a:lnTo>
                  <a:lnTo>
                    <a:pt x="19" y="43"/>
                  </a:lnTo>
                  <a:lnTo>
                    <a:pt x="19" y="38"/>
                  </a:lnTo>
                  <a:lnTo>
                    <a:pt x="14" y="33"/>
                  </a:lnTo>
                  <a:lnTo>
                    <a:pt x="14" y="33"/>
                  </a:lnTo>
                  <a:lnTo>
                    <a:pt x="9" y="28"/>
                  </a:lnTo>
                  <a:lnTo>
                    <a:pt x="9" y="24"/>
                  </a:lnTo>
                  <a:lnTo>
                    <a:pt x="4" y="19"/>
                  </a:lnTo>
                  <a:lnTo>
                    <a:pt x="4" y="19"/>
                  </a:lnTo>
                  <a:lnTo>
                    <a:pt x="0" y="14"/>
                  </a:lnTo>
                  <a:lnTo>
                    <a:pt x="0" y="9"/>
                  </a:lnTo>
                  <a:lnTo>
                    <a:pt x="0" y="4"/>
                  </a:lnTo>
                  <a:lnTo>
                    <a:pt x="0" y="4"/>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8" name="Freeform 1475"/>
            <p:cNvSpPr>
              <a:spLocks/>
            </p:cNvSpPr>
            <p:nvPr/>
          </p:nvSpPr>
          <p:spPr bwMode="auto">
            <a:xfrm rot="2966587">
              <a:off x="7909316" y="4751388"/>
              <a:ext cx="106363" cy="46037"/>
            </a:xfrm>
            <a:custGeom>
              <a:avLst/>
              <a:gdLst/>
              <a:ahLst/>
              <a:cxnLst>
                <a:cxn ang="0">
                  <a:pos x="0" y="5"/>
                </a:cxn>
                <a:cxn ang="0">
                  <a:pos x="4" y="5"/>
                </a:cxn>
                <a:cxn ang="0">
                  <a:pos x="4" y="0"/>
                </a:cxn>
                <a:cxn ang="0">
                  <a:pos x="4" y="0"/>
                </a:cxn>
                <a:cxn ang="0">
                  <a:pos x="9" y="0"/>
                </a:cxn>
                <a:cxn ang="0">
                  <a:pos x="14" y="0"/>
                </a:cxn>
                <a:cxn ang="0">
                  <a:pos x="19" y="0"/>
                </a:cxn>
                <a:cxn ang="0">
                  <a:pos x="24" y="0"/>
                </a:cxn>
                <a:cxn ang="0">
                  <a:pos x="28" y="0"/>
                </a:cxn>
                <a:cxn ang="0">
                  <a:pos x="33" y="0"/>
                </a:cxn>
                <a:cxn ang="0">
                  <a:pos x="38" y="5"/>
                </a:cxn>
                <a:cxn ang="0">
                  <a:pos x="38" y="5"/>
                </a:cxn>
                <a:cxn ang="0">
                  <a:pos x="43" y="5"/>
                </a:cxn>
                <a:cxn ang="0">
                  <a:pos x="48" y="5"/>
                </a:cxn>
                <a:cxn ang="0">
                  <a:pos x="53" y="10"/>
                </a:cxn>
                <a:cxn ang="0">
                  <a:pos x="53" y="10"/>
                </a:cxn>
                <a:cxn ang="0">
                  <a:pos x="57" y="15"/>
                </a:cxn>
                <a:cxn ang="0">
                  <a:pos x="62" y="15"/>
                </a:cxn>
                <a:cxn ang="0">
                  <a:pos x="62" y="19"/>
                </a:cxn>
                <a:cxn ang="0">
                  <a:pos x="62" y="19"/>
                </a:cxn>
                <a:cxn ang="0">
                  <a:pos x="67" y="24"/>
                </a:cxn>
                <a:cxn ang="0">
                  <a:pos x="67" y="24"/>
                </a:cxn>
                <a:cxn ang="0">
                  <a:pos x="67" y="24"/>
                </a:cxn>
                <a:cxn ang="0">
                  <a:pos x="62" y="24"/>
                </a:cxn>
                <a:cxn ang="0">
                  <a:pos x="62" y="29"/>
                </a:cxn>
                <a:cxn ang="0">
                  <a:pos x="57" y="29"/>
                </a:cxn>
                <a:cxn ang="0">
                  <a:pos x="57" y="29"/>
                </a:cxn>
                <a:cxn ang="0">
                  <a:pos x="53" y="29"/>
                </a:cxn>
                <a:cxn ang="0">
                  <a:pos x="48" y="29"/>
                </a:cxn>
                <a:cxn ang="0">
                  <a:pos x="43" y="29"/>
                </a:cxn>
                <a:cxn ang="0">
                  <a:pos x="38" y="29"/>
                </a:cxn>
                <a:cxn ang="0">
                  <a:pos x="33" y="29"/>
                </a:cxn>
                <a:cxn ang="0">
                  <a:pos x="28" y="24"/>
                </a:cxn>
                <a:cxn ang="0">
                  <a:pos x="28" y="24"/>
                </a:cxn>
                <a:cxn ang="0">
                  <a:pos x="24" y="24"/>
                </a:cxn>
                <a:cxn ang="0">
                  <a:pos x="19" y="19"/>
                </a:cxn>
                <a:cxn ang="0">
                  <a:pos x="14" y="19"/>
                </a:cxn>
                <a:cxn ang="0">
                  <a:pos x="9" y="19"/>
                </a:cxn>
                <a:cxn ang="0">
                  <a:pos x="9" y="15"/>
                </a:cxn>
                <a:cxn ang="0">
                  <a:pos x="4" y="15"/>
                </a:cxn>
                <a:cxn ang="0">
                  <a:pos x="4" y="10"/>
                </a:cxn>
                <a:cxn ang="0">
                  <a:pos x="0" y="10"/>
                </a:cxn>
                <a:cxn ang="0">
                  <a:pos x="0" y="5"/>
                </a:cxn>
                <a:cxn ang="0">
                  <a:pos x="0" y="5"/>
                </a:cxn>
                <a:cxn ang="0">
                  <a:pos x="0" y="5"/>
                </a:cxn>
              </a:cxnLst>
              <a:rect l="0" t="0" r="r" b="b"/>
              <a:pathLst>
                <a:path w="67" h="29">
                  <a:moveTo>
                    <a:pt x="0" y="5"/>
                  </a:moveTo>
                  <a:lnTo>
                    <a:pt x="4" y="5"/>
                  </a:lnTo>
                  <a:lnTo>
                    <a:pt x="4" y="0"/>
                  </a:lnTo>
                  <a:lnTo>
                    <a:pt x="4" y="0"/>
                  </a:lnTo>
                  <a:lnTo>
                    <a:pt x="9" y="0"/>
                  </a:lnTo>
                  <a:lnTo>
                    <a:pt x="14" y="0"/>
                  </a:lnTo>
                  <a:lnTo>
                    <a:pt x="19" y="0"/>
                  </a:lnTo>
                  <a:lnTo>
                    <a:pt x="24" y="0"/>
                  </a:lnTo>
                  <a:lnTo>
                    <a:pt x="28" y="0"/>
                  </a:lnTo>
                  <a:lnTo>
                    <a:pt x="33" y="0"/>
                  </a:lnTo>
                  <a:lnTo>
                    <a:pt x="38" y="5"/>
                  </a:lnTo>
                  <a:lnTo>
                    <a:pt x="38" y="5"/>
                  </a:lnTo>
                  <a:lnTo>
                    <a:pt x="43" y="5"/>
                  </a:lnTo>
                  <a:lnTo>
                    <a:pt x="48" y="5"/>
                  </a:lnTo>
                  <a:lnTo>
                    <a:pt x="53" y="10"/>
                  </a:lnTo>
                  <a:lnTo>
                    <a:pt x="53" y="10"/>
                  </a:lnTo>
                  <a:lnTo>
                    <a:pt x="57" y="15"/>
                  </a:lnTo>
                  <a:lnTo>
                    <a:pt x="62" y="15"/>
                  </a:lnTo>
                  <a:lnTo>
                    <a:pt x="62" y="19"/>
                  </a:lnTo>
                  <a:lnTo>
                    <a:pt x="62" y="19"/>
                  </a:lnTo>
                  <a:lnTo>
                    <a:pt x="67" y="24"/>
                  </a:lnTo>
                  <a:lnTo>
                    <a:pt x="67" y="24"/>
                  </a:lnTo>
                  <a:lnTo>
                    <a:pt x="67" y="24"/>
                  </a:lnTo>
                  <a:lnTo>
                    <a:pt x="62" y="24"/>
                  </a:lnTo>
                  <a:lnTo>
                    <a:pt x="62" y="29"/>
                  </a:lnTo>
                  <a:lnTo>
                    <a:pt x="57" y="29"/>
                  </a:lnTo>
                  <a:lnTo>
                    <a:pt x="57" y="29"/>
                  </a:lnTo>
                  <a:lnTo>
                    <a:pt x="53" y="29"/>
                  </a:lnTo>
                  <a:lnTo>
                    <a:pt x="48" y="29"/>
                  </a:lnTo>
                  <a:lnTo>
                    <a:pt x="43" y="29"/>
                  </a:lnTo>
                  <a:lnTo>
                    <a:pt x="38" y="29"/>
                  </a:lnTo>
                  <a:lnTo>
                    <a:pt x="33" y="29"/>
                  </a:lnTo>
                  <a:lnTo>
                    <a:pt x="28" y="24"/>
                  </a:lnTo>
                  <a:lnTo>
                    <a:pt x="28" y="24"/>
                  </a:lnTo>
                  <a:lnTo>
                    <a:pt x="24" y="24"/>
                  </a:lnTo>
                  <a:lnTo>
                    <a:pt x="19" y="19"/>
                  </a:lnTo>
                  <a:lnTo>
                    <a:pt x="14" y="19"/>
                  </a:lnTo>
                  <a:lnTo>
                    <a:pt x="9" y="19"/>
                  </a:lnTo>
                  <a:lnTo>
                    <a:pt x="9" y="15"/>
                  </a:lnTo>
                  <a:lnTo>
                    <a:pt x="4" y="15"/>
                  </a:lnTo>
                  <a:lnTo>
                    <a:pt x="4"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69" name="Freeform 1476"/>
            <p:cNvSpPr>
              <a:spLocks/>
            </p:cNvSpPr>
            <p:nvPr/>
          </p:nvSpPr>
          <p:spPr bwMode="auto">
            <a:xfrm rot="2966587">
              <a:off x="8004566" y="4548188"/>
              <a:ext cx="46038" cy="100012"/>
            </a:xfrm>
            <a:custGeom>
              <a:avLst/>
              <a:gdLst/>
              <a:ahLst/>
              <a:cxnLst>
                <a:cxn ang="0">
                  <a:pos x="5" y="63"/>
                </a:cxn>
                <a:cxn ang="0">
                  <a:pos x="5" y="63"/>
                </a:cxn>
                <a:cxn ang="0">
                  <a:pos x="5" y="58"/>
                </a:cxn>
                <a:cxn ang="0">
                  <a:pos x="0" y="58"/>
                </a:cxn>
                <a:cxn ang="0">
                  <a:pos x="0" y="53"/>
                </a:cxn>
                <a:cxn ang="0">
                  <a:pos x="0" y="48"/>
                </a:cxn>
                <a:cxn ang="0">
                  <a:pos x="0" y="48"/>
                </a:cxn>
                <a:cxn ang="0">
                  <a:pos x="0" y="43"/>
                </a:cxn>
                <a:cxn ang="0">
                  <a:pos x="5" y="39"/>
                </a:cxn>
                <a:cxn ang="0">
                  <a:pos x="5" y="34"/>
                </a:cxn>
                <a:cxn ang="0">
                  <a:pos x="5" y="29"/>
                </a:cxn>
                <a:cxn ang="0">
                  <a:pos x="5" y="29"/>
                </a:cxn>
                <a:cxn ang="0">
                  <a:pos x="5" y="19"/>
                </a:cxn>
                <a:cxn ang="0">
                  <a:pos x="10" y="15"/>
                </a:cxn>
                <a:cxn ang="0">
                  <a:pos x="10" y="15"/>
                </a:cxn>
                <a:cxn ang="0">
                  <a:pos x="15" y="10"/>
                </a:cxn>
                <a:cxn ang="0">
                  <a:pos x="15" y="5"/>
                </a:cxn>
                <a:cxn ang="0">
                  <a:pos x="19" y="0"/>
                </a:cxn>
                <a:cxn ang="0">
                  <a:pos x="19" y="0"/>
                </a:cxn>
                <a:cxn ang="0">
                  <a:pos x="24" y="0"/>
                </a:cxn>
                <a:cxn ang="0">
                  <a:pos x="24" y="0"/>
                </a:cxn>
                <a:cxn ang="0">
                  <a:pos x="24" y="0"/>
                </a:cxn>
                <a:cxn ang="0">
                  <a:pos x="24" y="0"/>
                </a:cxn>
                <a:cxn ang="0">
                  <a:pos x="29" y="0"/>
                </a:cxn>
                <a:cxn ang="0">
                  <a:pos x="29" y="0"/>
                </a:cxn>
                <a:cxn ang="0">
                  <a:pos x="29" y="5"/>
                </a:cxn>
                <a:cxn ang="0">
                  <a:pos x="29" y="5"/>
                </a:cxn>
                <a:cxn ang="0">
                  <a:pos x="29" y="10"/>
                </a:cxn>
                <a:cxn ang="0">
                  <a:pos x="29" y="15"/>
                </a:cxn>
                <a:cxn ang="0">
                  <a:pos x="29" y="19"/>
                </a:cxn>
                <a:cxn ang="0">
                  <a:pos x="29" y="24"/>
                </a:cxn>
                <a:cxn ang="0">
                  <a:pos x="29" y="29"/>
                </a:cxn>
                <a:cxn ang="0">
                  <a:pos x="29" y="34"/>
                </a:cxn>
                <a:cxn ang="0">
                  <a:pos x="29" y="34"/>
                </a:cxn>
                <a:cxn ang="0">
                  <a:pos x="24" y="39"/>
                </a:cxn>
                <a:cxn ang="0">
                  <a:pos x="24" y="43"/>
                </a:cxn>
                <a:cxn ang="0">
                  <a:pos x="19" y="48"/>
                </a:cxn>
                <a:cxn ang="0">
                  <a:pos x="19" y="53"/>
                </a:cxn>
                <a:cxn ang="0">
                  <a:pos x="15" y="53"/>
                </a:cxn>
                <a:cxn ang="0">
                  <a:pos x="15" y="58"/>
                </a:cxn>
                <a:cxn ang="0">
                  <a:pos x="10" y="58"/>
                </a:cxn>
                <a:cxn ang="0">
                  <a:pos x="10" y="63"/>
                </a:cxn>
                <a:cxn ang="0">
                  <a:pos x="10" y="63"/>
                </a:cxn>
                <a:cxn ang="0">
                  <a:pos x="5" y="63"/>
                </a:cxn>
                <a:cxn ang="0">
                  <a:pos x="5" y="63"/>
                </a:cxn>
              </a:cxnLst>
              <a:rect l="0" t="0" r="r" b="b"/>
              <a:pathLst>
                <a:path w="29" h="63">
                  <a:moveTo>
                    <a:pt x="5" y="63"/>
                  </a:moveTo>
                  <a:lnTo>
                    <a:pt x="5" y="63"/>
                  </a:lnTo>
                  <a:lnTo>
                    <a:pt x="5" y="58"/>
                  </a:lnTo>
                  <a:lnTo>
                    <a:pt x="0" y="58"/>
                  </a:lnTo>
                  <a:lnTo>
                    <a:pt x="0" y="53"/>
                  </a:lnTo>
                  <a:lnTo>
                    <a:pt x="0" y="48"/>
                  </a:lnTo>
                  <a:lnTo>
                    <a:pt x="0" y="48"/>
                  </a:lnTo>
                  <a:lnTo>
                    <a:pt x="0" y="43"/>
                  </a:lnTo>
                  <a:lnTo>
                    <a:pt x="5" y="39"/>
                  </a:lnTo>
                  <a:lnTo>
                    <a:pt x="5" y="34"/>
                  </a:lnTo>
                  <a:lnTo>
                    <a:pt x="5" y="29"/>
                  </a:lnTo>
                  <a:lnTo>
                    <a:pt x="5" y="29"/>
                  </a:lnTo>
                  <a:lnTo>
                    <a:pt x="5" y="19"/>
                  </a:lnTo>
                  <a:lnTo>
                    <a:pt x="10" y="15"/>
                  </a:lnTo>
                  <a:lnTo>
                    <a:pt x="10" y="15"/>
                  </a:lnTo>
                  <a:lnTo>
                    <a:pt x="15" y="10"/>
                  </a:lnTo>
                  <a:lnTo>
                    <a:pt x="15" y="5"/>
                  </a:lnTo>
                  <a:lnTo>
                    <a:pt x="19" y="0"/>
                  </a:lnTo>
                  <a:lnTo>
                    <a:pt x="19" y="0"/>
                  </a:lnTo>
                  <a:lnTo>
                    <a:pt x="24" y="0"/>
                  </a:lnTo>
                  <a:lnTo>
                    <a:pt x="24" y="0"/>
                  </a:lnTo>
                  <a:lnTo>
                    <a:pt x="24" y="0"/>
                  </a:lnTo>
                  <a:lnTo>
                    <a:pt x="24" y="0"/>
                  </a:lnTo>
                  <a:lnTo>
                    <a:pt x="29" y="0"/>
                  </a:lnTo>
                  <a:lnTo>
                    <a:pt x="29" y="0"/>
                  </a:lnTo>
                  <a:lnTo>
                    <a:pt x="29" y="5"/>
                  </a:lnTo>
                  <a:lnTo>
                    <a:pt x="29" y="5"/>
                  </a:lnTo>
                  <a:lnTo>
                    <a:pt x="29" y="10"/>
                  </a:lnTo>
                  <a:lnTo>
                    <a:pt x="29" y="15"/>
                  </a:lnTo>
                  <a:lnTo>
                    <a:pt x="29" y="19"/>
                  </a:lnTo>
                  <a:lnTo>
                    <a:pt x="29" y="24"/>
                  </a:lnTo>
                  <a:lnTo>
                    <a:pt x="29" y="29"/>
                  </a:lnTo>
                  <a:lnTo>
                    <a:pt x="29" y="34"/>
                  </a:lnTo>
                  <a:lnTo>
                    <a:pt x="29" y="34"/>
                  </a:lnTo>
                  <a:lnTo>
                    <a:pt x="24" y="39"/>
                  </a:lnTo>
                  <a:lnTo>
                    <a:pt x="24" y="43"/>
                  </a:lnTo>
                  <a:lnTo>
                    <a:pt x="19" y="48"/>
                  </a:lnTo>
                  <a:lnTo>
                    <a:pt x="19" y="53"/>
                  </a:lnTo>
                  <a:lnTo>
                    <a:pt x="15" y="53"/>
                  </a:lnTo>
                  <a:lnTo>
                    <a:pt x="15" y="58"/>
                  </a:lnTo>
                  <a:lnTo>
                    <a:pt x="10" y="58"/>
                  </a:lnTo>
                  <a:lnTo>
                    <a:pt x="10" y="63"/>
                  </a:lnTo>
                  <a:lnTo>
                    <a:pt x="10" y="63"/>
                  </a:lnTo>
                  <a:lnTo>
                    <a:pt x="5" y="63"/>
                  </a:lnTo>
                  <a:lnTo>
                    <a:pt x="5" y="6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0" name="Freeform 1477"/>
            <p:cNvSpPr>
              <a:spLocks/>
            </p:cNvSpPr>
            <p:nvPr/>
          </p:nvSpPr>
          <p:spPr bwMode="auto">
            <a:xfrm rot="2966587">
              <a:off x="8114898" y="4796631"/>
              <a:ext cx="44450" cy="100013"/>
            </a:xfrm>
            <a:custGeom>
              <a:avLst/>
              <a:gdLst/>
              <a:ahLst/>
              <a:cxnLst>
                <a:cxn ang="0">
                  <a:pos x="4" y="63"/>
                </a:cxn>
                <a:cxn ang="0">
                  <a:pos x="4" y="63"/>
                </a:cxn>
                <a:cxn ang="0">
                  <a:pos x="4" y="63"/>
                </a:cxn>
                <a:cxn ang="0">
                  <a:pos x="0" y="58"/>
                </a:cxn>
                <a:cxn ang="0">
                  <a:pos x="0" y="53"/>
                </a:cxn>
                <a:cxn ang="0">
                  <a:pos x="0" y="53"/>
                </a:cxn>
                <a:cxn ang="0">
                  <a:pos x="0" y="48"/>
                </a:cxn>
                <a:cxn ang="0">
                  <a:pos x="0" y="43"/>
                </a:cxn>
                <a:cxn ang="0">
                  <a:pos x="4" y="39"/>
                </a:cxn>
                <a:cxn ang="0">
                  <a:pos x="4" y="34"/>
                </a:cxn>
                <a:cxn ang="0">
                  <a:pos x="4" y="29"/>
                </a:cxn>
                <a:cxn ang="0">
                  <a:pos x="4" y="29"/>
                </a:cxn>
                <a:cxn ang="0">
                  <a:pos x="4" y="24"/>
                </a:cxn>
                <a:cxn ang="0">
                  <a:pos x="9" y="19"/>
                </a:cxn>
                <a:cxn ang="0">
                  <a:pos x="9" y="15"/>
                </a:cxn>
                <a:cxn ang="0">
                  <a:pos x="14" y="10"/>
                </a:cxn>
                <a:cxn ang="0">
                  <a:pos x="14" y="5"/>
                </a:cxn>
                <a:cxn ang="0">
                  <a:pos x="19" y="5"/>
                </a:cxn>
                <a:cxn ang="0">
                  <a:pos x="19" y="0"/>
                </a:cxn>
                <a:cxn ang="0">
                  <a:pos x="24" y="0"/>
                </a:cxn>
                <a:cxn ang="0">
                  <a:pos x="24" y="0"/>
                </a:cxn>
                <a:cxn ang="0">
                  <a:pos x="24" y="0"/>
                </a:cxn>
                <a:cxn ang="0">
                  <a:pos x="24" y="0"/>
                </a:cxn>
                <a:cxn ang="0">
                  <a:pos x="28" y="0"/>
                </a:cxn>
                <a:cxn ang="0">
                  <a:pos x="28" y="0"/>
                </a:cxn>
                <a:cxn ang="0">
                  <a:pos x="28" y="5"/>
                </a:cxn>
                <a:cxn ang="0">
                  <a:pos x="28" y="10"/>
                </a:cxn>
                <a:cxn ang="0">
                  <a:pos x="28" y="10"/>
                </a:cxn>
                <a:cxn ang="0">
                  <a:pos x="28" y="15"/>
                </a:cxn>
                <a:cxn ang="0">
                  <a:pos x="28" y="19"/>
                </a:cxn>
                <a:cxn ang="0">
                  <a:pos x="28" y="24"/>
                </a:cxn>
                <a:cxn ang="0">
                  <a:pos x="28" y="29"/>
                </a:cxn>
                <a:cxn ang="0">
                  <a:pos x="28" y="34"/>
                </a:cxn>
                <a:cxn ang="0">
                  <a:pos x="28" y="34"/>
                </a:cxn>
                <a:cxn ang="0">
                  <a:pos x="24" y="39"/>
                </a:cxn>
                <a:cxn ang="0">
                  <a:pos x="24" y="43"/>
                </a:cxn>
                <a:cxn ang="0">
                  <a:pos x="19" y="48"/>
                </a:cxn>
                <a:cxn ang="0">
                  <a:pos x="19" y="53"/>
                </a:cxn>
                <a:cxn ang="0">
                  <a:pos x="14" y="58"/>
                </a:cxn>
                <a:cxn ang="0">
                  <a:pos x="14" y="58"/>
                </a:cxn>
                <a:cxn ang="0">
                  <a:pos x="9" y="63"/>
                </a:cxn>
                <a:cxn ang="0">
                  <a:pos x="9" y="63"/>
                </a:cxn>
                <a:cxn ang="0">
                  <a:pos x="9" y="63"/>
                </a:cxn>
                <a:cxn ang="0">
                  <a:pos x="4" y="63"/>
                </a:cxn>
                <a:cxn ang="0">
                  <a:pos x="4" y="63"/>
                </a:cxn>
              </a:cxnLst>
              <a:rect l="0" t="0" r="r" b="b"/>
              <a:pathLst>
                <a:path w="28" h="63">
                  <a:moveTo>
                    <a:pt x="4" y="63"/>
                  </a:moveTo>
                  <a:lnTo>
                    <a:pt x="4" y="63"/>
                  </a:lnTo>
                  <a:lnTo>
                    <a:pt x="4" y="63"/>
                  </a:lnTo>
                  <a:lnTo>
                    <a:pt x="0" y="58"/>
                  </a:lnTo>
                  <a:lnTo>
                    <a:pt x="0" y="53"/>
                  </a:lnTo>
                  <a:lnTo>
                    <a:pt x="0" y="53"/>
                  </a:lnTo>
                  <a:lnTo>
                    <a:pt x="0" y="48"/>
                  </a:lnTo>
                  <a:lnTo>
                    <a:pt x="0" y="43"/>
                  </a:lnTo>
                  <a:lnTo>
                    <a:pt x="4" y="39"/>
                  </a:lnTo>
                  <a:lnTo>
                    <a:pt x="4" y="34"/>
                  </a:lnTo>
                  <a:lnTo>
                    <a:pt x="4" y="29"/>
                  </a:lnTo>
                  <a:lnTo>
                    <a:pt x="4" y="29"/>
                  </a:lnTo>
                  <a:lnTo>
                    <a:pt x="4" y="24"/>
                  </a:lnTo>
                  <a:lnTo>
                    <a:pt x="9" y="19"/>
                  </a:lnTo>
                  <a:lnTo>
                    <a:pt x="9" y="15"/>
                  </a:lnTo>
                  <a:lnTo>
                    <a:pt x="14" y="10"/>
                  </a:lnTo>
                  <a:lnTo>
                    <a:pt x="14" y="5"/>
                  </a:lnTo>
                  <a:lnTo>
                    <a:pt x="19" y="5"/>
                  </a:lnTo>
                  <a:lnTo>
                    <a:pt x="19" y="0"/>
                  </a:lnTo>
                  <a:lnTo>
                    <a:pt x="24" y="0"/>
                  </a:lnTo>
                  <a:lnTo>
                    <a:pt x="24" y="0"/>
                  </a:lnTo>
                  <a:lnTo>
                    <a:pt x="24" y="0"/>
                  </a:lnTo>
                  <a:lnTo>
                    <a:pt x="24" y="0"/>
                  </a:lnTo>
                  <a:lnTo>
                    <a:pt x="28" y="0"/>
                  </a:lnTo>
                  <a:lnTo>
                    <a:pt x="28" y="0"/>
                  </a:lnTo>
                  <a:lnTo>
                    <a:pt x="28" y="5"/>
                  </a:lnTo>
                  <a:lnTo>
                    <a:pt x="28" y="10"/>
                  </a:lnTo>
                  <a:lnTo>
                    <a:pt x="28" y="10"/>
                  </a:lnTo>
                  <a:lnTo>
                    <a:pt x="28" y="15"/>
                  </a:lnTo>
                  <a:lnTo>
                    <a:pt x="28" y="19"/>
                  </a:lnTo>
                  <a:lnTo>
                    <a:pt x="28" y="24"/>
                  </a:lnTo>
                  <a:lnTo>
                    <a:pt x="28" y="29"/>
                  </a:lnTo>
                  <a:lnTo>
                    <a:pt x="28" y="34"/>
                  </a:lnTo>
                  <a:lnTo>
                    <a:pt x="28" y="34"/>
                  </a:lnTo>
                  <a:lnTo>
                    <a:pt x="24" y="39"/>
                  </a:lnTo>
                  <a:lnTo>
                    <a:pt x="24" y="43"/>
                  </a:lnTo>
                  <a:lnTo>
                    <a:pt x="19" y="48"/>
                  </a:lnTo>
                  <a:lnTo>
                    <a:pt x="19" y="53"/>
                  </a:lnTo>
                  <a:lnTo>
                    <a:pt x="14" y="58"/>
                  </a:lnTo>
                  <a:lnTo>
                    <a:pt x="14" y="58"/>
                  </a:lnTo>
                  <a:lnTo>
                    <a:pt x="9" y="63"/>
                  </a:lnTo>
                  <a:lnTo>
                    <a:pt x="9" y="63"/>
                  </a:lnTo>
                  <a:lnTo>
                    <a:pt x="9" y="63"/>
                  </a:lnTo>
                  <a:lnTo>
                    <a:pt x="4" y="63"/>
                  </a:lnTo>
                  <a:lnTo>
                    <a:pt x="4" y="6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1" name="Freeform 1478"/>
            <p:cNvSpPr>
              <a:spLocks/>
            </p:cNvSpPr>
            <p:nvPr/>
          </p:nvSpPr>
          <p:spPr bwMode="auto">
            <a:xfrm rot="2966587">
              <a:off x="7792635" y="4560094"/>
              <a:ext cx="107950" cy="46038"/>
            </a:xfrm>
            <a:custGeom>
              <a:avLst/>
              <a:gdLst/>
              <a:ahLst/>
              <a:cxnLst>
                <a:cxn ang="0">
                  <a:pos x="0" y="5"/>
                </a:cxn>
                <a:cxn ang="0">
                  <a:pos x="5" y="0"/>
                </a:cxn>
                <a:cxn ang="0">
                  <a:pos x="5" y="0"/>
                </a:cxn>
                <a:cxn ang="0">
                  <a:pos x="5" y="0"/>
                </a:cxn>
                <a:cxn ang="0">
                  <a:pos x="10" y="0"/>
                </a:cxn>
                <a:cxn ang="0">
                  <a:pos x="15" y="0"/>
                </a:cxn>
                <a:cxn ang="0">
                  <a:pos x="20" y="0"/>
                </a:cxn>
                <a:cxn ang="0">
                  <a:pos x="24" y="0"/>
                </a:cxn>
                <a:cxn ang="0">
                  <a:pos x="29" y="0"/>
                </a:cxn>
                <a:cxn ang="0">
                  <a:pos x="34" y="0"/>
                </a:cxn>
                <a:cxn ang="0">
                  <a:pos x="39" y="5"/>
                </a:cxn>
                <a:cxn ang="0">
                  <a:pos x="39" y="5"/>
                </a:cxn>
                <a:cxn ang="0">
                  <a:pos x="44" y="5"/>
                </a:cxn>
                <a:cxn ang="0">
                  <a:pos x="48" y="5"/>
                </a:cxn>
                <a:cxn ang="0">
                  <a:pos x="53" y="10"/>
                </a:cxn>
                <a:cxn ang="0">
                  <a:pos x="53" y="10"/>
                </a:cxn>
                <a:cxn ang="0">
                  <a:pos x="58" y="15"/>
                </a:cxn>
                <a:cxn ang="0">
                  <a:pos x="63" y="15"/>
                </a:cxn>
                <a:cxn ang="0">
                  <a:pos x="63" y="19"/>
                </a:cxn>
                <a:cxn ang="0">
                  <a:pos x="63" y="19"/>
                </a:cxn>
                <a:cxn ang="0">
                  <a:pos x="68" y="24"/>
                </a:cxn>
                <a:cxn ang="0">
                  <a:pos x="68" y="24"/>
                </a:cxn>
                <a:cxn ang="0">
                  <a:pos x="68" y="24"/>
                </a:cxn>
                <a:cxn ang="0">
                  <a:pos x="63" y="24"/>
                </a:cxn>
                <a:cxn ang="0">
                  <a:pos x="63" y="29"/>
                </a:cxn>
                <a:cxn ang="0">
                  <a:pos x="63" y="29"/>
                </a:cxn>
                <a:cxn ang="0">
                  <a:pos x="58" y="29"/>
                </a:cxn>
                <a:cxn ang="0">
                  <a:pos x="53" y="29"/>
                </a:cxn>
                <a:cxn ang="0">
                  <a:pos x="48" y="29"/>
                </a:cxn>
                <a:cxn ang="0">
                  <a:pos x="44" y="29"/>
                </a:cxn>
                <a:cxn ang="0">
                  <a:pos x="39" y="29"/>
                </a:cxn>
                <a:cxn ang="0">
                  <a:pos x="34" y="24"/>
                </a:cxn>
                <a:cxn ang="0">
                  <a:pos x="29" y="24"/>
                </a:cxn>
                <a:cxn ang="0">
                  <a:pos x="29" y="24"/>
                </a:cxn>
                <a:cxn ang="0">
                  <a:pos x="24" y="24"/>
                </a:cxn>
                <a:cxn ang="0">
                  <a:pos x="20" y="19"/>
                </a:cxn>
                <a:cxn ang="0">
                  <a:pos x="15" y="19"/>
                </a:cxn>
                <a:cxn ang="0">
                  <a:pos x="10" y="15"/>
                </a:cxn>
                <a:cxn ang="0">
                  <a:pos x="10" y="15"/>
                </a:cxn>
                <a:cxn ang="0">
                  <a:pos x="5" y="10"/>
                </a:cxn>
                <a:cxn ang="0">
                  <a:pos x="5" y="10"/>
                </a:cxn>
                <a:cxn ang="0">
                  <a:pos x="0" y="10"/>
                </a:cxn>
                <a:cxn ang="0">
                  <a:pos x="0" y="5"/>
                </a:cxn>
                <a:cxn ang="0">
                  <a:pos x="0" y="5"/>
                </a:cxn>
                <a:cxn ang="0">
                  <a:pos x="0" y="5"/>
                </a:cxn>
              </a:cxnLst>
              <a:rect l="0" t="0" r="r" b="b"/>
              <a:pathLst>
                <a:path w="68" h="29">
                  <a:moveTo>
                    <a:pt x="0" y="5"/>
                  </a:moveTo>
                  <a:lnTo>
                    <a:pt x="5" y="0"/>
                  </a:lnTo>
                  <a:lnTo>
                    <a:pt x="5" y="0"/>
                  </a:lnTo>
                  <a:lnTo>
                    <a:pt x="5" y="0"/>
                  </a:lnTo>
                  <a:lnTo>
                    <a:pt x="10" y="0"/>
                  </a:lnTo>
                  <a:lnTo>
                    <a:pt x="15" y="0"/>
                  </a:lnTo>
                  <a:lnTo>
                    <a:pt x="20" y="0"/>
                  </a:lnTo>
                  <a:lnTo>
                    <a:pt x="24" y="0"/>
                  </a:lnTo>
                  <a:lnTo>
                    <a:pt x="29" y="0"/>
                  </a:lnTo>
                  <a:lnTo>
                    <a:pt x="34" y="0"/>
                  </a:lnTo>
                  <a:lnTo>
                    <a:pt x="39" y="5"/>
                  </a:lnTo>
                  <a:lnTo>
                    <a:pt x="39" y="5"/>
                  </a:lnTo>
                  <a:lnTo>
                    <a:pt x="44" y="5"/>
                  </a:lnTo>
                  <a:lnTo>
                    <a:pt x="48" y="5"/>
                  </a:lnTo>
                  <a:lnTo>
                    <a:pt x="53" y="10"/>
                  </a:lnTo>
                  <a:lnTo>
                    <a:pt x="53" y="10"/>
                  </a:lnTo>
                  <a:lnTo>
                    <a:pt x="58" y="15"/>
                  </a:lnTo>
                  <a:lnTo>
                    <a:pt x="63" y="15"/>
                  </a:lnTo>
                  <a:lnTo>
                    <a:pt x="63" y="19"/>
                  </a:lnTo>
                  <a:lnTo>
                    <a:pt x="63" y="19"/>
                  </a:lnTo>
                  <a:lnTo>
                    <a:pt x="68" y="24"/>
                  </a:lnTo>
                  <a:lnTo>
                    <a:pt x="68" y="24"/>
                  </a:lnTo>
                  <a:lnTo>
                    <a:pt x="68" y="24"/>
                  </a:lnTo>
                  <a:lnTo>
                    <a:pt x="63" y="24"/>
                  </a:lnTo>
                  <a:lnTo>
                    <a:pt x="63" y="29"/>
                  </a:lnTo>
                  <a:lnTo>
                    <a:pt x="63" y="29"/>
                  </a:lnTo>
                  <a:lnTo>
                    <a:pt x="58" y="29"/>
                  </a:lnTo>
                  <a:lnTo>
                    <a:pt x="53" y="29"/>
                  </a:lnTo>
                  <a:lnTo>
                    <a:pt x="48" y="29"/>
                  </a:lnTo>
                  <a:lnTo>
                    <a:pt x="44" y="29"/>
                  </a:lnTo>
                  <a:lnTo>
                    <a:pt x="39" y="29"/>
                  </a:lnTo>
                  <a:lnTo>
                    <a:pt x="34" y="24"/>
                  </a:lnTo>
                  <a:lnTo>
                    <a:pt x="29" y="24"/>
                  </a:lnTo>
                  <a:lnTo>
                    <a:pt x="29" y="24"/>
                  </a:lnTo>
                  <a:lnTo>
                    <a:pt x="24" y="24"/>
                  </a:lnTo>
                  <a:lnTo>
                    <a:pt x="20" y="19"/>
                  </a:lnTo>
                  <a:lnTo>
                    <a:pt x="15" y="19"/>
                  </a:lnTo>
                  <a:lnTo>
                    <a:pt x="10" y="15"/>
                  </a:lnTo>
                  <a:lnTo>
                    <a:pt x="10" y="15"/>
                  </a:lnTo>
                  <a:lnTo>
                    <a:pt x="5" y="10"/>
                  </a:lnTo>
                  <a:lnTo>
                    <a:pt x="5"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2" name="Freeform 1479"/>
            <p:cNvSpPr>
              <a:spLocks/>
            </p:cNvSpPr>
            <p:nvPr/>
          </p:nvSpPr>
          <p:spPr bwMode="auto">
            <a:xfrm rot="2966587">
              <a:off x="7897410" y="4152106"/>
              <a:ext cx="46038" cy="98425"/>
            </a:xfrm>
            <a:custGeom>
              <a:avLst/>
              <a:gdLst/>
              <a:ahLst/>
              <a:cxnLst>
                <a:cxn ang="0">
                  <a:pos x="24" y="0"/>
                </a:cxn>
                <a:cxn ang="0">
                  <a:pos x="24" y="0"/>
                </a:cxn>
                <a:cxn ang="0">
                  <a:pos x="24" y="5"/>
                </a:cxn>
                <a:cxn ang="0">
                  <a:pos x="29" y="5"/>
                </a:cxn>
                <a:cxn ang="0">
                  <a:pos x="29" y="9"/>
                </a:cxn>
                <a:cxn ang="0">
                  <a:pos x="29" y="14"/>
                </a:cxn>
                <a:cxn ang="0">
                  <a:pos x="29" y="14"/>
                </a:cxn>
                <a:cxn ang="0">
                  <a:pos x="29" y="19"/>
                </a:cxn>
                <a:cxn ang="0">
                  <a:pos x="24" y="24"/>
                </a:cxn>
                <a:cxn ang="0">
                  <a:pos x="24" y="29"/>
                </a:cxn>
                <a:cxn ang="0">
                  <a:pos x="24" y="33"/>
                </a:cxn>
                <a:cxn ang="0">
                  <a:pos x="24" y="33"/>
                </a:cxn>
                <a:cxn ang="0">
                  <a:pos x="24" y="38"/>
                </a:cxn>
                <a:cxn ang="0">
                  <a:pos x="19" y="43"/>
                </a:cxn>
                <a:cxn ang="0">
                  <a:pos x="19" y="48"/>
                </a:cxn>
                <a:cxn ang="0">
                  <a:pos x="14" y="53"/>
                </a:cxn>
                <a:cxn ang="0">
                  <a:pos x="14" y="57"/>
                </a:cxn>
                <a:cxn ang="0">
                  <a:pos x="9" y="62"/>
                </a:cxn>
                <a:cxn ang="0">
                  <a:pos x="9" y="62"/>
                </a:cxn>
                <a:cxn ang="0">
                  <a:pos x="9" y="62"/>
                </a:cxn>
                <a:cxn ang="0">
                  <a:pos x="5" y="62"/>
                </a:cxn>
                <a:cxn ang="0">
                  <a:pos x="5" y="62"/>
                </a:cxn>
                <a:cxn ang="0">
                  <a:pos x="5" y="62"/>
                </a:cxn>
                <a:cxn ang="0">
                  <a:pos x="0" y="62"/>
                </a:cxn>
                <a:cxn ang="0">
                  <a:pos x="0" y="62"/>
                </a:cxn>
                <a:cxn ang="0">
                  <a:pos x="0" y="57"/>
                </a:cxn>
                <a:cxn ang="0">
                  <a:pos x="0" y="57"/>
                </a:cxn>
                <a:cxn ang="0">
                  <a:pos x="0" y="53"/>
                </a:cxn>
                <a:cxn ang="0">
                  <a:pos x="0" y="48"/>
                </a:cxn>
                <a:cxn ang="0">
                  <a:pos x="0" y="43"/>
                </a:cxn>
                <a:cxn ang="0">
                  <a:pos x="0" y="38"/>
                </a:cxn>
                <a:cxn ang="0">
                  <a:pos x="0" y="33"/>
                </a:cxn>
                <a:cxn ang="0">
                  <a:pos x="0" y="29"/>
                </a:cxn>
                <a:cxn ang="0">
                  <a:pos x="0" y="29"/>
                </a:cxn>
                <a:cxn ang="0">
                  <a:pos x="5" y="24"/>
                </a:cxn>
                <a:cxn ang="0">
                  <a:pos x="5" y="19"/>
                </a:cxn>
                <a:cxn ang="0">
                  <a:pos x="9" y="14"/>
                </a:cxn>
                <a:cxn ang="0">
                  <a:pos x="9" y="9"/>
                </a:cxn>
                <a:cxn ang="0">
                  <a:pos x="14" y="9"/>
                </a:cxn>
                <a:cxn ang="0">
                  <a:pos x="14" y="5"/>
                </a:cxn>
                <a:cxn ang="0">
                  <a:pos x="14" y="5"/>
                </a:cxn>
                <a:cxn ang="0">
                  <a:pos x="19" y="0"/>
                </a:cxn>
                <a:cxn ang="0">
                  <a:pos x="19" y="0"/>
                </a:cxn>
                <a:cxn ang="0">
                  <a:pos x="24" y="0"/>
                </a:cxn>
                <a:cxn ang="0">
                  <a:pos x="24" y="0"/>
                </a:cxn>
              </a:cxnLst>
              <a:rect l="0" t="0" r="r" b="b"/>
              <a:pathLst>
                <a:path w="29" h="62">
                  <a:moveTo>
                    <a:pt x="24" y="0"/>
                  </a:moveTo>
                  <a:lnTo>
                    <a:pt x="24" y="0"/>
                  </a:lnTo>
                  <a:lnTo>
                    <a:pt x="24" y="5"/>
                  </a:lnTo>
                  <a:lnTo>
                    <a:pt x="29" y="5"/>
                  </a:lnTo>
                  <a:lnTo>
                    <a:pt x="29" y="9"/>
                  </a:lnTo>
                  <a:lnTo>
                    <a:pt x="29" y="14"/>
                  </a:lnTo>
                  <a:lnTo>
                    <a:pt x="29" y="14"/>
                  </a:lnTo>
                  <a:lnTo>
                    <a:pt x="29" y="19"/>
                  </a:lnTo>
                  <a:lnTo>
                    <a:pt x="24" y="24"/>
                  </a:lnTo>
                  <a:lnTo>
                    <a:pt x="24" y="29"/>
                  </a:lnTo>
                  <a:lnTo>
                    <a:pt x="24" y="33"/>
                  </a:lnTo>
                  <a:lnTo>
                    <a:pt x="24" y="33"/>
                  </a:lnTo>
                  <a:lnTo>
                    <a:pt x="24" y="38"/>
                  </a:lnTo>
                  <a:lnTo>
                    <a:pt x="19" y="43"/>
                  </a:lnTo>
                  <a:lnTo>
                    <a:pt x="19" y="48"/>
                  </a:lnTo>
                  <a:lnTo>
                    <a:pt x="14" y="53"/>
                  </a:lnTo>
                  <a:lnTo>
                    <a:pt x="14" y="57"/>
                  </a:lnTo>
                  <a:lnTo>
                    <a:pt x="9" y="62"/>
                  </a:lnTo>
                  <a:lnTo>
                    <a:pt x="9" y="62"/>
                  </a:lnTo>
                  <a:lnTo>
                    <a:pt x="9" y="62"/>
                  </a:lnTo>
                  <a:lnTo>
                    <a:pt x="5" y="62"/>
                  </a:lnTo>
                  <a:lnTo>
                    <a:pt x="5" y="62"/>
                  </a:lnTo>
                  <a:lnTo>
                    <a:pt x="5" y="62"/>
                  </a:lnTo>
                  <a:lnTo>
                    <a:pt x="0" y="62"/>
                  </a:lnTo>
                  <a:lnTo>
                    <a:pt x="0" y="62"/>
                  </a:lnTo>
                  <a:lnTo>
                    <a:pt x="0" y="57"/>
                  </a:lnTo>
                  <a:lnTo>
                    <a:pt x="0" y="57"/>
                  </a:lnTo>
                  <a:lnTo>
                    <a:pt x="0" y="53"/>
                  </a:lnTo>
                  <a:lnTo>
                    <a:pt x="0" y="48"/>
                  </a:lnTo>
                  <a:lnTo>
                    <a:pt x="0" y="43"/>
                  </a:lnTo>
                  <a:lnTo>
                    <a:pt x="0" y="38"/>
                  </a:lnTo>
                  <a:lnTo>
                    <a:pt x="0" y="33"/>
                  </a:lnTo>
                  <a:lnTo>
                    <a:pt x="0" y="29"/>
                  </a:lnTo>
                  <a:lnTo>
                    <a:pt x="0" y="29"/>
                  </a:lnTo>
                  <a:lnTo>
                    <a:pt x="5" y="24"/>
                  </a:lnTo>
                  <a:lnTo>
                    <a:pt x="5" y="19"/>
                  </a:lnTo>
                  <a:lnTo>
                    <a:pt x="9" y="14"/>
                  </a:lnTo>
                  <a:lnTo>
                    <a:pt x="9" y="9"/>
                  </a:lnTo>
                  <a:lnTo>
                    <a:pt x="14" y="9"/>
                  </a:lnTo>
                  <a:lnTo>
                    <a:pt x="14" y="5"/>
                  </a:lnTo>
                  <a:lnTo>
                    <a:pt x="14" y="5"/>
                  </a:lnTo>
                  <a:lnTo>
                    <a:pt x="19" y="0"/>
                  </a:lnTo>
                  <a:lnTo>
                    <a:pt x="19" y="0"/>
                  </a:lnTo>
                  <a:lnTo>
                    <a:pt x="24" y="0"/>
                  </a:lnTo>
                  <a:lnTo>
                    <a:pt x="2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3" name="Freeform 1480"/>
            <p:cNvSpPr>
              <a:spLocks/>
            </p:cNvSpPr>
            <p:nvPr/>
          </p:nvSpPr>
          <p:spPr bwMode="auto">
            <a:xfrm rot="2966587">
              <a:off x="7852960" y="4321969"/>
              <a:ext cx="38100" cy="106362"/>
            </a:xfrm>
            <a:custGeom>
              <a:avLst/>
              <a:gdLst/>
              <a:ahLst/>
              <a:cxnLst>
                <a:cxn ang="0">
                  <a:pos x="19" y="67"/>
                </a:cxn>
                <a:cxn ang="0">
                  <a:pos x="19" y="67"/>
                </a:cxn>
                <a:cxn ang="0">
                  <a:pos x="19" y="67"/>
                </a:cxn>
                <a:cxn ang="0">
                  <a:pos x="14" y="67"/>
                </a:cxn>
                <a:cxn ang="0">
                  <a:pos x="14" y="62"/>
                </a:cxn>
                <a:cxn ang="0">
                  <a:pos x="10" y="62"/>
                </a:cxn>
                <a:cxn ang="0">
                  <a:pos x="10" y="58"/>
                </a:cxn>
                <a:cxn ang="0">
                  <a:pos x="5" y="53"/>
                </a:cxn>
                <a:cxn ang="0">
                  <a:pos x="5" y="48"/>
                </a:cxn>
                <a:cxn ang="0">
                  <a:pos x="5" y="43"/>
                </a:cxn>
                <a:cxn ang="0">
                  <a:pos x="0" y="38"/>
                </a:cxn>
                <a:cxn ang="0">
                  <a:pos x="0" y="38"/>
                </a:cxn>
                <a:cxn ang="0">
                  <a:pos x="0" y="34"/>
                </a:cxn>
                <a:cxn ang="0">
                  <a:pos x="0" y="24"/>
                </a:cxn>
                <a:cxn ang="0">
                  <a:pos x="0" y="19"/>
                </a:cxn>
                <a:cxn ang="0">
                  <a:pos x="0" y="14"/>
                </a:cxn>
                <a:cxn ang="0">
                  <a:pos x="0" y="10"/>
                </a:cxn>
                <a:cxn ang="0">
                  <a:pos x="0" y="10"/>
                </a:cxn>
                <a:cxn ang="0">
                  <a:pos x="0" y="5"/>
                </a:cxn>
                <a:cxn ang="0">
                  <a:pos x="0" y="0"/>
                </a:cxn>
                <a:cxn ang="0">
                  <a:pos x="0" y="0"/>
                </a:cxn>
                <a:cxn ang="0">
                  <a:pos x="5" y="0"/>
                </a:cxn>
                <a:cxn ang="0">
                  <a:pos x="5" y="0"/>
                </a:cxn>
                <a:cxn ang="0">
                  <a:pos x="5" y="0"/>
                </a:cxn>
                <a:cxn ang="0">
                  <a:pos x="5" y="0"/>
                </a:cxn>
                <a:cxn ang="0">
                  <a:pos x="10" y="0"/>
                </a:cxn>
                <a:cxn ang="0">
                  <a:pos x="10" y="5"/>
                </a:cxn>
                <a:cxn ang="0">
                  <a:pos x="14" y="10"/>
                </a:cxn>
                <a:cxn ang="0">
                  <a:pos x="14" y="10"/>
                </a:cxn>
                <a:cxn ang="0">
                  <a:pos x="19" y="14"/>
                </a:cxn>
                <a:cxn ang="0">
                  <a:pos x="19" y="19"/>
                </a:cxn>
                <a:cxn ang="0">
                  <a:pos x="19" y="24"/>
                </a:cxn>
                <a:cxn ang="0">
                  <a:pos x="24" y="29"/>
                </a:cxn>
                <a:cxn ang="0">
                  <a:pos x="24" y="29"/>
                </a:cxn>
                <a:cxn ang="0">
                  <a:pos x="24" y="38"/>
                </a:cxn>
                <a:cxn ang="0">
                  <a:pos x="24" y="43"/>
                </a:cxn>
                <a:cxn ang="0">
                  <a:pos x="24" y="48"/>
                </a:cxn>
                <a:cxn ang="0">
                  <a:pos x="24" y="53"/>
                </a:cxn>
                <a:cxn ang="0">
                  <a:pos x="24" y="58"/>
                </a:cxn>
                <a:cxn ang="0">
                  <a:pos x="24" y="58"/>
                </a:cxn>
                <a:cxn ang="0">
                  <a:pos x="24" y="62"/>
                </a:cxn>
                <a:cxn ang="0">
                  <a:pos x="24" y="67"/>
                </a:cxn>
                <a:cxn ang="0">
                  <a:pos x="24" y="67"/>
                </a:cxn>
                <a:cxn ang="0">
                  <a:pos x="19" y="67"/>
                </a:cxn>
                <a:cxn ang="0">
                  <a:pos x="19" y="67"/>
                </a:cxn>
              </a:cxnLst>
              <a:rect l="0" t="0" r="r" b="b"/>
              <a:pathLst>
                <a:path w="24" h="67">
                  <a:moveTo>
                    <a:pt x="19" y="67"/>
                  </a:moveTo>
                  <a:lnTo>
                    <a:pt x="19" y="67"/>
                  </a:lnTo>
                  <a:lnTo>
                    <a:pt x="19" y="67"/>
                  </a:lnTo>
                  <a:lnTo>
                    <a:pt x="14" y="67"/>
                  </a:lnTo>
                  <a:lnTo>
                    <a:pt x="14" y="62"/>
                  </a:lnTo>
                  <a:lnTo>
                    <a:pt x="10" y="62"/>
                  </a:lnTo>
                  <a:lnTo>
                    <a:pt x="10" y="58"/>
                  </a:lnTo>
                  <a:lnTo>
                    <a:pt x="5" y="53"/>
                  </a:lnTo>
                  <a:lnTo>
                    <a:pt x="5" y="48"/>
                  </a:lnTo>
                  <a:lnTo>
                    <a:pt x="5" y="43"/>
                  </a:lnTo>
                  <a:lnTo>
                    <a:pt x="0" y="38"/>
                  </a:lnTo>
                  <a:lnTo>
                    <a:pt x="0" y="38"/>
                  </a:lnTo>
                  <a:lnTo>
                    <a:pt x="0" y="34"/>
                  </a:lnTo>
                  <a:lnTo>
                    <a:pt x="0" y="24"/>
                  </a:lnTo>
                  <a:lnTo>
                    <a:pt x="0" y="19"/>
                  </a:lnTo>
                  <a:lnTo>
                    <a:pt x="0" y="14"/>
                  </a:lnTo>
                  <a:lnTo>
                    <a:pt x="0" y="10"/>
                  </a:lnTo>
                  <a:lnTo>
                    <a:pt x="0" y="10"/>
                  </a:lnTo>
                  <a:lnTo>
                    <a:pt x="0" y="5"/>
                  </a:lnTo>
                  <a:lnTo>
                    <a:pt x="0" y="0"/>
                  </a:lnTo>
                  <a:lnTo>
                    <a:pt x="0" y="0"/>
                  </a:lnTo>
                  <a:lnTo>
                    <a:pt x="5" y="0"/>
                  </a:lnTo>
                  <a:lnTo>
                    <a:pt x="5" y="0"/>
                  </a:lnTo>
                  <a:lnTo>
                    <a:pt x="5" y="0"/>
                  </a:lnTo>
                  <a:lnTo>
                    <a:pt x="5" y="0"/>
                  </a:lnTo>
                  <a:lnTo>
                    <a:pt x="10" y="0"/>
                  </a:lnTo>
                  <a:lnTo>
                    <a:pt x="10" y="5"/>
                  </a:lnTo>
                  <a:lnTo>
                    <a:pt x="14" y="10"/>
                  </a:lnTo>
                  <a:lnTo>
                    <a:pt x="14" y="10"/>
                  </a:lnTo>
                  <a:lnTo>
                    <a:pt x="19" y="14"/>
                  </a:lnTo>
                  <a:lnTo>
                    <a:pt x="19" y="19"/>
                  </a:lnTo>
                  <a:lnTo>
                    <a:pt x="19" y="24"/>
                  </a:lnTo>
                  <a:lnTo>
                    <a:pt x="24" y="29"/>
                  </a:lnTo>
                  <a:lnTo>
                    <a:pt x="24" y="29"/>
                  </a:lnTo>
                  <a:lnTo>
                    <a:pt x="24" y="38"/>
                  </a:lnTo>
                  <a:lnTo>
                    <a:pt x="24" y="43"/>
                  </a:lnTo>
                  <a:lnTo>
                    <a:pt x="24" y="48"/>
                  </a:lnTo>
                  <a:lnTo>
                    <a:pt x="24" y="53"/>
                  </a:lnTo>
                  <a:lnTo>
                    <a:pt x="24" y="58"/>
                  </a:lnTo>
                  <a:lnTo>
                    <a:pt x="24" y="58"/>
                  </a:lnTo>
                  <a:lnTo>
                    <a:pt x="24" y="62"/>
                  </a:lnTo>
                  <a:lnTo>
                    <a:pt x="24" y="67"/>
                  </a:lnTo>
                  <a:lnTo>
                    <a:pt x="24" y="67"/>
                  </a:lnTo>
                  <a:lnTo>
                    <a:pt x="19" y="67"/>
                  </a:lnTo>
                  <a:lnTo>
                    <a:pt x="19" y="67"/>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4" name="Freeform 1481"/>
            <p:cNvSpPr>
              <a:spLocks/>
            </p:cNvSpPr>
            <p:nvPr/>
          </p:nvSpPr>
          <p:spPr bwMode="auto">
            <a:xfrm rot="2966587">
              <a:off x="7748979" y="4025900"/>
              <a:ext cx="114300" cy="31750"/>
            </a:xfrm>
            <a:custGeom>
              <a:avLst/>
              <a:gdLst/>
              <a:ahLst/>
              <a:cxnLst>
                <a:cxn ang="0">
                  <a:pos x="0" y="10"/>
                </a:cxn>
                <a:cxn ang="0">
                  <a:pos x="0" y="10"/>
                </a:cxn>
                <a:cxn ang="0">
                  <a:pos x="0" y="5"/>
                </a:cxn>
                <a:cxn ang="0">
                  <a:pos x="4" y="5"/>
                </a:cxn>
                <a:cxn ang="0">
                  <a:pos x="4" y="5"/>
                </a:cxn>
                <a:cxn ang="0">
                  <a:pos x="9" y="0"/>
                </a:cxn>
                <a:cxn ang="0">
                  <a:pos x="14" y="0"/>
                </a:cxn>
                <a:cxn ang="0">
                  <a:pos x="19" y="0"/>
                </a:cxn>
                <a:cxn ang="0">
                  <a:pos x="24" y="0"/>
                </a:cxn>
                <a:cxn ang="0">
                  <a:pos x="29" y="0"/>
                </a:cxn>
                <a:cxn ang="0">
                  <a:pos x="33" y="0"/>
                </a:cxn>
                <a:cxn ang="0">
                  <a:pos x="33" y="0"/>
                </a:cxn>
                <a:cxn ang="0">
                  <a:pos x="38" y="0"/>
                </a:cxn>
                <a:cxn ang="0">
                  <a:pos x="43" y="0"/>
                </a:cxn>
                <a:cxn ang="0">
                  <a:pos x="53" y="0"/>
                </a:cxn>
                <a:cxn ang="0">
                  <a:pos x="57" y="0"/>
                </a:cxn>
                <a:cxn ang="0">
                  <a:pos x="57" y="0"/>
                </a:cxn>
                <a:cxn ang="0">
                  <a:pos x="62" y="0"/>
                </a:cxn>
                <a:cxn ang="0">
                  <a:pos x="67" y="5"/>
                </a:cxn>
                <a:cxn ang="0">
                  <a:pos x="67" y="5"/>
                </a:cxn>
                <a:cxn ang="0">
                  <a:pos x="72" y="5"/>
                </a:cxn>
                <a:cxn ang="0">
                  <a:pos x="72" y="10"/>
                </a:cxn>
                <a:cxn ang="0">
                  <a:pos x="72" y="10"/>
                </a:cxn>
                <a:cxn ang="0">
                  <a:pos x="72" y="10"/>
                </a:cxn>
                <a:cxn ang="0">
                  <a:pos x="67" y="10"/>
                </a:cxn>
                <a:cxn ang="0">
                  <a:pos x="67" y="15"/>
                </a:cxn>
                <a:cxn ang="0">
                  <a:pos x="62" y="15"/>
                </a:cxn>
                <a:cxn ang="0">
                  <a:pos x="62" y="15"/>
                </a:cxn>
                <a:cxn ang="0">
                  <a:pos x="57" y="20"/>
                </a:cxn>
                <a:cxn ang="0">
                  <a:pos x="53" y="20"/>
                </a:cxn>
                <a:cxn ang="0">
                  <a:pos x="48" y="20"/>
                </a:cxn>
                <a:cxn ang="0">
                  <a:pos x="38" y="20"/>
                </a:cxn>
                <a:cxn ang="0">
                  <a:pos x="33" y="20"/>
                </a:cxn>
                <a:cxn ang="0">
                  <a:pos x="33" y="20"/>
                </a:cxn>
                <a:cxn ang="0">
                  <a:pos x="29" y="20"/>
                </a:cxn>
                <a:cxn ang="0">
                  <a:pos x="24" y="20"/>
                </a:cxn>
                <a:cxn ang="0">
                  <a:pos x="19" y="20"/>
                </a:cxn>
                <a:cxn ang="0">
                  <a:pos x="14" y="20"/>
                </a:cxn>
                <a:cxn ang="0">
                  <a:pos x="9" y="20"/>
                </a:cxn>
                <a:cxn ang="0">
                  <a:pos x="4" y="20"/>
                </a:cxn>
                <a:cxn ang="0">
                  <a:pos x="4" y="15"/>
                </a:cxn>
                <a:cxn ang="0">
                  <a:pos x="0" y="15"/>
                </a:cxn>
                <a:cxn ang="0">
                  <a:pos x="0" y="15"/>
                </a:cxn>
                <a:cxn ang="0">
                  <a:pos x="0" y="10"/>
                </a:cxn>
                <a:cxn ang="0">
                  <a:pos x="0" y="10"/>
                </a:cxn>
              </a:cxnLst>
              <a:rect l="0" t="0" r="r" b="b"/>
              <a:pathLst>
                <a:path w="72" h="20">
                  <a:moveTo>
                    <a:pt x="0" y="10"/>
                  </a:moveTo>
                  <a:lnTo>
                    <a:pt x="0" y="10"/>
                  </a:lnTo>
                  <a:lnTo>
                    <a:pt x="0" y="5"/>
                  </a:lnTo>
                  <a:lnTo>
                    <a:pt x="4" y="5"/>
                  </a:lnTo>
                  <a:lnTo>
                    <a:pt x="4" y="5"/>
                  </a:lnTo>
                  <a:lnTo>
                    <a:pt x="9" y="0"/>
                  </a:lnTo>
                  <a:lnTo>
                    <a:pt x="14" y="0"/>
                  </a:lnTo>
                  <a:lnTo>
                    <a:pt x="19" y="0"/>
                  </a:lnTo>
                  <a:lnTo>
                    <a:pt x="24" y="0"/>
                  </a:lnTo>
                  <a:lnTo>
                    <a:pt x="29" y="0"/>
                  </a:lnTo>
                  <a:lnTo>
                    <a:pt x="33" y="0"/>
                  </a:lnTo>
                  <a:lnTo>
                    <a:pt x="33" y="0"/>
                  </a:lnTo>
                  <a:lnTo>
                    <a:pt x="38" y="0"/>
                  </a:lnTo>
                  <a:lnTo>
                    <a:pt x="43" y="0"/>
                  </a:lnTo>
                  <a:lnTo>
                    <a:pt x="53" y="0"/>
                  </a:lnTo>
                  <a:lnTo>
                    <a:pt x="57" y="0"/>
                  </a:lnTo>
                  <a:lnTo>
                    <a:pt x="57" y="0"/>
                  </a:lnTo>
                  <a:lnTo>
                    <a:pt x="62" y="0"/>
                  </a:lnTo>
                  <a:lnTo>
                    <a:pt x="67" y="5"/>
                  </a:lnTo>
                  <a:lnTo>
                    <a:pt x="67" y="5"/>
                  </a:lnTo>
                  <a:lnTo>
                    <a:pt x="72" y="5"/>
                  </a:lnTo>
                  <a:lnTo>
                    <a:pt x="72" y="10"/>
                  </a:lnTo>
                  <a:lnTo>
                    <a:pt x="72" y="10"/>
                  </a:lnTo>
                  <a:lnTo>
                    <a:pt x="72" y="10"/>
                  </a:lnTo>
                  <a:lnTo>
                    <a:pt x="67" y="10"/>
                  </a:lnTo>
                  <a:lnTo>
                    <a:pt x="67" y="15"/>
                  </a:lnTo>
                  <a:lnTo>
                    <a:pt x="62" y="15"/>
                  </a:lnTo>
                  <a:lnTo>
                    <a:pt x="62" y="15"/>
                  </a:lnTo>
                  <a:lnTo>
                    <a:pt x="57" y="20"/>
                  </a:lnTo>
                  <a:lnTo>
                    <a:pt x="53" y="20"/>
                  </a:lnTo>
                  <a:lnTo>
                    <a:pt x="48" y="20"/>
                  </a:lnTo>
                  <a:lnTo>
                    <a:pt x="38" y="20"/>
                  </a:lnTo>
                  <a:lnTo>
                    <a:pt x="33" y="20"/>
                  </a:lnTo>
                  <a:lnTo>
                    <a:pt x="33" y="20"/>
                  </a:lnTo>
                  <a:lnTo>
                    <a:pt x="29" y="20"/>
                  </a:lnTo>
                  <a:lnTo>
                    <a:pt x="24" y="20"/>
                  </a:lnTo>
                  <a:lnTo>
                    <a:pt x="19" y="20"/>
                  </a:lnTo>
                  <a:lnTo>
                    <a:pt x="14" y="20"/>
                  </a:lnTo>
                  <a:lnTo>
                    <a:pt x="9" y="20"/>
                  </a:lnTo>
                  <a:lnTo>
                    <a:pt x="4" y="20"/>
                  </a:lnTo>
                  <a:lnTo>
                    <a:pt x="4" y="15"/>
                  </a:lnTo>
                  <a:lnTo>
                    <a:pt x="0" y="15"/>
                  </a:lnTo>
                  <a:lnTo>
                    <a:pt x="0" y="15"/>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5" name="Freeform 1482"/>
            <p:cNvSpPr>
              <a:spLocks/>
            </p:cNvSpPr>
            <p:nvPr/>
          </p:nvSpPr>
          <p:spPr bwMode="auto">
            <a:xfrm rot="2966587">
              <a:off x="6464692" y="3349625"/>
              <a:ext cx="76200" cy="92075"/>
            </a:xfrm>
            <a:custGeom>
              <a:avLst/>
              <a:gdLst/>
              <a:ahLst/>
              <a:cxnLst>
                <a:cxn ang="0">
                  <a:pos x="43" y="5"/>
                </a:cxn>
                <a:cxn ang="0">
                  <a:pos x="43" y="5"/>
                </a:cxn>
                <a:cxn ang="0">
                  <a:pos x="48" y="5"/>
                </a:cxn>
                <a:cxn ang="0">
                  <a:pos x="48" y="10"/>
                </a:cxn>
                <a:cxn ang="0">
                  <a:pos x="43" y="15"/>
                </a:cxn>
                <a:cxn ang="0">
                  <a:pos x="43" y="15"/>
                </a:cxn>
                <a:cxn ang="0">
                  <a:pos x="43" y="20"/>
                </a:cxn>
                <a:cxn ang="0">
                  <a:pos x="38" y="24"/>
                </a:cxn>
                <a:cxn ang="0">
                  <a:pos x="38" y="29"/>
                </a:cxn>
                <a:cxn ang="0">
                  <a:pos x="33" y="34"/>
                </a:cxn>
                <a:cxn ang="0">
                  <a:pos x="33" y="39"/>
                </a:cxn>
                <a:cxn ang="0">
                  <a:pos x="33" y="39"/>
                </a:cxn>
                <a:cxn ang="0">
                  <a:pos x="28" y="39"/>
                </a:cxn>
                <a:cxn ang="0">
                  <a:pos x="24" y="44"/>
                </a:cxn>
                <a:cxn ang="0">
                  <a:pos x="24" y="48"/>
                </a:cxn>
                <a:cxn ang="0">
                  <a:pos x="19" y="48"/>
                </a:cxn>
                <a:cxn ang="0">
                  <a:pos x="14" y="53"/>
                </a:cxn>
                <a:cxn ang="0">
                  <a:pos x="9" y="53"/>
                </a:cxn>
                <a:cxn ang="0">
                  <a:pos x="9" y="58"/>
                </a:cxn>
                <a:cxn ang="0">
                  <a:pos x="4" y="58"/>
                </a:cxn>
                <a:cxn ang="0">
                  <a:pos x="4" y="58"/>
                </a:cxn>
                <a:cxn ang="0">
                  <a:pos x="0" y="53"/>
                </a:cxn>
                <a:cxn ang="0">
                  <a:pos x="0" y="53"/>
                </a:cxn>
                <a:cxn ang="0">
                  <a:pos x="0" y="53"/>
                </a:cxn>
                <a:cxn ang="0">
                  <a:pos x="0" y="53"/>
                </a:cxn>
                <a:cxn ang="0">
                  <a:pos x="0" y="48"/>
                </a:cxn>
                <a:cxn ang="0">
                  <a:pos x="0" y="48"/>
                </a:cxn>
                <a:cxn ang="0">
                  <a:pos x="0" y="44"/>
                </a:cxn>
                <a:cxn ang="0">
                  <a:pos x="4" y="39"/>
                </a:cxn>
                <a:cxn ang="0">
                  <a:pos x="4" y="34"/>
                </a:cxn>
                <a:cxn ang="0">
                  <a:pos x="9" y="29"/>
                </a:cxn>
                <a:cxn ang="0">
                  <a:pos x="9" y="24"/>
                </a:cxn>
                <a:cxn ang="0">
                  <a:pos x="14" y="24"/>
                </a:cxn>
                <a:cxn ang="0">
                  <a:pos x="14" y="24"/>
                </a:cxn>
                <a:cxn ang="0">
                  <a:pos x="19" y="20"/>
                </a:cxn>
                <a:cxn ang="0">
                  <a:pos x="19" y="15"/>
                </a:cxn>
                <a:cxn ang="0">
                  <a:pos x="24" y="10"/>
                </a:cxn>
                <a:cxn ang="0">
                  <a:pos x="28" y="10"/>
                </a:cxn>
                <a:cxn ang="0">
                  <a:pos x="33" y="5"/>
                </a:cxn>
                <a:cxn ang="0">
                  <a:pos x="33" y="5"/>
                </a:cxn>
                <a:cxn ang="0">
                  <a:pos x="38" y="5"/>
                </a:cxn>
                <a:cxn ang="0">
                  <a:pos x="38" y="0"/>
                </a:cxn>
                <a:cxn ang="0">
                  <a:pos x="43" y="0"/>
                </a:cxn>
                <a:cxn ang="0">
                  <a:pos x="43" y="5"/>
                </a:cxn>
                <a:cxn ang="0">
                  <a:pos x="43" y="5"/>
                </a:cxn>
              </a:cxnLst>
              <a:rect l="0" t="0" r="r" b="b"/>
              <a:pathLst>
                <a:path w="48" h="58">
                  <a:moveTo>
                    <a:pt x="43" y="5"/>
                  </a:moveTo>
                  <a:lnTo>
                    <a:pt x="43" y="5"/>
                  </a:lnTo>
                  <a:lnTo>
                    <a:pt x="48" y="5"/>
                  </a:lnTo>
                  <a:lnTo>
                    <a:pt x="48" y="10"/>
                  </a:lnTo>
                  <a:lnTo>
                    <a:pt x="43" y="15"/>
                  </a:lnTo>
                  <a:lnTo>
                    <a:pt x="43" y="15"/>
                  </a:lnTo>
                  <a:lnTo>
                    <a:pt x="43" y="20"/>
                  </a:lnTo>
                  <a:lnTo>
                    <a:pt x="38" y="24"/>
                  </a:lnTo>
                  <a:lnTo>
                    <a:pt x="38" y="29"/>
                  </a:lnTo>
                  <a:lnTo>
                    <a:pt x="33" y="34"/>
                  </a:lnTo>
                  <a:lnTo>
                    <a:pt x="33" y="39"/>
                  </a:lnTo>
                  <a:lnTo>
                    <a:pt x="33" y="39"/>
                  </a:lnTo>
                  <a:lnTo>
                    <a:pt x="28" y="39"/>
                  </a:lnTo>
                  <a:lnTo>
                    <a:pt x="24" y="44"/>
                  </a:lnTo>
                  <a:lnTo>
                    <a:pt x="24" y="48"/>
                  </a:lnTo>
                  <a:lnTo>
                    <a:pt x="19" y="48"/>
                  </a:lnTo>
                  <a:lnTo>
                    <a:pt x="14" y="53"/>
                  </a:lnTo>
                  <a:lnTo>
                    <a:pt x="9" y="53"/>
                  </a:lnTo>
                  <a:lnTo>
                    <a:pt x="9" y="58"/>
                  </a:lnTo>
                  <a:lnTo>
                    <a:pt x="4" y="58"/>
                  </a:lnTo>
                  <a:lnTo>
                    <a:pt x="4" y="58"/>
                  </a:lnTo>
                  <a:lnTo>
                    <a:pt x="0" y="53"/>
                  </a:lnTo>
                  <a:lnTo>
                    <a:pt x="0" y="53"/>
                  </a:lnTo>
                  <a:lnTo>
                    <a:pt x="0" y="53"/>
                  </a:lnTo>
                  <a:lnTo>
                    <a:pt x="0" y="53"/>
                  </a:lnTo>
                  <a:lnTo>
                    <a:pt x="0" y="48"/>
                  </a:lnTo>
                  <a:lnTo>
                    <a:pt x="0" y="48"/>
                  </a:lnTo>
                  <a:lnTo>
                    <a:pt x="0" y="44"/>
                  </a:lnTo>
                  <a:lnTo>
                    <a:pt x="4" y="39"/>
                  </a:lnTo>
                  <a:lnTo>
                    <a:pt x="4" y="34"/>
                  </a:lnTo>
                  <a:lnTo>
                    <a:pt x="9" y="29"/>
                  </a:lnTo>
                  <a:lnTo>
                    <a:pt x="9" y="24"/>
                  </a:lnTo>
                  <a:lnTo>
                    <a:pt x="14" y="24"/>
                  </a:lnTo>
                  <a:lnTo>
                    <a:pt x="14" y="24"/>
                  </a:lnTo>
                  <a:lnTo>
                    <a:pt x="19" y="20"/>
                  </a:lnTo>
                  <a:lnTo>
                    <a:pt x="19" y="15"/>
                  </a:lnTo>
                  <a:lnTo>
                    <a:pt x="24" y="10"/>
                  </a:lnTo>
                  <a:lnTo>
                    <a:pt x="28" y="10"/>
                  </a:lnTo>
                  <a:lnTo>
                    <a:pt x="33" y="5"/>
                  </a:lnTo>
                  <a:lnTo>
                    <a:pt x="33" y="5"/>
                  </a:lnTo>
                  <a:lnTo>
                    <a:pt x="38" y="5"/>
                  </a:lnTo>
                  <a:lnTo>
                    <a:pt x="38" y="0"/>
                  </a:lnTo>
                  <a:lnTo>
                    <a:pt x="43" y="0"/>
                  </a:lnTo>
                  <a:lnTo>
                    <a:pt x="43" y="5"/>
                  </a:lnTo>
                  <a:lnTo>
                    <a:pt x="43"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6" name="Freeform 1483"/>
            <p:cNvSpPr>
              <a:spLocks/>
            </p:cNvSpPr>
            <p:nvPr/>
          </p:nvSpPr>
          <p:spPr bwMode="auto">
            <a:xfrm rot="2966587">
              <a:off x="6530573" y="3564731"/>
              <a:ext cx="69850" cy="84137"/>
            </a:xfrm>
            <a:custGeom>
              <a:avLst/>
              <a:gdLst/>
              <a:ahLst/>
              <a:cxnLst>
                <a:cxn ang="0">
                  <a:pos x="44" y="0"/>
                </a:cxn>
                <a:cxn ang="0">
                  <a:pos x="44" y="5"/>
                </a:cxn>
                <a:cxn ang="0">
                  <a:pos x="44" y="5"/>
                </a:cxn>
                <a:cxn ang="0">
                  <a:pos x="44" y="10"/>
                </a:cxn>
                <a:cxn ang="0">
                  <a:pos x="44" y="10"/>
                </a:cxn>
                <a:cxn ang="0">
                  <a:pos x="44" y="14"/>
                </a:cxn>
                <a:cxn ang="0">
                  <a:pos x="44" y="19"/>
                </a:cxn>
                <a:cxn ang="0">
                  <a:pos x="39" y="24"/>
                </a:cxn>
                <a:cxn ang="0">
                  <a:pos x="39" y="29"/>
                </a:cxn>
                <a:cxn ang="0">
                  <a:pos x="34" y="29"/>
                </a:cxn>
                <a:cxn ang="0">
                  <a:pos x="29" y="34"/>
                </a:cxn>
                <a:cxn ang="0">
                  <a:pos x="29" y="34"/>
                </a:cxn>
                <a:cxn ang="0">
                  <a:pos x="29" y="38"/>
                </a:cxn>
                <a:cxn ang="0">
                  <a:pos x="24" y="43"/>
                </a:cxn>
                <a:cxn ang="0">
                  <a:pos x="19" y="48"/>
                </a:cxn>
                <a:cxn ang="0">
                  <a:pos x="15" y="48"/>
                </a:cxn>
                <a:cxn ang="0">
                  <a:pos x="15" y="53"/>
                </a:cxn>
                <a:cxn ang="0">
                  <a:pos x="10" y="53"/>
                </a:cxn>
                <a:cxn ang="0">
                  <a:pos x="10" y="53"/>
                </a:cxn>
                <a:cxn ang="0">
                  <a:pos x="5" y="53"/>
                </a:cxn>
                <a:cxn ang="0">
                  <a:pos x="5" y="53"/>
                </a:cxn>
                <a:cxn ang="0">
                  <a:pos x="0" y="53"/>
                </a:cxn>
                <a:cxn ang="0">
                  <a:pos x="0" y="53"/>
                </a:cxn>
                <a:cxn ang="0">
                  <a:pos x="0" y="53"/>
                </a:cxn>
                <a:cxn ang="0">
                  <a:pos x="0" y="48"/>
                </a:cxn>
                <a:cxn ang="0">
                  <a:pos x="0" y="48"/>
                </a:cxn>
                <a:cxn ang="0">
                  <a:pos x="0" y="43"/>
                </a:cxn>
                <a:cxn ang="0">
                  <a:pos x="0" y="43"/>
                </a:cxn>
                <a:cxn ang="0">
                  <a:pos x="0" y="38"/>
                </a:cxn>
                <a:cxn ang="0">
                  <a:pos x="5" y="34"/>
                </a:cxn>
                <a:cxn ang="0">
                  <a:pos x="5" y="29"/>
                </a:cxn>
                <a:cxn ang="0">
                  <a:pos x="10" y="24"/>
                </a:cxn>
                <a:cxn ang="0">
                  <a:pos x="15" y="19"/>
                </a:cxn>
                <a:cxn ang="0">
                  <a:pos x="15" y="19"/>
                </a:cxn>
                <a:cxn ang="0">
                  <a:pos x="15" y="14"/>
                </a:cxn>
                <a:cxn ang="0">
                  <a:pos x="19" y="14"/>
                </a:cxn>
                <a:cxn ang="0">
                  <a:pos x="24" y="10"/>
                </a:cxn>
                <a:cxn ang="0">
                  <a:pos x="29" y="5"/>
                </a:cxn>
                <a:cxn ang="0">
                  <a:pos x="29" y="5"/>
                </a:cxn>
                <a:cxn ang="0">
                  <a:pos x="34" y="5"/>
                </a:cxn>
                <a:cxn ang="0">
                  <a:pos x="39" y="0"/>
                </a:cxn>
                <a:cxn ang="0">
                  <a:pos x="39" y="0"/>
                </a:cxn>
                <a:cxn ang="0">
                  <a:pos x="44" y="0"/>
                </a:cxn>
                <a:cxn ang="0">
                  <a:pos x="44" y="0"/>
                </a:cxn>
                <a:cxn ang="0">
                  <a:pos x="44" y="0"/>
                </a:cxn>
              </a:cxnLst>
              <a:rect l="0" t="0" r="r" b="b"/>
              <a:pathLst>
                <a:path w="44" h="53">
                  <a:moveTo>
                    <a:pt x="44" y="0"/>
                  </a:moveTo>
                  <a:lnTo>
                    <a:pt x="44" y="5"/>
                  </a:lnTo>
                  <a:lnTo>
                    <a:pt x="44" y="5"/>
                  </a:lnTo>
                  <a:lnTo>
                    <a:pt x="44" y="10"/>
                  </a:lnTo>
                  <a:lnTo>
                    <a:pt x="44" y="10"/>
                  </a:lnTo>
                  <a:lnTo>
                    <a:pt x="44" y="14"/>
                  </a:lnTo>
                  <a:lnTo>
                    <a:pt x="44" y="19"/>
                  </a:lnTo>
                  <a:lnTo>
                    <a:pt x="39" y="24"/>
                  </a:lnTo>
                  <a:lnTo>
                    <a:pt x="39" y="29"/>
                  </a:lnTo>
                  <a:lnTo>
                    <a:pt x="34" y="29"/>
                  </a:lnTo>
                  <a:lnTo>
                    <a:pt x="29" y="34"/>
                  </a:lnTo>
                  <a:lnTo>
                    <a:pt x="29" y="34"/>
                  </a:lnTo>
                  <a:lnTo>
                    <a:pt x="29" y="38"/>
                  </a:lnTo>
                  <a:lnTo>
                    <a:pt x="24" y="43"/>
                  </a:lnTo>
                  <a:lnTo>
                    <a:pt x="19" y="48"/>
                  </a:lnTo>
                  <a:lnTo>
                    <a:pt x="15" y="48"/>
                  </a:lnTo>
                  <a:lnTo>
                    <a:pt x="15" y="53"/>
                  </a:lnTo>
                  <a:lnTo>
                    <a:pt x="10" y="53"/>
                  </a:lnTo>
                  <a:lnTo>
                    <a:pt x="10" y="53"/>
                  </a:lnTo>
                  <a:lnTo>
                    <a:pt x="5" y="53"/>
                  </a:lnTo>
                  <a:lnTo>
                    <a:pt x="5" y="53"/>
                  </a:lnTo>
                  <a:lnTo>
                    <a:pt x="0" y="53"/>
                  </a:lnTo>
                  <a:lnTo>
                    <a:pt x="0" y="53"/>
                  </a:lnTo>
                  <a:lnTo>
                    <a:pt x="0" y="53"/>
                  </a:lnTo>
                  <a:lnTo>
                    <a:pt x="0" y="48"/>
                  </a:lnTo>
                  <a:lnTo>
                    <a:pt x="0" y="48"/>
                  </a:lnTo>
                  <a:lnTo>
                    <a:pt x="0" y="43"/>
                  </a:lnTo>
                  <a:lnTo>
                    <a:pt x="0" y="43"/>
                  </a:lnTo>
                  <a:lnTo>
                    <a:pt x="0" y="38"/>
                  </a:lnTo>
                  <a:lnTo>
                    <a:pt x="5" y="34"/>
                  </a:lnTo>
                  <a:lnTo>
                    <a:pt x="5" y="29"/>
                  </a:lnTo>
                  <a:lnTo>
                    <a:pt x="10" y="24"/>
                  </a:lnTo>
                  <a:lnTo>
                    <a:pt x="15" y="19"/>
                  </a:lnTo>
                  <a:lnTo>
                    <a:pt x="15" y="19"/>
                  </a:lnTo>
                  <a:lnTo>
                    <a:pt x="15" y="14"/>
                  </a:lnTo>
                  <a:lnTo>
                    <a:pt x="19" y="14"/>
                  </a:lnTo>
                  <a:lnTo>
                    <a:pt x="24" y="10"/>
                  </a:lnTo>
                  <a:lnTo>
                    <a:pt x="29" y="5"/>
                  </a:lnTo>
                  <a:lnTo>
                    <a:pt x="29" y="5"/>
                  </a:lnTo>
                  <a:lnTo>
                    <a:pt x="34" y="5"/>
                  </a:lnTo>
                  <a:lnTo>
                    <a:pt x="39" y="0"/>
                  </a:lnTo>
                  <a:lnTo>
                    <a:pt x="39" y="0"/>
                  </a:lnTo>
                  <a:lnTo>
                    <a:pt x="44" y="0"/>
                  </a:lnTo>
                  <a:lnTo>
                    <a:pt x="44" y="0"/>
                  </a:lnTo>
                  <a:lnTo>
                    <a:pt x="4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7" name="Freeform 1484"/>
            <p:cNvSpPr>
              <a:spLocks/>
            </p:cNvSpPr>
            <p:nvPr/>
          </p:nvSpPr>
          <p:spPr bwMode="auto">
            <a:xfrm rot="2966587">
              <a:off x="6506760" y="3317081"/>
              <a:ext cx="76200" cy="84138"/>
            </a:xfrm>
            <a:custGeom>
              <a:avLst/>
              <a:gdLst/>
              <a:ahLst/>
              <a:cxnLst>
                <a:cxn ang="0">
                  <a:pos x="0" y="0"/>
                </a:cxn>
                <a:cxn ang="0">
                  <a:pos x="4" y="0"/>
                </a:cxn>
                <a:cxn ang="0">
                  <a:pos x="4" y="0"/>
                </a:cxn>
                <a:cxn ang="0">
                  <a:pos x="9" y="0"/>
                </a:cxn>
                <a:cxn ang="0">
                  <a:pos x="9" y="0"/>
                </a:cxn>
                <a:cxn ang="0">
                  <a:pos x="14" y="5"/>
                </a:cxn>
                <a:cxn ang="0">
                  <a:pos x="19" y="5"/>
                </a:cxn>
                <a:cxn ang="0">
                  <a:pos x="24" y="9"/>
                </a:cxn>
                <a:cxn ang="0">
                  <a:pos x="24" y="9"/>
                </a:cxn>
                <a:cxn ang="0">
                  <a:pos x="28" y="14"/>
                </a:cxn>
                <a:cxn ang="0">
                  <a:pos x="33" y="19"/>
                </a:cxn>
                <a:cxn ang="0">
                  <a:pos x="33" y="19"/>
                </a:cxn>
                <a:cxn ang="0">
                  <a:pos x="38" y="24"/>
                </a:cxn>
                <a:cxn ang="0">
                  <a:pos x="38" y="24"/>
                </a:cxn>
                <a:cxn ang="0">
                  <a:pos x="43" y="29"/>
                </a:cxn>
                <a:cxn ang="0">
                  <a:pos x="43" y="33"/>
                </a:cxn>
                <a:cxn ang="0">
                  <a:pos x="48" y="38"/>
                </a:cxn>
                <a:cxn ang="0">
                  <a:pos x="48" y="43"/>
                </a:cxn>
                <a:cxn ang="0">
                  <a:pos x="48" y="43"/>
                </a:cxn>
                <a:cxn ang="0">
                  <a:pos x="48" y="48"/>
                </a:cxn>
                <a:cxn ang="0">
                  <a:pos x="48" y="48"/>
                </a:cxn>
                <a:cxn ang="0">
                  <a:pos x="48" y="53"/>
                </a:cxn>
                <a:cxn ang="0">
                  <a:pos x="48" y="53"/>
                </a:cxn>
                <a:cxn ang="0">
                  <a:pos x="43" y="53"/>
                </a:cxn>
                <a:cxn ang="0">
                  <a:pos x="43" y="53"/>
                </a:cxn>
                <a:cxn ang="0">
                  <a:pos x="38" y="53"/>
                </a:cxn>
                <a:cxn ang="0">
                  <a:pos x="38" y="48"/>
                </a:cxn>
                <a:cxn ang="0">
                  <a:pos x="33" y="48"/>
                </a:cxn>
                <a:cxn ang="0">
                  <a:pos x="28" y="48"/>
                </a:cxn>
                <a:cxn ang="0">
                  <a:pos x="28" y="43"/>
                </a:cxn>
                <a:cxn ang="0">
                  <a:pos x="24" y="38"/>
                </a:cxn>
                <a:cxn ang="0">
                  <a:pos x="19" y="38"/>
                </a:cxn>
                <a:cxn ang="0">
                  <a:pos x="14" y="33"/>
                </a:cxn>
                <a:cxn ang="0">
                  <a:pos x="14" y="33"/>
                </a:cxn>
                <a:cxn ang="0">
                  <a:pos x="14" y="29"/>
                </a:cxn>
                <a:cxn ang="0">
                  <a:pos x="9" y="24"/>
                </a:cxn>
                <a:cxn ang="0">
                  <a:pos x="4" y="19"/>
                </a:cxn>
                <a:cxn ang="0">
                  <a:pos x="4" y="19"/>
                </a:cxn>
                <a:cxn ang="0">
                  <a:pos x="4" y="14"/>
                </a:cxn>
                <a:cxn ang="0">
                  <a:pos x="0" y="9"/>
                </a:cxn>
                <a:cxn ang="0">
                  <a:pos x="0" y="5"/>
                </a:cxn>
                <a:cxn ang="0">
                  <a:pos x="0" y="5"/>
                </a:cxn>
                <a:cxn ang="0">
                  <a:pos x="0" y="5"/>
                </a:cxn>
                <a:cxn ang="0">
                  <a:pos x="0" y="0"/>
                </a:cxn>
                <a:cxn ang="0">
                  <a:pos x="0" y="0"/>
                </a:cxn>
              </a:cxnLst>
              <a:rect l="0" t="0" r="r" b="b"/>
              <a:pathLst>
                <a:path w="48" h="53">
                  <a:moveTo>
                    <a:pt x="0" y="0"/>
                  </a:moveTo>
                  <a:lnTo>
                    <a:pt x="4" y="0"/>
                  </a:lnTo>
                  <a:lnTo>
                    <a:pt x="4" y="0"/>
                  </a:lnTo>
                  <a:lnTo>
                    <a:pt x="9" y="0"/>
                  </a:lnTo>
                  <a:lnTo>
                    <a:pt x="9" y="0"/>
                  </a:lnTo>
                  <a:lnTo>
                    <a:pt x="14" y="5"/>
                  </a:lnTo>
                  <a:lnTo>
                    <a:pt x="19" y="5"/>
                  </a:lnTo>
                  <a:lnTo>
                    <a:pt x="24" y="9"/>
                  </a:lnTo>
                  <a:lnTo>
                    <a:pt x="24" y="9"/>
                  </a:lnTo>
                  <a:lnTo>
                    <a:pt x="28" y="14"/>
                  </a:lnTo>
                  <a:lnTo>
                    <a:pt x="33" y="19"/>
                  </a:lnTo>
                  <a:lnTo>
                    <a:pt x="33" y="19"/>
                  </a:lnTo>
                  <a:lnTo>
                    <a:pt x="38" y="24"/>
                  </a:lnTo>
                  <a:lnTo>
                    <a:pt x="38" y="24"/>
                  </a:lnTo>
                  <a:lnTo>
                    <a:pt x="43" y="29"/>
                  </a:lnTo>
                  <a:lnTo>
                    <a:pt x="43" y="33"/>
                  </a:lnTo>
                  <a:lnTo>
                    <a:pt x="48" y="38"/>
                  </a:lnTo>
                  <a:lnTo>
                    <a:pt x="48" y="43"/>
                  </a:lnTo>
                  <a:lnTo>
                    <a:pt x="48" y="43"/>
                  </a:lnTo>
                  <a:lnTo>
                    <a:pt x="48" y="48"/>
                  </a:lnTo>
                  <a:lnTo>
                    <a:pt x="48" y="48"/>
                  </a:lnTo>
                  <a:lnTo>
                    <a:pt x="48" y="53"/>
                  </a:lnTo>
                  <a:lnTo>
                    <a:pt x="48" y="53"/>
                  </a:lnTo>
                  <a:lnTo>
                    <a:pt x="43" y="53"/>
                  </a:lnTo>
                  <a:lnTo>
                    <a:pt x="43" y="53"/>
                  </a:lnTo>
                  <a:lnTo>
                    <a:pt x="38" y="53"/>
                  </a:lnTo>
                  <a:lnTo>
                    <a:pt x="38" y="48"/>
                  </a:lnTo>
                  <a:lnTo>
                    <a:pt x="33" y="48"/>
                  </a:lnTo>
                  <a:lnTo>
                    <a:pt x="28" y="48"/>
                  </a:lnTo>
                  <a:lnTo>
                    <a:pt x="28" y="43"/>
                  </a:lnTo>
                  <a:lnTo>
                    <a:pt x="24" y="38"/>
                  </a:lnTo>
                  <a:lnTo>
                    <a:pt x="19" y="38"/>
                  </a:lnTo>
                  <a:lnTo>
                    <a:pt x="14" y="33"/>
                  </a:lnTo>
                  <a:lnTo>
                    <a:pt x="14" y="33"/>
                  </a:lnTo>
                  <a:lnTo>
                    <a:pt x="14" y="29"/>
                  </a:lnTo>
                  <a:lnTo>
                    <a:pt x="9" y="24"/>
                  </a:lnTo>
                  <a:lnTo>
                    <a:pt x="4" y="19"/>
                  </a:lnTo>
                  <a:lnTo>
                    <a:pt x="4" y="19"/>
                  </a:lnTo>
                  <a:lnTo>
                    <a:pt x="4" y="14"/>
                  </a:lnTo>
                  <a:lnTo>
                    <a:pt x="0" y="9"/>
                  </a:lnTo>
                  <a:lnTo>
                    <a:pt x="0" y="5"/>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8" name="Freeform 1485"/>
            <p:cNvSpPr>
              <a:spLocks/>
            </p:cNvSpPr>
            <p:nvPr/>
          </p:nvSpPr>
          <p:spPr bwMode="auto">
            <a:xfrm rot="2966587">
              <a:off x="6709166" y="3254376"/>
              <a:ext cx="90487" cy="68262"/>
            </a:xfrm>
            <a:custGeom>
              <a:avLst/>
              <a:gdLst/>
              <a:ahLst/>
              <a:cxnLst>
                <a:cxn ang="0">
                  <a:pos x="0" y="5"/>
                </a:cxn>
                <a:cxn ang="0">
                  <a:pos x="0" y="0"/>
                </a:cxn>
                <a:cxn ang="0">
                  <a:pos x="4" y="0"/>
                </a:cxn>
                <a:cxn ang="0">
                  <a:pos x="4" y="0"/>
                </a:cxn>
                <a:cxn ang="0">
                  <a:pos x="9" y="0"/>
                </a:cxn>
                <a:cxn ang="0">
                  <a:pos x="14" y="0"/>
                </a:cxn>
                <a:cxn ang="0">
                  <a:pos x="19" y="5"/>
                </a:cxn>
                <a:cxn ang="0">
                  <a:pos x="19" y="5"/>
                </a:cxn>
                <a:cxn ang="0">
                  <a:pos x="24" y="9"/>
                </a:cxn>
                <a:cxn ang="0">
                  <a:pos x="28" y="9"/>
                </a:cxn>
                <a:cxn ang="0">
                  <a:pos x="33" y="14"/>
                </a:cxn>
                <a:cxn ang="0">
                  <a:pos x="33" y="14"/>
                </a:cxn>
                <a:cxn ang="0">
                  <a:pos x="38" y="14"/>
                </a:cxn>
                <a:cxn ang="0">
                  <a:pos x="43" y="19"/>
                </a:cxn>
                <a:cxn ang="0">
                  <a:pos x="48" y="24"/>
                </a:cxn>
                <a:cxn ang="0">
                  <a:pos x="48" y="24"/>
                </a:cxn>
                <a:cxn ang="0">
                  <a:pos x="52" y="29"/>
                </a:cxn>
                <a:cxn ang="0">
                  <a:pos x="52" y="33"/>
                </a:cxn>
                <a:cxn ang="0">
                  <a:pos x="57" y="33"/>
                </a:cxn>
                <a:cxn ang="0">
                  <a:pos x="57" y="38"/>
                </a:cxn>
                <a:cxn ang="0">
                  <a:pos x="57" y="38"/>
                </a:cxn>
                <a:cxn ang="0">
                  <a:pos x="52" y="43"/>
                </a:cxn>
                <a:cxn ang="0">
                  <a:pos x="52" y="43"/>
                </a:cxn>
                <a:cxn ang="0">
                  <a:pos x="52" y="43"/>
                </a:cxn>
                <a:cxn ang="0">
                  <a:pos x="52" y="43"/>
                </a:cxn>
                <a:cxn ang="0">
                  <a:pos x="48" y="43"/>
                </a:cxn>
                <a:cxn ang="0">
                  <a:pos x="48" y="43"/>
                </a:cxn>
                <a:cxn ang="0">
                  <a:pos x="43" y="43"/>
                </a:cxn>
                <a:cxn ang="0">
                  <a:pos x="38" y="43"/>
                </a:cxn>
                <a:cxn ang="0">
                  <a:pos x="33" y="38"/>
                </a:cxn>
                <a:cxn ang="0">
                  <a:pos x="28" y="38"/>
                </a:cxn>
                <a:cxn ang="0">
                  <a:pos x="24" y="33"/>
                </a:cxn>
                <a:cxn ang="0">
                  <a:pos x="19" y="33"/>
                </a:cxn>
                <a:cxn ang="0">
                  <a:pos x="19" y="33"/>
                </a:cxn>
                <a:cxn ang="0">
                  <a:pos x="19" y="29"/>
                </a:cxn>
                <a:cxn ang="0">
                  <a:pos x="14" y="24"/>
                </a:cxn>
                <a:cxn ang="0">
                  <a:pos x="9" y="24"/>
                </a:cxn>
                <a:cxn ang="0">
                  <a:pos x="4" y="19"/>
                </a:cxn>
                <a:cxn ang="0">
                  <a:pos x="4" y="14"/>
                </a:cxn>
                <a:cxn ang="0">
                  <a:pos x="0" y="9"/>
                </a:cxn>
                <a:cxn ang="0">
                  <a:pos x="0" y="9"/>
                </a:cxn>
                <a:cxn ang="0">
                  <a:pos x="0" y="5"/>
                </a:cxn>
                <a:cxn ang="0">
                  <a:pos x="0" y="5"/>
                </a:cxn>
                <a:cxn ang="0">
                  <a:pos x="0" y="5"/>
                </a:cxn>
                <a:cxn ang="0">
                  <a:pos x="0" y="5"/>
                </a:cxn>
              </a:cxnLst>
              <a:rect l="0" t="0" r="r" b="b"/>
              <a:pathLst>
                <a:path w="57" h="43">
                  <a:moveTo>
                    <a:pt x="0" y="5"/>
                  </a:moveTo>
                  <a:lnTo>
                    <a:pt x="0" y="0"/>
                  </a:lnTo>
                  <a:lnTo>
                    <a:pt x="4" y="0"/>
                  </a:lnTo>
                  <a:lnTo>
                    <a:pt x="4" y="0"/>
                  </a:lnTo>
                  <a:lnTo>
                    <a:pt x="9" y="0"/>
                  </a:lnTo>
                  <a:lnTo>
                    <a:pt x="14" y="0"/>
                  </a:lnTo>
                  <a:lnTo>
                    <a:pt x="19" y="5"/>
                  </a:lnTo>
                  <a:lnTo>
                    <a:pt x="19" y="5"/>
                  </a:lnTo>
                  <a:lnTo>
                    <a:pt x="24" y="9"/>
                  </a:lnTo>
                  <a:lnTo>
                    <a:pt x="28" y="9"/>
                  </a:lnTo>
                  <a:lnTo>
                    <a:pt x="33" y="14"/>
                  </a:lnTo>
                  <a:lnTo>
                    <a:pt x="33" y="14"/>
                  </a:lnTo>
                  <a:lnTo>
                    <a:pt x="38" y="14"/>
                  </a:lnTo>
                  <a:lnTo>
                    <a:pt x="43" y="19"/>
                  </a:lnTo>
                  <a:lnTo>
                    <a:pt x="48" y="24"/>
                  </a:lnTo>
                  <a:lnTo>
                    <a:pt x="48" y="24"/>
                  </a:lnTo>
                  <a:lnTo>
                    <a:pt x="52" y="29"/>
                  </a:lnTo>
                  <a:lnTo>
                    <a:pt x="52" y="33"/>
                  </a:lnTo>
                  <a:lnTo>
                    <a:pt x="57" y="33"/>
                  </a:lnTo>
                  <a:lnTo>
                    <a:pt x="57" y="38"/>
                  </a:lnTo>
                  <a:lnTo>
                    <a:pt x="57" y="38"/>
                  </a:lnTo>
                  <a:lnTo>
                    <a:pt x="52" y="43"/>
                  </a:lnTo>
                  <a:lnTo>
                    <a:pt x="52" y="43"/>
                  </a:lnTo>
                  <a:lnTo>
                    <a:pt x="52" y="43"/>
                  </a:lnTo>
                  <a:lnTo>
                    <a:pt x="52" y="43"/>
                  </a:lnTo>
                  <a:lnTo>
                    <a:pt x="48" y="43"/>
                  </a:lnTo>
                  <a:lnTo>
                    <a:pt x="48" y="43"/>
                  </a:lnTo>
                  <a:lnTo>
                    <a:pt x="43" y="43"/>
                  </a:lnTo>
                  <a:lnTo>
                    <a:pt x="38" y="43"/>
                  </a:lnTo>
                  <a:lnTo>
                    <a:pt x="33" y="38"/>
                  </a:lnTo>
                  <a:lnTo>
                    <a:pt x="28" y="38"/>
                  </a:lnTo>
                  <a:lnTo>
                    <a:pt x="24" y="33"/>
                  </a:lnTo>
                  <a:lnTo>
                    <a:pt x="19" y="33"/>
                  </a:lnTo>
                  <a:lnTo>
                    <a:pt x="19" y="33"/>
                  </a:lnTo>
                  <a:lnTo>
                    <a:pt x="19" y="29"/>
                  </a:lnTo>
                  <a:lnTo>
                    <a:pt x="14" y="24"/>
                  </a:lnTo>
                  <a:lnTo>
                    <a:pt x="9" y="24"/>
                  </a:lnTo>
                  <a:lnTo>
                    <a:pt x="4" y="19"/>
                  </a:lnTo>
                  <a:lnTo>
                    <a:pt x="4" y="14"/>
                  </a:lnTo>
                  <a:lnTo>
                    <a:pt x="0" y="9"/>
                  </a:lnTo>
                  <a:lnTo>
                    <a:pt x="0" y="9"/>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79" name="Freeform 1486"/>
            <p:cNvSpPr>
              <a:spLocks/>
            </p:cNvSpPr>
            <p:nvPr/>
          </p:nvSpPr>
          <p:spPr bwMode="auto">
            <a:xfrm rot="2966587">
              <a:off x="6585341" y="3151188"/>
              <a:ext cx="46038" cy="106362"/>
            </a:xfrm>
            <a:custGeom>
              <a:avLst/>
              <a:gdLst/>
              <a:ahLst/>
              <a:cxnLst>
                <a:cxn ang="0">
                  <a:pos x="24" y="0"/>
                </a:cxn>
                <a:cxn ang="0">
                  <a:pos x="24" y="0"/>
                </a:cxn>
                <a:cxn ang="0">
                  <a:pos x="29" y="5"/>
                </a:cxn>
                <a:cxn ang="0">
                  <a:pos x="29" y="5"/>
                </a:cxn>
                <a:cxn ang="0">
                  <a:pos x="29" y="9"/>
                </a:cxn>
                <a:cxn ang="0">
                  <a:pos x="29" y="14"/>
                </a:cxn>
                <a:cxn ang="0">
                  <a:pos x="29" y="19"/>
                </a:cxn>
                <a:cxn ang="0">
                  <a:pos x="29" y="24"/>
                </a:cxn>
                <a:cxn ang="0">
                  <a:pos x="29" y="29"/>
                </a:cxn>
                <a:cxn ang="0">
                  <a:pos x="29" y="33"/>
                </a:cxn>
                <a:cxn ang="0">
                  <a:pos x="24" y="38"/>
                </a:cxn>
                <a:cxn ang="0">
                  <a:pos x="24" y="38"/>
                </a:cxn>
                <a:cxn ang="0">
                  <a:pos x="24" y="43"/>
                </a:cxn>
                <a:cxn ang="0">
                  <a:pos x="24" y="48"/>
                </a:cxn>
                <a:cxn ang="0">
                  <a:pos x="19" y="53"/>
                </a:cxn>
                <a:cxn ang="0">
                  <a:pos x="19" y="53"/>
                </a:cxn>
                <a:cxn ang="0">
                  <a:pos x="15" y="58"/>
                </a:cxn>
                <a:cxn ang="0">
                  <a:pos x="15" y="62"/>
                </a:cxn>
                <a:cxn ang="0">
                  <a:pos x="10" y="62"/>
                </a:cxn>
                <a:cxn ang="0">
                  <a:pos x="10" y="67"/>
                </a:cxn>
                <a:cxn ang="0">
                  <a:pos x="10" y="67"/>
                </a:cxn>
                <a:cxn ang="0">
                  <a:pos x="5" y="67"/>
                </a:cxn>
                <a:cxn ang="0">
                  <a:pos x="5" y="67"/>
                </a:cxn>
                <a:cxn ang="0">
                  <a:pos x="5" y="62"/>
                </a:cxn>
                <a:cxn ang="0">
                  <a:pos x="5" y="62"/>
                </a:cxn>
                <a:cxn ang="0">
                  <a:pos x="0" y="62"/>
                </a:cxn>
                <a:cxn ang="0">
                  <a:pos x="0" y="58"/>
                </a:cxn>
                <a:cxn ang="0">
                  <a:pos x="0" y="53"/>
                </a:cxn>
                <a:cxn ang="0">
                  <a:pos x="0" y="48"/>
                </a:cxn>
                <a:cxn ang="0">
                  <a:pos x="0" y="43"/>
                </a:cxn>
                <a:cxn ang="0">
                  <a:pos x="0" y="38"/>
                </a:cxn>
                <a:cxn ang="0">
                  <a:pos x="5" y="33"/>
                </a:cxn>
                <a:cxn ang="0">
                  <a:pos x="5" y="29"/>
                </a:cxn>
                <a:cxn ang="0">
                  <a:pos x="5" y="29"/>
                </a:cxn>
                <a:cxn ang="0">
                  <a:pos x="5" y="24"/>
                </a:cxn>
                <a:cxn ang="0">
                  <a:pos x="10" y="19"/>
                </a:cxn>
                <a:cxn ang="0">
                  <a:pos x="10" y="14"/>
                </a:cxn>
                <a:cxn ang="0">
                  <a:pos x="10" y="14"/>
                </a:cxn>
                <a:cxn ang="0">
                  <a:pos x="15" y="9"/>
                </a:cxn>
                <a:cxn ang="0">
                  <a:pos x="15" y="5"/>
                </a:cxn>
                <a:cxn ang="0">
                  <a:pos x="19" y="5"/>
                </a:cxn>
                <a:cxn ang="0">
                  <a:pos x="19" y="0"/>
                </a:cxn>
                <a:cxn ang="0">
                  <a:pos x="24" y="0"/>
                </a:cxn>
                <a:cxn ang="0">
                  <a:pos x="24" y="0"/>
                </a:cxn>
                <a:cxn ang="0">
                  <a:pos x="24" y="0"/>
                </a:cxn>
              </a:cxnLst>
              <a:rect l="0" t="0" r="r" b="b"/>
              <a:pathLst>
                <a:path w="29" h="67">
                  <a:moveTo>
                    <a:pt x="24" y="0"/>
                  </a:moveTo>
                  <a:lnTo>
                    <a:pt x="24" y="0"/>
                  </a:lnTo>
                  <a:lnTo>
                    <a:pt x="29" y="5"/>
                  </a:lnTo>
                  <a:lnTo>
                    <a:pt x="29" y="5"/>
                  </a:lnTo>
                  <a:lnTo>
                    <a:pt x="29" y="9"/>
                  </a:lnTo>
                  <a:lnTo>
                    <a:pt x="29" y="14"/>
                  </a:lnTo>
                  <a:lnTo>
                    <a:pt x="29" y="19"/>
                  </a:lnTo>
                  <a:lnTo>
                    <a:pt x="29" y="24"/>
                  </a:lnTo>
                  <a:lnTo>
                    <a:pt x="29" y="29"/>
                  </a:lnTo>
                  <a:lnTo>
                    <a:pt x="29" y="33"/>
                  </a:lnTo>
                  <a:lnTo>
                    <a:pt x="24" y="38"/>
                  </a:lnTo>
                  <a:lnTo>
                    <a:pt x="24" y="38"/>
                  </a:lnTo>
                  <a:lnTo>
                    <a:pt x="24" y="43"/>
                  </a:lnTo>
                  <a:lnTo>
                    <a:pt x="24" y="48"/>
                  </a:lnTo>
                  <a:lnTo>
                    <a:pt x="19" y="53"/>
                  </a:lnTo>
                  <a:lnTo>
                    <a:pt x="19" y="53"/>
                  </a:lnTo>
                  <a:lnTo>
                    <a:pt x="15" y="58"/>
                  </a:lnTo>
                  <a:lnTo>
                    <a:pt x="15" y="62"/>
                  </a:lnTo>
                  <a:lnTo>
                    <a:pt x="10" y="62"/>
                  </a:lnTo>
                  <a:lnTo>
                    <a:pt x="10" y="67"/>
                  </a:lnTo>
                  <a:lnTo>
                    <a:pt x="10" y="67"/>
                  </a:lnTo>
                  <a:lnTo>
                    <a:pt x="5" y="67"/>
                  </a:lnTo>
                  <a:lnTo>
                    <a:pt x="5" y="67"/>
                  </a:lnTo>
                  <a:lnTo>
                    <a:pt x="5" y="62"/>
                  </a:lnTo>
                  <a:lnTo>
                    <a:pt x="5" y="62"/>
                  </a:lnTo>
                  <a:lnTo>
                    <a:pt x="0" y="62"/>
                  </a:lnTo>
                  <a:lnTo>
                    <a:pt x="0" y="58"/>
                  </a:lnTo>
                  <a:lnTo>
                    <a:pt x="0" y="53"/>
                  </a:lnTo>
                  <a:lnTo>
                    <a:pt x="0" y="48"/>
                  </a:lnTo>
                  <a:lnTo>
                    <a:pt x="0" y="43"/>
                  </a:lnTo>
                  <a:lnTo>
                    <a:pt x="0" y="38"/>
                  </a:lnTo>
                  <a:lnTo>
                    <a:pt x="5" y="33"/>
                  </a:lnTo>
                  <a:lnTo>
                    <a:pt x="5" y="29"/>
                  </a:lnTo>
                  <a:lnTo>
                    <a:pt x="5" y="29"/>
                  </a:lnTo>
                  <a:lnTo>
                    <a:pt x="5" y="24"/>
                  </a:lnTo>
                  <a:lnTo>
                    <a:pt x="10" y="19"/>
                  </a:lnTo>
                  <a:lnTo>
                    <a:pt x="10" y="14"/>
                  </a:lnTo>
                  <a:lnTo>
                    <a:pt x="10" y="14"/>
                  </a:lnTo>
                  <a:lnTo>
                    <a:pt x="15" y="9"/>
                  </a:lnTo>
                  <a:lnTo>
                    <a:pt x="15" y="5"/>
                  </a:lnTo>
                  <a:lnTo>
                    <a:pt x="19" y="5"/>
                  </a:lnTo>
                  <a:lnTo>
                    <a:pt x="19" y="0"/>
                  </a:lnTo>
                  <a:lnTo>
                    <a:pt x="24" y="0"/>
                  </a:lnTo>
                  <a:lnTo>
                    <a:pt x="24" y="0"/>
                  </a:lnTo>
                  <a:lnTo>
                    <a:pt x="2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0" name="Freeform 1487"/>
            <p:cNvSpPr>
              <a:spLocks/>
            </p:cNvSpPr>
            <p:nvPr/>
          </p:nvSpPr>
          <p:spPr bwMode="auto">
            <a:xfrm rot="2966587">
              <a:off x="6745679" y="3352800"/>
              <a:ext cx="107950" cy="38100"/>
            </a:xfrm>
            <a:custGeom>
              <a:avLst/>
              <a:gdLst/>
              <a:ahLst/>
              <a:cxnLst>
                <a:cxn ang="0">
                  <a:pos x="0" y="14"/>
                </a:cxn>
                <a:cxn ang="0">
                  <a:pos x="0" y="9"/>
                </a:cxn>
                <a:cxn ang="0">
                  <a:pos x="0" y="9"/>
                </a:cxn>
                <a:cxn ang="0">
                  <a:pos x="5" y="5"/>
                </a:cxn>
                <a:cxn ang="0">
                  <a:pos x="5" y="5"/>
                </a:cxn>
                <a:cxn ang="0">
                  <a:pos x="10" y="5"/>
                </a:cxn>
                <a:cxn ang="0">
                  <a:pos x="15" y="5"/>
                </a:cxn>
                <a:cxn ang="0">
                  <a:pos x="20" y="0"/>
                </a:cxn>
                <a:cxn ang="0">
                  <a:pos x="24" y="0"/>
                </a:cxn>
                <a:cxn ang="0">
                  <a:pos x="29" y="0"/>
                </a:cxn>
                <a:cxn ang="0">
                  <a:pos x="34" y="0"/>
                </a:cxn>
                <a:cxn ang="0">
                  <a:pos x="34" y="0"/>
                </a:cxn>
                <a:cxn ang="0">
                  <a:pos x="39" y="0"/>
                </a:cxn>
                <a:cxn ang="0">
                  <a:pos x="44" y="0"/>
                </a:cxn>
                <a:cxn ang="0">
                  <a:pos x="48" y="0"/>
                </a:cxn>
                <a:cxn ang="0">
                  <a:pos x="53" y="0"/>
                </a:cxn>
                <a:cxn ang="0">
                  <a:pos x="58" y="5"/>
                </a:cxn>
                <a:cxn ang="0">
                  <a:pos x="58" y="5"/>
                </a:cxn>
                <a:cxn ang="0">
                  <a:pos x="63" y="5"/>
                </a:cxn>
                <a:cxn ang="0">
                  <a:pos x="63" y="9"/>
                </a:cxn>
                <a:cxn ang="0">
                  <a:pos x="68" y="9"/>
                </a:cxn>
                <a:cxn ang="0">
                  <a:pos x="68" y="9"/>
                </a:cxn>
                <a:cxn ang="0">
                  <a:pos x="68" y="9"/>
                </a:cxn>
                <a:cxn ang="0">
                  <a:pos x="68" y="14"/>
                </a:cxn>
                <a:cxn ang="0">
                  <a:pos x="63" y="14"/>
                </a:cxn>
                <a:cxn ang="0">
                  <a:pos x="63" y="14"/>
                </a:cxn>
                <a:cxn ang="0">
                  <a:pos x="63" y="19"/>
                </a:cxn>
                <a:cxn ang="0">
                  <a:pos x="58" y="19"/>
                </a:cxn>
                <a:cxn ang="0">
                  <a:pos x="53" y="19"/>
                </a:cxn>
                <a:cxn ang="0">
                  <a:pos x="48" y="19"/>
                </a:cxn>
                <a:cxn ang="0">
                  <a:pos x="44" y="24"/>
                </a:cxn>
                <a:cxn ang="0">
                  <a:pos x="39" y="24"/>
                </a:cxn>
                <a:cxn ang="0">
                  <a:pos x="34" y="24"/>
                </a:cxn>
                <a:cxn ang="0">
                  <a:pos x="34" y="24"/>
                </a:cxn>
                <a:cxn ang="0">
                  <a:pos x="29" y="24"/>
                </a:cxn>
                <a:cxn ang="0">
                  <a:pos x="24" y="24"/>
                </a:cxn>
                <a:cxn ang="0">
                  <a:pos x="20" y="24"/>
                </a:cxn>
                <a:cxn ang="0">
                  <a:pos x="15" y="19"/>
                </a:cxn>
                <a:cxn ang="0">
                  <a:pos x="10" y="19"/>
                </a:cxn>
                <a:cxn ang="0">
                  <a:pos x="5" y="19"/>
                </a:cxn>
                <a:cxn ang="0">
                  <a:pos x="5" y="19"/>
                </a:cxn>
                <a:cxn ang="0">
                  <a:pos x="0" y="14"/>
                </a:cxn>
                <a:cxn ang="0">
                  <a:pos x="0" y="14"/>
                </a:cxn>
                <a:cxn ang="0">
                  <a:pos x="0" y="14"/>
                </a:cxn>
                <a:cxn ang="0">
                  <a:pos x="0" y="14"/>
                </a:cxn>
              </a:cxnLst>
              <a:rect l="0" t="0" r="r" b="b"/>
              <a:pathLst>
                <a:path w="68" h="24">
                  <a:moveTo>
                    <a:pt x="0" y="14"/>
                  </a:moveTo>
                  <a:lnTo>
                    <a:pt x="0" y="9"/>
                  </a:lnTo>
                  <a:lnTo>
                    <a:pt x="0" y="9"/>
                  </a:lnTo>
                  <a:lnTo>
                    <a:pt x="5" y="5"/>
                  </a:lnTo>
                  <a:lnTo>
                    <a:pt x="5" y="5"/>
                  </a:lnTo>
                  <a:lnTo>
                    <a:pt x="10" y="5"/>
                  </a:lnTo>
                  <a:lnTo>
                    <a:pt x="15" y="5"/>
                  </a:lnTo>
                  <a:lnTo>
                    <a:pt x="20" y="0"/>
                  </a:lnTo>
                  <a:lnTo>
                    <a:pt x="24" y="0"/>
                  </a:lnTo>
                  <a:lnTo>
                    <a:pt x="29" y="0"/>
                  </a:lnTo>
                  <a:lnTo>
                    <a:pt x="34" y="0"/>
                  </a:lnTo>
                  <a:lnTo>
                    <a:pt x="34" y="0"/>
                  </a:lnTo>
                  <a:lnTo>
                    <a:pt x="39" y="0"/>
                  </a:lnTo>
                  <a:lnTo>
                    <a:pt x="44" y="0"/>
                  </a:lnTo>
                  <a:lnTo>
                    <a:pt x="48" y="0"/>
                  </a:lnTo>
                  <a:lnTo>
                    <a:pt x="53" y="0"/>
                  </a:lnTo>
                  <a:lnTo>
                    <a:pt x="58" y="5"/>
                  </a:lnTo>
                  <a:lnTo>
                    <a:pt x="58" y="5"/>
                  </a:lnTo>
                  <a:lnTo>
                    <a:pt x="63" y="5"/>
                  </a:lnTo>
                  <a:lnTo>
                    <a:pt x="63" y="9"/>
                  </a:lnTo>
                  <a:lnTo>
                    <a:pt x="68" y="9"/>
                  </a:lnTo>
                  <a:lnTo>
                    <a:pt x="68" y="9"/>
                  </a:lnTo>
                  <a:lnTo>
                    <a:pt x="68" y="9"/>
                  </a:lnTo>
                  <a:lnTo>
                    <a:pt x="68" y="14"/>
                  </a:lnTo>
                  <a:lnTo>
                    <a:pt x="63" y="14"/>
                  </a:lnTo>
                  <a:lnTo>
                    <a:pt x="63" y="14"/>
                  </a:lnTo>
                  <a:lnTo>
                    <a:pt x="63" y="19"/>
                  </a:lnTo>
                  <a:lnTo>
                    <a:pt x="58" y="19"/>
                  </a:lnTo>
                  <a:lnTo>
                    <a:pt x="53" y="19"/>
                  </a:lnTo>
                  <a:lnTo>
                    <a:pt x="48" y="19"/>
                  </a:lnTo>
                  <a:lnTo>
                    <a:pt x="44" y="24"/>
                  </a:lnTo>
                  <a:lnTo>
                    <a:pt x="39" y="24"/>
                  </a:lnTo>
                  <a:lnTo>
                    <a:pt x="34" y="24"/>
                  </a:lnTo>
                  <a:lnTo>
                    <a:pt x="34" y="24"/>
                  </a:lnTo>
                  <a:lnTo>
                    <a:pt x="29" y="24"/>
                  </a:lnTo>
                  <a:lnTo>
                    <a:pt x="24" y="24"/>
                  </a:lnTo>
                  <a:lnTo>
                    <a:pt x="20" y="24"/>
                  </a:lnTo>
                  <a:lnTo>
                    <a:pt x="15" y="19"/>
                  </a:lnTo>
                  <a:lnTo>
                    <a:pt x="10" y="19"/>
                  </a:lnTo>
                  <a:lnTo>
                    <a:pt x="5" y="19"/>
                  </a:lnTo>
                  <a:lnTo>
                    <a:pt x="5" y="19"/>
                  </a:lnTo>
                  <a:lnTo>
                    <a:pt x="0" y="14"/>
                  </a:lnTo>
                  <a:lnTo>
                    <a:pt x="0" y="14"/>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1" name="Freeform 1488"/>
            <p:cNvSpPr>
              <a:spLocks/>
            </p:cNvSpPr>
            <p:nvPr/>
          </p:nvSpPr>
          <p:spPr bwMode="auto">
            <a:xfrm rot="2966587">
              <a:off x="7394966" y="3621088"/>
              <a:ext cx="107950" cy="38100"/>
            </a:xfrm>
            <a:custGeom>
              <a:avLst/>
              <a:gdLst/>
              <a:ahLst/>
              <a:cxnLst>
                <a:cxn ang="0">
                  <a:pos x="68" y="19"/>
                </a:cxn>
                <a:cxn ang="0">
                  <a:pos x="68" y="19"/>
                </a:cxn>
                <a:cxn ang="0">
                  <a:pos x="63" y="24"/>
                </a:cxn>
                <a:cxn ang="0">
                  <a:pos x="63" y="24"/>
                </a:cxn>
                <a:cxn ang="0">
                  <a:pos x="58" y="24"/>
                </a:cxn>
                <a:cxn ang="0">
                  <a:pos x="58" y="24"/>
                </a:cxn>
                <a:cxn ang="0">
                  <a:pos x="53" y="24"/>
                </a:cxn>
                <a:cxn ang="0">
                  <a:pos x="48" y="24"/>
                </a:cxn>
                <a:cxn ang="0">
                  <a:pos x="44" y="24"/>
                </a:cxn>
                <a:cxn ang="0">
                  <a:pos x="39" y="24"/>
                </a:cxn>
                <a:cxn ang="0">
                  <a:pos x="34" y="24"/>
                </a:cxn>
                <a:cxn ang="0">
                  <a:pos x="34" y="24"/>
                </a:cxn>
                <a:cxn ang="0">
                  <a:pos x="29" y="24"/>
                </a:cxn>
                <a:cxn ang="0">
                  <a:pos x="24" y="19"/>
                </a:cxn>
                <a:cxn ang="0">
                  <a:pos x="20" y="19"/>
                </a:cxn>
                <a:cxn ang="0">
                  <a:pos x="15" y="19"/>
                </a:cxn>
                <a:cxn ang="0">
                  <a:pos x="10" y="15"/>
                </a:cxn>
                <a:cxn ang="0">
                  <a:pos x="5" y="15"/>
                </a:cxn>
                <a:cxn ang="0">
                  <a:pos x="5" y="10"/>
                </a:cxn>
                <a:cxn ang="0">
                  <a:pos x="5" y="10"/>
                </a:cxn>
                <a:cxn ang="0">
                  <a:pos x="0" y="5"/>
                </a:cxn>
                <a:cxn ang="0">
                  <a:pos x="0" y="5"/>
                </a:cxn>
                <a:cxn ang="0">
                  <a:pos x="0" y="5"/>
                </a:cxn>
                <a:cxn ang="0">
                  <a:pos x="5" y="5"/>
                </a:cxn>
                <a:cxn ang="0">
                  <a:pos x="5" y="0"/>
                </a:cxn>
                <a:cxn ang="0">
                  <a:pos x="5" y="0"/>
                </a:cxn>
                <a:cxn ang="0">
                  <a:pos x="10" y="0"/>
                </a:cxn>
                <a:cxn ang="0">
                  <a:pos x="15" y="0"/>
                </a:cxn>
                <a:cxn ang="0">
                  <a:pos x="20" y="0"/>
                </a:cxn>
                <a:cxn ang="0">
                  <a:pos x="24" y="0"/>
                </a:cxn>
                <a:cxn ang="0">
                  <a:pos x="29" y="0"/>
                </a:cxn>
                <a:cxn ang="0">
                  <a:pos x="34" y="0"/>
                </a:cxn>
                <a:cxn ang="0">
                  <a:pos x="39" y="0"/>
                </a:cxn>
                <a:cxn ang="0">
                  <a:pos x="39" y="0"/>
                </a:cxn>
                <a:cxn ang="0">
                  <a:pos x="44" y="5"/>
                </a:cxn>
                <a:cxn ang="0">
                  <a:pos x="48" y="5"/>
                </a:cxn>
                <a:cxn ang="0">
                  <a:pos x="53" y="5"/>
                </a:cxn>
                <a:cxn ang="0">
                  <a:pos x="58" y="10"/>
                </a:cxn>
                <a:cxn ang="0">
                  <a:pos x="58" y="10"/>
                </a:cxn>
                <a:cxn ang="0">
                  <a:pos x="63" y="10"/>
                </a:cxn>
                <a:cxn ang="0">
                  <a:pos x="63" y="15"/>
                </a:cxn>
                <a:cxn ang="0">
                  <a:pos x="68" y="15"/>
                </a:cxn>
                <a:cxn ang="0">
                  <a:pos x="68" y="19"/>
                </a:cxn>
                <a:cxn ang="0">
                  <a:pos x="68" y="19"/>
                </a:cxn>
                <a:cxn ang="0">
                  <a:pos x="68" y="19"/>
                </a:cxn>
              </a:cxnLst>
              <a:rect l="0" t="0" r="r" b="b"/>
              <a:pathLst>
                <a:path w="68" h="24">
                  <a:moveTo>
                    <a:pt x="68" y="19"/>
                  </a:moveTo>
                  <a:lnTo>
                    <a:pt x="68" y="19"/>
                  </a:lnTo>
                  <a:lnTo>
                    <a:pt x="63" y="24"/>
                  </a:lnTo>
                  <a:lnTo>
                    <a:pt x="63" y="24"/>
                  </a:lnTo>
                  <a:lnTo>
                    <a:pt x="58" y="24"/>
                  </a:lnTo>
                  <a:lnTo>
                    <a:pt x="58" y="24"/>
                  </a:lnTo>
                  <a:lnTo>
                    <a:pt x="53" y="24"/>
                  </a:lnTo>
                  <a:lnTo>
                    <a:pt x="48" y="24"/>
                  </a:lnTo>
                  <a:lnTo>
                    <a:pt x="44" y="24"/>
                  </a:lnTo>
                  <a:lnTo>
                    <a:pt x="39" y="24"/>
                  </a:lnTo>
                  <a:lnTo>
                    <a:pt x="34" y="24"/>
                  </a:lnTo>
                  <a:lnTo>
                    <a:pt x="34" y="24"/>
                  </a:lnTo>
                  <a:lnTo>
                    <a:pt x="29" y="24"/>
                  </a:lnTo>
                  <a:lnTo>
                    <a:pt x="24" y="19"/>
                  </a:lnTo>
                  <a:lnTo>
                    <a:pt x="20" y="19"/>
                  </a:lnTo>
                  <a:lnTo>
                    <a:pt x="15" y="19"/>
                  </a:lnTo>
                  <a:lnTo>
                    <a:pt x="10" y="15"/>
                  </a:lnTo>
                  <a:lnTo>
                    <a:pt x="5" y="15"/>
                  </a:lnTo>
                  <a:lnTo>
                    <a:pt x="5" y="10"/>
                  </a:lnTo>
                  <a:lnTo>
                    <a:pt x="5" y="10"/>
                  </a:lnTo>
                  <a:lnTo>
                    <a:pt x="0" y="5"/>
                  </a:lnTo>
                  <a:lnTo>
                    <a:pt x="0" y="5"/>
                  </a:lnTo>
                  <a:lnTo>
                    <a:pt x="0" y="5"/>
                  </a:lnTo>
                  <a:lnTo>
                    <a:pt x="5" y="5"/>
                  </a:lnTo>
                  <a:lnTo>
                    <a:pt x="5" y="0"/>
                  </a:lnTo>
                  <a:lnTo>
                    <a:pt x="5" y="0"/>
                  </a:lnTo>
                  <a:lnTo>
                    <a:pt x="10" y="0"/>
                  </a:lnTo>
                  <a:lnTo>
                    <a:pt x="15" y="0"/>
                  </a:lnTo>
                  <a:lnTo>
                    <a:pt x="20" y="0"/>
                  </a:lnTo>
                  <a:lnTo>
                    <a:pt x="24" y="0"/>
                  </a:lnTo>
                  <a:lnTo>
                    <a:pt x="29" y="0"/>
                  </a:lnTo>
                  <a:lnTo>
                    <a:pt x="34" y="0"/>
                  </a:lnTo>
                  <a:lnTo>
                    <a:pt x="39" y="0"/>
                  </a:lnTo>
                  <a:lnTo>
                    <a:pt x="39" y="0"/>
                  </a:lnTo>
                  <a:lnTo>
                    <a:pt x="44" y="5"/>
                  </a:lnTo>
                  <a:lnTo>
                    <a:pt x="48" y="5"/>
                  </a:lnTo>
                  <a:lnTo>
                    <a:pt x="53" y="5"/>
                  </a:lnTo>
                  <a:lnTo>
                    <a:pt x="58" y="10"/>
                  </a:lnTo>
                  <a:lnTo>
                    <a:pt x="58" y="10"/>
                  </a:lnTo>
                  <a:lnTo>
                    <a:pt x="63" y="10"/>
                  </a:lnTo>
                  <a:lnTo>
                    <a:pt x="63" y="15"/>
                  </a:lnTo>
                  <a:lnTo>
                    <a:pt x="68" y="15"/>
                  </a:lnTo>
                  <a:lnTo>
                    <a:pt x="68" y="19"/>
                  </a:lnTo>
                  <a:lnTo>
                    <a:pt x="68" y="19"/>
                  </a:lnTo>
                  <a:lnTo>
                    <a:pt x="68" y="1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2" name="Freeform 1489"/>
            <p:cNvSpPr>
              <a:spLocks/>
            </p:cNvSpPr>
            <p:nvPr/>
          </p:nvSpPr>
          <p:spPr bwMode="auto">
            <a:xfrm rot="2966587">
              <a:off x="6859979" y="4668837"/>
              <a:ext cx="84138" cy="68263"/>
            </a:xfrm>
            <a:custGeom>
              <a:avLst/>
              <a:gdLst/>
              <a:ahLst/>
              <a:cxnLst>
                <a:cxn ang="0">
                  <a:pos x="5" y="43"/>
                </a:cxn>
                <a:cxn ang="0">
                  <a:pos x="0" y="43"/>
                </a:cxn>
                <a:cxn ang="0">
                  <a:pos x="0" y="38"/>
                </a:cxn>
                <a:cxn ang="0">
                  <a:pos x="5" y="38"/>
                </a:cxn>
                <a:cxn ang="0">
                  <a:pos x="5" y="34"/>
                </a:cxn>
                <a:cxn ang="0">
                  <a:pos x="5" y="29"/>
                </a:cxn>
                <a:cxn ang="0">
                  <a:pos x="10" y="29"/>
                </a:cxn>
                <a:cxn ang="0">
                  <a:pos x="10" y="24"/>
                </a:cxn>
                <a:cxn ang="0">
                  <a:pos x="15" y="19"/>
                </a:cxn>
                <a:cxn ang="0">
                  <a:pos x="20" y="14"/>
                </a:cxn>
                <a:cxn ang="0">
                  <a:pos x="20" y="14"/>
                </a:cxn>
                <a:cxn ang="0">
                  <a:pos x="20" y="14"/>
                </a:cxn>
                <a:cxn ang="0">
                  <a:pos x="24" y="10"/>
                </a:cxn>
                <a:cxn ang="0">
                  <a:pos x="29" y="5"/>
                </a:cxn>
                <a:cxn ang="0">
                  <a:pos x="34" y="5"/>
                </a:cxn>
                <a:cxn ang="0">
                  <a:pos x="39" y="0"/>
                </a:cxn>
                <a:cxn ang="0">
                  <a:pos x="44" y="0"/>
                </a:cxn>
                <a:cxn ang="0">
                  <a:pos x="44" y="0"/>
                </a:cxn>
                <a:cxn ang="0">
                  <a:pos x="48" y="0"/>
                </a:cxn>
                <a:cxn ang="0">
                  <a:pos x="48" y="0"/>
                </a:cxn>
                <a:cxn ang="0">
                  <a:pos x="53" y="0"/>
                </a:cxn>
                <a:cxn ang="0">
                  <a:pos x="53" y="0"/>
                </a:cxn>
                <a:cxn ang="0">
                  <a:pos x="53" y="0"/>
                </a:cxn>
                <a:cxn ang="0">
                  <a:pos x="53" y="0"/>
                </a:cxn>
                <a:cxn ang="0">
                  <a:pos x="53" y="5"/>
                </a:cxn>
                <a:cxn ang="0">
                  <a:pos x="53" y="5"/>
                </a:cxn>
                <a:cxn ang="0">
                  <a:pos x="53" y="10"/>
                </a:cxn>
                <a:cxn ang="0">
                  <a:pos x="53" y="10"/>
                </a:cxn>
                <a:cxn ang="0">
                  <a:pos x="48" y="14"/>
                </a:cxn>
                <a:cxn ang="0">
                  <a:pos x="48" y="19"/>
                </a:cxn>
                <a:cxn ang="0">
                  <a:pos x="44" y="24"/>
                </a:cxn>
                <a:cxn ang="0">
                  <a:pos x="39" y="29"/>
                </a:cxn>
                <a:cxn ang="0">
                  <a:pos x="34" y="29"/>
                </a:cxn>
                <a:cxn ang="0">
                  <a:pos x="34" y="29"/>
                </a:cxn>
                <a:cxn ang="0">
                  <a:pos x="34" y="34"/>
                </a:cxn>
                <a:cxn ang="0">
                  <a:pos x="29" y="38"/>
                </a:cxn>
                <a:cxn ang="0">
                  <a:pos x="24" y="38"/>
                </a:cxn>
                <a:cxn ang="0">
                  <a:pos x="20" y="43"/>
                </a:cxn>
                <a:cxn ang="0">
                  <a:pos x="15" y="43"/>
                </a:cxn>
                <a:cxn ang="0">
                  <a:pos x="15" y="43"/>
                </a:cxn>
                <a:cxn ang="0">
                  <a:pos x="10" y="43"/>
                </a:cxn>
                <a:cxn ang="0">
                  <a:pos x="5" y="43"/>
                </a:cxn>
                <a:cxn ang="0">
                  <a:pos x="5" y="43"/>
                </a:cxn>
                <a:cxn ang="0">
                  <a:pos x="5" y="43"/>
                </a:cxn>
                <a:cxn ang="0">
                  <a:pos x="5" y="43"/>
                </a:cxn>
              </a:cxnLst>
              <a:rect l="0" t="0" r="r" b="b"/>
              <a:pathLst>
                <a:path w="53" h="43">
                  <a:moveTo>
                    <a:pt x="5" y="43"/>
                  </a:moveTo>
                  <a:lnTo>
                    <a:pt x="0" y="43"/>
                  </a:lnTo>
                  <a:lnTo>
                    <a:pt x="0" y="38"/>
                  </a:lnTo>
                  <a:lnTo>
                    <a:pt x="5" y="38"/>
                  </a:lnTo>
                  <a:lnTo>
                    <a:pt x="5" y="34"/>
                  </a:lnTo>
                  <a:lnTo>
                    <a:pt x="5" y="29"/>
                  </a:lnTo>
                  <a:lnTo>
                    <a:pt x="10" y="29"/>
                  </a:lnTo>
                  <a:lnTo>
                    <a:pt x="10" y="24"/>
                  </a:lnTo>
                  <a:lnTo>
                    <a:pt x="15" y="19"/>
                  </a:lnTo>
                  <a:lnTo>
                    <a:pt x="20" y="14"/>
                  </a:lnTo>
                  <a:lnTo>
                    <a:pt x="20" y="14"/>
                  </a:lnTo>
                  <a:lnTo>
                    <a:pt x="20" y="14"/>
                  </a:lnTo>
                  <a:lnTo>
                    <a:pt x="24" y="10"/>
                  </a:lnTo>
                  <a:lnTo>
                    <a:pt x="29" y="5"/>
                  </a:lnTo>
                  <a:lnTo>
                    <a:pt x="34" y="5"/>
                  </a:lnTo>
                  <a:lnTo>
                    <a:pt x="39" y="0"/>
                  </a:lnTo>
                  <a:lnTo>
                    <a:pt x="44" y="0"/>
                  </a:lnTo>
                  <a:lnTo>
                    <a:pt x="44" y="0"/>
                  </a:lnTo>
                  <a:lnTo>
                    <a:pt x="48" y="0"/>
                  </a:lnTo>
                  <a:lnTo>
                    <a:pt x="48" y="0"/>
                  </a:lnTo>
                  <a:lnTo>
                    <a:pt x="53" y="0"/>
                  </a:lnTo>
                  <a:lnTo>
                    <a:pt x="53" y="0"/>
                  </a:lnTo>
                  <a:lnTo>
                    <a:pt x="53" y="0"/>
                  </a:lnTo>
                  <a:lnTo>
                    <a:pt x="53" y="0"/>
                  </a:lnTo>
                  <a:lnTo>
                    <a:pt x="53" y="5"/>
                  </a:lnTo>
                  <a:lnTo>
                    <a:pt x="53" y="5"/>
                  </a:lnTo>
                  <a:lnTo>
                    <a:pt x="53" y="10"/>
                  </a:lnTo>
                  <a:lnTo>
                    <a:pt x="53" y="10"/>
                  </a:lnTo>
                  <a:lnTo>
                    <a:pt x="48" y="14"/>
                  </a:lnTo>
                  <a:lnTo>
                    <a:pt x="48" y="19"/>
                  </a:lnTo>
                  <a:lnTo>
                    <a:pt x="44" y="24"/>
                  </a:lnTo>
                  <a:lnTo>
                    <a:pt x="39" y="29"/>
                  </a:lnTo>
                  <a:lnTo>
                    <a:pt x="34" y="29"/>
                  </a:lnTo>
                  <a:lnTo>
                    <a:pt x="34" y="29"/>
                  </a:lnTo>
                  <a:lnTo>
                    <a:pt x="34" y="34"/>
                  </a:lnTo>
                  <a:lnTo>
                    <a:pt x="29" y="38"/>
                  </a:lnTo>
                  <a:lnTo>
                    <a:pt x="24" y="38"/>
                  </a:lnTo>
                  <a:lnTo>
                    <a:pt x="20" y="43"/>
                  </a:lnTo>
                  <a:lnTo>
                    <a:pt x="15" y="43"/>
                  </a:lnTo>
                  <a:lnTo>
                    <a:pt x="15" y="43"/>
                  </a:lnTo>
                  <a:lnTo>
                    <a:pt x="10" y="43"/>
                  </a:lnTo>
                  <a:lnTo>
                    <a:pt x="5" y="43"/>
                  </a:lnTo>
                  <a:lnTo>
                    <a:pt x="5" y="43"/>
                  </a:lnTo>
                  <a:lnTo>
                    <a:pt x="5" y="43"/>
                  </a:lnTo>
                  <a:lnTo>
                    <a:pt x="5" y="4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3" name="Freeform 1490"/>
            <p:cNvSpPr>
              <a:spLocks/>
            </p:cNvSpPr>
            <p:nvPr/>
          </p:nvSpPr>
          <p:spPr bwMode="auto">
            <a:xfrm rot="2966587">
              <a:off x="6838547" y="4444207"/>
              <a:ext cx="84137" cy="76200"/>
            </a:xfrm>
            <a:custGeom>
              <a:avLst/>
              <a:gdLst/>
              <a:ahLst/>
              <a:cxnLst>
                <a:cxn ang="0">
                  <a:pos x="5" y="48"/>
                </a:cxn>
                <a:cxn ang="0">
                  <a:pos x="0" y="44"/>
                </a:cxn>
                <a:cxn ang="0">
                  <a:pos x="0" y="44"/>
                </a:cxn>
                <a:cxn ang="0">
                  <a:pos x="0" y="39"/>
                </a:cxn>
                <a:cxn ang="0">
                  <a:pos x="5" y="39"/>
                </a:cxn>
                <a:cxn ang="0">
                  <a:pos x="5" y="34"/>
                </a:cxn>
                <a:cxn ang="0">
                  <a:pos x="10" y="29"/>
                </a:cxn>
                <a:cxn ang="0">
                  <a:pos x="10" y="29"/>
                </a:cxn>
                <a:cxn ang="0">
                  <a:pos x="15" y="24"/>
                </a:cxn>
                <a:cxn ang="0">
                  <a:pos x="15" y="20"/>
                </a:cxn>
                <a:cxn ang="0">
                  <a:pos x="19" y="15"/>
                </a:cxn>
                <a:cxn ang="0">
                  <a:pos x="19" y="15"/>
                </a:cxn>
                <a:cxn ang="0">
                  <a:pos x="24" y="15"/>
                </a:cxn>
                <a:cxn ang="0">
                  <a:pos x="29" y="10"/>
                </a:cxn>
                <a:cxn ang="0">
                  <a:pos x="34" y="10"/>
                </a:cxn>
                <a:cxn ang="0">
                  <a:pos x="39" y="5"/>
                </a:cxn>
                <a:cxn ang="0">
                  <a:pos x="39" y="5"/>
                </a:cxn>
                <a:cxn ang="0">
                  <a:pos x="43" y="0"/>
                </a:cxn>
                <a:cxn ang="0">
                  <a:pos x="48" y="0"/>
                </a:cxn>
                <a:cxn ang="0">
                  <a:pos x="48" y="0"/>
                </a:cxn>
                <a:cxn ang="0">
                  <a:pos x="53" y="0"/>
                </a:cxn>
                <a:cxn ang="0">
                  <a:pos x="53" y="5"/>
                </a:cxn>
                <a:cxn ang="0">
                  <a:pos x="53" y="5"/>
                </a:cxn>
                <a:cxn ang="0">
                  <a:pos x="53" y="5"/>
                </a:cxn>
                <a:cxn ang="0">
                  <a:pos x="53" y="5"/>
                </a:cxn>
                <a:cxn ang="0">
                  <a:pos x="53" y="10"/>
                </a:cxn>
                <a:cxn ang="0">
                  <a:pos x="53" y="15"/>
                </a:cxn>
                <a:cxn ang="0">
                  <a:pos x="53" y="15"/>
                </a:cxn>
                <a:cxn ang="0">
                  <a:pos x="48" y="20"/>
                </a:cxn>
                <a:cxn ang="0">
                  <a:pos x="48" y="24"/>
                </a:cxn>
                <a:cxn ang="0">
                  <a:pos x="43" y="24"/>
                </a:cxn>
                <a:cxn ang="0">
                  <a:pos x="39" y="29"/>
                </a:cxn>
                <a:cxn ang="0">
                  <a:pos x="34" y="34"/>
                </a:cxn>
                <a:cxn ang="0">
                  <a:pos x="34" y="34"/>
                </a:cxn>
                <a:cxn ang="0">
                  <a:pos x="34" y="39"/>
                </a:cxn>
                <a:cxn ang="0">
                  <a:pos x="29" y="39"/>
                </a:cxn>
                <a:cxn ang="0">
                  <a:pos x="24" y="44"/>
                </a:cxn>
                <a:cxn ang="0">
                  <a:pos x="19" y="44"/>
                </a:cxn>
                <a:cxn ang="0">
                  <a:pos x="15" y="48"/>
                </a:cxn>
                <a:cxn ang="0">
                  <a:pos x="15" y="48"/>
                </a:cxn>
                <a:cxn ang="0">
                  <a:pos x="10" y="48"/>
                </a:cxn>
                <a:cxn ang="0">
                  <a:pos x="5" y="48"/>
                </a:cxn>
                <a:cxn ang="0">
                  <a:pos x="5" y="48"/>
                </a:cxn>
                <a:cxn ang="0">
                  <a:pos x="5" y="48"/>
                </a:cxn>
                <a:cxn ang="0">
                  <a:pos x="5" y="48"/>
                </a:cxn>
              </a:cxnLst>
              <a:rect l="0" t="0" r="r" b="b"/>
              <a:pathLst>
                <a:path w="53" h="48">
                  <a:moveTo>
                    <a:pt x="5" y="48"/>
                  </a:moveTo>
                  <a:lnTo>
                    <a:pt x="0" y="44"/>
                  </a:lnTo>
                  <a:lnTo>
                    <a:pt x="0" y="44"/>
                  </a:lnTo>
                  <a:lnTo>
                    <a:pt x="0" y="39"/>
                  </a:lnTo>
                  <a:lnTo>
                    <a:pt x="5" y="39"/>
                  </a:lnTo>
                  <a:lnTo>
                    <a:pt x="5" y="34"/>
                  </a:lnTo>
                  <a:lnTo>
                    <a:pt x="10" y="29"/>
                  </a:lnTo>
                  <a:lnTo>
                    <a:pt x="10" y="29"/>
                  </a:lnTo>
                  <a:lnTo>
                    <a:pt x="15" y="24"/>
                  </a:lnTo>
                  <a:lnTo>
                    <a:pt x="15" y="20"/>
                  </a:lnTo>
                  <a:lnTo>
                    <a:pt x="19" y="15"/>
                  </a:lnTo>
                  <a:lnTo>
                    <a:pt x="19" y="15"/>
                  </a:lnTo>
                  <a:lnTo>
                    <a:pt x="24" y="15"/>
                  </a:lnTo>
                  <a:lnTo>
                    <a:pt x="29" y="10"/>
                  </a:lnTo>
                  <a:lnTo>
                    <a:pt x="34" y="10"/>
                  </a:lnTo>
                  <a:lnTo>
                    <a:pt x="39" y="5"/>
                  </a:lnTo>
                  <a:lnTo>
                    <a:pt x="39" y="5"/>
                  </a:lnTo>
                  <a:lnTo>
                    <a:pt x="43" y="0"/>
                  </a:lnTo>
                  <a:lnTo>
                    <a:pt x="48" y="0"/>
                  </a:lnTo>
                  <a:lnTo>
                    <a:pt x="48" y="0"/>
                  </a:lnTo>
                  <a:lnTo>
                    <a:pt x="53" y="0"/>
                  </a:lnTo>
                  <a:lnTo>
                    <a:pt x="53" y="5"/>
                  </a:lnTo>
                  <a:lnTo>
                    <a:pt x="53" y="5"/>
                  </a:lnTo>
                  <a:lnTo>
                    <a:pt x="53" y="5"/>
                  </a:lnTo>
                  <a:lnTo>
                    <a:pt x="53" y="5"/>
                  </a:lnTo>
                  <a:lnTo>
                    <a:pt x="53" y="10"/>
                  </a:lnTo>
                  <a:lnTo>
                    <a:pt x="53" y="15"/>
                  </a:lnTo>
                  <a:lnTo>
                    <a:pt x="53" y="15"/>
                  </a:lnTo>
                  <a:lnTo>
                    <a:pt x="48" y="20"/>
                  </a:lnTo>
                  <a:lnTo>
                    <a:pt x="48" y="24"/>
                  </a:lnTo>
                  <a:lnTo>
                    <a:pt x="43" y="24"/>
                  </a:lnTo>
                  <a:lnTo>
                    <a:pt x="39" y="29"/>
                  </a:lnTo>
                  <a:lnTo>
                    <a:pt x="34" y="34"/>
                  </a:lnTo>
                  <a:lnTo>
                    <a:pt x="34" y="34"/>
                  </a:lnTo>
                  <a:lnTo>
                    <a:pt x="34" y="39"/>
                  </a:lnTo>
                  <a:lnTo>
                    <a:pt x="29" y="39"/>
                  </a:lnTo>
                  <a:lnTo>
                    <a:pt x="24" y="44"/>
                  </a:lnTo>
                  <a:lnTo>
                    <a:pt x="19" y="44"/>
                  </a:lnTo>
                  <a:lnTo>
                    <a:pt x="15" y="48"/>
                  </a:lnTo>
                  <a:lnTo>
                    <a:pt x="15" y="48"/>
                  </a:lnTo>
                  <a:lnTo>
                    <a:pt x="10" y="48"/>
                  </a:lnTo>
                  <a:lnTo>
                    <a:pt x="5" y="48"/>
                  </a:lnTo>
                  <a:lnTo>
                    <a:pt x="5" y="48"/>
                  </a:lnTo>
                  <a:lnTo>
                    <a:pt x="5" y="48"/>
                  </a:lnTo>
                  <a:lnTo>
                    <a:pt x="5" y="4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4" name="Freeform 1491"/>
            <p:cNvSpPr>
              <a:spLocks/>
            </p:cNvSpPr>
            <p:nvPr/>
          </p:nvSpPr>
          <p:spPr bwMode="auto">
            <a:xfrm rot="2966587">
              <a:off x="7370360" y="4441031"/>
              <a:ext cx="46038" cy="98425"/>
            </a:xfrm>
            <a:custGeom>
              <a:avLst/>
              <a:gdLst/>
              <a:ahLst/>
              <a:cxnLst>
                <a:cxn ang="0">
                  <a:pos x="24" y="0"/>
                </a:cxn>
                <a:cxn ang="0">
                  <a:pos x="29" y="0"/>
                </a:cxn>
                <a:cxn ang="0">
                  <a:pos x="29" y="0"/>
                </a:cxn>
                <a:cxn ang="0">
                  <a:pos x="29" y="4"/>
                </a:cxn>
                <a:cxn ang="0">
                  <a:pos x="29" y="4"/>
                </a:cxn>
                <a:cxn ang="0">
                  <a:pos x="29" y="9"/>
                </a:cxn>
                <a:cxn ang="0">
                  <a:pos x="29" y="14"/>
                </a:cxn>
                <a:cxn ang="0">
                  <a:pos x="29" y="19"/>
                </a:cxn>
                <a:cxn ang="0">
                  <a:pos x="29" y="24"/>
                </a:cxn>
                <a:cxn ang="0">
                  <a:pos x="29" y="28"/>
                </a:cxn>
                <a:cxn ang="0">
                  <a:pos x="29" y="33"/>
                </a:cxn>
                <a:cxn ang="0">
                  <a:pos x="29" y="33"/>
                </a:cxn>
                <a:cxn ang="0">
                  <a:pos x="24" y="38"/>
                </a:cxn>
                <a:cxn ang="0">
                  <a:pos x="24" y="43"/>
                </a:cxn>
                <a:cxn ang="0">
                  <a:pos x="24" y="48"/>
                </a:cxn>
                <a:cxn ang="0">
                  <a:pos x="19" y="52"/>
                </a:cxn>
                <a:cxn ang="0">
                  <a:pos x="19" y="57"/>
                </a:cxn>
                <a:cxn ang="0">
                  <a:pos x="14" y="57"/>
                </a:cxn>
                <a:cxn ang="0">
                  <a:pos x="14" y="62"/>
                </a:cxn>
                <a:cxn ang="0">
                  <a:pos x="10" y="62"/>
                </a:cxn>
                <a:cxn ang="0">
                  <a:pos x="10" y="62"/>
                </a:cxn>
                <a:cxn ang="0">
                  <a:pos x="10" y="62"/>
                </a:cxn>
                <a:cxn ang="0">
                  <a:pos x="10" y="62"/>
                </a:cxn>
                <a:cxn ang="0">
                  <a:pos x="5" y="62"/>
                </a:cxn>
                <a:cxn ang="0">
                  <a:pos x="5" y="62"/>
                </a:cxn>
                <a:cxn ang="0">
                  <a:pos x="5" y="57"/>
                </a:cxn>
                <a:cxn ang="0">
                  <a:pos x="5" y="52"/>
                </a:cxn>
                <a:cxn ang="0">
                  <a:pos x="0" y="52"/>
                </a:cxn>
                <a:cxn ang="0">
                  <a:pos x="0" y="48"/>
                </a:cxn>
                <a:cxn ang="0">
                  <a:pos x="5" y="43"/>
                </a:cxn>
                <a:cxn ang="0">
                  <a:pos x="5" y="38"/>
                </a:cxn>
                <a:cxn ang="0">
                  <a:pos x="5" y="33"/>
                </a:cxn>
                <a:cxn ang="0">
                  <a:pos x="5" y="28"/>
                </a:cxn>
                <a:cxn ang="0">
                  <a:pos x="5" y="28"/>
                </a:cxn>
                <a:cxn ang="0">
                  <a:pos x="10" y="24"/>
                </a:cxn>
                <a:cxn ang="0">
                  <a:pos x="10" y="19"/>
                </a:cxn>
                <a:cxn ang="0">
                  <a:pos x="10" y="14"/>
                </a:cxn>
                <a:cxn ang="0">
                  <a:pos x="14" y="9"/>
                </a:cxn>
                <a:cxn ang="0">
                  <a:pos x="14" y="4"/>
                </a:cxn>
                <a:cxn ang="0">
                  <a:pos x="19" y="4"/>
                </a:cxn>
                <a:cxn ang="0">
                  <a:pos x="19" y="0"/>
                </a:cxn>
                <a:cxn ang="0">
                  <a:pos x="24" y="0"/>
                </a:cxn>
                <a:cxn ang="0">
                  <a:pos x="24" y="0"/>
                </a:cxn>
                <a:cxn ang="0">
                  <a:pos x="24" y="0"/>
                </a:cxn>
                <a:cxn ang="0">
                  <a:pos x="24" y="0"/>
                </a:cxn>
              </a:cxnLst>
              <a:rect l="0" t="0" r="r" b="b"/>
              <a:pathLst>
                <a:path w="29" h="62">
                  <a:moveTo>
                    <a:pt x="24" y="0"/>
                  </a:moveTo>
                  <a:lnTo>
                    <a:pt x="29" y="0"/>
                  </a:lnTo>
                  <a:lnTo>
                    <a:pt x="29" y="0"/>
                  </a:lnTo>
                  <a:lnTo>
                    <a:pt x="29" y="4"/>
                  </a:lnTo>
                  <a:lnTo>
                    <a:pt x="29" y="4"/>
                  </a:lnTo>
                  <a:lnTo>
                    <a:pt x="29" y="9"/>
                  </a:lnTo>
                  <a:lnTo>
                    <a:pt x="29" y="14"/>
                  </a:lnTo>
                  <a:lnTo>
                    <a:pt x="29" y="19"/>
                  </a:lnTo>
                  <a:lnTo>
                    <a:pt x="29" y="24"/>
                  </a:lnTo>
                  <a:lnTo>
                    <a:pt x="29" y="28"/>
                  </a:lnTo>
                  <a:lnTo>
                    <a:pt x="29" y="33"/>
                  </a:lnTo>
                  <a:lnTo>
                    <a:pt x="29" y="33"/>
                  </a:lnTo>
                  <a:lnTo>
                    <a:pt x="24" y="38"/>
                  </a:lnTo>
                  <a:lnTo>
                    <a:pt x="24" y="43"/>
                  </a:lnTo>
                  <a:lnTo>
                    <a:pt x="24" y="48"/>
                  </a:lnTo>
                  <a:lnTo>
                    <a:pt x="19" y="52"/>
                  </a:lnTo>
                  <a:lnTo>
                    <a:pt x="19" y="57"/>
                  </a:lnTo>
                  <a:lnTo>
                    <a:pt x="14" y="57"/>
                  </a:lnTo>
                  <a:lnTo>
                    <a:pt x="14" y="62"/>
                  </a:lnTo>
                  <a:lnTo>
                    <a:pt x="10" y="62"/>
                  </a:lnTo>
                  <a:lnTo>
                    <a:pt x="10" y="62"/>
                  </a:lnTo>
                  <a:lnTo>
                    <a:pt x="10" y="62"/>
                  </a:lnTo>
                  <a:lnTo>
                    <a:pt x="10" y="62"/>
                  </a:lnTo>
                  <a:lnTo>
                    <a:pt x="5" y="62"/>
                  </a:lnTo>
                  <a:lnTo>
                    <a:pt x="5" y="62"/>
                  </a:lnTo>
                  <a:lnTo>
                    <a:pt x="5" y="57"/>
                  </a:lnTo>
                  <a:lnTo>
                    <a:pt x="5" y="52"/>
                  </a:lnTo>
                  <a:lnTo>
                    <a:pt x="0" y="52"/>
                  </a:lnTo>
                  <a:lnTo>
                    <a:pt x="0" y="48"/>
                  </a:lnTo>
                  <a:lnTo>
                    <a:pt x="5" y="43"/>
                  </a:lnTo>
                  <a:lnTo>
                    <a:pt x="5" y="38"/>
                  </a:lnTo>
                  <a:lnTo>
                    <a:pt x="5" y="33"/>
                  </a:lnTo>
                  <a:lnTo>
                    <a:pt x="5" y="28"/>
                  </a:lnTo>
                  <a:lnTo>
                    <a:pt x="5" y="28"/>
                  </a:lnTo>
                  <a:lnTo>
                    <a:pt x="10" y="24"/>
                  </a:lnTo>
                  <a:lnTo>
                    <a:pt x="10" y="19"/>
                  </a:lnTo>
                  <a:lnTo>
                    <a:pt x="10" y="14"/>
                  </a:lnTo>
                  <a:lnTo>
                    <a:pt x="14" y="9"/>
                  </a:lnTo>
                  <a:lnTo>
                    <a:pt x="14" y="4"/>
                  </a:lnTo>
                  <a:lnTo>
                    <a:pt x="19" y="4"/>
                  </a:lnTo>
                  <a:lnTo>
                    <a:pt x="19" y="0"/>
                  </a:lnTo>
                  <a:lnTo>
                    <a:pt x="24" y="0"/>
                  </a:lnTo>
                  <a:lnTo>
                    <a:pt x="24" y="0"/>
                  </a:lnTo>
                  <a:lnTo>
                    <a:pt x="24" y="0"/>
                  </a:lnTo>
                  <a:lnTo>
                    <a:pt x="2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5" name="Freeform 1492"/>
            <p:cNvSpPr>
              <a:spLocks/>
            </p:cNvSpPr>
            <p:nvPr/>
          </p:nvSpPr>
          <p:spPr bwMode="auto">
            <a:xfrm rot="2966587">
              <a:off x="7510854" y="4619625"/>
              <a:ext cx="46037" cy="100013"/>
            </a:xfrm>
            <a:custGeom>
              <a:avLst/>
              <a:gdLst/>
              <a:ahLst/>
              <a:cxnLst>
                <a:cxn ang="0">
                  <a:pos x="24" y="0"/>
                </a:cxn>
                <a:cxn ang="0">
                  <a:pos x="24" y="0"/>
                </a:cxn>
                <a:cxn ang="0">
                  <a:pos x="24" y="5"/>
                </a:cxn>
                <a:cxn ang="0">
                  <a:pos x="29" y="5"/>
                </a:cxn>
                <a:cxn ang="0">
                  <a:pos x="29" y="10"/>
                </a:cxn>
                <a:cxn ang="0">
                  <a:pos x="29" y="10"/>
                </a:cxn>
                <a:cxn ang="0">
                  <a:pos x="29" y="15"/>
                </a:cxn>
                <a:cxn ang="0">
                  <a:pos x="29" y="20"/>
                </a:cxn>
                <a:cxn ang="0">
                  <a:pos x="29" y="24"/>
                </a:cxn>
                <a:cxn ang="0">
                  <a:pos x="24" y="29"/>
                </a:cxn>
                <a:cxn ang="0">
                  <a:pos x="24" y="34"/>
                </a:cxn>
                <a:cxn ang="0">
                  <a:pos x="24" y="34"/>
                </a:cxn>
                <a:cxn ang="0">
                  <a:pos x="24" y="39"/>
                </a:cxn>
                <a:cxn ang="0">
                  <a:pos x="19" y="44"/>
                </a:cxn>
                <a:cxn ang="0">
                  <a:pos x="19" y="48"/>
                </a:cxn>
                <a:cxn ang="0">
                  <a:pos x="14" y="53"/>
                </a:cxn>
                <a:cxn ang="0">
                  <a:pos x="14" y="58"/>
                </a:cxn>
                <a:cxn ang="0">
                  <a:pos x="14" y="58"/>
                </a:cxn>
                <a:cxn ang="0">
                  <a:pos x="10" y="63"/>
                </a:cxn>
                <a:cxn ang="0">
                  <a:pos x="10" y="63"/>
                </a:cxn>
                <a:cxn ang="0">
                  <a:pos x="5" y="63"/>
                </a:cxn>
                <a:cxn ang="0">
                  <a:pos x="5" y="63"/>
                </a:cxn>
                <a:cxn ang="0">
                  <a:pos x="5" y="63"/>
                </a:cxn>
                <a:cxn ang="0">
                  <a:pos x="0" y="63"/>
                </a:cxn>
                <a:cxn ang="0">
                  <a:pos x="0" y="63"/>
                </a:cxn>
                <a:cxn ang="0">
                  <a:pos x="0" y="58"/>
                </a:cxn>
                <a:cxn ang="0">
                  <a:pos x="0" y="58"/>
                </a:cxn>
                <a:cxn ang="0">
                  <a:pos x="0" y="53"/>
                </a:cxn>
                <a:cxn ang="0">
                  <a:pos x="0" y="48"/>
                </a:cxn>
                <a:cxn ang="0">
                  <a:pos x="0" y="44"/>
                </a:cxn>
                <a:cxn ang="0">
                  <a:pos x="0" y="39"/>
                </a:cxn>
                <a:cxn ang="0">
                  <a:pos x="0" y="34"/>
                </a:cxn>
                <a:cxn ang="0">
                  <a:pos x="0" y="29"/>
                </a:cxn>
                <a:cxn ang="0">
                  <a:pos x="0" y="29"/>
                </a:cxn>
                <a:cxn ang="0">
                  <a:pos x="5" y="24"/>
                </a:cxn>
                <a:cxn ang="0">
                  <a:pos x="5" y="20"/>
                </a:cxn>
                <a:cxn ang="0">
                  <a:pos x="10" y="15"/>
                </a:cxn>
                <a:cxn ang="0">
                  <a:pos x="10" y="10"/>
                </a:cxn>
                <a:cxn ang="0">
                  <a:pos x="14" y="5"/>
                </a:cxn>
                <a:cxn ang="0">
                  <a:pos x="14" y="5"/>
                </a:cxn>
                <a:cxn ang="0">
                  <a:pos x="14" y="0"/>
                </a:cxn>
                <a:cxn ang="0">
                  <a:pos x="19" y="0"/>
                </a:cxn>
                <a:cxn ang="0">
                  <a:pos x="19" y="0"/>
                </a:cxn>
                <a:cxn ang="0">
                  <a:pos x="24" y="0"/>
                </a:cxn>
                <a:cxn ang="0">
                  <a:pos x="24" y="0"/>
                </a:cxn>
              </a:cxnLst>
              <a:rect l="0" t="0" r="r" b="b"/>
              <a:pathLst>
                <a:path w="29" h="63">
                  <a:moveTo>
                    <a:pt x="24" y="0"/>
                  </a:moveTo>
                  <a:lnTo>
                    <a:pt x="24" y="0"/>
                  </a:lnTo>
                  <a:lnTo>
                    <a:pt x="24" y="5"/>
                  </a:lnTo>
                  <a:lnTo>
                    <a:pt x="29" y="5"/>
                  </a:lnTo>
                  <a:lnTo>
                    <a:pt x="29" y="10"/>
                  </a:lnTo>
                  <a:lnTo>
                    <a:pt x="29" y="10"/>
                  </a:lnTo>
                  <a:lnTo>
                    <a:pt x="29" y="15"/>
                  </a:lnTo>
                  <a:lnTo>
                    <a:pt x="29" y="20"/>
                  </a:lnTo>
                  <a:lnTo>
                    <a:pt x="29" y="24"/>
                  </a:lnTo>
                  <a:lnTo>
                    <a:pt x="24" y="29"/>
                  </a:lnTo>
                  <a:lnTo>
                    <a:pt x="24" y="34"/>
                  </a:lnTo>
                  <a:lnTo>
                    <a:pt x="24" y="34"/>
                  </a:lnTo>
                  <a:lnTo>
                    <a:pt x="24" y="39"/>
                  </a:lnTo>
                  <a:lnTo>
                    <a:pt x="19" y="44"/>
                  </a:lnTo>
                  <a:lnTo>
                    <a:pt x="19" y="48"/>
                  </a:lnTo>
                  <a:lnTo>
                    <a:pt x="14" y="53"/>
                  </a:lnTo>
                  <a:lnTo>
                    <a:pt x="14" y="58"/>
                  </a:lnTo>
                  <a:lnTo>
                    <a:pt x="14" y="58"/>
                  </a:lnTo>
                  <a:lnTo>
                    <a:pt x="10" y="63"/>
                  </a:lnTo>
                  <a:lnTo>
                    <a:pt x="10" y="63"/>
                  </a:lnTo>
                  <a:lnTo>
                    <a:pt x="5" y="63"/>
                  </a:lnTo>
                  <a:lnTo>
                    <a:pt x="5" y="63"/>
                  </a:lnTo>
                  <a:lnTo>
                    <a:pt x="5" y="63"/>
                  </a:lnTo>
                  <a:lnTo>
                    <a:pt x="0" y="63"/>
                  </a:lnTo>
                  <a:lnTo>
                    <a:pt x="0" y="63"/>
                  </a:lnTo>
                  <a:lnTo>
                    <a:pt x="0" y="58"/>
                  </a:lnTo>
                  <a:lnTo>
                    <a:pt x="0" y="58"/>
                  </a:lnTo>
                  <a:lnTo>
                    <a:pt x="0" y="53"/>
                  </a:lnTo>
                  <a:lnTo>
                    <a:pt x="0" y="48"/>
                  </a:lnTo>
                  <a:lnTo>
                    <a:pt x="0" y="44"/>
                  </a:lnTo>
                  <a:lnTo>
                    <a:pt x="0" y="39"/>
                  </a:lnTo>
                  <a:lnTo>
                    <a:pt x="0" y="34"/>
                  </a:lnTo>
                  <a:lnTo>
                    <a:pt x="0" y="29"/>
                  </a:lnTo>
                  <a:lnTo>
                    <a:pt x="0" y="29"/>
                  </a:lnTo>
                  <a:lnTo>
                    <a:pt x="5" y="24"/>
                  </a:lnTo>
                  <a:lnTo>
                    <a:pt x="5" y="20"/>
                  </a:lnTo>
                  <a:lnTo>
                    <a:pt x="10" y="15"/>
                  </a:lnTo>
                  <a:lnTo>
                    <a:pt x="10" y="10"/>
                  </a:lnTo>
                  <a:lnTo>
                    <a:pt x="14" y="5"/>
                  </a:lnTo>
                  <a:lnTo>
                    <a:pt x="14" y="5"/>
                  </a:lnTo>
                  <a:lnTo>
                    <a:pt x="14" y="0"/>
                  </a:lnTo>
                  <a:lnTo>
                    <a:pt x="19" y="0"/>
                  </a:lnTo>
                  <a:lnTo>
                    <a:pt x="19" y="0"/>
                  </a:lnTo>
                  <a:lnTo>
                    <a:pt x="24" y="0"/>
                  </a:lnTo>
                  <a:lnTo>
                    <a:pt x="2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6" name="Freeform 1493"/>
            <p:cNvSpPr>
              <a:spLocks/>
            </p:cNvSpPr>
            <p:nvPr/>
          </p:nvSpPr>
          <p:spPr bwMode="auto">
            <a:xfrm rot="2966587">
              <a:off x="7517204" y="3976688"/>
              <a:ext cx="107950" cy="38100"/>
            </a:xfrm>
            <a:custGeom>
              <a:avLst/>
              <a:gdLst/>
              <a:ahLst/>
              <a:cxnLst>
                <a:cxn ang="0">
                  <a:pos x="68" y="14"/>
                </a:cxn>
                <a:cxn ang="0">
                  <a:pos x="68" y="14"/>
                </a:cxn>
                <a:cxn ang="0">
                  <a:pos x="68" y="19"/>
                </a:cxn>
                <a:cxn ang="0">
                  <a:pos x="63" y="19"/>
                </a:cxn>
                <a:cxn ang="0">
                  <a:pos x="63" y="19"/>
                </a:cxn>
                <a:cxn ang="0">
                  <a:pos x="58" y="19"/>
                </a:cxn>
                <a:cxn ang="0">
                  <a:pos x="53" y="24"/>
                </a:cxn>
                <a:cxn ang="0">
                  <a:pos x="48" y="24"/>
                </a:cxn>
                <a:cxn ang="0">
                  <a:pos x="44" y="24"/>
                </a:cxn>
                <a:cxn ang="0">
                  <a:pos x="39" y="24"/>
                </a:cxn>
                <a:cxn ang="0">
                  <a:pos x="34" y="24"/>
                </a:cxn>
                <a:cxn ang="0">
                  <a:pos x="34" y="24"/>
                </a:cxn>
                <a:cxn ang="0">
                  <a:pos x="29" y="24"/>
                </a:cxn>
                <a:cxn ang="0">
                  <a:pos x="24" y="24"/>
                </a:cxn>
                <a:cxn ang="0">
                  <a:pos x="20" y="19"/>
                </a:cxn>
                <a:cxn ang="0">
                  <a:pos x="15" y="19"/>
                </a:cxn>
                <a:cxn ang="0">
                  <a:pos x="10" y="19"/>
                </a:cxn>
                <a:cxn ang="0">
                  <a:pos x="5" y="19"/>
                </a:cxn>
                <a:cxn ang="0">
                  <a:pos x="5" y="14"/>
                </a:cxn>
                <a:cxn ang="0">
                  <a:pos x="0" y="14"/>
                </a:cxn>
                <a:cxn ang="0">
                  <a:pos x="0" y="9"/>
                </a:cxn>
                <a:cxn ang="0">
                  <a:pos x="0" y="9"/>
                </a:cxn>
                <a:cxn ang="0">
                  <a:pos x="0" y="9"/>
                </a:cxn>
                <a:cxn ang="0">
                  <a:pos x="0" y="9"/>
                </a:cxn>
                <a:cxn ang="0">
                  <a:pos x="5" y="4"/>
                </a:cxn>
                <a:cxn ang="0">
                  <a:pos x="5" y="4"/>
                </a:cxn>
                <a:cxn ang="0">
                  <a:pos x="10" y="4"/>
                </a:cxn>
                <a:cxn ang="0">
                  <a:pos x="10" y="4"/>
                </a:cxn>
                <a:cxn ang="0">
                  <a:pos x="15" y="0"/>
                </a:cxn>
                <a:cxn ang="0">
                  <a:pos x="20" y="0"/>
                </a:cxn>
                <a:cxn ang="0">
                  <a:pos x="24" y="0"/>
                </a:cxn>
                <a:cxn ang="0">
                  <a:pos x="29" y="0"/>
                </a:cxn>
                <a:cxn ang="0">
                  <a:pos x="34" y="0"/>
                </a:cxn>
                <a:cxn ang="0">
                  <a:pos x="34" y="0"/>
                </a:cxn>
                <a:cxn ang="0">
                  <a:pos x="39" y="0"/>
                </a:cxn>
                <a:cxn ang="0">
                  <a:pos x="44" y="0"/>
                </a:cxn>
                <a:cxn ang="0">
                  <a:pos x="48" y="4"/>
                </a:cxn>
                <a:cxn ang="0">
                  <a:pos x="53" y="4"/>
                </a:cxn>
                <a:cxn ang="0">
                  <a:pos x="58" y="4"/>
                </a:cxn>
                <a:cxn ang="0">
                  <a:pos x="63" y="4"/>
                </a:cxn>
                <a:cxn ang="0">
                  <a:pos x="63" y="9"/>
                </a:cxn>
                <a:cxn ang="0">
                  <a:pos x="68" y="9"/>
                </a:cxn>
                <a:cxn ang="0">
                  <a:pos x="68" y="14"/>
                </a:cxn>
                <a:cxn ang="0">
                  <a:pos x="68" y="14"/>
                </a:cxn>
                <a:cxn ang="0">
                  <a:pos x="68" y="14"/>
                </a:cxn>
              </a:cxnLst>
              <a:rect l="0" t="0" r="r" b="b"/>
              <a:pathLst>
                <a:path w="68" h="24">
                  <a:moveTo>
                    <a:pt x="68" y="14"/>
                  </a:moveTo>
                  <a:lnTo>
                    <a:pt x="68" y="14"/>
                  </a:lnTo>
                  <a:lnTo>
                    <a:pt x="68" y="19"/>
                  </a:lnTo>
                  <a:lnTo>
                    <a:pt x="63" y="19"/>
                  </a:lnTo>
                  <a:lnTo>
                    <a:pt x="63" y="19"/>
                  </a:lnTo>
                  <a:lnTo>
                    <a:pt x="58" y="19"/>
                  </a:lnTo>
                  <a:lnTo>
                    <a:pt x="53" y="24"/>
                  </a:lnTo>
                  <a:lnTo>
                    <a:pt x="48" y="24"/>
                  </a:lnTo>
                  <a:lnTo>
                    <a:pt x="44" y="24"/>
                  </a:lnTo>
                  <a:lnTo>
                    <a:pt x="39" y="24"/>
                  </a:lnTo>
                  <a:lnTo>
                    <a:pt x="34" y="24"/>
                  </a:lnTo>
                  <a:lnTo>
                    <a:pt x="34" y="24"/>
                  </a:lnTo>
                  <a:lnTo>
                    <a:pt x="29" y="24"/>
                  </a:lnTo>
                  <a:lnTo>
                    <a:pt x="24" y="24"/>
                  </a:lnTo>
                  <a:lnTo>
                    <a:pt x="20" y="19"/>
                  </a:lnTo>
                  <a:lnTo>
                    <a:pt x="15" y="19"/>
                  </a:lnTo>
                  <a:lnTo>
                    <a:pt x="10" y="19"/>
                  </a:lnTo>
                  <a:lnTo>
                    <a:pt x="5" y="19"/>
                  </a:lnTo>
                  <a:lnTo>
                    <a:pt x="5" y="14"/>
                  </a:lnTo>
                  <a:lnTo>
                    <a:pt x="0" y="14"/>
                  </a:lnTo>
                  <a:lnTo>
                    <a:pt x="0" y="9"/>
                  </a:lnTo>
                  <a:lnTo>
                    <a:pt x="0" y="9"/>
                  </a:lnTo>
                  <a:lnTo>
                    <a:pt x="0" y="9"/>
                  </a:lnTo>
                  <a:lnTo>
                    <a:pt x="0" y="9"/>
                  </a:lnTo>
                  <a:lnTo>
                    <a:pt x="5" y="4"/>
                  </a:lnTo>
                  <a:lnTo>
                    <a:pt x="5" y="4"/>
                  </a:lnTo>
                  <a:lnTo>
                    <a:pt x="10" y="4"/>
                  </a:lnTo>
                  <a:lnTo>
                    <a:pt x="10" y="4"/>
                  </a:lnTo>
                  <a:lnTo>
                    <a:pt x="15" y="0"/>
                  </a:lnTo>
                  <a:lnTo>
                    <a:pt x="20" y="0"/>
                  </a:lnTo>
                  <a:lnTo>
                    <a:pt x="24" y="0"/>
                  </a:lnTo>
                  <a:lnTo>
                    <a:pt x="29" y="0"/>
                  </a:lnTo>
                  <a:lnTo>
                    <a:pt x="34" y="0"/>
                  </a:lnTo>
                  <a:lnTo>
                    <a:pt x="34" y="0"/>
                  </a:lnTo>
                  <a:lnTo>
                    <a:pt x="39" y="0"/>
                  </a:lnTo>
                  <a:lnTo>
                    <a:pt x="44" y="0"/>
                  </a:lnTo>
                  <a:lnTo>
                    <a:pt x="48" y="4"/>
                  </a:lnTo>
                  <a:lnTo>
                    <a:pt x="53" y="4"/>
                  </a:lnTo>
                  <a:lnTo>
                    <a:pt x="58" y="4"/>
                  </a:lnTo>
                  <a:lnTo>
                    <a:pt x="63" y="4"/>
                  </a:lnTo>
                  <a:lnTo>
                    <a:pt x="63" y="9"/>
                  </a:lnTo>
                  <a:lnTo>
                    <a:pt x="68" y="9"/>
                  </a:lnTo>
                  <a:lnTo>
                    <a:pt x="68" y="14"/>
                  </a:lnTo>
                  <a:lnTo>
                    <a:pt x="68" y="14"/>
                  </a:lnTo>
                  <a:lnTo>
                    <a:pt x="68"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7" name="Freeform 1494"/>
            <p:cNvSpPr>
              <a:spLocks/>
            </p:cNvSpPr>
            <p:nvPr/>
          </p:nvSpPr>
          <p:spPr bwMode="auto">
            <a:xfrm rot="2966587">
              <a:off x="7386234" y="4145757"/>
              <a:ext cx="100013" cy="38100"/>
            </a:xfrm>
            <a:custGeom>
              <a:avLst/>
              <a:gdLst/>
              <a:ahLst/>
              <a:cxnLst>
                <a:cxn ang="0">
                  <a:pos x="63" y="14"/>
                </a:cxn>
                <a:cxn ang="0">
                  <a:pos x="63" y="14"/>
                </a:cxn>
                <a:cxn ang="0">
                  <a:pos x="63" y="19"/>
                </a:cxn>
                <a:cxn ang="0">
                  <a:pos x="63" y="19"/>
                </a:cxn>
                <a:cxn ang="0">
                  <a:pos x="58" y="19"/>
                </a:cxn>
                <a:cxn ang="0">
                  <a:pos x="53" y="19"/>
                </a:cxn>
                <a:cxn ang="0">
                  <a:pos x="48" y="24"/>
                </a:cxn>
                <a:cxn ang="0">
                  <a:pos x="48" y="24"/>
                </a:cxn>
                <a:cxn ang="0">
                  <a:pos x="39" y="24"/>
                </a:cxn>
                <a:cxn ang="0">
                  <a:pos x="34" y="24"/>
                </a:cxn>
                <a:cxn ang="0">
                  <a:pos x="29" y="24"/>
                </a:cxn>
                <a:cxn ang="0">
                  <a:pos x="29" y="24"/>
                </a:cxn>
                <a:cxn ang="0">
                  <a:pos x="24" y="24"/>
                </a:cxn>
                <a:cxn ang="0">
                  <a:pos x="19" y="24"/>
                </a:cxn>
                <a:cxn ang="0">
                  <a:pos x="15" y="19"/>
                </a:cxn>
                <a:cxn ang="0">
                  <a:pos x="10" y="19"/>
                </a:cxn>
                <a:cxn ang="0">
                  <a:pos x="5" y="19"/>
                </a:cxn>
                <a:cxn ang="0">
                  <a:pos x="5" y="19"/>
                </a:cxn>
                <a:cxn ang="0">
                  <a:pos x="0" y="14"/>
                </a:cxn>
                <a:cxn ang="0">
                  <a:pos x="0" y="14"/>
                </a:cxn>
                <a:cxn ang="0">
                  <a:pos x="0" y="10"/>
                </a:cxn>
                <a:cxn ang="0">
                  <a:pos x="0" y="10"/>
                </a:cxn>
                <a:cxn ang="0">
                  <a:pos x="0" y="10"/>
                </a:cxn>
                <a:cxn ang="0">
                  <a:pos x="0" y="10"/>
                </a:cxn>
                <a:cxn ang="0">
                  <a:pos x="0" y="5"/>
                </a:cxn>
                <a:cxn ang="0">
                  <a:pos x="0" y="5"/>
                </a:cxn>
                <a:cxn ang="0">
                  <a:pos x="5" y="5"/>
                </a:cxn>
                <a:cxn ang="0">
                  <a:pos x="10" y="5"/>
                </a:cxn>
                <a:cxn ang="0">
                  <a:pos x="15" y="0"/>
                </a:cxn>
                <a:cxn ang="0">
                  <a:pos x="15" y="0"/>
                </a:cxn>
                <a:cxn ang="0">
                  <a:pos x="19" y="0"/>
                </a:cxn>
                <a:cxn ang="0">
                  <a:pos x="29" y="0"/>
                </a:cxn>
                <a:cxn ang="0">
                  <a:pos x="34" y="0"/>
                </a:cxn>
                <a:cxn ang="0">
                  <a:pos x="34" y="0"/>
                </a:cxn>
                <a:cxn ang="0">
                  <a:pos x="39" y="0"/>
                </a:cxn>
                <a:cxn ang="0">
                  <a:pos x="43" y="0"/>
                </a:cxn>
                <a:cxn ang="0">
                  <a:pos x="48" y="5"/>
                </a:cxn>
                <a:cxn ang="0">
                  <a:pos x="53" y="5"/>
                </a:cxn>
                <a:cxn ang="0">
                  <a:pos x="53" y="5"/>
                </a:cxn>
                <a:cxn ang="0">
                  <a:pos x="58" y="5"/>
                </a:cxn>
                <a:cxn ang="0">
                  <a:pos x="63" y="10"/>
                </a:cxn>
                <a:cxn ang="0">
                  <a:pos x="63" y="10"/>
                </a:cxn>
                <a:cxn ang="0">
                  <a:pos x="63" y="14"/>
                </a:cxn>
                <a:cxn ang="0">
                  <a:pos x="63" y="14"/>
                </a:cxn>
                <a:cxn ang="0">
                  <a:pos x="63" y="14"/>
                </a:cxn>
              </a:cxnLst>
              <a:rect l="0" t="0" r="r" b="b"/>
              <a:pathLst>
                <a:path w="63" h="24">
                  <a:moveTo>
                    <a:pt x="63" y="14"/>
                  </a:moveTo>
                  <a:lnTo>
                    <a:pt x="63" y="14"/>
                  </a:lnTo>
                  <a:lnTo>
                    <a:pt x="63" y="19"/>
                  </a:lnTo>
                  <a:lnTo>
                    <a:pt x="63" y="19"/>
                  </a:lnTo>
                  <a:lnTo>
                    <a:pt x="58" y="19"/>
                  </a:lnTo>
                  <a:lnTo>
                    <a:pt x="53" y="19"/>
                  </a:lnTo>
                  <a:lnTo>
                    <a:pt x="48" y="24"/>
                  </a:lnTo>
                  <a:lnTo>
                    <a:pt x="48" y="24"/>
                  </a:lnTo>
                  <a:lnTo>
                    <a:pt x="39" y="24"/>
                  </a:lnTo>
                  <a:lnTo>
                    <a:pt x="34" y="24"/>
                  </a:lnTo>
                  <a:lnTo>
                    <a:pt x="29" y="24"/>
                  </a:lnTo>
                  <a:lnTo>
                    <a:pt x="29" y="24"/>
                  </a:lnTo>
                  <a:lnTo>
                    <a:pt x="24" y="24"/>
                  </a:lnTo>
                  <a:lnTo>
                    <a:pt x="19" y="24"/>
                  </a:lnTo>
                  <a:lnTo>
                    <a:pt x="15" y="19"/>
                  </a:lnTo>
                  <a:lnTo>
                    <a:pt x="10" y="19"/>
                  </a:lnTo>
                  <a:lnTo>
                    <a:pt x="5" y="19"/>
                  </a:lnTo>
                  <a:lnTo>
                    <a:pt x="5" y="19"/>
                  </a:lnTo>
                  <a:lnTo>
                    <a:pt x="0" y="14"/>
                  </a:lnTo>
                  <a:lnTo>
                    <a:pt x="0" y="14"/>
                  </a:lnTo>
                  <a:lnTo>
                    <a:pt x="0" y="10"/>
                  </a:lnTo>
                  <a:lnTo>
                    <a:pt x="0" y="10"/>
                  </a:lnTo>
                  <a:lnTo>
                    <a:pt x="0" y="10"/>
                  </a:lnTo>
                  <a:lnTo>
                    <a:pt x="0" y="10"/>
                  </a:lnTo>
                  <a:lnTo>
                    <a:pt x="0" y="5"/>
                  </a:lnTo>
                  <a:lnTo>
                    <a:pt x="0" y="5"/>
                  </a:lnTo>
                  <a:lnTo>
                    <a:pt x="5" y="5"/>
                  </a:lnTo>
                  <a:lnTo>
                    <a:pt x="10" y="5"/>
                  </a:lnTo>
                  <a:lnTo>
                    <a:pt x="15" y="0"/>
                  </a:lnTo>
                  <a:lnTo>
                    <a:pt x="15" y="0"/>
                  </a:lnTo>
                  <a:lnTo>
                    <a:pt x="19" y="0"/>
                  </a:lnTo>
                  <a:lnTo>
                    <a:pt x="29" y="0"/>
                  </a:lnTo>
                  <a:lnTo>
                    <a:pt x="34" y="0"/>
                  </a:lnTo>
                  <a:lnTo>
                    <a:pt x="34" y="0"/>
                  </a:lnTo>
                  <a:lnTo>
                    <a:pt x="39" y="0"/>
                  </a:lnTo>
                  <a:lnTo>
                    <a:pt x="43" y="0"/>
                  </a:lnTo>
                  <a:lnTo>
                    <a:pt x="48" y="5"/>
                  </a:lnTo>
                  <a:lnTo>
                    <a:pt x="53" y="5"/>
                  </a:lnTo>
                  <a:lnTo>
                    <a:pt x="53" y="5"/>
                  </a:lnTo>
                  <a:lnTo>
                    <a:pt x="58" y="5"/>
                  </a:lnTo>
                  <a:lnTo>
                    <a:pt x="63" y="10"/>
                  </a:lnTo>
                  <a:lnTo>
                    <a:pt x="63" y="10"/>
                  </a:lnTo>
                  <a:lnTo>
                    <a:pt x="63" y="14"/>
                  </a:lnTo>
                  <a:lnTo>
                    <a:pt x="63" y="14"/>
                  </a:lnTo>
                  <a:lnTo>
                    <a:pt x="63"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8" name="Freeform 1495"/>
            <p:cNvSpPr>
              <a:spLocks/>
            </p:cNvSpPr>
            <p:nvPr/>
          </p:nvSpPr>
          <p:spPr bwMode="auto">
            <a:xfrm rot="2966587">
              <a:off x="6939354" y="4721225"/>
              <a:ext cx="107950" cy="38100"/>
            </a:xfrm>
            <a:custGeom>
              <a:avLst/>
              <a:gdLst/>
              <a:ahLst/>
              <a:cxnLst>
                <a:cxn ang="0">
                  <a:pos x="0" y="9"/>
                </a:cxn>
                <a:cxn ang="0">
                  <a:pos x="0" y="9"/>
                </a:cxn>
                <a:cxn ang="0">
                  <a:pos x="5" y="5"/>
                </a:cxn>
                <a:cxn ang="0">
                  <a:pos x="5" y="5"/>
                </a:cxn>
                <a:cxn ang="0">
                  <a:pos x="10" y="5"/>
                </a:cxn>
                <a:cxn ang="0">
                  <a:pos x="10" y="5"/>
                </a:cxn>
                <a:cxn ang="0">
                  <a:pos x="15" y="0"/>
                </a:cxn>
                <a:cxn ang="0">
                  <a:pos x="20" y="0"/>
                </a:cxn>
                <a:cxn ang="0">
                  <a:pos x="25" y="0"/>
                </a:cxn>
                <a:cxn ang="0">
                  <a:pos x="29" y="0"/>
                </a:cxn>
                <a:cxn ang="0">
                  <a:pos x="34" y="5"/>
                </a:cxn>
                <a:cxn ang="0">
                  <a:pos x="34" y="5"/>
                </a:cxn>
                <a:cxn ang="0">
                  <a:pos x="39" y="5"/>
                </a:cxn>
                <a:cxn ang="0">
                  <a:pos x="44" y="5"/>
                </a:cxn>
                <a:cxn ang="0">
                  <a:pos x="49" y="5"/>
                </a:cxn>
                <a:cxn ang="0">
                  <a:pos x="53" y="9"/>
                </a:cxn>
                <a:cxn ang="0">
                  <a:pos x="58" y="9"/>
                </a:cxn>
                <a:cxn ang="0">
                  <a:pos x="63" y="9"/>
                </a:cxn>
                <a:cxn ang="0">
                  <a:pos x="63" y="14"/>
                </a:cxn>
                <a:cxn ang="0">
                  <a:pos x="68" y="14"/>
                </a:cxn>
                <a:cxn ang="0">
                  <a:pos x="68" y="14"/>
                </a:cxn>
                <a:cxn ang="0">
                  <a:pos x="68" y="19"/>
                </a:cxn>
                <a:cxn ang="0">
                  <a:pos x="68" y="19"/>
                </a:cxn>
                <a:cxn ang="0">
                  <a:pos x="68" y="19"/>
                </a:cxn>
                <a:cxn ang="0">
                  <a:pos x="63" y="24"/>
                </a:cxn>
                <a:cxn ang="0">
                  <a:pos x="63" y="24"/>
                </a:cxn>
                <a:cxn ang="0">
                  <a:pos x="58" y="24"/>
                </a:cxn>
                <a:cxn ang="0">
                  <a:pos x="58" y="24"/>
                </a:cxn>
                <a:cxn ang="0">
                  <a:pos x="53" y="24"/>
                </a:cxn>
                <a:cxn ang="0">
                  <a:pos x="49" y="24"/>
                </a:cxn>
                <a:cxn ang="0">
                  <a:pos x="44" y="24"/>
                </a:cxn>
                <a:cxn ang="0">
                  <a:pos x="39" y="24"/>
                </a:cxn>
                <a:cxn ang="0">
                  <a:pos x="34" y="24"/>
                </a:cxn>
                <a:cxn ang="0">
                  <a:pos x="34" y="24"/>
                </a:cxn>
                <a:cxn ang="0">
                  <a:pos x="29" y="24"/>
                </a:cxn>
                <a:cxn ang="0">
                  <a:pos x="25" y="24"/>
                </a:cxn>
                <a:cxn ang="0">
                  <a:pos x="20" y="24"/>
                </a:cxn>
                <a:cxn ang="0">
                  <a:pos x="15" y="19"/>
                </a:cxn>
                <a:cxn ang="0">
                  <a:pos x="10" y="19"/>
                </a:cxn>
                <a:cxn ang="0">
                  <a:pos x="5" y="19"/>
                </a:cxn>
                <a:cxn ang="0">
                  <a:pos x="5" y="14"/>
                </a:cxn>
                <a:cxn ang="0">
                  <a:pos x="0" y="14"/>
                </a:cxn>
                <a:cxn ang="0">
                  <a:pos x="0" y="9"/>
                </a:cxn>
                <a:cxn ang="0">
                  <a:pos x="0" y="9"/>
                </a:cxn>
                <a:cxn ang="0">
                  <a:pos x="0" y="9"/>
                </a:cxn>
              </a:cxnLst>
              <a:rect l="0" t="0" r="r" b="b"/>
              <a:pathLst>
                <a:path w="68" h="24">
                  <a:moveTo>
                    <a:pt x="0" y="9"/>
                  </a:moveTo>
                  <a:lnTo>
                    <a:pt x="0" y="9"/>
                  </a:lnTo>
                  <a:lnTo>
                    <a:pt x="5" y="5"/>
                  </a:lnTo>
                  <a:lnTo>
                    <a:pt x="5" y="5"/>
                  </a:lnTo>
                  <a:lnTo>
                    <a:pt x="10" y="5"/>
                  </a:lnTo>
                  <a:lnTo>
                    <a:pt x="10" y="5"/>
                  </a:lnTo>
                  <a:lnTo>
                    <a:pt x="15" y="0"/>
                  </a:lnTo>
                  <a:lnTo>
                    <a:pt x="20" y="0"/>
                  </a:lnTo>
                  <a:lnTo>
                    <a:pt x="25" y="0"/>
                  </a:lnTo>
                  <a:lnTo>
                    <a:pt x="29" y="0"/>
                  </a:lnTo>
                  <a:lnTo>
                    <a:pt x="34" y="5"/>
                  </a:lnTo>
                  <a:lnTo>
                    <a:pt x="34" y="5"/>
                  </a:lnTo>
                  <a:lnTo>
                    <a:pt x="39" y="5"/>
                  </a:lnTo>
                  <a:lnTo>
                    <a:pt x="44" y="5"/>
                  </a:lnTo>
                  <a:lnTo>
                    <a:pt x="49" y="5"/>
                  </a:lnTo>
                  <a:lnTo>
                    <a:pt x="53" y="9"/>
                  </a:lnTo>
                  <a:lnTo>
                    <a:pt x="58" y="9"/>
                  </a:lnTo>
                  <a:lnTo>
                    <a:pt x="63" y="9"/>
                  </a:lnTo>
                  <a:lnTo>
                    <a:pt x="63" y="14"/>
                  </a:lnTo>
                  <a:lnTo>
                    <a:pt x="68" y="14"/>
                  </a:lnTo>
                  <a:lnTo>
                    <a:pt x="68" y="14"/>
                  </a:lnTo>
                  <a:lnTo>
                    <a:pt x="68" y="19"/>
                  </a:lnTo>
                  <a:lnTo>
                    <a:pt x="68" y="19"/>
                  </a:lnTo>
                  <a:lnTo>
                    <a:pt x="68" y="19"/>
                  </a:lnTo>
                  <a:lnTo>
                    <a:pt x="63" y="24"/>
                  </a:lnTo>
                  <a:lnTo>
                    <a:pt x="63" y="24"/>
                  </a:lnTo>
                  <a:lnTo>
                    <a:pt x="58" y="24"/>
                  </a:lnTo>
                  <a:lnTo>
                    <a:pt x="58" y="24"/>
                  </a:lnTo>
                  <a:lnTo>
                    <a:pt x="53" y="24"/>
                  </a:lnTo>
                  <a:lnTo>
                    <a:pt x="49" y="24"/>
                  </a:lnTo>
                  <a:lnTo>
                    <a:pt x="44" y="24"/>
                  </a:lnTo>
                  <a:lnTo>
                    <a:pt x="39" y="24"/>
                  </a:lnTo>
                  <a:lnTo>
                    <a:pt x="34" y="24"/>
                  </a:lnTo>
                  <a:lnTo>
                    <a:pt x="34" y="24"/>
                  </a:lnTo>
                  <a:lnTo>
                    <a:pt x="29" y="24"/>
                  </a:lnTo>
                  <a:lnTo>
                    <a:pt x="25" y="24"/>
                  </a:lnTo>
                  <a:lnTo>
                    <a:pt x="20" y="24"/>
                  </a:lnTo>
                  <a:lnTo>
                    <a:pt x="15" y="19"/>
                  </a:lnTo>
                  <a:lnTo>
                    <a:pt x="10" y="19"/>
                  </a:lnTo>
                  <a:lnTo>
                    <a:pt x="5" y="19"/>
                  </a:lnTo>
                  <a:lnTo>
                    <a:pt x="5" y="14"/>
                  </a:lnTo>
                  <a:lnTo>
                    <a:pt x="0" y="14"/>
                  </a:lnTo>
                  <a:lnTo>
                    <a:pt x="0" y="9"/>
                  </a:lnTo>
                  <a:lnTo>
                    <a:pt x="0" y="9"/>
                  </a:lnTo>
                  <a:lnTo>
                    <a:pt x="0"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89" name="Freeform 1496"/>
            <p:cNvSpPr>
              <a:spLocks/>
            </p:cNvSpPr>
            <p:nvPr/>
          </p:nvSpPr>
          <p:spPr bwMode="auto">
            <a:xfrm rot="2966587">
              <a:off x="7114772" y="4590257"/>
              <a:ext cx="84137" cy="76200"/>
            </a:xfrm>
            <a:custGeom>
              <a:avLst/>
              <a:gdLst/>
              <a:ahLst/>
              <a:cxnLst>
                <a:cxn ang="0">
                  <a:pos x="0" y="0"/>
                </a:cxn>
                <a:cxn ang="0">
                  <a:pos x="0" y="0"/>
                </a:cxn>
                <a:cxn ang="0">
                  <a:pos x="5" y="0"/>
                </a:cxn>
                <a:cxn ang="0">
                  <a:pos x="5" y="0"/>
                </a:cxn>
                <a:cxn ang="0">
                  <a:pos x="9" y="0"/>
                </a:cxn>
                <a:cxn ang="0">
                  <a:pos x="14" y="0"/>
                </a:cxn>
                <a:cxn ang="0">
                  <a:pos x="14" y="5"/>
                </a:cxn>
                <a:cxn ang="0">
                  <a:pos x="19" y="5"/>
                </a:cxn>
                <a:cxn ang="0">
                  <a:pos x="24" y="10"/>
                </a:cxn>
                <a:cxn ang="0">
                  <a:pos x="29" y="10"/>
                </a:cxn>
                <a:cxn ang="0">
                  <a:pos x="33" y="15"/>
                </a:cxn>
                <a:cxn ang="0">
                  <a:pos x="33" y="15"/>
                </a:cxn>
                <a:cxn ang="0">
                  <a:pos x="38" y="20"/>
                </a:cxn>
                <a:cxn ang="0">
                  <a:pos x="38" y="24"/>
                </a:cxn>
                <a:cxn ang="0">
                  <a:pos x="43" y="24"/>
                </a:cxn>
                <a:cxn ang="0">
                  <a:pos x="48" y="29"/>
                </a:cxn>
                <a:cxn ang="0">
                  <a:pos x="48" y="34"/>
                </a:cxn>
                <a:cxn ang="0">
                  <a:pos x="48" y="39"/>
                </a:cxn>
                <a:cxn ang="0">
                  <a:pos x="53" y="39"/>
                </a:cxn>
                <a:cxn ang="0">
                  <a:pos x="53" y="44"/>
                </a:cxn>
                <a:cxn ang="0">
                  <a:pos x="53" y="44"/>
                </a:cxn>
                <a:cxn ang="0">
                  <a:pos x="48" y="48"/>
                </a:cxn>
                <a:cxn ang="0">
                  <a:pos x="48" y="48"/>
                </a:cxn>
                <a:cxn ang="0">
                  <a:pos x="48" y="48"/>
                </a:cxn>
                <a:cxn ang="0">
                  <a:pos x="48" y="48"/>
                </a:cxn>
                <a:cxn ang="0">
                  <a:pos x="43" y="48"/>
                </a:cxn>
                <a:cxn ang="0">
                  <a:pos x="38" y="48"/>
                </a:cxn>
                <a:cxn ang="0">
                  <a:pos x="38" y="44"/>
                </a:cxn>
                <a:cxn ang="0">
                  <a:pos x="33" y="44"/>
                </a:cxn>
                <a:cxn ang="0">
                  <a:pos x="29" y="44"/>
                </a:cxn>
                <a:cxn ang="0">
                  <a:pos x="24" y="39"/>
                </a:cxn>
                <a:cxn ang="0">
                  <a:pos x="19" y="34"/>
                </a:cxn>
                <a:cxn ang="0">
                  <a:pos x="19" y="34"/>
                </a:cxn>
                <a:cxn ang="0">
                  <a:pos x="19" y="34"/>
                </a:cxn>
                <a:cxn ang="0">
                  <a:pos x="14" y="29"/>
                </a:cxn>
                <a:cxn ang="0">
                  <a:pos x="9" y="24"/>
                </a:cxn>
                <a:cxn ang="0">
                  <a:pos x="5" y="20"/>
                </a:cxn>
                <a:cxn ang="0">
                  <a:pos x="5" y="20"/>
                </a:cxn>
                <a:cxn ang="0">
                  <a:pos x="0" y="15"/>
                </a:cxn>
                <a:cxn ang="0">
                  <a:pos x="0" y="10"/>
                </a:cxn>
                <a:cxn ang="0">
                  <a:pos x="0" y="10"/>
                </a:cxn>
                <a:cxn ang="0">
                  <a:pos x="0" y="5"/>
                </a:cxn>
                <a:cxn ang="0">
                  <a:pos x="0" y="5"/>
                </a:cxn>
                <a:cxn ang="0">
                  <a:pos x="0" y="0"/>
                </a:cxn>
                <a:cxn ang="0">
                  <a:pos x="0" y="0"/>
                </a:cxn>
              </a:cxnLst>
              <a:rect l="0" t="0" r="r" b="b"/>
              <a:pathLst>
                <a:path w="53" h="48">
                  <a:moveTo>
                    <a:pt x="0" y="0"/>
                  </a:moveTo>
                  <a:lnTo>
                    <a:pt x="0" y="0"/>
                  </a:lnTo>
                  <a:lnTo>
                    <a:pt x="5" y="0"/>
                  </a:lnTo>
                  <a:lnTo>
                    <a:pt x="5" y="0"/>
                  </a:lnTo>
                  <a:lnTo>
                    <a:pt x="9" y="0"/>
                  </a:lnTo>
                  <a:lnTo>
                    <a:pt x="14" y="0"/>
                  </a:lnTo>
                  <a:lnTo>
                    <a:pt x="14" y="5"/>
                  </a:lnTo>
                  <a:lnTo>
                    <a:pt x="19" y="5"/>
                  </a:lnTo>
                  <a:lnTo>
                    <a:pt x="24" y="10"/>
                  </a:lnTo>
                  <a:lnTo>
                    <a:pt x="29" y="10"/>
                  </a:lnTo>
                  <a:lnTo>
                    <a:pt x="33" y="15"/>
                  </a:lnTo>
                  <a:lnTo>
                    <a:pt x="33" y="15"/>
                  </a:lnTo>
                  <a:lnTo>
                    <a:pt x="38" y="20"/>
                  </a:lnTo>
                  <a:lnTo>
                    <a:pt x="38" y="24"/>
                  </a:lnTo>
                  <a:lnTo>
                    <a:pt x="43" y="24"/>
                  </a:lnTo>
                  <a:lnTo>
                    <a:pt x="48" y="29"/>
                  </a:lnTo>
                  <a:lnTo>
                    <a:pt x="48" y="34"/>
                  </a:lnTo>
                  <a:lnTo>
                    <a:pt x="48" y="39"/>
                  </a:lnTo>
                  <a:lnTo>
                    <a:pt x="53" y="39"/>
                  </a:lnTo>
                  <a:lnTo>
                    <a:pt x="53" y="44"/>
                  </a:lnTo>
                  <a:lnTo>
                    <a:pt x="53" y="44"/>
                  </a:lnTo>
                  <a:lnTo>
                    <a:pt x="48" y="48"/>
                  </a:lnTo>
                  <a:lnTo>
                    <a:pt x="48" y="48"/>
                  </a:lnTo>
                  <a:lnTo>
                    <a:pt x="48" y="48"/>
                  </a:lnTo>
                  <a:lnTo>
                    <a:pt x="48" y="48"/>
                  </a:lnTo>
                  <a:lnTo>
                    <a:pt x="43" y="48"/>
                  </a:lnTo>
                  <a:lnTo>
                    <a:pt x="38" y="48"/>
                  </a:lnTo>
                  <a:lnTo>
                    <a:pt x="38" y="44"/>
                  </a:lnTo>
                  <a:lnTo>
                    <a:pt x="33" y="44"/>
                  </a:lnTo>
                  <a:lnTo>
                    <a:pt x="29" y="44"/>
                  </a:lnTo>
                  <a:lnTo>
                    <a:pt x="24" y="39"/>
                  </a:lnTo>
                  <a:lnTo>
                    <a:pt x="19" y="34"/>
                  </a:lnTo>
                  <a:lnTo>
                    <a:pt x="19" y="34"/>
                  </a:lnTo>
                  <a:lnTo>
                    <a:pt x="19" y="34"/>
                  </a:lnTo>
                  <a:lnTo>
                    <a:pt x="14" y="29"/>
                  </a:lnTo>
                  <a:lnTo>
                    <a:pt x="9" y="24"/>
                  </a:lnTo>
                  <a:lnTo>
                    <a:pt x="5" y="20"/>
                  </a:lnTo>
                  <a:lnTo>
                    <a:pt x="5" y="20"/>
                  </a:lnTo>
                  <a:lnTo>
                    <a:pt x="0" y="15"/>
                  </a:lnTo>
                  <a:lnTo>
                    <a:pt x="0" y="10"/>
                  </a:lnTo>
                  <a:lnTo>
                    <a:pt x="0" y="10"/>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0" name="Freeform 1497"/>
            <p:cNvSpPr>
              <a:spLocks/>
            </p:cNvSpPr>
            <p:nvPr/>
          </p:nvSpPr>
          <p:spPr bwMode="auto">
            <a:xfrm rot="2966587">
              <a:off x="7110010" y="3588544"/>
              <a:ext cx="84138" cy="76200"/>
            </a:xfrm>
            <a:custGeom>
              <a:avLst/>
              <a:gdLst/>
              <a:ahLst/>
              <a:cxnLst>
                <a:cxn ang="0">
                  <a:pos x="0" y="5"/>
                </a:cxn>
                <a:cxn ang="0">
                  <a:pos x="0" y="5"/>
                </a:cxn>
                <a:cxn ang="0">
                  <a:pos x="5" y="0"/>
                </a:cxn>
                <a:cxn ang="0">
                  <a:pos x="5" y="0"/>
                </a:cxn>
                <a:cxn ang="0">
                  <a:pos x="10" y="5"/>
                </a:cxn>
                <a:cxn ang="0">
                  <a:pos x="15" y="5"/>
                </a:cxn>
                <a:cxn ang="0">
                  <a:pos x="20" y="5"/>
                </a:cxn>
                <a:cxn ang="0">
                  <a:pos x="20" y="5"/>
                </a:cxn>
                <a:cxn ang="0">
                  <a:pos x="24" y="10"/>
                </a:cxn>
                <a:cxn ang="0">
                  <a:pos x="29" y="14"/>
                </a:cxn>
                <a:cxn ang="0">
                  <a:pos x="34" y="14"/>
                </a:cxn>
                <a:cxn ang="0">
                  <a:pos x="34" y="14"/>
                </a:cxn>
                <a:cxn ang="0">
                  <a:pos x="39" y="19"/>
                </a:cxn>
                <a:cxn ang="0">
                  <a:pos x="44" y="24"/>
                </a:cxn>
                <a:cxn ang="0">
                  <a:pos x="44" y="24"/>
                </a:cxn>
                <a:cxn ang="0">
                  <a:pos x="48" y="29"/>
                </a:cxn>
                <a:cxn ang="0">
                  <a:pos x="53" y="34"/>
                </a:cxn>
                <a:cxn ang="0">
                  <a:pos x="53" y="34"/>
                </a:cxn>
                <a:cxn ang="0">
                  <a:pos x="53" y="38"/>
                </a:cxn>
                <a:cxn ang="0">
                  <a:pos x="53" y="38"/>
                </a:cxn>
                <a:cxn ang="0">
                  <a:pos x="53" y="43"/>
                </a:cxn>
                <a:cxn ang="0">
                  <a:pos x="53" y="43"/>
                </a:cxn>
                <a:cxn ang="0">
                  <a:pos x="53" y="43"/>
                </a:cxn>
                <a:cxn ang="0">
                  <a:pos x="53" y="43"/>
                </a:cxn>
                <a:cxn ang="0">
                  <a:pos x="48" y="48"/>
                </a:cxn>
                <a:cxn ang="0">
                  <a:pos x="48" y="48"/>
                </a:cxn>
                <a:cxn ang="0">
                  <a:pos x="44" y="48"/>
                </a:cxn>
                <a:cxn ang="0">
                  <a:pos x="44" y="43"/>
                </a:cxn>
                <a:cxn ang="0">
                  <a:pos x="39" y="43"/>
                </a:cxn>
                <a:cxn ang="0">
                  <a:pos x="34" y="43"/>
                </a:cxn>
                <a:cxn ang="0">
                  <a:pos x="29" y="38"/>
                </a:cxn>
                <a:cxn ang="0">
                  <a:pos x="24" y="38"/>
                </a:cxn>
                <a:cxn ang="0">
                  <a:pos x="20" y="34"/>
                </a:cxn>
                <a:cxn ang="0">
                  <a:pos x="20" y="34"/>
                </a:cxn>
                <a:cxn ang="0">
                  <a:pos x="15" y="29"/>
                </a:cxn>
                <a:cxn ang="0">
                  <a:pos x="15" y="29"/>
                </a:cxn>
                <a:cxn ang="0">
                  <a:pos x="10" y="24"/>
                </a:cxn>
                <a:cxn ang="0">
                  <a:pos x="5" y="19"/>
                </a:cxn>
                <a:cxn ang="0">
                  <a:pos x="5" y="14"/>
                </a:cxn>
                <a:cxn ang="0">
                  <a:pos x="0" y="14"/>
                </a:cxn>
                <a:cxn ang="0">
                  <a:pos x="0" y="10"/>
                </a:cxn>
                <a:cxn ang="0">
                  <a:pos x="0" y="10"/>
                </a:cxn>
                <a:cxn ang="0">
                  <a:pos x="0" y="5"/>
                </a:cxn>
                <a:cxn ang="0">
                  <a:pos x="0" y="5"/>
                </a:cxn>
                <a:cxn ang="0">
                  <a:pos x="0" y="5"/>
                </a:cxn>
              </a:cxnLst>
              <a:rect l="0" t="0" r="r" b="b"/>
              <a:pathLst>
                <a:path w="53" h="48">
                  <a:moveTo>
                    <a:pt x="0" y="5"/>
                  </a:moveTo>
                  <a:lnTo>
                    <a:pt x="0" y="5"/>
                  </a:lnTo>
                  <a:lnTo>
                    <a:pt x="5" y="0"/>
                  </a:lnTo>
                  <a:lnTo>
                    <a:pt x="5" y="0"/>
                  </a:lnTo>
                  <a:lnTo>
                    <a:pt x="10" y="5"/>
                  </a:lnTo>
                  <a:lnTo>
                    <a:pt x="15" y="5"/>
                  </a:lnTo>
                  <a:lnTo>
                    <a:pt x="20" y="5"/>
                  </a:lnTo>
                  <a:lnTo>
                    <a:pt x="20" y="5"/>
                  </a:lnTo>
                  <a:lnTo>
                    <a:pt x="24" y="10"/>
                  </a:lnTo>
                  <a:lnTo>
                    <a:pt x="29" y="14"/>
                  </a:lnTo>
                  <a:lnTo>
                    <a:pt x="34" y="14"/>
                  </a:lnTo>
                  <a:lnTo>
                    <a:pt x="34" y="14"/>
                  </a:lnTo>
                  <a:lnTo>
                    <a:pt x="39" y="19"/>
                  </a:lnTo>
                  <a:lnTo>
                    <a:pt x="44" y="24"/>
                  </a:lnTo>
                  <a:lnTo>
                    <a:pt x="44" y="24"/>
                  </a:lnTo>
                  <a:lnTo>
                    <a:pt x="48" y="29"/>
                  </a:lnTo>
                  <a:lnTo>
                    <a:pt x="53" y="34"/>
                  </a:lnTo>
                  <a:lnTo>
                    <a:pt x="53" y="34"/>
                  </a:lnTo>
                  <a:lnTo>
                    <a:pt x="53" y="38"/>
                  </a:lnTo>
                  <a:lnTo>
                    <a:pt x="53" y="38"/>
                  </a:lnTo>
                  <a:lnTo>
                    <a:pt x="53" y="43"/>
                  </a:lnTo>
                  <a:lnTo>
                    <a:pt x="53" y="43"/>
                  </a:lnTo>
                  <a:lnTo>
                    <a:pt x="53" y="43"/>
                  </a:lnTo>
                  <a:lnTo>
                    <a:pt x="53" y="43"/>
                  </a:lnTo>
                  <a:lnTo>
                    <a:pt x="48" y="48"/>
                  </a:lnTo>
                  <a:lnTo>
                    <a:pt x="48" y="48"/>
                  </a:lnTo>
                  <a:lnTo>
                    <a:pt x="44" y="48"/>
                  </a:lnTo>
                  <a:lnTo>
                    <a:pt x="44" y="43"/>
                  </a:lnTo>
                  <a:lnTo>
                    <a:pt x="39" y="43"/>
                  </a:lnTo>
                  <a:lnTo>
                    <a:pt x="34" y="43"/>
                  </a:lnTo>
                  <a:lnTo>
                    <a:pt x="29" y="38"/>
                  </a:lnTo>
                  <a:lnTo>
                    <a:pt x="24" y="38"/>
                  </a:lnTo>
                  <a:lnTo>
                    <a:pt x="20" y="34"/>
                  </a:lnTo>
                  <a:lnTo>
                    <a:pt x="20" y="34"/>
                  </a:lnTo>
                  <a:lnTo>
                    <a:pt x="15" y="29"/>
                  </a:lnTo>
                  <a:lnTo>
                    <a:pt x="15" y="29"/>
                  </a:lnTo>
                  <a:lnTo>
                    <a:pt x="10" y="24"/>
                  </a:lnTo>
                  <a:lnTo>
                    <a:pt x="5" y="19"/>
                  </a:lnTo>
                  <a:lnTo>
                    <a:pt x="5" y="14"/>
                  </a:lnTo>
                  <a:lnTo>
                    <a:pt x="0" y="14"/>
                  </a:lnTo>
                  <a:lnTo>
                    <a:pt x="0" y="10"/>
                  </a:lnTo>
                  <a:lnTo>
                    <a:pt x="0" y="10"/>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1" name="Freeform 1498"/>
            <p:cNvSpPr>
              <a:spLocks/>
            </p:cNvSpPr>
            <p:nvPr/>
          </p:nvSpPr>
          <p:spPr bwMode="auto">
            <a:xfrm rot="2966587">
              <a:off x="7335435" y="3539332"/>
              <a:ext cx="90487" cy="76200"/>
            </a:xfrm>
            <a:custGeom>
              <a:avLst/>
              <a:gdLst/>
              <a:ahLst/>
              <a:cxnLst>
                <a:cxn ang="0">
                  <a:pos x="52" y="5"/>
                </a:cxn>
                <a:cxn ang="0">
                  <a:pos x="57" y="5"/>
                </a:cxn>
                <a:cxn ang="0">
                  <a:pos x="57" y="10"/>
                </a:cxn>
                <a:cxn ang="0">
                  <a:pos x="52" y="10"/>
                </a:cxn>
                <a:cxn ang="0">
                  <a:pos x="52" y="15"/>
                </a:cxn>
                <a:cxn ang="0">
                  <a:pos x="52" y="15"/>
                </a:cxn>
                <a:cxn ang="0">
                  <a:pos x="48" y="20"/>
                </a:cxn>
                <a:cxn ang="0">
                  <a:pos x="48" y="24"/>
                </a:cxn>
                <a:cxn ang="0">
                  <a:pos x="43" y="24"/>
                </a:cxn>
                <a:cxn ang="0">
                  <a:pos x="38" y="29"/>
                </a:cxn>
                <a:cxn ang="0">
                  <a:pos x="33" y="34"/>
                </a:cxn>
                <a:cxn ang="0">
                  <a:pos x="33" y="34"/>
                </a:cxn>
                <a:cxn ang="0">
                  <a:pos x="28" y="34"/>
                </a:cxn>
                <a:cxn ang="0">
                  <a:pos x="24" y="39"/>
                </a:cxn>
                <a:cxn ang="0">
                  <a:pos x="24" y="44"/>
                </a:cxn>
                <a:cxn ang="0">
                  <a:pos x="19" y="44"/>
                </a:cxn>
                <a:cxn ang="0">
                  <a:pos x="14" y="44"/>
                </a:cxn>
                <a:cxn ang="0">
                  <a:pos x="9" y="44"/>
                </a:cxn>
                <a:cxn ang="0">
                  <a:pos x="9" y="48"/>
                </a:cxn>
                <a:cxn ang="0">
                  <a:pos x="4" y="48"/>
                </a:cxn>
                <a:cxn ang="0">
                  <a:pos x="4" y="44"/>
                </a:cxn>
                <a:cxn ang="0">
                  <a:pos x="0" y="44"/>
                </a:cxn>
                <a:cxn ang="0">
                  <a:pos x="0" y="44"/>
                </a:cxn>
                <a:cxn ang="0">
                  <a:pos x="0" y="44"/>
                </a:cxn>
                <a:cxn ang="0">
                  <a:pos x="0" y="39"/>
                </a:cxn>
                <a:cxn ang="0">
                  <a:pos x="0" y="39"/>
                </a:cxn>
                <a:cxn ang="0">
                  <a:pos x="4" y="34"/>
                </a:cxn>
                <a:cxn ang="0">
                  <a:pos x="4" y="34"/>
                </a:cxn>
                <a:cxn ang="0">
                  <a:pos x="4" y="29"/>
                </a:cxn>
                <a:cxn ang="0">
                  <a:pos x="9" y="24"/>
                </a:cxn>
                <a:cxn ang="0">
                  <a:pos x="14" y="20"/>
                </a:cxn>
                <a:cxn ang="0">
                  <a:pos x="19" y="20"/>
                </a:cxn>
                <a:cxn ang="0">
                  <a:pos x="19" y="15"/>
                </a:cxn>
                <a:cxn ang="0">
                  <a:pos x="19" y="15"/>
                </a:cxn>
                <a:cxn ang="0">
                  <a:pos x="24" y="10"/>
                </a:cxn>
                <a:cxn ang="0">
                  <a:pos x="28" y="10"/>
                </a:cxn>
                <a:cxn ang="0">
                  <a:pos x="33" y="5"/>
                </a:cxn>
                <a:cxn ang="0">
                  <a:pos x="38" y="5"/>
                </a:cxn>
                <a:cxn ang="0">
                  <a:pos x="43" y="5"/>
                </a:cxn>
                <a:cxn ang="0">
                  <a:pos x="43" y="0"/>
                </a:cxn>
                <a:cxn ang="0">
                  <a:pos x="48" y="0"/>
                </a:cxn>
                <a:cxn ang="0">
                  <a:pos x="52" y="0"/>
                </a:cxn>
                <a:cxn ang="0">
                  <a:pos x="52" y="5"/>
                </a:cxn>
                <a:cxn ang="0">
                  <a:pos x="52" y="5"/>
                </a:cxn>
                <a:cxn ang="0">
                  <a:pos x="52" y="5"/>
                </a:cxn>
              </a:cxnLst>
              <a:rect l="0" t="0" r="r" b="b"/>
              <a:pathLst>
                <a:path w="57" h="48">
                  <a:moveTo>
                    <a:pt x="52" y="5"/>
                  </a:moveTo>
                  <a:lnTo>
                    <a:pt x="57" y="5"/>
                  </a:lnTo>
                  <a:lnTo>
                    <a:pt x="57" y="10"/>
                  </a:lnTo>
                  <a:lnTo>
                    <a:pt x="52" y="10"/>
                  </a:lnTo>
                  <a:lnTo>
                    <a:pt x="52" y="15"/>
                  </a:lnTo>
                  <a:lnTo>
                    <a:pt x="52" y="15"/>
                  </a:lnTo>
                  <a:lnTo>
                    <a:pt x="48" y="20"/>
                  </a:lnTo>
                  <a:lnTo>
                    <a:pt x="48" y="24"/>
                  </a:lnTo>
                  <a:lnTo>
                    <a:pt x="43" y="24"/>
                  </a:lnTo>
                  <a:lnTo>
                    <a:pt x="38" y="29"/>
                  </a:lnTo>
                  <a:lnTo>
                    <a:pt x="33" y="34"/>
                  </a:lnTo>
                  <a:lnTo>
                    <a:pt x="33" y="34"/>
                  </a:lnTo>
                  <a:lnTo>
                    <a:pt x="28" y="34"/>
                  </a:lnTo>
                  <a:lnTo>
                    <a:pt x="24" y="39"/>
                  </a:lnTo>
                  <a:lnTo>
                    <a:pt x="24" y="44"/>
                  </a:lnTo>
                  <a:lnTo>
                    <a:pt x="19" y="44"/>
                  </a:lnTo>
                  <a:lnTo>
                    <a:pt x="14" y="44"/>
                  </a:lnTo>
                  <a:lnTo>
                    <a:pt x="9" y="44"/>
                  </a:lnTo>
                  <a:lnTo>
                    <a:pt x="9" y="48"/>
                  </a:lnTo>
                  <a:lnTo>
                    <a:pt x="4" y="48"/>
                  </a:lnTo>
                  <a:lnTo>
                    <a:pt x="4" y="44"/>
                  </a:lnTo>
                  <a:lnTo>
                    <a:pt x="0" y="44"/>
                  </a:lnTo>
                  <a:lnTo>
                    <a:pt x="0" y="44"/>
                  </a:lnTo>
                  <a:lnTo>
                    <a:pt x="0" y="44"/>
                  </a:lnTo>
                  <a:lnTo>
                    <a:pt x="0" y="39"/>
                  </a:lnTo>
                  <a:lnTo>
                    <a:pt x="0" y="39"/>
                  </a:lnTo>
                  <a:lnTo>
                    <a:pt x="4" y="34"/>
                  </a:lnTo>
                  <a:lnTo>
                    <a:pt x="4" y="34"/>
                  </a:lnTo>
                  <a:lnTo>
                    <a:pt x="4" y="29"/>
                  </a:lnTo>
                  <a:lnTo>
                    <a:pt x="9" y="24"/>
                  </a:lnTo>
                  <a:lnTo>
                    <a:pt x="14" y="20"/>
                  </a:lnTo>
                  <a:lnTo>
                    <a:pt x="19" y="20"/>
                  </a:lnTo>
                  <a:lnTo>
                    <a:pt x="19" y="15"/>
                  </a:lnTo>
                  <a:lnTo>
                    <a:pt x="19" y="15"/>
                  </a:lnTo>
                  <a:lnTo>
                    <a:pt x="24" y="10"/>
                  </a:lnTo>
                  <a:lnTo>
                    <a:pt x="28" y="10"/>
                  </a:lnTo>
                  <a:lnTo>
                    <a:pt x="33" y="5"/>
                  </a:lnTo>
                  <a:lnTo>
                    <a:pt x="38" y="5"/>
                  </a:lnTo>
                  <a:lnTo>
                    <a:pt x="43" y="5"/>
                  </a:lnTo>
                  <a:lnTo>
                    <a:pt x="43" y="0"/>
                  </a:lnTo>
                  <a:lnTo>
                    <a:pt x="48" y="0"/>
                  </a:lnTo>
                  <a:lnTo>
                    <a:pt x="52" y="0"/>
                  </a:lnTo>
                  <a:lnTo>
                    <a:pt x="52" y="5"/>
                  </a:lnTo>
                  <a:lnTo>
                    <a:pt x="52" y="5"/>
                  </a:lnTo>
                  <a:lnTo>
                    <a:pt x="52"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2" name="Freeform 1499"/>
            <p:cNvSpPr>
              <a:spLocks/>
            </p:cNvSpPr>
            <p:nvPr/>
          </p:nvSpPr>
          <p:spPr bwMode="auto">
            <a:xfrm rot="2966587">
              <a:off x="7345754" y="4689475"/>
              <a:ext cx="60325" cy="92075"/>
            </a:xfrm>
            <a:custGeom>
              <a:avLst/>
              <a:gdLst/>
              <a:ahLst/>
              <a:cxnLst>
                <a:cxn ang="0">
                  <a:pos x="0" y="58"/>
                </a:cxn>
                <a:cxn ang="0">
                  <a:pos x="0" y="53"/>
                </a:cxn>
                <a:cxn ang="0">
                  <a:pos x="0" y="53"/>
                </a:cxn>
                <a:cxn ang="0">
                  <a:pos x="0" y="48"/>
                </a:cxn>
                <a:cxn ang="0">
                  <a:pos x="0" y="48"/>
                </a:cxn>
                <a:cxn ang="0">
                  <a:pos x="0" y="43"/>
                </a:cxn>
                <a:cxn ang="0">
                  <a:pos x="0" y="38"/>
                </a:cxn>
                <a:cxn ang="0">
                  <a:pos x="0" y="34"/>
                </a:cxn>
                <a:cxn ang="0">
                  <a:pos x="4" y="29"/>
                </a:cxn>
                <a:cxn ang="0">
                  <a:pos x="4" y="24"/>
                </a:cxn>
                <a:cxn ang="0">
                  <a:pos x="9" y="19"/>
                </a:cxn>
                <a:cxn ang="0">
                  <a:pos x="9" y="19"/>
                </a:cxn>
                <a:cxn ang="0">
                  <a:pos x="14" y="19"/>
                </a:cxn>
                <a:cxn ang="0">
                  <a:pos x="14" y="14"/>
                </a:cxn>
                <a:cxn ang="0">
                  <a:pos x="19" y="10"/>
                </a:cxn>
                <a:cxn ang="0">
                  <a:pos x="24" y="5"/>
                </a:cxn>
                <a:cxn ang="0">
                  <a:pos x="24" y="5"/>
                </a:cxn>
                <a:cxn ang="0">
                  <a:pos x="28" y="0"/>
                </a:cxn>
                <a:cxn ang="0">
                  <a:pos x="28" y="0"/>
                </a:cxn>
                <a:cxn ang="0">
                  <a:pos x="33" y="0"/>
                </a:cxn>
                <a:cxn ang="0">
                  <a:pos x="33" y="0"/>
                </a:cxn>
                <a:cxn ang="0">
                  <a:pos x="38" y="0"/>
                </a:cxn>
                <a:cxn ang="0">
                  <a:pos x="38" y="0"/>
                </a:cxn>
                <a:cxn ang="0">
                  <a:pos x="38" y="0"/>
                </a:cxn>
                <a:cxn ang="0">
                  <a:pos x="38" y="5"/>
                </a:cxn>
                <a:cxn ang="0">
                  <a:pos x="38" y="5"/>
                </a:cxn>
                <a:cxn ang="0">
                  <a:pos x="38" y="10"/>
                </a:cxn>
                <a:cxn ang="0">
                  <a:pos x="38" y="10"/>
                </a:cxn>
                <a:cxn ang="0">
                  <a:pos x="38" y="14"/>
                </a:cxn>
                <a:cxn ang="0">
                  <a:pos x="33" y="19"/>
                </a:cxn>
                <a:cxn ang="0">
                  <a:pos x="33" y="24"/>
                </a:cxn>
                <a:cxn ang="0">
                  <a:pos x="28" y="29"/>
                </a:cxn>
                <a:cxn ang="0">
                  <a:pos x="28" y="34"/>
                </a:cxn>
                <a:cxn ang="0">
                  <a:pos x="28" y="34"/>
                </a:cxn>
                <a:cxn ang="0">
                  <a:pos x="24" y="38"/>
                </a:cxn>
                <a:cxn ang="0">
                  <a:pos x="24" y="43"/>
                </a:cxn>
                <a:cxn ang="0">
                  <a:pos x="19" y="48"/>
                </a:cxn>
                <a:cxn ang="0">
                  <a:pos x="14" y="48"/>
                </a:cxn>
                <a:cxn ang="0">
                  <a:pos x="14" y="53"/>
                </a:cxn>
                <a:cxn ang="0">
                  <a:pos x="9" y="53"/>
                </a:cxn>
                <a:cxn ang="0">
                  <a:pos x="4" y="53"/>
                </a:cxn>
                <a:cxn ang="0">
                  <a:pos x="4" y="58"/>
                </a:cxn>
                <a:cxn ang="0">
                  <a:pos x="4" y="58"/>
                </a:cxn>
                <a:cxn ang="0">
                  <a:pos x="0" y="58"/>
                </a:cxn>
                <a:cxn ang="0">
                  <a:pos x="0" y="58"/>
                </a:cxn>
              </a:cxnLst>
              <a:rect l="0" t="0" r="r" b="b"/>
              <a:pathLst>
                <a:path w="38" h="58">
                  <a:moveTo>
                    <a:pt x="0" y="58"/>
                  </a:moveTo>
                  <a:lnTo>
                    <a:pt x="0" y="53"/>
                  </a:lnTo>
                  <a:lnTo>
                    <a:pt x="0" y="53"/>
                  </a:lnTo>
                  <a:lnTo>
                    <a:pt x="0" y="48"/>
                  </a:lnTo>
                  <a:lnTo>
                    <a:pt x="0" y="48"/>
                  </a:lnTo>
                  <a:lnTo>
                    <a:pt x="0" y="43"/>
                  </a:lnTo>
                  <a:lnTo>
                    <a:pt x="0" y="38"/>
                  </a:lnTo>
                  <a:lnTo>
                    <a:pt x="0" y="34"/>
                  </a:lnTo>
                  <a:lnTo>
                    <a:pt x="4" y="29"/>
                  </a:lnTo>
                  <a:lnTo>
                    <a:pt x="4" y="24"/>
                  </a:lnTo>
                  <a:lnTo>
                    <a:pt x="9" y="19"/>
                  </a:lnTo>
                  <a:lnTo>
                    <a:pt x="9" y="19"/>
                  </a:lnTo>
                  <a:lnTo>
                    <a:pt x="14" y="19"/>
                  </a:lnTo>
                  <a:lnTo>
                    <a:pt x="14" y="14"/>
                  </a:lnTo>
                  <a:lnTo>
                    <a:pt x="19" y="10"/>
                  </a:lnTo>
                  <a:lnTo>
                    <a:pt x="24" y="5"/>
                  </a:lnTo>
                  <a:lnTo>
                    <a:pt x="24" y="5"/>
                  </a:lnTo>
                  <a:lnTo>
                    <a:pt x="28" y="0"/>
                  </a:lnTo>
                  <a:lnTo>
                    <a:pt x="28" y="0"/>
                  </a:lnTo>
                  <a:lnTo>
                    <a:pt x="33" y="0"/>
                  </a:lnTo>
                  <a:lnTo>
                    <a:pt x="33" y="0"/>
                  </a:lnTo>
                  <a:lnTo>
                    <a:pt x="38" y="0"/>
                  </a:lnTo>
                  <a:lnTo>
                    <a:pt x="38" y="0"/>
                  </a:lnTo>
                  <a:lnTo>
                    <a:pt x="38" y="0"/>
                  </a:lnTo>
                  <a:lnTo>
                    <a:pt x="38" y="5"/>
                  </a:lnTo>
                  <a:lnTo>
                    <a:pt x="38" y="5"/>
                  </a:lnTo>
                  <a:lnTo>
                    <a:pt x="38" y="10"/>
                  </a:lnTo>
                  <a:lnTo>
                    <a:pt x="38" y="10"/>
                  </a:lnTo>
                  <a:lnTo>
                    <a:pt x="38" y="14"/>
                  </a:lnTo>
                  <a:lnTo>
                    <a:pt x="33" y="19"/>
                  </a:lnTo>
                  <a:lnTo>
                    <a:pt x="33" y="24"/>
                  </a:lnTo>
                  <a:lnTo>
                    <a:pt x="28" y="29"/>
                  </a:lnTo>
                  <a:lnTo>
                    <a:pt x="28" y="34"/>
                  </a:lnTo>
                  <a:lnTo>
                    <a:pt x="28" y="34"/>
                  </a:lnTo>
                  <a:lnTo>
                    <a:pt x="24" y="38"/>
                  </a:lnTo>
                  <a:lnTo>
                    <a:pt x="24" y="43"/>
                  </a:lnTo>
                  <a:lnTo>
                    <a:pt x="19" y="48"/>
                  </a:lnTo>
                  <a:lnTo>
                    <a:pt x="14" y="48"/>
                  </a:lnTo>
                  <a:lnTo>
                    <a:pt x="14" y="53"/>
                  </a:lnTo>
                  <a:lnTo>
                    <a:pt x="9" y="53"/>
                  </a:lnTo>
                  <a:lnTo>
                    <a:pt x="4" y="53"/>
                  </a:lnTo>
                  <a:lnTo>
                    <a:pt x="4" y="58"/>
                  </a:lnTo>
                  <a:lnTo>
                    <a:pt x="4" y="58"/>
                  </a:lnTo>
                  <a:lnTo>
                    <a:pt x="0" y="58"/>
                  </a:lnTo>
                  <a:lnTo>
                    <a:pt x="0" y="5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3" name="Freeform 1500"/>
            <p:cNvSpPr>
              <a:spLocks/>
            </p:cNvSpPr>
            <p:nvPr/>
          </p:nvSpPr>
          <p:spPr bwMode="auto">
            <a:xfrm rot="2966587">
              <a:off x="7260028" y="4484688"/>
              <a:ext cx="61913" cy="84138"/>
            </a:xfrm>
            <a:custGeom>
              <a:avLst/>
              <a:gdLst/>
              <a:ahLst/>
              <a:cxnLst>
                <a:cxn ang="0">
                  <a:pos x="0" y="53"/>
                </a:cxn>
                <a:cxn ang="0">
                  <a:pos x="0" y="53"/>
                </a:cxn>
                <a:cxn ang="0">
                  <a:pos x="0" y="53"/>
                </a:cxn>
                <a:cxn ang="0">
                  <a:pos x="0" y="48"/>
                </a:cxn>
                <a:cxn ang="0">
                  <a:pos x="0" y="43"/>
                </a:cxn>
                <a:cxn ang="0">
                  <a:pos x="0" y="43"/>
                </a:cxn>
                <a:cxn ang="0">
                  <a:pos x="0" y="38"/>
                </a:cxn>
                <a:cxn ang="0">
                  <a:pos x="5" y="33"/>
                </a:cxn>
                <a:cxn ang="0">
                  <a:pos x="5" y="29"/>
                </a:cxn>
                <a:cxn ang="0">
                  <a:pos x="10" y="24"/>
                </a:cxn>
                <a:cxn ang="0">
                  <a:pos x="10" y="19"/>
                </a:cxn>
                <a:cxn ang="0">
                  <a:pos x="10" y="19"/>
                </a:cxn>
                <a:cxn ang="0">
                  <a:pos x="15" y="14"/>
                </a:cxn>
                <a:cxn ang="0">
                  <a:pos x="15" y="9"/>
                </a:cxn>
                <a:cxn ang="0">
                  <a:pos x="19" y="9"/>
                </a:cxn>
                <a:cxn ang="0">
                  <a:pos x="24" y="5"/>
                </a:cxn>
                <a:cxn ang="0">
                  <a:pos x="24" y="0"/>
                </a:cxn>
                <a:cxn ang="0">
                  <a:pos x="29" y="0"/>
                </a:cxn>
                <a:cxn ang="0">
                  <a:pos x="34" y="0"/>
                </a:cxn>
                <a:cxn ang="0">
                  <a:pos x="34" y="0"/>
                </a:cxn>
                <a:cxn ang="0">
                  <a:pos x="39" y="0"/>
                </a:cxn>
                <a:cxn ang="0">
                  <a:pos x="39" y="0"/>
                </a:cxn>
                <a:cxn ang="0">
                  <a:pos x="39" y="0"/>
                </a:cxn>
                <a:cxn ang="0">
                  <a:pos x="39" y="0"/>
                </a:cxn>
                <a:cxn ang="0">
                  <a:pos x="39" y="0"/>
                </a:cxn>
                <a:cxn ang="0">
                  <a:pos x="39" y="5"/>
                </a:cxn>
                <a:cxn ang="0">
                  <a:pos x="39" y="9"/>
                </a:cxn>
                <a:cxn ang="0">
                  <a:pos x="39" y="9"/>
                </a:cxn>
                <a:cxn ang="0">
                  <a:pos x="39" y="14"/>
                </a:cxn>
                <a:cxn ang="0">
                  <a:pos x="39" y="19"/>
                </a:cxn>
                <a:cxn ang="0">
                  <a:pos x="34" y="24"/>
                </a:cxn>
                <a:cxn ang="0">
                  <a:pos x="34" y="29"/>
                </a:cxn>
                <a:cxn ang="0">
                  <a:pos x="29" y="33"/>
                </a:cxn>
                <a:cxn ang="0">
                  <a:pos x="29" y="33"/>
                </a:cxn>
                <a:cxn ang="0">
                  <a:pos x="29" y="38"/>
                </a:cxn>
                <a:cxn ang="0">
                  <a:pos x="24" y="43"/>
                </a:cxn>
                <a:cxn ang="0">
                  <a:pos x="19" y="43"/>
                </a:cxn>
                <a:cxn ang="0">
                  <a:pos x="19" y="48"/>
                </a:cxn>
                <a:cxn ang="0">
                  <a:pos x="15" y="53"/>
                </a:cxn>
                <a:cxn ang="0">
                  <a:pos x="10" y="53"/>
                </a:cxn>
                <a:cxn ang="0">
                  <a:pos x="10" y="53"/>
                </a:cxn>
                <a:cxn ang="0">
                  <a:pos x="5" y="53"/>
                </a:cxn>
                <a:cxn ang="0">
                  <a:pos x="5" y="53"/>
                </a:cxn>
                <a:cxn ang="0">
                  <a:pos x="0" y="53"/>
                </a:cxn>
                <a:cxn ang="0">
                  <a:pos x="0" y="53"/>
                </a:cxn>
              </a:cxnLst>
              <a:rect l="0" t="0" r="r" b="b"/>
              <a:pathLst>
                <a:path w="39" h="53">
                  <a:moveTo>
                    <a:pt x="0" y="53"/>
                  </a:moveTo>
                  <a:lnTo>
                    <a:pt x="0" y="53"/>
                  </a:lnTo>
                  <a:lnTo>
                    <a:pt x="0" y="53"/>
                  </a:lnTo>
                  <a:lnTo>
                    <a:pt x="0" y="48"/>
                  </a:lnTo>
                  <a:lnTo>
                    <a:pt x="0" y="43"/>
                  </a:lnTo>
                  <a:lnTo>
                    <a:pt x="0" y="43"/>
                  </a:lnTo>
                  <a:lnTo>
                    <a:pt x="0" y="38"/>
                  </a:lnTo>
                  <a:lnTo>
                    <a:pt x="5" y="33"/>
                  </a:lnTo>
                  <a:lnTo>
                    <a:pt x="5" y="29"/>
                  </a:lnTo>
                  <a:lnTo>
                    <a:pt x="10" y="24"/>
                  </a:lnTo>
                  <a:lnTo>
                    <a:pt x="10" y="19"/>
                  </a:lnTo>
                  <a:lnTo>
                    <a:pt x="10" y="19"/>
                  </a:lnTo>
                  <a:lnTo>
                    <a:pt x="15" y="14"/>
                  </a:lnTo>
                  <a:lnTo>
                    <a:pt x="15" y="9"/>
                  </a:lnTo>
                  <a:lnTo>
                    <a:pt x="19" y="9"/>
                  </a:lnTo>
                  <a:lnTo>
                    <a:pt x="24" y="5"/>
                  </a:lnTo>
                  <a:lnTo>
                    <a:pt x="24" y="0"/>
                  </a:lnTo>
                  <a:lnTo>
                    <a:pt x="29" y="0"/>
                  </a:lnTo>
                  <a:lnTo>
                    <a:pt x="34" y="0"/>
                  </a:lnTo>
                  <a:lnTo>
                    <a:pt x="34" y="0"/>
                  </a:lnTo>
                  <a:lnTo>
                    <a:pt x="39" y="0"/>
                  </a:lnTo>
                  <a:lnTo>
                    <a:pt x="39" y="0"/>
                  </a:lnTo>
                  <a:lnTo>
                    <a:pt x="39" y="0"/>
                  </a:lnTo>
                  <a:lnTo>
                    <a:pt x="39" y="0"/>
                  </a:lnTo>
                  <a:lnTo>
                    <a:pt x="39" y="0"/>
                  </a:lnTo>
                  <a:lnTo>
                    <a:pt x="39" y="5"/>
                  </a:lnTo>
                  <a:lnTo>
                    <a:pt x="39" y="9"/>
                  </a:lnTo>
                  <a:lnTo>
                    <a:pt x="39" y="9"/>
                  </a:lnTo>
                  <a:lnTo>
                    <a:pt x="39" y="14"/>
                  </a:lnTo>
                  <a:lnTo>
                    <a:pt x="39" y="19"/>
                  </a:lnTo>
                  <a:lnTo>
                    <a:pt x="34" y="24"/>
                  </a:lnTo>
                  <a:lnTo>
                    <a:pt x="34" y="29"/>
                  </a:lnTo>
                  <a:lnTo>
                    <a:pt x="29" y="33"/>
                  </a:lnTo>
                  <a:lnTo>
                    <a:pt x="29" y="33"/>
                  </a:lnTo>
                  <a:lnTo>
                    <a:pt x="29" y="38"/>
                  </a:lnTo>
                  <a:lnTo>
                    <a:pt x="24" y="43"/>
                  </a:lnTo>
                  <a:lnTo>
                    <a:pt x="19" y="43"/>
                  </a:lnTo>
                  <a:lnTo>
                    <a:pt x="19" y="48"/>
                  </a:lnTo>
                  <a:lnTo>
                    <a:pt x="15" y="53"/>
                  </a:lnTo>
                  <a:lnTo>
                    <a:pt x="10" y="53"/>
                  </a:lnTo>
                  <a:lnTo>
                    <a:pt x="10" y="53"/>
                  </a:lnTo>
                  <a:lnTo>
                    <a:pt x="5" y="53"/>
                  </a:lnTo>
                  <a:lnTo>
                    <a:pt x="5" y="53"/>
                  </a:lnTo>
                  <a:lnTo>
                    <a:pt x="0" y="53"/>
                  </a:lnTo>
                  <a:lnTo>
                    <a:pt x="0" y="5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4" name="Freeform 1501"/>
            <p:cNvSpPr>
              <a:spLocks/>
            </p:cNvSpPr>
            <p:nvPr/>
          </p:nvSpPr>
          <p:spPr bwMode="auto">
            <a:xfrm rot="2966587">
              <a:off x="7553716" y="4040188"/>
              <a:ext cx="60325" cy="92075"/>
            </a:xfrm>
            <a:custGeom>
              <a:avLst/>
              <a:gdLst/>
              <a:ahLst/>
              <a:cxnLst>
                <a:cxn ang="0">
                  <a:pos x="0" y="0"/>
                </a:cxn>
                <a:cxn ang="0">
                  <a:pos x="5" y="0"/>
                </a:cxn>
                <a:cxn ang="0">
                  <a:pos x="5" y="0"/>
                </a:cxn>
                <a:cxn ang="0">
                  <a:pos x="9" y="0"/>
                </a:cxn>
                <a:cxn ang="0">
                  <a:pos x="9" y="0"/>
                </a:cxn>
                <a:cxn ang="0">
                  <a:pos x="14" y="5"/>
                </a:cxn>
                <a:cxn ang="0">
                  <a:pos x="14" y="5"/>
                </a:cxn>
                <a:cxn ang="0">
                  <a:pos x="19" y="10"/>
                </a:cxn>
                <a:cxn ang="0">
                  <a:pos x="24" y="14"/>
                </a:cxn>
                <a:cxn ang="0">
                  <a:pos x="24" y="19"/>
                </a:cxn>
                <a:cxn ang="0">
                  <a:pos x="29" y="24"/>
                </a:cxn>
                <a:cxn ang="0">
                  <a:pos x="29" y="24"/>
                </a:cxn>
                <a:cxn ang="0">
                  <a:pos x="33" y="29"/>
                </a:cxn>
                <a:cxn ang="0">
                  <a:pos x="33" y="34"/>
                </a:cxn>
                <a:cxn ang="0">
                  <a:pos x="33" y="38"/>
                </a:cxn>
                <a:cxn ang="0">
                  <a:pos x="38" y="38"/>
                </a:cxn>
                <a:cxn ang="0">
                  <a:pos x="38" y="43"/>
                </a:cxn>
                <a:cxn ang="0">
                  <a:pos x="38" y="48"/>
                </a:cxn>
                <a:cxn ang="0">
                  <a:pos x="38" y="53"/>
                </a:cxn>
                <a:cxn ang="0">
                  <a:pos x="38" y="53"/>
                </a:cxn>
                <a:cxn ang="0">
                  <a:pos x="38" y="58"/>
                </a:cxn>
                <a:cxn ang="0">
                  <a:pos x="38" y="58"/>
                </a:cxn>
                <a:cxn ang="0">
                  <a:pos x="38" y="58"/>
                </a:cxn>
                <a:cxn ang="0">
                  <a:pos x="33" y="58"/>
                </a:cxn>
                <a:cxn ang="0">
                  <a:pos x="33" y="58"/>
                </a:cxn>
                <a:cxn ang="0">
                  <a:pos x="29" y="58"/>
                </a:cxn>
                <a:cxn ang="0">
                  <a:pos x="29" y="53"/>
                </a:cxn>
                <a:cxn ang="0">
                  <a:pos x="24" y="53"/>
                </a:cxn>
                <a:cxn ang="0">
                  <a:pos x="19" y="48"/>
                </a:cxn>
                <a:cxn ang="0">
                  <a:pos x="19" y="48"/>
                </a:cxn>
                <a:cxn ang="0">
                  <a:pos x="14" y="43"/>
                </a:cxn>
                <a:cxn ang="0">
                  <a:pos x="14" y="38"/>
                </a:cxn>
                <a:cxn ang="0">
                  <a:pos x="9" y="34"/>
                </a:cxn>
                <a:cxn ang="0">
                  <a:pos x="9" y="34"/>
                </a:cxn>
                <a:cxn ang="0">
                  <a:pos x="5" y="29"/>
                </a:cxn>
                <a:cxn ang="0">
                  <a:pos x="5" y="24"/>
                </a:cxn>
                <a:cxn ang="0">
                  <a:pos x="0" y="19"/>
                </a:cxn>
                <a:cxn ang="0">
                  <a:pos x="0" y="19"/>
                </a:cxn>
                <a:cxn ang="0">
                  <a:pos x="0" y="14"/>
                </a:cxn>
                <a:cxn ang="0">
                  <a:pos x="0" y="10"/>
                </a:cxn>
                <a:cxn ang="0">
                  <a:pos x="0" y="5"/>
                </a:cxn>
                <a:cxn ang="0">
                  <a:pos x="0" y="5"/>
                </a:cxn>
                <a:cxn ang="0">
                  <a:pos x="0" y="0"/>
                </a:cxn>
                <a:cxn ang="0">
                  <a:pos x="0" y="0"/>
                </a:cxn>
                <a:cxn ang="0">
                  <a:pos x="0" y="0"/>
                </a:cxn>
              </a:cxnLst>
              <a:rect l="0" t="0" r="r" b="b"/>
              <a:pathLst>
                <a:path w="38" h="58">
                  <a:moveTo>
                    <a:pt x="0" y="0"/>
                  </a:moveTo>
                  <a:lnTo>
                    <a:pt x="5" y="0"/>
                  </a:lnTo>
                  <a:lnTo>
                    <a:pt x="5" y="0"/>
                  </a:lnTo>
                  <a:lnTo>
                    <a:pt x="9" y="0"/>
                  </a:lnTo>
                  <a:lnTo>
                    <a:pt x="9" y="0"/>
                  </a:lnTo>
                  <a:lnTo>
                    <a:pt x="14" y="5"/>
                  </a:lnTo>
                  <a:lnTo>
                    <a:pt x="14" y="5"/>
                  </a:lnTo>
                  <a:lnTo>
                    <a:pt x="19" y="10"/>
                  </a:lnTo>
                  <a:lnTo>
                    <a:pt x="24" y="14"/>
                  </a:lnTo>
                  <a:lnTo>
                    <a:pt x="24" y="19"/>
                  </a:lnTo>
                  <a:lnTo>
                    <a:pt x="29" y="24"/>
                  </a:lnTo>
                  <a:lnTo>
                    <a:pt x="29" y="24"/>
                  </a:lnTo>
                  <a:lnTo>
                    <a:pt x="33" y="29"/>
                  </a:lnTo>
                  <a:lnTo>
                    <a:pt x="33" y="34"/>
                  </a:lnTo>
                  <a:lnTo>
                    <a:pt x="33" y="38"/>
                  </a:lnTo>
                  <a:lnTo>
                    <a:pt x="38" y="38"/>
                  </a:lnTo>
                  <a:lnTo>
                    <a:pt x="38" y="43"/>
                  </a:lnTo>
                  <a:lnTo>
                    <a:pt x="38" y="48"/>
                  </a:lnTo>
                  <a:lnTo>
                    <a:pt x="38" y="53"/>
                  </a:lnTo>
                  <a:lnTo>
                    <a:pt x="38" y="53"/>
                  </a:lnTo>
                  <a:lnTo>
                    <a:pt x="38" y="58"/>
                  </a:lnTo>
                  <a:lnTo>
                    <a:pt x="38" y="58"/>
                  </a:lnTo>
                  <a:lnTo>
                    <a:pt x="38" y="58"/>
                  </a:lnTo>
                  <a:lnTo>
                    <a:pt x="33" y="58"/>
                  </a:lnTo>
                  <a:lnTo>
                    <a:pt x="33" y="58"/>
                  </a:lnTo>
                  <a:lnTo>
                    <a:pt x="29" y="58"/>
                  </a:lnTo>
                  <a:lnTo>
                    <a:pt x="29" y="53"/>
                  </a:lnTo>
                  <a:lnTo>
                    <a:pt x="24" y="53"/>
                  </a:lnTo>
                  <a:lnTo>
                    <a:pt x="19" y="48"/>
                  </a:lnTo>
                  <a:lnTo>
                    <a:pt x="19" y="48"/>
                  </a:lnTo>
                  <a:lnTo>
                    <a:pt x="14" y="43"/>
                  </a:lnTo>
                  <a:lnTo>
                    <a:pt x="14" y="38"/>
                  </a:lnTo>
                  <a:lnTo>
                    <a:pt x="9" y="34"/>
                  </a:lnTo>
                  <a:lnTo>
                    <a:pt x="9" y="34"/>
                  </a:lnTo>
                  <a:lnTo>
                    <a:pt x="5" y="29"/>
                  </a:lnTo>
                  <a:lnTo>
                    <a:pt x="5" y="24"/>
                  </a:lnTo>
                  <a:lnTo>
                    <a:pt x="0" y="19"/>
                  </a:lnTo>
                  <a:lnTo>
                    <a:pt x="0" y="19"/>
                  </a:lnTo>
                  <a:lnTo>
                    <a:pt x="0" y="14"/>
                  </a:lnTo>
                  <a:lnTo>
                    <a:pt x="0" y="10"/>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5" name="Freeform 1502"/>
            <p:cNvSpPr>
              <a:spLocks/>
            </p:cNvSpPr>
            <p:nvPr/>
          </p:nvSpPr>
          <p:spPr bwMode="auto">
            <a:xfrm rot="2966587">
              <a:off x="7175892" y="3695700"/>
              <a:ext cx="68262" cy="84137"/>
            </a:xfrm>
            <a:custGeom>
              <a:avLst/>
              <a:gdLst/>
              <a:ahLst/>
              <a:cxnLst>
                <a:cxn ang="0">
                  <a:pos x="5" y="0"/>
                </a:cxn>
                <a:cxn ang="0">
                  <a:pos x="5" y="0"/>
                </a:cxn>
                <a:cxn ang="0">
                  <a:pos x="5" y="0"/>
                </a:cxn>
                <a:cxn ang="0">
                  <a:pos x="10" y="0"/>
                </a:cxn>
                <a:cxn ang="0">
                  <a:pos x="10" y="0"/>
                </a:cxn>
                <a:cxn ang="0">
                  <a:pos x="14" y="0"/>
                </a:cxn>
                <a:cxn ang="0">
                  <a:pos x="19" y="5"/>
                </a:cxn>
                <a:cxn ang="0">
                  <a:pos x="24" y="10"/>
                </a:cxn>
                <a:cxn ang="0">
                  <a:pos x="24" y="10"/>
                </a:cxn>
                <a:cxn ang="0">
                  <a:pos x="29" y="15"/>
                </a:cxn>
                <a:cxn ang="0">
                  <a:pos x="34" y="20"/>
                </a:cxn>
                <a:cxn ang="0">
                  <a:pos x="34" y="20"/>
                </a:cxn>
                <a:cxn ang="0">
                  <a:pos x="34" y="24"/>
                </a:cxn>
                <a:cxn ang="0">
                  <a:pos x="38" y="29"/>
                </a:cxn>
                <a:cxn ang="0">
                  <a:pos x="38" y="34"/>
                </a:cxn>
                <a:cxn ang="0">
                  <a:pos x="43" y="39"/>
                </a:cxn>
                <a:cxn ang="0">
                  <a:pos x="43" y="39"/>
                </a:cxn>
                <a:cxn ang="0">
                  <a:pos x="43" y="44"/>
                </a:cxn>
                <a:cxn ang="0">
                  <a:pos x="43" y="48"/>
                </a:cxn>
                <a:cxn ang="0">
                  <a:pos x="43" y="48"/>
                </a:cxn>
                <a:cxn ang="0">
                  <a:pos x="43" y="53"/>
                </a:cxn>
                <a:cxn ang="0">
                  <a:pos x="43" y="53"/>
                </a:cxn>
                <a:cxn ang="0">
                  <a:pos x="43" y="53"/>
                </a:cxn>
                <a:cxn ang="0">
                  <a:pos x="38" y="53"/>
                </a:cxn>
                <a:cxn ang="0">
                  <a:pos x="38" y="53"/>
                </a:cxn>
                <a:cxn ang="0">
                  <a:pos x="34" y="53"/>
                </a:cxn>
                <a:cxn ang="0">
                  <a:pos x="34" y="53"/>
                </a:cxn>
                <a:cxn ang="0">
                  <a:pos x="29" y="48"/>
                </a:cxn>
                <a:cxn ang="0">
                  <a:pos x="29" y="48"/>
                </a:cxn>
                <a:cxn ang="0">
                  <a:pos x="24" y="44"/>
                </a:cxn>
                <a:cxn ang="0">
                  <a:pos x="19" y="39"/>
                </a:cxn>
                <a:cxn ang="0">
                  <a:pos x="14" y="39"/>
                </a:cxn>
                <a:cxn ang="0">
                  <a:pos x="14" y="34"/>
                </a:cxn>
                <a:cxn ang="0">
                  <a:pos x="14" y="34"/>
                </a:cxn>
                <a:cxn ang="0">
                  <a:pos x="10" y="29"/>
                </a:cxn>
                <a:cxn ang="0">
                  <a:pos x="10" y="24"/>
                </a:cxn>
                <a:cxn ang="0">
                  <a:pos x="5" y="20"/>
                </a:cxn>
                <a:cxn ang="0">
                  <a:pos x="5" y="15"/>
                </a:cxn>
                <a:cxn ang="0">
                  <a:pos x="0" y="10"/>
                </a:cxn>
                <a:cxn ang="0">
                  <a:pos x="0" y="10"/>
                </a:cxn>
                <a:cxn ang="0">
                  <a:pos x="0" y="5"/>
                </a:cxn>
                <a:cxn ang="0">
                  <a:pos x="0" y="0"/>
                </a:cxn>
                <a:cxn ang="0">
                  <a:pos x="0" y="0"/>
                </a:cxn>
                <a:cxn ang="0">
                  <a:pos x="5" y="0"/>
                </a:cxn>
                <a:cxn ang="0">
                  <a:pos x="5" y="0"/>
                </a:cxn>
              </a:cxnLst>
              <a:rect l="0" t="0" r="r" b="b"/>
              <a:pathLst>
                <a:path w="43" h="53">
                  <a:moveTo>
                    <a:pt x="5" y="0"/>
                  </a:moveTo>
                  <a:lnTo>
                    <a:pt x="5" y="0"/>
                  </a:lnTo>
                  <a:lnTo>
                    <a:pt x="5" y="0"/>
                  </a:lnTo>
                  <a:lnTo>
                    <a:pt x="10" y="0"/>
                  </a:lnTo>
                  <a:lnTo>
                    <a:pt x="10" y="0"/>
                  </a:lnTo>
                  <a:lnTo>
                    <a:pt x="14" y="0"/>
                  </a:lnTo>
                  <a:lnTo>
                    <a:pt x="19" y="5"/>
                  </a:lnTo>
                  <a:lnTo>
                    <a:pt x="24" y="10"/>
                  </a:lnTo>
                  <a:lnTo>
                    <a:pt x="24" y="10"/>
                  </a:lnTo>
                  <a:lnTo>
                    <a:pt x="29" y="15"/>
                  </a:lnTo>
                  <a:lnTo>
                    <a:pt x="34" y="20"/>
                  </a:lnTo>
                  <a:lnTo>
                    <a:pt x="34" y="20"/>
                  </a:lnTo>
                  <a:lnTo>
                    <a:pt x="34" y="24"/>
                  </a:lnTo>
                  <a:lnTo>
                    <a:pt x="38" y="29"/>
                  </a:lnTo>
                  <a:lnTo>
                    <a:pt x="38" y="34"/>
                  </a:lnTo>
                  <a:lnTo>
                    <a:pt x="43" y="39"/>
                  </a:lnTo>
                  <a:lnTo>
                    <a:pt x="43" y="39"/>
                  </a:lnTo>
                  <a:lnTo>
                    <a:pt x="43" y="44"/>
                  </a:lnTo>
                  <a:lnTo>
                    <a:pt x="43" y="48"/>
                  </a:lnTo>
                  <a:lnTo>
                    <a:pt x="43" y="48"/>
                  </a:lnTo>
                  <a:lnTo>
                    <a:pt x="43" y="53"/>
                  </a:lnTo>
                  <a:lnTo>
                    <a:pt x="43" y="53"/>
                  </a:lnTo>
                  <a:lnTo>
                    <a:pt x="43" y="53"/>
                  </a:lnTo>
                  <a:lnTo>
                    <a:pt x="38" y="53"/>
                  </a:lnTo>
                  <a:lnTo>
                    <a:pt x="38" y="53"/>
                  </a:lnTo>
                  <a:lnTo>
                    <a:pt x="34" y="53"/>
                  </a:lnTo>
                  <a:lnTo>
                    <a:pt x="34" y="53"/>
                  </a:lnTo>
                  <a:lnTo>
                    <a:pt x="29" y="48"/>
                  </a:lnTo>
                  <a:lnTo>
                    <a:pt x="29" y="48"/>
                  </a:lnTo>
                  <a:lnTo>
                    <a:pt x="24" y="44"/>
                  </a:lnTo>
                  <a:lnTo>
                    <a:pt x="19" y="39"/>
                  </a:lnTo>
                  <a:lnTo>
                    <a:pt x="14" y="39"/>
                  </a:lnTo>
                  <a:lnTo>
                    <a:pt x="14" y="34"/>
                  </a:lnTo>
                  <a:lnTo>
                    <a:pt x="14" y="34"/>
                  </a:lnTo>
                  <a:lnTo>
                    <a:pt x="10" y="29"/>
                  </a:lnTo>
                  <a:lnTo>
                    <a:pt x="10" y="24"/>
                  </a:lnTo>
                  <a:lnTo>
                    <a:pt x="5" y="20"/>
                  </a:lnTo>
                  <a:lnTo>
                    <a:pt x="5" y="15"/>
                  </a:lnTo>
                  <a:lnTo>
                    <a:pt x="0" y="10"/>
                  </a:lnTo>
                  <a:lnTo>
                    <a:pt x="0" y="10"/>
                  </a:lnTo>
                  <a:lnTo>
                    <a:pt x="0" y="5"/>
                  </a:lnTo>
                  <a:lnTo>
                    <a:pt x="0" y="0"/>
                  </a:lnTo>
                  <a:lnTo>
                    <a:pt x="0"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6" name="Freeform 1503"/>
            <p:cNvSpPr>
              <a:spLocks/>
            </p:cNvSpPr>
            <p:nvPr/>
          </p:nvSpPr>
          <p:spPr bwMode="auto">
            <a:xfrm rot="2966587">
              <a:off x="7398141" y="3697288"/>
              <a:ext cx="68263" cy="84137"/>
            </a:xfrm>
            <a:custGeom>
              <a:avLst/>
              <a:gdLst/>
              <a:ahLst/>
              <a:cxnLst>
                <a:cxn ang="0">
                  <a:pos x="0" y="0"/>
                </a:cxn>
                <a:cxn ang="0">
                  <a:pos x="5" y="0"/>
                </a:cxn>
                <a:cxn ang="0">
                  <a:pos x="5" y="0"/>
                </a:cxn>
                <a:cxn ang="0">
                  <a:pos x="10" y="0"/>
                </a:cxn>
                <a:cxn ang="0">
                  <a:pos x="10" y="0"/>
                </a:cxn>
                <a:cxn ang="0">
                  <a:pos x="15" y="5"/>
                </a:cxn>
                <a:cxn ang="0">
                  <a:pos x="19" y="5"/>
                </a:cxn>
                <a:cxn ang="0">
                  <a:pos x="19" y="9"/>
                </a:cxn>
                <a:cxn ang="0">
                  <a:pos x="24" y="9"/>
                </a:cxn>
                <a:cxn ang="0">
                  <a:pos x="29" y="14"/>
                </a:cxn>
                <a:cxn ang="0">
                  <a:pos x="29" y="19"/>
                </a:cxn>
                <a:cxn ang="0">
                  <a:pos x="29" y="19"/>
                </a:cxn>
                <a:cxn ang="0">
                  <a:pos x="34" y="24"/>
                </a:cxn>
                <a:cxn ang="0">
                  <a:pos x="39" y="29"/>
                </a:cxn>
                <a:cxn ang="0">
                  <a:pos x="39" y="33"/>
                </a:cxn>
                <a:cxn ang="0">
                  <a:pos x="39" y="38"/>
                </a:cxn>
                <a:cxn ang="0">
                  <a:pos x="43" y="43"/>
                </a:cxn>
                <a:cxn ang="0">
                  <a:pos x="43" y="43"/>
                </a:cxn>
                <a:cxn ang="0">
                  <a:pos x="43" y="48"/>
                </a:cxn>
                <a:cxn ang="0">
                  <a:pos x="43" y="48"/>
                </a:cxn>
                <a:cxn ang="0">
                  <a:pos x="43" y="53"/>
                </a:cxn>
                <a:cxn ang="0">
                  <a:pos x="43" y="53"/>
                </a:cxn>
                <a:cxn ang="0">
                  <a:pos x="43" y="53"/>
                </a:cxn>
                <a:cxn ang="0">
                  <a:pos x="39" y="53"/>
                </a:cxn>
                <a:cxn ang="0">
                  <a:pos x="39" y="53"/>
                </a:cxn>
                <a:cxn ang="0">
                  <a:pos x="34" y="53"/>
                </a:cxn>
                <a:cxn ang="0">
                  <a:pos x="34" y="53"/>
                </a:cxn>
                <a:cxn ang="0">
                  <a:pos x="29" y="48"/>
                </a:cxn>
                <a:cxn ang="0">
                  <a:pos x="24" y="48"/>
                </a:cxn>
                <a:cxn ang="0">
                  <a:pos x="24" y="43"/>
                </a:cxn>
                <a:cxn ang="0">
                  <a:pos x="19" y="43"/>
                </a:cxn>
                <a:cxn ang="0">
                  <a:pos x="15" y="38"/>
                </a:cxn>
                <a:cxn ang="0">
                  <a:pos x="15" y="33"/>
                </a:cxn>
                <a:cxn ang="0">
                  <a:pos x="15" y="33"/>
                </a:cxn>
                <a:cxn ang="0">
                  <a:pos x="10" y="29"/>
                </a:cxn>
                <a:cxn ang="0">
                  <a:pos x="5" y="24"/>
                </a:cxn>
                <a:cxn ang="0">
                  <a:pos x="5" y="19"/>
                </a:cxn>
                <a:cxn ang="0">
                  <a:pos x="0" y="14"/>
                </a:cxn>
                <a:cxn ang="0">
                  <a:pos x="0" y="14"/>
                </a:cxn>
                <a:cxn ang="0">
                  <a:pos x="0" y="9"/>
                </a:cxn>
                <a:cxn ang="0">
                  <a:pos x="0" y="5"/>
                </a:cxn>
                <a:cxn ang="0">
                  <a:pos x="0" y="5"/>
                </a:cxn>
                <a:cxn ang="0">
                  <a:pos x="0" y="0"/>
                </a:cxn>
                <a:cxn ang="0">
                  <a:pos x="0" y="0"/>
                </a:cxn>
                <a:cxn ang="0">
                  <a:pos x="0" y="0"/>
                </a:cxn>
              </a:cxnLst>
              <a:rect l="0" t="0" r="r" b="b"/>
              <a:pathLst>
                <a:path w="43" h="53">
                  <a:moveTo>
                    <a:pt x="0" y="0"/>
                  </a:moveTo>
                  <a:lnTo>
                    <a:pt x="5" y="0"/>
                  </a:lnTo>
                  <a:lnTo>
                    <a:pt x="5" y="0"/>
                  </a:lnTo>
                  <a:lnTo>
                    <a:pt x="10" y="0"/>
                  </a:lnTo>
                  <a:lnTo>
                    <a:pt x="10" y="0"/>
                  </a:lnTo>
                  <a:lnTo>
                    <a:pt x="15" y="5"/>
                  </a:lnTo>
                  <a:lnTo>
                    <a:pt x="19" y="5"/>
                  </a:lnTo>
                  <a:lnTo>
                    <a:pt x="19" y="9"/>
                  </a:lnTo>
                  <a:lnTo>
                    <a:pt x="24" y="9"/>
                  </a:lnTo>
                  <a:lnTo>
                    <a:pt x="29" y="14"/>
                  </a:lnTo>
                  <a:lnTo>
                    <a:pt x="29" y="19"/>
                  </a:lnTo>
                  <a:lnTo>
                    <a:pt x="29" y="19"/>
                  </a:lnTo>
                  <a:lnTo>
                    <a:pt x="34" y="24"/>
                  </a:lnTo>
                  <a:lnTo>
                    <a:pt x="39" y="29"/>
                  </a:lnTo>
                  <a:lnTo>
                    <a:pt x="39" y="33"/>
                  </a:lnTo>
                  <a:lnTo>
                    <a:pt x="39" y="38"/>
                  </a:lnTo>
                  <a:lnTo>
                    <a:pt x="43" y="43"/>
                  </a:lnTo>
                  <a:lnTo>
                    <a:pt x="43" y="43"/>
                  </a:lnTo>
                  <a:lnTo>
                    <a:pt x="43" y="48"/>
                  </a:lnTo>
                  <a:lnTo>
                    <a:pt x="43" y="48"/>
                  </a:lnTo>
                  <a:lnTo>
                    <a:pt x="43" y="53"/>
                  </a:lnTo>
                  <a:lnTo>
                    <a:pt x="43" y="53"/>
                  </a:lnTo>
                  <a:lnTo>
                    <a:pt x="43" y="53"/>
                  </a:lnTo>
                  <a:lnTo>
                    <a:pt x="39" y="53"/>
                  </a:lnTo>
                  <a:lnTo>
                    <a:pt x="39" y="53"/>
                  </a:lnTo>
                  <a:lnTo>
                    <a:pt x="34" y="53"/>
                  </a:lnTo>
                  <a:lnTo>
                    <a:pt x="34" y="53"/>
                  </a:lnTo>
                  <a:lnTo>
                    <a:pt x="29" y="48"/>
                  </a:lnTo>
                  <a:lnTo>
                    <a:pt x="24" y="48"/>
                  </a:lnTo>
                  <a:lnTo>
                    <a:pt x="24" y="43"/>
                  </a:lnTo>
                  <a:lnTo>
                    <a:pt x="19" y="43"/>
                  </a:lnTo>
                  <a:lnTo>
                    <a:pt x="15" y="38"/>
                  </a:lnTo>
                  <a:lnTo>
                    <a:pt x="15" y="33"/>
                  </a:lnTo>
                  <a:lnTo>
                    <a:pt x="15" y="33"/>
                  </a:lnTo>
                  <a:lnTo>
                    <a:pt x="10" y="29"/>
                  </a:lnTo>
                  <a:lnTo>
                    <a:pt x="5" y="24"/>
                  </a:lnTo>
                  <a:lnTo>
                    <a:pt x="5" y="19"/>
                  </a:lnTo>
                  <a:lnTo>
                    <a:pt x="0" y="14"/>
                  </a:lnTo>
                  <a:lnTo>
                    <a:pt x="0" y="14"/>
                  </a:lnTo>
                  <a:lnTo>
                    <a:pt x="0" y="9"/>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7" name="Freeform 1504"/>
            <p:cNvSpPr>
              <a:spLocks/>
            </p:cNvSpPr>
            <p:nvPr/>
          </p:nvSpPr>
          <p:spPr bwMode="auto">
            <a:xfrm rot="2966587">
              <a:off x="7278284" y="3999707"/>
              <a:ext cx="106363" cy="38100"/>
            </a:xfrm>
            <a:custGeom>
              <a:avLst/>
              <a:gdLst/>
              <a:ahLst/>
              <a:cxnLst>
                <a:cxn ang="0">
                  <a:pos x="0" y="15"/>
                </a:cxn>
                <a:cxn ang="0">
                  <a:pos x="0" y="15"/>
                </a:cxn>
                <a:cxn ang="0">
                  <a:pos x="0" y="10"/>
                </a:cxn>
                <a:cxn ang="0">
                  <a:pos x="0" y="10"/>
                </a:cxn>
                <a:cxn ang="0">
                  <a:pos x="5" y="10"/>
                </a:cxn>
                <a:cxn ang="0">
                  <a:pos x="10" y="5"/>
                </a:cxn>
                <a:cxn ang="0">
                  <a:pos x="14" y="5"/>
                </a:cxn>
                <a:cxn ang="0">
                  <a:pos x="14" y="5"/>
                </a:cxn>
                <a:cxn ang="0">
                  <a:pos x="19" y="5"/>
                </a:cxn>
                <a:cxn ang="0">
                  <a:pos x="29" y="0"/>
                </a:cxn>
                <a:cxn ang="0">
                  <a:pos x="34" y="0"/>
                </a:cxn>
                <a:cxn ang="0">
                  <a:pos x="34" y="0"/>
                </a:cxn>
                <a:cxn ang="0">
                  <a:pos x="38" y="0"/>
                </a:cxn>
                <a:cxn ang="0">
                  <a:pos x="43" y="0"/>
                </a:cxn>
                <a:cxn ang="0">
                  <a:pos x="48" y="0"/>
                </a:cxn>
                <a:cxn ang="0">
                  <a:pos x="53" y="5"/>
                </a:cxn>
                <a:cxn ang="0">
                  <a:pos x="58" y="5"/>
                </a:cxn>
                <a:cxn ang="0">
                  <a:pos x="58" y="5"/>
                </a:cxn>
                <a:cxn ang="0">
                  <a:pos x="62" y="5"/>
                </a:cxn>
                <a:cxn ang="0">
                  <a:pos x="62" y="10"/>
                </a:cxn>
                <a:cxn ang="0">
                  <a:pos x="67" y="10"/>
                </a:cxn>
                <a:cxn ang="0">
                  <a:pos x="67" y="10"/>
                </a:cxn>
                <a:cxn ang="0">
                  <a:pos x="67" y="10"/>
                </a:cxn>
                <a:cxn ang="0">
                  <a:pos x="67" y="15"/>
                </a:cxn>
                <a:cxn ang="0">
                  <a:pos x="62" y="15"/>
                </a:cxn>
                <a:cxn ang="0">
                  <a:pos x="62" y="15"/>
                </a:cxn>
                <a:cxn ang="0">
                  <a:pos x="58" y="20"/>
                </a:cxn>
                <a:cxn ang="0">
                  <a:pos x="58" y="20"/>
                </a:cxn>
                <a:cxn ang="0">
                  <a:pos x="53" y="20"/>
                </a:cxn>
                <a:cxn ang="0">
                  <a:pos x="48" y="24"/>
                </a:cxn>
                <a:cxn ang="0">
                  <a:pos x="43" y="24"/>
                </a:cxn>
                <a:cxn ang="0">
                  <a:pos x="38" y="24"/>
                </a:cxn>
                <a:cxn ang="0">
                  <a:pos x="34" y="24"/>
                </a:cxn>
                <a:cxn ang="0">
                  <a:pos x="34" y="24"/>
                </a:cxn>
                <a:cxn ang="0">
                  <a:pos x="29" y="24"/>
                </a:cxn>
                <a:cxn ang="0">
                  <a:pos x="24" y="24"/>
                </a:cxn>
                <a:cxn ang="0">
                  <a:pos x="19" y="24"/>
                </a:cxn>
                <a:cxn ang="0">
                  <a:pos x="14" y="24"/>
                </a:cxn>
                <a:cxn ang="0">
                  <a:pos x="10" y="24"/>
                </a:cxn>
                <a:cxn ang="0">
                  <a:pos x="5" y="20"/>
                </a:cxn>
                <a:cxn ang="0">
                  <a:pos x="5" y="20"/>
                </a:cxn>
                <a:cxn ang="0">
                  <a:pos x="0" y="20"/>
                </a:cxn>
                <a:cxn ang="0">
                  <a:pos x="0" y="15"/>
                </a:cxn>
                <a:cxn ang="0">
                  <a:pos x="0" y="15"/>
                </a:cxn>
                <a:cxn ang="0">
                  <a:pos x="0" y="15"/>
                </a:cxn>
              </a:cxnLst>
              <a:rect l="0" t="0" r="r" b="b"/>
              <a:pathLst>
                <a:path w="67" h="24">
                  <a:moveTo>
                    <a:pt x="0" y="15"/>
                  </a:moveTo>
                  <a:lnTo>
                    <a:pt x="0" y="15"/>
                  </a:lnTo>
                  <a:lnTo>
                    <a:pt x="0" y="10"/>
                  </a:lnTo>
                  <a:lnTo>
                    <a:pt x="0" y="10"/>
                  </a:lnTo>
                  <a:lnTo>
                    <a:pt x="5" y="10"/>
                  </a:lnTo>
                  <a:lnTo>
                    <a:pt x="10" y="5"/>
                  </a:lnTo>
                  <a:lnTo>
                    <a:pt x="14" y="5"/>
                  </a:lnTo>
                  <a:lnTo>
                    <a:pt x="14" y="5"/>
                  </a:lnTo>
                  <a:lnTo>
                    <a:pt x="19" y="5"/>
                  </a:lnTo>
                  <a:lnTo>
                    <a:pt x="29" y="0"/>
                  </a:lnTo>
                  <a:lnTo>
                    <a:pt x="34" y="0"/>
                  </a:lnTo>
                  <a:lnTo>
                    <a:pt x="34" y="0"/>
                  </a:lnTo>
                  <a:lnTo>
                    <a:pt x="38" y="0"/>
                  </a:lnTo>
                  <a:lnTo>
                    <a:pt x="43" y="0"/>
                  </a:lnTo>
                  <a:lnTo>
                    <a:pt x="48" y="0"/>
                  </a:lnTo>
                  <a:lnTo>
                    <a:pt x="53" y="5"/>
                  </a:lnTo>
                  <a:lnTo>
                    <a:pt x="58" y="5"/>
                  </a:lnTo>
                  <a:lnTo>
                    <a:pt x="58" y="5"/>
                  </a:lnTo>
                  <a:lnTo>
                    <a:pt x="62" y="5"/>
                  </a:lnTo>
                  <a:lnTo>
                    <a:pt x="62" y="10"/>
                  </a:lnTo>
                  <a:lnTo>
                    <a:pt x="67" y="10"/>
                  </a:lnTo>
                  <a:lnTo>
                    <a:pt x="67" y="10"/>
                  </a:lnTo>
                  <a:lnTo>
                    <a:pt x="67" y="10"/>
                  </a:lnTo>
                  <a:lnTo>
                    <a:pt x="67" y="15"/>
                  </a:lnTo>
                  <a:lnTo>
                    <a:pt x="62" y="15"/>
                  </a:lnTo>
                  <a:lnTo>
                    <a:pt x="62" y="15"/>
                  </a:lnTo>
                  <a:lnTo>
                    <a:pt x="58" y="20"/>
                  </a:lnTo>
                  <a:lnTo>
                    <a:pt x="58" y="20"/>
                  </a:lnTo>
                  <a:lnTo>
                    <a:pt x="53" y="20"/>
                  </a:lnTo>
                  <a:lnTo>
                    <a:pt x="48" y="24"/>
                  </a:lnTo>
                  <a:lnTo>
                    <a:pt x="43" y="24"/>
                  </a:lnTo>
                  <a:lnTo>
                    <a:pt x="38" y="24"/>
                  </a:lnTo>
                  <a:lnTo>
                    <a:pt x="34" y="24"/>
                  </a:lnTo>
                  <a:lnTo>
                    <a:pt x="34" y="24"/>
                  </a:lnTo>
                  <a:lnTo>
                    <a:pt x="29" y="24"/>
                  </a:lnTo>
                  <a:lnTo>
                    <a:pt x="24" y="24"/>
                  </a:lnTo>
                  <a:lnTo>
                    <a:pt x="19" y="24"/>
                  </a:lnTo>
                  <a:lnTo>
                    <a:pt x="14" y="24"/>
                  </a:lnTo>
                  <a:lnTo>
                    <a:pt x="10" y="24"/>
                  </a:lnTo>
                  <a:lnTo>
                    <a:pt x="5" y="20"/>
                  </a:lnTo>
                  <a:lnTo>
                    <a:pt x="5" y="20"/>
                  </a:lnTo>
                  <a:lnTo>
                    <a:pt x="0" y="20"/>
                  </a:lnTo>
                  <a:lnTo>
                    <a:pt x="0" y="15"/>
                  </a:lnTo>
                  <a:lnTo>
                    <a:pt x="0" y="15"/>
                  </a:lnTo>
                  <a:lnTo>
                    <a:pt x="0" y="1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8" name="Freeform 1505"/>
            <p:cNvSpPr>
              <a:spLocks/>
            </p:cNvSpPr>
            <p:nvPr/>
          </p:nvSpPr>
          <p:spPr bwMode="auto">
            <a:xfrm rot="2966587">
              <a:off x="7390997" y="3815557"/>
              <a:ext cx="106363" cy="38100"/>
            </a:xfrm>
            <a:custGeom>
              <a:avLst/>
              <a:gdLst/>
              <a:ahLst/>
              <a:cxnLst>
                <a:cxn ang="0">
                  <a:pos x="0" y="14"/>
                </a:cxn>
                <a:cxn ang="0">
                  <a:pos x="0" y="9"/>
                </a:cxn>
                <a:cxn ang="0">
                  <a:pos x="0" y="9"/>
                </a:cxn>
                <a:cxn ang="0">
                  <a:pos x="4" y="9"/>
                </a:cxn>
                <a:cxn ang="0">
                  <a:pos x="4" y="5"/>
                </a:cxn>
                <a:cxn ang="0">
                  <a:pos x="9" y="5"/>
                </a:cxn>
                <a:cxn ang="0">
                  <a:pos x="14" y="5"/>
                </a:cxn>
                <a:cxn ang="0">
                  <a:pos x="19" y="0"/>
                </a:cxn>
                <a:cxn ang="0">
                  <a:pos x="24" y="0"/>
                </a:cxn>
                <a:cxn ang="0">
                  <a:pos x="29" y="0"/>
                </a:cxn>
                <a:cxn ang="0">
                  <a:pos x="33" y="0"/>
                </a:cxn>
                <a:cxn ang="0">
                  <a:pos x="33" y="0"/>
                </a:cxn>
                <a:cxn ang="0">
                  <a:pos x="38" y="0"/>
                </a:cxn>
                <a:cxn ang="0">
                  <a:pos x="43" y="0"/>
                </a:cxn>
                <a:cxn ang="0">
                  <a:pos x="48" y="0"/>
                </a:cxn>
                <a:cxn ang="0">
                  <a:pos x="53" y="0"/>
                </a:cxn>
                <a:cxn ang="0">
                  <a:pos x="57" y="5"/>
                </a:cxn>
                <a:cxn ang="0">
                  <a:pos x="62" y="5"/>
                </a:cxn>
                <a:cxn ang="0">
                  <a:pos x="62" y="5"/>
                </a:cxn>
                <a:cxn ang="0">
                  <a:pos x="67" y="5"/>
                </a:cxn>
                <a:cxn ang="0">
                  <a:pos x="67" y="9"/>
                </a:cxn>
                <a:cxn ang="0">
                  <a:pos x="67" y="9"/>
                </a:cxn>
                <a:cxn ang="0">
                  <a:pos x="67" y="9"/>
                </a:cxn>
                <a:cxn ang="0">
                  <a:pos x="67" y="9"/>
                </a:cxn>
                <a:cxn ang="0">
                  <a:pos x="67" y="14"/>
                </a:cxn>
                <a:cxn ang="0">
                  <a:pos x="62" y="14"/>
                </a:cxn>
                <a:cxn ang="0">
                  <a:pos x="62" y="19"/>
                </a:cxn>
                <a:cxn ang="0">
                  <a:pos x="57" y="19"/>
                </a:cxn>
                <a:cxn ang="0">
                  <a:pos x="53" y="19"/>
                </a:cxn>
                <a:cxn ang="0">
                  <a:pos x="48" y="19"/>
                </a:cxn>
                <a:cxn ang="0">
                  <a:pos x="43" y="24"/>
                </a:cxn>
                <a:cxn ang="0">
                  <a:pos x="38" y="24"/>
                </a:cxn>
                <a:cxn ang="0">
                  <a:pos x="33" y="24"/>
                </a:cxn>
                <a:cxn ang="0">
                  <a:pos x="33" y="24"/>
                </a:cxn>
                <a:cxn ang="0">
                  <a:pos x="29" y="24"/>
                </a:cxn>
                <a:cxn ang="0">
                  <a:pos x="24" y="24"/>
                </a:cxn>
                <a:cxn ang="0">
                  <a:pos x="19" y="24"/>
                </a:cxn>
                <a:cxn ang="0">
                  <a:pos x="14" y="24"/>
                </a:cxn>
                <a:cxn ang="0">
                  <a:pos x="9" y="19"/>
                </a:cxn>
                <a:cxn ang="0">
                  <a:pos x="9" y="19"/>
                </a:cxn>
                <a:cxn ang="0">
                  <a:pos x="4" y="19"/>
                </a:cxn>
                <a:cxn ang="0">
                  <a:pos x="4" y="19"/>
                </a:cxn>
                <a:cxn ang="0">
                  <a:pos x="0" y="14"/>
                </a:cxn>
                <a:cxn ang="0">
                  <a:pos x="0" y="14"/>
                </a:cxn>
                <a:cxn ang="0">
                  <a:pos x="0" y="14"/>
                </a:cxn>
              </a:cxnLst>
              <a:rect l="0" t="0" r="r" b="b"/>
              <a:pathLst>
                <a:path w="67" h="24">
                  <a:moveTo>
                    <a:pt x="0" y="14"/>
                  </a:moveTo>
                  <a:lnTo>
                    <a:pt x="0" y="9"/>
                  </a:lnTo>
                  <a:lnTo>
                    <a:pt x="0" y="9"/>
                  </a:lnTo>
                  <a:lnTo>
                    <a:pt x="4" y="9"/>
                  </a:lnTo>
                  <a:lnTo>
                    <a:pt x="4" y="5"/>
                  </a:lnTo>
                  <a:lnTo>
                    <a:pt x="9" y="5"/>
                  </a:lnTo>
                  <a:lnTo>
                    <a:pt x="14" y="5"/>
                  </a:lnTo>
                  <a:lnTo>
                    <a:pt x="19" y="0"/>
                  </a:lnTo>
                  <a:lnTo>
                    <a:pt x="24" y="0"/>
                  </a:lnTo>
                  <a:lnTo>
                    <a:pt x="29" y="0"/>
                  </a:lnTo>
                  <a:lnTo>
                    <a:pt x="33" y="0"/>
                  </a:lnTo>
                  <a:lnTo>
                    <a:pt x="33" y="0"/>
                  </a:lnTo>
                  <a:lnTo>
                    <a:pt x="38" y="0"/>
                  </a:lnTo>
                  <a:lnTo>
                    <a:pt x="43" y="0"/>
                  </a:lnTo>
                  <a:lnTo>
                    <a:pt x="48" y="0"/>
                  </a:lnTo>
                  <a:lnTo>
                    <a:pt x="53" y="0"/>
                  </a:lnTo>
                  <a:lnTo>
                    <a:pt x="57" y="5"/>
                  </a:lnTo>
                  <a:lnTo>
                    <a:pt x="62" y="5"/>
                  </a:lnTo>
                  <a:lnTo>
                    <a:pt x="62" y="5"/>
                  </a:lnTo>
                  <a:lnTo>
                    <a:pt x="67" y="5"/>
                  </a:lnTo>
                  <a:lnTo>
                    <a:pt x="67" y="9"/>
                  </a:lnTo>
                  <a:lnTo>
                    <a:pt x="67" y="9"/>
                  </a:lnTo>
                  <a:lnTo>
                    <a:pt x="67" y="9"/>
                  </a:lnTo>
                  <a:lnTo>
                    <a:pt x="67" y="9"/>
                  </a:lnTo>
                  <a:lnTo>
                    <a:pt x="67" y="14"/>
                  </a:lnTo>
                  <a:lnTo>
                    <a:pt x="62" y="14"/>
                  </a:lnTo>
                  <a:lnTo>
                    <a:pt x="62" y="19"/>
                  </a:lnTo>
                  <a:lnTo>
                    <a:pt x="57" y="19"/>
                  </a:lnTo>
                  <a:lnTo>
                    <a:pt x="53" y="19"/>
                  </a:lnTo>
                  <a:lnTo>
                    <a:pt x="48" y="19"/>
                  </a:lnTo>
                  <a:lnTo>
                    <a:pt x="43" y="24"/>
                  </a:lnTo>
                  <a:lnTo>
                    <a:pt x="38" y="24"/>
                  </a:lnTo>
                  <a:lnTo>
                    <a:pt x="33" y="24"/>
                  </a:lnTo>
                  <a:lnTo>
                    <a:pt x="33" y="24"/>
                  </a:lnTo>
                  <a:lnTo>
                    <a:pt x="29" y="24"/>
                  </a:lnTo>
                  <a:lnTo>
                    <a:pt x="24" y="24"/>
                  </a:lnTo>
                  <a:lnTo>
                    <a:pt x="19" y="24"/>
                  </a:lnTo>
                  <a:lnTo>
                    <a:pt x="14" y="24"/>
                  </a:lnTo>
                  <a:lnTo>
                    <a:pt x="9" y="19"/>
                  </a:lnTo>
                  <a:lnTo>
                    <a:pt x="9" y="19"/>
                  </a:lnTo>
                  <a:lnTo>
                    <a:pt x="4" y="19"/>
                  </a:lnTo>
                  <a:lnTo>
                    <a:pt x="4" y="19"/>
                  </a:lnTo>
                  <a:lnTo>
                    <a:pt x="0" y="14"/>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499" name="Freeform 1506"/>
            <p:cNvSpPr>
              <a:spLocks/>
            </p:cNvSpPr>
            <p:nvPr/>
          </p:nvSpPr>
          <p:spPr bwMode="auto">
            <a:xfrm rot="2966587">
              <a:off x="7457672" y="3891757"/>
              <a:ext cx="98425" cy="46038"/>
            </a:xfrm>
            <a:custGeom>
              <a:avLst/>
              <a:gdLst/>
              <a:ahLst/>
              <a:cxnLst>
                <a:cxn ang="0">
                  <a:pos x="0" y="5"/>
                </a:cxn>
                <a:cxn ang="0">
                  <a:pos x="0" y="0"/>
                </a:cxn>
                <a:cxn ang="0">
                  <a:pos x="0" y="0"/>
                </a:cxn>
                <a:cxn ang="0">
                  <a:pos x="5" y="0"/>
                </a:cxn>
                <a:cxn ang="0">
                  <a:pos x="5" y="0"/>
                </a:cxn>
                <a:cxn ang="0">
                  <a:pos x="10" y="0"/>
                </a:cxn>
                <a:cxn ang="0">
                  <a:pos x="14" y="0"/>
                </a:cxn>
                <a:cxn ang="0">
                  <a:pos x="19" y="0"/>
                </a:cxn>
                <a:cxn ang="0">
                  <a:pos x="24" y="0"/>
                </a:cxn>
                <a:cxn ang="0">
                  <a:pos x="29" y="0"/>
                </a:cxn>
                <a:cxn ang="0">
                  <a:pos x="34" y="0"/>
                </a:cxn>
                <a:cxn ang="0">
                  <a:pos x="34" y="0"/>
                </a:cxn>
                <a:cxn ang="0">
                  <a:pos x="38" y="5"/>
                </a:cxn>
                <a:cxn ang="0">
                  <a:pos x="43" y="5"/>
                </a:cxn>
                <a:cxn ang="0">
                  <a:pos x="48" y="9"/>
                </a:cxn>
                <a:cxn ang="0">
                  <a:pos x="53" y="9"/>
                </a:cxn>
                <a:cxn ang="0">
                  <a:pos x="58" y="14"/>
                </a:cxn>
                <a:cxn ang="0">
                  <a:pos x="58" y="14"/>
                </a:cxn>
                <a:cxn ang="0">
                  <a:pos x="62" y="19"/>
                </a:cxn>
                <a:cxn ang="0">
                  <a:pos x="62" y="19"/>
                </a:cxn>
                <a:cxn ang="0">
                  <a:pos x="62" y="24"/>
                </a:cxn>
                <a:cxn ang="0">
                  <a:pos x="62" y="24"/>
                </a:cxn>
                <a:cxn ang="0">
                  <a:pos x="62" y="24"/>
                </a:cxn>
                <a:cxn ang="0">
                  <a:pos x="62" y="24"/>
                </a:cxn>
                <a:cxn ang="0">
                  <a:pos x="58" y="24"/>
                </a:cxn>
                <a:cxn ang="0">
                  <a:pos x="58" y="29"/>
                </a:cxn>
                <a:cxn ang="0">
                  <a:pos x="53" y="29"/>
                </a:cxn>
                <a:cxn ang="0">
                  <a:pos x="53" y="29"/>
                </a:cxn>
                <a:cxn ang="0">
                  <a:pos x="48" y="29"/>
                </a:cxn>
                <a:cxn ang="0">
                  <a:pos x="43" y="29"/>
                </a:cxn>
                <a:cxn ang="0">
                  <a:pos x="38" y="29"/>
                </a:cxn>
                <a:cxn ang="0">
                  <a:pos x="34" y="24"/>
                </a:cxn>
                <a:cxn ang="0">
                  <a:pos x="29" y="24"/>
                </a:cxn>
                <a:cxn ang="0">
                  <a:pos x="29" y="24"/>
                </a:cxn>
                <a:cxn ang="0">
                  <a:pos x="24" y="24"/>
                </a:cxn>
                <a:cxn ang="0">
                  <a:pos x="19" y="19"/>
                </a:cxn>
                <a:cxn ang="0">
                  <a:pos x="14" y="19"/>
                </a:cxn>
                <a:cxn ang="0">
                  <a:pos x="10" y="14"/>
                </a:cxn>
                <a:cxn ang="0">
                  <a:pos x="5" y="14"/>
                </a:cxn>
                <a:cxn ang="0">
                  <a:pos x="5" y="9"/>
                </a:cxn>
                <a:cxn ang="0">
                  <a:pos x="0" y="9"/>
                </a:cxn>
                <a:cxn ang="0">
                  <a:pos x="0" y="5"/>
                </a:cxn>
                <a:cxn ang="0">
                  <a:pos x="0" y="5"/>
                </a:cxn>
                <a:cxn ang="0">
                  <a:pos x="0" y="5"/>
                </a:cxn>
                <a:cxn ang="0">
                  <a:pos x="0" y="5"/>
                </a:cxn>
              </a:cxnLst>
              <a:rect l="0" t="0" r="r" b="b"/>
              <a:pathLst>
                <a:path w="62" h="29">
                  <a:moveTo>
                    <a:pt x="0" y="5"/>
                  </a:moveTo>
                  <a:lnTo>
                    <a:pt x="0" y="0"/>
                  </a:lnTo>
                  <a:lnTo>
                    <a:pt x="0" y="0"/>
                  </a:lnTo>
                  <a:lnTo>
                    <a:pt x="5" y="0"/>
                  </a:lnTo>
                  <a:lnTo>
                    <a:pt x="5" y="0"/>
                  </a:lnTo>
                  <a:lnTo>
                    <a:pt x="10" y="0"/>
                  </a:lnTo>
                  <a:lnTo>
                    <a:pt x="14" y="0"/>
                  </a:lnTo>
                  <a:lnTo>
                    <a:pt x="19" y="0"/>
                  </a:lnTo>
                  <a:lnTo>
                    <a:pt x="24" y="0"/>
                  </a:lnTo>
                  <a:lnTo>
                    <a:pt x="29" y="0"/>
                  </a:lnTo>
                  <a:lnTo>
                    <a:pt x="34" y="0"/>
                  </a:lnTo>
                  <a:lnTo>
                    <a:pt x="34" y="0"/>
                  </a:lnTo>
                  <a:lnTo>
                    <a:pt x="38" y="5"/>
                  </a:lnTo>
                  <a:lnTo>
                    <a:pt x="43" y="5"/>
                  </a:lnTo>
                  <a:lnTo>
                    <a:pt x="48" y="9"/>
                  </a:lnTo>
                  <a:lnTo>
                    <a:pt x="53" y="9"/>
                  </a:lnTo>
                  <a:lnTo>
                    <a:pt x="58" y="14"/>
                  </a:lnTo>
                  <a:lnTo>
                    <a:pt x="58" y="14"/>
                  </a:lnTo>
                  <a:lnTo>
                    <a:pt x="62" y="19"/>
                  </a:lnTo>
                  <a:lnTo>
                    <a:pt x="62" y="19"/>
                  </a:lnTo>
                  <a:lnTo>
                    <a:pt x="62" y="24"/>
                  </a:lnTo>
                  <a:lnTo>
                    <a:pt x="62" y="24"/>
                  </a:lnTo>
                  <a:lnTo>
                    <a:pt x="62" y="24"/>
                  </a:lnTo>
                  <a:lnTo>
                    <a:pt x="62" y="24"/>
                  </a:lnTo>
                  <a:lnTo>
                    <a:pt x="58" y="24"/>
                  </a:lnTo>
                  <a:lnTo>
                    <a:pt x="58" y="29"/>
                  </a:lnTo>
                  <a:lnTo>
                    <a:pt x="53" y="29"/>
                  </a:lnTo>
                  <a:lnTo>
                    <a:pt x="53" y="29"/>
                  </a:lnTo>
                  <a:lnTo>
                    <a:pt x="48" y="29"/>
                  </a:lnTo>
                  <a:lnTo>
                    <a:pt x="43" y="29"/>
                  </a:lnTo>
                  <a:lnTo>
                    <a:pt x="38" y="29"/>
                  </a:lnTo>
                  <a:lnTo>
                    <a:pt x="34" y="24"/>
                  </a:lnTo>
                  <a:lnTo>
                    <a:pt x="29" y="24"/>
                  </a:lnTo>
                  <a:lnTo>
                    <a:pt x="29" y="24"/>
                  </a:lnTo>
                  <a:lnTo>
                    <a:pt x="24" y="24"/>
                  </a:lnTo>
                  <a:lnTo>
                    <a:pt x="19" y="19"/>
                  </a:lnTo>
                  <a:lnTo>
                    <a:pt x="14" y="19"/>
                  </a:lnTo>
                  <a:lnTo>
                    <a:pt x="10" y="14"/>
                  </a:lnTo>
                  <a:lnTo>
                    <a:pt x="5" y="14"/>
                  </a:lnTo>
                  <a:lnTo>
                    <a:pt x="5" y="9"/>
                  </a:lnTo>
                  <a:lnTo>
                    <a:pt x="0" y="9"/>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0" name="Freeform 1507"/>
            <p:cNvSpPr>
              <a:spLocks/>
            </p:cNvSpPr>
            <p:nvPr/>
          </p:nvSpPr>
          <p:spPr bwMode="auto">
            <a:xfrm rot="2966587">
              <a:off x="7629122" y="4171157"/>
              <a:ext cx="46037" cy="114300"/>
            </a:xfrm>
            <a:custGeom>
              <a:avLst/>
              <a:gdLst/>
              <a:ahLst/>
              <a:cxnLst>
                <a:cxn ang="0">
                  <a:pos x="5" y="0"/>
                </a:cxn>
                <a:cxn ang="0">
                  <a:pos x="5" y="0"/>
                </a:cxn>
                <a:cxn ang="0">
                  <a:pos x="9" y="5"/>
                </a:cxn>
                <a:cxn ang="0">
                  <a:pos x="9" y="5"/>
                </a:cxn>
                <a:cxn ang="0">
                  <a:pos x="14" y="5"/>
                </a:cxn>
                <a:cxn ang="0">
                  <a:pos x="14" y="10"/>
                </a:cxn>
                <a:cxn ang="0">
                  <a:pos x="19" y="15"/>
                </a:cxn>
                <a:cxn ang="0">
                  <a:pos x="19" y="19"/>
                </a:cxn>
                <a:cxn ang="0">
                  <a:pos x="19" y="24"/>
                </a:cxn>
                <a:cxn ang="0">
                  <a:pos x="24" y="29"/>
                </a:cxn>
                <a:cxn ang="0">
                  <a:pos x="24" y="34"/>
                </a:cxn>
                <a:cxn ang="0">
                  <a:pos x="24" y="34"/>
                </a:cxn>
                <a:cxn ang="0">
                  <a:pos x="24" y="39"/>
                </a:cxn>
                <a:cxn ang="0">
                  <a:pos x="29" y="43"/>
                </a:cxn>
                <a:cxn ang="0">
                  <a:pos x="29" y="48"/>
                </a:cxn>
                <a:cxn ang="0">
                  <a:pos x="29" y="53"/>
                </a:cxn>
                <a:cxn ang="0">
                  <a:pos x="29" y="58"/>
                </a:cxn>
                <a:cxn ang="0">
                  <a:pos x="29" y="63"/>
                </a:cxn>
                <a:cxn ang="0">
                  <a:pos x="29" y="67"/>
                </a:cxn>
                <a:cxn ang="0">
                  <a:pos x="24" y="67"/>
                </a:cxn>
                <a:cxn ang="0">
                  <a:pos x="24" y="67"/>
                </a:cxn>
                <a:cxn ang="0">
                  <a:pos x="24" y="72"/>
                </a:cxn>
                <a:cxn ang="0">
                  <a:pos x="24" y="72"/>
                </a:cxn>
                <a:cxn ang="0">
                  <a:pos x="19" y="72"/>
                </a:cxn>
                <a:cxn ang="0">
                  <a:pos x="19" y="67"/>
                </a:cxn>
                <a:cxn ang="0">
                  <a:pos x="14" y="67"/>
                </a:cxn>
                <a:cxn ang="0">
                  <a:pos x="14" y="67"/>
                </a:cxn>
                <a:cxn ang="0">
                  <a:pos x="14" y="63"/>
                </a:cxn>
                <a:cxn ang="0">
                  <a:pos x="9" y="58"/>
                </a:cxn>
                <a:cxn ang="0">
                  <a:pos x="9" y="53"/>
                </a:cxn>
                <a:cxn ang="0">
                  <a:pos x="5" y="48"/>
                </a:cxn>
                <a:cxn ang="0">
                  <a:pos x="5" y="43"/>
                </a:cxn>
                <a:cxn ang="0">
                  <a:pos x="5" y="39"/>
                </a:cxn>
                <a:cxn ang="0">
                  <a:pos x="5" y="39"/>
                </a:cxn>
                <a:cxn ang="0">
                  <a:pos x="0" y="34"/>
                </a:cxn>
                <a:cxn ang="0">
                  <a:pos x="0" y="29"/>
                </a:cxn>
                <a:cxn ang="0">
                  <a:pos x="0" y="24"/>
                </a:cxn>
                <a:cxn ang="0">
                  <a:pos x="0" y="19"/>
                </a:cxn>
                <a:cxn ang="0">
                  <a:pos x="0" y="15"/>
                </a:cxn>
                <a:cxn ang="0">
                  <a:pos x="0" y="10"/>
                </a:cxn>
                <a:cxn ang="0">
                  <a:pos x="0" y="5"/>
                </a:cxn>
                <a:cxn ang="0">
                  <a:pos x="0" y="5"/>
                </a:cxn>
                <a:cxn ang="0">
                  <a:pos x="5" y="5"/>
                </a:cxn>
                <a:cxn ang="0">
                  <a:pos x="5" y="0"/>
                </a:cxn>
                <a:cxn ang="0">
                  <a:pos x="5" y="0"/>
                </a:cxn>
              </a:cxnLst>
              <a:rect l="0" t="0" r="r" b="b"/>
              <a:pathLst>
                <a:path w="29" h="72">
                  <a:moveTo>
                    <a:pt x="5" y="0"/>
                  </a:moveTo>
                  <a:lnTo>
                    <a:pt x="5" y="0"/>
                  </a:lnTo>
                  <a:lnTo>
                    <a:pt x="9" y="5"/>
                  </a:lnTo>
                  <a:lnTo>
                    <a:pt x="9" y="5"/>
                  </a:lnTo>
                  <a:lnTo>
                    <a:pt x="14" y="5"/>
                  </a:lnTo>
                  <a:lnTo>
                    <a:pt x="14" y="10"/>
                  </a:lnTo>
                  <a:lnTo>
                    <a:pt x="19" y="15"/>
                  </a:lnTo>
                  <a:lnTo>
                    <a:pt x="19" y="19"/>
                  </a:lnTo>
                  <a:lnTo>
                    <a:pt x="19" y="24"/>
                  </a:lnTo>
                  <a:lnTo>
                    <a:pt x="24" y="29"/>
                  </a:lnTo>
                  <a:lnTo>
                    <a:pt x="24" y="34"/>
                  </a:lnTo>
                  <a:lnTo>
                    <a:pt x="24" y="34"/>
                  </a:lnTo>
                  <a:lnTo>
                    <a:pt x="24" y="39"/>
                  </a:lnTo>
                  <a:lnTo>
                    <a:pt x="29" y="43"/>
                  </a:lnTo>
                  <a:lnTo>
                    <a:pt x="29" y="48"/>
                  </a:lnTo>
                  <a:lnTo>
                    <a:pt x="29" y="53"/>
                  </a:lnTo>
                  <a:lnTo>
                    <a:pt x="29" y="58"/>
                  </a:lnTo>
                  <a:lnTo>
                    <a:pt x="29" y="63"/>
                  </a:lnTo>
                  <a:lnTo>
                    <a:pt x="29" y="67"/>
                  </a:lnTo>
                  <a:lnTo>
                    <a:pt x="24" y="67"/>
                  </a:lnTo>
                  <a:lnTo>
                    <a:pt x="24" y="67"/>
                  </a:lnTo>
                  <a:lnTo>
                    <a:pt x="24" y="72"/>
                  </a:lnTo>
                  <a:lnTo>
                    <a:pt x="24" y="72"/>
                  </a:lnTo>
                  <a:lnTo>
                    <a:pt x="19" y="72"/>
                  </a:lnTo>
                  <a:lnTo>
                    <a:pt x="19" y="67"/>
                  </a:lnTo>
                  <a:lnTo>
                    <a:pt x="14" y="67"/>
                  </a:lnTo>
                  <a:lnTo>
                    <a:pt x="14" y="67"/>
                  </a:lnTo>
                  <a:lnTo>
                    <a:pt x="14" y="63"/>
                  </a:lnTo>
                  <a:lnTo>
                    <a:pt x="9" y="58"/>
                  </a:lnTo>
                  <a:lnTo>
                    <a:pt x="9" y="53"/>
                  </a:lnTo>
                  <a:lnTo>
                    <a:pt x="5" y="48"/>
                  </a:lnTo>
                  <a:lnTo>
                    <a:pt x="5" y="43"/>
                  </a:lnTo>
                  <a:lnTo>
                    <a:pt x="5" y="39"/>
                  </a:lnTo>
                  <a:lnTo>
                    <a:pt x="5" y="39"/>
                  </a:lnTo>
                  <a:lnTo>
                    <a:pt x="0" y="34"/>
                  </a:lnTo>
                  <a:lnTo>
                    <a:pt x="0" y="29"/>
                  </a:lnTo>
                  <a:lnTo>
                    <a:pt x="0" y="24"/>
                  </a:lnTo>
                  <a:lnTo>
                    <a:pt x="0" y="19"/>
                  </a:lnTo>
                  <a:lnTo>
                    <a:pt x="0" y="15"/>
                  </a:lnTo>
                  <a:lnTo>
                    <a:pt x="0" y="10"/>
                  </a:lnTo>
                  <a:lnTo>
                    <a:pt x="0" y="5"/>
                  </a:lnTo>
                  <a:lnTo>
                    <a:pt x="0" y="5"/>
                  </a:lnTo>
                  <a:lnTo>
                    <a:pt x="5" y="5"/>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1" name="Freeform 1508"/>
            <p:cNvSpPr>
              <a:spLocks/>
            </p:cNvSpPr>
            <p:nvPr/>
          </p:nvSpPr>
          <p:spPr bwMode="auto">
            <a:xfrm rot="2966587">
              <a:off x="7620391" y="4362451"/>
              <a:ext cx="90487" cy="68262"/>
            </a:xfrm>
            <a:custGeom>
              <a:avLst/>
              <a:gdLst/>
              <a:ahLst/>
              <a:cxnLst>
                <a:cxn ang="0">
                  <a:pos x="0" y="38"/>
                </a:cxn>
                <a:cxn ang="0">
                  <a:pos x="0" y="38"/>
                </a:cxn>
                <a:cxn ang="0">
                  <a:pos x="0" y="34"/>
                </a:cxn>
                <a:cxn ang="0">
                  <a:pos x="0" y="34"/>
                </a:cxn>
                <a:cxn ang="0">
                  <a:pos x="0" y="29"/>
                </a:cxn>
                <a:cxn ang="0">
                  <a:pos x="5" y="29"/>
                </a:cxn>
                <a:cxn ang="0">
                  <a:pos x="5" y="24"/>
                </a:cxn>
                <a:cxn ang="0">
                  <a:pos x="9" y="19"/>
                </a:cxn>
                <a:cxn ang="0">
                  <a:pos x="14" y="19"/>
                </a:cxn>
                <a:cxn ang="0">
                  <a:pos x="19" y="14"/>
                </a:cxn>
                <a:cxn ang="0">
                  <a:pos x="19" y="14"/>
                </a:cxn>
                <a:cxn ang="0">
                  <a:pos x="19" y="14"/>
                </a:cxn>
                <a:cxn ang="0">
                  <a:pos x="24" y="10"/>
                </a:cxn>
                <a:cxn ang="0">
                  <a:pos x="29" y="10"/>
                </a:cxn>
                <a:cxn ang="0">
                  <a:pos x="33" y="5"/>
                </a:cxn>
                <a:cxn ang="0">
                  <a:pos x="38" y="5"/>
                </a:cxn>
                <a:cxn ang="0">
                  <a:pos x="43" y="5"/>
                </a:cxn>
                <a:cxn ang="0">
                  <a:pos x="48" y="0"/>
                </a:cxn>
                <a:cxn ang="0">
                  <a:pos x="48" y="0"/>
                </a:cxn>
                <a:cxn ang="0">
                  <a:pos x="53" y="0"/>
                </a:cxn>
                <a:cxn ang="0">
                  <a:pos x="53" y="5"/>
                </a:cxn>
                <a:cxn ang="0">
                  <a:pos x="57" y="5"/>
                </a:cxn>
                <a:cxn ang="0">
                  <a:pos x="57" y="5"/>
                </a:cxn>
                <a:cxn ang="0">
                  <a:pos x="57" y="5"/>
                </a:cxn>
                <a:cxn ang="0">
                  <a:pos x="57" y="10"/>
                </a:cxn>
                <a:cxn ang="0">
                  <a:pos x="57" y="10"/>
                </a:cxn>
                <a:cxn ang="0">
                  <a:pos x="53" y="14"/>
                </a:cxn>
                <a:cxn ang="0">
                  <a:pos x="53" y="14"/>
                </a:cxn>
                <a:cxn ang="0">
                  <a:pos x="48" y="19"/>
                </a:cxn>
                <a:cxn ang="0">
                  <a:pos x="48" y="24"/>
                </a:cxn>
                <a:cxn ang="0">
                  <a:pos x="43" y="24"/>
                </a:cxn>
                <a:cxn ang="0">
                  <a:pos x="38" y="29"/>
                </a:cxn>
                <a:cxn ang="0">
                  <a:pos x="33" y="34"/>
                </a:cxn>
                <a:cxn ang="0">
                  <a:pos x="33" y="34"/>
                </a:cxn>
                <a:cxn ang="0">
                  <a:pos x="29" y="34"/>
                </a:cxn>
                <a:cxn ang="0">
                  <a:pos x="24" y="38"/>
                </a:cxn>
                <a:cxn ang="0">
                  <a:pos x="19" y="38"/>
                </a:cxn>
                <a:cxn ang="0">
                  <a:pos x="14" y="38"/>
                </a:cxn>
                <a:cxn ang="0">
                  <a:pos x="9" y="43"/>
                </a:cxn>
                <a:cxn ang="0">
                  <a:pos x="9" y="43"/>
                </a:cxn>
                <a:cxn ang="0">
                  <a:pos x="5" y="43"/>
                </a:cxn>
                <a:cxn ang="0">
                  <a:pos x="5" y="43"/>
                </a:cxn>
                <a:cxn ang="0">
                  <a:pos x="0" y="43"/>
                </a:cxn>
                <a:cxn ang="0">
                  <a:pos x="0" y="38"/>
                </a:cxn>
                <a:cxn ang="0">
                  <a:pos x="0" y="38"/>
                </a:cxn>
              </a:cxnLst>
              <a:rect l="0" t="0" r="r" b="b"/>
              <a:pathLst>
                <a:path w="57" h="43">
                  <a:moveTo>
                    <a:pt x="0" y="38"/>
                  </a:moveTo>
                  <a:lnTo>
                    <a:pt x="0" y="38"/>
                  </a:lnTo>
                  <a:lnTo>
                    <a:pt x="0" y="34"/>
                  </a:lnTo>
                  <a:lnTo>
                    <a:pt x="0" y="34"/>
                  </a:lnTo>
                  <a:lnTo>
                    <a:pt x="0" y="29"/>
                  </a:lnTo>
                  <a:lnTo>
                    <a:pt x="5" y="29"/>
                  </a:lnTo>
                  <a:lnTo>
                    <a:pt x="5" y="24"/>
                  </a:lnTo>
                  <a:lnTo>
                    <a:pt x="9" y="19"/>
                  </a:lnTo>
                  <a:lnTo>
                    <a:pt x="14" y="19"/>
                  </a:lnTo>
                  <a:lnTo>
                    <a:pt x="19" y="14"/>
                  </a:lnTo>
                  <a:lnTo>
                    <a:pt x="19" y="14"/>
                  </a:lnTo>
                  <a:lnTo>
                    <a:pt x="19" y="14"/>
                  </a:lnTo>
                  <a:lnTo>
                    <a:pt x="24" y="10"/>
                  </a:lnTo>
                  <a:lnTo>
                    <a:pt x="29" y="10"/>
                  </a:lnTo>
                  <a:lnTo>
                    <a:pt x="33" y="5"/>
                  </a:lnTo>
                  <a:lnTo>
                    <a:pt x="38" y="5"/>
                  </a:lnTo>
                  <a:lnTo>
                    <a:pt x="43" y="5"/>
                  </a:lnTo>
                  <a:lnTo>
                    <a:pt x="48" y="0"/>
                  </a:lnTo>
                  <a:lnTo>
                    <a:pt x="48" y="0"/>
                  </a:lnTo>
                  <a:lnTo>
                    <a:pt x="53" y="0"/>
                  </a:lnTo>
                  <a:lnTo>
                    <a:pt x="53" y="5"/>
                  </a:lnTo>
                  <a:lnTo>
                    <a:pt x="57" y="5"/>
                  </a:lnTo>
                  <a:lnTo>
                    <a:pt x="57" y="5"/>
                  </a:lnTo>
                  <a:lnTo>
                    <a:pt x="57" y="5"/>
                  </a:lnTo>
                  <a:lnTo>
                    <a:pt x="57" y="10"/>
                  </a:lnTo>
                  <a:lnTo>
                    <a:pt x="57" y="10"/>
                  </a:lnTo>
                  <a:lnTo>
                    <a:pt x="53" y="14"/>
                  </a:lnTo>
                  <a:lnTo>
                    <a:pt x="53" y="14"/>
                  </a:lnTo>
                  <a:lnTo>
                    <a:pt x="48" y="19"/>
                  </a:lnTo>
                  <a:lnTo>
                    <a:pt x="48" y="24"/>
                  </a:lnTo>
                  <a:lnTo>
                    <a:pt x="43" y="24"/>
                  </a:lnTo>
                  <a:lnTo>
                    <a:pt x="38" y="29"/>
                  </a:lnTo>
                  <a:lnTo>
                    <a:pt x="33" y="34"/>
                  </a:lnTo>
                  <a:lnTo>
                    <a:pt x="33" y="34"/>
                  </a:lnTo>
                  <a:lnTo>
                    <a:pt x="29" y="34"/>
                  </a:lnTo>
                  <a:lnTo>
                    <a:pt x="24" y="38"/>
                  </a:lnTo>
                  <a:lnTo>
                    <a:pt x="19" y="38"/>
                  </a:lnTo>
                  <a:lnTo>
                    <a:pt x="14" y="38"/>
                  </a:lnTo>
                  <a:lnTo>
                    <a:pt x="9" y="43"/>
                  </a:lnTo>
                  <a:lnTo>
                    <a:pt x="9" y="43"/>
                  </a:lnTo>
                  <a:lnTo>
                    <a:pt x="5" y="43"/>
                  </a:lnTo>
                  <a:lnTo>
                    <a:pt x="5" y="43"/>
                  </a:lnTo>
                  <a:lnTo>
                    <a:pt x="0" y="43"/>
                  </a:lnTo>
                  <a:lnTo>
                    <a:pt x="0" y="38"/>
                  </a:lnTo>
                  <a:lnTo>
                    <a:pt x="0" y="3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2" name="Freeform 1509"/>
            <p:cNvSpPr>
              <a:spLocks/>
            </p:cNvSpPr>
            <p:nvPr/>
          </p:nvSpPr>
          <p:spPr bwMode="auto">
            <a:xfrm rot="2966587">
              <a:off x="7282254" y="4168775"/>
              <a:ext cx="38100" cy="107950"/>
            </a:xfrm>
            <a:custGeom>
              <a:avLst/>
              <a:gdLst/>
              <a:ahLst/>
              <a:cxnLst>
                <a:cxn ang="0">
                  <a:pos x="14" y="0"/>
                </a:cxn>
                <a:cxn ang="0">
                  <a:pos x="19" y="0"/>
                </a:cxn>
                <a:cxn ang="0">
                  <a:pos x="19" y="5"/>
                </a:cxn>
                <a:cxn ang="0">
                  <a:pos x="19" y="5"/>
                </a:cxn>
                <a:cxn ang="0">
                  <a:pos x="24" y="10"/>
                </a:cxn>
                <a:cxn ang="0">
                  <a:pos x="24" y="10"/>
                </a:cxn>
                <a:cxn ang="0">
                  <a:pos x="24" y="15"/>
                </a:cxn>
                <a:cxn ang="0">
                  <a:pos x="24" y="20"/>
                </a:cxn>
                <a:cxn ang="0">
                  <a:pos x="24" y="24"/>
                </a:cxn>
                <a:cxn ang="0">
                  <a:pos x="24" y="29"/>
                </a:cxn>
                <a:cxn ang="0">
                  <a:pos x="24" y="34"/>
                </a:cxn>
                <a:cxn ang="0">
                  <a:pos x="24" y="34"/>
                </a:cxn>
                <a:cxn ang="0">
                  <a:pos x="24" y="39"/>
                </a:cxn>
                <a:cxn ang="0">
                  <a:pos x="24" y="44"/>
                </a:cxn>
                <a:cxn ang="0">
                  <a:pos x="24" y="48"/>
                </a:cxn>
                <a:cxn ang="0">
                  <a:pos x="19" y="53"/>
                </a:cxn>
                <a:cxn ang="0">
                  <a:pos x="19" y="58"/>
                </a:cxn>
                <a:cxn ang="0">
                  <a:pos x="19" y="63"/>
                </a:cxn>
                <a:cxn ang="0">
                  <a:pos x="14" y="63"/>
                </a:cxn>
                <a:cxn ang="0">
                  <a:pos x="14" y="68"/>
                </a:cxn>
                <a:cxn ang="0">
                  <a:pos x="14" y="68"/>
                </a:cxn>
                <a:cxn ang="0">
                  <a:pos x="9" y="68"/>
                </a:cxn>
                <a:cxn ang="0">
                  <a:pos x="9" y="68"/>
                </a:cxn>
                <a:cxn ang="0">
                  <a:pos x="9" y="68"/>
                </a:cxn>
                <a:cxn ang="0">
                  <a:pos x="9" y="68"/>
                </a:cxn>
                <a:cxn ang="0">
                  <a:pos x="4" y="63"/>
                </a:cxn>
                <a:cxn ang="0">
                  <a:pos x="4" y="63"/>
                </a:cxn>
                <a:cxn ang="0">
                  <a:pos x="4" y="58"/>
                </a:cxn>
                <a:cxn ang="0">
                  <a:pos x="4" y="53"/>
                </a:cxn>
                <a:cxn ang="0">
                  <a:pos x="0" y="48"/>
                </a:cxn>
                <a:cxn ang="0">
                  <a:pos x="0" y="44"/>
                </a:cxn>
                <a:cxn ang="0">
                  <a:pos x="0" y="39"/>
                </a:cxn>
                <a:cxn ang="0">
                  <a:pos x="4" y="34"/>
                </a:cxn>
                <a:cxn ang="0">
                  <a:pos x="4" y="34"/>
                </a:cxn>
                <a:cxn ang="0">
                  <a:pos x="4" y="29"/>
                </a:cxn>
                <a:cxn ang="0">
                  <a:pos x="4" y="24"/>
                </a:cxn>
                <a:cxn ang="0">
                  <a:pos x="4" y="20"/>
                </a:cxn>
                <a:cxn ang="0">
                  <a:pos x="4" y="15"/>
                </a:cxn>
                <a:cxn ang="0">
                  <a:pos x="9" y="10"/>
                </a:cxn>
                <a:cxn ang="0">
                  <a:pos x="9" y="5"/>
                </a:cxn>
                <a:cxn ang="0">
                  <a:pos x="9" y="5"/>
                </a:cxn>
                <a:cxn ang="0">
                  <a:pos x="14" y="0"/>
                </a:cxn>
                <a:cxn ang="0">
                  <a:pos x="14" y="0"/>
                </a:cxn>
                <a:cxn ang="0">
                  <a:pos x="14" y="0"/>
                </a:cxn>
                <a:cxn ang="0">
                  <a:pos x="14" y="0"/>
                </a:cxn>
              </a:cxnLst>
              <a:rect l="0" t="0" r="r" b="b"/>
              <a:pathLst>
                <a:path w="24" h="68">
                  <a:moveTo>
                    <a:pt x="14" y="0"/>
                  </a:moveTo>
                  <a:lnTo>
                    <a:pt x="19" y="0"/>
                  </a:lnTo>
                  <a:lnTo>
                    <a:pt x="19" y="5"/>
                  </a:lnTo>
                  <a:lnTo>
                    <a:pt x="19" y="5"/>
                  </a:lnTo>
                  <a:lnTo>
                    <a:pt x="24" y="10"/>
                  </a:lnTo>
                  <a:lnTo>
                    <a:pt x="24" y="10"/>
                  </a:lnTo>
                  <a:lnTo>
                    <a:pt x="24" y="15"/>
                  </a:lnTo>
                  <a:lnTo>
                    <a:pt x="24" y="20"/>
                  </a:lnTo>
                  <a:lnTo>
                    <a:pt x="24" y="24"/>
                  </a:lnTo>
                  <a:lnTo>
                    <a:pt x="24" y="29"/>
                  </a:lnTo>
                  <a:lnTo>
                    <a:pt x="24" y="34"/>
                  </a:lnTo>
                  <a:lnTo>
                    <a:pt x="24" y="34"/>
                  </a:lnTo>
                  <a:lnTo>
                    <a:pt x="24" y="39"/>
                  </a:lnTo>
                  <a:lnTo>
                    <a:pt x="24" y="44"/>
                  </a:lnTo>
                  <a:lnTo>
                    <a:pt x="24" y="48"/>
                  </a:lnTo>
                  <a:lnTo>
                    <a:pt x="19" y="53"/>
                  </a:lnTo>
                  <a:lnTo>
                    <a:pt x="19" y="58"/>
                  </a:lnTo>
                  <a:lnTo>
                    <a:pt x="19" y="63"/>
                  </a:lnTo>
                  <a:lnTo>
                    <a:pt x="14" y="63"/>
                  </a:lnTo>
                  <a:lnTo>
                    <a:pt x="14" y="68"/>
                  </a:lnTo>
                  <a:lnTo>
                    <a:pt x="14" y="68"/>
                  </a:lnTo>
                  <a:lnTo>
                    <a:pt x="9" y="68"/>
                  </a:lnTo>
                  <a:lnTo>
                    <a:pt x="9" y="68"/>
                  </a:lnTo>
                  <a:lnTo>
                    <a:pt x="9" y="68"/>
                  </a:lnTo>
                  <a:lnTo>
                    <a:pt x="9" y="68"/>
                  </a:lnTo>
                  <a:lnTo>
                    <a:pt x="4" y="63"/>
                  </a:lnTo>
                  <a:lnTo>
                    <a:pt x="4" y="63"/>
                  </a:lnTo>
                  <a:lnTo>
                    <a:pt x="4" y="58"/>
                  </a:lnTo>
                  <a:lnTo>
                    <a:pt x="4" y="53"/>
                  </a:lnTo>
                  <a:lnTo>
                    <a:pt x="0" y="48"/>
                  </a:lnTo>
                  <a:lnTo>
                    <a:pt x="0" y="44"/>
                  </a:lnTo>
                  <a:lnTo>
                    <a:pt x="0" y="39"/>
                  </a:lnTo>
                  <a:lnTo>
                    <a:pt x="4" y="34"/>
                  </a:lnTo>
                  <a:lnTo>
                    <a:pt x="4" y="34"/>
                  </a:lnTo>
                  <a:lnTo>
                    <a:pt x="4" y="29"/>
                  </a:lnTo>
                  <a:lnTo>
                    <a:pt x="4" y="24"/>
                  </a:lnTo>
                  <a:lnTo>
                    <a:pt x="4" y="20"/>
                  </a:lnTo>
                  <a:lnTo>
                    <a:pt x="4" y="15"/>
                  </a:lnTo>
                  <a:lnTo>
                    <a:pt x="9" y="10"/>
                  </a:lnTo>
                  <a:lnTo>
                    <a:pt x="9" y="5"/>
                  </a:lnTo>
                  <a:lnTo>
                    <a:pt x="9" y="5"/>
                  </a:lnTo>
                  <a:lnTo>
                    <a:pt x="14" y="0"/>
                  </a:lnTo>
                  <a:lnTo>
                    <a:pt x="14" y="0"/>
                  </a:lnTo>
                  <a:lnTo>
                    <a:pt x="14" y="0"/>
                  </a:lnTo>
                  <a:lnTo>
                    <a:pt x="1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3" name="Freeform 1510"/>
            <p:cNvSpPr>
              <a:spLocks/>
            </p:cNvSpPr>
            <p:nvPr/>
          </p:nvSpPr>
          <p:spPr bwMode="auto">
            <a:xfrm rot="2966587">
              <a:off x="7444179" y="4391025"/>
              <a:ext cx="60325" cy="98425"/>
            </a:xfrm>
            <a:custGeom>
              <a:avLst/>
              <a:gdLst/>
              <a:ahLst/>
              <a:cxnLst>
                <a:cxn ang="0">
                  <a:pos x="5" y="62"/>
                </a:cxn>
                <a:cxn ang="0">
                  <a:pos x="0" y="58"/>
                </a:cxn>
                <a:cxn ang="0">
                  <a:pos x="0" y="58"/>
                </a:cxn>
                <a:cxn ang="0">
                  <a:pos x="0" y="53"/>
                </a:cxn>
                <a:cxn ang="0">
                  <a:pos x="0" y="53"/>
                </a:cxn>
                <a:cxn ang="0">
                  <a:pos x="0" y="48"/>
                </a:cxn>
                <a:cxn ang="0">
                  <a:pos x="0" y="43"/>
                </a:cxn>
                <a:cxn ang="0">
                  <a:pos x="5" y="38"/>
                </a:cxn>
                <a:cxn ang="0">
                  <a:pos x="5" y="34"/>
                </a:cxn>
                <a:cxn ang="0">
                  <a:pos x="5" y="29"/>
                </a:cxn>
                <a:cxn ang="0">
                  <a:pos x="9" y="24"/>
                </a:cxn>
                <a:cxn ang="0">
                  <a:pos x="9" y="24"/>
                </a:cxn>
                <a:cxn ang="0">
                  <a:pos x="9" y="19"/>
                </a:cxn>
                <a:cxn ang="0">
                  <a:pos x="14" y="19"/>
                </a:cxn>
                <a:cxn ang="0">
                  <a:pos x="19" y="14"/>
                </a:cxn>
                <a:cxn ang="0">
                  <a:pos x="19" y="10"/>
                </a:cxn>
                <a:cxn ang="0">
                  <a:pos x="24" y="5"/>
                </a:cxn>
                <a:cxn ang="0">
                  <a:pos x="24" y="5"/>
                </a:cxn>
                <a:cxn ang="0">
                  <a:pos x="29" y="5"/>
                </a:cxn>
                <a:cxn ang="0">
                  <a:pos x="29" y="0"/>
                </a:cxn>
                <a:cxn ang="0">
                  <a:pos x="33" y="0"/>
                </a:cxn>
                <a:cxn ang="0">
                  <a:pos x="33" y="0"/>
                </a:cxn>
                <a:cxn ang="0">
                  <a:pos x="33" y="0"/>
                </a:cxn>
                <a:cxn ang="0">
                  <a:pos x="33" y="5"/>
                </a:cxn>
                <a:cxn ang="0">
                  <a:pos x="38" y="5"/>
                </a:cxn>
                <a:cxn ang="0">
                  <a:pos x="38" y="10"/>
                </a:cxn>
                <a:cxn ang="0">
                  <a:pos x="38" y="10"/>
                </a:cxn>
                <a:cxn ang="0">
                  <a:pos x="38" y="14"/>
                </a:cxn>
                <a:cxn ang="0">
                  <a:pos x="38" y="19"/>
                </a:cxn>
                <a:cxn ang="0">
                  <a:pos x="33" y="24"/>
                </a:cxn>
                <a:cxn ang="0">
                  <a:pos x="33" y="29"/>
                </a:cxn>
                <a:cxn ang="0">
                  <a:pos x="33" y="34"/>
                </a:cxn>
                <a:cxn ang="0">
                  <a:pos x="29" y="38"/>
                </a:cxn>
                <a:cxn ang="0">
                  <a:pos x="29" y="38"/>
                </a:cxn>
                <a:cxn ang="0">
                  <a:pos x="29" y="43"/>
                </a:cxn>
                <a:cxn ang="0">
                  <a:pos x="24" y="43"/>
                </a:cxn>
                <a:cxn ang="0">
                  <a:pos x="19" y="48"/>
                </a:cxn>
                <a:cxn ang="0">
                  <a:pos x="19" y="53"/>
                </a:cxn>
                <a:cxn ang="0">
                  <a:pos x="14" y="58"/>
                </a:cxn>
                <a:cxn ang="0">
                  <a:pos x="14" y="58"/>
                </a:cxn>
                <a:cxn ang="0">
                  <a:pos x="9" y="62"/>
                </a:cxn>
                <a:cxn ang="0">
                  <a:pos x="5" y="62"/>
                </a:cxn>
                <a:cxn ang="0">
                  <a:pos x="5" y="62"/>
                </a:cxn>
                <a:cxn ang="0">
                  <a:pos x="5" y="62"/>
                </a:cxn>
                <a:cxn ang="0">
                  <a:pos x="5" y="62"/>
                </a:cxn>
              </a:cxnLst>
              <a:rect l="0" t="0" r="r" b="b"/>
              <a:pathLst>
                <a:path w="38" h="62">
                  <a:moveTo>
                    <a:pt x="5" y="62"/>
                  </a:moveTo>
                  <a:lnTo>
                    <a:pt x="0" y="58"/>
                  </a:lnTo>
                  <a:lnTo>
                    <a:pt x="0" y="58"/>
                  </a:lnTo>
                  <a:lnTo>
                    <a:pt x="0" y="53"/>
                  </a:lnTo>
                  <a:lnTo>
                    <a:pt x="0" y="53"/>
                  </a:lnTo>
                  <a:lnTo>
                    <a:pt x="0" y="48"/>
                  </a:lnTo>
                  <a:lnTo>
                    <a:pt x="0" y="43"/>
                  </a:lnTo>
                  <a:lnTo>
                    <a:pt x="5" y="38"/>
                  </a:lnTo>
                  <a:lnTo>
                    <a:pt x="5" y="34"/>
                  </a:lnTo>
                  <a:lnTo>
                    <a:pt x="5" y="29"/>
                  </a:lnTo>
                  <a:lnTo>
                    <a:pt x="9" y="24"/>
                  </a:lnTo>
                  <a:lnTo>
                    <a:pt x="9" y="24"/>
                  </a:lnTo>
                  <a:lnTo>
                    <a:pt x="9" y="19"/>
                  </a:lnTo>
                  <a:lnTo>
                    <a:pt x="14" y="19"/>
                  </a:lnTo>
                  <a:lnTo>
                    <a:pt x="19" y="14"/>
                  </a:lnTo>
                  <a:lnTo>
                    <a:pt x="19" y="10"/>
                  </a:lnTo>
                  <a:lnTo>
                    <a:pt x="24" y="5"/>
                  </a:lnTo>
                  <a:lnTo>
                    <a:pt x="24" y="5"/>
                  </a:lnTo>
                  <a:lnTo>
                    <a:pt x="29" y="5"/>
                  </a:lnTo>
                  <a:lnTo>
                    <a:pt x="29" y="0"/>
                  </a:lnTo>
                  <a:lnTo>
                    <a:pt x="33" y="0"/>
                  </a:lnTo>
                  <a:lnTo>
                    <a:pt x="33" y="0"/>
                  </a:lnTo>
                  <a:lnTo>
                    <a:pt x="33" y="0"/>
                  </a:lnTo>
                  <a:lnTo>
                    <a:pt x="33" y="5"/>
                  </a:lnTo>
                  <a:lnTo>
                    <a:pt x="38" y="5"/>
                  </a:lnTo>
                  <a:lnTo>
                    <a:pt x="38" y="10"/>
                  </a:lnTo>
                  <a:lnTo>
                    <a:pt x="38" y="10"/>
                  </a:lnTo>
                  <a:lnTo>
                    <a:pt x="38" y="14"/>
                  </a:lnTo>
                  <a:lnTo>
                    <a:pt x="38" y="19"/>
                  </a:lnTo>
                  <a:lnTo>
                    <a:pt x="33" y="24"/>
                  </a:lnTo>
                  <a:lnTo>
                    <a:pt x="33" y="29"/>
                  </a:lnTo>
                  <a:lnTo>
                    <a:pt x="33" y="34"/>
                  </a:lnTo>
                  <a:lnTo>
                    <a:pt x="29" y="38"/>
                  </a:lnTo>
                  <a:lnTo>
                    <a:pt x="29" y="38"/>
                  </a:lnTo>
                  <a:lnTo>
                    <a:pt x="29" y="43"/>
                  </a:lnTo>
                  <a:lnTo>
                    <a:pt x="24" y="43"/>
                  </a:lnTo>
                  <a:lnTo>
                    <a:pt x="19" y="48"/>
                  </a:lnTo>
                  <a:lnTo>
                    <a:pt x="19" y="53"/>
                  </a:lnTo>
                  <a:lnTo>
                    <a:pt x="14" y="58"/>
                  </a:lnTo>
                  <a:lnTo>
                    <a:pt x="14" y="58"/>
                  </a:lnTo>
                  <a:lnTo>
                    <a:pt x="9" y="62"/>
                  </a:lnTo>
                  <a:lnTo>
                    <a:pt x="5" y="62"/>
                  </a:lnTo>
                  <a:lnTo>
                    <a:pt x="5" y="62"/>
                  </a:lnTo>
                  <a:lnTo>
                    <a:pt x="5" y="62"/>
                  </a:lnTo>
                  <a:lnTo>
                    <a:pt x="5" y="6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4" name="Freeform 1511"/>
            <p:cNvSpPr>
              <a:spLocks/>
            </p:cNvSpPr>
            <p:nvPr/>
          </p:nvSpPr>
          <p:spPr bwMode="auto">
            <a:xfrm rot="2966587">
              <a:off x="7434654" y="4238625"/>
              <a:ext cx="106362" cy="39688"/>
            </a:xfrm>
            <a:custGeom>
              <a:avLst/>
              <a:gdLst/>
              <a:ahLst/>
              <a:cxnLst>
                <a:cxn ang="0">
                  <a:pos x="0" y="10"/>
                </a:cxn>
                <a:cxn ang="0">
                  <a:pos x="0" y="5"/>
                </a:cxn>
                <a:cxn ang="0">
                  <a:pos x="4" y="5"/>
                </a:cxn>
                <a:cxn ang="0">
                  <a:pos x="4" y="5"/>
                </a:cxn>
                <a:cxn ang="0">
                  <a:pos x="9" y="0"/>
                </a:cxn>
                <a:cxn ang="0">
                  <a:pos x="9" y="0"/>
                </a:cxn>
                <a:cxn ang="0">
                  <a:pos x="14" y="0"/>
                </a:cxn>
                <a:cxn ang="0">
                  <a:pos x="19" y="0"/>
                </a:cxn>
                <a:cxn ang="0">
                  <a:pos x="24" y="0"/>
                </a:cxn>
                <a:cxn ang="0">
                  <a:pos x="28" y="0"/>
                </a:cxn>
                <a:cxn ang="0">
                  <a:pos x="33" y="0"/>
                </a:cxn>
                <a:cxn ang="0">
                  <a:pos x="33" y="0"/>
                </a:cxn>
                <a:cxn ang="0">
                  <a:pos x="38" y="0"/>
                </a:cxn>
                <a:cxn ang="0">
                  <a:pos x="43" y="0"/>
                </a:cxn>
                <a:cxn ang="0">
                  <a:pos x="48" y="0"/>
                </a:cxn>
                <a:cxn ang="0">
                  <a:pos x="53" y="5"/>
                </a:cxn>
                <a:cxn ang="0">
                  <a:pos x="57" y="5"/>
                </a:cxn>
                <a:cxn ang="0">
                  <a:pos x="62" y="5"/>
                </a:cxn>
                <a:cxn ang="0">
                  <a:pos x="62" y="10"/>
                </a:cxn>
                <a:cxn ang="0">
                  <a:pos x="67" y="10"/>
                </a:cxn>
                <a:cxn ang="0">
                  <a:pos x="67" y="10"/>
                </a:cxn>
                <a:cxn ang="0">
                  <a:pos x="67" y="15"/>
                </a:cxn>
                <a:cxn ang="0">
                  <a:pos x="67" y="15"/>
                </a:cxn>
                <a:cxn ang="0">
                  <a:pos x="67" y="15"/>
                </a:cxn>
                <a:cxn ang="0">
                  <a:pos x="67" y="20"/>
                </a:cxn>
                <a:cxn ang="0">
                  <a:pos x="62" y="20"/>
                </a:cxn>
                <a:cxn ang="0">
                  <a:pos x="62" y="20"/>
                </a:cxn>
                <a:cxn ang="0">
                  <a:pos x="57" y="20"/>
                </a:cxn>
                <a:cxn ang="0">
                  <a:pos x="53" y="25"/>
                </a:cxn>
                <a:cxn ang="0">
                  <a:pos x="48" y="25"/>
                </a:cxn>
                <a:cxn ang="0">
                  <a:pos x="43" y="25"/>
                </a:cxn>
                <a:cxn ang="0">
                  <a:pos x="38" y="25"/>
                </a:cxn>
                <a:cxn ang="0">
                  <a:pos x="33" y="25"/>
                </a:cxn>
                <a:cxn ang="0">
                  <a:pos x="33" y="25"/>
                </a:cxn>
                <a:cxn ang="0">
                  <a:pos x="28" y="20"/>
                </a:cxn>
                <a:cxn ang="0">
                  <a:pos x="24" y="20"/>
                </a:cxn>
                <a:cxn ang="0">
                  <a:pos x="19" y="20"/>
                </a:cxn>
                <a:cxn ang="0">
                  <a:pos x="14" y="20"/>
                </a:cxn>
                <a:cxn ang="0">
                  <a:pos x="9" y="20"/>
                </a:cxn>
                <a:cxn ang="0">
                  <a:pos x="4" y="15"/>
                </a:cxn>
                <a:cxn ang="0">
                  <a:pos x="4" y="15"/>
                </a:cxn>
                <a:cxn ang="0">
                  <a:pos x="0" y="10"/>
                </a:cxn>
                <a:cxn ang="0">
                  <a:pos x="0" y="10"/>
                </a:cxn>
                <a:cxn ang="0">
                  <a:pos x="0" y="10"/>
                </a:cxn>
                <a:cxn ang="0">
                  <a:pos x="0" y="10"/>
                </a:cxn>
              </a:cxnLst>
              <a:rect l="0" t="0" r="r" b="b"/>
              <a:pathLst>
                <a:path w="67" h="25">
                  <a:moveTo>
                    <a:pt x="0" y="10"/>
                  </a:moveTo>
                  <a:lnTo>
                    <a:pt x="0" y="5"/>
                  </a:lnTo>
                  <a:lnTo>
                    <a:pt x="4" y="5"/>
                  </a:lnTo>
                  <a:lnTo>
                    <a:pt x="4" y="5"/>
                  </a:lnTo>
                  <a:lnTo>
                    <a:pt x="9" y="0"/>
                  </a:lnTo>
                  <a:lnTo>
                    <a:pt x="9" y="0"/>
                  </a:lnTo>
                  <a:lnTo>
                    <a:pt x="14" y="0"/>
                  </a:lnTo>
                  <a:lnTo>
                    <a:pt x="19" y="0"/>
                  </a:lnTo>
                  <a:lnTo>
                    <a:pt x="24" y="0"/>
                  </a:lnTo>
                  <a:lnTo>
                    <a:pt x="28" y="0"/>
                  </a:lnTo>
                  <a:lnTo>
                    <a:pt x="33" y="0"/>
                  </a:lnTo>
                  <a:lnTo>
                    <a:pt x="33" y="0"/>
                  </a:lnTo>
                  <a:lnTo>
                    <a:pt x="38" y="0"/>
                  </a:lnTo>
                  <a:lnTo>
                    <a:pt x="43" y="0"/>
                  </a:lnTo>
                  <a:lnTo>
                    <a:pt x="48" y="0"/>
                  </a:lnTo>
                  <a:lnTo>
                    <a:pt x="53" y="5"/>
                  </a:lnTo>
                  <a:lnTo>
                    <a:pt x="57" y="5"/>
                  </a:lnTo>
                  <a:lnTo>
                    <a:pt x="62" y="5"/>
                  </a:lnTo>
                  <a:lnTo>
                    <a:pt x="62" y="10"/>
                  </a:lnTo>
                  <a:lnTo>
                    <a:pt x="67" y="10"/>
                  </a:lnTo>
                  <a:lnTo>
                    <a:pt x="67" y="10"/>
                  </a:lnTo>
                  <a:lnTo>
                    <a:pt x="67" y="15"/>
                  </a:lnTo>
                  <a:lnTo>
                    <a:pt x="67" y="15"/>
                  </a:lnTo>
                  <a:lnTo>
                    <a:pt x="67" y="15"/>
                  </a:lnTo>
                  <a:lnTo>
                    <a:pt x="67" y="20"/>
                  </a:lnTo>
                  <a:lnTo>
                    <a:pt x="62" y="20"/>
                  </a:lnTo>
                  <a:lnTo>
                    <a:pt x="62" y="20"/>
                  </a:lnTo>
                  <a:lnTo>
                    <a:pt x="57" y="20"/>
                  </a:lnTo>
                  <a:lnTo>
                    <a:pt x="53" y="25"/>
                  </a:lnTo>
                  <a:lnTo>
                    <a:pt x="48" y="25"/>
                  </a:lnTo>
                  <a:lnTo>
                    <a:pt x="43" y="25"/>
                  </a:lnTo>
                  <a:lnTo>
                    <a:pt x="38" y="25"/>
                  </a:lnTo>
                  <a:lnTo>
                    <a:pt x="33" y="25"/>
                  </a:lnTo>
                  <a:lnTo>
                    <a:pt x="33" y="25"/>
                  </a:lnTo>
                  <a:lnTo>
                    <a:pt x="28" y="20"/>
                  </a:lnTo>
                  <a:lnTo>
                    <a:pt x="24" y="20"/>
                  </a:lnTo>
                  <a:lnTo>
                    <a:pt x="19" y="20"/>
                  </a:lnTo>
                  <a:lnTo>
                    <a:pt x="14" y="20"/>
                  </a:lnTo>
                  <a:lnTo>
                    <a:pt x="9" y="20"/>
                  </a:lnTo>
                  <a:lnTo>
                    <a:pt x="4" y="15"/>
                  </a:lnTo>
                  <a:lnTo>
                    <a:pt x="4" y="15"/>
                  </a:lnTo>
                  <a:lnTo>
                    <a:pt x="0" y="10"/>
                  </a:lnTo>
                  <a:lnTo>
                    <a:pt x="0" y="10"/>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5" name="Freeform 1512"/>
            <p:cNvSpPr>
              <a:spLocks/>
            </p:cNvSpPr>
            <p:nvPr/>
          </p:nvSpPr>
          <p:spPr bwMode="auto">
            <a:xfrm rot="2966587">
              <a:off x="7227485" y="4394994"/>
              <a:ext cx="100012" cy="38100"/>
            </a:xfrm>
            <a:custGeom>
              <a:avLst/>
              <a:gdLst/>
              <a:ahLst/>
              <a:cxnLst>
                <a:cxn ang="0">
                  <a:pos x="0" y="9"/>
                </a:cxn>
                <a:cxn ang="0">
                  <a:pos x="0" y="9"/>
                </a:cxn>
                <a:cxn ang="0">
                  <a:pos x="0" y="5"/>
                </a:cxn>
                <a:cxn ang="0">
                  <a:pos x="0" y="5"/>
                </a:cxn>
                <a:cxn ang="0">
                  <a:pos x="5" y="5"/>
                </a:cxn>
                <a:cxn ang="0">
                  <a:pos x="10" y="5"/>
                </a:cxn>
                <a:cxn ang="0">
                  <a:pos x="14" y="0"/>
                </a:cxn>
                <a:cxn ang="0">
                  <a:pos x="14" y="0"/>
                </a:cxn>
                <a:cxn ang="0">
                  <a:pos x="24" y="0"/>
                </a:cxn>
                <a:cxn ang="0">
                  <a:pos x="29" y="0"/>
                </a:cxn>
                <a:cxn ang="0">
                  <a:pos x="34" y="0"/>
                </a:cxn>
                <a:cxn ang="0">
                  <a:pos x="34" y="0"/>
                </a:cxn>
                <a:cxn ang="0">
                  <a:pos x="38" y="0"/>
                </a:cxn>
                <a:cxn ang="0">
                  <a:pos x="43" y="5"/>
                </a:cxn>
                <a:cxn ang="0">
                  <a:pos x="48" y="5"/>
                </a:cxn>
                <a:cxn ang="0">
                  <a:pos x="53" y="5"/>
                </a:cxn>
                <a:cxn ang="0">
                  <a:pos x="53" y="5"/>
                </a:cxn>
                <a:cxn ang="0">
                  <a:pos x="58" y="9"/>
                </a:cxn>
                <a:cxn ang="0">
                  <a:pos x="63" y="9"/>
                </a:cxn>
                <a:cxn ang="0">
                  <a:pos x="63" y="14"/>
                </a:cxn>
                <a:cxn ang="0">
                  <a:pos x="63" y="14"/>
                </a:cxn>
                <a:cxn ang="0">
                  <a:pos x="63" y="14"/>
                </a:cxn>
                <a:cxn ang="0">
                  <a:pos x="63" y="14"/>
                </a:cxn>
                <a:cxn ang="0">
                  <a:pos x="63" y="19"/>
                </a:cxn>
                <a:cxn ang="0">
                  <a:pos x="63" y="19"/>
                </a:cxn>
                <a:cxn ang="0">
                  <a:pos x="63" y="19"/>
                </a:cxn>
                <a:cxn ang="0">
                  <a:pos x="58" y="24"/>
                </a:cxn>
                <a:cxn ang="0">
                  <a:pos x="53" y="24"/>
                </a:cxn>
                <a:cxn ang="0">
                  <a:pos x="48" y="24"/>
                </a:cxn>
                <a:cxn ang="0">
                  <a:pos x="43" y="24"/>
                </a:cxn>
                <a:cxn ang="0">
                  <a:pos x="38" y="24"/>
                </a:cxn>
                <a:cxn ang="0">
                  <a:pos x="34" y="24"/>
                </a:cxn>
                <a:cxn ang="0">
                  <a:pos x="29" y="24"/>
                </a:cxn>
                <a:cxn ang="0">
                  <a:pos x="29" y="24"/>
                </a:cxn>
                <a:cxn ang="0">
                  <a:pos x="24" y="24"/>
                </a:cxn>
                <a:cxn ang="0">
                  <a:pos x="19" y="24"/>
                </a:cxn>
                <a:cxn ang="0">
                  <a:pos x="14" y="24"/>
                </a:cxn>
                <a:cxn ang="0">
                  <a:pos x="10" y="19"/>
                </a:cxn>
                <a:cxn ang="0">
                  <a:pos x="5" y="19"/>
                </a:cxn>
                <a:cxn ang="0">
                  <a:pos x="5" y="19"/>
                </a:cxn>
                <a:cxn ang="0">
                  <a:pos x="0" y="14"/>
                </a:cxn>
                <a:cxn ang="0">
                  <a:pos x="0" y="14"/>
                </a:cxn>
                <a:cxn ang="0">
                  <a:pos x="0" y="14"/>
                </a:cxn>
                <a:cxn ang="0">
                  <a:pos x="0" y="9"/>
                </a:cxn>
                <a:cxn ang="0">
                  <a:pos x="0" y="9"/>
                </a:cxn>
              </a:cxnLst>
              <a:rect l="0" t="0" r="r" b="b"/>
              <a:pathLst>
                <a:path w="63" h="24">
                  <a:moveTo>
                    <a:pt x="0" y="9"/>
                  </a:moveTo>
                  <a:lnTo>
                    <a:pt x="0" y="9"/>
                  </a:lnTo>
                  <a:lnTo>
                    <a:pt x="0" y="5"/>
                  </a:lnTo>
                  <a:lnTo>
                    <a:pt x="0" y="5"/>
                  </a:lnTo>
                  <a:lnTo>
                    <a:pt x="5" y="5"/>
                  </a:lnTo>
                  <a:lnTo>
                    <a:pt x="10" y="5"/>
                  </a:lnTo>
                  <a:lnTo>
                    <a:pt x="14" y="0"/>
                  </a:lnTo>
                  <a:lnTo>
                    <a:pt x="14" y="0"/>
                  </a:lnTo>
                  <a:lnTo>
                    <a:pt x="24" y="0"/>
                  </a:lnTo>
                  <a:lnTo>
                    <a:pt x="29" y="0"/>
                  </a:lnTo>
                  <a:lnTo>
                    <a:pt x="34" y="0"/>
                  </a:lnTo>
                  <a:lnTo>
                    <a:pt x="34" y="0"/>
                  </a:lnTo>
                  <a:lnTo>
                    <a:pt x="38" y="0"/>
                  </a:lnTo>
                  <a:lnTo>
                    <a:pt x="43" y="5"/>
                  </a:lnTo>
                  <a:lnTo>
                    <a:pt x="48" y="5"/>
                  </a:lnTo>
                  <a:lnTo>
                    <a:pt x="53" y="5"/>
                  </a:lnTo>
                  <a:lnTo>
                    <a:pt x="53" y="5"/>
                  </a:lnTo>
                  <a:lnTo>
                    <a:pt x="58" y="9"/>
                  </a:lnTo>
                  <a:lnTo>
                    <a:pt x="63" y="9"/>
                  </a:lnTo>
                  <a:lnTo>
                    <a:pt x="63" y="14"/>
                  </a:lnTo>
                  <a:lnTo>
                    <a:pt x="63" y="14"/>
                  </a:lnTo>
                  <a:lnTo>
                    <a:pt x="63" y="14"/>
                  </a:lnTo>
                  <a:lnTo>
                    <a:pt x="63" y="14"/>
                  </a:lnTo>
                  <a:lnTo>
                    <a:pt x="63" y="19"/>
                  </a:lnTo>
                  <a:lnTo>
                    <a:pt x="63" y="19"/>
                  </a:lnTo>
                  <a:lnTo>
                    <a:pt x="63" y="19"/>
                  </a:lnTo>
                  <a:lnTo>
                    <a:pt x="58" y="24"/>
                  </a:lnTo>
                  <a:lnTo>
                    <a:pt x="53" y="24"/>
                  </a:lnTo>
                  <a:lnTo>
                    <a:pt x="48" y="24"/>
                  </a:lnTo>
                  <a:lnTo>
                    <a:pt x="43" y="24"/>
                  </a:lnTo>
                  <a:lnTo>
                    <a:pt x="38" y="24"/>
                  </a:lnTo>
                  <a:lnTo>
                    <a:pt x="34" y="24"/>
                  </a:lnTo>
                  <a:lnTo>
                    <a:pt x="29" y="24"/>
                  </a:lnTo>
                  <a:lnTo>
                    <a:pt x="29" y="24"/>
                  </a:lnTo>
                  <a:lnTo>
                    <a:pt x="24" y="24"/>
                  </a:lnTo>
                  <a:lnTo>
                    <a:pt x="19" y="24"/>
                  </a:lnTo>
                  <a:lnTo>
                    <a:pt x="14" y="24"/>
                  </a:lnTo>
                  <a:lnTo>
                    <a:pt x="10" y="19"/>
                  </a:lnTo>
                  <a:lnTo>
                    <a:pt x="5" y="19"/>
                  </a:lnTo>
                  <a:lnTo>
                    <a:pt x="5" y="19"/>
                  </a:lnTo>
                  <a:lnTo>
                    <a:pt x="0" y="14"/>
                  </a:lnTo>
                  <a:lnTo>
                    <a:pt x="0" y="14"/>
                  </a:lnTo>
                  <a:lnTo>
                    <a:pt x="0" y="14"/>
                  </a:lnTo>
                  <a:lnTo>
                    <a:pt x="0" y="9"/>
                  </a:lnTo>
                  <a:lnTo>
                    <a:pt x="0"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6" name="Freeform 1513"/>
            <p:cNvSpPr>
              <a:spLocks/>
            </p:cNvSpPr>
            <p:nvPr/>
          </p:nvSpPr>
          <p:spPr bwMode="auto">
            <a:xfrm rot="2966587">
              <a:off x="7541016" y="4362450"/>
              <a:ext cx="60325" cy="92075"/>
            </a:xfrm>
            <a:custGeom>
              <a:avLst/>
              <a:gdLst/>
              <a:ahLst/>
              <a:cxnLst>
                <a:cxn ang="0">
                  <a:pos x="38" y="0"/>
                </a:cxn>
                <a:cxn ang="0">
                  <a:pos x="38" y="0"/>
                </a:cxn>
                <a:cxn ang="0">
                  <a:pos x="38" y="5"/>
                </a:cxn>
                <a:cxn ang="0">
                  <a:pos x="38" y="5"/>
                </a:cxn>
                <a:cxn ang="0">
                  <a:pos x="38" y="10"/>
                </a:cxn>
                <a:cxn ang="0">
                  <a:pos x="38" y="15"/>
                </a:cxn>
                <a:cxn ang="0">
                  <a:pos x="38" y="20"/>
                </a:cxn>
                <a:cxn ang="0">
                  <a:pos x="33" y="24"/>
                </a:cxn>
                <a:cxn ang="0">
                  <a:pos x="33" y="24"/>
                </a:cxn>
                <a:cxn ang="0">
                  <a:pos x="33" y="29"/>
                </a:cxn>
                <a:cxn ang="0">
                  <a:pos x="29" y="34"/>
                </a:cxn>
                <a:cxn ang="0">
                  <a:pos x="29" y="34"/>
                </a:cxn>
                <a:cxn ang="0">
                  <a:pos x="24" y="39"/>
                </a:cxn>
                <a:cxn ang="0">
                  <a:pos x="24" y="44"/>
                </a:cxn>
                <a:cxn ang="0">
                  <a:pos x="19" y="48"/>
                </a:cxn>
                <a:cxn ang="0">
                  <a:pos x="19" y="53"/>
                </a:cxn>
                <a:cxn ang="0">
                  <a:pos x="14" y="53"/>
                </a:cxn>
                <a:cxn ang="0">
                  <a:pos x="9" y="58"/>
                </a:cxn>
                <a:cxn ang="0">
                  <a:pos x="9" y="58"/>
                </a:cxn>
                <a:cxn ang="0">
                  <a:pos x="5" y="58"/>
                </a:cxn>
                <a:cxn ang="0">
                  <a:pos x="5" y="58"/>
                </a:cxn>
                <a:cxn ang="0">
                  <a:pos x="0" y="58"/>
                </a:cxn>
                <a:cxn ang="0">
                  <a:pos x="0" y="58"/>
                </a:cxn>
                <a:cxn ang="0">
                  <a:pos x="0" y="58"/>
                </a:cxn>
                <a:cxn ang="0">
                  <a:pos x="0" y="58"/>
                </a:cxn>
                <a:cxn ang="0">
                  <a:pos x="0" y="53"/>
                </a:cxn>
                <a:cxn ang="0">
                  <a:pos x="0" y="48"/>
                </a:cxn>
                <a:cxn ang="0">
                  <a:pos x="0" y="48"/>
                </a:cxn>
                <a:cxn ang="0">
                  <a:pos x="0" y="44"/>
                </a:cxn>
                <a:cxn ang="0">
                  <a:pos x="5" y="39"/>
                </a:cxn>
                <a:cxn ang="0">
                  <a:pos x="5" y="34"/>
                </a:cxn>
                <a:cxn ang="0">
                  <a:pos x="5" y="29"/>
                </a:cxn>
                <a:cxn ang="0">
                  <a:pos x="9" y="24"/>
                </a:cxn>
                <a:cxn ang="0">
                  <a:pos x="9" y="24"/>
                </a:cxn>
                <a:cxn ang="0">
                  <a:pos x="14" y="20"/>
                </a:cxn>
                <a:cxn ang="0">
                  <a:pos x="14" y="15"/>
                </a:cxn>
                <a:cxn ang="0">
                  <a:pos x="19" y="10"/>
                </a:cxn>
                <a:cxn ang="0">
                  <a:pos x="19" y="10"/>
                </a:cxn>
                <a:cxn ang="0">
                  <a:pos x="24" y="5"/>
                </a:cxn>
                <a:cxn ang="0">
                  <a:pos x="29" y="5"/>
                </a:cxn>
                <a:cxn ang="0">
                  <a:pos x="29" y="0"/>
                </a:cxn>
                <a:cxn ang="0">
                  <a:pos x="33" y="0"/>
                </a:cxn>
                <a:cxn ang="0">
                  <a:pos x="33" y="0"/>
                </a:cxn>
                <a:cxn ang="0">
                  <a:pos x="38" y="0"/>
                </a:cxn>
                <a:cxn ang="0">
                  <a:pos x="38" y="0"/>
                </a:cxn>
              </a:cxnLst>
              <a:rect l="0" t="0" r="r" b="b"/>
              <a:pathLst>
                <a:path w="38" h="58">
                  <a:moveTo>
                    <a:pt x="38" y="0"/>
                  </a:moveTo>
                  <a:lnTo>
                    <a:pt x="38" y="0"/>
                  </a:lnTo>
                  <a:lnTo>
                    <a:pt x="38" y="5"/>
                  </a:lnTo>
                  <a:lnTo>
                    <a:pt x="38" y="5"/>
                  </a:lnTo>
                  <a:lnTo>
                    <a:pt x="38" y="10"/>
                  </a:lnTo>
                  <a:lnTo>
                    <a:pt x="38" y="15"/>
                  </a:lnTo>
                  <a:lnTo>
                    <a:pt x="38" y="20"/>
                  </a:lnTo>
                  <a:lnTo>
                    <a:pt x="33" y="24"/>
                  </a:lnTo>
                  <a:lnTo>
                    <a:pt x="33" y="24"/>
                  </a:lnTo>
                  <a:lnTo>
                    <a:pt x="33" y="29"/>
                  </a:lnTo>
                  <a:lnTo>
                    <a:pt x="29" y="34"/>
                  </a:lnTo>
                  <a:lnTo>
                    <a:pt x="29" y="34"/>
                  </a:lnTo>
                  <a:lnTo>
                    <a:pt x="24" y="39"/>
                  </a:lnTo>
                  <a:lnTo>
                    <a:pt x="24" y="44"/>
                  </a:lnTo>
                  <a:lnTo>
                    <a:pt x="19" y="48"/>
                  </a:lnTo>
                  <a:lnTo>
                    <a:pt x="19" y="53"/>
                  </a:lnTo>
                  <a:lnTo>
                    <a:pt x="14" y="53"/>
                  </a:lnTo>
                  <a:lnTo>
                    <a:pt x="9" y="58"/>
                  </a:lnTo>
                  <a:lnTo>
                    <a:pt x="9" y="58"/>
                  </a:lnTo>
                  <a:lnTo>
                    <a:pt x="5" y="58"/>
                  </a:lnTo>
                  <a:lnTo>
                    <a:pt x="5" y="58"/>
                  </a:lnTo>
                  <a:lnTo>
                    <a:pt x="0" y="58"/>
                  </a:lnTo>
                  <a:lnTo>
                    <a:pt x="0" y="58"/>
                  </a:lnTo>
                  <a:lnTo>
                    <a:pt x="0" y="58"/>
                  </a:lnTo>
                  <a:lnTo>
                    <a:pt x="0" y="58"/>
                  </a:lnTo>
                  <a:lnTo>
                    <a:pt x="0" y="53"/>
                  </a:lnTo>
                  <a:lnTo>
                    <a:pt x="0" y="48"/>
                  </a:lnTo>
                  <a:lnTo>
                    <a:pt x="0" y="48"/>
                  </a:lnTo>
                  <a:lnTo>
                    <a:pt x="0" y="44"/>
                  </a:lnTo>
                  <a:lnTo>
                    <a:pt x="5" y="39"/>
                  </a:lnTo>
                  <a:lnTo>
                    <a:pt x="5" y="34"/>
                  </a:lnTo>
                  <a:lnTo>
                    <a:pt x="5" y="29"/>
                  </a:lnTo>
                  <a:lnTo>
                    <a:pt x="9" y="24"/>
                  </a:lnTo>
                  <a:lnTo>
                    <a:pt x="9" y="24"/>
                  </a:lnTo>
                  <a:lnTo>
                    <a:pt x="14" y="20"/>
                  </a:lnTo>
                  <a:lnTo>
                    <a:pt x="14" y="15"/>
                  </a:lnTo>
                  <a:lnTo>
                    <a:pt x="19" y="10"/>
                  </a:lnTo>
                  <a:lnTo>
                    <a:pt x="19" y="10"/>
                  </a:lnTo>
                  <a:lnTo>
                    <a:pt x="24" y="5"/>
                  </a:lnTo>
                  <a:lnTo>
                    <a:pt x="29" y="5"/>
                  </a:lnTo>
                  <a:lnTo>
                    <a:pt x="29" y="0"/>
                  </a:lnTo>
                  <a:lnTo>
                    <a:pt x="33" y="0"/>
                  </a:lnTo>
                  <a:lnTo>
                    <a:pt x="33" y="0"/>
                  </a:lnTo>
                  <a:lnTo>
                    <a:pt x="38" y="0"/>
                  </a:lnTo>
                  <a:lnTo>
                    <a:pt x="38"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7" name="Freeform 1514"/>
            <p:cNvSpPr>
              <a:spLocks/>
            </p:cNvSpPr>
            <p:nvPr/>
          </p:nvSpPr>
          <p:spPr bwMode="auto">
            <a:xfrm rot="2966587">
              <a:off x="7631503" y="4564063"/>
              <a:ext cx="61913" cy="90488"/>
            </a:xfrm>
            <a:custGeom>
              <a:avLst/>
              <a:gdLst/>
              <a:ahLst/>
              <a:cxnLst>
                <a:cxn ang="0">
                  <a:pos x="39" y="0"/>
                </a:cxn>
                <a:cxn ang="0">
                  <a:pos x="39" y="0"/>
                </a:cxn>
                <a:cxn ang="0">
                  <a:pos x="39" y="5"/>
                </a:cxn>
                <a:cxn ang="0">
                  <a:pos x="39" y="5"/>
                </a:cxn>
                <a:cxn ang="0">
                  <a:pos x="39" y="9"/>
                </a:cxn>
                <a:cxn ang="0">
                  <a:pos x="39" y="14"/>
                </a:cxn>
                <a:cxn ang="0">
                  <a:pos x="39" y="19"/>
                </a:cxn>
                <a:cxn ang="0">
                  <a:pos x="39" y="24"/>
                </a:cxn>
                <a:cxn ang="0">
                  <a:pos x="34" y="24"/>
                </a:cxn>
                <a:cxn ang="0">
                  <a:pos x="34" y="29"/>
                </a:cxn>
                <a:cxn ang="0">
                  <a:pos x="29" y="33"/>
                </a:cxn>
                <a:cxn ang="0">
                  <a:pos x="29" y="33"/>
                </a:cxn>
                <a:cxn ang="0">
                  <a:pos x="29" y="38"/>
                </a:cxn>
                <a:cxn ang="0">
                  <a:pos x="24" y="43"/>
                </a:cxn>
                <a:cxn ang="0">
                  <a:pos x="20" y="48"/>
                </a:cxn>
                <a:cxn ang="0">
                  <a:pos x="20" y="53"/>
                </a:cxn>
                <a:cxn ang="0">
                  <a:pos x="15" y="53"/>
                </a:cxn>
                <a:cxn ang="0">
                  <a:pos x="10" y="57"/>
                </a:cxn>
                <a:cxn ang="0">
                  <a:pos x="10" y="57"/>
                </a:cxn>
                <a:cxn ang="0">
                  <a:pos x="5" y="57"/>
                </a:cxn>
                <a:cxn ang="0">
                  <a:pos x="5" y="57"/>
                </a:cxn>
                <a:cxn ang="0">
                  <a:pos x="5" y="57"/>
                </a:cxn>
                <a:cxn ang="0">
                  <a:pos x="5" y="57"/>
                </a:cxn>
                <a:cxn ang="0">
                  <a:pos x="0" y="57"/>
                </a:cxn>
                <a:cxn ang="0">
                  <a:pos x="0" y="57"/>
                </a:cxn>
                <a:cxn ang="0">
                  <a:pos x="0" y="53"/>
                </a:cxn>
                <a:cxn ang="0">
                  <a:pos x="0" y="48"/>
                </a:cxn>
                <a:cxn ang="0">
                  <a:pos x="0" y="48"/>
                </a:cxn>
                <a:cxn ang="0">
                  <a:pos x="0" y="43"/>
                </a:cxn>
                <a:cxn ang="0">
                  <a:pos x="5" y="38"/>
                </a:cxn>
                <a:cxn ang="0">
                  <a:pos x="5" y="33"/>
                </a:cxn>
                <a:cxn ang="0">
                  <a:pos x="10" y="29"/>
                </a:cxn>
                <a:cxn ang="0">
                  <a:pos x="10" y="24"/>
                </a:cxn>
                <a:cxn ang="0">
                  <a:pos x="10" y="24"/>
                </a:cxn>
                <a:cxn ang="0">
                  <a:pos x="15" y="19"/>
                </a:cxn>
                <a:cxn ang="0">
                  <a:pos x="15" y="14"/>
                </a:cxn>
                <a:cxn ang="0">
                  <a:pos x="20" y="9"/>
                </a:cxn>
                <a:cxn ang="0">
                  <a:pos x="24" y="9"/>
                </a:cxn>
                <a:cxn ang="0">
                  <a:pos x="24" y="5"/>
                </a:cxn>
                <a:cxn ang="0">
                  <a:pos x="29" y="5"/>
                </a:cxn>
                <a:cxn ang="0">
                  <a:pos x="29" y="0"/>
                </a:cxn>
                <a:cxn ang="0">
                  <a:pos x="34" y="0"/>
                </a:cxn>
                <a:cxn ang="0">
                  <a:pos x="34" y="0"/>
                </a:cxn>
                <a:cxn ang="0">
                  <a:pos x="39" y="0"/>
                </a:cxn>
                <a:cxn ang="0">
                  <a:pos x="39" y="0"/>
                </a:cxn>
              </a:cxnLst>
              <a:rect l="0" t="0" r="r" b="b"/>
              <a:pathLst>
                <a:path w="39" h="57">
                  <a:moveTo>
                    <a:pt x="39" y="0"/>
                  </a:moveTo>
                  <a:lnTo>
                    <a:pt x="39" y="0"/>
                  </a:lnTo>
                  <a:lnTo>
                    <a:pt x="39" y="5"/>
                  </a:lnTo>
                  <a:lnTo>
                    <a:pt x="39" y="5"/>
                  </a:lnTo>
                  <a:lnTo>
                    <a:pt x="39" y="9"/>
                  </a:lnTo>
                  <a:lnTo>
                    <a:pt x="39" y="14"/>
                  </a:lnTo>
                  <a:lnTo>
                    <a:pt x="39" y="19"/>
                  </a:lnTo>
                  <a:lnTo>
                    <a:pt x="39" y="24"/>
                  </a:lnTo>
                  <a:lnTo>
                    <a:pt x="34" y="24"/>
                  </a:lnTo>
                  <a:lnTo>
                    <a:pt x="34" y="29"/>
                  </a:lnTo>
                  <a:lnTo>
                    <a:pt x="29" y="33"/>
                  </a:lnTo>
                  <a:lnTo>
                    <a:pt x="29" y="33"/>
                  </a:lnTo>
                  <a:lnTo>
                    <a:pt x="29" y="38"/>
                  </a:lnTo>
                  <a:lnTo>
                    <a:pt x="24" y="43"/>
                  </a:lnTo>
                  <a:lnTo>
                    <a:pt x="20" y="48"/>
                  </a:lnTo>
                  <a:lnTo>
                    <a:pt x="20" y="53"/>
                  </a:lnTo>
                  <a:lnTo>
                    <a:pt x="15" y="53"/>
                  </a:lnTo>
                  <a:lnTo>
                    <a:pt x="10" y="57"/>
                  </a:lnTo>
                  <a:lnTo>
                    <a:pt x="10" y="57"/>
                  </a:lnTo>
                  <a:lnTo>
                    <a:pt x="5" y="57"/>
                  </a:lnTo>
                  <a:lnTo>
                    <a:pt x="5" y="57"/>
                  </a:lnTo>
                  <a:lnTo>
                    <a:pt x="5" y="57"/>
                  </a:lnTo>
                  <a:lnTo>
                    <a:pt x="5" y="57"/>
                  </a:lnTo>
                  <a:lnTo>
                    <a:pt x="0" y="57"/>
                  </a:lnTo>
                  <a:lnTo>
                    <a:pt x="0" y="57"/>
                  </a:lnTo>
                  <a:lnTo>
                    <a:pt x="0" y="53"/>
                  </a:lnTo>
                  <a:lnTo>
                    <a:pt x="0" y="48"/>
                  </a:lnTo>
                  <a:lnTo>
                    <a:pt x="0" y="48"/>
                  </a:lnTo>
                  <a:lnTo>
                    <a:pt x="0" y="43"/>
                  </a:lnTo>
                  <a:lnTo>
                    <a:pt x="5" y="38"/>
                  </a:lnTo>
                  <a:lnTo>
                    <a:pt x="5" y="33"/>
                  </a:lnTo>
                  <a:lnTo>
                    <a:pt x="10" y="29"/>
                  </a:lnTo>
                  <a:lnTo>
                    <a:pt x="10" y="24"/>
                  </a:lnTo>
                  <a:lnTo>
                    <a:pt x="10" y="24"/>
                  </a:lnTo>
                  <a:lnTo>
                    <a:pt x="15" y="19"/>
                  </a:lnTo>
                  <a:lnTo>
                    <a:pt x="15" y="14"/>
                  </a:lnTo>
                  <a:lnTo>
                    <a:pt x="20" y="9"/>
                  </a:lnTo>
                  <a:lnTo>
                    <a:pt x="24" y="9"/>
                  </a:lnTo>
                  <a:lnTo>
                    <a:pt x="24" y="5"/>
                  </a:lnTo>
                  <a:lnTo>
                    <a:pt x="29" y="5"/>
                  </a:lnTo>
                  <a:lnTo>
                    <a:pt x="29" y="0"/>
                  </a:lnTo>
                  <a:lnTo>
                    <a:pt x="34" y="0"/>
                  </a:lnTo>
                  <a:lnTo>
                    <a:pt x="34" y="0"/>
                  </a:lnTo>
                  <a:lnTo>
                    <a:pt x="39" y="0"/>
                  </a:lnTo>
                  <a:lnTo>
                    <a:pt x="39"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8" name="Freeform 1515"/>
            <p:cNvSpPr>
              <a:spLocks/>
            </p:cNvSpPr>
            <p:nvPr/>
          </p:nvSpPr>
          <p:spPr bwMode="auto">
            <a:xfrm rot="2966587">
              <a:off x="7000473" y="4288631"/>
              <a:ext cx="38100" cy="106363"/>
            </a:xfrm>
            <a:custGeom>
              <a:avLst/>
              <a:gdLst/>
              <a:ahLst/>
              <a:cxnLst>
                <a:cxn ang="0">
                  <a:pos x="14" y="0"/>
                </a:cxn>
                <a:cxn ang="0">
                  <a:pos x="14" y="0"/>
                </a:cxn>
                <a:cxn ang="0">
                  <a:pos x="14" y="0"/>
                </a:cxn>
                <a:cxn ang="0">
                  <a:pos x="19" y="5"/>
                </a:cxn>
                <a:cxn ang="0">
                  <a:pos x="19" y="5"/>
                </a:cxn>
                <a:cxn ang="0">
                  <a:pos x="19" y="9"/>
                </a:cxn>
                <a:cxn ang="0">
                  <a:pos x="19" y="14"/>
                </a:cxn>
                <a:cxn ang="0">
                  <a:pos x="24" y="19"/>
                </a:cxn>
                <a:cxn ang="0">
                  <a:pos x="24" y="24"/>
                </a:cxn>
                <a:cxn ang="0">
                  <a:pos x="24" y="29"/>
                </a:cxn>
                <a:cxn ang="0">
                  <a:pos x="24" y="33"/>
                </a:cxn>
                <a:cxn ang="0">
                  <a:pos x="24" y="33"/>
                </a:cxn>
                <a:cxn ang="0">
                  <a:pos x="24" y="38"/>
                </a:cxn>
                <a:cxn ang="0">
                  <a:pos x="19" y="43"/>
                </a:cxn>
                <a:cxn ang="0">
                  <a:pos x="19" y="48"/>
                </a:cxn>
                <a:cxn ang="0">
                  <a:pos x="19" y="53"/>
                </a:cxn>
                <a:cxn ang="0">
                  <a:pos x="19" y="57"/>
                </a:cxn>
                <a:cxn ang="0">
                  <a:pos x="14" y="57"/>
                </a:cxn>
                <a:cxn ang="0">
                  <a:pos x="14" y="62"/>
                </a:cxn>
                <a:cxn ang="0">
                  <a:pos x="14" y="62"/>
                </a:cxn>
                <a:cxn ang="0">
                  <a:pos x="10" y="67"/>
                </a:cxn>
                <a:cxn ang="0">
                  <a:pos x="10" y="67"/>
                </a:cxn>
                <a:cxn ang="0">
                  <a:pos x="10" y="67"/>
                </a:cxn>
                <a:cxn ang="0">
                  <a:pos x="10" y="67"/>
                </a:cxn>
                <a:cxn ang="0">
                  <a:pos x="5" y="62"/>
                </a:cxn>
                <a:cxn ang="0">
                  <a:pos x="5" y="62"/>
                </a:cxn>
                <a:cxn ang="0">
                  <a:pos x="5" y="57"/>
                </a:cxn>
                <a:cxn ang="0">
                  <a:pos x="0" y="53"/>
                </a:cxn>
                <a:cxn ang="0">
                  <a:pos x="0" y="53"/>
                </a:cxn>
                <a:cxn ang="0">
                  <a:pos x="0" y="48"/>
                </a:cxn>
                <a:cxn ang="0">
                  <a:pos x="0" y="43"/>
                </a:cxn>
                <a:cxn ang="0">
                  <a:pos x="0" y="38"/>
                </a:cxn>
                <a:cxn ang="0">
                  <a:pos x="0" y="33"/>
                </a:cxn>
                <a:cxn ang="0">
                  <a:pos x="0" y="33"/>
                </a:cxn>
                <a:cxn ang="0">
                  <a:pos x="0" y="24"/>
                </a:cxn>
                <a:cxn ang="0">
                  <a:pos x="0" y="19"/>
                </a:cxn>
                <a:cxn ang="0">
                  <a:pos x="0" y="14"/>
                </a:cxn>
                <a:cxn ang="0">
                  <a:pos x="5" y="9"/>
                </a:cxn>
                <a:cxn ang="0">
                  <a:pos x="5" y="9"/>
                </a:cxn>
                <a:cxn ang="0">
                  <a:pos x="5" y="5"/>
                </a:cxn>
                <a:cxn ang="0">
                  <a:pos x="10" y="0"/>
                </a:cxn>
                <a:cxn ang="0">
                  <a:pos x="10" y="0"/>
                </a:cxn>
                <a:cxn ang="0">
                  <a:pos x="10" y="0"/>
                </a:cxn>
                <a:cxn ang="0">
                  <a:pos x="14" y="0"/>
                </a:cxn>
                <a:cxn ang="0">
                  <a:pos x="14" y="0"/>
                </a:cxn>
              </a:cxnLst>
              <a:rect l="0" t="0" r="r" b="b"/>
              <a:pathLst>
                <a:path w="24" h="67">
                  <a:moveTo>
                    <a:pt x="14" y="0"/>
                  </a:moveTo>
                  <a:lnTo>
                    <a:pt x="14" y="0"/>
                  </a:lnTo>
                  <a:lnTo>
                    <a:pt x="14" y="0"/>
                  </a:lnTo>
                  <a:lnTo>
                    <a:pt x="19" y="5"/>
                  </a:lnTo>
                  <a:lnTo>
                    <a:pt x="19" y="5"/>
                  </a:lnTo>
                  <a:lnTo>
                    <a:pt x="19" y="9"/>
                  </a:lnTo>
                  <a:lnTo>
                    <a:pt x="19" y="14"/>
                  </a:lnTo>
                  <a:lnTo>
                    <a:pt x="24" y="19"/>
                  </a:lnTo>
                  <a:lnTo>
                    <a:pt x="24" y="24"/>
                  </a:lnTo>
                  <a:lnTo>
                    <a:pt x="24" y="29"/>
                  </a:lnTo>
                  <a:lnTo>
                    <a:pt x="24" y="33"/>
                  </a:lnTo>
                  <a:lnTo>
                    <a:pt x="24" y="33"/>
                  </a:lnTo>
                  <a:lnTo>
                    <a:pt x="24" y="38"/>
                  </a:lnTo>
                  <a:lnTo>
                    <a:pt x="19" y="43"/>
                  </a:lnTo>
                  <a:lnTo>
                    <a:pt x="19" y="48"/>
                  </a:lnTo>
                  <a:lnTo>
                    <a:pt x="19" y="53"/>
                  </a:lnTo>
                  <a:lnTo>
                    <a:pt x="19" y="57"/>
                  </a:lnTo>
                  <a:lnTo>
                    <a:pt x="14" y="57"/>
                  </a:lnTo>
                  <a:lnTo>
                    <a:pt x="14" y="62"/>
                  </a:lnTo>
                  <a:lnTo>
                    <a:pt x="14" y="62"/>
                  </a:lnTo>
                  <a:lnTo>
                    <a:pt x="10" y="67"/>
                  </a:lnTo>
                  <a:lnTo>
                    <a:pt x="10" y="67"/>
                  </a:lnTo>
                  <a:lnTo>
                    <a:pt x="10" y="67"/>
                  </a:lnTo>
                  <a:lnTo>
                    <a:pt x="10" y="67"/>
                  </a:lnTo>
                  <a:lnTo>
                    <a:pt x="5" y="62"/>
                  </a:lnTo>
                  <a:lnTo>
                    <a:pt x="5" y="62"/>
                  </a:lnTo>
                  <a:lnTo>
                    <a:pt x="5" y="57"/>
                  </a:lnTo>
                  <a:lnTo>
                    <a:pt x="0" y="53"/>
                  </a:lnTo>
                  <a:lnTo>
                    <a:pt x="0" y="53"/>
                  </a:lnTo>
                  <a:lnTo>
                    <a:pt x="0" y="48"/>
                  </a:lnTo>
                  <a:lnTo>
                    <a:pt x="0" y="43"/>
                  </a:lnTo>
                  <a:lnTo>
                    <a:pt x="0" y="38"/>
                  </a:lnTo>
                  <a:lnTo>
                    <a:pt x="0" y="33"/>
                  </a:lnTo>
                  <a:lnTo>
                    <a:pt x="0" y="33"/>
                  </a:lnTo>
                  <a:lnTo>
                    <a:pt x="0" y="24"/>
                  </a:lnTo>
                  <a:lnTo>
                    <a:pt x="0" y="19"/>
                  </a:lnTo>
                  <a:lnTo>
                    <a:pt x="0" y="14"/>
                  </a:lnTo>
                  <a:lnTo>
                    <a:pt x="5" y="9"/>
                  </a:lnTo>
                  <a:lnTo>
                    <a:pt x="5" y="9"/>
                  </a:lnTo>
                  <a:lnTo>
                    <a:pt x="5" y="5"/>
                  </a:lnTo>
                  <a:lnTo>
                    <a:pt x="10" y="0"/>
                  </a:lnTo>
                  <a:lnTo>
                    <a:pt x="10" y="0"/>
                  </a:lnTo>
                  <a:lnTo>
                    <a:pt x="10" y="0"/>
                  </a:lnTo>
                  <a:lnTo>
                    <a:pt x="14" y="0"/>
                  </a:lnTo>
                  <a:lnTo>
                    <a:pt x="1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09" name="Freeform 1516"/>
            <p:cNvSpPr>
              <a:spLocks/>
            </p:cNvSpPr>
            <p:nvPr/>
          </p:nvSpPr>
          <p:spPr bwMode="auto">
            <a:xfrm rot="2966587">
              <a:off x="7170335" y="4504532"/>
              <a:ext cx="53975" cy="90487"/>
            </a:xfrm>
            <a:custGeom>
              <a:avLst/>
              <a:gdLst/>
              <a:ahLst/>
              <a:cxnLst>
                <a:cxn ang="0">
                  <a:pos x="0" y="57"/>
                </a:cxn>
                <a:cxn ang="0">
                  <a:pos x="0" y="57"/>
                </a:cxn>
                <a:cxn ang="0">
                  <a:pos x="0" y="52"/>
                </a:cxn>
                <a:cxn ang="0">
                  <a:pos x="0" y="52"/>
                </a:cxn>
                <a:cxn ang="0">
                  <a:pos x="0" y="48"/>
                </a:cxn>
                <a:cxn ang="0">
                  <a:pos x="0" y="48"/>
                </a:cxn>
                <a:cxn ang="0">
                  <a:pos x="0" y="43"/>
                </a:cxn>
                <a:cxn ang="0">
                  <a:pos x="0" y="38"/>
                </a:cxn>
                <a:cxn ang="0">
                  <a:pos x="0" y="33"/>
                </a:cxn>
                <a:cxn ang="0">
                  <a:pos x="5" y="28"/>
                </a:cxn>
                <a:cxn ang="0">
                  <a:pos x="5" y="24"/>
                </a:cxn>
                <a:cxn ang="0">
                  <a:pos x="5" y="24"/>
                </a:cxn>
                <a:cxn ang="0">
                  <a:pos x="10" y="19"/>
                </a:cxn>
                <a:cxn ang="0">
                  <a:pos x="10" y="14"/>
                </a:cxn>
                <a:cxn ang="0">
                  <a:pos x="15" y="9"/>
                </a:cxn>
                <a:cxn ang="0">
                  <a:pos x="15" y="4"/>
                </a:cxn>
                <a:cxn ang="0">
                  <a:pos x="19" y="4"/>
                </a:cxn>
                <a:cxn ang="0">
                  <a:pos x="24" y="0"/>
                </a:cxn>
                <a:cxn ang="0">
                  <a:pos x="24" y="0"/>
                </a:cxn>
                <a:cxn ang="0">
                  <a:pos x="29" y="0"/>
                </a:cxn>
                <a:cxn ang="0">
                  <a:pos x="29" y="0"/>
                </a:cxn>
                <a:cxn ang="0">
                  <a:pos x="29" y="0"/>
                </a:cxn>
                <a:cxn ang="0">
                  <a:pos x="29" y="0"/>
                </a:cxn>
                <a:cxn ang="0">
                  <a:pos x="34" y="0"/>
                </a:cxn>
                <a:cxn ang="0">
                  <a:pos x="34" y="0"/>
                </a:cxn>
                <a:cxn ang="0">
                  <a:pos x="34" y="4"/>
                </a:cxn>
                <a:cxn ang="0">
                  <a:pos x="34" y="4"/>
                </a:cxn>
                <a:cxn ang="0">
                  <a:pos x="34" y="9"/>
                </a:cxn>
                <a:cxn ang="0">
                  <a:pos x="34" y="14"/>
                </a:cxn>
                <a:cxn ang="0">
                  <a:pos x="34" y="19"/>
                </a:cxn>
                <a:cxn ang="0">
                  <a:pos x="29" y="24"/>
                </a:cxn>
                <a:cxn ang="0">
                  <a:pos x="29" y="28"/>
                </a:cxn>
                <a:cxn ang="0">
                  <a:pos x="29" y="33"/>
                </a:cxn>
                <a:cxn ang="0">
                  <a:pos x="29" y="33"/>
                </a:cxn>
                <a:cxn ang="0">
                  <a:pos x="24" y="38"/>
                </a:cxn>
                <a:cxn ang="0">
                  <a:pos x="19" y="43"/>
                </a:cxn>
                <a:cxn ang="0">
                  <a:pos x="19" y="48"/>
                </a:cxn>
                <a:cxn ang="0">
                  <a:pos x="15" y="48"/>
                </a:cxn>
                <a:cxn ang="0">
                  <a:pos x="15" y="52"/>
                </a:cxn>
                <a:cxn ang="0">
                  <a:pos x="10" y="57"/>
                </a:cxn>
                <a:cxn ang="0">
                  <a:pos x="10" y="57"/>
                </a:cxn>
                <a:cxn ang="0">
                  <a:pos x="5" y="57"/>
                </a:cxn>
                <a:cxn ang="0">
                  <a:pos x="5" y="57"/>
                </a:cxn>
                <a:cxn ang="0">
                  <a:pos x="0" y="57"/>
                </a:cxn>
                <a:cxn ang="0">
                  <a:pos x="0" y="57"/>
                </a:cxn>
              </a:cxnLst>
              <a:rect l="0" t="0" r="r" b="b"/>
              <a:pathLst>
                <a:path w="34" h="57">
                  <a:moveTo>
                    <a:pt x="0" y="57"/>
                  </a:moveTo>
                  <a:lnTo>
                    <a:pt x="0" y="57"/>
                  </a:lnTo>
                  <a:lnTo>
                    <a:pt x="0" y="52"/>
                  </a:lnTo>
                  <a:lnTo>
                    <a:pt x="0" y="52"/>
                  </a:lnTo>
                  <a:lnTo>
                    <a:pt x="0" y="48"/>
                  </a:lnTo>
                  <a:lnTo>
                    <a:pt x="0" y="48"/>
                  </a:lnTo>
                  <a:lnTo>
                    <a:pt x="0" y="43"/>
                  </a:lnTo>
                  <a:lnTo>
                    <a:pt x="0" y="38"/>
                  </a:lnTo>
                  <a:lnTo>
                    <a:pt x="0" y="33"/>
                  </a:lnTo>
                  <a:lnTo>
                    <a:pt x="5" y="28"/>
                  </a:lnTo>
                  <a:lnTo>
                    <a:pt x="5" y="24"/>
                  </a:lnTo>
                  <a:lnTo>
                    <a:pt x="5" y="24"/>
                  </a:lnTo>
                  <a:lnTo>
                    <a:pt x="10" y="19"/>
                  </a:lnTo>
                  <a:lnTo>
                    <a:pt x="10" y="14"/>
                  </a:lnTo>
                  <a:lnTo>
                    <a:pt x="15" y="9"/>
                  </a:lnTo>
                  <a:lnTo>
                    <a:pt x="15" y="4"/>
                  </a:lnTo>
                  <a:lnTo>
                    <a:pt x="19" y="4"/>
                  </a:lnTo>
                  <a:lnTo>
                    <a:pt x="24" y="0"/>
                  </a:lnTo>
                  <a:lnTo>
                    <a:pt x="24" y="0"/>
                  </a:lnTo>
                  <a:lnTo>
                    <a:pt x="29" y="0"/>
                  </a:lnTo>
                  <a:lnTo>
                    <a:pt x="29" y="0"/>
                  </a:lnTo>
                  <a:lnTo>
                    <a:pt x="29" y="0"/>
                  </a:lnTo>
                  <a:lnTo>
                    <a:pt x="29" y="0"/>
                  </a:lnTo>
                  <a:lnTo>
                    <a:pt x="34" y="0"/>
                  </a:lnTo>
                  <a:lnTo>
                    <a:pt x="34" y="0"/>
                  </a:lnTo>
                  <a:lnTo>
                    <a:pt x="34" y="4"/>
                  </a:lnTo>
                  <a:lnTo>
                    <a:pt x="34" y="4"/>
                  </a:lnTo>
                  <a:lnTo>
                    <a:pt x="34" y="9"/>
                  </a:lnTo>
                  <a:lnTo>
                    <a:pt x="34" y="14"/>
                  </a:lnTo>
                  <a:lnTo>
                    <a:pt x="34" y="19"/>
                  </a:lnTo>
                  <a:lnTo>
                    <a:pt x="29" y="24"/>
                  </a:lnTo>
                  <a:lnTo>
                    <a:pt x="29" y="28"/>
                  </a:lnTo>
                  <a:lnTo>
                    <a:pt x="29" y="33"/>
                  </a:lnTo>
                  <a:lnTo>
                    <a:pt x="29" y="33"/>
                  </a:lnTo>
                  <a:lnTo>
                    <a:pt x="24" y="38"/>
                  </a:lnTo>
                  <a:lnTo>
                    <a:pt x="19" y="43"/>
                  </a:lnTo>
                  <a:lnTo>
                    <a:pt x="19" y="48"/>
                  </a:lnTo>
                  <a:lnTo>
                    <a:pt x="15" y="48"/>
                  </a:lnTo>
                  <a:lnTo>
                    <a:pt x="15" y="52"/>
                  </a:lnTo>
                  <a:lnTo>
                    <a:pt x="10" y="57"/>
                  </a:lnTo>
                  <a:lnTo>
                    <a:pt x="10" y="57"/>
                  </a:lnTo>
                  <a:lnTo>
                    <a:pt x="5" y="57"/>
                  </a:lnTo>
                  <a:lnTo>
                    <a:pt x="5" y="57"/>
                  </a:lnTo>
                  <a:lnTo>
                    <a:pt x="0" y="57"/>
                  </a:lnTo>
                  <a:lnTo>
                    <a:pt x="0" y="57"/>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0" name="Freeform 1517"/>
            <p:cNvSpPr>
              <a:spLocks/>
            </p:cNvSpPr>
            <p:nvPr/>
          </p:nvSpPr>
          <p:spPr bwMode="auto">
            <a:xfrm rot="2966587">
              <a:off x="7156047" y="4345782"/>
              <a:ext cx="106363" cy="38100"/>
            </a:xfrm>
            <a:custGeom>
              <a:avLst/>
              <a:gdLst/>
              <a:ahLst/>
              <a:cxnLst>
                <a:cxn ang="0">
                  <a:pos x="0" y="10"/>
                </a:cxn>
                <a:cxn ang="0">
                  <a:pos x="0" y="5"/>
                </a:cxn>
                <a:cxn ang="0">
                  <a:pos x="0" y="5"/>
                </a:cxn>
                <a:cxn ang="0">
                  <a:pos x="5" y="5"/>
                </a:cxn>
                <a:cxn ang="0">
                  <a:pos x="5" y="0"/>
                </a:cxn>
                <a:cxn ang="0">
                  <a:pos x="10" y="0"/>
                </a:cxn>
                <a:cxn ang="0">
                  <a:pos x="15" y="0"/>
                </a:cxn>
                <a:cxn ang="0">
                  <a:pos x="19" y="0"/>
                </a:cxn>
                <a:cxn ang="0">
                  <a:pos x="24" y="0"/>
                </a:cxn>
                <a:cxn ang="0">
                  <a:pos x="29" y="0"/>
                </a:cxn>
                <a:cxn ang="0">
                  <a:pos x="34" y="0"/>
                </a:cxn>
                <a:cxn ang="0">
                  <a:pos x="34" y="0"/>
                </a:cxn>
                <a:cxn ang="0">
                  <a:pos x="39" y="0"/>
                </a:cxn>
                <a:cxn ang="0">
                  <a:pos x="43" y="0"/>
                </a:cxn>
                <a:cxn ang="0">
                  <a:pos x="48" y="0"/>
                </a:cxn>
                <a:cxn ang="0">
                  <a:pos x="53" y="0"/>
                </a:cxn>
                <a:cxn ang="0">
                  <a:pos x="58" y="5"/>
                </a:cxn>
                <a:cxn ang="0">
                  <a:pos x="63" y="5"/>
                </a:cxn>
                <a:cxn ang="0">
                  <a:pos x="63" y="5"/>
                </a:cxn>
                <a:cxn ang="0">
                  <a:pos x="67" y="10"/>
                </a:cxn>
                <a:cxn ang="0">
                  <a:pos x="67" y="10"/>
                </a:cxn>
                <a:cxn ang="0">
                  <a:pos x="67" y="15"/>
                </a:cxn>
                <a:cxn ang="0">
                  <a:pos x="67" y="15"/>
                </a:cxn>
                <a:cxn ang="0">
                  <a:pos x="67" y="15"/>
                </a:cxn>
                <a:cxn ang="0">
                  <a:pos x="63" y="15"/>
                </a:cxn>
                <a:cxn ang="0">
                  <a:pos x="63" y="19"/>
                </a:cxn>
                <a:cxn ang="0">
                  <a:pos x="58" y="19"/>
                </a:cxn>
                <a:cxn ang="0">
                  <a:pos x="58" y="19"/>
                </a:cxn>
                <a:cxn ang="0">
                  <a:pos x="53" y="19"/>
                </a:cxn>
                <a:cxn ang="0">
                  <a:pos x="48" y="19"/>
                </a:cxn>
                <a:cxn ang="0">
                  <a:pos x="43" y="24"/>
                </a:cxn>
                <a:cxn ang="0">
                  <a:pos x="39" y="24"/>
                </a:cxn>
                <a:cxn ang="0">
                  <a:pos x="34" y="24"/>
                </a:cxn>
                <a:cxn ang="0">
                  <a:pos x="34" y="24"/>
                </a:cxn>
                <a:cxn ang="0">
                  <a:pos x="29" y="19"/>
                </a:cxn>
                <a:cxn ang="0">
                  <a:pos x="24" y="19"/>
                </a:cxn>
                <a:cxn ang="0">
                  <a:pos x="19" y="19"/>
                </a:cxn>
                <a:cxn ang="0">
                  <a:pos x="15" y="19"/>
                </a:cxn>
                <a:cxn ang="0">
                  <a:pos x="10" y="19"/>
                </a:cxn>
                <a:cxn ang="0">
                  <a:pos x="5" y="15"/>
                </a:cxn>
                <a:cxn ang="0">
                  <a:pos x="5" y="15"/>
                </a:cxn>
                <a:cxn ang="0">
                  <a:pos x="0" y="15"/>
                </a:cxn>
                <a:cxn ang="0">
                  <a:pos x="0" y="10"/>
                </a:cxn>
                <a:cxn ang="0">
                  <a:pos x="0" y="10"/>
                </a:cxn>
                <a:cxn ang="0">
                  <a:pos x="0" y="10"/>
                </a:cxn>
              </a:cxnLst>
              <a:rect l="0" t="0" r="r" b="b"/>
              <a:pathLst>
                <a:path w="67" h="24">
                  <a:moveTo>
                    <a:pt x="0" y="10"/>
                  </a:moveTo>
                  <a:lnTo>
                    <a:pt x="0" y="5"/>
                  </a:lnTo>
                  <a:lnTo>
                    <a:pt x="0" y="5"/>
                  </a:lnTo>
                  <a:lnTo>
                    <a:pt x="5" y="5"/>
                  </a:lnTo>
                  <a:lnTo>
                    <a:pt x="5" y="0"/>
                  </a:lnTo>
                  <a:lnTo>
                    <a:pt x="10" y="0"/>
                  </a:lnTo>
                  <a:lnTo>
                    <a:pt x="15" y="0"/>
                  </a:lnTo>
                  <a:lnTo>
                    <a:pt x="19" y="0"/>
                  </a:lnTo>
                  <a:lnTo>
                    <a:pt x="24" y="0"/>
                  </a:lnTo>
                  <a:lnTo>
                    <a:pt x="29" y="0"/>
                  </a:lnTo>
                  <a:lnTo>
                    <a:pt x="34" y="0"/>
                  </a:lnTo>
                  <a:lnTo>
                    <a:pt x="34" y="0"/>
                  </a:lnTo>
                  <a:lnTo>
                    <a:pt x="39" y="0"/>
                  </a:lnTo>
                  <a:lnTo>
                    <a:pt x="43" y="0"/>
                  </a:lnTo>
                  <a:lnTo>
                    <a:pt x="48" y="0"/>
                  </a:lnTo>
                  <a:lnTo>
                    <a:pt x="53" y="0"/>
                  </a:lnTo>
                  <a:lnTo>
                    <a:pt x="58" y="5"/>
                  </a:lnTo>
                  <a:lnTo>
                    <a:pt x="63" y="5"/>
                  </a:lnTo>
                  <a:lnTo>
                    <a:pt x="63" y="5"/>
                  </a:lnTo>
                  <a:lnTo>
                    <a:pt x="67" y="10"/>
                  </a:lnTo>
                  <a:lnTo>
                    <a:pt x="67" y="10"/>
                  </a:lnTo>
                  <a:lnTo>
                    <a:pt x="67" y="15"/>
                  </a:lnTo>
                  <a:lnTo>
                    <a:pt x="67" y="15"/>
                  </a:lnTo>
                  <a:lnTo>
                    <a:pt x="67" y="15"/>
                  </a:lnTo>
                  <a:lnTo>
                    <a:pt x="63" y="15"/>
                  </a:lnTo>
                  <a:lnTo>
                    <a:pt x="63" y="19"/>
                  </a:lnTo>
                  <a:lnTo>
                    <a:pt x="58" y="19"/>
                  </a:lnTo>
                  <a:lnTo>
                    <a:pt x="58" y="19"/>
                  </a:lnTo>
                  <a:lnTo>
                    <a:pt x="53" y="19"/>
                  </a:lnTo>
                  <a:lnTo>
                    <a:pt x="48" y="19"/>
                  </a:lnTo>
                  <a:lnTo>
                    <a:pt x="43" y="24"/>
                  </a:lnTo>
                  <a:lnTo>
                    <a:pt x="39" y="24"/>
                  </a:lnTo>
                  <a:lnTo>
                    <a:pt x="34" y="24"/>
                  </a:lnTo>
                  <a:lnTo>
                    <a:pt x="34" y="24"/>
                  </a:lnTo>
                  <a:lnTo>
                    <a:pt x="29" y="19"/>
                  </a:lnTo>
                  <a:lnTo>
                    <a:pt x="24" y="19"/>
                  </a:lnTo>
                  <a:lnTo>
                    <a:pt x="19" y="19"/>
                  </a:lnTo>
                  <a:lnTo>
                    <a:pt x="15" y="19"/>
                  </a:lnTo>
                  <a:lnTo>
                    <a:pt x="10" y="19"/>
                  </a:lnTo>
                  <a:lnTo>
                    <a:pt x="5" y="15"/>
                  </a:lnTo>
                  <a:lnTo>
                    <a:pt x="5" y="15"/>
                  </a:lnTo>
                  <a:lnTo>
                    <a:pt x="0" y="15"/>
                  </a:lnTo>
                  <a:lnTo>
                    <a:pt x="0" y="10"/>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1" name="Freeform 1518"/>
            <p:cNvSpPr>
              <a:spLocks/>
            </p:cNvSpPr>
            <p:nvPr/>
          </p:nvSpPr>
          <p:spPr bwMode="auto">
            <a:xfrm rot="2966587">
              <a:off x="6923478" y="4498976"/>
              <a:ext cx="106363" cy="30162"/>
            </a:xfrm>
            <a:custGeom>
              <a:avLst/>
              <a:gdLst/>
              <a:ahLst/>
              <a:cxnLst>
                <a:cxn ang="0">
                  <a:pos x="0" y="10"/>
                </a:cxn>
                <a:cxn ang="0">
                  <a:pos x="0" y="5"/>
                </a:cxn>
                <a:cxn ang="0">
                  <a:pos x="0" y="5"/>
                </a:cxn>
                <a:cxn ang="0">
                  <a:pos x="5" y="5"/>
                </a:cxn>
                <a:cxn ang="0">
                  <a:pos x="5" y="0"/>
                </a:cxn>
                <a:cxn ang="0">
                  <a:pos x="10" y="0"/>
                </a:cxn>
                <a:cxn ang="0">
                  <a:pos x="15" y="0"/>
                </a:cxn>
                <a:cxn ang="0">
                  <a:pos x="19" y="0"/>
                </a:cxn>
                <a:cxn ang="0">
                  <a:pos x="24" y="0"/>
                </a:cxn>
                <a:cxn ang="0">
                  <a:pos x="29" y="0"/>
                </a:cxn>
                <a:cxn ang="0">
                  <a:pos x="34" y="0"/>
                </a:cxn>
                <a:cxn ang="0">
                  <a:pos x="34" y="0"/>
                </a:cxn>
                <a:cxn ang="0">
                  <a:pos x="39" y="0"/>
                </a:cxn>
                <a:cxn ang="0">
                  <a:pos x="43" y="0"/>
                </a:cxn>
                <a:cxn ang="0">
                  <a:pos x="48" y="0"/>
                </a:cxn>
                <a:cxn ang="0">
                  <a:pos x="53" y="0"/>
                </a:cxn>
                <a:cxn ang="0">
                  <a:pos x="58" y="0"/>
                </a:cxn>
                <a:cxn ang="0">
                  <a:pos x="63" y="5"/>
                </a:cxn>
                <a:cxn ang="0">
                  <a:pos x="63" y="5"/>
                </a:cxn>
                <a:cxn ang="0">
                  <a:pos x="67" y="10"/>
                </a:cxn>
                <a:cxn ang="0">
                  <a:pos x="67" y="10"/>
                </a:cxn>
                <a:cxn ang="0">
                  <a:pos x="67" y="10"/>
                </a:cxn>
                <a:cxn ang="0">
                  <a:pos x="67" y="10"/>
                </a:cxn>
                <a:cxn ang="0">
                  <a:pos x="67" y="15"/>
                </a:cxn>
                <a:cxn ang="0">
                  <a:pos x="67" y="15"/>
                </a:cxn>
                <a:cxn ang="0">
                  <a:pos x="63" y="15"/>
                </a:cxn>
                <a:cxn ang="0">
                  <a:pos x="63" y="19"/>
                </a:cxn>
                <a:cxn ang="0">
                  <a:pos x="58" y="19"/>
                </a:cxn>
                <a:cxn ang="0">
                  <a:pos x="53" y="19"/>
                </a:cxn>
                <a:cxn ang="0">
                  <a:pos x="48" y="19"/>
                </a:cxn>
                <a:cxn ang="0">
                  <a:pos x="43" y="19"/>
                </a:cxn>
                <a:cxn ang="0">
                  <a:pos x="39" y="19"/>
                </a:cxn>
                <a:cxn ang="0">
                  <a:pos x="34" y="19"/>
                </a:cxn>
                <a:cxn ang="0">
                  <a:pos x="34" y="19"/>
                </a:cxn>
                <a:cxn ang="0">
                  <a:pos x="29" y="19"/>
                </a:cxn>
                <a:cxn ang="0">
                  <a:pos x="24" y="19"/>
                </a:cxn>
                <a:cxn ang="0">
                  <a:pos x="19" y="19"/>
                </a:cxn>
                <a:cxn ang="0">
                  <a:pos x="15" y="19"/>
                </a:cxn>
                <a:cxn ang="0">
                  <a:pos x="10" y="15"/>
                </a:cxn>
                <a:cxn ang="0">
                  <a:pos x="5" y="15"/>
                </a:cxn>
                <a:cxn ang="0">
                  <a:pos x="5" y="15"/>
                </a:cxn>
                <a:cxn ang="0">
                  <a:pos x="0" y="10"/>
                </a:cxn>
                <a:cxn ang="0">
                  <a:pos x="0" y="10"/>
                </a:cxn>
                <a:cxn ang="0">
                  <a:pos x="0" y="10"/>
                </a:cxn>
                <a:cxn ang="0">
                  <a:pos x="0" y="10"/>
                </a:cxn>
              </a:cxnLst>
              <a:rect l="0" t="0" r="r" b="b"/>
              <a:pathLst>
                <a:path w="67" h="19">
                  <a:moveTo>
                    <a:pt x="0" y="10"/>
                  </a:moveTo>
                  <a:lnTo>
                    <a:pt x="0" y="5"/>
                  </a:lnTo>
                  <a:lnTo>
                    <a:pt x="0" y="5"/>
                  </a:lnTo>
                  <a:lnTo>
                    <a:pt x="5" y="5"/>
                  </a:lnTo>
                  <a:lnTo>
                    <a:pt x="5" y="0"/>
                  </a:lnTo>
                  <a:lnTo>
                    <a:pt x="10" y="0"/>
                  </a:lnTo>
                  <a:lnTo>
                    <a:pt x="15" y="0"/>
                  </a:lnTo>
                  <a:lnTo>
                    <a:pt x="19" y="0"/>
                  </a:lnTo>
                  <a:lnTo>
                    <a:pt x="24" y="0"/>
                  </a:lnTo>
                  <a:lnTo>
                    <a:pt x="29" y="0"/>
                  </a:lnTo>
                  <a:lnTo>
                    <a:pt x="34" y="0"/>
                  </a:lnTo>
                  <a:lnTo>
                    <a:pt x="34" y="0"/>
                  </a:lnTo>
                  <a:lnTo>
                    <a:pt x="39" y="0"/>
                  </a:lnTo>
                  <a:lnTo>
                    <a:pt x="43" y="0"/>
                  </a:lnTo>
                  <a:lnTo>
                    <a:pt x="48" y="0"/>
                  </a:lnTo>
                  <a:lnTo>
                    <a:pt x="53" y="0"/>
                  </a:lnTo>
                  <a:lnTo>
                    <a:pt x="58" y="0"/>
                  </a:lnTo>
                  <a:lnTo>
                    <a:pt x="63" y="5"/>
                  </a:lnTo>
                  <a:lnTo>
                    <a:pt x="63" y="5"/>
                  </a:lnTo>
                  <a:lnTo>
                    <a:pt x="67" y="10"/>
                  </a:lnTo>
                  <a:lnTo>
                    <a:pt x="67" y="10"/>
                  </a:lnTo>
                  <a:lnTo>
                    <a:pt x="67" y="10"/>
                  </a:lnTo>
                  <a:lnTo>
                    <a:pt x="67" y="10"/>
                  </a:lnTo>
                  <a:lnTo>
                    <a:pt x="67" y="15"/>
                  </a:lnTo>
                  <a:lnTo>
                    <a:pt x="67" y="15"/>
                  </a:lnTo>
                  <a:lnTo>
                    <a:pt x="63" y="15"/>
                  </a:lnTo>
                  <a:lnTo>
                    <a:pt x="63" y="19"/>
                  </a:lnTo>
                  <a:lnTo>
                    <a:pt x="58" y="19"/>
                  </a:lnTo>
                  <a:lnTo>
                    <a:pt x="53" y="19"/>
                  </a:lnTo>
                  <a:lnTo>
                    <a:pt x="48" y="19"/>
                  </a:lnTo>
                  <a:lnTo>
                    <a:pt x="43" y="19"/>
                  </a:lnTo>
                  <a:lnTo>
                    <a:pt x="39" y="19"/>
                  </a:lnTo>
                  <a:lnTo>
                    <a:pt x="34" y="19"/>
                  </a:lnTo>
                  <a:lnTo>
                    <a:pt x="34" y="19"/>
                  </a:lnTo>
                  <a:lnTo>
                    <a:pt x="29" y="19"/>
                  </a:lnTo>
                  <a:lnTo>
                    <a:pt x="24" y="19"/>
                  </a:lnTo>
                  <a:lnTo>
                    <a:pt x="19" y="19"/>
                  </a:lnTo>
                  <a:lnTo>
                    <a:pt x="15" y="19"/>
                  </a:lnTo>
                  <a:lnTo>
                    <a:pt x="10" y="15"/>
                  </a:lnTo>
                  <a:lnTo>
                    <a:pt x="5" y="15"/>
                  </a:lnTo>
                  <a:lnTo>
                    <a:pt x="5" y="15"/>
                  </a:lnTo>
                  <a:lnTo>
                    <a:pt x="0" y="10"/>
                  </a:lnTo>
                  <a:lnTo>
                    <a:pt x="0" y="10"/>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2" name="Freeform 1519"/>
            <p:cNvSpPr>
              <a:spLocks/>
            </p:cNvSpPr>
            <p:nvPr/>
          </p:nvSpPr>
          <p:spPr bwMode="auto">
            <a:xfrm rot="2966587">
              <a:off x="6603598" y="4588668"/>
              <a:ext cx="38100" cy="106363"/>
            </a:xfrm>
            <a:custGeom>
              <a:avLst/>
              <a:gdLst/>
              <a:ahLst/>
              <a:cxnLst>
                <a:cxn ang="0">
                  <a:pos x="14" y="0"/>
                </a:cxn>
                <a:cxn ang="0">
                  <a:pos x="14" y="0"/>
                </a:cxn>
                <a:cxn ang="0">
                  <a:pos x="14" y="5"/>
                </a:cxn>
                <a:cxn ang="0">
                  <a:pos x="19" y="5"/>
                </a:cxn>
                <a:cxn ang="0">
                  <a:pos x="19" y="10"/>
                </a:cxn>
                <a:cxn ang="0">
                  <a:pos x="19" y="10"/>
                </a:cxn>
                <a:cxn ang="0">
                  <a:pos x="19" y="14"/>
                </a:cxn>
                <a:cxn ang="0">
                  <a:pos x="24" y="19"/>
                </a:cxn>
                <a:cxn ang="0">
                  <a:pos x="24" y="24"/>
                </a:cxn>
                <a:cxn ang="0">
                  <a:pos x="24" y="29"/>
                </a:cxn>
                <a:cxn ang="0">
                  <a:pos x="24" y="34"/>
                </a:cxn>
                <a:cxn ang="0">
                  <a:pos x="24" y="34"/>
                </a:cxn>
                <a:cxn ang="0">
                  <a:pos x="24" y="38"/>
                </a:cxn>
                <a:cxn ang="0">
                  <a:pos x="24" y="43"/>
                </a:cxn>
                <a:cxn ang="0">
                  <a:pos x="24" y="48"/>
                </a:cxn>
                <a:cxn ang="0">
                  <a:pos x="19" y="53"/>
                </a:cxn>
                <a:cxn ang="0">
                  <a:pos x="19" y="58"/>
                </a:cxn>
                <a:cxn ang="0">
                  <a:pos x="19" y="63"/>
                </a:cxn>
                <a:cxn ang="0">
                  <a:pos x="14" y="63"/>
                </a:cxn>
                <a:cxn ang="0">
                  <a:pos x="14" y="67"/>
                </a:cxn>
                <a:cxn ang="0">
                  <a:pos x="14" y="67"/>
                </a:cxn>
                <a:cxn ang="0">
                  <a:pos x="9" y="67"/>
                </a:cxn>
                <a:cxn ang="0">
                  <a:pos x="9" y="67"/>
                </a:cxn>
                <a:cxn ang="0">
                  <a:pos x="9" y="67"/>
                </a:cxn>
                <a:cxn ang="0">
                  <a:pos x="9" y="67"/>
                </a:cxn>
                <a:cxn ang="0">
                  <a:pos x="5" y="63"/>
                </a:cxn>
                <a:cxn ang="0">
                  <a:pos x="5" y="63"/>
                </a:cxn>
                <a:cxn ang="0">
                  <a:pos x="5" y="58"/>
                </a:cxn>
                <a:cxn ang="0">
                  <a:pos x="5" y="53"/>
                </a:cxn>
                <a:cxn ang="0">
                  <a:pos x="0" y="48"/>
                </a:cxn>
                <a:cxn ang="0">
                  <a:pos x="0" y="43"/>
                </a:cxn>
                <a:cxn ang="0">
                  <a:pos x="0" y="38"/>
                </a:cxn>
                <a:cxn ang="0">
                  <a:pos x="0" y="34"/>
                </a:cxn>
                <a:cxn ang="0">
                  <a:pos x="0" y="34"/>
                </a:cxn>
                <a:cxn ang="0">
                  <a:pos x="0" y="29"/>
                </a:cxn>
                <a:cxn ang="0">
                  <a:pos x="0" y="24"/>
                </a:cxn>
                <a:cxn ang="0">
                  <a:pos x="0" y="19"/>
                </a:cxn>
                <a:cxn ang="0">
                  <a:pos x="5" y="14"/>
                </a:cxn>
                <a:cxn ang="0">
                  <a:pos x="5" y="10"/>
                </a:cxn>
                <a:cxn ang="0">
                  <a:pos x="5" y="10"/>
                </a:cxn>
                <a:cxn ang="0">
                  <a:pos x="9" y="5"/>
                </a:cxn>
                <a:cxn ang="0">
                  <a:pos x="9" y="5"/>
                </a:cxn>
                <a:cxn ang="0">
                  <a:pos x="9" y="0"/>
                </a:cxn>
                <a:cxn ang="0">
                  <a:pos x="14" y="0"/>
                </a:cxn>
                <a:cxn ang="0">
                  <a:pos x="14" y="0"/>
                </a:cxn>
              </a:cxnLst>
              <a:rect l="0" t="0" r="r" b="b"/>
              <a:pathLst>
                <a:path w="24" h="67">
                  <a:moveTo>
                    <a:pt x="14" y="0"/>
                  </a:moveTo>
                  <a:lnTo>
                    <a:pt x="14" y="0"/>
                  </a:lnTo>
                  <a:lnTo>
                    <a:pt x="14" y="5"/>
                  </a:lnTo>
                  <a:lnTo>
                    <a:pt x="19" y="5"/>
                  </a:lnTo>
                  <a:lnTo>
                    <a:pt x="19" y="10"/>
                  </a:lnTo>
                  <a:lnTo>
                    <a:pt x="19" y="10"/>
                  </a:lnTo>
                  <a:lnTo>
                    <a:pt x="19" y="14"/>
                  </a:lnTo>
                  <a:lnTo>
                    <a:pt x="24" y="19"/>
                  </a:lnTo>
                  <a:lnTo>
                    <a:pt x="24" y="24"/>
                  </a:lnTo>
                  <a:lnTo>
                    <a:pt x="24" y="29"/>
                  </a:lnTo>
                  <a:lnTo>
                    <a:pt x="24" y="34"/>
                  </a:lnTo>
                  <a:lnTo>
                    <a:pt x="24" y="34"/>
                  </a:lnTo>
                  <a:lnTo>
                    <a:pt x="24" y="38"/>
                  </a:lnTo>
                  <a:lnTo>
                    <a:pt x="24" y="43"/>
                  </a:lnTo>
                  <a:lnTo>
                    <a:pt x="24" y="48"/>
                  </a:lnTo>
                  <a:lnTo>
                    <a:pt x="19" y="53"/>
                  </a:lnTo>
                  <a:lnTo>
                    <a:pt x="19" y="58"/>
                  </a:lnTo>
                  <a:lnTo>
                    <a:pt x="19" y="63"/>
                  </a:lnTo>
                  <a:lnTo>
                    <a:pt x="14" y="63"/>
                  </a:lnTo>
                  <a:lnTo>
                    <a:pt x="14" y="67"/>
                  </a:lnTo>
                  <a:lnTo>
                    <a:pt x="14" y="67"/>
                  </a:lnTo>
                  <a:lnTo>
                    <a:pt x="9" y="67"/>
                  </a:lnTo>
                  <a:lnTo>
                    <a:pt x="9" y="67"/>
                  </a:lnTo>
                  <a:lnTo>
                    <a:pt x="9" y="67"/>
                  </a:lnTo>
                  <a:lnTo>
                    <a:pt x="9" y="67"/>
                  </a:lnTo>
                  <a:lnTo>
                    <a:pt x="5" y="63"/>
                  </a:lnTo>
                  <a:lnTo>
                    <a:pt x="5" y="63"/>
                  </a:lnTo>
                  <a:lnTo>
                    <a:pt x="5" y="58"/>
                  </a:lnTo>
                  <a:lnTo>
                    <a:pt x="5" y="53"/>
                  </a:lnTo>
                  <a:lnTo>
                    <a:pt x="0" y="48"/>
                  </a:lnTo>
                  <a:lnTo>
                    <a:pt x="0" y="43"/>
                  </a:lnTo>
                  <a:lnTo>
                    <a:pt x="0" y="38"/>
                  </a:lnTo>
                  <a:lnTo>
                    <a:pt x="0" y="34"/>
                  </a:lnTo>
                  <a:lnTo>
                    <a:pt x="0" y="34"/>
                  </a:lnTo>
                  <a:lnTo>
                    <a:pt x="0" y="29"/>
                  </a:lnTo>
                  <a:lnTo>
                    <a:pt x="0" y="24"/>
                  </a:lnTo>
                  <a:lnTo>
                    <a:pt x="0" y="19"/>
                  </a:lnTo>
                  <a:lnTo>
                    <a:pt x="5" y="14"/>
                  </a:lnTo>
                  <a:lnTo>
                    <a:pt x="5" y="10"/>
                  </a:lnTo>
                  <a:lnTo>
                    <a:pt x="5" y="10"/>
                  </a:lnTo>
                  <a:lnTo>
                    <a:pt x="9" y="5"/>
                  </a:lnTo>
                  <a:lnTo>
                    <a:pt x="9" y="5"/>
                  </a:lnTo>
                  <a:lnTo>
                    <a:pt x="9" y="0"/>
                  </a:lnTo>
                  <a:lnTo>
                    <a:pt x="14" y="0"/>
                  </a:lnTo>
                  <a:lnTo>
                    <a:pt x="1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3" name="Freeform 1520"/>
            <p:cNvSpPr>
              <a:spLocks/>
            </p:cNvSpPr>
            <p:nvPr/>
          </p:nvSpPr>
          <p:spPr bwMode="auto">
            <a:xfrm rot="2966587">
              <a:off x="6776635" y="4798219"/>
              <a:ext cx="53975" cy="100013"/>
            </a:xfrm>
            <a:custGeom>
              <a:avLst/>
              <a:gdLst/>
              <a:ahLst/>
              <a:cxnLst>
                <a:cxn ang="0">
                  <a:pos x="5" y="63"/>
                </a:cxn>
                <a:cxn ang="0">
                  <a:pos x="0" y="58"/>
                </a:cxn>
                <a:cxn ang="0">
                  <a:pos x="0" y="58"/>
                </a:cxn>
                <a:cxn ang="0">
                  <a:pos x="0" y="53"/>
                </a:cxn>
                <a:cxn ang="0">
                  <a:pos x="0" y="53"/>
                </a:cxn>
                <a:cxn ang="0">
                  <a:pos x="0" y="48"/>
                </a:cxn>
                <a:cxn ang="0">
                  <a:pos x="0" y="43"/>
                </a:cxn>
                <a:cxn ang="0">
                  <a:pos x="0" y="38"/>
                </a:cxn>
                <a:cxn ang="0">
                  <a:pos x="5" y="34"/>
                </a:cxn>
                <a:cxn ang="0">
                  <a:pos x="5" y="29"/>
                </a:cxn>
                <a:cxn ang="0">
                  <a:pos x="5" y="24"/>
                </a:cxn>
                <a:cxn ang="0">
                  <a:pos x="5" y="24"/>
                </a:cxn>
                <a:cxn ang="0">
                  <a:pos x="9" y="19"/>
                </a:cxn>
                <a:cxn ang="0">
                  <a:pos x="9" y="14"/>
                </a:cxn>
                <a:cxn ang="0">
                  <a:pos x="14" y="14"/>
                </a:cxn>
                <a:cxn ang="0">
                  <a:pos x="19" y="10"/>
                </a:cxn>
                <a:cxn ang="0">
                  <a:pos x="19" y="5"/>
                </a:cxn>
                <a:cxn ang="0">
                  <a:pos x="24" y="5"/>
                </a:cxn>
                <a:cxn ang="0">
                  <a:pos x="24" y="0"/>
                </a:cxn>
                <a:cxn ang="0">
                  <a:pos x="29" y="0"/>
                </a:cxn>
                <a:cxn ang="0">
                  <a:pos x="29" y="0"/>
                </a:cxn>
                <a:cxn ang="0">
                  <a:pos x="29" y="0"/>
                </a:cxn>
                <a:cxn ang="0">
                  <a:pos x="29" y="0"/>
                </a:cxn>
                <a:cxn ang="0">
                  <a:pos x="34" y="0"/>
                </a:cxn>
                <a:cxn ang="0">
                  <a:pos x="34" y="5"/>
                </a:cxn>
                <a:cxn ang="0">
                  <a:pos x="34" y="5"/>
                </a:cxn>
                <a:cxn ang="0">
                  <a:pos x="34" y="10"/>
                </a:cxn>
                <a:cxn ang="0">
                  <a:pos x="34" y="10"/>
                </a:cxn>
                <a:cxn ang="0">
                  <a:pos x="34" y="14"/>
                </a:cxn>
                <a:cxn ang="0">
                  <a:pos x="34" y="19"/>
                </a:cxn>
                <a:cxn ang="0">
                  <a:pos x="34" y="24"/>
                </a:cxn>
                <a:cxn ang="0">
                  <a:pos x="29" y="29"/>
                </a:cxn>
                <a:cxn ang="0">
                  <a:pos x="29" y="34"/>
                </a:cxn>
                <a:cxn ang="0">
                  <a:pos x="29" y="34"/>
                </a:cxn>
                <a:cxn ang="0">
                  <a:pos x="24" y="38"/>
                </a:cxn>
                <a:cxn ang="0">
                  <a:pos x="24" y="43"/>
                </a:cxn>
                <a:cxn ang="0">
                  <a:pos x="19" y="48"/>
                </a:cxn>
                <a:cxn ang="0">
                  <a:pos x="19" y="53"/>
                </a:cxn>
                <a:cxn ang="0">
                  <a:pos x="14" y="53"/>
                </a:cxn>
                <a:cxn ang="0">
                  <a:pos x="14" y="58"/>
                </a:cxn>
                <a:cxn ang="0">
                  <a:pos x="9" y="58"/>
                </a:cxn>
                <a:cxn ang="0">
                  <a:pos x="9" y="63"/>
                </a:cxn>
                <a:cxn ang="0">
                  <a:pos x="5" y="63"/>
                </a:cxn>
                <a:cxn ang="0">
                  <a:pos x="5" y="63"/>
                </a:cxn>
                <a:cxn ang="0">
                  <a:pos x="5" y="63"/>
                </a:cxn>
              </a:cxnLst>
              <a:rect l="0" t="0" r="r" b="b"/>
              <a:pathLst>
                <a:path w="34" h="63">
                  <a:moveTo>
                    <a:pt x="5" y="63"/>
                  </a:moveTo>
                  <a:lnTo>
                    <a:pt x="0" y="58"/>
                  </a:lnTo>
                  <a:lnTo>
                    <a:pt x="0" y="58"/>
                  </a:lnTo>
                  <a:lnTo>
                    <a:pt x="0" y="53"/>
                  </a:lnTo>
                  <a:lnTo>
                    <a:pt x="0" y="53"/>
                  </a:lnTo>
                  <a:lnTo>
                    <a:pt x="0" y="48"/>
                  </a:lnTo>
                  <a:lnTo>
                    <a:pt x="0" y="43"/>
                  </a:lnTo>
                  <a:lnTo>
                    <a:pt x="0" y="38"/>
                  </a:lnTo>
                  <a:lnTo>
                    <a:pt x="5" y="34"/>
                  </a:lnTo>
                  <a:lnTo>
                    <a:pt x="5" y="29"/>
                  </a:lnTo>
                  <a:lnTo>
                    <a:pt x="5" y="24"/>
                  </a:lnTo>
                  <a:lnTo>
                    <a:pt x="5" y="24"/>
                  </a:lnTo>
                  <a:lnTo>
                    <a:pt x="9" y="19"/>
                  </a:lnTo>
                  <a:lnTo>
                    <a:pt x="9" y="14"/>
                  </a:lnTo>
                  <a:lnTo>
                    <a:pt x="14" y="14"/>
                  </a:lnTo>
                  <a:lnTo>
                    <a:pt x="19" y="10"/>
                  </a:lnTo>
                  <a:lnTo>
                    <a:pt x="19" y="5"/>
                  </a:lnTo>
                  <a:lnTo>
                    <a:pt x="24" y="5"/>
                  </a:lnTo>
                  <a:lnTo>
                    <a:pt x="24" y="0"/>
                  </a:lnTo>
                  <a:lnTo>
                    <a:pt x="29" y="0"/>
                  </a:lnTo>
                  <a:lnTo>
                    <a:pt x="29" y="0"/>
                  </a:lnTo>
                  <a:lnTo>
                    <a:pt x="29" y="0"/>
                  </a:lnTo>
                  <a:lnTo>
                    <a:pt x="29" y="0"/>
                  </a:lnTo>
                  <a:lnTo>
                    <a:pt x="34" y="0"/>
                  </a:lnTo>
                  <a:lnTo>
                    <a:pt x="34" y="5"/>
                  </a:lnTo>
                  <a:lnTo>
                    <a:pt x="34" y="5"/>
                  </a:lnTo>
                  <a:lnTo>
                    <a:pt x="34" y="10"/>
                  </a:lnTo>
                  <a:lnTo>
                    <a:pt x="34" y="10"/>
                  </a:lnTo>
                  <a:lnTo>
                    <a:pt x="34" y="14"/>
                  </a:lnTo>
                  <a:lnTo>
                    <a:pt x="34" y="19"/>
                  </a:lnTo>
                  <a:lnTo>
                    <a:pt x="34" y="24"/>
                  </a:lnTo>
                  <a:lnTo>
                    <a:pt x="29" y="29"/>
                  </a:lnTo>
                  <a:lnTo>
                    <a:pt x="29" y="34"/>
                  </a:lnTo>
                  <a:lnTo>
                    <a:pt x="29" y="34"/>
                  </a:lnTo>
                  <a:lnTo>
                    <a:pt x="24" y="38"/>
                  </a:lnTo>
                  <a:lnTo>
                    <a:pt x="24" y="43"/>
                  </a:lnTo>
                  <a:lnTo>
                    <a:pt x="19" y="48"/>
                  </a:lnTo>
                  <a:lnTo>
                    <a:pt x="19" y="53"/>
                  </a:lnTo>
                  <a:lnTo>
                    <a:pt x="14" y="53"/>
                  </a:lnTo>
                  <a:lnTo>
                    <a:pt x="14" y="58"/>
                  </a:lnTo>
                  <a:lnTo>
                    <a:pt x="9" y="58"/>
                  </a:lnTo>
                  <a:lnTo>
                    <a:pt x="9" y="63"/>
                  </a:lnTo>
                  <a:lnTo>
                    <a:pt x="5" y="63"/>
                  </a:lnTo>
                  <a:lnTo>
                    <a:pt x="5" y="63"/>
                  </a:lnTo>
                  <a:lnTo>
                    <a:pt x="5" y="6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4" name="Freeform 1521"/>
            <p:cNvSpPr>
              <a:spLocks/>
            </p:cNvSpPr>
            <p:nvPr/>
          </p:nvSpPr>
          <p:spPr bwMode="auto">
            <a:xfrm rot="2966587">
              <a:off x="6555972" y="4809332"/>
              <a:ext cx="106363" cy="38100"/>
            </a:xfrm>
            <a:custGeom>
              <a:avLst/>
              <a:gdLst/>
              <a:ahLst/>
              <a:cxnLst>
                <a:cxn ang="0">
                  <a:pos x="0" y="14"/>
                </a:cxn>
                <a:cxn ang="0">
                  <a:pos x="5" y="9"/>
                </a:cxn>
                <a:cxn ang="0">
                  <a:pos x="5" y="9"/>
                </a:cxn>
                <a:cxn ang="0">
                  <a:pos x="5" y="9"/>
                </a:cxn>
                <a:cxn ang="0">
                  <a:pos x="10" y="5"/>
                </a:cxn>
                <a:cxn ang="0">
                  <a:pos x="10" y="5"/>
                </a:cxn>
                <a:cxn ang="0">
                  <a:pos x="15" y="5"/>
                </a:cxn>
                <a:cxn ang="0">
                  <a:pos x="19" y="5"/>
                </a:cxn>
                <a:cxn ang="0">
                  <a:pos x="24" y="0"/>
                </a:cxn>
                <a:cxn ang="0">
                  <a:pos x="29" y="0"/>
                </a:cxn>
                <a:cxn ang="0">
                  <a:pos x="34" y="0"/>
                </a:cxn>
                <a:cxn ang="0">
                  <a:pos x="34" y="0"/>
                </a:cxn>
                <a:cxn ang="0">
                  <a:pos x="43" y="0"/>
                </a:cxn>
                <a:cxn ang="0">
                  <a:pos x="48" y="5"/>
                </a:cxn>
                <a:cxn ang="0">
                  <a:pos x="53" y="5"/>
                </a:cxn>
                <a:cxn ang="0">
                  <a:pos x="58" y="5"/>
                </a:cxn>
                <a:cxn ang="0">
                  <a:pos x="58" y="5"/>
                </a:cxn>
                <a:cxn ang="0">
                  <a:pos x="63" y="5"/>
                </a:cxn>
                <a:cxn ang="0">
                  <a:pos x="67" y="9"/>
                </a:cxn>
                <a:cxn ang="0">
                  <a:pos x="67" y="9"/>
                </a:cxn>
                <a:cxn ang="0">
                  <a:pos x="67" y="9"/>
                </a:cxn>
                <a:cxn ang="0">
                  <a:pos x="67" y="14"/>
                </a:cxn>
                <a:cxn ang="0">
                  <a:pos x="67" y="14"/>
                </a:cxn>
                <a:cxn ang="0">
                  <a:pos x="67" y="14"/>
                </a:cxn>
                <a:cxn ang="0">
                  <a:pos x="67" y="19"/>
                </a:cxn>
                <a:cxn ang="0">
                  <a:pos x="67" y="19"/>
                </a:cxn>
                <a:cxn ang="0">
                  <a:pos x="63" y="19"/>
                </a:cxn>
                <a:cxn ang="0">
                  <a:pos x="58" y="24"/>
                </a:cxn>
                <a:cxn ang="0">
                  <a:pos x="53" y="24"/>
                </a:cxn>
                <a:cxn ang="0">
                  <a:pos x="53" y="24"/>
                </a:cxn>
                <a:cxn ang="0">
                  <a:pos x="43" y="24"/>
                </a:cxn>
                <a:cxn ang="0">
                  <a:pos x="39" y="24"/>
                </a:cxn>
                <a:cxn ang="0">
                  <a:pos x="34" y="24"/>
                </a:cxn>
                <a:cxn ang="0">
                  <a:pos x="34" y="24"/>
                </a:cxn>
                <a:cxn ang="0">
                  <a:pos x="29" y="24"/>
                </a:cxn>
                <a:cxn ang="0">
                  <a:pos x="24" y="24"/>
                </a:cxn>
                <a:cxn ang="0">
                  <a:pos x="19" y="24"/>
                </a:cxn>
                <a:cxn ang="0">
                  <a:pos x="15" y="24"/>
                </a:cxn>
                <a:cxn ang="0">
                  <a:pos x="10" y="19"/>
                </a:cxn>
                <a:cxn ang="0">
                  <a:pos x="10" y="19"/>
                </a:cxn>
                <a:cxn ang="0">
                  <a:pos x="5" y="19"/>
                </a:cxn>
                <a:cxn ang="0">
                  <a:pos x="5" y="14"/>
                </a:cxn>
                <a:cxn ang="0">
                  <a:pos x="5" y="14"/>
                </a:cxn>
                <a:cxn ang="0">
                  <a:pos x="0" y="14"/>
                </a:cxn>
                <a:cxn ang="0">
                  <a:pos x="0" y="14"/>
                </a:cxn>
              </a:cxnLst>
              <a:rect l="0" t="0" r="r" b="b"/>
              <a:pathLst>
                <a:path w="67" h="24">
                  <a:moveTo>
                    <a:pt x="0" y="14"/>
                  </a:moveTo>
                  <a:lnTo>
                    <a:pt x="5" y="9"/>
                  </a:lnTo>
                  <a:lnTo>
                    <a:pt x="5" y="9"/>
                  </a:lnTo>
                  <a:lnTo>
                    <a:pt x="5" y="9"/>
                  </a:lnTo>
                  <a:lnTo>
                    <a:pt x="10" y="5"/>
                  </a:lnTo>
                  <a:lnTo>
                    <a:pt x="10" y="5"/>
                  </a:lnTo>
                  <a:lnTo>
                    <a:pt x="15" y="5"/>
                  </a:lnTo>
                  <a:lnTo>
                    <a:pt x="19" y="5"/>
                  </a:lnTo>
                  <a:lnTo>
                    <a:pt x="24" y="0"/>
                  </a:lnTo>
                  <a:lnTo>
                    <a:pt x="29" y="0"/>
                  </a:lnTo>
                  <a:lnTo>
                    <a:pt x="34" y="0"/>
                  </a:lnTo>
                  <a:lnTo>
                    <a:pt x="34" y="0"/>
                  </a:lnTo>
                  <a:lnTo>
                    <a:pt x="43" y="0"/>
                  </a:lnTo>
                  <a:lnTo>
                    <a:pt x="48" y="5"/>
                  </a:lnTo>
                  <a:lnTo>
                    <a:pt x="53" y="5"/>
                  </a:lnTo>
                  <a:lnTo>
                    <a:pt x="58" y="5"/>
                  </a:lnTo>
                  <a:lnTo>
                    <a:pt x="58" y="5"/>
                  </a:lnTo>
                  <a:lnTo>
                    <a:pt x="63" y="5"/>
                  </a:lnTo>
                  <a:lnTo>
                    <a:pt x="67" y="9"/>
                  </a:lnTo>
                  <a:lnTo>
                    <a:pt x="67" y="9"/>
                  </a:lnTo>
                  <a:lnTo>
                    <a:pt x="67" y="9"/>
                  </a:lnTo>
                  <a:lnTo>
                    <a:pt x="67" y="14"/>
                  </a:lnTo>
                  <a:lnTo>
                    <a:pt x="67" y="14"/>
                  </a:lnTo>
                  <a:lnTo>
                    <a:pt x="67" y="14"/>
                  </a:lnTo>
                  <a:lnTo>
                    <a:pt x="67" y="19"/>
                  </a:lnTo>
                  <a:lnTo>
                    <a:pt x="67" y="19"/>
                  </a:lnTo>
                  <a:lnTo>
                    <a:pt x="63" y="19"/>
                  </a:lnTo>
                  <a:lnTo>
                    <a:pt x="58" y="24"/>
                  </a:lnTo>
                  <a:lnTo>
                    <a:pt x="53" y="24"/>
                  </a:lnTo>
                  <a:lnTo>
                    <a:pt x="53" y="24"/>
                  </a:lnTo>
                  <a:lnTo>
                    <a:pt x="43" y="24"/>
                  </a:lnTo>
                  <a:lnTo>
                    <a:pt x="39" y="24"/>
                  </a:lnTo>
                  <a:lnTo>
                    <a:pt x="34" y="24"/>
                  </a:lnTo>
                  <a:lnTo>
                    <a:pt x="34" y="24"/>
                  </a:lnTo>
                  <a:lnTo>
                    <a:pt x="29" y="24"/>
                  </a:lnTo>
                  <a:lnTo>
                    <a:pt x="24" y="24"/>
                  </a:lnTo>
                  <a:lnTo>
                    <a:pt x="19" y="24"/>
                  </a:lnTo>
                  <a:lnTo>
                    <a:pt x="15" y="24"/>
                  </a:lnTo>
                  <a:lnTo>
                    <a:pt x="10" y="19"/>
                  </a:lnTo>
                  <a:lnTo>
                    <a:pt x="10" y="19"/>
                  </a:lnTo>
                  <a:lnTo>
                    <a:pt x="5" y="19"/>
                  </a:lnTo>
                  <a:lnTo>
                    <a:pt x="5" y="14"/>
                  </a:lnTo>
                  <a:lnTo>
                    <a:pt x="5" y="14"/>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5" name="Freeform 1522"/>
            <p:cNvSpPr>
              <a:spLocks/>
            </p:cNvSpPr>
            <p:nvPr/>
          </p:nvSpPr>
          <p:spPr bwMode="auto">
            <a:xfrm rot="2966587">
              <a:off x="7113185" y="4683919"/>
              <a:ext cx="52387" cy="98425"/>
            </a:xfrm>
            <a:custGeom>
              <a:avLst/>
              <a:gdLst/>
              <a:ahLst/>
              <a:cxnLst>
                <a:cxn ang="0">
                  <a:pos x="9" y="0"/>
                </a:cxn>
                <a:cxn ang="0">
                  <a:pos x="9" y="0"/>
                </a:cxn>
                <a:cxn ang="0">
                  <a:pos x="9" y="0"/>
                </a:cxn>
                <a:cxn ang="0">
                  <a:pos x="14" y="0"/>
                </a:cxn>
                <a:cxn ang="0">
                  <a:pos x="14" y="4"/>
                </a:cxn>
                <a:cxn ang="0">
                  <a:pos x="19" y="4"/>
                </a:cxn>
                <a:cxn ang="0">
                  <a:pos x="19" y="9"/>
                </a:cxn>
                <a:cxn ang="0">
                  <a:pos x="24" y="14"/>
                </a:cxn>
                <a:cxn ang="0">
                  <a:pos x="24" y="19"/>
                </a:cxn>
                <a:cxn ang="0">
                  <a:pos x="24" y="24"/>
                </a:cxn>
                <a:cxn ang="0">
                  <a:pos x="28" y="28"/>
                </a:cxn>
                <a:cxn ang="0">
                  <a:pos x="28" y="28"/>
                </a:cxn>
                <a:cxn ang="0">
                  <a:pos x="28" y="33"/>
                </a:cxn>
                <a:cxn ang="0">
                  <a:pos x="28" y="38"/>
                </a:cxn>
                <a:cxn ang="0">
                  <a:pos x="28" y="43"/>
                </a:cxn>
                <a:cxn ang="0">
                  <a:pos x="33" y="48"/>
                </a:cxn>
                <a:cxn ang="0">
                  <a:pos x="33" y="52"/>
                </a:cxn>
                <a:cxn ang="0">
                  <a:pos x="33" y="57"/>
                </a:cxn>
                <a:cxn ang="0">
                  <a:pos x="28" y="57"/>
                </a:cxn>
                <a:cxn ang="0">
                  <a:pos x="28" y="62"/>
                </a:cxn>
                <a:cxn ang="0">
                  <a:pos x="28" y="62"/>
                </a:cxn>
                <a:cxn ang="0">
                  <a:pos x="28" y="62"/>
                </a:cxn>
                <a:cxn ang="0">
                  <a:pos x="28" y="62"/>
                </a:cxn>
                <a:cxn ang="0">
                  <a:pos x="24" y="62"/>
                </a:cxn>
                <a:cxn ang="0">
                  <a:pos x="24" y="62"/>
                </a:cxn>
                <a:cxn ang="0">
                  <a:pos x="19" y="62"/>
                </a:cxn>
                <a:cxn ang="0">
                  <a:pos x="19" y="57"/>
                </a:cxn>
                <a:cxn ang="0">
                  <a:pos x="14" y="57"/>
                </a:cxn>
                <a:cxn ang="0">
                  <a:pos x="14" y="52"/>
                </a:cxn>
                <a:cxn ang="0">
                  <a:pos x="9" y="48"/>
                </a:cxn>
                <a:cxn ang="0">
                  <a:pos x="9" y="43"/>
                </a:cxn>
                <a:cxn ang="0">
                  <a:pos x="9" y="38"/>
                </a:cxn>
                <a:cxn ang="0">
                  <a:pos x="4" y="33"/>
                </a:cxn>
                <a:cxn ang="0">
                  <a:pos x="4" y="33"/>
                </a:cxn>
                <a:cxn ang="0">
                  <a:pos x="4" y="28"/>
                </a:cxn>
                <a:cxn ang="0">
                  <a:pos x="4" y="24"/>
                </a:cxn>
                <a:cxn ang="0">
                  <a:pos x="4" y="19"/>
                </a:cxn>
                <a:cxn ang="0">
                  <a:pos x="4" y="14"/>
                </a:cxn>
                <a:cxn ang="0">
                  <a:pos x="0" y="9"/>
                </a:cxn>
                <a:cxn ang="0">
                  <a:pos x="4" y="9"/>
                </a:cxn>
                <a:cxn ang="0">
                  <a:pos x="4" y="4"/>
                </a:cxn>
                <a:cxn ang="0">
                  <a:pos x="4" y="0"/>
                </a:cxn>
                <a:cxn ang="0">
                  <a:pos x="4" y="0"/>
                </a:cxn>
                <a:cxn ang="0">
                  <a:pos x="9" y="0"/>
                </a:cxn>
                <a:cxn ang="0">
                  <a:pos x="9" y="0"/>
                </a:cxn>
              </a:cxnLst>
              <a:rect l="0" t="0" r="r" b="b"/>
              <a:pathLst>
                <a:path w="33" h="62">
                  <a:moveTo>
                    <a:pt x="9" y="0"/>
                  </a:moveTo>
                  <a:lnTo>
                    <a:pt x="9" y="0"/>
                  </a:lnTo>
                  <a:lnTo>
                    <a:pt x="9" y="0"/>
                  </a:lnTo>
                  <a:lnTo>
                    <a:pt x="14" y="0"/>
                  </a:lnTo>
                  <a:lnTo>
                    <a:pt x="14" y="4"/>
                  </a:lnTo>
                  <a:lnTo>
                    <a:pt x="19" y="4"/>
                  </a:lnTo>
                  <a:lnTo>
                    <a:pt x="19" y="9"/>
                  </a:lnTo>
                  <a:lnTo>
                    <a:pt x="24" y="14"/>
                  </a:lnTo>
                  <a:lnTo>
                    <a:pt x="24" y="19"/>
                  </a:lnTo>
                  <a:lnTo>
                    <a:pt x="24" y="24"/>
                  </a:lnTo>
                  <a:lnTo>
                    <a:pt x="28" y="28"/>
                  </a:lnTo>
                  <a:lnTo>
                    <a:pt x="28" y="28"/>
                  </a:lnTo>
                  <a:lnTo>
                    <a:pt x="28" y="33"/>
                  </a:lnTo>
                  <a:lnTo>
                    <a:pt x="28" y="38"/>
                  </a:lnTo>
                  <a:lnTo>
                    <a:pt x="28" y="43"/>
                  </a:lnTo>
                  <a:lnTo>
                    <a:pt x="33" y="48"/>
                  </a:lnTo>
                  <a:lnTo>
                    <a:pt x="33" y="52"/>
                  </a:lnTo>
                  <a:lnTo>
                    <a:pt x="33" y="57"/>
                  </a:lnTo>
                  <a:lnTo>
                    <a:pt x="28" y="57"/>
                  </a:lnTo>
                  <a:lnTo>
                    <a:pt x="28" y="62"/>
                  </a:lnTo>
                  <a:lnTo>
                    <a:pt x="28" y="62"/>
                  </a:lnTo>
                  <a:lnTo>
                    <a:pt x="28" y="62"/>
                  </a:lnTo>
                  <a:lnTo>
                    <a:pt x="28" y="62"/>
                  </a:lnTo>
                  <a:lnTo>
                    <a:pt x="24" y="62"/>
                  </a:lnTo>
                  <a:lnTo>
                    <a:pt x="24" y="62"/>
                  </a:lnTo>
                  <a:lnTo>
                    <a:pt x="19" y="62"/>
                  </a:lnTo>
                  <a:lnTo>
                    <a:pt x="19" y="57"/>
                  </a:lnTo>
                  <a:lnTo>
                    <a:pt x="14" y="57"/>
                  </a:lnTo>
                  <a:lnTo>
                    <a:pt x="14" y="52"/>
                  </a:lnTo>
                  <a:lnTo>
                    <a:pt x="9" y="48"/>
                  </a:lnTo>
                  <a:lnTo>
                    <a:pt x="9" y="43"/>
                  </a:lnTo>
                  <a:lnTo>
                    <a:pt x="9" y="38"/>
                  </a:lnTo>
                  <a:lnTo>
                    <a:pt x="4" y="33"/>
                  </a:lnTo>
                  <a:lnTo>
                    <a:pt x="4" y="33"/>
                  </a:lnTo>
                  <a:lnTo>
                    <a:pt x="4" y="28"/>
                  </a:lnTo>
                  <a:lnTo>
                    <a:pt x="4" y="24"/>
                  </a:lnTo>
                  <a:lnTo>
                    <a:pt x="4" y="19"/>
                  </a:lnTo>
                  <a:lnTo>
                    <a:pt x="4" y="14"/>
                  </a:lnTo>
                  <a:lnTo>
                    <a:pt x="0" y="9"/>
                  </a:lnTo>
                  <a:lnTo>
                    <a:pt x="4" y="9"/>
                  </a:lnTo>
                  <a:lnTo>
                    <a:pt x="4" y="4"/>
                  </a:lnTo>
                  <a:lnTo>
                    <a:pt x="4" y="0"/>
                  </a:lnTo>
                  <a:lnTo>
                    <a:pt x="4" y="0"/>
                  </a:lnTo>
                  <a:lnTo>
                    <a:pt x="9" y="0"/>
                  </a:lnTo>
                  <a:lnTo>
                    <a:pt x="9"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6" name="Freeform 1523"/>
            <p:cNvSpPr>
              <a:spLocks/>
            </p:cNvSpPr>
            <p:nvPr/>
          </p:nvSpPr>
          <p:spPr bwMode="auto">
            <a:xfrm rot="2966587">
              <a:off x="7028254" y="4738688"/>
              <a:ext cx="60325" cy="92075"/>
            </a:xfrm>
            <a:custGeom>
              <a:avLst/>
              <a:gdLst/>
              <a:ahLst/>
              <a:cxnLst>
                <a:cxn ang="0">
                  <a:pos x="34" y="0"/>
                </a:cxn>
                <a:cxn ang="0">
                  <a:pos x="38" y="0"/>
                </a:cxn>
                <a:cxn ang="0">
                  <a:pos x="38" y="0"/>
                </a:cxn>
                <a:cxn ang="0">
                  <a:pos x="38" y="5"/>
                </a:cxn>
                <a:cxn ang="0">
                  <a:pos x="38" y="10"/>
                </a:cxn>
                <a:cxn ang="0">
                  <a:pos x="38" y="10"/>
                </a:cxn>
                <a:cxn ang="0">
                  <a:pos x="38" y="14"/>
                </a:cxn>
                <a:cxn ang="0">
                  <a:pos x="34" y="19"/>
                </a:cxn>
                <a:cxn ang="0">
                  <a:pos x="34" y="24"/>
                </a:cxn>
                <a:cxn ang="0">
                  <a:pos x="34" y="29"/>
                </a:cxn>
                <a:cxn ang="0">
                  <a:pos x="29" y="34"/>
                </a:cxn>
                <a:cxn ang="0">
                  <a:pos x="29" y="34"/>
                </a:cxn>
                <a:cxn ang="0">
                  <a:pos x="29" y="38"/>
                </a:cxn>
                <a:cxn ang="0">
                  <a:pos x="24" y="43"/>
                </a:cxn>
                <a:cxn ang="0">
                  <a:pos x="24" y="48"/>
                </a:cxn>
                <a:cxn ang="0">
                  <a:pos x="19" y="53"/>
                </a:cxn>
                <a:cxn ang="0">
                  <a:pos x="14" y="53"/>
                </a:cxn>
                <a:cxn ang="0">
                  <a:pos x="14" y="58"/>
                </a:cxn>
                <a:cxn ang="0">
                  <a:pos x="10" y="58"/>
                </a:cxn>
                <a:cxn ang="0">
                  <a:pos x="10" y="58"/>
                </a:cxn>
                <a:cxn ang="0">
                  <a:pos x="5" y="58"/>
                </a:cxn>
                <a:cxn ang="0">
                  <a:pos x="5" y="58"/>
                </a:cxn>
                <a:cxn ang="0">
                  <a:pos x="5" y="58"/>
                </a:cxn>
                <a:cxn ang="0">
                  <a:pos x="5" y="58"/>
                </a:cxn>
                <a:cxn ang="0">
                  <a:pos x="5" y="58"/>
                </a:cxn>
                <a:cxn ang="0">
                  <a:pos x="0" y="53"/>
                </a:cxn>
                <a:cxn ang="0">
                  <a:pos x="0" y="48"/>
                </a:cxn>
                <a:cxn ang="0">
                  <a:pos x="0" y="48"/>
                </a:cxn>
                <a:cxn ang="0">
                  <a:pos x="5" y="43"/>
                </a:cxn>
                <a:cxn ang="0">
                  <a:pos x="5" y="38"/>
                </a:cxn>
                <a:cxn ang="0">
                  <a:pos x="5" y="34"/>
                </a:cxn>
                <a:cxn ang="0">
                  <a:pos x="10" y="29"/>
                </a:cxn>
                <a:cxn ang="0">
                  <a:pos x="10" y="24"/>
                </a:cxn>
                <a:cxn ang="0">
                  <a:pos x="10" y="24"/>
                </a:cxn>
                <a:cxn ang="0">
                  <a:pos x="14" y="19"/>
                </a:cxn>
                <a:cxn ang="0">
                  <a:pos x="14" y="14"/>
                </a:cxn>
                <a:cxn ang="0">
                  <a:pos x="19" y="10"/>
                </a:cxn>
                <a:cxn ang="0">
                  <a:pos x="19" y="10"/>
                </a:cxn>
                <a:cxn ang="0">
                  <a:pos x="24" y="5"/>
                </a:cxn>
                <a:cxn ang="0">
                  <a:pos x="24" y="0"/>
                </a:cxn>
                <a:cxn ang="0">
                  <a:pos x="29" y="0"/>
                </a:cxn>
                <a:cxn ang="0">
                  <a:pos x="34" y="0"/>
                </a:cxn>
                <a:cxn ang="0">
                  <a:pos x="34" y="0"/>
                </a:cxn>
                <a:cxn ang="0">
                  <a:pos x="34" y="0"/>
                </a:cxn>
                <a:cxn ang="0">
                  <a:pos x="34" y="0"/>
                </a:cxn>
              </a:cxnLst>
              <a:rect l="0" t="0" r="r" b="b"/>
              <a:pathLst>
                <a:path w="38" h="58">
                  <a:moveTo>
                    <a:pt x="34" y="0"/>
                  </a:moveTo>
                  <a:lnTo>
                    <a:pt x="38" y="0"/>
                  </a:lnTo>
                  <a:lnTo>
                    <a:pt x="38" y="0"/>
                  </a:lnTo>
                  <a:lnTo>
                    <a:pt x="38" y="5"/>
                  </a:lnTo>
                  <a:lnTo>
                    <a:pt x="38" y="10"/>
                  </a:lnTo>
                  <a:lnTo>
                    <a:pt x="38" y="10"/>
                  </a:lnTo>
                  <a:lnTo>
                    <a:pt x="38" y="14"/>
                  </a:lnTo>
                  <a:lnTo>
                    <a:pt x="34" y="19"/>
                  </a:lnTo>
                  <a:lnTo>
                    <a:pt x="34" y="24"/>
                  </a:lnTo>
                  <a:lnTo>
                    <a:pt x="34" y="29"/>
                  </a:lnTo>
                  <a:lnTo>
                    <a:pt x="29" y="34"/>
                  </a:lnTo>
                  <a:lnTo>
                    <a:pt x="29" y="34"/>
                  </a:lnTo>
                  <a:lnTo>
                    <a:pt x="29" y="38"/>
                  </a:lnTo>
                  <a:lnTo>
                    <a:pt x="24" y="43"/>
                  </a:lnTo>
                  <a:lnTo>
                    <a:pt x="24" y="48"/>
                  </a:lnTo>
                  <a:lnTo>
                    <a:pt x="19" y="53"/>
                  </a:lnTo>
                  <a:lnTo>
                    <a:pt x="14" y="53"/>
                  </a:lnTo>
                  <a:lnTo>
                    <a:pt x="14" y="58"/>
                  </a:lnTo>
                  <a:lnTo>
                    <a:pt x="10" y="58"/>
                  </a:lnTo>
                  <a:lnTo>
                    <a:pt x="10" y="58"/>
                  </a:lnTo>
                  <a:lnTo>
                    <a:pt x="5" y="58"/>
                  </a:lnTo>
                  <a:lnTo>
                    <a:pt x="5" y="58"/>
                  </a:lnTo>
                  <a:lnTo>
                    <a:pt x="5" y="58"/>
                  </a:lnTo>
                  <a:lnTo>
                    <a:pt x="5" y="58"/>
                  </a:lnTo>
                  <a:lnTo>
                    <a:pt x="5" y="58"/>
                  </a:lnTo>
                  <a:lnTo>
                    <a:pt x="0" y="53"/>
                  </a:lnTo>
                  <a:lnTo>
                    <a:pt x="0" y="48"/>
                  </a:lnTo>
                  <a:lnTo>
                    <a:pt x="0" y="48"/>
                  </a:lnTo>
                  <a:lnTo>
                    <a:pt x="5" y="43"/>
                  </a:lnTo>
                  <a:lnTo>
                    <a:pt x="5" y="38"/>
                  </a:lnTo>
                  <a:lnTo>
                    <a:pt x="5" y="34"/>
                  </a:lnTo>
                  <a:lnTo>
                    <a:pt x="10" y="29"/>
                  </a:lnTo>
                  <a:lnTo>
                    <a:pt x="10" y="24"/>
                  </a:lnTo>
                  <a:lnTo>
                    <a:pt x="10" y="24"/>
                  </a:lnTo>
                  <a:lnTo>
                    <a:pt x="14" y="19"/>
                  </a:lnTo>
                  <a:lnTo>
                    <a:pt x="14" y="14"/>
                  </a:lnTo>
                  <a:lnTo>
                    <a:pt x="19" y="10"/>
                  </a:lnTo>
                  <a:lnTo>
                    <a:pt x="19" y="10"/>
                  </a:lnTo>
                  <a:lnTo>
                    <a:pt x="24" y="5"/>
                  </a:lnTo>
                  <a:lnTo>
                    <a:pt x="24" y="0"/>
                  </a:lnTo>
                  <a:lnTo>
                    <a:pt x="29" y="0"/>
                  </a:lnTo>
                  <a:lnTo>
                    <a:pt x="34" y="0"/>
                  </a:lnTo>
                  <a:lnTo>
                    <a:pt x="34" y="0"/>
                  </a:lnTo>
                  <a:lnTo>
                    <a:pt x="34" y="0"/>
                  </a:lnTo>
                  <a:lnTo>
                    <a:pt x="3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7" name="Freeform 1524"/>
            <p:cNvSpPr>
              <a:spLocks/>
            </p:cNvSpPr>
            <p:nvPr/>
          </p:nvSpPr>
          <p:spPr bwMode="auto">
            <a:xfrm rot="2966587">
              <a:off x="7098104" y="5018087"/>
              <a:ext cx="84138" cy="68263"/>
            </a:xfrm>
            <a:custGeom>
              <a:avLst/>
              <a:gdLst/>
              <a:ahLst/>
              <a:cxnLst>
                <a:cxn ang="0">
                  <a:pos x="0" y="43"/>
                </a:cxn>
                <a:cxn ang="0">
                  <a:pos x="0" y="43"/>
                </a:cxn>
                <a:cxn ang="0">
                  <a:pos x="0" y="38"/>
                </a:cxn>
                <a:cxn ang="0">
                  <a:pos x="0" y="38"/>
                </a:cxn>
                <a:cxn ang="0">
                  <a:pos x="0" y="33"/>
                </a:cxn>
                <a:cxn ang="0">
                  <a:pos x="0" y="29"/>
                </a:cxn>
                <a:cxn ang="0">
                  <a:pos x="4" y="29"/>
                </a:cxn>
                <a:cxn ang="0">
                  <a:pos x="4" y="24"/>
                </a:cxn>
                <a:cxn ang="0">
                  <a:pos x="9" y="19"/>
                </a:cxn>
                <a:cxn ang="0">
                  <a:pos x="14" y="14"/>
                </a:cxn>
                <a:cxn ang="0">
                  <a:pos x="19" y="14"/>
                </a:cxn>
                <a:cxn ang="0">
                  <a:pos x="19" y="14"/>
                </a:cxn>
                <a:cxn ang="0">
                  <a:pos x="19" y="9"/>
                </a:cxn>
                <a:cxn ang="0">
                  <a:pos x="24" y="5"/>
                </a:cxn>
                <a:cxn ang="0">
                  <a:pos x="29" y="5"/>
                </a:cxn>
                <a:cxn ang="0">
                  <a:pos x="33" y="0"/>
                </a:cxn>
                <a:cxn ang="0">
                  <a:pos x="38" y="0"/>
                </a:cxn>
                <a:cxn ang="0">
                  <a:pos x="38" y="0"/>
                </a:cxn>
                <a:cxn ang="0">
                  <a:pos x="43" y="0"/>
                </a:cxn>
                <a:cxn ang="0">
                  <a:pos x="48" y="0"/>
                </a:cxn>
                <a:cxn ang="0">
                  <a:pos x="48" y="0"/>
                </a:cxn>
                <a:cxn ang="0">
                  <a:pos x="48" y="0"/>
                </a:cxn>
                <a:cxn ang="0">
                  <a:pos x="48" y="0"/>
                </a:cxn>
                <a:cxn ang="0">
                  <a:pos x="53" y="0"/>
                </a:cxn>
                <a:cxn ang="0">
                  <a:pos x="53" y="5"/>
                </a:cxn>
                <a:cxn ang="0">
                  <a:pos x="53" y="5"/>
                </a:cxn>
                <a:cxn ang="0">
                  <a:pos x="48" y="9"/>
                </a:cxn>
                <a:cxn ang="0">
                  <a:pos x="48" y="14"/>
                </a:cxn>
                <a:cxn ang="0">
                  <a:pos x="43" y="14"/>
                </a:cxn>
                <a:cxn ang="0">
                  <a:pos x="43" y="19"/>
                </a:cxn>
                <a:cxn ang="0">
                  <a:pos x="38" y="24"/>
                </a:cxn>
                <a:cxn ang="0">
                  <a:pos x="33" y="29"/>
                </a:cxn>
                <a:cxn ang="0">
                  <a:pos x="33" y="29"/>
                </a:cxn>
                <a:cxn ang="0">
                  <a:pos x="33" y="29"/>
                </a:cxn>
                <a:cxn ang="0">
                  <a:pos x="29" y="33"/>
                </a:cxn>
                <a:cxn ang="0">
                  <a:pos x="24" y="38"/>
                </a:cxn>
                <a:cxn ang="0">
                  <a:pos x="19" y="38"/>
                </a:cxn>
                <a:cxn ang="0">
                  <a:pos x="14" y="43"/>
                </a:cxn>
                <a:cxn ang="0">
                  <a:pos x="9" y="43"/>
                </a:cxn>
                <a:cxn ang="0">
                  <a:pos x="9" y="43"/>
                </a:cxn>
                <a:cxn ang="0">
                  <a:pos x="4" y="43"/>
                </a:cxn>
                <a:cxn ang="0">
                  <a:pos x="0" y="43"/>
                </a:cxn>
                <a:cxn ang="0">
                  <a:pos x="0" y="43"/>
                </a:cxn>
                <a:cxn ang="0">
                  <a:pos x="0" y="43"/>
                </a:cxn>
                <a:cxn ang="0">
                  <a:pos x="0" y="43"/>
                </a:cxn>
              </a:cxnLst>
              <a:rect l="0" t="0" r="r" b="b"/>
              <a:pathLst>
                <a:path w="53" h="43">
                  <a:moveTo>
                    <a:pt x="0" y="43"/>
                  </a:moveTo>
                  <a:lnTo>
                    <a:pt x="0" y="43"/>
                  </a:lnTo>
                  <a:lnTo>
                    <a:pt x="0" y="38"/>
                  </a:lnTo>
                  <a:lnTo>
                    <a:pt x="0" y="38"/>
                  </a:lnTo>
                  <a:lnTo>
                    <a:pt x="0" y="33"/>
                  </a:lnTo>
                  <a:lnTo>
                    <a:pt x="0" y="29"/>
                  </a:lnTo>
                  <a:lnTo>
                    <a:pt x="4" y="29"/>
                  </a:lnTo>
                  <a:lnTo>
                    <a:pt x="4" y="24"/>
                  </a:lnTo>
                  <a:lnTo>
                    <a:pt x="9" y="19"/>
                  </a:lnTo>
                  <a:lnTo>
                    <a:pt x="14" y="14"/>
                  </a:lnTo>
                  <a:lnTo>
                    <a:pt x="19" y="14"/>
                  </a:lnTo>
                  <a:lnTo>
                    <a:pt x="19" y="14"/>
                  </a:lnTo>
                  <a:lnTo>
                    <a:pt x="19" y="9"/>
                  </a:lnTo>
                  <a:lnTo>
                    <a:pt x="24" y="5"/>
                  </a:lnTo>
                  <a:lnTo>
                    <a:pt x="29" y="5"/>
                  </a:lnTo>
                  <a:lnTo>
                    <a:pt x="33" y="0"/>
                  </a:lnTo>
                  <a:lnTo>
                    <a:pt x="38" y="0"/>
                  </a:lnTo>
                  <a:lnTo>
                    <a:pt x="38" y="0"/>
                  </a:lnTo>
                  <a:lnTo>
                    <a:pt x="43" y="0"/>
                  </a:lnTo>
                  <a:lnTo>
                    <a:pt x="48" y="0"/>
                  </a:lnTo>
                  <a:lnTo>
                    <a:pt x="48" y="0"/>
                  </a:lnTo>
                  <a:lnTo>
                    <a:pt x="48" y="0"/>
                  </a:lnTo>
                  <a:lnTo>
                    <a:pt x="48" y="0"/>
                  </a:lnTo>
                  <a:lnTo>
                    <a:pt x="53" y="0"/>
                  </a:lnTo>
                  <a:lnTo>
                    <a:pt x="53" y="5"/>
                  </a:lnTo>
                  <a:lnTo>
                    <a:pt x="53" y="5"/>
                  </a:lnTo>
                  <a:lnTo>
                    <a:pt x="48" y="9"/>
                  </a:lnTo>
                  <a:lnTo>
                    <a:pt x="48" y="14"/>
                  </a:lnTo>
                  <a:lnTo>
                    <a:pt x="43" y="14"/>
                  </a:lnTo>
                  <a:lnTo>
                    <a:pt x="43" y="19"/>
                  </a:lnTo>
                  <a:lnTo>
                    <a:pt x="38" y="24"/>
                  </a:lnTo>
                  <a:lnTo>
                    <a:pt x="33" y="29"/>
                  </a:lnTo>
                  <a:lnTo>
                    <a:pt x="33" y="29"/>
                  </a:lnTo>
                  <a:lnTo>
                    <a:pt x="33" y="29"/>
                  </a:lnTo>
                  <a:lnTo>
                    <a:pt x="29" y="33"/>
                  </a:lnTo>
                  <a:lnTo>
                    <a:pt x="24" y="38"/>
                  </a:lnTo>
                  <a:lnTo>
                    <a:pt x="19" y="38"/>
                  </a:lnTo>
                  <a:lnTo>
                    <a:pt x="14" y="43"/>
                  </a:lnTo>
                  <a:lnTo>
                    <a:pt x="9" y="43"/>
                  </a:lnTo>
                  <a:lnTo>
                    <a:pt x="9" y="43"/>
                  </a:lnTo>
                  <a:lnTo>
                    <a:pt x="4" y="43"/>
                  </a:lnTo>
                  <a:lnTo>
                    <a:pt x="0" y="43"/>
                  </a:lnTo>
                  <a:lnTo>
                    <a:pt x="0" y="43"/>
                  </a:lnTo>
                  <a:lnTo>
                    <a:pt x="0" y="43"/>
                  </a:lnTo>
                  <a:lnTo>
                    <a:pt x="0" y="4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8" name="Freeform 1525"/>
            <p:cNvSpPr>
              <a:spLocks/>
            </p:cNvSpPr>
            <p:nvPr/>
          </p:nvSpPr>
          <p:spPr bwMode="auto">
            <a:xfrm rot="2966587">
              <a:off x="7176685" y="4860131"/>
              <a:ext cx="90488" cy="53975"/>
            </a:xfrm>
            <a:custGeom>
              <a:avLst/>
              <a:gdLst/>
              <a:ahLst/>
              <a:cxnLst>
                <a:cxn ang="0">
                  <a:pos x="0" y="0"/>
                </a:cxn>
                <a:cxn ang="0">
                  <a:pos x="0" y="0"/>
                </a:cxn>
                <a:cxn ang="0">
                  <a:pos x="4" y="0"/>
                </a:cxn>
                <a:cxn ang="0">
                  <a:pos x="4" y="0"/>
                </a:cxn>
                <a:cxn ang="0">
                  <a:pos x="9" y="0"/>
                </a:cxn>
                <a:cxn ang="0">
                  <a:pos x="9" y="0"/>
                </a:cxn>
                <a:cxn ang="0">
                  <a:pos x="14" y="0"/>
                </a:cxn>
                <a:cxn ang="0">
                  <a:pos x="19" y="0"/>
                </a:cxn>
                <a:cxn ang="0">
                  <a:pos x="24" y="0"/>
                </a:cxn>
                <a:cxn ang="0">
                  <a:pos x="28" y="5"/>
                </a:cxn>
                <a:cxn ang="0">
                  <a:pos x="33" y="5"/>
                </a:cxn>
                <a:cxn ang="0">
                  <a:pos x="33" y="5"/>
                </a:cxn>
                <a:cxn ang="0">
                  <a:pos x="38" y="10"/>
                </a:cxn>
                <a:cxn ang="0">
                  <a:pos x="43" y="10"/>
                </a:cxn>
                <a:cxn ang="0">
                  <a:pos x="48" y="14"/>
                </a:cxn>
                <a:cxn ang="0">
                  <a:pos x="52" y="14"/>
                </a:cxn>
                <a:cxn ang="0">
                  <a:pos x="52" y="19"/>
                </a:cxn>
                <a:cxn ang="0">
                  <a:pos x="57" y="24"/>
                </a:cxn>
                <a:cxn ang="0">
                  <a:pos x="57" y="24"/>
                </a:cxn>
                <a:cxn ang="0">
                  <a:pos x="57" y="29"/>
                </a:cxn>
                <a:cxn ang="0">
                  <a:pos x="57" y="29"/>
                </a:cxn>
                <a:cxn ang="0">
                  <a:pos x="57" y="29"/>
                </a:cxn>
                <a:cxn ang="0">
                  <a:pos x="57" y="29"/>
                </a:cxn>
                <a:cxn ang="0">
                  <a:pos x="57" y="34"/>
                </a:cxn>
                <a:cxn ang="0">
                  <a:pos x="57" y="34"/>
                </a:cxn>
                <a:cxn ang="0">
                  <a:pos x="52" y="34"/>
                </a:cxn>
                <a:cxn ang="0">
                  <a:pos x="48" y="34"/>
                </a:cxn>
                <a:cxn ang="0">
                  <a:pos x="48" y="34"/>
                </a:cxn>
                <a:cxn ang="0">
                  <a:pos x="43" y="34"/>
                </a:cxn>
                <a:cxn ang="0">
                  <a:pos x="38" y="34"/>
                </a:cxn>
                <a:cxn ang="0">
                  <a:pos x="33" y="29"/>
                </a:cxn>
                <a:cxn ang="0">
                  <a:pos x="28" y="29"/>
                </a:cxn>
                <a:cxn ang="0">
                  <a:pos x="24" y="24"/>
                </a:cxn>
                <a:cxn ang="0">
                  <a:pos x="24" y="24"/>
                </a:cxn>
                <a:cxn ang="0">
                  <a:pos x="19" y="24"/>
                </a:cxn>
                <a:cxn ang="0">
                  <a:pos x="14" y="19"/>
                </a:cxn>
                <a:cxn ang="0">
                  <a:pos x="9" y="19"/>
                </a:cxn>
                <a:cxn ang="0">
                  <a:pos x="9" y="14"/>
                </a:cxn>
                <a:cxn ang="0">
                  <a:pos x="4" y="14"/>
                </a:cxn>
                <a:cxn ang="0">
                  <a:pos x="0" y="10"/>
                </a:cxn>
                <a:cxn ang="0">
                  <a:pos x="0" y="5"/>
                </a:cxn>
                <a:cxn ang="0">
                  <a:pos x="0" y="5"/>
                </a:cxn>
                <a:cxn ang="0">
                  <a:pos x="0" y="5"/>
                </a:cxn>
                <a:cxn ang="0">
                  <a:pos x="0" y="0"/>
                </a:cxn>
                <a:cxn ang="0">
                  <a:pos x="0" y="0"/>
                </a:cxn>
              </a:cxnLst>
              <a:rect l="0" t="0" r="r" b="b"/>
              <a:pathLst>
                <a:path w="57" h="34">
                  <a:moveTo>
                    <a:pt x="0" y="0"/>
                  </a:moveTo>
                  <a:lnTo>
                    <a:pt x="0" y="0"/>
                  </a:lnTo>
                  <a:lnTo>
                    <a:pt x="4" y="0"/>
                  </a:lnTo>
                  <a:lnTo>
                    <a:pt x="4" y="0"/>
                  </a:lnTo>
                  <a:lnTo>
                    <a:pt x="9" y="0"/>
                  </a:lnTo>
                  <a:lnTo>
                    <a:pt x="9" y="0"/>
                  </a:lnTo>
                  <a:lnTo>
                    <a:pt x="14" y="0"/>
                  </a:lnTo>
                  <a:lnTo>
                    <a:pt x="19" y="0"/>
                  </a:lnTo>
                  <a:lnTo>
                    <a:pt x="24" y="0"/>
                  </a:lnTo>
                  <a:lnTo>
                    <a:pt x="28" y="5"/>
                  </a:lnTo>
                  <a:lnTo>
                    <a:pt x="33" y="5"/>
                  </a:lnTo>
                  <a:lnTo>
                    <a:pt x="33" y="5"/>
                  </a:lnTo>
                  <a:lnTo>
                    <a:pt x="38" y="10"/>
                  </a:lnTo>
                  <a:lnTo>
                    <a:pt x="43" y="10"/>
                  </a:lnTo>
                  <a:lnTo>
                    <a:pt x="48" y="14"/>
                  </a:lnTo>
                  <a:lnTo>
                    <a:pt x="52" y="14"/>
                  </a:lnTo>
                  <a:lnTo>
                    <a:pt x="52" y="19"/>
                  </a:lnTo>
                  <a:lnTo>
                    <a:pt x="57" y="24"/>
                  </a:lnTo>
                  <a:lnTo>
                    <a:pt x="57" y="24"/>
                  </a:lnTo>
                  <a:lnTo>
                    <a:pt x="57" y="29"/>
                  </a:lnTo>
                  <a:lnTo>
                    <a:pt x="57" y="29"/>
                  </a:lnTo>
                  <a:lnTo>
                    <a:pt x="57" y="29"/>
                  </a:lnTo>
                  <a:lnTo>
                    <a:pt x="57" y="29"/>
                  </a:lnTo>
                  <a:lnTo>
                    <a:pt x="57" y="34"/>
                  </a:lnTo>
                  <a:lnTo>
                    <a:pt x="57" y="34"/>
                  </a:lnTo>
                  <a:lnTo>
                    <a:pt x="52" y="34"/>
                  </a:lnTo>
                  <a:lnTo>
                    <a:pt x="48" y="34"/>
                  </a:lnTo>
                  <a:lnTo>
                    <a:pt x="48" y="34"/>
                  </a:lnTo>
                  <a:lnTo>
                    <a:pt x="43" y="34"/>
                  </a:lnTo>
                  <a:lnTo>
                    <a:pt x="38" y="34"/>
                  </a:lnTo>
                  <a:lnTo>
                    <a:pt x="33" y="29"/>
                  </a:lnTo>
                  <a:lnTo>
                    <a:pt x="28" y="29"/>
                  </a:lnTo>
                  <a:lnTo>
                    <a:pt x="24" y="24"/>
                  </a:lnTo>
                  <a:lnTo>
                    <a:pt x="24" y="24"/>
                  </a:lnTo>
                  <a:lnTo>
                    <a:pt x="19" y="24"/>
                  </a:lnTo>
                  <a:lnTo>
                    <a:pt x="14" y="19"/>
                  </a:lnTo>
                  <a:lnTo>
                    <a:pt x="9" y="19"/>
                  </a:lnTo>
                  <a:lnTo>
                    <a:pt x="9" y="14"/>
                  </a:lnTo>
                  <a:lnTo>
                    <a:pt x="4" y="14"/>
                  </a:lnTo>
                  <a:lnTo>
                    <a:pt x="0" y="10"/>
                  </a:lnTo>
                  <a:lnTo>
                    <a:pt x="0" y="5"/>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19" name="Freeform 1526"/>
            <p:cNvSpPr>
              <a:spLocks/>
            </p:cNvSpPr>
            <p:nvPr/>
          </p:nvSpPr>
          <p:spPr bwMode="auto">
            <a:xfrm rot="2966587">
              <a:off x="6914747" y="4925219"/>
              <a:ext cx="98425" cy="52388"/>
            </a:xfrm>
            <a:custGeom>
              <a:avLst/>
              <a:gdLst/>
              <a:ahLst/>
              <a:cxnLst>
                <a:cxn ang="0">
                  <a:pos x="0" y="0"/>
                </a:cxn>
                <a:cxn ang="0">
                  <a:pos x="0" y="0"/>
                </a:cxn>
                <a:cxn ang="0">
                  <a:pos x="5" y="0"/>
                </a:cxn>
                <a:cxn ang="0">
                  <a:pos x="5" y="0"/>
                </a:cxn>
                <a:cxn ang="0">
                  <a:pos x="9" y="0"/>
                </a:cxn>
                <a:cxn ang="0">
                  <a:pos x="14" y="0"/>
                </a:cxn>
                <a:cxn ang="0">
                  <a:pos x="19" y="0"/>
                </a:cxn>
                <a:cxn ang="0">
                  <a:pos x="24" y="0"/>
                </a:cxn>
                <a:cxn ang="0">
                  <a:pos x="24" y="0"/>
                </a:cxn>
                <a:cxn ang="0">
                  <a:pos x="29" y="5"/>
                </a:cxn>
                <a:cxn ang="0">
                  <a:pos x="33" y="5"/>
                </a:cxn>
                <a:cxn ang="0">
                  <a:pos x="33" y="5"/>
                </a:cxn>
                <a:cxn ang="0">
                  <a:pos x="38" y="9"/>
                </a:cxn>
                <a:cxn ang="0">
                  <a:pos x="43" y="9"/>
                </a:cxn>
                <a:cxn ang="0">
                  <a:pos x="48" y="14"/>
                </a:cxn>
                <a:cxn ang="0">
                  <a:pos x="53" y="14"/>
                </a:cxn>
                <a:cxn ang="0">
                  <a:pos x="57" y="19"/>
                </a:cxn>
                <a:cxn ang="0">
                  <a:pos x="57" y="24"/>
                </a:cxn>
                <a:cxn ang="0">
                  <a:pos x="57" y="24"/>
                </a:cxn>
                <a:cxn ang="0">
                  <a:pos x="62" y="29"/>
                </a:cxn>
                <a:cxn ang="0">
                  <a:pos x="62" y="29"/>
                </a:cxn>
                <a:cxn ang="0">
                  <a:pos x="62" y="29"/>
                </a:cxn>
                <a:cxn ang="0">
                  <a:pos x="62" y="29"/>
                </a:cxn>
                <a:cxn ang="0">
                  <a:pos x="57" y="33"/>
                </a:cxn>
                <a:cxn ang="0">
                  <a:pos x="57" y="33"/>
                </a:cxn>
                <a:cxn ang="0">
                  <a:pos x="53" y="33"/>
                </a:cxn>
                <a:cxn ang="0">
                  <a:pos x="53" y="33"/>
                </a:cxn>
                <a:cxn ang="0">
                  <a:pos x="48" y="33"/>
                </a:cxn>
                <a:cxn ang="0">
                  <a:pos x="43" y="33"/>
                </a:cxn>
                <a:cxn ang="0">
                  <a:pos x="38" y="33"/>
                </a:cxn>
                <a:cxn ang="0">
                  <a:pos x="33" y="29"/>
                </a:cxn>
                <a:cxn ang="0">
                  <a:pos x="29" y="29"/>
                </a:cxn>
                <a:cxn ang="0">
                  <a:pos x="24" y="24"/>
                </a:cxn>
                <a:cxn ang="0">
                  <a:pos x="24" y="24"/>
                </a:cxn>
                <a:cxn ang="0">
                  <a:pos x="19" y="24"/>
                </a:cxn>
                <a:cxn ang="0">
                  <a:pos x="14" y="19"/>
                </a:cxn>
                <a:cxn ang="0">
                  <a:pos x="14" y="19"/>
                </a:cxn>
                <a:cxn ang="0">
                  <a:pos x="9" y="14"/>
                </a:cxn>
                <a:cxn ang="0">
                  <a:pos x="5" y="14"/>
                </a:cxn>
                <a:cxn ang="0">
                  <a:pos x="5" y="9"/>
                </a:cxn>
                <a:cxn ang="0">
                  <a:pos x="0" y="5"/>
                </a:cxn>
                <a:cxn ang="0">
                  <a:pos x="0" y="5"/>
                </a:cxn>
                <a:cxn ang="0">
                  <a:pos x="0" y="5"/>
                </a:cxn>
                <a:cxn ang="0">
                  <a:pos x="0" y="0"/>
                </a:cxn>
                <a:cxn ang="0">
                  <a:pos x="0" y="0"/>
                </a:cxn>
              </a:cxnLst>
              <a:rect l="0" t="0" r="r" b="b"/>
              <a:pathLst>
                <a:path w="62" h="33">
                  <a:moveTo>
                    <a:pt x="0" y="0"/>
                  </a:moveTo>
                  <a:lnTo>
                    <a:pt x="0" y="0"/>
                  </a:lnTo>
                  <a:lnTo>
                    <a:pt x="5" y="0"/>
                  </a:lnTo>
                  <a:lnTo>
                    <a:pt x="5" y="0"/>
                  </a:lnTo>
                  <a:lnTo>
                    <a:pt x="9" y="0"/>
                  </a:lnTo>
                  <a:lnTo>
                    <a:pt x="14" y="0"/>
                  </a:lnTo>
                  <a:lnTo>
                    <a:pt x="19" y="0"/>
                  </a:lnTo>
                  <a:lnTo>
                    <a:pt x="24" y="0"/>
                  </a:lnTo>
                  <a:lnTo>
                    <a:pt x="24" y="0"/>
                  </a:lnTo>
                  <a:lnTo>
                    <a:pt x="29" y="5"/>
                  </a:lnTo>
                  <a:lnTo>
                    <a:pt x="33" y="5"/>
                  </a:lnTo>
                  <a:lnTo>
                    <a:pt x="33" y="5"/>
                  </a:lnTo>
                  <a:lnTo>
                    <a:pt x="38" y="9"/>
                  </a:lnTo>
                  <a:lnTo>
                    <a:pt x="43" y="9"/>
                  </a:lnTo>
                  <a:lnTo>
                    <a:pt x="48" y="14"/>
                  </a:lnTo>
                  <a:lnTo>
                    <a:pt x="53" y="14"/>
                  </a:lnTo>
                  <a:lnTo>
                    <a:pt x="57" y="19"/>
                  </a:lnTo>
                  <a:lnTo>
                    <a:pt x="57" y="24"/>
                  </a:lnTo>
                  <a:lnTo>
                    <a:pt x="57" y="24"/>
                  </a:lnTo>
                  <a:lnTo>
                    <a:pt x="62" y="29"/>
                  </a:lnTo>
                  <a:lnTo>
                    <a:pt x="62" y="29"/>
                  </a:lnTo>
                  <a:lnTo>
                    <a:pt x="62" y="29"/>
                  </a:lnTo>
                  <a:lnTo>
                    <a:pt x="62" y="29"/>
                  </a:lnTo>
                  <a:lnTo>
                    <a:pt x="57" y="33"/>
                  </a:lnTo>
                  <a:lnTo>
                    <a:pt x="57" y="33"/>
                  </a:lnTo>
                  <a:lnTo>
                    <a:pt x="53" y="33"/>
                  </a:lnTo>
                  <a:lnTo>
                    <a:pt x="53" y="33"/>
                  </a:lnTo>
                  <a:lnTo>
                    <a:pt x="48" y="33"/>
                  </a:lnTo>
                  <a:lnTo>
                    <a:pt x="43" y="33"/>
                  </a:lnTo>
                  <a:lnTo>
                    <a:pt x="38" y="33"/>
                  </a:lnTo>
                  <a:lnTo>
                    <a:pt x="33" y="29"/>
                  </a:lnTo>
                  <a:lnTo>
                    <a:pt x="29" y="29"/>
                  </a:lnTo>
                  <a:lnTo>
                    <a:pt x="24" y="24"/>
                  </a:lnTo>
                  <a:lnTo>
                    <a:pt x="24" y="24"/>
                  </a:lnTo>
                  <a:lnTo>
                    <a:pt x="19" y="24"/>
                  </a:lnTo>
                  <a:lnTo>
                    <a:pt x="14" y="19"/>
                  </a:lnTo>
                  <a:lnTo>
                    <a:pt x="14" y="19"/>
                  </a:lnTo>
                  <a:lnTo>
                    <a:pt x="9" y="14"/>
                  </a:lnTo>
                  <a:lnTo>
                    <a:pt x="5" y="14"/>
                  </a:lnTo>
                  <a:lnTo>
                    <a:pt x="5" y="9"/>
                  </a:lnTo>
                  <a:lnTo>
                    <a:pt x="0" y="5"/>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0" name="Freeform 1527"/>
            <p:cNvSpPr>
              <a:spLocks/>
            </p:cNvSpPr>
            <p:nvPr/>
          </p:nvSpPr>
          <p:spPr bwMode="auto">
            <a:xfrm rot="2966587">
              <a:off x="6694879" y="4887913"/>
              <a:ext cx="53975" cy="98425"/>
            </a:xfrm>
            <a:custGeom>
              <a:avLst/>
              <a:gdLst/>
              <a:ahLst/>
              <a:cxnLst>
                <a:cxn ang="0">
                  <a:pos x="5" y="0"/>
                </a:cxn>
                <a:cxn ang="0">
                  <a:pos x="5" y="0"/>
                </a:cxn>
                <a:cxn ang="0">
                  <a:pos x="10" y="0"/>
                </a:cxn>
                <a:cxn ang="0">
                  <a:pos x="10" y="0"/>
                </a:cxn>
                <a:cxn ang="0">
                  <a:pos x="15" y="5"/>
                </a:cxn>
                <a:cxn ang="0">
                  <a:pos x="15" y="5"/>
                </a:cxn>
                <a:cxn ang="0">
                  <a:pos x="20" y="10"/>
                </a:cxn>
                <a:cxn ang="0">
                  <a:pos x="20" y="14"/>
                </a:cxn>
                <a:cxn ang="0">
                  <a:pos x="25" y="19"/>
                </a:cxn>
                <a:cxn ang="0">
                  <a:pos x="25" y="24"/>
                </a:cxn>
                <a:cxn ang="0">
                  <a:pos x="29" y="29"/>
                </a:cxn>
                <a:cxn ang="0">
                  <a:pos x="29" y="29"/>
                </a:cxn>
                <a:cxn ang="0">
                  <a:pos x="29" y="34"/>
                </a:cxn>
                <a:cxn ang="0">
                  <a:pos x="29" y="38"/>
                </a:cxn>
                <a:cxn ang="0">
                  <a:pos x="29" y="43"/>
                </a:cxn>
                <a:cxn ang="0">
                  <a:pos x="34" y="48"/>
                </a:cxn>
                <a:cxn ang="0">
                  <a:pos x="34" y="53"/>
                </a:cxn>
                <a:cxn ang="0">
                  <a:pos x="34" y="53"/>
                </a:cxn>
                <a:cxn ang="0">
                  <a:pos x="34" y="58"/>
                </a:cxn>
                <a:cxn ang="0">
                  <a:pos x="29" y="62"/>
                </a:cxn>
                <a:cxn ang="0">
                  <a:pos x="29" y="62"/>
                </a:cxn>
                <a:cxn ang="0">
                  <a:pos x="29" y="62"/>
                </a:cxn>
                <a:cxn ang="0">
                  <a:pos x="29" y="62"/>
                </a:cxn>
                <a:cxn ang="0">
                  <a:pos x="25" y="62"/>
                </a:cxn>
                <a:cxn ang="0">
                  <a:pos x="25" y="62"/>
                </a:cxn>
                <a:cxn ang="0">
                  <a:pos x="25" y="62"/>
                </a:cxn>
                <a:cxn ang="0">
                  <a:pos x="20" y="58"/>
                </a:cxn>
                <a:cxn ang="0">
                  <a:pos x="20" y="58"/>
                </a:cxn>
                <a:cxn ang="0">
                  <a:pos x="15" y="53"/>
                </a:cxn>
                <a:cxn ang="0">
                  <a:pos x="10" y="48"/>
                </a:cxn>
                <a:cxn ang="0">
                  <a:pos x="10" y="43"/>
                </a:cxn>
                <a:cxn ang="0">
                  <a:pos x="10" y="38"/>
                </a:cxn>
                <a:cxn ang="0">
                  <a:pos x="5" y="34"/>
                </a:cxn>
                <a:cxn ang="0">
                  <a:pos x="5" y="34"/>
                </a:cxn>
                <a:cxn ang="0">
                  <a:pos x="5" y="29"/>
                </a:cxn>
                <a:cxn ang="0">
                  <a:pos x="0" y="24"/>
                </a:cxn>
                <a:cxn ang="0">
                  <a:pos x="0" y="19"/>
                </a:cxn>
                <a:cxn ang="0">
                  <a:pos x="0" y="14"/>
                </a:cxn>
                <a:cxn ang="0">
                  <a:pos x="0" y="14"/>
                </a:cxn>
                <a:cxn ang="0">
                  <a:pos x="0" y="10"/>
                </a:cxn>
                <a:cxn ang="0">
                  <a:pos x="0" y="5"/>
                </a:cxn>
                <a:cxn ang="0">
                  <a:pos x="0" y="5"/>
                </a:cxn>
                <a:cxn ang="0">
                  <a:pos x="5" y="0"/>
                </a:cxn>
                <a:cxn ang="0">
                  <a:pos x="5" y="0"/>
                </a:cxn>
                <a:cxn ang="0">
                  <a:pos x="5" y="0"/>
                </a:cxn>
              </a:cxnLst>
              <a:rect l="0" t="0" r="r" b="b"/>
              <a:pathLst>
                <a:path w="34" h="62">
                  <a:moveTo>
                    <a:pt x="5" y="0"/>
                  </a:moveTo>
                  <a:lnTo>
                    <a:pt x="5" y="0"/>
                  </a:lnTo>
                  <a:lnTo>
                    <a:pt x="10" y="0"/>
                  </a:lnTo>
                  <a:lnTo>
                    <a:pt x="10" y="0"/>
                  </a:lnTo>
                  <a:lnTo>
                    <a:pt x="15" y="5"/>
                  </a:lnTo>
                  <a:lnTo>
                    <a:pt x="15" y="5"/>
                  </a:lnTo>
                  <a:lnTo>
                    <a:pt x="20" y="10"/>
                  </a:lnTo>
                  <a:lnTo>
                    <a:pt x="20" y="14"/>
                  </a:lnTo>
                  <a:lnTo>
                    <a:pt x="25" y="19"/>
                  </a:lnTo>
                  <a:lnTo>
                    <a:pt x="25" y="24"/>
                  </a:lnTo>
                  <a:lnTo>
                    <a:pt x="29" y="29"/>
                  </a:lnTo>
                  <a:lnTo>
                    <a:pt x="29" y="29"/>
                  </a:lnTo>
                  <a:lnTo>
                    <a:pt x="29" y="34"/>
                  </a:lnTo>
                  <a:lnTo>
                    <a:pt x="29" y="38"/>
                  </a:lnTo>
                  <a:lnTo>
                    <a:pt x="29" y="43"/>
                  </a:lnTo>
                  <a:lnTo>
                    <a:pt x="34" y="48"/>
                  </a:lnTo>
                  <a:lnTo>
                    <a:pt x="34" y="53"/>
                  </a:lnTo>
                  <a:lnTo>
                    <a:pt x="34" y="53"/>
                  </a:lnTo>
                  <a:lnTo>
                    <a:pt x="34" y="58"/>
                  </a:lnTo>
                  <a:lnTo>
                    <a:pt x="29" y="62"/>
                  </a:lnTo>
                  <a:lnTo>
                    <a:pt x="29" y="62"/>
                  </a:lnTo>
                  <a:lnTo>
                    <a:pt x="29" y="62"/>
                  </a:lnTo>
                  <a:lnTo>
                    <a:pt x="29" y="62"/>
                  </a:lnTo>
                  <a:lnTo>
                    <a:pt x="25" y="62"/>
                  </a:lnTo>
                  <a:lnTo>
                    <a:pt x="25" y="62"/>
                  </a:lnTo>
                  <a:lnTo>
                    <a:pt x="25" y="62"/>
                  </a:lnTo>
                  <a:lnTo>
                    <a:pt x="20" y="58"/>
                  </a:lnTo>
                  <a:lnTo>
                    <a:pt x="20" y="58"/>
                  </a:lnTo>
                  <a:lnTo>
                    <a:pt x="15" y="53"/>
                  </a:lnTo>
                  <a:lnTo>
                    <a:pt x="10" y="48"/>
                  </a:lnTo>
                  <a:lnTo>
                    <a:pt x="10" y="43"/>
                  </a:lnTo>
                  <a:lnTo>
                    <a:pt x="10" y="38"/>
                  </a:lnTo>
                  <a:lnTo>
                    <a:pt x="5" y="34"/>
                  </a:lnTo>
                  <a:lnTo>
                    <a:pt x="5" y="34"/>
                  </a:lnTo>
                  <a:lnTo>
                    <a:pt x="5" y="29"/>
                  </a:lnTo>
                  <a:lnTo>
                    <a:pt x="0" y="24"/>
                  </a:lnTo>
                  <a:lnTo>
                    <a:pt x="0" y="19"/>
                  </a:lnTo>
                  <a:lnTo>
                    <a:pt x="0" y="14"/>
                  </a:lnTo>
                  <a:lnTo>
                    <a:pt x="0" y="14"/>
                  </a:lnTo>
                  <a:lnTo>
                    <a:pt x="0" y="10"/>
                  </a:lnTo>
                  <a:lnTo>
                    <a:pt x="0" y="5"/>
                  </a:lnTo>
                  <a:lnTo>
                    <a:pt x="0" y="5"/>
                  </a:lnTo>
                  <a:lnTo>
                    <a:pt x="5"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1" name="Freeform 1528"/>
            <p:cNvSpPr>
              <a:spLocks/>
            </p:cNvSpPr>
            <p:nvPr/>
          </p:nvSpPr>
          <p:spPr bwMode="auto">
            <a:xfrm rot="2966587">
              <a:off x="6948879" y="5011737"/>
              <a:ext cx="38100" cy="98425"/>
            </a:xfrm>
            <a:custGeom>
              <a:avLst/>
              <a:gdLst/>
              <a:ahLst/>
              <a:cxnLst>
                <a:cxn ang="0">
                  <a:pos x="9" y="62"/>
                </a:cxn>
                <a:cxn ang="0">
                  <a:pos x="9" y="62"/>
                </a:cxn>
                <a:cxn ang="0">
                  <a:pos x="5" y="62"/>
                </a:cxn>
                <a:cxn ang="0">
                  <a:pos x="5" y="62"/>
                </a:cxn>
                <a:cxn ang="0">
                  <a:pos x="5" y="57"/>
                </a:cxn>
                <a:cxn ang="0">
                  <a:pos x="5" y="53"/>
                </a:cxn>
                <a:cxn ang="0">
                  <a:pos x="0" y="53"/>
                </a:cxn>
                <a:cxn ang="0">
                  <a:pos x="0" y="48"/>
                </a:cxn>
                <a:cxn ang="0">
                  <a:pos x="0" y="43"/>
                </a:cxn>
                <a:cxn ang="0">
                  <a:pos x="0" y="38"/>
                </a:cxn>
                <a:cxn ang="0">
                  <a:pos x="0" y="28"/>
                </a:cxn>
                <a:cxn ang="0">
                  <a:pos x="0" y="28"/>
                </a:cxn>
                <a:cxn ang="0">
                  <a:pos x="0" y="24"/>
                </a:cxn>
                <a:cxn ang="0">
                  <a:pos x="0" y="19"/>
                </a:cxn>
                <a:cxn ang="0">
                  <a:pos x="0" y="14"/>
                </a:cxn>
                <a:cxn ang="0">
                  <a:pos x="5" y="9"/>
                </a:cxn>
                <a:cxn ang="0">
                  <a:pos x="5" y="9"/>
                </a:cxn>
                <a:cxn ang="0">
                  <a:pos x="5" y="4"/>
                </a:cxn>
                <a:cxn ang="0">
                  <a:pos x="9" y="0"/>
                </a:cxn>
                <a:cxn ang="0">
                  <a:pos x="9" y="0"/>
                </a:cxn>
                <a:cxn ang="0">
                  <a:pos x="9" y="0"/>
                </a:cxn>
                <a:cxn ang="0">
                  <a:pos x="14" y="0"/>
                </a:cxn>
                <a:cxn ang="0">
                  <a:pos x="14" y="0"/>
                </a:cxn>
                <a:cxn ang="0">
                  <a:pos x="14" y="0"/>
                </a:cxn>
                <a:cxn ang="0">
                  <a:pos x="14" y="0"/>
                </a:cxn>
                <a:cxn ang="0">
                  <a:pos x="19" y="0"/>
                </a:cxn>
                <a:cxn ang="0">
                  <a:pos x="19" y="4"/>
                </a:cxn>
                <a:cxn ang="0">
                  <a:pos x="19" y="9"/>
                </a:cxn>
                <a:cxn ang="0">
                  <a:pos x="19" y="9"/>
                </a:cxn>
                <a:cxn ang="0">
                  <a:pos x="24" y="14"/>
                </a:cxn>
                <a:cxn ang="0">
                  <a:pos x="24" y="19"/>
                </a:cxn>
                <a:cxn ang="0">
                  <a:pos x="24" y="28"/>
                </a:cxn>
                <a:cxn ang="0">
                  <a:pos x="24" y="33"/>
                </a:cxn>
                <a:cxn ang="0">
                  <a:pos x="24" y="33"/>
                </a:cxn>
                <a:cxn ang="0">
                  <a:pos x="24" y="38"/>
                </a:cxn>
                <a:cxn ang="0">
                  <a:pos x="24" y="43"/>
                </a:cxn>
                <a:cxn ang="0">
                  <a:pos x="19" y="48"/>
                </a:cxn>
                <a:cxn ang="0">
                  <a:pos x="19" y="53"/>
                </a:cxn>
                <a:cxn ang="0">
                  <a:pos x="19" y="53"/>
                </a:cxn>
                <a:cxn ang="0">
                  <a:pos x="19" y="57"/>
                </a:cxn>
                <a:cxn ang="0">
                  <a:pos x="14" y="62"/>
                </a:cxn>
                <a:cxn ang="0">
                  <a:pos x="14" y="62"/>
                </a:cxn>
                <a:cxn ang="0">
                  <a:pos x="14" y="62"/>
                </a:cxn>
                <a:cxn ang="0">
                  <a:pos x="9" y="62"/>
                </a:cxn>
                <a:cxn ang="0">
                  <a:pos x="9" y="62"/>
                </a:cxn>
              </a:cxnLst>
              <a:rect l="0" t="0" r="r" b="b"/>
              <a:pathLst>
                <a:path w="24" h="62">
                  <a:moveTo>
                    <a:pt x="9" y="62"/>
                  </a:moveTo>
                  <a:lnTo>
                    <a:pt x="9" y="62"/>
                  </a:lnTo>
                  <a:lnTo>
                    <a:pt x="5" y="62"/>
                  </a:lnTo>
                  <a:lnTo>
                    <a:pt x="5" y="62"/>
                  </a:lnTo>
                  <a:lnTo>
                    <a:pt x="5" y="57"/>
                  </a:lnTo>
                  <a:lnTo>
                    <a:pt x="5" y="53"/>
                  </a:lnTo>
                  <a:lnTo>
                    <a:pt x="0" y="53"/>
                  </a:lnTo>
                  <a:lnTo>
                    <a:pt x="0" y="48"/>
                  </a:lnTo>
                  <a:lnTo>
                    <a:pt x="0" y="43"/>
                  </a:lnTo>
                  <a:lnTo>
                    <a:pt x="0" y="38"/>
                  </a:lnTo>
                  <a:lnTo>
                    <a:pt x="0" y="28"/>
                  </a:lnTo>
                  <a:lnTo>
                    <a:pt x="0" y="28"/>
                  </a:lnTo>
                  <a:lnTo>
                    <a:pt x="0" y="24"/>
                  </a:lnTo>
                  <a:lnTo>
                    <a:pt x="0" y="19"/>
                  </a:lnTo>
                  <a:lnTo>
                    <a:pt x="0" y="14"/>
                  </a:lnTo>
                  <a:lnTo>
                    <a:pt x="5" y="9"/>
                  </a:lnTo>
                  <a:lnTo>
                    <a:pt x="5" y="9"/>
                  </a:lnTo>
                  <a:lnTo>
                    <a:pt x="5" y="4"/>
                  </a:lnTo>
                  <a:lnTo>
                    <a:pt x="9" y="0"/>
                  </a:lnTo>
                  <a:lnTo>
                    <a:pt x="9" y="0"/>
                  </a:lnTo>
                  <a:lnTo>
                    <a:pt x="9" y="0"/>
                  </a:lnTo>
                  <a:lnTo>
                    <a:pt x="14" y="0"/>
                  </a:lnTo>
                  <a:lnTo>
                    <a:pt x="14" y="0"/>
                  </a:lnTo>
                  <a:lnTo>
                    <a:pt x="14" y="0"/>
                  </a:lnTo>
                  <a:lnTo>
                    <a:pt x="14" y="0"/>
                  </a:lnTo>
                  <a:lnTo>
                    <a:pt x="19" y="0"/>
                  </a:lnTo>
                  <a:lnTo>
                    <a:pt x="19" y="4"/>
                  </a:lnTo>
                  <a:lnTo>
                    <a:pt x="19" y="9"/>
                  </a:lnTo>
                  <a:lnTo>
                    <a:pt x="19" y="9"/>
                  </a:lnTo>
                  <a:lnTo>
                    <a:pt x="24" y="14"/>
                  </a:lnTo>
                  <a:lnTo>
                    <a:pt x="24" y="19"/>
                  </a:lnTo>
                  <a:lnTo>
                    <a:pt x="24" y="28"/>
                  </a:lnTo>
                  <a:lnTo>
                    <a:pt x="24" y="33"/>
                  </a:lnTo>
                  <a:lnTo>
                    <a:pt x="24" y="33"/>
                  </a:lnTo>
                  <a:lnTo>
                    <a:pt x="24" y="38"/>
                  </a:lnTo>
                  <a:lnTo>
                    <a:pt x="24" y="43"/>
                  </a:lnTo>
                  <a:lnTo>
                    <a:pt x="19" y="48"/>
                  </a:lnTo>
                  <a:lnTo>
                    <a:pt x="19" y="53"/>
                  </a:lnTo>
                  <a:lnTo>
                    <a:pt x="19" y="53"/>
                  </a:lnTo>
                  <a:lnTo>
                    <a:pt x="19" y="57"/>
                  </a:lnTo>
                  <a:lnTo>
                    <a:pt x="14" y="62"/>
                  </a:lnTo>
                  <a:lnTo>
                    <a:pt x="14" y="62"/>
                  </a:lnTo>
                  <a:lnTo>
                    <a:pt x="14" y="62"/>
                  </a:lnTo>
                  <a:lnTo>
                    <a:pt x="9" y="62"/>
                  </a:lnTo>
                  <a:lnTo>
                    <a:pt x="9" y="6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2" name="Freeform 1529"/>
            <p:cNvSpPr>
              <a:spLocks/>
            </p:cNvSpPr>
            <p:nvPr/>
          </p:nvSpPr>
          <p:spPr bwMode="auto">
            <a:xfrm rot="2966587">
              <a:off x="6850453" y="4862513"/>
              <a:ext cx="100013" cy="52388"/>
            </a:xfrm>
            <a:custGeom>
              <a:avLst/>
              <a:gdLst/>
              <a:ahLst/>
              <a:cxnLst>
                <a:cxn ang="0">
                  <a:pos x="0" y="28"/>
                </a:cxn>
                <a:cxn ang="0">
                  <a:pos x="0" y="24"/>
                </a:cxn>
                <a:cxn ang="0">
                  <a:pos x="0" y="24"/>
                </a:cxn>
                <a:cxn ang="0">
                  <a:pos x="0" y="19"/>
                </a:cxn>
                <a:cxn ang="0">
                  <a:pos x="5" y="19"/>
                </a:cxn>
                <a:cxn ang="0">
                  <a:pos x="5" y="14"/>
                </a:cxn>
                <a:cxn ang="0">
                  <a:pos x="10" y="14"/>
                </a:cxn>
                <a:cxn ang="0">
                  <a:pos x="15" y="9"/>
                </a:cxn>
                <a:cxn ang="0">
                  <a:pos x="19" y="9"/>
                </a:cxn>
                <a:cxn ang="0">
                  <a:pos x="24" y="4"/>
                </a:cxn>
                <a:cxn ang="0">
                  <a:pos x="29" y="4"/>
                </a:cxn>
                <a:cxn ang="0">
                  <a:pos x="29" y="4"/>
                </a:cxn>
                <a:cxn ang="0">
                  <a:pos x="34" y="4"/>
                </a:cxn>
                <a:cxn ang="0">
                  <a:pos x="39" y="0"/>
                </a:cxn>
                <a:cxn ang="0">
                  <a:pos x="43" y="0"/>
                </a:cxn>
                <a:cxn ang="0">
                  <a:pos x="48" y="0"/>
                </a:cxn>
                <a:cxn ang="0">
                  <a:pos x="48" y="0"/>
                </a:cxn>
                <a:cxn ang="0">
                  <a:pos x="53" y="0"/>
                </a:cxn>
                <a:cxn ang="0">
                  <a:pos x="58" y="0"/>
                </a:cxn>
                <a:cxn ang="0">
                  <a:pos x="58" y="0"/>
                </a:cxn>
                <a:cxn ang="0">
                  <a:pos x="63" y="0"/>
                </a:cxn>
                <a:cxn ang="0">
                  <a:pos x="63" y="4"/>
                </a:cxn>
                <a:cxn ang="0">
                  <a:pos x="63" y="4"/>
                </a:cxn>
                <a:cxn ang="0">
                  <a:pos x="63" y="4"/>
                </a:cxn>
                <a:cxn ang="0">
                  <a:pos x="63" y="4"/>
                </a:cxn>
                <a:cxn ang="0">
                  <a:pos x="63" y="9"/>
                </a:cxn>
                <a:cxn ang="0">
                  <a:pos x="58" y="9"/>
                </a:cxn>
                <a:cxn ang="0">
                  <a:pos x="58" y="14"/>
                </a:cxn>
                <a:cxn ang="0">
                  <a:pos x="53" y="19"/>
                </a:cxn>
                <a:cxn ang="0">
                  <a:pos x="48" y="19"/>
                </a:cxn>
                <a:cxn ang="0">
                  <a:pos x="43" y="24"/>
                </a:cxn>
                <a:cxn ang="0">
                  <a:pos x="39" y="24"/>
                </a:cxn>
                <a:cxn ang="0">
                  <a:pos x="34" y="24"/>
                </a:cxn>
                <a:cxn ang="0">
                  <a:pos x="34" y="24"/>
                </a:cxn>
                <a:cxn ang="0">
                  <a:pos x="29" y="28"/>
                </a:cxn>
                <a:cxn ang="0">
                  <a:pos x="24" y="28"/>
                </a:cxn>
                <a:cxn ang="0">
                  <a:pos x="19" y="28"/>
                </a:cxn>
                <a:cxn ang="0">
                  <a:pos x="15" y="28"/>
                </a:cxn>
                <a:cxn ang="0">
                  <a:pos x="10" y="33"/>
                </a:cxn>
                <a:cxn ang="0">
                  <a:pos x="10" y="28"/>
                </a:cxn>
                <a:cxn ang="0">
                  <a:pos x="5" y="28"/>
                </a:cxn>
                <a:cxn ang="0">
                  <a:pos x="5" y="28"/>
                </a:cxn>
                <a:cxn ang="0">
                  <a:pos x="0" y="28"/>
                </a:cxn>
                <a:cxn ang="0">
                  <a:pos x="0" y="28"/>
                </a:cxn>
                <a:cxn ang="0">
                  <a:pos x="0" y="28"/>
                </a:cxn>
              </a:cxnLst>
              <a:rect l="0" t="0" r="r" b="b"/>
              <a:pathLst>
                <a:path w="63" h="33">
                  <a:moveTo>
                    <a:pt x="0" y="28"/>
                  </a:moveTo>
                  <a:lnTo>
                    <a:pt x="0" y="24"/>
                  </a:lnTo>
                  <a:lnTo>
                    <a:pt x="0" y="24"/>
                  </a:lnTo>
                  <a:lnTo>
                    <a:pt x="0" y="19"/>
                  </a:lnTo>
                  <a:lnTo>
                    <a:pt x="5" y="19"/>
                  </a:lnTo>
                  <a:lnTo>
                    <a:pt x="5" y="14"/>
                  </a:lnTo>
                  <a:lnTo>
                    <a:pt x="10" y="14"/>
                  </a:lnTo>
                  <a:lnTo>
                    <a:pt x="15" y="9"/>
                  </a:lnTo>
                  <a:lnTo>
                    <a:pt x="19" y="9"/>
                  </a:lnTo>
                  <a:lnTo>
                    <a:pt x="24" y="4"/>
                  </a:lnTo>
                  <a:lnTo>
                    <a:pt x="29" y="4"/>
                  </a:lnTo>
                  <a:lnTo>
                    <a:pt x="29" y="4"/>
                  </a:lnTo>
                  <a:lnTo>
                    <a:pt x="34" y="4"/>
                  </a:lnTo>
                  <a:lnTo>
                    <a:pt x="39" y="0"/>
                  </a:lnTo>
                  <a:lnTo>
                    <a:pt x="43" y="0"/>
                  </a:lnTo>
                  <a:lnTo>
                    <a:pt x="48" y="0"/>
                  </a:lnTo>
                  <a:lnTo>
                    <a:pt x="48" y="0"/>
                  </a:lnTo>
                  <a:lnTo>
                    <a:pt x="53" y="0"/>
                  </a:lnTo>
                  <a:lnTo>
                    <a:pt x="58" y="0"/>
                  </a:lnTo>
                  <a:lnTo>
                    <a:pt x="58" y="0"/>
                  </a:lnTo>
                  <a:lnTo>
                    <a:pt x="63" y="0"/>
                  </a:lnTo>
                  <a:lnTo>
                    <a:pt x="63" y="4"/>
                  </a:lnTo>
                  <a:lnTo>
                    <a:pt x="63" y="4"/>
                  </a:lnTo>
                  <a:lnTo>
                    <a:pt x="63" y="4"/>
                  </a:lnTo>
                  <a:lnTo>
                    <a:pt x="63" y="4"/>
                  </a:lnTo>
                  <a:lnTo>
                    <a:pt x="63" y="9"/>
                  </a:lnTo>
                  <a:lnTo>
                    <a:pt x="58" y="9"/>
                  </a:lnTo>
                  <a:lnTo>
                    <a:pt x="58" y="14"/>
                  </a:lnTo>
                  <a:lnTo>
                    <a:pt x="53" y="19"/>
                  </a:lnTo>
                  <a:lnTo>
                    <a:pt x="48" y="19"/>
                  </a:lnTo>
                  <a:lnTo>
                    <a:pt x="43" y="24"/>
                  </a:lnTo>
                  <a:lnTo>
                    <a:pt x="39" y="24"/>
                  </a:lnTo>
                  <a:lnTo>
                    <a:pt x="34" y="24"/>
                  </a:lnTo>
                  <a:lnTo>
                    <a:pt x="34" y="24"/>
                  </a:lnTo>
                  <a:lnTo>
                    <a:pt x="29" y="28"/>
                  </a:lnTo>
                  <a:lnTo>
                    <a:pt x="24" y="28"/>
                  </a:lnTo>
                  <a:lnTo>
                    <a:pt x="19" y="28"/>
                  </a:lnTo>
                  <a:lnTo>
                    <a:pt x="15" y="28"/>
                  </a:lnTo>
                  <a:lnTo>
                    <a:pt x="10" y="33"/>
                  </a:lnTo>
                  <a:lnTo>
                    <a:pt x="10" y="28"/>
                  </a:lnTo>
                  <a:lnTo>
                    <a:pt x="5" y="28"/>
                  </a:lnTo>
                  <a:lnTo>
                    <a:pt x="5" y="28"/>
                  </a:lnTo>
                  <a:lnTo>
                    <a:pt x="0" y="28"/>
                  </a:lnTo>
                  <a:lnTo>
                    <a:pt x="0" y="28"/>
                  </a:lnTo>
                  <a:lnTo>
                    <a:pt x="0" y="2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3" name="Freeform 1530"/>
            <p:cNvSpPr>
              <a:spLocks/>
            </p:cNvSpPr>
            <p:nvPr/>
          </p:nvSpPr>
          <p:spPr bwMode="auto">
            <a:xfrm rot="2966587">
              <a:off x="6729804" y="5094288"/>
              <a:ext cx="98425" cy="53975"/>
            </a:xfrm>
            <a:custGeom>
              <a:avLst/>
              <a:gdLst/>
              <a:ahLst/>
              <a:cxnLst>
                <a:cxn ang="0">
                  <a:pos x="0" y="29"/>
                </a:cxn>
                <a:cxn ang="0">
                  <a:pos x="0" y="24"/>
                </a:cxn>
                <a:cxn ang="0">
                  <a:pos x="0" y="24"/>
                </a:cxn>
                <a:cxn ang="0">
                  <a:pos x="0" y="20"/>
                </a:cxn>
                <a:cxn ang="0">
                  <a:pos x="4" y="20"/>
                </a:cxn>
                <a:cxn ang="0">
                  <a:pos x="4" y="15"/>
                </a:cxn>
                <a:cxn ang="0">
                  <a:pos x="9" y="15"/>
                </a:cxn>
                <a:cxn ang="0">
                  <a:pos x="14" y="10"/>
                </a:cxn>
                <a:cxn ang="0">
                  <a:pos x="19" y="10"/>
                </a:cxn>
                <a:cxn ang="0">
                  <a:pos x="24" y="5"/>
                </a:cxn>
                <a:cxn ang="0">
                  <a:pos x="28" y="5"/>
                </a:cxn>
                <a:cxn ang="0">
                  <a:pos x="28" y="5"/>
                </a:cxn>
                <a:cxn ang="0">
                  <a:pos x="33" y="5"/>
                </a:cxn>
                <a:cxn ang="0">
                  <a:pos x="38" y="0"/>
                </a:cxn>
                <a:cxn ang="0">
                  <a:pos x="43" y="0"/>
                </a:cxn>
                <a:cxn ang="0">
                  <a:pos x="48" y="0"/>
                </a:cxn>
                <a:cxn ang="0">
                  <a:pos x="52" y="0"/>
                </a:cxn>
                <a:cxn ang="0">
                  <a:pos x="52" y="0"/>
                </a:cxn>
                <a:cxn ang="0">
                  <a:pos x="57" y="0"/>
                </a:cxn>
                <a:cxn ang="0">
                  <a:pos x="62" y="0"/>
                </a:cxn>
                <a:cxn ang="0">
                  <a:pos x="62" y="0"/>
                </a:cxn>
                <a:cxn ang="0">
                  <a:pos x="62" y="5"/>
                </a:cxn>
                <a:cxn ang="0">
                  <a:pos x="62" y="5"/>
                </a:cxn>
                <a:cxn ang="0">
                  <a:pos x="62" y="5"/>
                </a:cxn>
                <a:cxn ang="0">
                  <a:pos x="62" y="10"/>
                </a:cxn>
                <a:cxn ang="0">
                  <a:pos x="62" y="10"/>
                </a:cxn>
                <a:cxn ang="0">
                  <a:pos x="57" y="15"/>
                </a:cxn>
                <a:cxn ang="0">
                  <a:pos x="57" y="15"/>
                </a:cxn>
                <a:cxn ang="0">
                  <a:pos x="52" y="20"/>
                </a:cxn>
                <a:cxn ang="0">
                  <a:pos x="48" y="20"/>
                </a:cxn>
                <a:cxn ang="0">
                  <a:pos x="43" y="24"/>
                </a:cxn>
                <a:cxn ang="0">
                  <a:pos x="38" y="24"/>
                </a:cxn>
                <a:cxn ang="0">
                  <a:pos x="33" y="24"/>
                </a:cxn>
                <a:cxn ang="0">
                  <a:pos x="33" y="24"/>
                </a:cxn>
                <a:cxn ang="0">
                  <a:pos x="28" y="29"/>
                </a:cxn>
                <a:cxn ang="0">
                  <a:pos x="24" y="29"/>
                </a:cxn>
                <a:cxn ang="0">
                  <a:pos x="19" y="29"/>
                </a:cxn>
                <a:cxn ang="0">
                  <a:pos x="19" y="34"/>
                </a:cxn>
                <a:cxn ang="0">
                  <a:pos x="14" y="34"/>
                </a:cxn>
                <a:cxn ang="0">
                  <a:pos x="9" y="34"/>
                </a:cxn>
                <a:cxn ang="0">
                  <a:pos x="4" y="34"/>
                </a:cxn>
                <a:cxn ang="0">
                  <a:pos x="4" y="29"/>
                </a:cxn>
                <a:cxn ang="0">
                  <a:pos x="0" y="29"/>
                </a:cxn>
                <a:cxn ang="0">
                  <a:pos x="0" y="29"/>
                </a:cxn>
                <a:cxn ang="0">
                  <a:pos x="0" y="29"/>
                </a:cxn>
              </a:cxnLst>
              <a:rect l="0" t="0" r="r" b="b"/>
              <a:pathLst>
                <a:path w="62" h="34">
                  <a:moveTo>
                    <a:pt x="0" y="29"/>
                  </a:moveTo>
                  <a:lnTo>
                    <a:pt x="0" y="24"/>
                  </a:lnTo>
                  <a:lnTo>
                    <a:pt x="0" y="24"/>
                  </a:lnTo>
                  <a:lnTo>
                    <a:pt x="0" y="20"/>
                  </a:lnTo>
                  <a:lnTo>
                    <a:pt x="4" y="20"/>
                  </a:lnTo>
                  <a:lnTo>
                    <a:pt x="4" y="15"/>
                  </a:lnTo>
                  <a:lnTo>
                    <a:pt x="9" y="15"/>
                  </a:lnTo>
                  <a:lnTo>
                    <a:pt x="14" y="10"/>
                  </a:lnTo>
                  <a:lnTo>
                    <a:pt x="19" y="10"/>
                  </a:lnTo>
                  <a:lnTo>
                    <a:pt x="24" y="5"/>
                  </a:lnTo>
                  <a:lnTo>
                    <a:pt x="28" y="5"/>
                  </a:lnTo>
                  <a:lnTo>
                    <a:pt x="28" y="5"/>
                  </a:lnTo>
                  <a:lnTo>
                    <a:pt x="33" y="5"/>
                  </a:lnTo>
                  <a:lnTo>
                    <a:pt x="38" y="0"/>
                  </a:lnTo>
                  <a:lnTo>
                    <a:pt x="43" y="0"/>
                  </a:lnTo>
                  <a:lnTo>
                    <a:pt x="48" y="0"/>
                  </a:lnTo>
                  <a:lnTo>
                    <a:pt x="52" y="0"/>
                  </a:lnTo>
                  <a:lnTo>
                    <a:pt x="52" y="0"/>
                  </a:lnTo>
                  <a:lnTo>
                    <a:pt x="57" y="0"/>
                  </a:lnTo>
                  <a:lnTo>
                    <a:pt x="62" y="0"/>
                  </a:lnTo>
                  <a:lnTo>
                    <a:pt x="62" y="0"/>
                  </a:lnTo>
                  <a:lnTo>
                    <a:pt x="62" y="5"/>
                  </a:lnTo>
                  <a:lnTo>
                    <a:pt x="62" y="5"/>
                  </a:lnTo>
                  <a:lnTo>
                    <a:pt x="62" y="5"/>
                  </a:lnTo>
                  <a:lnTo>
                    <a:pt x="62" y="10"/>
                  </a:lnTo>
                  <a:lnTo>
                    <a:pt x="62" y="10"/>
                  </a:lnTo>
                  <a:lnTo>
                    <a:pt x="57" y="15"/>
                  </a:lnTo>
                  <a:lnTo>
                    <a:pt x="57" y="15"/>
                  </a:lnTo>
                  <a:lnTo>
                    <a:pt x="52" y="20"/>
                  </a:lnTo>
                  <a:lnTo>
                    <a:pt x="48" y="20"/>
                  </a:lnTo>
                  <a:lnTo>
                    <a:pt x="43" y="24"/>
                  </a:lnTo>
                  <a:lnTo>
                    <a:pt x="38" y="24"/>
                  </a:lnTo>
                  <a:lnTo>
                    <a:pt x="33" y="24"/>
                  </a:lnTo>
                  <a:lnTo>
                    <a:pt x="33" y="24"/>
                  </a:lnTo>
                  <a:lnTo>
                    <a:pt x="28" y="29"/>
                  </a:lnTo>
                  <a:lnTo>
                    <a:pt x="24" y="29"/>
                  </a:lnTo>
                  <a:lnTo>
                    <a:pt x="19" y="29"/>
                  </a:lnTo>
                  <a:lnTo>
                    <a:pt x="19" y="34"/>
                  </a:lnTo>
                  <a:lnTo>
                    <a:pt x="14" y="34"/>
                  </a:lnTo>
                  <a:lnTo>
                    <a:pt x="9" y="34"/>
                  </a:lnTo>
                  <a:lnTo>
                    <a:pt x="4" y="34"/>
                  </a:lnTo>
                  <a:lnTo>
                    <a:pt x="4" y="29"/>
                  </a:lnTo>
                  <a:lnTo>
                    <a:pt x="0" y="29"/>
                  </a:lnTo>
                  <a:lnTo>
                    <a:pt x="0" y="29"/>
                  </a:lnTo>
                  <a:lnTo>
                    <a:pt x="0" y="2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4" name="Freeform 1531"/>
            <p:cNvSpPr>
              <a:spLocks/>
            </p:cNvSpPr>
            <p:nvPr/>
          </p:nvSpPr>
          <p:spPr bwMode="auto">
            <a:xfrm rot="2966587">
              <a:off x="6611535" y="4274344"/>
              <a:ext cx="84138" cy="76200"/>
            </a:xfrm>
            <a:custGeom>
              <a:avLst/>
              <a:gdLst/>
              <a:ahLst/>
              <a:cxnLst>
                <a:cxn ang="0">
                  <a:pos x="5" y="0"/>
                </a:cxn>
                <a:cxn ang="0">
                  <a:pos x="5" y="0"/>
                </a:cxn>
                <a:cxn ang="0">
                  <a:pos x="5" y="0"/>
                </a:cxn>
                <a:cxn ang="0">
                  <a:pos x="10" y="0"/>
                </a:cxn>
                <a:cxn ang="0">
                  <a:pos x="15" y="0"/>
                </a:cxn>
                <a:cxn ang="0">
                  <a:pos x="15" y="0"/>
                </a:cxn>
                <a:cxn ang="0">
                  <a:pos x="19" y="5"/>
                </a:cxn>
                <a:cxn ang="0">
                  <a:pos x="24" y="5"/>
                </a:cxn>
                <a:cxn ang="0">
                  <a:pos x="29" y="9"/>
                </a:cxn>
                <a:cxn ang="0">
                  <a:pos x="29" y="14"/>
                </a:cxn>
                <a:cxn ang="0">
                  <a:pos x="34" y="14"/>
                </a:cxn>
                <a:cxn ang="0">
                  <a:pos x="34" y="14"/>
                </a:cxn>
                <a:cxn ang="0">
                  <a:pos x="39" y="19"/>
                </a:cxn>
                <a:cxn ang="0">
                  <a:pos x="43" y="24"/>
                </a:cxn>
                <a:cxn ang="0">
                  <a:pos x="43" y="29"/>
                </a:cxn>
                <a:cxn ang="0">
                  <a:pos x="48" y="29"/>
                </a:cxn>
                <a:cxn ang="0">
                  <a:pos x="48" y="33"/>
                </a:cxn>
                <a:cxn ang="0">
                  <a:pos x="48" y="38"/>
                </a:cxn>
                <a:cxn ang="0">
                  <a:pos x="53" y="43"/>
                </a:cxn>
                <a:cxn ang="0">
                  <a:pos x="53" y="43"/>
                </a:cxn>
                <a:cxn ang="0">
                  <a:pos x="53" y="48"/>
                </a:cxn>
                <a:cxn ang="0">
                  <a:pos x="48" y="48"/>
                </a:cxn>
                <a:cxn ang="0">
                  <a:pos x="48" y="48"/>
                </a:cxn>
                <a:cxn ang="0">
                  <a:pos x="48" y="48"/>
                </a:cxn>
                <a:cxn ang="0">
                  <a:pos x="48" y="48"/>
                </a:cxn>
                <a:cxn ang="0">
                  <a:pos x="43" y="48"/>
                </a:cxn>
                <a:cxn ang="0">
                  <a:pos x="39" y="48"/>
                </a:cxn>
                <a:cxn ang="0">
                  <a:pos x="39" y="48"/>
                </a:cxn>
                <a:cxn ang="0">
                  <a:pos x="34" y="43"/>
                </a:cxn>
                <a:cxn ang="0">
                  <a:pos x="29" y="43"/>
                </a:cxn>
                <a:cxn ang="0">
                  <a:pos x="24" y="38"/>
                </a:cxn>
                <a:cxn ang="0">
                  <a:pos x="24" y="33"/>
                </a:cxn>
                <a:cxn ang="0">
                  <a:pos x="19" y="33"/>
                </a:cxn>
                <a:cxn ang="0">
                  <a:pos x="19" y="33"/>
                </a:cxn>
                <a:cxn ang="0">
                  <a:pos x="15" y="29"/>
                </a:cxn>
                <a:cxn ang="0">
                  <a:pos x="10" y="24"/>
                </a:cxn>
                <a:cxn ang="0">
                  <a:pos x="10" y="19"/>
                </a:cxn>
                <a:cxn ang="0">
                  <a:pos x="5" y="14"/>
                </a:cxn>
                <a:cxn ang="0">
                  <a:pos x="5" y="14"/>
                </a:cxn>
                <a:cxn ang="0">
                  <a:pos x="5" y="9"/>
                </a:cxn>
                <a:cxn ang="0">
                  <a:pos x="0" y="5"/>
                </a:cxn>
                <a:cxn ang="0">
                  <a:pos x="0" y="5"/>
                </a:cxn>
                <a:cxn ang="0">
                  <a:pos x="0" y="0"/>
                </a:cxn>
                <a:cxn ang="0">
                  <a:pos x="5" y="0"/>
                </a:cxn>
                <a:cxn ang="0">
                  <a:pos x="5" y="0"/>
                </a:cxn>
              </a:cxnLst>
              <a:rect l="0" t="0" r="r" b="b"/>
              <a:pathLst>
                <a:path w="53" h="48">
                  <a:moveTo>
                    <a:pt x="5" y="0"/>
                  </a:moveTo>
                  <a:lnTo>
                    <a:pt x="5" y="0"/>
                  </a:lnTo>
                  <a:lnTo>
                    <a:pt x="5" y="0"/>
                  </a:lnTo>
                  <a:lnTo>
                    <a:pt x="10" y="0"/>
                  </a:lnTo>
                  <a:lnTo>
                    <a:pt x="15" y="0"/>
                  </a:lnTo>
                  <a:lnTo>
                    <a:pt x="15" y="0"/>
                  </a:lnTo>
                  <a:lnTo>
                    <a:pt x="19" y="5"/>
                  </a:lnTo>
                  <a:lnTo>
                    <a:pt x="24" y="5"/>
                  </a:lnTo>
                  <a:lnTo>
                    <a:pt x="29" y="9"/>
                  </a:lnTo>
                  <a:lnTo>
                    <a:pt x="29" y="14"/>
                  </a:lnTo>
                  <a:lnTo>
                    <a:pt x="34" y="14"/>
                  </a:lnTo>
                  <a:lnTo>
                    <a:pt x="34" y="14"/>
                  </a:lnTo>
                  <a:lnTo>
                    <a:pt x="39" y="19"/>
                  </a:lnTo>
                  <a:lnTo>
                    <a:pt x="43" y="24"/>
                  </a:lnTo>
                  <a:lnTo>
                    <a:pt x="43" y="29"/>
                  </a:lnTo>
                  <a:lnTo>
                    <a:pt x="48" y="29"/>
                  </a:lnTo>
                  <a:lnTo>
                    <a:pt x="48" y="33"/>
                  </a:lnTo>
                  <a:lnTo>
                    <a:pt x="48" y="38"/>
                  </a:lnTo>
                  <a:lnTo>
                    <a:pt x="53" y="43"/>
                  </a:lnTo>
                  <a:lnTo>
                    <a:pt x="53" y="43"/>
                  </a:lnTo>
                  <a:lnTo>
                    <a:pt x="53" y="48"/>
                  </a:lnTo>
                  <a:lnTo>
                    <a:pt x="48" y="48"/>
                  </a:lnTo>
                  <a:lnTo>
                    <a:pt x="48" y="48"/>
                  </a:lnTo>
                  <a:lnTo>
                    <a:pt x="48" y="48"/>
                  </a:lnTo>
                  <a:lnTo>
                    <a:pt x="48" y="48"/>
                  </a:lnTo>
                  <a:lnTo>
                    <a:pt x="43" y="48"/>
                  </a:lnTo>
                  <a:lnTo>
                    <a:pt x="39" y="48"/>
                  </a:lnTo>
                  <a:lnTo>
                    <a:pt x="39" y="48"/>
                  </a:lnTo>
                  <a:lnTo>
                    <a:pt x="34" y="43"/>
                  </a:lnTo>
                  <a:lnTo>
                    <a:pt x="29" y="43"/>
                  </a:lnTo>
                  <a:lnTo>
                    <a:pt x="24" y="38"/>
                  </a:lnTo>
                  <a:lnTo>
                    <a:pt x="24" y="33"/>
                  </a:lnTo>
                  <a:lnTo>
                    <a:pt x="19" y="33"/>
                  </a:lnTo>
                  <a:lnTo>
                    <a:pt x="19" y="33"/>
                  </a:lnTo>
                  <a:lnTo>
                    <a:pt x="15" y="29"/>
                  </a:lnTo>
                  <a:lnTo>
                    <a:pt x="10" y="24"/>
                  </a:lnTo>
                  <a:lnTo>
                    <a:pt x="10" y="19"/>
                  </a:lnTo>
                  <a:lnTo>
                    <a:pt x="5" y="14"/>
                  </a:lnTo>
                  <a:lnTo>
                    <a:pt x="5" y="14"/>
                  </a:lnTo>
                  <a:lnTo>
                    <a:pt x="5" y="9"/>
                  </a:lnTo>
                  <a:lnTo>
                    <a:pt x="0" y="5"/>
                  </a:lnTo>
                  <a:lnTo>
                    <a:pt x="0" y="5"/>
                  </a:lnTo>
                  <a:lnTo>
                    <a:pt x="0"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5" name="Freeform 1532"/>
            <p:cNvSpPr>
              <a:spLocks/>
            </p:cNvSpPr>
            <p:nvPr/>
          </p:nvSpPr>
          <p:spPr bwMode="auto">
            <a:xfrm rot="2966587">
              <a:off x="6900460" y="4271169"/>
              <a:ext cx="53975" cy="100013"/>
            </a:xfrm>
            <a:custGeom>
              <a:avLst/>
              <a:gdLst/>
              <a:ahLst/>
              <a:cxnLst>
                <a:cxn ang="0">
                  <a:pos x="29" y="63"/>
                </a:cxn>
                <a:cxn ang="0">
                  <a:pos x="29" y="63"/>
                </a:cxn>
                <a:cxn ang="0">
                  <a:pos x="29" y="63"/>
                </a:cxn>
                <a:cxn ang="0">
                  <a:pos x="24" y="63"/>
                </a:cxn>
                <a:cxn ang="0">
                  <a:pos x="24" y="63"/>
                </a:cxn>
                <a:cxn ang="0">
                  <a:pos x="19" y="58"/>
                </a:cxn>
                <a:cxn ang="0">
                  <a:pos x="19" y="58"/>
                </a:cxn>
                <a:cxn ang="0">
                  <a:pos x="15" y="53"/>
                </a:cxn>
                <a:cxn ang="0">
                  <a:pos x="15" y="48"/>
                </a:cxn>
                <a:cxn ang="0">
                  <a:pos x="10" y="44"/>
                </a:cxn>
                <a:cxn ang="0">
                  <a:pos x="10" y="39"/>
                </a:cxn>
                <a:cxn ang="0">
                  <a:pos x="10" y="39"/>
                </a:cxn>
                <a:cxn ang="0">
                  <a:pos x="5" y="34"/>
                </a:cxn>
                <a:cxn ang="0">
                  <a:pos x="5" y="29"/>
                </a:cxn>
                <a:cxn ang="0">
                  <a:pos x="5" y="24"/>
                </a:cxn>
                <a:cxn ang="0">
                  <a:pos x="5" y="19"/>
                </a:cxn>
                <a:cxn ang="0">
                  <a:pos x="0" y="15"/>
                </a:cxn>
                <a:cxn ang="0">
                  <a:pos x="0" y="10"/>
                </a:cxn>
                <a:cxn ang="0">
                  <a:pos x="0" y="10"/>
                </a:cxn>
                <a:cxn ang="0">
                  <a:pos x="5" y="5"/>
                </a:cxn>
                <a:cxn ang="0">
                  <a:pos x="5" y="5"/>
                </a:cxn>
                <a:cxn ang="0">
                  <a:pos x="5" y="5"/>
                </a:cxn>
                <a:cxn ang="0">
                  <a:pos x="5" y="5"/>
                </a:cxn>
                <a:cxn ang="0">
                  <a:pos x="10" y="0"/>
                </a:cxn>
                <a:cxn ang="0">
                  <a:pos x="10" y="5"/>
                </a:cxn>
                <a:cxn ang="0">
                  <a:pos x="15" y="5"/>
                </a:cxn>
                <a:cxn ang="0">
                  <a:pos x="15" y="5"/>
                </a:cxn>
                <a:cxn ang="0">
                  <a:pos x="19" y="10"/>
                </a:cxn>
                <a:cxn ang="0">
                  <a:pos x="19" y="10"/>
                </a:cxn>
                <a:cxn ang="0">
                  <a:pos x="24" y="15"/>
                </a:cxn>
                <a:cxn ang="0">
                  <a:pos x="24" y="19"/>
                </a:cxn>
                <a:cxn ang="0">
                  <a:pos x="29" y="24"/>
                </a:cxn>
                <a:cxn ang="0">
                  <a:pos x="29" y="29"/>
                </a:cxn>
                <a:cxn ang="0">
                  <a:pos x="29" y="29"/>
                </a:cxn>
                <a:cxn ang="0">
                  <a:pos x="29" y="34"/>
                </a:cxn>
                <a:cxn ang="0">
                  <a:pos x="34" y="39"/>
                </a:cxn>
                <a:cxn ang="0">
                  <a:pos x="34" y="44"/>
                </a:cxn>
                <a:cxn ang="0">
                  <a:pos x="34" y="48"/>
                </a:cxn>
                <a:cxn ang="0">
                  <a:pos x="34" y="53"/>
                </a:cxn>
                <a:cxn ang="0">
                  <a:pos x="34" y="58"/>
                </a:cxn>
                <a:cxn ang="0">
                  <a:pos x="34" y="58"/>
                </a:cxn>
                <a:cxn ang="0">
                  <a:pos x="34" y="63"/>
                </a:cxn>
                <a:cxn ang="0">
                  <a:pos x="34" y="63"/>
                </a:cxn>
                <a:cxn ang="0">
                  <a:pos x="29" y="63"/>
                </a:cxn>
                <a:cxn ang="0">
                  <a:pos x="29" y="63"/>
                </a:cxn>
              </a:cxnLst>
              <a:rect l="0" t="0" r="r" b="b"/>
              <a:pathLst>
                <a:path w="34" h="63">
                  <a:moveTo>
                    <a:pt x="29" y="63"/>
                  </a:moveTo>
                  <a:lnTo>
                    <a:pt x="29" y="63"/>
                  </a:lnTo>
                  <a:lnTo>
                    <a:pt x="29" y="63"/>
                  </a:lnTo>
                  <a:lnTo>
                    <a:pt x="24" y="63"/>
                  </a:lnTo>
                  <a:lnTo>
                    <a:pt x="24" y="63"/>
                  </a:lnTo>
                  <a:lnTo>
                    <a:pt x="19" y="58"/>
                  </a:lnTo>
                  <a:lnTo>
                    <a:pt x="19" y="58"/>
                  </a:lnTo>
                  <a:lnTo>
                    <a:pt x="15" y="53"/>
                  </a:lnTo>
                  <a:lnTo>
                    <a:pt x="15" y="48"/>
                  </a:lnTo>
                  <a:lnTo>
                    <a:pt x="10" y="44"/>
                  </a:lnTo>
                  <a:lnTo>
                    <a:pt x="10" y="39"/>
                  </a:lnTo>
                  <a:lnTo>
                    <a:pt x="10" y="39"/>
                  </a:lnTo>
                  <a:lnTo>
                    <a:pt x="5" y="34"/>
                  </a:lnTo>
                  <a:lnTo>
                    <a:pt x="5" y="29"/>
                  </a:lnTo>
                  <a:lnTo>
                    <a:pt x="5" y="24"/>
                  </a:lnTo>
                  <a:lnTo>
                    <a:pt x="5" y="19"/>
                  </a:lnTo>
                  <a:lnTo>
                    <a:pt x="0" y="15"/>
                  </a:lnTo>
                  <a:lnTo>
                    <a:pt x="0" y="10"/>
                  </a:lnTo>
                  <a:lnTo>
                    <a:pt x="0" y="10"/>
                  </a:lnTo>
                  <a:lnTo>
                    <a:pt x="5" y="5"/>
                  </a:lnTo>
                  <a:lnTo>
                    <a:pt x="5" y="5"/>
                  </a:lnTo>
                  <a:lnTo>
                    <a:pt x="5" y="5"/>
                  </a:lnTo>
                  <a:lnTo>
                    <a:pt x="5" y="5"/>
                  </a:lnTo>
                  <a:lnTo>
                    <a:pt x="10" y="0"/>
                  </a:lnTo>
                  <a:lnTo>
                    <a:pt x="10" y="5"/>
                  </a:lnTo>
                  <a:lnTo>
                    <a:pt x="15" y="5"/>
                  </a:lnTo>
                  <a:lnTo>
                    <a:pt x="15" y="5"/>
                  </a:lnTo>
                  <a:lnTo>
                    <a:pt x="19" y="10"/>
                  </a:lnTo>
                  <a:lnTo>
                    <a:pt x="19" y="10"/>
                  </a:lnTo>
                  <a:lnTo>
                    <a:pt x="24" y="15"/>
                  </a:lnTo>
                  <a:lnTo>
                    <a:pt x="24" y="19"/>
                  </a:lnTo>
                  <a:lnTo>
                    <a:pt x="29" y="24"/>
                  </a:lnTo>
                  <a:lnTo>
                    <a:pt x="29" y="29"/>
                  </a:lnTo>
                  <a:lnTo>
                    <a:pt x="29" y="29"/>
                  </a:lnTo>
                  <a:lnTo>
                    <a:pt x="29" y="34"/>
                  </a:lnTo>
                  <a:lnTo>
                    <a:pt x="34" y="39"/>
                  </a:lnTo>
                  <a:lnTo>
                    <a:pt x="34" y="44"/>
                  </a:lnTo>
                  <a:lnTo>
                    <a:pt x="34" y="48"/>
                  </a:lnTo>
                  <a:lnTo>
                    <a:pt x="34" y="53"/>
                  </a:lnTo>
                  <a:lnTo>
                    <a:pt x="34" y="58"/>
                  </a:lnTo>
                  <a:lnTo>
                    <a:pt x="34" y="58"/>
                  </a:lnTo>
                  <a:lnTo>
                    <a:pt x="34" y="63"/>
                  </a:lnTo>
                  <a:lnTo>
                    <a:pt x="34" y="63"/>
                  </a:lnTo>
                  <a:lnTo>
                    <a:pt x="29" y="63"/>
                  </a:lnTo>
                  <a:lnTo>
                    <a:pt x="29" y="6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6" name="Freeform 1533"/>
            <p:cNvSpPr>
              <a:spLocks/>
            </p:cNvSpPr>
            <p:nvPr/>
          </p:nvSpPr>
          <p:spPr bwMode="auto">
            <a:xfrm rot="2966587">
              <a:off x="6753616" y="4151313"/>
              <a:ext cx="84137" cy="84138"/>
            </a:xfrm>
            <a:custGeom>
              <a:avLst/>
              <a:gdLst/>
              <a:ahLst/>
              <a:cxnLst>
                <a:cxn ang="0">
                  <a:pos x="0" y="48"/>
                </a:cxn>
                <a:cxn ang="0">
                  <a:pos x="0" y="48"/>
                </a:cxn>
                <a:cxn ang="0">
                  <a:pos x="0" y="48"/>
                </a:cxn>
                <a:cxn ang="0">
                  <a:pos x="0" y="43"/>
                </a:cxn>
                <a:cxn ang="0">
                  <a:pos x="0" y="38"/>
                </a:cxn>
                <a:cxn ang="0">
                  <a:pos x="5" y="38"/>
                </a:cxn>
                <a:cxn ang="0">
                  <a:pos x="5" y="33"/>
                </a:cxn>
                <a:cxn ang="0">
                  <a:pos x="10" y="29"/>
                </a:cxn>
                <a:cxn ang="0">
                  <a:pos x="10" y="24"/>
                </a:cxn>
                <a:cxn ang="0">
                  <a:pos x="15" y="24"/>
                </a:cxn>
                <a:cxn ang="0">
                  <a:pos x="19" y="19"/>
                </a:cxn>
                <a:cxn ang="0">
                  <a:pos x="19" y="19"/>
                </a:cxn>
                <a:cxn ang="0">
                  <a:pos x="19" y="14"/>
                </a:cxn>
                <a:cxn ang="0">
                  <a:pos x="24" y="9"/>
                </a:cxn>
                <a:cxn ang="0">
                  <a:pos x="29" y="9"/>
                </a:cxn>
                <a:cxn ang="0">
                  <a:pos x="34" y="4"/>
                </a:cxn>
                <a:cxn ang="0">
                  <a:pos x="39" y="4"/>
                </a:cxn>
                <a:cxn ang="0">
                  <a:pos x="39" y="0"/>
                </a:cxn>
                <a:cxn ang="0">
                  <a:pos x="43" y="0"/>
                </a:cxn>
                <a:cxn ang="0">
                  <a:pos x="43" y="0"/>
                </a:cxn>
                <a:cxn ang="0">
                  <a:pos x="48" y="0"/>
                </a:cxn>
                <a:cxn ang="0">
                  <a:pos x="48" y="4"/>
                </a:cxn>
                <a:cxn ang="0">
                  <a:pos x="48" y="4"/>
                </a:cxn>
                <a:cxn ang="0">
                  <a:pos x="48" y="4"/>
                </a:cxn>
                <a:cxn ang="0">
                  <a:pos x="53" y="4"/>
                </a:cxn>
                <a:cxn ang="0">
                  <a:pos x="48" y="9"/>
                </a:cxn>
                <a:cxn ang="0">
                  <a:pos x="48" y="9"/>
                </a:cxn>
                <a:cxn ang="0">
                  <a:pos x="48" y="14"/>
                </a:cxn>
                <a:cxn ang="0">
                  <a:pos x="48" y="19"/>
                </a:cxn>
                <a:cxn ang="0">
                  <a:pos x="43" y="24"/>
                </a:cxn>
                <a:cxn ang="0">
                  <a:pos x="39" y="29"/>
                </a:cxn>
                <a:cxn ang="0">
                  <a:pos x="39" y="29"/>
                </a:cxn>
                <a:cxn ang="0">
                  <a:pos x="34" y="33"/>
                </a:cxn>
                <a:cxn ang="0">
                  <a:pos x="34" y="33"/>
                </a:cxn>
                <a:cxn ang="0">
                  <a:pos x="29" y="38"/>
                </a:cxn>
                <a:cxn ang="0">
                  <a:pos x="24" y="43"/>
                </a:cxn>
                <a:cxn ang="0">
                  <a:pos x="24" y="43"/>
                </a:cxn>
                <a:cxn ang="0">
                  <a:pos x="19" y="48"/>
                </a:cxn>
                <a:cxn ang="0">
                  <a:pos x="15" y="48"/>
                </a:cxn>
                <a:cxn ang="0">
                  <a:pos x="10" y="48"/>
                </a:cxn>
                <a:cxn ang="0">
                  <a:pos x="10" y="53"/>
                </a:cxn>
                <a:cxn ang="0">
                  <a:pos x="5" y="53"/>
                </a:cxn>
                <a:cxn ang="0">
                  <a:pos x="5" y="53"/>
                </a:cxn>
                <a:cxn ang="0">
                  <a:pos x="0" y="48"/>
                </a:cxn>
                <a:cxn ang="0">
                  <a:pos x="0" y="48"/>
                </a:cxn>
              </a:cxnLst>
              <a:rect l="0" t="0" r="r" b="b"/>
              <a:pathLst>
                <a:path w="53" h="53">
                  <a:moveTo>
                    <a:pt x="0" y="48"/>
                  </a:moveTo>
                  <a:lnTo>
                    <a:pt x="0" y="48"/>
                  </a:lnTo>
                  <a:lnTo>
                    <a:pt x="0" y="48"/>
                  </a:lnTo>
                  <a:lnTo>
                    <a:pt x="0" y="43"/>
                  </a:lnTo>
                  <a:lnTo>
                    <a:pt x="0" y="38"/>
                  </a:lnTo>
                  <a:lnTo>
                    <a:pt x="5" y="38"/>
                  </a:lnTo>
                  <a:lnTo>
                    <a:pt x="5" y="33"/>
                  </a:lnTo>
                  <a:lnTo>
                    <a:pt x="10" y="29"/>
                  </a:lnTo>
                  <a:lnTo>
                    <a:pt x="10" y="24"/>
                  </a:lnTo>
                  <a:lnTo>
                    <a:pt x="15" y="24"/>
                  </a:lnTo>
                  <a:lnTo>
                    <a:pt x="19" y="19"/>
                  </a:lnTo>
                  <a:lnTo>
                    <a:pt x="19" y="19"/>
                  </a:lnTo>
                  <a:lnTo>
                    <a:pt x="19" y="14"/>
                  </a:lnTo>
                  <a:lnTo>
                    <a:pt x="24" y="9"/>
                  </a:lnTo>
                  <a:lnTo>
                    <a:pt x="29" y="9"/>
                  </a:lnTo>
                  <a:lnTo>
                    <a:pt x="34" y="4"/>
                  </a:lnTo>
                  <a:lnTo>
                    <a:pt x="39" y="4"/>
                  </a:lnTo>
                  <a:lnTo>
                    <a:pt x="39" y="0"/>
                  </a:lnTo>
                  <a:lnTo>
                    <a:pt x="43" y="0"/>
                  </a:lnTo>
                  <a:lnTo>
                    <a:pt x="43" y="0"/>
                  </a:lnTo>
                  <a:lnTo>
                    <a:pt x="48" y="0"/>
                  </a:lnTo>
                  <a:lnTo>
                    <a:pt x="48" y="4"/>
                  </a:lnTo>
                  <a:lnTo>
                    <a:pt x="48" y="4"/>
                  </a:lnTo>
                  <a:lnTo>
                    <a:pt x="48" y="4"/>
                  </a:lnTo>
                  <a:lnTo>
                    <a:pt x="53" y="4"/>
                  </a:lnTo>
                  <a:lnTo>
                    <a:pt x="48" y="9"/>
                  </a:lnTo>
                  <a:lnTo>
                    <a:pt x="48" y="9"/>
                  </a:lnTo>
                  <a:lnTo>
                    <a:pt x="48" y="14"/>
                  </a:lnTo>
                  <a:lnTo>
                    <a:pt x="48" y="19"/>
                  </a:lnTo>
                  <a:lnTo>
                    <a:pt x="43" y="24"/>
                  </a:lnTo>
                  <a:lnTo>
                    <a:pt x="39" y="29"/>
                  </a:lnTo>
                  <a:lnTo>
                    <a:pt x="39" y="29"/>
                  </a:lnTo>
                  <a:lnTo>
                    <a:pt x="34" y="33"/>
                  </a:lnTo>
                  <a:lnTo>
                    <a:pt x="34" y="33"/>
                  </a:lnTo>
                  <a:lnTo>
                    <a:pt x="29" y="38"/>
                  </a:lnTo>
                  <a:lnTo>
                    <a:pt x="24" y="43"/>
                  </a:lnTo>
                  <a:lnTo>
                    <a:pt x="24" y="43"/>
                  </a:lnTo>
                  <a:lnTo>
                    <a:pt x="19" y="48"/>
                  </a:lnTo>
                  <a:lnTo>
                    <a:pt x="15" y="48"/>
                  </a:lnTo>
                  <a:lnTo>
                    <a:pt x="10" y="48"/>
                  </a:lnTo>
                  <a:lnTo>
                    <a:pt x="10" y="53"/>
                  </a:lnTo>
                  <a:lnTo>
                    <a:pt x="5" y="53"/>
                  </a:lnTo>
                  <a:lnTo>
                    <a:pt x="5" y="53"/>
                  </a:lnTo>
                  <a:lnTo>
                    <a:pt x="0" y="48"/>
                  </a:lnTo>
                  <a:lnTo>
                    <a:pt x="0" y="4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7" name="Freeform 1534"/>
            <p:cNvSpPr>
              <a:spLocks/>
            </p:cNvSpPr>
            <p:nvPr/>
          </p:nvSpPr>
          <p:spPr bwMode="auto">
            <a:xfrm rot="2966587">
              <a:off x="6744885" y="4417219"/>
              <a:ext cx="76200" cy="84138"/>
            </a:xfrm>
            <a:custGeom>
              <a:avLst/>
              <a:gdLst/>
              <a:ahLst/>
              <a:cxnLst>
                <a:cxn ang="0">
                  <a:pos x="0" y="48"/>
                </a:cxn>
                <a:cxn ang="0">
                  <a:pos x="0" y="48"/>
                </a:cxn>
                <a:cxn ang="0">
                  <a:pos x="0" y="48"/>
                </a:cxn>
                <a:cxn ang="0">
                  <a:pos x="0" y="43"/>
                </a:cxn>
                <a:cxn ang="0">
                  <a:pos x="0" y="43"/>
                </a:cxn>
                <a:cxn ang="0">
                  <a:pos x="0" y="38"/>
                </a:cxn>
                <a:cxn ang="0">
                  <a:pos x="5" y="34"/>
                </a:cxn>
                <a:cxn ang="0">
                  <a:pos x="5" y="29"/>
                </a:cxn>
                <a:cxn ang="0">
                  <a:pos x="10" y="24"/>
                </a:cxn>
                <a:cxn ang="0">
                  <a:pos x="10" y="24"/>
                </a:cxn>
                <a:cxn ang="0">
                  <a:pos x="15" y="19"/>
                </a:cxn>
                <a:cxn ang="0">
                  <a:pos x="15" y="19"/>
                </a:cxn>
                <a:cxn ang="0">
                  <a:pos x="19" y="14"/>
                </a:cxn>
                <a:cxn ang="0">
                  <a:pos x="24" y="10"/>
                </a:cxn>
                <a:cxn ang="0">
                  <a:pos x="29" y="10"/>
                </a:cxn>
                <a:cxn ang="0">
                  <a:pos x="29" y="5"/>
                </a:cxn>
                <a:cxn ang="0">
                  <a:pos x="34" y="5"/>
                </a:cxn>
                <a:cxn ang="0">
                  <a:pos x="39" y="5"/>
                </a:cxn>
                <a:cxn ang="0">
                  <a:pos x="39" y="0"/>
                </a:cxn>
                <a:cxn ang="0">
                  <a:pos x="43" y="0"/>
                </a:cxn>
                <a:cxn ang="0">
                  <a:pos x="43" y="0"/>
                </a:cxn>
                <a:cxn ang="0">
                  <a:pos x="48" y="5"/>
                </a:cxn>
                <a:cxn ang="0">
                  <a:pos x="48" y="5"/>
                </a:cxn>
                <a:cxn ang="0">
                  <a:pos x="48" y="5"/>
                </a:cxn>
                <a:cxn ang="0">
                  <a:pos x="48" y="5"/>
                </a:cxn>
                <a:cxn ang="0">
                  <a:pos x="48" y="10"/>
                </a:cxn>
                <a:cxn ang="0">
                  <a:pos x="48" y="14"/>
                </a:cxn>
                <a:cxn ang="0">
                  <a:pos x="48" y="14"/>
                </a:cxn>
                <a:cxn ang="0">
                  <a:pos x="43" y="19"/>
                </a:cxn>
                <a:cxn ang="0">
                  <a:pos x="43" y="24"/>
                </a:cxn>
                <a:cxn ang="0">
                  <a:pos x="39" y="29"/>
                </a:cxn>
                <a:cxn ang="0">
                  <a:pos x="34" y="29"/>
                </a:cxn>
                <a:cxn ang="0">
                  <a:pos x="34" y="34"/>
                </a:cxn>
                <a:cxn ang="0">
                  <a:pos x="34" y="34"/>
                </a:cxn>
                <a:cxn ang="0">
                  <a:pos x="29" y="38"/>
                </a:cxn>
                <a:cxn ang="0">
                  <a:pos x="24" y="43"/>
                </a:cxn>
                <a:cxn ang="0">
                  <a:pos x="19" y="43"/>
                </a:cxn>
                <a:cxn ang="0">
                  <a:pos x="15" y="48"/>
                </a:cxn>
                <a:cxn ang="0">
                  <a:pos x="15" y="48"/>
                </a:cxn>
                <a:cxn ang="0">
                  <a:pos x="10" y="53"/>
                </a:cxn>
                <a:cxn ang="0">
                  <a:pos x="5" y="53"/>
                </a:cxn>
                <a:cxn ang="0">
                  <a:pos x="5" y="53"/>
                </a:cxn>
                <a:cxn ang="0">
                  <a:pos x="0" y="53"/>
                </a:cxn>
                <a:cxn ang="0">
                  <a:pos x="0" y="48"/>
                </a:cxn>
                <a:cxn ang="0">
                  <a:pos x="0" y="48"/>
                </a:cxn>
              </a:cxnLst>
              <a:rect l="0" t="0" r="r" b="b"/>
              <a:pathLst>
                <a:path w="48" h="53">
                  <a:moveTo>
                    <a:pt x="0" y="48"/>
                  </a:moveTo>
                  <a:lnTo>
                    <a:pt x="0" y="48"/>
                  </a:lnTo>
                  <a:lnTo>
                    <a:pt x="0" y="48"/>
                  </a:lnTo>
                  <a:lnTo>
                    <a:pt x="0" y="43"/>
                  </a:lnTo>
                  <a:lnTo>
                    <a:pt x="0" y="43"/>
                  </a:lnTo>
                  <a:lnTo>
                    <a:pt x="0" y="38"/>
                  </a:lnTo>
                  <a:lnTo>
                    <a:pt x="5" y="34"/>
                  </a:lnTo>
                  <a:lnTo>
                    <a:pt x="5" y="29"/>
                  </a:lnTo>
                  <a:lnTo>
                    <a:pt x="10" y="24"/>
                  </a:lnTo>
                  <a:lnTo>
                    <a:pt x="10" y="24"/>
                  </a:lnTo>
                  <a:lnTo>
                    <a:pt x="15" y="19"/>
                  </a:lnTo>
                  <a:lnTo>
                    <a:pt x="15" y="19"/>
                  </a:lnTo>
                  <a:lnTo>
                    <a:pt x="19" y="14"/>
                  </a:lnTo>
                  <a:lnTo>
                    <a:pt x="24" y="10"/>
                  </a:lnTo>
                  <a:lnTo>
                    <a:pt x="29" y="10"/>
                  </a:lnTo>
                  <a:lnTo>
                    <a:pt x="29" y="5"/>
                  </a:lnTo>
                  <a:lnTo>
                    <a:pt x="34" y="5"/>
                  </a:lnTo>
                  <a:lnTo>
                    <a:pt x="39" y="5"/>
                  </a:lnTo>
                  <a:lnTo>
                    <a:pt x="39" y="0"/>
                  </a:lnTo>
                  <a:lnTo>
                    <a:pt x="43" y="0"/>
                  </a:lnTo>
                  <a:lnTo>
                    <a:pt x="43" y="0"/>
                  </a:lnTo>
                  <a:lnTo>
                    <a:pt x="48" y="5"/>
                  </a:lnTo>
                  <a:lnTo>
                    <a:pt x="48" y="5"/>
                  </a:lnTo>
                  <a:lnTo>
                    <a:pt x="48" y="5"/>
                  </a:lnTo>
                  <a:lnTo>
                    <a:pt x="48" y="5"/>
                  </a:lnTo>
                  <a:lnTo>
                    <a:pt x="48" y="10"/>
                  </a:lnTo>
                  <a:lnTo>
                    <a:pt x="48" y="14"/>
                  </a:lnTo>
                  <a:lnTo>
                    <a:pt x="48" y="14"/>
                  </a:lnTo>
                  <a:lnTo>
                    <a:pt x="43" y="19"/>
                  </a:lnTo>
                  <a:lnTo>
                    <a:pt x="43" y="24"/>
                  </a:lnTo>
                  <a:lnTo>
                    <a:pt x="39" y="29"/>
                  </a:lnTo>
                  <a:lnTo>
                    <a:pt x="34" y="29"/>
                  </a:lnTo>
                  <a:lnTo>
                    <a:pt x="34" y="34"/>
                  </a:lnTo>
                  <a:lnTo>
                    <a:pt x="34" y="34"/>
                  </a:lnTo>
                  <a:lnTo>
                    <a:pt x="29" y="38"/>
                  </a:lnTo>
                  <a:lnTo>
                    <a:pt x="24" y="43"/>
                  </a:lnTo>
                  <a:lnTo>
                    <a:pt x="19" y="43"/>
                  </a:lnTo>
                  <a:lnTo>
                    <a:pt x="15" y="48"/>
                  </a:lnTo>
                  <a:lnTo>
                    <a:pt x="15" y="48"/>
                  </a:lnTo>
                  <a:lnTo>
                    <a:pt x="10" y="53"/>
                  </a:lnTo>
                  <a:lnTo>
                    <a:pt x="5" y="53"/>
                  </a:lnTo>
                  <a:lnTo>
                    <a:pt x="5" y="53"/>
                  </a:lnTo>
                  <a:lnTo>
                    <a:pt x="0" y="53"/>
                  </a:lnTo>
                  <a:lnTo>
                    <a:pt x="0" y="48"/>
                  </a:lnTo>
                  <a:lnTo>
                    <a:pt x="0" y="4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8" name="Freeform 1535"/>
            <p:cNvSpPr>
              <a:spLocks/>
            </p:cNvSpPr>
            <p:nvPr/>
          </p:nvSpPr>
          <p:spPr bwMode="auto">
            <a:xfrm rot="2966587">
              <a:off x="6655191" y="3378200"/>
              <a:ext cx="38100" cy="107950"/>
            </a:xfrm>
            <a:custGeom>
              <a:avLst/>
              <a:gdLst/>
              <a:ahLst/>
              <a:cxnLst>
                <a:cxn ang="0">
                  <a:pos x="10" y="0"/>
                </a:cxn>
                <a:cxn ang="0">
                  <a:pos x="15" y="0"/>
                </a:cxn>
                <a:cxn ang="0">
                  <a:pos x="15" y="5"/>
                </a:cxn>
                <a:cxn ang="0">
                  <a:pos x="20" y="5"/>
                </a:cxn>
                <a:cxn ang="0">
                  <a:pos x="20" y="10"/>
                </a:cxn>
                <a:cxn ang="0">
                  <a:pos x="20" y="10"/>
                </a:cxn>
                <a:cxn ang="0">
                  <a:pos x="20" y="15"/>
                </a:cxn>
                <a:cxn ang="0">
                  <a:pos x="20" y="20"/>
                </a:cxn>
                <a:cxn ang="0">
                  <a:pos x="24" y="24"/>
                </a:cxn>
                <a:cxn ang="0">
                  <a:pos x="24" y="29"/>
                </a:cxn>
                <a:cxn ang="0">
                  <a:pos x="24" y="34"/>
                </a:cxn>
                <a:cxn ang="0">
                  <a:pos x="24" y="34"/>
                </a:cxn>
                <a:cxn ang="0">
                  <a:pos x="24" y="39"/>
                </a:cxn>
                <a:cxn ang="0">
                  <a:pos x="20" y="44"/>
                </a:cxn>
                <a:cxn ang="0">
                  <a:pos x="20" y="48"/>
                </a:cxn>
                <a:cxn ang="0">
                  <a:pos x="20" y="53"/>
                </a:cxn>
                <a:cxn ang="0">
                  <a:pos x="20" y="58"/>
                </a:cxn>
                <a:cxn ang="0">
                  <a:pos x="15" y="63"/>
                </a:cxn>
                <a:cxn ang="0">
                  <a:pos x="15" y="63"/>
                </a:cxn>
                <a:cxn ang="0">
                  <a:pos x="15" y="68"/>
                </a:cxn>
                <a:cxn ang="0">
                  <a:pos x="10" y="68"/>
                </a:cxn>
                <a:cxn ang="0">
                  <a:pos x="10" y="68"/>
                </a:cxn>
                <a:cxn ang="0">
                  <a:pos x="10" y="68"/>
                </a:cxn>
                <a:cxn ang="0">
                  <a:pos x="10" y="68"/>
                </a:cxn>
                <a:cxn ang="0">
                  <a:pos x="5" y="68"/>
                </a:cxn>
                <a:cxn ang="0">
                  <a:pos x="5" y="63"/>
                </a:cxn>
                <a:cxn ang="0">
                  <a:pos x="5" y="63"/>
                </a:cxn>
                <a:cxn ang="0">
                  <a:pos x="0" y="58"/>
                </a:cxn>
                <a:cxn ang="0">
                  <a:pos x="0" y="53"/>
                </a:cxn>
                <a:cxn ang="0">
                  <a:pos x="0" y="48"/>
                </a:cxn>
                <a:cxn ang="0">
                  <a:pos x="0" y="44"/>
                </a:cxn>
                <a:cxn ang="0">
                  <a:pos x="0" y="39"/>
                </a:cxn>
                <a:cxn ang="0">
                  <a:pos x="0" y="34"/>
                </a:cxn>
                <a:cxn ang="0">
                  <a:pos x="0" y="34"/>
                </a:cxn>
                <a:cxn ang="0">
                  <a:pos x="0" y="29"/>
                </a:cxn>
                <a:cxn ang="0">
                  <a:pos x="0" y="24"/>
                </a:cxn>
                <a:cxn ang="0">
                  <a:pos x="0" y="20"/>
                </a:cxn>
                <a:cxn ang="0">
                  <a:pos x="0" y="15"/>
                </a:cxn>
                <a:cxn ang="0">
                  <a:pos x="5" y="10"/>
                </a:cxn>
                <a:cxn ang="0">
                  <a:pos x="5" y="10"/>
                </a:cxn>
                <a:cxn ang="0">
                  <a:pos x="5" y="5"/>
                </a:cxn>
                <a:cxn ang="0">
                  <a:pos x="10" y="5"/>
                </a:cxn>
                <a:cxn ang="0">
                  <a:pos x="10" y="0"/>
                </a:cxn>
                <a:cxn ang="0">
                  <a:pos x="10" y="0"/>
                </a:cxn>
                <a:cxn ang="0">
                  <a:pos x="10" y="0"/>
                </a:cxn>
              </a:cxnLst>
              <a:rect l="0" t="0" r="r" b="b"/>
              <a:pathLst>
                <a:path w="24" h="68">
                  <a:moveTo>
                    <a:pt x="10" y="0"/>
                  </a:moveTo>
                  <a:lnTo>
                    <a:pt x="15" y="0"/>
                  </a:lnTo>
                  <a:lnTo>
                    <a:pt x="15" y="5"/>
                  </a:lnTo>
                  <a:lnTo>
                    <a:pt x="20" y="5"/>
                  </a:lnTo>
                  <a:lnTo>
                    <a:pt x="20" y="10"/>
                  </a:lnTo>
                  <a:lnTo>
                    <a:pt x="20" y="10"/>
                  </a:lnTo>
                  <a:lnTo>
                    <a:pt x="20" y="15"/>
                  </a:lnTo>
                  <a:lnTo>
                    <a:pt x="20" y="20"/>
                  </a:lnTo>
                  <a:lnTo>
                    <a:pt x="24" y="24"/>
                  </a:lnTo>
                  <a:lnTo>
                    <a:pt x="24" y="29"/>
                  </a:lnTo>
                  <a:lnTo>
                    <a:pt x="24" y="34"/>
                  </a:lnTo>
                  <a:lnTo>
                    <a:pt x="24" y="34"/>
                  </a:lnTo>
                  <a:lnTo>
                    <a:pt x="24" y="39"/>
                  </a:lnTo>
                  <a:lnTo>
                    <a:pt x="20" y="44"/>
                  </a:lnTo>
                  <a:lnTo>
                    <a:pt x="20" y="48"/>
                  </a:lnTo>
                  <a:lnTo>
                    <a:pt x="20" y="53"/>
                  </a:lnTo>
                  <a:lnTo>
                    <a:pt x="20" y="58"/>
                  </a:lnTo>
                  <a:lnTo>
                    <a:pt x="15" y="63"/>
                  </a:lnTo>
                  <a:lnTo>
                    <a:pt x="15" y="63"/>
                  </a:lnTo>
                  <a:lnTo>
                    <a:pt x="15" y="68"/>
                  </a:lnTo>
                  <a:lnTo>
                    <a:pt x="10" y="68"/>
                  </a:lnTo>
                  <a:lnTo>
                    <a:pt x="10" y="68"/>
                  </a:lnTo>
                  <a:lnTo>
                    <a:pt x="10" y="68"/>
                  </a:lnTo>
                  <a:lnTo>
                    <a:pt x="10" y="68"/>
                  </a:lnTo>
                  <a:lnTo>
                    <a:pt x="5" y="68"/>
                  </a:lnTo>
                  <a:lnTo>
                    <a:pt x="5" y="63"/>
                  </a:lnTo>
                  <a:lnTo>
                    <a:pt x="5" y="63"/>
                  </a:lnTo>
                  <a:lnTo>
                    <a:pt x="0" y="58"/>
                  </a:lnTo>
                  <a:lnTo>
                    <a:pt x="0" y="53"/>
                  </a:lnTo>
                  <a:lnTo>
                    <a:pt x="0" y="48"/>
                  </a:lnTo>
                  <a:lnTo>
                    <a:pt x="0" y="44"/>
                  </a:lnTo>
                  <a:lnTo>
                    <a:pt x="0" y="39"/>
                  </a:lnTo>
                  <a:lnTo>
                    <a:pt x="0" y="34"/>
                  </a:lnTo>
                  <a:lnTo>
                    <a:pt x="0" y="34"/>
                  </a:lnTo>
                  <a:lnTo>
                    <a:pt x="0" y="29"/>
                  </a:lnTo>
                  <a:lnTo>
                    <a:pt x="0" y="24"/>
                  </a:lnTo>
                  <a:lnTo>
                    <a:pt x="0" y="20"/>
                  </a:lnTo>
                  <a:lnTo>
                    <a:pt x="0" y="15"/>
                  </a:lnTo>
                  <a:lnTo>
                    <a:pt x="5" y="10"/>
                  </a:lnTo>
                  <a:lnTo>
                    <a:pt x="5" y="10"/>
                  </a:lnTo>
                  <a:lnTo>
                    <a:pt x="5" y="5"/>
                  </a:lnTo>
                  <a:lnTo>
                    <a:pt x="10" y="5"/>
                  </a:lnTo>
                  <a:lnTo>
                    <a:pt x="10" y="0"/>
                  </a:lnTo>
                  <a:lnTo>
                    <a:pt x="10" y="0"/>
                  </a:lnTo>
                  <a:lnTo>
                    <a:pt x="1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29" name="Freeform 1536"/>
            <p:cNvSpPr>
              <a:spLocks/>
            </p:cNvSpPr>
            <p:nvPr/>
          </p:nvSpPr>
          <p:spPr bwMode="auto">
            <a:xfrm rot="2966587">
              <a:off x="6795685" y="3613944"/>
              <a:ext cx="38100" cy="100012"/>
            </a:xfrm>
            <a:custGeom>
              <a:avLst/>
              <a:gdLst/>
              <a:ahLst/>
              <a:cxnLst>
                <a:cxn ang="0">
                  <a:pos x="14" y="63"/>
                </a:cxn>
                <a:cxn ang="0">
                  <a:pos x="14" y="63"/>
                </a:cxn>
                <a:cxn ang="0">
                  <a:pos x="9" y="63"/>
                </a:cxn>
                <a:cxn ang="0">
                  <a:pos x="9" y="63"/>
                </a:cxn>
                <a:cxn ang="0">
                  <a:pos x="4" y="58"/>
                </a:cxn>
                <a:cxn ang="0">
                  <a:pos x="4" y="53"/>
                </a:cxn>
                <a:cxn ang="0">
                  <a:pos x="4" y="53"/>
                </a:cxn>
                <a:cxn ang="0">
                  <a:pos x="4" y="48"/>
                </a:cxn>
                <a:cxn ang="0">
                  <a:pos x="4" y="43"/>
                </a:cxn>
                <a:cxn ang="0">
                  <a:pos x="0" y="39"/>
                </a:cxn>
                <a:cxn ang="0">
                  <a:pos x="0" y="34"/>
                </a:cxn>
                <a:cxn ang="0">
                  <a:pos x="0" y="34"/>
                </a:cxn>
                <a:cxn ang="0">
                  <a:pos x="0" y="24"/>
                </a:cxn>
                <a:cxn ang="0">
                  <a:pos x="0" y="19"/>
                </a:cxn>
                <a:cxn ang="0">
                  <a:pos x="0" y="15"/>
                </a:cxn>
                <a:cxn ang="0">
                  <a:pos x="4" y="10"/>
                </a:cxn>
                <a:cxn ang="0">
                  <a:pos x="4" y="10"/>
                </a:cxn>
                <a:cxn ang="0">
                  <a:pos x="4" y="5"/>
                </a:cxn>
                <a:cxn ang="0">
                  <a:pos x="4" y="0"/>
                </a:cxn>
                <a:cxn ang="0">
                  <a:pos x="9" y="0"/>
                </a:cxn>
                <a:cxn ang="0">
                  <a:pos x="9" y="0"/>
                </a:cxn>
                <a:cxn ang="0">
                  <a:pos x="9" y="0"/>
                </a:cxn>
                <a:cxn ang="0">
                  <a:pos x="9" y="0"/>
                </a:cxn>
                <a:cxn ang="0">
                  <a:pos x="14" y="0"/>
                </a:cxn>
                <a:cxn ang="0">
                  <a:pos x="14" y="0"/>
                </a:cxn>
                <a:cxn ang="0">
                  <a:pos x="19" y="0"/>
                </a:cxn>
                <a:cxn ang="0">
                  <a:pos x="19" y="5"/>
                </a:cxn>
                <a:cxn ang="0">
                  <a:pos x="19" y="10"/>
                </a:cxn>
                <a:cxn ang="0">
                  <a:pos x="19" y="10"/>
                </a:cxn>
                <a:cxn ang="0">
                  <a:pos x="24" y="15"/>
                </a:cxn>
                <a:cxn ang="0">
                  <a:pos x="24" y="19"/>
                </a:cxn>
                <a:cxn ang="0">
                  <a:pos x="24" y="24"/>
                </a:cxn>
                <a:cxn ang="0">
                  <a:pos x="24" y="29"/>
                </a:cxn>
                <a:cxn ang="0">
                  <a:pos x="24" y="29"/>
                </a:cxn>
                <a:cxn ang="0">
                  <a:pos x="24" y="34"/>
                </a:cxn>
                <a:cxn ang="0">
                  <a:pos x="24" y="43"/>
                </a:cxn>
                <a:cxn ang="0">
                  <a:pos x="24" y="48"/>
                </a:cxn>
                <a:cxn ang="0">
                  <a:pos x="24" y="48"/>
                </a:cxn>
                <a:cxn ang="0">
                  <a:pos x="24" y="53"/>
                </a:cxn>
                <a:cxn ang="0">
                  <a:pos x="19" y="58"/>
                </a:cxn>
                <a:cxn ang="0">
                  <a:pos x="19" y="63"/>
                </a:cxn>
                <a:cxn ang="0">
                  <a:pos x="19" y="63"/>
                </a:cxn>
                <a:cxn ang="0">
                  <a:pos x="14" y="63"/>
                </a:cxn>
                <a:cxn ang="0">
                  <a:pos x="14" y="63"/>
                </a:cxn>
                <a:cxn ang="0">
                  <a:pos x="14" y="63"/>
                </a:cxn>
              </a:cxnLst>
              <a:rect l="0" t="0" r="r" b="b"/>
              <a:pathLst>
                <a:path w="24" h="63">
                  <a:moveTo>
                    <a:pt x="14" y="63"/>
                  </a:moveTo>
                  <a:lnTo>
                    <a:pt x="14" y="63"/>
                  </a:lnTo>
                  <a:lnTo>
                    <a:pt x="9" y="63"/>
                  </a:lnTo>
                  <a:lnTo>
                    <a:pt x="9" y="63"/>
                  </a:lnTo>
                  <a:lnTo>
                    <a:pt x="4" y="58"/>
                  </a:lnTo>
                  <a:lnTo>
                    <a:pt x="4" y="53"/>
                  </a:lnTo>
                  <a:lnTo>
                    <a:pt x="4" y="53"/>
                  </a:lnTo>
                  <a:lnTo>
                    <a:pt x="4" y="48"/>
                  </a:lnTo>
                  <a:lnTo>
                    <a:pt x="4" y="43"/>
                  </a:lnTo>
                  <a:lnTo>
                    <a:pt x="0" y="39"/>
                  </a:lnTo>
                  <a:lnTo>
                    <a:pt x="0" y="34"/>
                  </a:lnTo>
                  <a:lnTo>
                    <a:pt x="0" y="34"/>
                  </a:lnTo>
                  <a:lnTo>
                    <a:pt x="0" y="24"/>
                  </a:lnTo>
                  <a:lnTo>
                    <a:pt x="0" y="19"/>
                  </a:lnTo>
                  <a:lnTo>
                    <a:pt x="0" y="15"/>
                  </a:lnTo>
                  <a:lnTo>
                    <a:pt x="4" y="10"/>
                  </a:lnTo>
                  <a:lnTo>
                    <a:pt x="4" y="10"/>
                  </a:lnTo>
                  <a:lnTo>
                    <a:pt x="4" y="5"/>
                  </a:lnTo>
                  <a:lnTo>
                    <a:pt x="4" y="0"/>
                  </a:lnTo>
                  <a:lnTo>
                    <a:pt x="9" y="0"/>
                  </a:lnTo>
                  <a:lnTo>
                    <a:pt x="9" y="0"/>
                  </a:lnTo>
                  <a:lnTo>
                    <a:pt x="9" y="0"/>
                  </a:lnTo>
                  <a:lnTo>
                    <a:pt x="9" y="0"/>
                  </a:lnTo>
                  <a:lnTo>
                    <a:pt x="14" y="0"/>
                  </a:lnTo>
                  <a:lnTo>
                    <a:pt x="14" y="0"/>
                  </a:lnTo>
                  <a:lnTo>
                    <a:pt x="19" y="0"/>
                  </a:lnTo>
                  <a:lnTo>
                    <a:pt x="19" y="5"/>
                  </a:lnTo>
                  <a:lnTo>
                    <a:pt x="19" y="10"/>
                  </a:lnTo>
                  <a:lnTo>
                    <a:pt x="19" y="10"/>
                  </a:lnTo>
                  <a:lnTo>
                    <a:pt x="24" y="15"/>
                  </a:lnTo>
                  <a:lnTo>
                    <a:pt x="24" y="19"/>
                  </a:lnTo>
                  <a:lnTo>
                    <a:pt x="24" y="24"/>
                  </a:lnTo>
                  <a:lnTo>
                    <a:pt x="24" y="29"/>
                  </a:lnTo>
                  <a:lnTo>
                    <a:pt x="24" y="29"/>
                  </a:lnTo>
                  <a:lnTo>
                    <a:pt x="24" y="34"/>
                  </a:lnTo>
                  <a:lnTo>
                    <a:pt x="24" y="43"/>
                  </a:lnTo>
                  <a:lnTo>
                    <a:pt x="24" y="48"/>
                  </a:lnTo>
                  <a:lnTo>
                    <a:pt x="24" y="48"/>
                  </a:lnTo>
                  <a:lnTo>
                    <a:pt x="24" y="53"/>
                  </a:lnTo>
                  <a:lnTo>
                    <a:pt x="19" y="58"/>
                  </a:lnTo>
                  <a:lnTo>
                    <a:pt x="19" y="63"/>
                  </a:lnTo>
                  <a:lnTo>
                    <a:pt x="19" y="63"/>
                  </a:lnTo>
                  <a:lnTo>
                    <a:pt x="14" y="63"/>
                  </a:lnTo>
                  <a:lnTo>
                    <a:pt x="14" y="63"/>
                  </a:lnTo>
                  <a:lnTo>
                    <a:pt x="14" y="6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0" name="Freeform 1537"/>
            <p:cNvSpPr>
              <a:spLocks/>
            </p:cNvSpPr>
            <p:nvPr/>
          </p:nvSpPr>
          <p:spPr bwMode="auto">
            <a:xfrm rot="2966587">
              <a:off x="6810766" y="3438526"/>
              <a:ext cx="98425" cy="38100"/>
            </a:xfrm>
            <a:custGeom>
              <a:avLst/>
              <a:gdLst/>
              <a:ahLst/>
              <a:cxnLst>
                <a:cxn ang="0">
                  <a:pos x="0" y="9"/>
                </a:cxn>
                <a:cxn ang="0">
                  <a:pos x="0" y="9"/>
                </a:cxn>
                <a:cxn ang="0">
                  <a:pos x="0" y="4"/>
                </a:cxn>
                <a:cxn ang="0">
                  <a:pos x="0" y="4"/>
                </a:cxn>
                <a:cxn ang="0">
                  <a:pos x="5" y="4"/>
                </a:cxn>
                <a:cxn ang="0">
                  <a:pos x="9" y="4"/>
                </a:cxn>
                <a:cxn ang="0">
                  <a:pos x="14" y="0"/>
                </a:cxn>
                <a:cxn ang="0">
                  <a:pos x="14" y="0"/>
                </a:cxn>
                <a:cxn ang="0">
                  <a:pos x="19" y="0"/>
                </a:cxn>
                <a:cxn ang="0">
                  <a:pos x="29" y="0"/>
                </a:cxn>
                <a:cxn ang="0">
                  <a:pos x="33" y="0"/>
                </a:cxn>
                <a:cxn ang="0">
                  <a:pos x="33" y="0"/>
                </a:cxn>
                <a:cxn ang="0">
                  <a:pos x="38" y="0"/>
                </a:cxn>
                <a:cxn ang="0">
                  <a:pos x="43" y="0"/>
                </a:cxn>
                <a:cxn ang="0">
                  <a:pos x="48" y="0"/>
                </a:cxn>
                <a:cxn ang="0">
                  <a:pos x="53" y="4"/>
                </a:cxn>
                <a:cxn ang="0">
                  <a:pos x="53" y="4"/>
                </a:cxn>
                <a:cxn ang="0">
                  <a:pos x="57" y="4"/>
                </a:cxn>
                <a:cxn ang="0">
                  <a:pos x="62" y="9"/>
                </a:cxn>
                <a:cxn ang="0">
                  <a:pos x="62" y="9"/>
                </a:cxn>
                <a:cxn ang="0">
                  <a:pos x="62" y="9"/>
                </a:cxn>
                <a:cxn ang="0">
                  <a:pos x="62" y="14"/>
                </a:cxn>
                <a:cxn ang="0">
                  <a:pos x="62" y="14"/>
                </a:cxn>
                <a:cxn ang="0">
                  <a:pos x="62" y="14"/>
                </a:cxn>
                <a:cxn ang="0">
                  <a:pos x="62" y="14"/>
                </a:cxn>
                <a:cxn ang="0">
                  <a:pos x="62" y="19"/>
                </a:cxn>
                <a:cxn ang="0">
                  <a:pos x="57" y="19"/>
                </a:cxn>
                <a:cxn ang="0">
                  <a:pos x="53" y="19"/>
                </a:cxn>
                <a:cxn ang="0">
                  <a:pos x="53" y="19"/>
                </a:cxn>
                <a:cxn ang="0">
                  <a:pos x="48" y="24"/>
                </a:cxn>
                <a:cxn ang="0">
                  <a:pos x="43" y="24"/>
                </a:cxn>
                <a:cxn ang="0">
                  <a:pos x="38" y="24"/>
                </a:cxn>
                <a:cxn ang="0">
                  <a:pos x="29" y="24"/>
                </a:cxn>
                <a:cxn ang="0">
                  <a:pos x="29" y="24"/>
                </a:cxn>
                <a:cxn ang="0">
                  <a:pos x="24" y="24"/>
                </a:cxn>
                <a:cxn ang="0">
                  <a:pos x="19" y="24"/>
                </a:cxn>
                <a:cxn ang="0">
                  <a:pos x="14" y="19"/>
                </a:cxn>
                <a:cxn ang="0">
                  <a:pos x="9" y="19"/>
                </a:cxn>
                <a:cxn ang="0">
                  <a:pos x="9" y="19"/>
                </a:cxn>
                <a:cxn ang="0">
                  <a:pos x="5" y="19"/>
                </a:cxn>
                <a:cxn ang="0">
                  <a:pos x="0" y="14"/>
                </a:cxn>
                <a:cxn ang="0">
                  <a:pos x="0" y="14"/>
                </a:cxn>
                <a:cxn ang="0">
                  <a:pos x="0" y="14"/>
                </a:cxn>
                <a:cxn ang="0">
                  <a:pos x="0" y="9"/>
                </a:cxn>
                <a:cxn ang="0">
                  <a:pos x="0" y="9"/>
                </a:cxn>
              </a:cxnLst>
              <a:rect l="0" t="0" r="r" b="b"/>
              <a:pathLst>
                <a:path w="62" h="24">
                  <a:moveTo>
                    <a:pt x="0" y="9"/>
                  </a:moveTo>
                  <a:lnTo>
                    <a:pt x="0" y="9"/>
                  </a:lnTo>
                  <a:lnTo>
                    <a:pt x="0" y="4"/>
                  </a:lnTo>
                  <a:lnTo>
                    <a:pt x="0" y="4"/>
                  </a:lnTo>
                  <a:lnTo>
                    <a:pt x="5" y="4"/>
                  </a:lnTo>
                  <a:lnTo>
                    <a:pt x="9" y="4"/>
                  </a:lnTo>
                  <a:lnTo>
                    <a:pt x="14" y="0"/>
                  </a:lnTo>
                  <a:lnTo>
                    <a:pt x="14" y="0"/>
                  </a:lnTo>
                  <a:lnTo>
                    <a:pt x="19" y="0"/>
                  </a:lnTo>
                  <a:lnTo>
                    <a:pt x="29" y="0"/>
                  </a:lnTo>
                  <a:lnTo>
                    <a:pt x="33" y="0"/>
                  </a:lnTo>
                  <a:lnTo>
                    <a:pt x="33" y="0"/>
                  </a:lnTo>
                  <a:lnTo>
                    <a:pt x="38" y="0"/>
                  </a:lnTo>
                  <a:lnTo>
                    <a:pt x="43" y="0"/>
                  </a:lnTo>
                  <a:lnTo>
                    <a:pt x="48" y="0"/>
                  </a:lnTo>
                  <a:lnTo>
                    <a:pt x="53" y="4"/>
                  </a:lnTo>
                  <a:lnTo>
                    <a:pt x="53" y="4"/>
                  </a:lnTo>
                  <a:lnTo>
                    <a:pt x="57" y="4"/>
                  </a:lnTo>
                  <a:lnTo>
                    <a:pt x="62" y="9"/>
                  </a:lnTo>
                  <a:lnTo>
                    <a:pt x="62" y="9"/>
                  </a:lnTo>
                  <a:lnTo>
                    <a:pt x="62" y="9"/>
                  </a:lnTo>
                  <a:lnTo>
                    <a:pt x="62" y="14"/>
                  </a:lnTo>
                  <a:lnTo>
                    <a:pt x="62" y="14"/>
                  </a:lnTo>
                  <a:lnTo>
                    <a:pt x="62" y="14"/>
                  </a:lnTo>
                  <a:lnTo>
                    <a:pt x="62" y="14"/>
                  </a:lnTo>
                  <a:lnTo>
                    <a:pt x="62" y="19"/>
                  </a:lnTo>
                  <a:lnTo>
                    <a:pt x="57" y="19"/>
                  </a:lnTo>
                  <a:lnTo>
                    <a:pt x="53" y="19"/>
                  </a:lnTo>
                  <a:lnTo>
                    <a:pt x="53" y="19"/>
                  </a:lnTo>
                  <a:lnTo>
                    <a:pt x="48" y="24"/>
                  </a:lnTo>
                  <a:lnTo>
                    <a:pt x="43" y="24"/>
                  </a:lnTo>
                  <a:lnTo>
                    <a:pt x="38" y="24"/>
                  </a:lnTo>
                  <a:lnTo>
                    <a:pt x="29" y="24"/>
                  </a:lnTo>
                  <a:lnTo>
                    <a:pt x="29" y="24"/>
                  </a:lnTo>
                  <a:lnTo>
                    <a:pt x="24" y="24"/>
                  </a:lnTo>
                  <a:lnTo>
                    <a:pt x="19" y="24"/>
                  </a:lnTo>
                  <a:lnTo>
                    <a:pt x="14" y="19"/>
                  </a:lnTo>
                  <a:lnTo>
                    <a:pt x="9" y="19"/>
                  </a:lnTo>
                  <a:lnTo>
                    <a:pt x="9" y="19"/>
                  </a:lnTo>
                  <a:lnTo>
                    <a:pt x="5" y="19"/>
                  </a:lnTo>
                  <a:lnTo>
                    <a:pt x="0" y="14"/>
                  </a:lnTo>
                  <a:lnTo>
                    <a:pt x="0" y="14"/>
                  </a:lnTo>
                  <a:lnTo>
                    <a:pt x="0" y="14"/>
                  </a:lnTo>
                  <a:lnTo>
                    <a:pt x="0" y="9"/>
                  </a:lnTo>
                  <a:lnTo>
                    <a:pt x="0"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1" name="Freeform 1538"/>
            <p:cNvSpPr>
              <a:spLocks/>
            </p:cNvSpPr>
            <p:nvPr/>
          </p:nvSpPr>
          <p:spPr bwMode="auto">
            <a:xfrm rot="2966587">
              <a:off x="6602803" y="3609976"/>
              <a:ext cx="106363" cy="30162"/>
            </a:xfrm>
            <a:custGeom>
              <a:avLst/>
              <a:gdLst/>
              <a:ahLst/>
              <a:cxnLst>
                <a:cxn ang="0">
                  <a:pos x="0" y="9"/>
                </a:cxn>
                <a:cxn ang="0">
                  <a:pos x="0" y="5"/>
                </a:cxn>
                <a:cxn ang="0">
                  <a:pos x="0" y="5"/>
                </a:cxn>
                <a:cxn ang="0">
                  <a:pos x="5" y="5"/>
                </a:cxn>
                <a:cxn ang="0">
                  <a:pos x="5" y="0"/>
                </a:cxn>
                <a:cxn ang="0">
                  <a:pos x="10" y="0"/>
                </a:cxn>
                <a:cxn ang="0">
                  <a:pos x="14" y="0"/>
                </a:cxn>
                <a:cxn ang="0">
                  <a:pos x="19" y="0"/>
                </a:cxn>
                <a:cxn ang="0">
                  <a:pos x="24" y="0"/>
                </a:cxn>
                <a:cxn ang="0">
                  <a:pos x="29" y="0"/>
                </a:cxn>
                <a:cxn ang="0">
                  <a:pos x="34" y="0"/>
                </a:cxn>
                <a:cxn ang="0">
                  <a:pos x="34" y="0"/>
                </a:cxn>
                <a:cxn ang="0">
                  <a:pos x="38" y="0"/>
                </a:cxn>
                <a:cxn ang="0">
                  <a:pos x="43" y="0"/>
                </a:cxn>
                <a:cxn ang="0">
                  <a:pos x="48" y="0"/>
                </a:cxn>
                <a:cxn ang="0">
                  <a:pos x="53" y="0"/>
                </a:cxn>
                <a:cxn ang="0">
                  <a:pos x="58" y="0"/>
                </a:cxn>
                <a:cxn ang="0">
                  <a:pos x="58" y="5"/>
                </a:cxn>
                <a:cxn ang="0">
                  <a:pos x="62" y="5"/>
                </a:cxn>
                <a:cxn ang="0">
                  <a:pos x="62" y="5"/>
                </a:cxn>
                <a:cxn ang="0">
                  <a:pos x="67" y="9"/>
                </a:cxn>
                <a:cxn ang="0">
                  <a:pos x="67" y="9"/>
                </a:cxn>
                <a:cxn ang="0">
                  <a:pos x="67" y="9"/>
                </a:cxn>
                <a:cxn ang="0">
                  <a:pos x="67" y="14"/>
                </a:cxn>
                <a:cxn ang="0">
                  <a:pos x="62" y="14"/>
                </a:cxn>
                <a:cxn ang="0">
                  <a:pos x="62" y="14"/>
                </a:cxn>
                <a:cxn ang="0">
                  <a:pos x="58" y="19"/>
                </a:cxn>
                <a:cxn ang="0">
                  <a:pos x="58" y="19"/>
                </a:cxn>
                <a:cxn ang="0">
                  <a:pos x="53" y="19"/>
                </a:cxn>
                <a:cxn ang="0">
                  <a:pos x="48" y="19"/>
                </a:cxn>
                <a:cxn ang="0">
                  <a:pos x="43" y="19"/>
                </a:cxn>
                <a:cxn ang="0">
                  <a:pos x="38" y="19"/>
                </a:cxn>
                <a:cxn ang="0">
                  <a:pos x="34" y="19"/>
                </a:cxn>
                <a:cxn ang="0">
                  <a:pos x="34" y="19"/>
                </a:cxn>
                <a:cxn ang="0">
                  <a:pos x="29" y="19"/>
                </a:cxn>
                <a:cxn ang="0">
                  <a:pos x="24" y="19"/>
                </a:cxn>
                <a:cxn ang="0">
                  <a:pos x="19" y="19"/>
                </a:cxn>
                <a:cxn ang="0">
                  <a:pos x="14" y="19"/>
                </a:cxn>
                <a:cxn ang="0">
                  <a:pos x="10" y="14"/>
                </a:cxn>
                <a:cxn ang="0">
                  <a:pos x="5" y="14"/>
                </a:cxn>
                <a:cxn ang="0">
                  <a:pos x="5" y="14"/>
                </a:cxn>
                <a:cxn ang="0">
                  <a:pos x="0" y="9"/>
                </a:cxn>
                <a:cxn ang="0">
                  <a:pos x="0" y="9"/>
                </a:cxn>
                <a:cxn ang="0">
                  <a:pos x="0" y="9"/>
                </a:cxn>
                <a:cxn ang="0">
                  <a:pos x="0" y="9"/>
                </a:cxn>
              </a:cxnLst>
              <a:rect l="0" t="0" r="r" b="b"/>
              <a:pathLst>
                <a:path w="67" h="19">
                  <a:moveTo>
                    <a:pt x="0" y="9"/>
                  </a:moveTo>
                  <a:lnTo>
                    <a:pt x="0" y="5"/>
                  </a:lnTo>
                  <a:lnTo>
                    <a:pt x="0" y="5"/>
                  </a:lnTo>
                  <a:lnTo>
                    <a:pt x="5" y="5"/>
                  </a:lnTo>
                  <a:lnTo>
                    <a:pt x="5" y="0"/>
                  </a:lnTo>
                  <a:lnTo>
                    <a:pt x="10" y="0"/>
                  </a:lnTo>
                  <a:lnTo>
                    <a:pt x="14" y="0"/>
                  </a:lnTo>
                  <a:lnTo>
                    <a:pt x="19" y="0"/>
                  </a:lnTo>
                  <a:lnTo>
                    <a:pt x="24" y="0"/>
                  </a:lnTo>
                  <a:lnTo>
                    <a:pt x="29" y="0"/>
                  </a:lnTo>
                  <a:lnTo>
                    <a:pt x="34" y="0"/>
                  </a:lnTo>
                  <a:lnTo>
                    <a:pt x="34" y="0"/>
                  </a:lnTo>
                  <a:lnTo>
                    <a:pt x="38" y="0"/>
                  </a:lnTo>
                  <a:lnTo>
                    <a:pt x="43" y="0"/>
                  </a:lnTo>
                  <a:lnTo>
                    <a:pt x="48" y="0"/>
                  </a:lnTo>
                  <a:lnTo>
                    <a:pt x="53" y="0"/>
                  </a:lnTo>
                  <a:lnTo>
                    <a:pt x="58" y="0"/>
                  </a:lnTo>
                  <a:lnTo>
                    <a:pt x="58" y="5"/>
                  </a:lnTo>
                  <a:lnTo>
                    <a:pt x="62" y="5"/>
                  </a:lnTo>
                  <a:lnTo>
                    <a:pt x="62" y="5"/>
                  </a:lnTo>
                  <a:lnTo>
                    <a:pt x="67" y="9"/>
                  </a:lnTo>
                  <a:lnTo>
                    <a:pt x="67" y="9"/>
                  </a:lnTo>
                  <a:lnTo>
                    <a:pt x="67" y="9"/>
                  </a:lnTo>
                  <a:lnTo>
                    <a:pt x="67" y="14"/>
                  </a:lnTo>
                  <a:lnTo>
                    <a:pt x="62" y="14"/>
                  </a:lnTo>
                  <a:lnTo>
                    <a:pt x="62" y="14"/>
                  </a:lnTo>
                  <a:lnTo>
                    <a:pt x="58" y="19"/>
                  </a:lnTo>
                  <a:lnTo>
                    <a:pt x="58" y="19"/>
                  </a:lnTo>
                  <a:lnTo>
                    <a:pt x="53" y="19"/>
                  </a:lnTo>
                  <a:lnTo>
                    <a:pt x="48" y="19"/>
                  </a:lnTo>
                  <a:lnTo>
                    <a:pt x="43" y="19"/>
                  </a:lnTo>
                  <a:lnTo>
                    <a:pt x="38" y="19"/>
                  </a:lnTo>
                  <a:lnTo>
                    <a:pt x="34" y="19"/>
                  </a:lnTo>
                  <a:lnTo>
                    <a:pt x="34" y="19"/>
                  </a:lnTo>
                  <a:lnTo>
                    <a:pt x="29" y="19"/>
                  </a:lnTo>
                  <a:lnTo>
                    <a:pt x="24" y="19"/>
                  </a:lnTo>
                  <a:lnTo>
                    <a:pt x="19" y="19"/>
                  </a:lnTo>
                  <a:lnTo>
                    <a:pt x="14" y="19"/>
                  </a:lnTo>
                  <a:lnTo>
                    <a:pt x="10" y="14"/>
                  </a:lnTo>
                  <a:lnTo>
                    <a:pt x="5" y="14"/>
                  </a:lnTo>
                  <a:lnTo>
                    <a:pt x="5" y="14"/>
                  </a:lnTo>
                  <a:lnTo>
                    <a:pt x="0" y="9"/>
                  </a:lnTo>
                  <a:lnTo>
                    <a:pt x="0" y="9"/>
                  </a:lnTo>
                  <a:lnTo>
                    <a:pt x="0" y="9"/>
                  </a:lnTo>
                  <a:lnTo>
                    <a:pt x="0" y="9"/>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2" name="Freeform 1539"/>
            <p:cNvSpPr>
              <a:spLocks/>
            </p:cNvSpPr>
            <p:nvPr/>
          </p:nvSpPr>
          <p:spPr bwMode="auto">
            <a:xfrm rot="2966587">
              <a:off x="6556766" y="4324351"/>
              <a:ext cx="84137" cy="68262"/>
            </a:xfrm>
            <a:custGeom>
              <a:avLst/>
              <a:gdLst/>
              <a:ahLst/>
              <a:cxnLst>
                <a:cxn ang="0">
                  <a:pos x="53" y="0"/>
                </a:cxn>
                <a:cxn ang="0">
                  <a:pos x="53" y="0"/>
                </a:cxn>
                <a:cxn ang="0">
                  <a:pos x="53" y="5"/>
                </a:cxn>
                <a:cxn ang="0">
                  <a:pos x="53" y="5"/>
                </a:cxn>
                <a:cxn ang="0">
                  <a:pos x="53" y="9"/>
                </a:cxn>
                <a:cxn ang="0">
                  <a:pos x="53" y="14"/>
                </a:cxn>
                <a:cxn ang="0">
                  <a:pos x="48" y="14"/>
                </a:cxn>
                <a:cxn ang="0">
                  <a:pos x="48" y="19"/>
                </a:cxn>
                <a:cxn ang="0">
                  <a:pos x="43" y="24"/>
                </a:cxn>
                <a:cxn ang="0">
                  <a:pos x="39" y="24"/>
                </a:cxn>
                <a:cxn ang="0">
                  <a:pos x="34" y="29"/>
                </a:cxn>
                <a:cxn ang="0">
                  <a:pos x="34" y="29"/>
                </a:cxn>
                <a:cxn ang="0">
                  <a:pos x="29" y="33"/>
                </a:cxn>
                <a:cxn ang="0">
                  <a:pos x="24" y="33"/>
                </a:cxn>
                <a:cxn ang="0">
                  <a:pos x="24" y="38"/>
                </a:cxn>
                <a:cxn ang="0">
                  <a:pos x="19" y="38"/>
                </a:cxn>
                <a:cxn ang="0">
                  <a:pos x="15" y="43"/>
                </a:cxn>
                <a:cxn ang="0">
                  <a:pos x="10" y="43"/>
                </a:cxn>
                <a:cxn ang="0">
                  <a:pos x="10" y="43"/>
                </a:cxn>
                <a:cxn ang="0">
                  <a:pos x="5" y="43"/>
                </a:cxn>
                <a:cxn ang="0">
                  <a:pos x="5" y="43"/>
                </a:cxn>
                <a:cxn ang="0">
                  <a:pos x="0" y="43"/>
                </a:cxn>
                <a:cxn ang="0">
                  <a:pos x="0" y="43"/>
                </a:cxn>
                <a:cxn ang="0">
                  <a:pos x="0" y="38"/>
                </a:cxn>
                <a:cxn ang="0">
                  <a:pos x="0" y="38"/>
                </a:cxn>
                <a:cxn ang="0">
                  <a:pos x="0" y="33"/>
                </a:cxn>
                <a:cxn ang="0">
                  <a:pos x="0" y="33"/>
                </a:cxn>
                <a:cxn ang="0">
                  <a:pos x="5" y="29"/>
                </a:cxn>
                <a:cxn ang="0">
                  <a:pos x="5" y="24"/>
                </a:cxn>
                <a:cxn ang="0">
                  <a:pos x="10" y="24"/>
                </a:cxn>
                <a:cxn ang="0">
                  <a:pos x="15" y="19"/>
                </a:cxn>
                <a:cxn ang="0">
                  <a:pos x="15" y="14"/>
                </a:cxn>
                <a:cxn ang="0">
                  <a:pos x="19" y="9"/>
                </a:cxn>
                <a:cxn ang="0">
                  <a:pos x="19" y="9"/>
                </a:cxn>
                <a:cxn ang="0">
                  <a:pos x="24" y="9"/>
                </a:cxn>
                <a:cxn ang="0">
                  <a:pos x="29" y="5"/>
                </a:cxn>
                <a:cxn ang="0">
                  <a:pos x="34" y="5"/>
                </a:cxn>
                <a:cxn ang="0">
                  <a:pos x="39" y="0"/>
                </a:cxn>
                <a:cxn ang="0">
                  <a:pos x="39" y="0"/>
                </a:cxn>
                <a:cxn ang="0">
                  <a:pos x="43" y="0"/>
                </a:cxn>
                <a:cxn ang="0">
                  <a:pos x="48" y="0"/>
                </a:cxn>
                <a:cxn ang="0">
                  <a:pos x="48" y="0"/>
                </a:cxn>
                <a:cxn ang="0">
                  <a:pos x="53" y="0"/>
                </a:cxn>
                <a:cxn ang="0">
                  <a:pos x="53" y="0"/>
                </a:cxn>
                <a:cxn ang="0">
                  <a:pos x="53" y="0"/>
                </a:cxn>
              </a:cxnLst>
              <a:rect l="0" t="0" r="r" b="b"/>
              <a:pathLst>
                <a:path w="53" h="43">
                  <a:moveTo>
                    <a:pt x="53" y="0"/>
                  </a:moveTo>
                  <a:lnTo>
                    <a:pt x="53" y="0"/>
                  </a:lnTo>
                  <a:lnTo>
                    <a:pt x="53" y="5"/>
                  </a:lnTo>
                  <a:lnTo>
                    <a:pt x="53" y="5"/>
                  </a:lnTo>
                  <a:lnTo>
                    <a:pt x="53" y="9"/>
                  </a:lnTo>
                  <a:lnTo>
                    <a:pt x="53" y="14"/>
                  </a:lnTo>
                  <a:lnTo>
                    <a:pt x="48" y="14"/>
                  </a:lnTo>
                  <a:lnTo>
                    <a:pt x="48" y="19"/>
                  </a:lnTo>
                  <a:lnTo>
                    <a:pt x="43" y="24"/>
                  </a:lnTo>
                  <a:lnTo>
                    <a:pt x="39" y="24"/>
                  </a:lnTo>
                  <a:lnTo>
                    <a:pt x="34" y="29"/>
                  </a:lnTo>
                  <a:lnTo>
                    <a:pt x="34" y="29"/>
                  </a:lnTo>
                  <a:lnTo>
                    <a:pt x="29" y="33"/>
                  </a:lnTo>
                  <a:lnTo>
                    <a:pt x="24" y="33"/>
                  </a:lnTo>
                  <a:lnTo>
                    <a:pt x="24" y="38"/>
                  </a:lnTo>
                  <a:lnTo>
                    <a:pt x="19" y="38"/>
                  </a:lnTo>
                  <a:lnTo>
                    <a:pt x="15" y="43"/>
                  </a:lnTo>
                  <a:lnTo>
                    <a:pt x="10" y="43"/>
                  </a:lnTo>
                  <a:lnTo>
                    <a:pt x="10" y="43"/>
                  </a:lnTo>
                  <a:lnTo>
                    <a:pt x="5" y="43"/>
                  </a:lnTo>
                  <a:lnTo>
                    <a:pt x="5" y="43"/>
                  </a:lnTo>
                  <a:lnTo>
                    <a:pt x="0" y="43"/>
                  </a:lnTo>
                  <a:lnTo>
                    <a:pt x="0" y="43"/>
                  </a:lnTo>
                  <a:lnTo>
                    <a:pt x="0" y="38"/>
                  </a:lnTo>
                  <a:lnTo>
                    <a:pt x="0" y="38"/>
                  </a:lnTo>
                  <a:lnTo>
                    <a:pt x="0" y="33"/>
                  </a:lnTo>
                  <a:lnTo>
                    <a:pt x="0" y="33"/>
                  </a:lnTo>
                  <a:lnTo>
                    <a:pt x="5" y="29"/>
                  </a:lnTo>
                  <a:lnTo>
                    <a:pt x="5" y="24"/>
                  </a:lnTo>
                  <a:lnTo>
                    <a:pt x="10" y="24"/>
                  </a:lnTo>
                  <a:lnTo>
                    <a:pt x="15" y="19"/>
                  </a:lnTo>
                  <a:lnTo>
                    <a:pt x="15" y="14"/>
                  </a:lnTo>
                  <a:lnTo>
                    <a:pt x="19" y="9"/>
                  </a:lnTo>
                  <a:lnTo>
                    <a:pt x="19" y="9"/>
                  </a:lnTo>
                  <a:lnTo>
                    <a:pt x="24" y="9"/>
                  </a:lnTo>
                  <a:lnTo>
                    <a:pt x="29" y="5"/>
                  </a:lnTo>
                  <a:lnTo>
                    <a:pt x="34" y="5"/>
                  </a:lnTo>
                  <a:lnTo>
                    <a:pt x="39" y="0"/>
                  </a:lnTo>
                  <a:lnTo>
                    <a:pt x="39" y="0"/>
                  </a:lnTo>
                  <a:lnTo>
                    <a:pt x="43" y="0"/>
                  </a:lnTo>
                  <a:lnTo>
                    <a:pt x="48" y="0"/>
                  </a:lnTo>
                  <a:lnTo>
                    <a:pt x="48" y="0"/>
                  </a:lnTo>
                  <a:lnTo>
                    <a:pt x="53" y="0"/>
                  </a:lnTo>
                  <a:lnTo>
                    <a:pt x="53" y="0"/>
                  </a:lnTo>
                  <a:lnTo>
                    <a:pt x="53"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3" name="Freeform 1540"/>
            <p:cNvSpPr>
              <a:spLocks/>
            </p:cNvSpPr>
            <p:nvPr/>
          </p:nvSpPr>
          <p:spPr bwMode="auto">
            <a:xfrm rot="2966587">
              <a:off x="6516285" y="4609307"/>
              <a:ext cx="98425" cy="46037"/>
            </a:xfrm>
            <a:custGeom>
              <a:avLst/>
              <a:gdLst/>
              <a:ahLst/>
              <a:cxnLst>
                <a:cxn ang="0">
                  <a:pos x="0" y="20"/>
                </a:cxn>
                <a:cxn ang="0">
                  <a:pos x="0" y="20"/>
                </a:cxn>
                <a:cxn ang="0">
                  <a:pos x="0" y="20"/>
                </a:cxn>
                <a:cxn ang="0">
                  <a:pos x="0" y="15"/>
                </a:cxn>
                <a:cxn ang="0">
                  <a:pos x="5" y="15"/>
                </a:cxn>
                <a:cxn ang="0">
                  <a:pos x="9" y="10"/>
                </a:cxn>
                <a:cxn ang="0">
                  <a:pos x="9" y="10"/>
                </a:cxn>
                <a:cxn ang="0">
                  <a:pos x="14" y="5"/>
                </a:cxn>
                <a:cxn ang="0">
                  <a:pos x="19" y="5"/>
                </a:cxn>
                <a:cxn ang="0">
                  <a:pos x="24" y="5"/>
                </a:cxn>
                <a:cxn ang="0">
                  <a:pos x="29" y="0"/>
                </a:cxn>
                <a:cxn ang="0">
                  <a:pos x="29" y="0"/>
                </a:cxn>
                <a:cxn ang="0">
                  <a:pos x="33" y="0"/>
                </a:cxn>
                <a:cxn ang="0">
                  <a:pos x="38" y="0"/>
                </a:cxn>
                <a:cxn ang="0">
                  <a:pos x="43" y="0"/>
                </a:cxn>
                <a:cxn ang="0">
                  <a:pos x="48" y="0"/>
                </a:cxn>
                <a:cxn ang="0">
                  <a:pos x="53" y="0"/>
                </a:cxn>
                <a:cxn ang="0">
                  <a:pos x="57" y="0"/>
                </a:cxn>
                <a:cxn ang="0">
                  <a:pos x="57" y="0"/>
                </a:cxn>
                <a:cxn ang="0">
                  <a:pos x="62" y="0"/>
                </a:cxn>
                <a:cxn ang="0">
                  <a:pos x="62" y="0"/>
                </a:cxn>
                <a:cxn ang="0">
                  <a:pos x="62" y="5"/>
                </a:cxn>
                <a:cxn ang="0">
                  <a:pos x="62" y="5"/>
                </a:cxn>
                <a:cxn ang="0">
                  <a:pos x="62" y="5"/>
                </a:cxn>
                <a:cxn ang="0">
                  <a:pos x="62" y="5"/>
                </a:cxn>
                <a:cxn ang="0">
                  <a:pos x="62" y="10"/>
                </a:cxn>
                <a:cxn ang="0">
                  <a:pos x="62" y="10"/>
                </a:cxn>
                <a:cxn ang="0">
                  <a:pos x="57" y="15"/>
                </a:cxn>
                <a:cxn ang="0">
                  <a:pos x="53" y="15"/>
                </a:cxn>
                <a:cxn ang="0">
                  <a:pos x="48" y="20"/>
                </a:cxn>
                <a:cxn ang="0">
                  <a:pos x="43" y="20"/>
                </a:cxn>
                <a:cxn ang="0">
                  <a:pos x="38" y="20"/>
                </a:cxn>
                <a:cxn ang="0">
                  <a:pos x="33" y="24"/>
                </a:cxn>
                <a:cxn ang="0">
                  <a:pos x="33" y="24"/>
                </a:cxn>
                <a:cxn ang="0">
                  <a:pos x="29" y="24"/>
                </a:cxn>
                <a:cxn ang="0">
                  <a:pos x="24" y="24"/>
                </a:cxn>
                <a:cxn ang="0">
                  <a:pos x="19" y="24"/>
                </a:cxn>
                <a:cxn ang="0">
                  <a:pos x="14" y="29"/>
                </a:cxn>
                <a:cxn ang="0">
                  <a:pos x="9" y="29"/>
                </a:cxn>
                <a:cxn ang="0">
                  <a:pos x="9" y="24"/>
                </a:cxn>
                <a:cxn ang="0">
                  <a:pos x="5" y="24"/>
                </a:cxn>
                <a:cxn ang="0">
                  <a:pos x="5" y="24"/>
                </a:cxn>
                <a:cxn ang="0">
                  <a:pos x="0" y="24"/>
                </a:cxn>
                <a:cxn ang="0">
                  <a:pos x="0" y="20"/>
                </a:cxn>
                <a:cxn ang="0">
                  <a:pos x="0" y="20"/>
                </a:cxn>
              </a:cxnLst>
              <a:rect l="0" t="0" r="r" b="b"/>
              <a:pathLst>
                <a:path w="62" h="29">
                  <a:moveTo>
                    <a:pt x="0" y="20"/>
                  </a:moveTo>
                  <a:lnTo>
                    <a:pt x="0" y="20"/>
                  </a:lnTo>
                  <a:lnTo>
                    <a:pt x="0" y="20"/>
                  </a:lnTo>
                  <a:lnTo>
                    <a:pt x="0" y="15"/>
                  </a:lnTo>
                  <a:lnTo>
                    <a:pt x="5" y="15"/>
                  </a:lnTo>
                  <a:lnTo>
                    <a:pt x="9" y="10"/>
                  </a:lnTo>
                  <a:lnTo>
                    <a:pt x="9" y="10"/>
                  </a:lnTo>
                  <a:lnTo>
                    <a:pt x="14" y="5"/>
                  </a:lnTo>
                  <a:lnTo>
                    <a:pt x="19" y="5"/>
                  </a:lnTo>
                  <a:lnTo>
                    <a:pt x="24" y="5"/>
                  </a:lnTo>
                  <a:lnTo>
                    <a:pt x="29" y="0"/>
                  </a:lnTo>
                  <a:lnTo>
                    <a:pt x="29" y="0"/>
                  </a:lnTo>
                  <a:lnTo>
                    <a:pt x="33" y="0"/>
                  </a:lnTo>
                  <a:lnTo>
                    <a:pt x="38" y="0"/>
                  </a:lnTo>
                  <a:lnTo>
                    <a:pt x="43" y="0"/>
                  </a:lnTo>
                  <a:lnTo>
                    <a:pt x="48" y="0"/>
                  </a:lnTo>
                  <a:lnTo>
                    <a:pt x="53" y="0"/>
                  </a:lnTo>
                  <a:lnTo>
                    <a:pt x="57" y="0"/>
                  </a:lnTo>
                  <a:lnTo>
                    <a:pt x="57" y="0"/>
                  </a:lnTo>
                  <a:lnTo>
                    <a:pt x="62" y="0"/>
                  </a:lnTo>
                  <a:lnTo>
                    <a:pt x="62" y="0"/>
                  </a:lnTo>
                  <a:lnTo>
                    <a:pt x="62" y="5"/>
                  </a:lnTo>
                  <a:lnTo>
                    <a:pt x="62" y="5"/>
                  </a:lnTo>
                  <a:lnTo>
                    <a:pt x="62" y="5"/>
                  </a:lnTo>
                  <a:lnTo>
                    <a:pt x="62" y="5"/>
                  </a:lnTo>
                  <a:lnTo>
                    <a:pt x="62" y="10"/>
                  </a:lnTo>
                  <a:lnTo>
                    <a:pt x="62" y="10"/>
                  </a:lnTo>
                  <a:lnTo>
                    <a:pt x="57" y="15"/>
                  </a:lnTo>
                  <a:lnTo>
                    <a:pt x="53" y="15"/>
                  </a:lnTo>
                  <a:lnTo>
                    <a:pt x="48" y="20"/>
                  </a:lnTo>
                  <a:lnTo>
                    <a:pt x="43" y="20"/>
                  </a:lnTo>
                  <a:lnTo>
                    <a:pt x="38" y="20"/>
                  </a:lnTo>
                  <a:lnTo>
                    <a:pt x="33" y="24"/>
                  </a:lnTo>
                  <a:lnTo>
                    <a:pt x="33" y="24"/>
                  </a:lnTo>
                  <a:lnTo>
                    <a:pt x="29" y="24"/>
                  </a:lnTo>
                  <a:lnTo>
                    <a:pt x="24" y="24"/>
                  </a:lnTo>
                  <a:lnTo>
                    <a:pt x="19" y="24"/>
                  </a:lnTo>
                  <a:lnTo>
                    <a:pt x="14" y="29"/>
                  </a:lnTo>
                  <a:lnTo>
                    <a:pt x="9" y="29"/>
                  </a:lnTo>
                  <a:lnTo>
                    <a:pt x="9" y="24"/>
                  </a:lnTo>
                  <a:lnTo>
                    <a:pt x="5" y="24"/>
                  </a:lnTo>
                  <a:lnTo>
                    <a:pt x="5" y="24"/>
                  </a:lnTo>
                  <a:lnTo>
                    <a:pt x="0" y="24"/>
                  </a:lnTo>
                  <a:lnTo>
                    <a:pt x="0" y="20"/>
                  </a:lnTo>
                  <a:lnTo>
                    <a:pt x="0" y="2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4" name="Freeform 1541"/>
            <p:cNvSpPr>
              <a:spLocks/>
            </p:cNvSpPr>
            <p:nvPr/>
          </p:nvSpPr>
          <p:spPr bwMode="auto">
            <a:xfrm rot="2966587">
              <a:off x="6677416" y="4476750"/>
              <a:ext cx="76200" cy="82550"/>
            </a:xfrm>
            <a:custGeom>
              <a:avLst/>
              <a:gdLst/>
              <a:ahLst/>
              <a:cxnLst>
                <a:cxn ang="0">
                  <a:pos x="0" y="0"/>
                </a:cxn>
                <a:cxn ang="0">
                  <a:pos x="5" y="0"/>
                </a:cxn>
                <a:cxn ang="0">
                  <a:pos x="5" y="0"/>
                </a:cxn>
                <a:cxn ang="0">
                  <a:pos x="10" y="0"/>
                </a:cxn>
                <a:cxn ang="0">
                  <a:pos x="10" y="0"/>
                </a:cxn>
                <a:cxn ang="0">
                  <a:pos x="15" y="4"/>
                </a:cxn>
                <a:cxn ang="0">
                  <a:pos x="19" y="4"/>
                </a:cxn>
                <a:cxn ang="0">
                  <a:pos x="19" y="9"/>
                </a:cxn>
                <a:cxn ang="0">
                  <a:pos x="24" y="14"/>
                </a:cxn>
                <a:cxn ang="0">
                  <a:pos x="29" y="14"/>
                </a:cxn>
                <a:cxn ang="0">
                  <a:pos x="34" y="19"/>
                </a:cxn>
                <a:cxn ang="0">
                  <a:pos x="34" y="19"/>
                </a:cxn>
                <a:cxn ang="0">
                  <a:pos x="34" y="24"/>
                </a:cxn>
                <a:cxn ang="0">
                  <a:pos x="39" y="28"/>
                </a:cxn>
                <a:cxn ang="0">
                  <a:pos x="39" y="33"/>
                </a:cxn>
                <a:cxn ang="0">
                  <a:pos x="43" y="38"/>
                </a:cxn>
                <a:cxn ang="0">
                  <a:pos x="43" y="38"/>
                </a:cxn>
                <a:cxn ang="0">
                  <a:pos x="43" y="43"/>
                </a:cxn>
                <a:cxn ang="0">
                  <a:pos x="48" y="48"/>
                </a:cxn>
                <a:cxn ang="0">
                  <a:pos x="48" y="48"/>
                </a:cxn>
                <a:cxn ang="0">
                  <a:pos x="43" y="52"/>
                </a:cxn>
                <a:cxn ang="0">
                  <a:pos x="43" y="52"/>
                </a:cxn>
                <a:cxn ang="0">
                  <a:pos x="43" y="52"/>
                </a:cxn>
                <a:cxn ang="0">
                  <a:pos x="43" y="52"/>
                </a:cxn>
                <a:cxn ang="0">
                  <a:pos x="39" y="52"/>
                </a:cxn>
                <a:cxn ang="0">
                  <a:pos x="39" y="52"/>
                </a:cxn>
                <a:cxn ang="0">
                  <a:pos x="34" y="52"/>
                </a:cxn>
                <a:cxn ang="0">
                  <a:pos x="34" y="52"/>
                </a:cxn>
                <a:cxn ang="0">
                  <a:pos x="29" y="48"/>
                </a:cxn>
                <a:cxn ang="0">
                  <a:pos x="24" y="48"/>
                </a:cxn>
                <a:cxn ang="0">
                  <a:pos x="19" y="43"/>
                </a:cxn>
                <a:cxn ang="0">
                  <a:pos x="19" y="38"/>
                </a:cxn>
                <a:cxn ang="0">
                  <a:pos x="15" y="33"/>
                </a:cxn>
                <a:cxn ang="0">
                  <a:pos x="15" y="33"/>
                </a:cxn>
                <a:cxn ang="0">
                  <a:pos x="10" y="28"/>
                </a:cxn>
                <a:cxn ang="0">
                  <a:pos x="10" y="24"/>
                </a:cxn>
                <a:cxn ang="0">
                  <a:pos x="5" y="24"/>
                </a:cxn>
                <a:cxn ang="0">
                  <a:pos x="5" y="19"/>
                </a:cxn>
                <a:cxn ang="0">
                  <a:pos x="0" y="14"/>
                </a:cxn>
                <a:cxn ang="0">
                  <a:pos x="0" y="9"/>
                </a:cxn>
                <a:cxn ang="0">
                  <a:pos x="0" y="9"/>
                </a:cxn>
                <a:cxn ang="0">
                  <a:pos x="0" y="4"/>
                </a:cxn>
                <a:cxn ang="0">
                  <a:pos x="0" y="4"/>
                </a:cxn>
                <a:cxn ang="0">
                  <a:pos x="0" y="0"/>
                </a:cxn>
                <a:cxn ang="0">
                  <a:pos x="0" y="0"/>
                </a:cxn>
              </a:cxnLst>
              <a:rect l="0" t="0" r="r" b="b"/>
              <a:pathLst>
                <a:path w="48" h="52">
                  <a:moveTo>
                    <a:pt x="0" y="0"/>
                  </a:moveTo>
                  <a:lnTo>
                    <a:pt x="5" y="0"/>
                  </a:lnTo>
                  <a:lnTo>
                    <a:pt x="5" y="0"/>
                  </a:lnTo>
                  <a:lnTo>
                    <a:pt x="10" y="0"/>
                  </a:lnTo>
                  <a:lnTo>
                    <a:pt x="10" y="0"/>
                  </a:lnTo>
                  <a:lnTo>
                    <a:pt x="15" y="4"/>
                  </a:lnTo>
                  <a:lnTo>
                    <a:pt x="19" y="4"/>
                  </a:lnTo>
                  <a:lnTo>
                    <a:pt x="19" y="9"/>
                  </a:lnTo>
                  <a:lnTo>
                    <a:pt x="24" y="14"/>
                  </a:lnTo>
                  <a:lnTo>
                    <a:pt x="29" y="14"/>
                  </a:lnTo>
                  <a:lnTo>
                    <a:pt x="34" y="19"/>
                  </a:lnTo>
                  <a:lnTo>
                    <a:pt x="34" y="19"/>
                  </a:lnTo>
                  <a:lnTo>
                    <a:pt x="34" y="24"/>
                  </a:lnTo>
                  <a:lnTo>
                    <a:pt x="39" y="28"/>
                  </a:lnTo>
                  <a:lnTo>
                    <a:pt x="39" y="33"/>
                  </a:lnTo>
                  <a:lnTo>
                    <a:pt x="43" y="38"/>
                  </a:lnTo>
                  <a:lnTo>
                    <a:pt x="43" y="38"/>
                  </a:lnTo>
                  <a:lnTo>
                    <a:pt x="43" y="43"/>
                  </a:lnTo>
                  <a:lnTo>
                    <a:pt x="48" y="48"/>
                  </a:lnTo>
                  <a:lnTo>
                    <a:pt x="48" y="48"/>
                  </a:lnTo>
                  <a:lnTo>
                    <a:pt x="43" y="52"/>
                  </a:lnTo>
                  <a:lnTo>
                    <a:pt x="43" y="52"/>
                  </a:lnTo>
                  <a:lnTo>
                    <a:pt x="43" y="52"/>
                  </a:lnTo>
                  <a:lnTo>
                    <a:pt x="43" y="52"/>
                  </a:lnTo>
                  <a:lnTo>
                    <a:pt x="39" y="52"/>
                  </a:lnTo>
                  <a:lnTo>
                    <a:pt x="39" y="52"/>
                  </a:lnTo>
                  <a:lnTo>
                    <a:pt x="34" y="52"/>
                  </a:lnTo>
                  <a:lnTo>
                    <a:pt x="34" y="52"/>
                  </a:lnTo>
                  <a:lnTo>
                    <a:pt x="29" y="48"/>
                  </a:lnTo>
                  <a:lnTo>
                    <a:pt x="24" y="48"/>
                  </a:lnTo>
                  <a:lnTo>
                    <a:pt x="19" y="43"/>
                  </a:lnTo>
                  <a:lnTo>
                    <a:pt x="19" y="38"/>
                  </a:lnTo>
                  <a:lnTo>
                    <a:pt x="15" y="33"/>
                  </a:lnTo>
                  <a:lnTo>
                    <a:pt x="15" y="33"/>
                  </a:lnTo>
                  <a:lnTo>
                    <a:pt x="10" y="28"/>
                  </a:lnTo>
                  <a:lnTo>
                    <a:pt x="10" y="24"/>
                  </a:lnTo>
                  <a:lnTo>
                    <a:pt x="5" y="24"/>
                  </a:lnTo>
                  <a:lnTo>
                    <a:pt x="5" y="19"/>
                  </a:lnTo>
                  <a:lnTo>
                    <a:pt x="0" y="14"/>
                  </a:lnTo>
                  <a:lnTo>
                    <a:pt x="0" y="9"/>
                  </a:lnTo>
                  <a:lnTo>
                    <a:pt x="0" y="9"/>
                  </a:lnTo>
                  <a:lnTo>
                    <a:pt x="0" y="4"/>
                  </a:lnTo>
                  <a:lnTo>
                    <a:pt x="0" y="4"/>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5" name="Freeform 1542"/>
            <p:cNvSpPr>
              <a:spLocks/>
            </p:cNvSpPr>
            <p:nvPr/>
          </p:nvSpPr>
          <p:spPr bwMode="auto">
            <a:xfrm rot="2966587">
              <a:off x="6414685" y="4426744"/>
              <a:ext cx="69850" cy="84138"/>
            </a:xfrm>
            <a:custGeom>
              <a:avLst/>
              <a:gdLst/>
              <a:ahLst/>
              <a:cxnLst>
                <a:cxn ang="0">
                  <a:pos x="0" y="0"/>
                </a:cxn>
                <a:cxn ang="0">
                  <a:pos x="0" y="0"/>
                </a:cxn>
                <a:cxn ang="0">
                  <a:pos x="5" y="0"/>
                </a:cxn>
                <a:cxn ang="0">
                  <a:pos x="5" y="0"/>
                </a:cxn>
                <a:cxn ang="0">
                  <a:pos x="10" y="5"/>
                </a:cxn>
                <a:cxn ang="0">
                  <a:pos x="15" y="5"/>
                </a:cxn>
                <a:cxn ang="0">
                  <a:pos x="15" y="5"/>
                </a:cxn>
                <a:cxn ang="0">
                  <a:pos x="20" y="10"/>
                </a:cxn>
                <a:cxn ang="0">
                  <a:pos x="24" y="15"/>
                </a:cxn>
                <a:cxn ang="0">
                  <a:pos x="29" y="19"/>
                </a:cxn>
                <a:cxn ang="0">
                  <a:pos x="29" y="19"/>
                </a:cxn>
                <a:cxn ang="0">
                  <a:pos x="29" y="19"/>
                </a:cxn>
                <a:cxn ang="0">
                  <a:pos x="34" y="24"/>
                </a:cxn>
                <a:cxn ang="0">
                  <a:pos x="39" y="29"/>
                </a:cxn>
                <a:cxn ang="0">
                  <a:pos x="39" y="34"/>
                </a:cxn>
                <a:cxn ang="0">
                  <a:pos x="44" y="39"/>
                </a:cxn>
                <a:cxn ang="0">
                  <a:pos x="44" y="44"/>
                </a:cxn>
                <a:cxn ang="0">
                  <a:pos x="44" y="44"/>
                </a:cxn>
                <a:cxn ang="0">
                  <a:pos x="44" y="48"/>
                </a:cxn>
                <a:cxn ang="0">
                  <a:pos x="44" y="53"/>
                </a:cxn>
                <a:cxn ang="0">
                  <a:pos x="44" y="53"/>
                </a:cxn>
                <a:cxn ang="0">
                  <a:pos x="44" y="53"/>
                </a:cxn>
                <a:cxn ang="0">
                  <a:pos x="44" y="53"/>
                </a:cxn>
                <a:cxn ang="0">
                  <a:pos x="39" y="53"/>
                </a:cxn>
                <a:cxn ang="0">
                  <a:pos x="39" y="53"/>
                </a:cxn>
                <a:cxn ang="0">
                  <a:pos x="39" y="53"/>
                </a:cxn>
                <a:cxn ang="0">
                  <a:pos x="34" y="53"/>
                </a:cxn>
                <a:cxn ang="0">
                  <a:pos x="29" y="53"/>
                </a:cxn>
                <a:cxn ang="0">
                  <a:pos x="29" y="48"/>
                </a:cxn>
                <a:cxn ang="0">
                  <a:pos x="24" y="48"/>
                </a:cxn>
                <a:cxn ang="0">
                  <a:pos x="20" y="44"/>
                </a:cxn>
                <a:cxn ang="0">
                  <a:pos x="15" y="39"/>
                </a:cxn>
                <a:cxn ang="0">
                  <a:pos x="15" y="34"/>
                </a:cxn>
                <a:cxn ang="0">
                  <a:pos x="15" y="34"/>
                </a:cxn>
                <a:cxn ang="0">
                  <a:pos x="10" y="29"/>
                </a:cxn>
                <a:cxn ang="0">
                  <a:pos x="5" y="29"/>
                </a:cxn>
                <a:cxn ang="0">
                  <a:pos x="5" y="24"/>
                </a:cxn>
                <a:cxn ang="0">
                  <a:pos x="0" y="19"/>
                </a:cxn>
                <a:cxn ang="0">
                  <a:pos x="0" y="15"/>
                </a:cxn>
                <a:cxn ang="0">
                  <a:pos x="0" y="10"/>
                </a:cxn>
                <a:cxn ang="0">
                  <a:pos x="0" y="10"/>
                </a:cxn>
                <a:cxn ang="0">
                  <a:pos x="0" y="5"/>
                </a:cxn>
                <a:cxn ang="0">
                  <a:pos x="0" y="5"/>
                </a:cxn>
                <a:cxn ang="0">
                  <a:pos x="0" y="0"/>
                </a:cxn>
                <a:cxn ang="0">
                  <a:pos x="0" y="0"/>
                </a:cxn>
              </a:cxnLst>
              <a:rect l="0" t="0" r="r" b="b"/>
              <a:pathLst>
                <a:path w="44" h="53">
                  <a:moveTo>
                    <a:pt x="0" y="0"/>
                  </a:moveTo>
                  <a:lnTo>
                    <a:pt x="0" y="0"/>
                  </a:lnTo>
                  <a:lnTo>
                    <a:pt x="5" y="0"/>
                  </a:lnTo>
                  <a:lnTo>
                    <a:pt x="5" y="0"/>
                  </a:lnTo>
                  <a:lnTo>
                    <a:pt x="10" y="5"/>
                  </a:lnTo>
                  <a:lnTo>
                    <a:pt x="15" y="5"/>
                  </a:lnTo>
                  <a:lnTo>
                    <a:pt x="15" y="5"/>
                  </a:lnTo>
                  <a:lnTo>
                    <a:pt x="20" y="10"/>
                  </a:lnTo>
                  <a:lnTo>
                    <a:pt x="24" y="15"/>
                  </a:lnTo>
                  <a:lnTo>
                    <a:pt x="29" y="19"/>
                  </a:lnTo>
                  <a:lnTo>
                    <a:pt x="29" y="19"/>
                  </a:lnTo>
                  <a:lnTo>
                    <a:pt x="29" y="19"/>
                  </a:lnTo>
                  <a:lnTo>
                    <a:pt x="34" y="24"/>
                  </a:lnTo>
                  <a:lnTo>
                    <a:pt x="39" y="29"/>
                  </a:lnTo>
                  <a:lnTo>
                    <a:pt x="39" y="34"/>
                  </a:lnTo>
                  <a:lnTo>
                    <a:pt x="44" y="39"/>
                  </a:lnTo>
                  <a:lnTo>
                    <a:pt x="44" y="44"/>
                  </a:lnTo>
                  <a:lnTo>
                    <a:pt x="44" y="44"/>
                  </a:lnTo>
                  <a:lnTo>
                    <a:pt x="44" y="48"/>
                  </a:lnTo>
                  <a:lnTo>
                    <a:pt x="44" y="53"/>
                  </a:lnTo>
                  <a:lnTo>
                    <a:pt x="44" y="53"/>
                  </a:lnTo>
                  <a:lnTo>
                    <a:pt x="44" y="53"/>
                  </a:lnTo>
                  <a:lnTo>
                    <a:pt x="44" y="53"/>
                  </a:lnTo>
                  <a:lnTo>
                    <a:pt x="39" y="53"/>
                  </a:lnTo>
                  <a:lnTo>
                    <a:pt x="39" y="53"/>
                  </a:lnTo>
                  <a:lnTo>
                    <a:pt x="39" y="53"/>
                  </a:lnTo>
                  <a:lnTo>
                    <a:pt x="34" y="53"/>
                  </a:lnTo>
                  <a:lnTo>
                    <a:pt x="29" y="53"/>
                  </a:lnTo>
                  <a:lnTo>
                    <a:pt x="29" y="48"/>
                  </a:lnTo>
                  <a:lnTo>
                    <a:pt x="24" y="48"/>
                  </a:lnTo>
                  <a:lnTo>
                    <a:pt x="20" y="44"/>
                  </a:lnTo>
                  <a:lnTo>
                    <a:pt x="15" y="39"/>
                  </a:lnTo>
                  <a:lnTo>
                    <a:pt x="15" y="34"/>
                  </a:lnTo>
                  <a:lnTo>
                    <a:pt x="15" y="34"/>
                  </a:lnTo>
                  <a:lnTo>
                    <a:pt x="10" y="29"/>
                  </a:lnTo>
                  <a:lnTo>
                    <a:pt x="5" y="29"/>
                  </a:lnTo>
                  <a:lnTo>
                    <a:pt x="5" y="24"/>
                  </a:lnTo>
                  <a:lnTo>
                    <a:pt x="0" y="19"/>
                  </a:lnTo>
                  <a:lnTo>
                    <a:pt x="0" y="15"/>
                  </a:lnTo>
                  <a:lnTo>
                    <a:pt x="0" y="10"/>
                  </a:lnTo>
                  <a:lnTo>
                    <a:pt x="0" y="10"/>
                  </a:lnTo>
                  <a:lnTo>
                    <a:pt x="0" y="5"/>
                  </a:lnTo>
                  <a:lnTo>
                    <a:pt x="0" y="5"/>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6" name="Freeform 1543"/>
            <p:cNvSpPr>
              <a:spLocks/>
            </p:cNvSpPr>
            <p:nvPr/>
          </p:nvSpPr>
          <p:spPr bwMode="auto">
            <a:xfrm rot="2966587">
              <a:off x="6927448" y="3417093"/>
              <a:ext cx="38100" cy="106363"/>
            </a:xfrm>
            <a:custGeom>
              <a:avLst/>
              <a:gdLst/>
              <a:ahLst/>
              <a:cxnLst>
                <a:cxn ang="0">
                  <a:pos x="15" y="0"/>
                </a:cxn>
                <a:cxn ang="0">
                  <a:pos x="19" y="5"/>
                </a:cxn>
                <a:cxn ang="0">
                  <a:pos x="19" y="5"/>
                </a:cxn>
                <a:cxn ang="0">
                  <a:pos x="19" y="5"/>
                </a:cxn>
                <a:cxn ang="0">
                  <a:pos x="24" y="10"/>
                </a:cxn>
                <a:cxn ang="0">
                  <a:pos x="24" y="14"/>
                </a:cxn>
                <a:cxn ang="0">
                  <a:pos x="24" y="14"/>
                </a:cxn>
                <a:cxn ang="0">
                  <a:pos x="24" y="19"/>
                </a:cxn>
                <a:cxn ang="0">
                  <a:pos x="24" y="24"/>
                </a:cxn>
                <a:cxn ang="0">
                  <a:pos x="24" y="29"/>
                </a:cxn>
                <a:cxn ang="0">
                  <a:pos x="24" y="38"/>
                </a:cxn>
                <a:cxn ang="0">
                  <a:pos x="24" y="38"/>
                </a:cxn>
                <a:cxn ang="0">
                  <a:pos x="24" y="43"/>
                </a:cxn>
                <a:cxn ang="0">
                  <a:pos x="24" y="48"/>
                </a:cxn>
                <a:cxn ang="0">
                  <a:pos x="19" y="53"/>
                </a:cxn>
                <a:cxn ang="0">
                  <a:pos x="19" y="58"/>
                </a:cxn>
                <a:cxn ang="0">
                  <a:pos x="19" y="58"/>
                </a:cxn>
                <a:cxn ang="0">
                  <a:pos x="15" y="62"/>
                </a:cxn>
                <a:cxn ang="0">
                  <a:pos x="15" y="67"/>
                </a:cxn>
                <a:cxn ang="0">
                  <a:pos x="15" y="67"/>
                </a:cxn>
                <a:cxn ang="0">
                  <a:pos x="10" y="67"/>
                </a:cxn>
                <a:cxn ang="0">
                  <a:pos x="10" y="67"/>
                </a:cxn>
                <a:cxn ang="0">
                  <a:pos x="10" y="67"/>
                </a:cxn>
                <a:cxn ang="0">
                  <a:pos x="5" y="67"/>
                </a:cxn>
                <a:cxn ang="0">
                  <a:pos x="5" y="67"/>
                </a:cxn>
                <a:cxn ang="0">
                  <a:pos x="5" y="62"/>
                </a:cxn>
                <a:cxn ang="0">
                  <a:pos x="5" y="62"/>
                </a:cxn>
                <a:cxn ang="0">
                  <a:pos x="0" y="58"/>
                </a:cxn>
                <a:cxn ang="0">
                  <a:pos x="0" y="53"/>
                </a:cxn>
                <a:cxn ang="0">
                  <a:pos x="0" y="48"/>
                </a:cxn>
                <a:cxn ang="0">
                  <a:pos x="0" y="43"/>
                </a:cxn>
                <a:cxn ang="0">
                  <a:pos x="0" y="38"/>
                </a:cxn>
                <a:cxn ang="0">
                  <a:pos x="0" y="34"/>
                </a:cxn>
                <a:cxn ang="0">
                  <a:pos x="0" y="34"/>
                </a:cxn>
                <a:cxn ang="0">
                  <a:pos x="0" y="29"/>
                </a:cxn>
                <a:cxn ang="0">
                  <a:pos x="5" y="24"/>
                </a:cxn>
                <a:cxn ang="0">
                  <a:pos x="5" y="19"/>
                </a:cxn>
                <a:cxn ang="0">
                  <a:pos x="5" y="14"/>
                </a:cxn>
                <a:cxn ang="0">
                  <a:pos x="5" y="10"/>
                </a:cxn>
                <a:cxn ang="0">
                  <a:pos x="10" y="10"/>
                </a:cxn>
                <a:cxn ang="0">
                  <a:pos x="10" y="5"/>
                </a:cxn>
                <a:cxn ang="0">
                  <a:pos x="15" y="5"/>
                </a:cxn>
                <a:cxn ang="0">
                  <a:pos x="15" y="0"/>
                </a:cxn>
                <a:cxn ang="0">
                  <a:pos x="15" y="0"/>
                </a:cxn>
                <a:cxn ang="0">
                  <a:pos x="15" y="0"/>
                </a:cxn>
              </a:cxnLst>
              <a:rect l="0" t="0" r="r" b="b"/>
              <a:pathLst>
                <a:path w="24" h="67">
                  <a:moveTo>
                    <a:pt x="15" y="0"/>
                  </a:moveTo>
                  <a:lnTo>
                    <a:pt x="19" y="5"/>
                  </a:lnTo>
                  <a:lnTo>
                    <a:pt x="19" y="5"/>
                  </a:lnTo>
                  <a:lnTo>
                    <a:pt x="19" y="5"/>
                  </a:lnTo>
                  <a:lnTo>
                    <a:pt x="24" y="10"/>
                  </a:lnTo>
                  <a:lnTo>
                    <a:pt x="24" y="14"/>
                  </a:lnTo>
                  <a:lnTo>
                    <a:pt x="24" y="14"/>
                  </a:lnTo>
                  <a:lnTo>
                    <a:pt x="24" y="19"/>
                  </a:lnTo>
                  <a:lnTo>
                    <a:pt x="24" y="24"/>
                  </a:lnTo>
                  <a:lnTo>
                    <a:pt x="24" y="29"/>
                  </a:lnTo>
                  <a:lnTo>
                    <a:pt x="24" y="38"/>
                  </a:lnTo>
                  <a:lnTo>
                    <a:pt x="24" y="38"/>
                  </a:lnTo>
                  <a:lnTo>
                    <a:pt x="24" y="43"/>
                  </a:lnTo>
                  <a:lnTo>
                    <a:pt x="24" y="48"/>
                  </a:lnTo>
                  <a:lnTo>
                    <a:pt x="19" y="53"/>
                  </a:lnTo>
                  <a:lnTo>
                    <a:pt x="19" y="58"/>
                  </a:lnTo>
                  <a:lnTo>
                    <a:pt x="19" y="58"/>
                  </a:lnTo>
                  <a:lnTo>
                    <a:pt x="15" y="62"/>
                  </a:lnTo>
                  <a:lnTo>
                    <a:pt x="15" y="67"/>
                  </a:lnTo>
                  <a:lnTo>
                    <a:pt x="15" y="67"/>
                  </a:lnTo>
                  <a:lnTo>
                    <a:pt x="10" y="67"/>
                  </a:lnTo>
                  <a:lnTo>
                    <a:pt x="10" y="67"/>
                  </a:lnTo>
                  <a:lnTo>
                    <a:pt x="10" y="67"/>
                  </a:lnTo>
                  <a:lnTo>
                    <a:pt x="5" y="67"/>
                  </a:lnTo>
                  <a:lnTo>
                    <a:pt x="5" y="67"/>
                  </a:lnTo>
                  <a:lnTo>
                    <a:pt x="5" y="62"/>
                  </a:lnTo>
                  <a:lnTo>
                    <a:pt x="5" y="62"/>
                  </a:lnTo>
                  <a:lnTo>
                    <a:pt x="0" y="58"/>
                  </a:lnTo>
                  <a:lnTo>
                    <a:pt x="0" y="53"/>
                  </a:lnTo>
                  <a:lnTo>
                    <a:pt x="0" y="48"/>
                  </a:lnTo>
                  <a:lnTo>
                    <a:pt x="0" y="43"/>
                  </a:lnTo>
                  <a:lnTo>
                    <a:pt x="0" y="38"/>
                  </a:lnTo>
                  <a:lnTo>
                    <a:pt x="0" y="34"/>
                  </a:lnTo>
                  <a:lnTo>
                    <a:pt x="0" y="34"/>
                  </a:lnTo>
                  <a:lnTo>
                    <a:pt x="0" y="29"/>
                  </a:lnTo>
                  <a:lnTo>
                    <a:pt x="5" y="24"/>
                  </a:lnTo>
                  <a:lnTo>
                    <a:pt x="5" y="19"/>
                  </a:lnTo>
                  <a:lnTo>
                    <a:pt x="5" y="14"/>
                  </a:lnTo>
                  <a:lnTo>
                    <a:pt x="5" y="10"/>
                  </a:lnTo>
                  <a:lnTo>
                    <a:pt x="10" y="10"/>
                  </a:lnTo>
                  <a:lnTo>
                    <a:pt x="10" y="5"/>
                  </a:lnTo>
                  <a:lnTo>
                    <a:pt x="15" y="5"/>
                  </a:lnTo>
                  <a:lnTo>
                    <a:pt x="15" y="0"/>
                  </a:lnTo>
                  <a:lnTo>
                    <a:pt x="15" y="0"/>
                  </a:lnTo>
                  <a:lnTo>
                    <a:pt x="1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7" name="Freeform 1544"/>
            <p:cNvSpPr>
              <a:spLocks/>
            </p:cNvSpPr>
            <p:nvPr/>
          </p:nvSpPr>
          <p:spPr bwMode="auto">
            <a:xfrm rot="2966587">
              <a:off x="7057622" y="3671094"/>
              <a:ext cx="61913" cy="92075"/>
            </a:xfrm>
            <a:custGeom>
              <a:avLst/>
              <a:gdLst/>
              <a:ahLst/>
              <a:cxnLst>
                <a:cxn ang="0">
                  <a:pos x="0" y="58"/>
                </a:cxn>
                <a:cxn ang="0">
                  <a:pos x="0" y="58"/>
                </a:cxn>
                <a:cxn ang="0">
                  <a:pos x="0" y="53"/>
                </a:cxn>
                <a:cxn ang="0">
                  <a:pos x="0" y="53"/>
                </a:cxn>
                <a:cxn ang="0">
                  <a:pos x="0" y="48"/>
                </a:cxn>
                <a:cxn ang="0">
                  <a:pos x="0" y="44"/>
                </a:cxn>
                <a:cxn ang="0">
                  <a:pos x="0" y="44"/>
                </a:cxn>
                <a:cxn ang="0">
                  <a:pos x="0" y="39"/>
                </a:cxn>
                <a:cxn ang="0">
                  <a:pos x="5" y="34"/>
                </a:cxn>
                <a:cxn ang="0">
                  <a:pos x="5" y="29"/>
                </a:cxn>
                <a:cxn ang="0">
                  <a:pos x="10" y="24"/>
                </a:cxn>
                <a:cxn ang="0">
                  <a:pos x="10" y="24"/>
                </a:cxn>
                <a:cxn ang="0">
                  <a:pos x="10" y="20"/>
                </a:cxn>
                <a:cxn ang="0">
                  <a:pos x="15" y="15"/>
                </a:cxn>
                <a:cxn ang="0">
                  <a:pos x="15" y="10"/>
                </a:cxn>
                <a:cxn ang="0">
                  <a:pos x="20" y="5"/>
                </a:cxn>
                <a:cxn ang="0">
                  <a:pos x="24" y="5"/>
                </a:cxn>
                <a:cxn ang="0">
                  <a:pos x="24" y="0"/>
                </a:cxn>
                <a:cxn ang="0">
                  <a:pos x="29" y="0"/>
                </a:cxn>
                <a:cxn ang="0">
                  <a:pos x="29" y="0"/>
                </a:cxn>
                <a:cxn ang="0">
                  <a:pos x="34" y="0"/>
                </a:cxn>
                <a:cxn ang="0">
                  <a:pos x="34" y="0"/>
                </a:cxn>
                <a:cxn ang="0">
                  <a:pos x="34" y="0"/>
                </a:cxn>
                <a:cxn ang="0">
                  <a:pos x="34" y="0"/>
                </a:cxn>
                <a:cxn ang="0">
                  <a:pos x="34" y="5"/>
                </a:cxn>
                <a:cxn ang="0">
                  <a:pos x="39" y="5"/>
                </a:cxn>
                <a:cxn ang="0">
                  <a:pos x="39" y="10"/>
                </a:cxn>
                <a:cxn ang="0">
                  <a:pos x="34" y="10"/>
                </a:cxn>
                <a:cxn ang="0">
                  <a:pos x="34" y="15"/>
                </a:cxn>
                <a:cxn ang="0">
                  <a:pos x="34" y="20"/>
                </a:cxn>
                <a:cxn ang="0">
                  <a:pos x="34" y="24"/>
                </a:cxn>
                <a:cxn ang="0">
                  <a:pos x="29" y="29"/>
                </a:cxn>
                <a:cxn ang="0">
                  <a:pos x="29" y="34"/>
                </a:cxn>
                <a:cxn ang="0">
                  <a:pos x="29" y="34"/>
                </a:cxn>
                <a:cxn ang="0">
                  <a:pos x="24" y="39"/>
                </a:cxn>
                <a:cxn ang="0">
                  <a:pos x="24" y="44"/>
                </a:cxn>
                <a:cxn ang="0">
                  <a:pos x="20" y="48"/>
                </a:cxn>
                <a:cxn ang="0">
                  <a:pos x="15" y="48"/>
                </a:cxn>
                <a:cxn ang="0">
                  <a:pos x="15" y="53"/>
                </a:cxn>
                <a:cxn ang="0">
                  <a:pos x="10" y="58"/>
                </a:cxn>
                <a:cxn ang="0">
                  <a:pos x="10" y="58"/>
                </a:cxn>
                <a:cxn ang="0">
                  <a:pos x="5" y="58"/>
                </a:cxn>
                <a:cxn ang="0">
                  <a:pos x="5" y="58"/>
                </a:cxn>
                <a:cxn ang="0">
                  <a:pos x="0" y="58"/>
                </a:cxn>
                <a:cxn ang="0">
                  <a:pos x="0" y="58"/>
                </a:cxn>
              </a:cxnLst>
              <a:rect l="0" t="0" r="r" b="b"/>
              <a:pathLst>
                <a:path w="39" h="58">
                  <a:moveTo>
                    <a:pt x="0" y="58"/>
                  </a:moveTo>
                  <a:lnTo>
                    <a:pt x="0" y="58"/>
                  </a:lnTo>
                  <a:lnTo>
                    <a:pt x="0" y="53"/>
                  </a:lnTo>
                  <a:lnTo>
                    <a:pt x="0" y="53"/>
                  </a:lnTo>
                  <a:lnTo>
                    <a:pt x="0" y="48"/>
                  </a:lnTo>
                  <a:lnTo>
                    <a:pt x="0" y="44"/>
                  </a:lnTo>
                  <a:lnTo>
                    <a:pt x="0" y="44"/>
                  </a:lnTo>
                  <a:lnTo>
                    <a:pt x="0" y="39"/>
                  </a:lnTo>
                  <a:lnTo>
                    <a:pt x="5" y="34"/>
                  </a:lnTo>
                  <a:lnTo>
                    <a:pt x="5" y="29"/>
                  </a:lnTo>
                  <a:lnTo>
                    <a:pt x="10" y="24"/>
                  </a:lnTo>
                  <a:lnTo>
                    <a:pt x="10" y="24"/>
                  </a:lnTo>
                  <a:lnTo>
                    <a:pt x="10" y="20"/>
                  </a:lnTo>
                  <a:lnTo>
                    <a:pt x="15" y="15"/>
                  </a:lnTo>
                  <a:lnTo>
                    <a:pt x="15" y="10"/>
                  </a:lnTo>
                  <a:lnTo>
                    <a:pt x="20" y="5"/>
                  </a:lnTo>
                  <a:lnTo>
                    <a:pt x="24" y="5"/>
                  </a:lnTo>
                  <a:lnTo>
                    <a:pt x="24" y="0"/>
                  </a:lnTo>
                  <a:lnTo>
                    <a:pt x="29" y="0"/>
                  </a:lnTo>
                  <a:lnTo>
                    <a:pt x="29" y="0"/>
                  </a:lnTo>
                  <a:lnTo>
                    <a:pt x="34" y="0"/>
                  </a:lnTo>
                  <a:lnTo>
                    <a:pt x="34" y="0"/>
                  </a:lnTo>
                  <a:lnTo>
                    <a:pt x="34" y="0"/>
                  </a:lnTo>
                  <a:lnTo>
                    <a:pt x="34" y="0"/>
                  </a:lnTo>
                  <a:lnTo>
                    <a:pt x="34" y="5"/>
                  </a:lnTo>
                  <a:lnTo>
                    <a:pt x="39" y="5"/>
                  </a:lnTo>
                  <a:lnTo>
                    <a:pt x="39" y="10"/>
                  </a:lnTo>
                  <a:lnTo>
                    <a:pt x="34" y="10"/>
                  </a:lnTo>
                  <a:lnTo>
                    <a:pt x="34" y="15"/>
                  </a:lnTo>
                  <a:lnTo>
                    <a:pt x="34" y="20"/>
                  </a:lnTo>
                  <a:lnTo>
                    <a:pt x="34" y="24"/>
                  </a:lnTo>
                  <a:lnTo>
                    <a:pt x="29" y="29"/>
                  </a:lnTo>
                  <a:lnTo>
                    <a:pt x="29" y="34"/>
                  </a:lnTo>
                  <a:lnTo>
                    <a:pt x="29" y="34"/>
                  </a:lnTo>
                  <a:lnTo>
                    <a:pt x="24" y="39"/>
                  </a:lnTo>
                  <a:lnTo>
                    <a:pt x="24" y="44"/>
                  </a:lnTo>
                  <a:lnTo>
                    <a:pt x="20" y="48"/>
                  </a:lnTo>
                  <a:lnTo>
                    <a:pt x="15" y="48"/>
                  </a:lnTo>
                  <a:lnTo>
                    <a:pt x="15" y="53"/>
                  </a:lnTo>
                  <a:lnTo>
                    <a:pt x="10" y="58"/>
                  </a:lnTo>
                  <a:lnTo>
                    <a:pt x="10" y="58"/>
                  </a:lnTo>
                  <a:lnTo>
                    <a:pt x="5" y="58"/>
                  </a:lnTo>
                  <a:lnTo>
                    <a:pt x="5" y="58"/>
                  </a:lnTo>
                  <a:lnTo>
                    <a:pt x="0" y="58"/>
                  </a:lnTo>
                  <a:lnTo>
                    <a:pt x="0" y="5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8" name="Freeform 1545"/>
            <p:cNvSpPr>
              <a:spLocks/>
            </p:cNvSpPr>
            <p:nvPr/>
          </p:nvSpPr>
          <p:spPr bwMode="auto">
            <a:xfrm rot="2966587">
              <a:off x="7052859" y="3510757"/>
              <a:ext cx="106363" cy="38100"/>
            </a:xfrm>
            <a:custGeom>
              <a:avLst/>
              <a:gdLst/>
              <a:ahLst/>
              <a:cxnLst>
                <a:cxn ang="0">
                  <a:pos x="0" y="10"/>
                </a:cxn>
                <a:cxn ang="0">
                  <a:pos x="0" y="5"/>
                </a:cxn>
                <a:cxn ang="0">
                  <a:pos x="5" y="5"/>
                </a:cxn>
                <a:cxn ang="0">
                  <a:pos x="5" y="5"/>
                </a:cxn>
                <a:cxn ang="0">
                  <a:pos x="10" y="0"/>
                </a:cxn>
                <a:cxn ang="0">
                  <a:pos x="10" y="0"/>
                </a:cxn>
                <a:cxn ang="0">
                  <a:pos x="15" y="0"/>
                </a:cxn>
                <a:cxn ang="0">
                  <a:pos x="19" y="0"/>
                </a:cxn>
                <a:cxn ang="0">
                  <a:pos x="24" y="0"/>
                </a:cxn>
                <a:cxn ang="0">
                  <a:pos x="29" y="0"/>
                </a:cxn>
                <a:cxn ang="0">
                  <a:pos x="34" y="0"/>
                </a:cxn>
                <a:cxn ang="0">
                  <a:pos x="34" y="0"/>
                </a:cxn>
                <a:cxn ang="0">
                  <a:pos x="39" y="0"/>
                </a:cxn>
                <a:cxn ang="0">
                  <a:pos x="43" y="0"/>
                </a:cxn>
                <a:cxn ang="0">
                  <a:pos x="48" y="5"/>
                </a:cxn>
                <a:cxn ang="0">
                  <a:pos x="53" y="5"/>
                </a:cxn>
                <a:cxn ang="0">
                  <a:pos x="58" y="5"/>
                </a:cxn>
                <a:cxn ang="0">
                  <a:pos x="63" y="10"/>
                </a:cxn>
                <a:cxn ang="0">
                  <a:pos x="63" y="10"/>
                </a:cxn>
                <a:cxn ang="0">
                  <a:pos x="67" y="10"/>
                </a:cxn>
                <a:cxn ang="0">
                  <a:pos x="67" y="15"/>
                </a:cxn>
                <a:cxn ang="0">
                  <a:pos x="67" y="15"/>
                </a:cxn>
                <a:cxn ang="0">
                  <a:pos x="67" y="15"/>
                </a:cxn>
                <a:cxn ang="0">
                  <a:pos x="67" y="19"/>
                </a:cxn>
                <a:cxn ang="0">
                  <a:pos x="67" y="19"/>
                </a:cxn>
                <a:cxn ang="0">
                  <a:pos x="63" y="19"/>
                </a:cxn>
                <a:cxn ang="0">
                  <a:pos x="63" y="19"/>
                </a:cxn>
                <a:cxn ang="0">
                  <a:pos x="58" y="24"/>
                </a:cxn>
                <a:cxn ang="0">
                  <a:pos x="53" y="24"/>
                </a:cxn>
                <a:cxn ang="0">
                  <a:pos x="48" y="24"/>
                </a:cxn>
                <a:cxn ang="0">
                  <a:pos x="43" y="24"/>
                </a:cxn>
                <a:cxn ang="0">
                  <a:pos x="39" y="24"/>
                </a:cxn>
                <a:cxn ang="0">
                  <a:pos x="34" y="24"/>
                </a:cxn>
                <a:cxn ang="0">
                  <a:pos x="34" y="24"/>
                </a:cxn>
                <a:cxn ang="0">
                  <a:pos x="29" y="24"/>
                </a:cxn>
                <a:cxn ang="0">
                  <a:pos x="24" y="19"/>
                </a:cxn>
                <a:cxn ang="0">
                  <a:pos x="19" y="19"/>
                </a:cxn>
                <a:cxn ang="0">
                  <a:pos x="15" y="19"/>
                </a:cxn>
                <a:cxn ang="0">
                  <a:pos x="10" y="19"/>
                </a:cxn>
                <a:cxn ang="0">
                  <a:pos x="5" y="15"/>
                </a:cxn>
                <a:cxn ang="0">
                  <a:pos x="5" y="15"/>
                </a:cxn>
                <a:cxn ang="0">
                  <a:pos x="0" y="10"/>
                </a:cxn>
                <a:cxn ang="0">
                  <a:pos x="0" y="10"/>
                </a:cxn>
                <a:cxn ang="0">
                  <a:pos x="0" y="10"/>
                </a:cxn>
                <a:cxn ang="0">
                  <a:pos x="0" y="10"/>
                </a:cxn>
              </a:cxnLst>
              <a:rect l="0" t="0" r="r" b="b"/>
              <a:pathLst>
                <a:path w="67" h="24">
                  <a:moveTo>
                    <a:pt x="0" y="10"/>
                  </a:moveTo>
                  <a:lnTo>
                    <a:pt x="0" y="5"/>
                  </a:lnTo>
                  <a:lnTo>
                    <a:pt x="5" y="5"/>
                  </a:lnTo>
                  <a:lnTo>
                    <a:pt x="5" y="5"/>
                  </a:lnTo>
                  <a:lnTo>
                    <a:pt x="10" y="0"/>
                  </a:lnTo>
                  <a:lnTo>
                    <a:pt x="10" y="0"/>
                  </a:lnTo>
                  <a:lnTo>
                    <a:pt x="15" y="0"/>
                  </a:lnTo>
                  <a:lnTo>
                    <a:pt x="19" y="0"/>
                  </a:lnTo>
                  <a:lnTo>
                    <a:pt x="24" y="0"/>
                  </a:lnTo>
                  <a:lnTo>
                    <a:pt x="29" y="0"/>
                  </a:lnTo>
                  <a:lnTo>
                    <a:pt x="34" y="0"/>
                  </a:lnTo>
                  <a:lnTo>
                    <a:pt x="34" y="0"/>
                  </a:lnTo>
                  <a:lnTo>
                    <a:pt x="39" y="0"/>
                  </a:lnTo>
                  <a:lnTo>
                    <a:pt x="43" y="0"/>
                  </a:lnTo>
                  <a:lnTo>
                    <a:pt x="48" y="5"/>
                  </a:lnTo>
                  <a:lnTo>
                    <a:pt x="53" y="5"/>
                  </a:lnTo>
                  <a:lnTo>
                    <a:pt x="58" y="5"/>
                  </a:lnTo>
                  <a:lnTo>
                    <a:pt x="63" y="10"/>
                  </a:lnTo>
                  <a:lnTo>
                    <a:pt x="63" y="10"/>
                  </a:lnTo>
                  <a:lnTo>
                    <a:pt x="67" y="10"/>
                  </a:lnTo>
                  <a:lnTo>
                    <a:pt x="67" y="15"/>
                  </a:lnTo>
                  <a:lnTo>
                    <a:pt x="67" y="15"/>
                  </a:lnTo>
                  <a:lnTo>
                    <a:pt x="67" y="15"/>
                  </a:lnTo>
                  <a:lnTo>
                    <a:pt x="67" y="19"/>
                  </a:lnTo>
                  <a:lnTo>
                    <a:pt x="67" y="19"/>
                  </a:lnTo>
                  <a:lnTo>
                    <a:pt x="63" y="19"/>
                  </a:lnTo>
                  <a:lnTo>
                    <a:pt x="63" y="19"/>
                  </a:lnTo>
                  <a:lnTo>
                    <a:pt x="58" y="24"/>
                  </a:lnTo>
                  <a:lnTo>
                    <a:pt x="53" y="24"/>
                  </a:lnTo>
                  <a:lnTo>
                    <a:pt x="48" y="24"/>
                  </a:lnTo>
                  <a:lnTo>
                    <a:pt x="43" y="24"/>
                  </a:lnTo>
                  <a:lnTo>
                    <a:pt x="39" y="24"/>
                  </a:lnTo>
                  <a:lnTo>
                    <a:pt x="34" y="24"/>
                  </a:lnTo>
                  <a:lnTo>
                    <a:pt x="34" y="24"/>
                  </a:lnTo>
                  <a:lnTo>
                    <a:pt x="29" y="24"/>
                  </a:lnTo>
                  <a:lnTo>
                    <a:pt x="24" y="19"/>
                  </a:lnTo>
                  <a:lnTo>
                    <a:pt x="19" y="19"/>
                  </a:lnTo>
                  <a:lnTo>
                    <a:pt x="15" y="19"/>
                  </a:lnTo>
                  <a:lnTo>
                    <a:pt x="10" y="19"/>
                  </a:lnTo>
                  <a:lnTo>
                    <a:pt x="5" y="15"/>
                  </a:lnTo>
                  <a:lnTo>
                    <a:pt x="5" y="15"/>
                  </a:lnTo>
                  <a:lnTo>
                    <a:pt x="0" y="10"/>
                  </a:lnTo>
                  <a:lnTo>
                    <a:pt x="0" y="10"/>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39" name="Freeform 1546"/>
            <p:cNvSpPr>
              <a:spLocks/>
            </p:cNvSpPr>
            <p:nvPr/>
          </p:nvSpPr>
          <p:spPr bwMode="auto">
            <a:xfrm rot="2966587">
              <a:off x="6840928" y="3670301"/>
              <a:ext cx="98425" cy="38100"/>
            </a:xfrm>
            <a:custGeom>
              <a:avLst/>
              <a:gdLst/>
              <a:ahLst/>
              <a:cxnLst>
                <a:cxn ang="0">
                  <a:pos x="0" y="5"/>
                </a:cxn>
                <a:cxn ang="0">
                  <a:pos x="0" y="5"/>
                </a:cxn>
                <a:cxn ang="0">
                  <a:pos x="0" y="5"/>
                </a:cxn>
                <a:cxn ang="0">
                  <a:pos x="4" y="0"/>
                </a:cxn>
                <a:cxn ang="0">
                  <a:pos x="4" y="0"/>
                </a:cxn>
                <a:cxn ang="0">
                  <a:pos x="9" y="0"/>
                </a:cxn>
                <a:cxn ang="0">
                  <a:pos x="14" y="0"/>
                </a:cxn>
                <a:cxn ang="0">
                  <a:pos x="19" y="0"/>
                </a:cxn>
                <a:cxn ang="0">
                  <a:pos x="24" y="0"/>
                </a:cxn>
                <a:cxn ang="0">
                  <a:pos x="28" y="0"/>
                </a:cxn>
                <a:cxn ang="0">
                  <a:pos x="33" y="0"/>
                </a:cxn>
                <a:cxn ang="0">
                  <a:pos x="33" y="0"/>
                </a:cxn>
                <a:cxn ang="0">
                  <a:pos x="38" y="0"/>
                </a:cxn>
                <a:cxn ang="0">
                  <a:pos x="43" y="0"/>
                </a:cxn>
                <a:cxn ang="0">
                  <a:pos x="48" y="0"/>
                </a:cxn>
                <a:cxn ang="0">
                  <a:pos x="52" y="5"/>
                </a:cxn>
                <a:cxn ang="0">
                  <a:pos x="57" y="5"/>
                </a:cxn>
                <a:cxn ang="0">
                  <a:pos x="57" y="5"/>
                </a:cxn>
                <a:cxn ang="0">
                  <a:pos x="62" y="10"/>
                </a:cxn>
                <a:cxn ang="0">
                  <a:pos x="62" y="10"/>
                </a:cxn>
                <a:cxn ang="0">
                  <a:pos x="62" y="10"/>
                </a:cxn>
                <a:cxn ang="0">
                  <a:pos x="62" y="15"/>
                </a:cxn>
                <a:cxn ang="0">
                  <a:pos x="62" y="15"/>
                </a:cxn>
                <a:cxn ang="0">
                  <a:pos x="62" y="15"/>
                </a:cxn>
                <a:cxn ang="0">
                  <a:pos x="62" y="20"/>
                </a:cxn>
                <a:cxn ang="0">
                  <a:pos x="62" y="20"/>
                </a:cxn>
                <a:cxn ang="0">
                  <a:pos x="57" y="20"/>
                </a:cxn>
                <a:cxn ang="0">
                  <a:pos x="52" y="20"/>
                </a:cxn>
                <a:cxn ang="0">
                  <a:pos x="48" y="20"/>
                </a:cxn>
                <a:cxn ang="0">
                  <a:pos x="43" y="24"/>
                </a:cxn>
                <a:cxn ang="0">
                  <a:pos x="38" y="24"/>
                </a:cxn>
                <a:cxn ang="0">
                  <a:pos x="33" y="24"/>
                </a:cxn>
                <a:cxn ang="0">
                  <a:pos x="28" y="20"/>
                </a:cxn>
                <a:cxn ang="0">
                  <a:pos x="28" y="20"/>
                </a:cxn>
                <a:cxn ang="0">
                  <a:pos x="24" y="20"/>
                </a:cxn>
                <a:cxn ang="0">
                  <a:pos x="19" y="20"/>
                </a:cxn>
                <a:cxn ang="0">
                  <a:pos x="14" y="20"/>
                </a:cxn>
                <a:cxn ang="0">
                  <a:pos x="9" y="20"/>
                </a:cxn>
                <a:cxn ang="0">
                  <a:pos x="4" y="15"/>
                </a:cxn>
                <a:cxn ang="0">
                  <a:pos x="4" y="15"/>
                </a:cxn>
                <a:cxn ang="0">
                  <a:pos x="0" y="15"/>
                </a:cxn>
                <a:cxn ang="0">
                  <a:pos x="0" y="10"/>
                </a:cxn>
                <a:cxn ang="0">
                  <a:pos x="0" y="10"/>
                </a:cxn>
                <a:cxn ang="0">
                  <a:pos x="0" y="5"/>
                </a:cxn>
                <a:cxn ang="0">
                  <a:pos x="0" y="5"/>
                </a:cxn>
              </a:cxnLst>
              <a:rect l="0" t="0" r="r" b="b"/>
              <a:pathLst>
                <a:path w="62" h="24">
                  <a:moveTo>
                    <a:pt x="0" y="5"/>
                  </a:moveTo>
                  <a:lnTo>
                    <a:pt x="0" y="5"/>
                  </a:lnTo>
                  <a:lnTo>
                    <a:pt x="0" y="5"/>
                  </a:lnTo>
                  <a:lnTo>
                    <a:pt x="4" y="0"/>
                  </a:lnTo>
                  <a:lnTo>
                    <a:pt x="4" y="0"/>
                  </a:lnTo>
                  <a:lnTo>
                    <a:pt x="9" y="0"/>
                  </a:lnTo>
                  <a:lnTo>
                    <a:pt x="14" y="0"/>
                  </a:lnTo>
                  <a:lnTo>
                    <a:pt x="19" y="0"/>
                  </a:lnTo>
                  <a:lnTo>
                    <a:pt x="24" y="0"/>
                  </a:lnTo>
                  <a:lnTo>
                    <a:pt x="28" y="0"/>
                  </a:lnTo>
                  <a:lnTo>
                    <a:pt x="33" y="0"/>
                  </a:lnTo>
                  <a:lnTo>
                    <a:pt x="33" y="0"/>
                  </a:lnTo>
                  <a:lnTo>
                    <a:pt x="38" y="0"/>
                  </a:lnTo>
                  <a:lnTo>
                    <a:pt x="43" y="0"/>
                  </a:lnTo>
                  <a:lnTo>
                    <a:pt x="48" y="0"/>
                  </a:lnTo>
                  <a:lnTo>
                    <a:pt x="52" y="5"/>
                  </a:lnTo>
                  <a:lnTo>
                    <a:pt x="57" y="5"/>
                  </a:lnTo>
                  <a:lnTo>
                    <a:pt x="57" y="5"/>
                  </a:lnTo>
                  <a:lnTo>
                    <a:pt x="62" y="10"/>
                  </a:lnTo>
                  <a:lnTo>
                    <a:pt x="62" y="10"/>
                  </a:lnTo>
                  <a:lnTo>
                    <a:pt x="62" y="10"/>
                  </a:lnTo>
                  <a:lnTo>
                    <a:pt x="62" y="15"/>
                  </a:lnTo>
                  <a:lnTo>
                    <a:pt x="62" y="15"/>
                  </a:lnTo>
                  <a:lnTo>
                    <a:pt x="62" y="15"/>
                  </a:lnTo>
                  <a:lnTo>
                    <a:pt x="62" y="20"/>
                  </a:lnTo>
                  <a:lnTo>
                    <a:pt x="62" y="20"/>
                  </a:lnTo>
                  <a:lnTo>
                    <a:pt x="57" y="20"/>
                  </a:lnTo>
                  <a:lnTo>
                    <a:pt x="52" y="20"/>
                  </a:lnTo>
                  <a:lnTo>
                    <a:pt x="48" y="20"/>
                  </a:lnTo>
                  <a:lnTo>
                    <a:pt x="43" y="24"/>
                  </a:lnTo>
                  <a:lnTo>
                    <a:pt x="38" y="24"/>
                  </a:lnTo>
                  <a:lnTo>
                    <a:pt x="33" y="24"/>
                  </a:lnTo>
                  <a:lnTo>
                    <a:pt x="28" y="20"/>
                  </a:lnTo>
                  <a:lnTo>
                    <a:pt x="28" y="20"/>
                  </a:lnTo>
                  <a:lnTo>
                    <a:pt x="24" y="20"/>
                  </a:lnTo>
                  <a:lnTo>
                    <a:pt x="19" y="20"/>
                  </a:lnTo>
                  <a:lnTo>
                    <a:pt x="14" y="20"/>
                  </a:lnTo>
                  <a:lnTo>
                    <a:pt x="9" y="20"/>
                  </a:lnTo>
                  <a:lnTo>
                    <a:pt x="4" y="15"/>
                  </a:lnTo>
                  <a:lnTo>
                    <a:pt x="4" y="15"/>
                  </a:lnTo>
                  <a:lnTo>
                    <a:pt x="0" y="15"/>
                  </a:lnTo>
                  <a:lnTo>
                    <a:pt x="0" y="10"/>
                  </a:lnTo>
                  <a:lnTo>
                    <a:pt x="0" y="10"/>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0" name="Freeform 1547"/>
            <p:cNvSpPr>
              <a:spLocks/>
            </p:cNvSpPr>
            <p:nvPr/>
          </p:nvSpPr>
          <p:spPr bwMode="auto">
            <a:xfrm rot="2966587">
              <a:off x="6984597" y="3426620"/>
              <a:ext cx="98425" cy="61912"/>
            </a:xfrm>
            <a:custGeom>
              <a:avLst/>
              <a:gdLst/>
              <a:ahLst/>
              <a:cxnLst>
                <a:cxn ang="0">
                  <a:pos x="0" y="34"/>
                </a:cxn>
                <a:cxn ang="0">
                  <a:pos x="0" y="34"/>
                </a:cxn>
                <a:cxn ang="0">
                  <a:pos x="0" y="29"/>
                </a:cxn>
                <a:cxn ang="0">
                  <a:pos x="0" y="29"/>
                </a:cxn>
                <a:cxn ang="0">
                  <a:pos x="5" y="24"/>
                </a:cxn>
                <a:cxn ang="0">
                  <a:pos x="5" y="24"/>
                </a:cxn>
                <a:cxn ang="0">
                  <a:pos x="9" y="20"/>
                </a:cxn>
                <a:cxn ang="0">
                  <a:pos x="14" y="20"/>
                </a:cxn>
                <a:cxn ang="0">
                  <a:pos x="19" y="15"/>
                </a:cxn>
                <a:cxn ang="0">
                  <a:pos x="19" y="10"/>
                </a:cxn>
                <a:cxn ang="0">
                  <a:pos x="24" y="10"/>
                </a:cxn>
                <a:cxn ang="0">
                  <a:pos x="24" y="10"/>
                </a:cxn>
                <a:cxn ang="0">
                  <a:pos x="29" y="5"/>
                </a:cxn>
                <a:cxn ang="0">
                  <a:pos x="33" y="5"/>
                </a:cxn>
                <a:cxn ang="0">
                  <a:pos x="38" y="5"/>
                </a:cxn>
                <a:cxn ang="0">
                  <a:pos x="43" y="0"/>
                </a:cxn>
                <a:cxn ang="0">
                  <a:pos x="48" y="0"/>
                </a:cxn>
                <a:cxn ang="0">
                  <a:pos x="53" y="0"/>
                </a:cxn>
                <a:cxn ang="0">
                  <a:pos x="53" y="0"/>
                </a:cxn>
                <a:cxn ang="0">
                  <a:pos x="57" y="0"/>
                </a:cxn>
                <a:cxn ang="0">
                  <a:pos x="57" y="5"/>
                </a:cxn>
                <a:cxn ang="0">
                  <a:pos x="62" y="5"/>
                </a:cxn>
                <a:cxn ang="0">
                  <a:pos x="62" y="5"/>
                </a:cxn>
                <a:cxn ang="0">
                  <a:pos x="62" y="5"/>
                </a:cxn>
                <a:cxn ang="0">
                  <a:pos x="62" y="10"/>
                </a:cxn>
                <a:cxn ang="0">
                  <a:pos x="57" y="10"/>
                </a:cxn>
                <a:cxn ang="0">
                  <a:pos x="57" y="15"/>
                </a:cxn>
                <a:cxn ang="0">
                  <a:pos x="57" y="15"/>
                </a:cxn>
                <a:cxn ang="0">
                  <a:pos x="53" y="20"/>
                </a:cxn>
                <a:cxn ang="0">
                  <a:pos x="48" y="20"/>
                </a:cxn>
                <a:cxn ang="0">
                  <a:pos x="43" y="24"/>
                </a:cxn>
                <a:cxn ang="0">
                  <a:pos x="38" y="29"/>
                </a:cxn>
                <a:cxn ang="0">
                  <a:pos x="38" y="29"/>
                </a:cxn>
                <a:cxn ang="0">
                  <a:pos x="38" y="29"/>
                </a:cxn>
                <a:cxn ang="0">
                  <a:pos x="33" y="34"/>
                </a:cxn>
                <a:cxn ang="0">
                  <a:pos x="29" y="34"/>
                </a:cxn>
                <a:cxn ang="0">
                  <a:pos x="24" y="34"/>
                </a:cxn>
                <a:cxn ang="0">
                  <a:pos x="19" y="39"/>
                </a:cxn>
                <a:cxn ang="0">
                  <a:pos x="14" y="39"/>
                </a:cxn>
                <a:cxn ang="0">
                  <a:pos x="9" y="39"/>
                </a:cxn>
                <a:cxn ang="0">
                  <a:pos x="5" y="39"/>
                </a:cxn>
                <a:cxn ang="0">
                  <a:pos x="5" y="39"/>
                </a:cxn>
                <a:cxn ang="0">
                  <a:pos x="0" y="34"/>
                </a:cxn>
                <a:cxn ang="0">
                  <a:pos x="0" y="34"/>
                </a:cxn>
                <a:cxn ang="0">
                  <a:pos x="0" y="34"/>
                </a:cxn>
              </a:cxnLst>
              <a:rect l="0" t="0" r="r" b="b"/>
              <a:pathLst>
                <a:path w="62" h="39">
                  <a:moveTo>
                    <a:pt x="0" y="34"/>
                  </a:moveTo>
                  <a:lnTo>
                    <a:pt x="0" y="34"/>
                  </a:lnTo>
                  <a:lnTo>
                    <a:pt x="0" y="29"/>
                  </a:lnTo>
                  <a:lnTo>
                    <a:pt x="0" y="29"/>
                  </a:lnTo>
                  <a:lnTo>
                    <a:pt x="5" y="24"/>
                  </a:lnTo>
                  <a:lnTo>
                    <a:pt x="5" y="24"/>
                  </a:lnTo>
                  <a:lnTo>
                    <a:pt x="9" y="20"/>
                  </a:lnTo>
                  <a:lnTo>
                    <a:pt x="14" y="20"/>
                  </a:lnTo>
                  <a:lnTo>
                    <a:pt x="19" y="15"/>
                  </a:lnTo>
                  <a:lnTo>
                    <a:pt x="19" y="10"/>
                  </a:lnTo>
                  <a:lnTo>
                    <a:pt x="24" y="10"/>
                  </a:lnTo>
                  <a:lnTo>
                    <a:pt x="24" y="10"/>
                  </a:lnTo>
                  <a:lnTo>
                    <a:pt x="29" y="5"/>
                  </a:lnTo>
                  <a:lnTo>
                    <a:pt x="33" y="5"/>
                  </a:lnTo>
                  <a:lnTo>
                    <a:pt x="38" y="5"/>
                  </a:lnTo>
                  <a:lnTo>
                    <a:pt x="43" y="0"/>
                  </a:lnTo>
                  <a:lnTo>
                    <a:pt x="48" y="0"/>
                  </a:lnTo>
                  <a:lnTo>
                    <a:pt x="53" y="0"/>
                  </a:lnTo>
                  <a:lnTo>
                    <a:pt x="53" y="0"/>
                  </a:lnTo>
                  <a:lnTo>
                    <a:pt x="57" y="0"/>
                  </a:lnTo>
                  <a:lnTo>
                    <a:pt x="57" y="5"/>
                  </a:lnTo>
                  <a:lnTo>
                    <a:pt x="62" y="5"/>
                  </a:lnTo>
                  <a:lnTo>
                    <a:pt x="62" y="5"/>
                  </a:lnTo>
                  <a:lnTo>
                    <a:pt x="62" y="5"/>
                  </a:lnTo>
                  <a:lnTo>
                    <a:pt x="62" y="10"/>
                  </a:lnTo>
                  <a:lnTo>
                    <a:pt x="57" y="10"/>
                  </a:lnTo>
                  <a:lnTo>
                    <a:pt x="57" y="15"/>
                  </a:lnTo>
                  <a:lnTo>
                    <a:pt x="57" y="15"/>
                  </a:lnTo>
                  <a:lnTo>
                    <a:pt x="53" y="20"/>
                  </a:lnTo>
                  <a:lnTo>
                    <a:pt x="48" y="20"/>
                  </a:lnTo>
                  <a:lnTo>
                    <a:pt x="43" y="24"/>
                  </a:lnTo>
                  <a:lnTo>
                    <a:pt x="38" y="29"/>
                  </a:lnTo>
                  <a:lnTo>
                    <a:pt x="38" y="29"/>
                  </a:lnTo>
                  <a:lnTo>
                    <a:pt x="38" y="29"/>
                  </a:lnTo>
                  <a:lnTo>
                    <a:pt x="33" y="34"/>
                  </a:lnTo>
                  <a:lnTo>
                    <a:pt x="29" y="34"/>
                  </a:lnTo>
                  <a:lnTo>
                    <a:pt x="24" y="34"/>
                  </a:lnTo>
                  <a:lnTo>
                    <a:pt x="19" y="39"/>
                  </a:lnTo>
                  <a:lnTo>
                    <a:pt x="14" y="39"/>
                  </a:lnTo>
                  <a:lnTo>
                    <a:pt x="9" y="39"/>
                  </a:lnTo>
                  <a:lnTo>
                    <a:pt x="5" y="39"/>
                  </a:lnTo>
                  <a:lnTo>
                    <a:pt x="5" y="39"/>
                  </a:lnTo>
                  <a:lnTo>
                    <a:pt x="0" y="34"/>
                  </a:lnTo>
                  <a:lnTo>
                    <a:pt x="0" y="34"/>
                  </a:lnTo>
                  <a:lnTo>
                    <a:pt x="0" y="3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1" name="Freeform 1548"/>
            <p:cNvSpPr>
              <a:spLocks/>
            </p:cNvSpPr>
            <p:nvPr/>
          </p:nvSpPr>
          <p:spPr bwMode="auto">
            <a:xfrm rot="2966587">
              <a:off x="6944116" y="3694113"/>
              <a:ext cx="68263" cy="84137"/>
            </a:xfrm>
            <a:custGeom>
              <a:avLst/>
              <a:gdLst/>
              <a:ahLst/>
              <a:cxnLst>
                <a:cxn ang="0">
                  <a:pos x="43" y="0"/>
                </a:cxn>
                <a:cxn ang="0">
                  <a:pos x="43" y="0"/>
                </a:cxn>
                <a:cxn ang="0">
                  <a:pos x="43" y="5"/>
                </a:cxn>
                <a:cxn ang="0">
                  <a:pos x="43" y="5"/>
                </a:cxn>
                <a:cxn ang="0">
                  <a:pos x="43" y="10"/>
                </a:cxn>
                <a:cxn ang="0">
                  <a:pos x="43" y="14"/>
                </a:cxn>
                <a:cxn ang="0">
                  <a:pos x="38" y="14"/>
                </a:cxn>
                <a:cxn ang="0">
                  <a:pos x="38" y="19"/>
                </a:cxn>
                <a:cxn ang="0">
                  <a:pos x="34" y="24"/>
                </a:cxn>
                <a:cxn ang="0">
                  <a:pos x="34" y="29"/>
                </a:cxn>
                <a:cxn ang="0">
                  <a:pos x="29" y="34"/>
                </a:cxn>
                <a:cxn ang="0">
                  <a:pos x="29" y="34"/>
                </a:cxn>
                <a:cxn ang="0">
                  <a:pos x="29" y="38"/>
                </a:cxn>
                <a:cxn ang="0">
                  <a:pos x="24" y="43"/>
                </a:cxn>
                <a:cxn ang="0">
                  <a:pos x="19" y="43"/>
                </a:cxn>
                <a:cxn ang="0">
                  <a:pos x="14" y="48"/>
                </a:cxn>
                <a:cxn ang="0">
                  <a:pos x="14" y="48"/>
                </a:cxn>
                <a:cxn ang="0">
                  <a:pos x="9" y="53"/>
                </a:cxn>
                <a:cxn ang="0">
                  <a:pos x="5" y="53"/>
                </a:cxn>
                <a:cxn ang="0">
                  <a:pos x="5" y="53"/>
                </a:cxn>
                <a:cxn ang="0">
                  <a:pos x="0" y="53"/>
                </a:cxn>
                <a:cxn ang="0">
                  <a:pos x="0" y="53"/>
                </a:cxn>
                <a:cxn ang="0">
                  <a:pos x="0" y="53"/>
                </a:cxn>
                <a:cxn ang="0">
                  <a:pos x="0" y="53"/>
                </a:cxn>
                <a:cxn ang="0">
                  <a:pos x="0" y="48"/>
                </a:cxn>
                <a:cxn ang="0">
                  <a:pos x="0" y="48"/>
                </a:cxn>
                <a:cxn ang="0">
                  <a:pos x="0" y="43"/>
                </a:cxn>
                <a:cxn ang="0">
                  <a:pos x="0" y="38"/>
                </a:cxn>
                <a:cxn ang="0">
                  <a:pos x="0" y="34"/>
                </a:cxn>
                <a:cxn ang="0">
                  <a:pos x="5" y="34"/>
                </a:cxn>
                <a:cxn ang="0">
                  <a:pos x="5" y="29"/>
                </a:cxn>
                <a:cxn ang="0">
                  <a:pos x="9" y="24"/>
                </a:cxn>
                <a:cxn ang="0">
                  <a:pos x="14" y="19"/>
                </a:cxn>
                <a:cxn ang="0">
                  <a:pos x="14" y="19"/>
                </a:cxn>
                <a:cxn ang="0">
                  <a:pos x="14" y="14"/>
                </a:cxn>
                <a:cxn ang="0">
                  <a:pos x="19" y="10"/>
                </a:cxn>
                <a:cxn ang="0">
                  <a:pos x="24" y="10"/>
                </a:cxn>
                <a:cxn ang="0">
                  <a:pos x="24" y="5"/>
                </a:cxn>
                <a:cxn ang="0">
                  <a:pos x="29" y="5"/>
                </a:cxn>
                <a:cxn ang="0">
                  <a:pos x="34" y="0"/>
                </a:cxn>
                <a:cxn ang="0">
                  <a:pos x="34" y="0"/>
                </a:cxn>
                <a:cxn ang="0">
                  <a:pos x="38" y="0"/>
                </a:cxn>
                <a:cxn ang="0">
                  <a:pos x="38" y="0"/>
                </a:cxn>
                <a:cxn ang="0">
                  <a:pos x="43" y="0"/>
                </a:cxn>
                <a:cxn ang="0">
                  <a:pos x="43" y="0"/>
                </a:cxn>
              </a:cxnLst>
              <a:rect l="0" t="0" r="r" b="b"/>
              <a:pathLst>
                <a:path w="43" h="53">
                  <a:moveTo>
                    <a:pt x="43" y="0"/>
                  </a:moveTo>
                  <a:lnTo>
                    <a:pt x="43" y="0"/>
                  </a:lnTo>
                  <a:lnTo>
                    <a:pt x="43" y="5"/>
                  </a:lnTo>
                  <a:lnTo>
                    <a:pt x="43" y="5"/>
                  </a:lnTo>
                  <a:lnTo>
                    <a:pt x="43" y="10"/>
                  </a:lnTo>
                  <a:lnTo>
                    <a:pt x="43" y="14"/>
                  </a:lnTo>
                  <a:lnTo>
                    <a:pt x="38" y="14"/>
                  </a:lnTo>
                  <a:lnTo>
                    <a:pt x="38" y="19"/>
                  </a:lnTo>
                  <a:lnTo>
                    <a:pt x="34" y="24"/>
                  </a:lnTo>
                  <a:lnTo>
                    <a:pt x="34" y="29"/>
                  </a:lnTo>
                  <a:lnTo>
                    <a:pt x="29" y="34"/>
                  </a:lnTo>
                  <a:lnTo>
                    <a:pt x="29" y="34"/>
                  </a:lnTo>
                  <a:lnTo>
                    <a:pt x="29" y="38"/>
                  </a:lnTo>
                  <a:lnTo>
                    <a:pt x="24" y="43"/>
                  </a:lnTo>
                  <a:lnTo>
                    <a:pt x="19" y="43"/>
                  </a:lnTo>
                  <a:lnTo>
                    <a:pt x="14" y="48"/>
                  </a:lnTo>
                  <a:lnTo>
                    <a:pt x="14" y="48"/>
                  </a:lnTo>
                  <a:lnTo>
                    <a:pt x="9" y="53"/>
                  </a:lnTo>
                  <a:lnTo>
                    <a:pt x="5" y="53"/>
                  </a:lnTo>
                  <a:lnTo>
                    <a:pt x="5" y="53"/>
                  </a:lnTo>
                  <a:lnTo>
                    <a:pt x="0" y="53"/>
                  </a:lnTo>
                  <a:lnTo>
                    <a:pt x="0" y="53"/>
                  </a:lnTo>
                  <a:lnTo>
                    <a:pt x="0" y="53"/>
                  </a:lnTo>
                  <a:lnTo>
                    <a:pt x="0" y="53"/>
                  </a:lnTo>
                  <a:lnTo>
                    <a:pt x="0" y="48"/>
                  </a:lnTo>
                  <a:lnTo>
                    <a:pt x="0" y="48"/>
                  </a:lnTo>
                  <a:lnTo>
                    <a:pt x="0" y="43"/>
                  </a:lnTo>
                  <a:lnTo>
                    <a:pt x="0" y="38"/>
                  </a:lnTo>
                  <a:lnTo>
                    <a:pt x="0" y="34"/>
                  </a:lnTo>
                  <a:lnTo>
                    <a:pt x="5" y="34"/>
                  </a:lnTo>
                  <a:lnTo>
                    <a:pt x="5" y="29"/>
                  </a:lnTo>
                  <a:lnTo>
                    <a:pt x="9" y="24"/>
                  </a:lnTo>
                  <a:lnTo>
                    <a:pt x="14" y="19"/>
                  </a:lnTo>
                  <a:lnTo>
                    <a:pt x="14" y="19"/>
                  </a:lnTo>
                  <a:lnTo>
                    <a:pt x="14" y="14"/>
                  </a:lnTo>
                  <a:lnTo>
                    <a:pt x="19" y="10"/>
                  </a:lnTo>
                  <a:lnTo>
                    <a:pt x="24" y="10"/>
                  </a:lnTo>
                  <a:lnTo>
                    <a:pt x="24" y="5"/>
                  </a:lnTo>
                  <a:lnTo>
                    <a:pt x="29" y="5"/>
                  </a:lnTo>
                  <a:lnTo>
                    <a:pt x="34" y="0"/>
                  </a:lnTo>
                  <a:lnTo>
                    <a:pt x="34" y="0"/>
                  </a:lnTo>
                  <a:lnTo>
                    <a:pt x="38" y="0"/>
                  </a:lnTo>
                  <a:lnTo>
                    <a:pt x="38" y="0"/>
                  </a:lnTo>
                  <a:lnTo>
                    <a:pt x="43" y="0"/>
                  </a:lnTo>
                  <a:lnTo>
                    <a:pt x="43"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2" name="Freeform 1549"/>
            <p:cNvSpPr>
              <a:spLocks/>
            </p:cNvSpPr>
            <p:nvPr/>
          </p:nvSpPr>
          <p:spPr bwMode="auto">
            <a:xfrm rot="2966587">
              <a:off x="6959197" y="3947319"/>
              <a:ext cx="68263" cy="92075"/>
            </a:xfrm>
            <a:custGeom>
              <a:avLst/>
              <a:gdLst/>
              <a:ahLst/>
              <a:cxnLst>
                <a:cxn ang="0">
                  <a:pos x="4" y="58"/>
                </a:cxn>
                <a:cxn ang="0">
                  <a:pos x="0" y="58"/>
                </a:cxn>
                <a:cxn ang="0">
                  <a:pos x="0" y="53"/>
                </a:cxn>
                <a:cxn ang="0">
                  <a:pos x="0" y="53"/>
                </a:cxn>
                <a:cxn ang="0">
                  <a:pos x="0" y="48"/>
                </a:cxn>
                <a:cxn ang="0">
                  <a:pos x="0" y="43"/>
                </a:cxn>
                <a:cxn ang="0">
                  <a:pos x="4" y="38"/>
                </a:cxn>
                <a:cxn ang="0">
                  <a:pos x="4" y="34"/>
                </a:cxn>
                <a:cxn ang="0">
                  <a:pos x="9" y="34"/>
                </a:cxn>
                <a:cxn ang="0">
                  <a:pos x="9" y="29"/>
                </a:cxn>
                <a:cxn ang="0">
                  <a:pos x="14" y="24"/>
                </a:cxn>
                <a:cxn ang="0">
                  <a:pos x="14" y="24"/>
                </a:cxn>
                <a:cxn ang="0">
                  <a:pos x="14" y="19"/>
                </a:cxn>
                <a:cxn ang="0">
                  <a:pos x="19" y="14"/>
                </a:cxn>
                <a:cxn ang="0">
                  <a:pos x="24" y="10"/>
                </a:cxn>
                <a:cxn ang="0">
                  <a:pos x="24" y="10"/>
                </a:cxn>
                <a:cxn ang="0">
                  <a:pos x="28" y="5"/>
                </a:cxn>
                <a:cxn ang="0">
                  <a:pos x="33" y="5"/>
                </a:cxn>
                <a:cxn ang="0">
                  <a:pos x="33" y="0"/>
                </a:cxn>
                <a:cxn ang="0">
                  <a:pos x="38" y="0"/>
                </a:cxn>
                <a:cxn ang="0">
                  <a:pos x="38" y="0"/>
                </a:cxn>
                <a:cxn ang="0">
                  <a:pos x="43" y="0"/>
                </a:cxn>
                <a:cxn ang="0">
                  <a:pos x="43" y="0"/>
                </a:cxn>
                <a:cxn ang="0">
                  <a:pos x="43" y="5"/>
                </a:cxn>
                <a:cxn ang="0">
                  <a:pos x="43" y="5"/>
                </a:cxn>
                <a:cxn ang="0">
                  <a:pos x="43" y="10"/>
                </a:cxn>
                <a:cxn ang="0">
                  <a:pos x="43" y="10"/>
                </a:cxn>
                <a:cxn ang="0">
                  <a:pos x="43" y="14"/>
                </a:cxn>
                <a:cxn ang="0">
                  <a:pos x="38" y="19"/>
                </a:cxn>
                <a:cxn ang="0">
                  <a:pos x="38" y="24"/>
                </a:cxn>
                <a:cxn ang="0">
                  <a:pos x="38" y="29"/>
                </a:cxn>
                <a:cxn ang="0">
                  <a:pos x="33" y="29"/>
                </a:cxn>
                <a:cxn ang="0">
                  <a:pos x="33" y="34"/>
                </a:cxn>
                <a:cxn ang="0">
                  <a:pos x="33" y="34"/>
                </a:cxn>
                <a:cxn ang="0">
                  <a:pos x="28" y="38"/>
                </a:cxn>
                <a:cxn ang="0">
                  <a:pos x="24" y="43"/>
                </a:cxn>
                <a:cxn ang="0">
                  <a:pos x="24" y="48"/>
                </a:cxn>
                <a:cxn ang="0">
                  <a:pos x="19" y="53"/>
                </a:cxn>
                <a:cxn ang="0">
                  <a:pos x="14" y="53"/>
                </a:cxn>
                <a:cxn ang="0">
                  <a:pos x="14" y="53"/>
                </a:cxn>
                <a:cxn ang="0">
                  <a:pos x="9" y="58"/>
                </a:cxn>
                <a:cxn ang="0">
                  <a:pos x="9" y="58"/>
                </a:cxn>
                <a:cxn ang="0">
                  <a:pos x="4" y="58"/>
                </a:cxn>
                <a:cxn ang="0">
                  <a:pos x="4" y="58"/>
                </a:cxn>
                <a:cxn ang="0">
                  <a:pos x="4" y="58"/>
                </a:cxn>
              </a:cxnLst>
              <a:rect l="0" t="0" r="r" b="b"/>
              <a:pathLst>
                <a:path w="43" h="58">
                  <a:moveTo>
                    <a:pt x="4" y="58"/>
                  </a:moveTo>
                  <a:lnTo>
                    <a:pt x="0" y="58"/>
                  </a:lnTo>
                  <a:lnTo>
                    <a:pt x="0" y="53"/>
                  </a:lnTo>
                  <a:lnTo>
                    <a:pt x="0" y="53"/>
                  </a:lnTo>
                  <a:lnTo>
                    <a:pt x="0" y="48"/>
                  </a:lnTo>
                  <a:lnTo>
                    <a:pt x="0" y="43"/>
                  </a:lnTo>
                  <a:lnTo>
                    <a:pt x="4" y="38"/>
                  </a:lnTo>
                  <a:lnTo>
                    <a:pt x="4" y="34"/>
                  </a:lnTo>
                  <a:lnTo>
                    <a:pt x="9" y="34"/>
                  </a:lnTo>
                  <a:lnTo>
                    <a:pt x="9" y="29"/>
                  </a:lnTo>
                  <a:lnTo>
                    <a:pt x="14" y="24"/>
                  </a:lnTo>
                  <a:lnTo>
                    <a:pt x="14" y="24"/>
                  </a:lnTo>
                  <a:lnTo>
                    <a:pt x="14" y="19"/>
                  </a:lnTo>
                  <a:lnTo>
                    <a:pt x="19" y="14"/>
                  </a:lnTo>
                  <a:lnTo>
                    <a:pt x="24" y="10"/>
                  </a:lnTo>
                  <a:lnTo>
                    <a:pt x="24" y="10"/>
                  </a:lnTo>
                  <a:lnTo>
                    <a:pt x="28" y="5"/>
                  </a:lnTo>
                  <a:lnTo>
                    <a:pt x="33" y="5"/>
                  </a:lnTo>
                  <a:lnTo>
                    <a:pt x="33" y="0"/>
                  </a:lnTo>
                  <a:lnTo>
                    <a:pt x="38" y="0"/>
                  </a:lnTo>
                  <a:lnTo>
                    <a:pt x="38" y="0"/>
                  </a:lnTo>
                  <a:lnTo>
                    <a:pt x="43" y="0"/>
                  </a:lnTo>
                  <a:lnTo>
                    <a:pt x="43" y="0"/>
                  </a:lnTo>
                  <a:lnTo>
                    <a:pt x="43" y="5"/>
                  </a:lnTo>
                  <a:lnTo>
                    <a:pt x="43" y="5"/>
                  </a:lnTo>
                  <a:lnTo>
                    <a:pt x="43" y="10"/>
                  </a:lnTo>
                  <a:lnTo>
                    <a:pt x="43" y="10"/>
                  </a:lnTo>
                  <a:lnTo>
                    <a:pt x="43" y="14"/>
                  </a:lnTo>
                  <a:lnTo>
                    <a:pt x="38" y="19"/>
                  </a:lnTo>
                  <a:lnTo>
                    <a:pt x="38" y="24"/>
                  </a:lnTo>
                  <a:lnTo>
                    <a:pt x="38" y="29"/>
                  </a:lnTo>
                  <a:lnTo>
                    <a:pt x="33" y="29"/>
                  </a:lnTo>
                  <a:lnTo>
                    <a:pt x="33" y="34"/>
                  </a:lnTo>
                  <a:lnTo>
                    <a:pt x="33" y="34"/>
                  </a:lnTo>
                  <a:lnTo>
                    <a:pt x="28" y="38"/>
                  </a:lnTo>
                  <a:lnTo>
                    <a:pt x="24" y="43"/>
                  </a:lnTo>
                  <a:lnTo>
                    <a:pt x="24" y="48"/>
                  </a:lnTo>
                  <a:lnTo>
                    <a:pt x="19" y="53"/>
                  </a:lnTo>
                  <a:lnTo>
                    <a:pt x="14" y="53"/>
                  </a:lnTo>
                  <a:lnTo>
                    <a:pt x="14" y="53"/>
                  </a:lnTo>
                  <a:lnTo>
                    <a:pt x="9" y="58"/>
                  </a:lnTo>
                  <a:lnTo>
                    <a:pt x="9" y="58"/>
                  </a:lnTo>
                  <a:lnTo>
                    <a:pt x="4" y="58"/>
                  </a:lnTo>
                  <a:lnTo>
                    <a:pt x="4" y="58"/>
                  </a:lnTo>
                  <a:lnTo>
                    <a:pt x="4" y="5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3" name="Freeform 1550"/>
            <p:cNvSpPr>
              <a:spLocks/>
            </p:cNvSpPr>
            <p:nvPr/>
          </p:nvSpPr>
          <p:spPr bwMode="auto">
            <a:xfrm rot="2966587">
              <a:off x="7076672" y="3831432"/>
              <a:ext cx="84137" cy="69850"/>
            </a:xfrm>
            <a:custGeom>
              <a:avLst/>
              <a:gdLst/>
              <a:ahLst/>
              <a:cxnLst>
                <a:cxn ang="0">
                  <a:pos x="0" y="0"/>
                </a:cxn>
                <a:cxn ang="0">
                  <a:pos x="0" y="0"/>
                </a:cxn>
                <a:cxn ang="0">
                  <a:pos x="5" y="0"/>
                </a:cxn>
                <a:cxn ang="0">
                  <a:pos x="5" y="0"/>
                </a:cxn>
                <a:cxn ang="0">
                  <a:pos x="10" y="0"/>
                </a:cxn>
                <a:cxn ang="0">
                  <a:pos x="15" y="0"/>
                </a:cxn>
                <a:cxn ang="0">
                  <a:pos x="15" y="0"/>
                </a:cxn>
                <a:cxn ang="0">
                  <a:pos x="19" y="5"/>
                </a:cxn>
                <a:cxn ang="0">
                  <a:pos x="24" y="5"/>
                </a:cxn>
                <a:cxn ang="0">
                  <a:pos x="29" y="10"/>
                </a:cxn>
                <a:cxn ang="0">
                  <a:pos x="34" y="10"/>
                </a:cxn>
                <a:cxn ang="0">
                  <a:pos x="34" y="10"/>
                </a:cxn>
                <a:cxn ang="0">
                  <a:pos x="39" y="15"/>
                </a:cxn>
                <a:cxn ang="0">
                  <a:pos x="39" y="20"/>
                </a:cxn>
                <a:cxn ang="0">
                  <a:pos x="43" y="24"/>
                </a:cxn>
                <a:cxn ang="0">
                  <a:pos x="48" y="24"/>
                </a:cxn>
                <a:cxn ang="0">
                  <a:pos x="48" y="29"/>
                </a:cxn>
                <a:cxn ang="0">
                  <a:pos x="53" y="34"/>
                </a:cxn>
                <a:cxn ang="0">
                  <a:pos x="53" y="34"/>
                </a:cxn>
                <a:cxn ang="0">
                  <a:pos x="53" y="39"/>
                </a:cxn>
                <a:cxn ang="0">
                  <a:pos x="53" y="39"/>
                </a:cxn>
                <a:cxn ang="0">
                  <a:pos x="53" y="44"/>
                </a:cxn>
                <a:cxn ang="0">
                  <a:pos x="53" y="44"/>
                </a:cxn>
                <a:cxn ang="0">
                  <a:pos x="53" y="44"/>
                </a:cxn>
                <a:cxn ang="0">
                  <a:pos x="48" y="44"/>
                </a:cxn>
                <a:cxn ang="0">
                  <a:pos x="48" y="44"/>
                </a:cxn>
                <a:cxn ang="0">
                  <a:pos x="43" y="44"/>
                </a:cxn>
                <a:cxn ang="0">
                  <a:pos x="39" y="44"/>
                </a:cxn>
                <a:cxn ang="0">
                  <a:pos x="34" y="39"/>
                </a:cxn>
                <a:cxn ang="0">
                  <a:pos x="34" y="39"/>
                </a:cxn>
                <a:cxn ang="0">
                  <a:pos x="29" y="34"/>
                </a:cxn>
                <a:cxn ang="0">
                  <a:pos x="24" y="34"/>
                </a:cxn>
                <a:cxn ang="0">
                  <a:pos x="19" y="29"/>
                </a:cxn>
                <a:cxn ang="0">
                  <a:pos x="19" y="29"/>
                </a:cxn>
                <a:cxn ang="0">
                  <a:pos x="15" y="24"/>
                </a:cxn>
                <a:cxn ang="0">
                  <a:pos x="10" y="24"/>
                </a:cxn>
                <a:cxn ang="0">
                  <a:pos x="10" y="20"/>
                </a:cxn>
                <a:cxn ang="0">
                  <a:pos x="5" y="15"/>
                </a:cxn>
                <a:cxn ang="0">
                  <a:pos x="0" y="15"/>
                </a:cxn>
                <a:cxn ang="0">
                  <a:pos x="0" y="10"/>
                </a:cxn>
                <a:cxn ang="0">
                  <a:pos x="0" y="5"/>
                </a:cxn>
                <a:cxn ang="0">
                  <a:pos x="0" y="5"/>
                </a:cxn>
                <a:cxn ang="0">
                  <a:pos x="0" y="0"/>
                </a:cxn>
                <a:cxn ang="0">
                  <a:pos x="0" y="0"/>
                </a:cxn>
                <a:cxn ang="0">
                  <a:pos x="0" y="0"/>
                </a:cxn>
              </a:cxnLst>
              <a:rect l="0" t="0" r="r" b="b"/>
              <a:pathLst>
                <a:path w="53" h="44">
                  <a:moveTo>
                    <a:pt x="0" y="0"/>
                  </a:moveTo>
                  <a:lnTo>
                    <a:pt x="0" y="0"/>
                  </a:lnTo>
                  <a:lnTo>
                    <a:pt x="5" y="0"/>
                  </a:lnTo>
                  <a:lnTo>
                    <a:pt x="5" y="0"/>
                  </a:lnTo>
                  <a:lnTo>
                    <a:pt x="10" y="0"/>
                  </a:lnTo>
                  <a:lnTo>
                    <a:pt x="15" y="0"/>
                  </a:lnTo>
                  <a:lnTo>
                    <a:pt x="15" y="0"/>
                  </a:lnTo>
                  <a:lnTo>
                    <a:pt x="19" y="5"/>
                  </a:lnTo>
                  <a:lnTo>
                    <a:pt x="24" y="5"/>
                  </a:lnTo>
                  <a:lnTo>
                    <a:pt x="29" y="10"/>
                  </a:lnTo>
                  <a:lnTo>
                    <a:pt x="34" y="10"/>
                  </a:lnTo>
                  <a:lnTo>
                    <a:pt x="34" y="10"/>
                  </a:lnTo>
                  <a:lnTo>
                    <a:pt x="39" y="15"/>
                  </a:lnTo>
                  <a:lnTo>
                    <a:pt x="39" y="20"/>
                  </a:lnTo>
                  <a:lnTo>
                    <a:pt x="43" y="24"/>
                  </a:lnTo>
                  <a:lnTo>
                    <a:pt x="48" y="24"/>
                  </a:lnTo>
                  <a:lnTo>
                    <a:pt x="48" y="29"/>
                  </a:lnTo>
                  <a:lnTo>
                    <a:pt x="53" y="34"/>
                  </a:lnTo>
                  <a:lnTo>
                    <a:pt x="53" y="34"/>
                  </a:lnTo>
                  <a:lnTo>
                    <a:pt x="53" y="39"/>
                  </a:lnTo>
                  <a:lnTo>
                    <a:pt x="53" y="39"/>
                  </a:lnTo>
                  <a:lnTo>
                    <a:pt x="53" y="44"/>
                  </a:lnTo>
                  <a:lnTo>
                    <a:pt x="53" y="44"/>
                  </a:lnTo>
                  <a:lnTo>
                    <a:pt x="53" y="44"/>
                  </a:lnTo>
                  <a:lnTo>
                    <a:pt x="48" y="44"/>
                  </a:lnTo>
                  <a:lnTo>
                    <a:pt x="48" y="44"/>
                  </a:lnTo>
                  <a:lnTo>
                    <a:pt x="43" y="44"/>
                  </a:lnTo>
                  <a:lnTo>
                    <a:pt x="39" y="44"/>
                  </a:lnTo>
                  <a:lnTo>
                    <a:pt x="34" y="39"/>
                  </a:lnTo>
                  <a:lnTo>
                    <a:pt x="34" y="39"/>
                  </a:lnTo>
                  <a:lnTo>
                    <a:pt x="29" y="34"/>
                  </a:lnTo>
                  <a:lnTo>
                    <a:pt x="24" y="34"/>
                  </a:lnTo>
                  <a:lnTo>
                    <a:pt x="19" y="29"/>
                  </a:lnTo>
                  <a:lnTo>
                    <a:pt x="19" y="29"/>
                  </a:lnTo>
                  <a:lnTo>
                    <a:pt x="15" y="24"/>
                  </a:lnTo>
                  <a:lnTo>
                    <a:pt x="10" y="24"/>
                  </a:lnTo>
                  <a:lnTo>
                    <a:pt x="10" y="20"/>
                  </a:lnTo>
                  <a:lnTo>
                    <a:pt x="5" y="15"/>
                  </a:lnTo>
                  <a:lnTo>
                    <a:pt x="0" y="15"/>
                  </a:lnTo>
                  <a:lnTo>
                    <a:pt x="0" y="10"/>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4" name="Freeform 1551"/>
            <p:cNvSpPr>
              <a:spLocks/>
            </p:cNvSpPr>
            <p:nvPr/>
          </p:nvSpPr>
          <p:spPr bwMode="auto">
            <a:xfrm rot="2966587">
              <a:off x="6806003" y="3838576"/>
              <a:ext cx="92075" cy="76200"/>
            </a:xfrm>
            <a:custGeom>
              <a:avLst/>
              <a:gdLst/>
              <a:ahLst/>
              <a:cxnLst>
                <a:cxn ang="0">
                  <a:pos x="0" y="5"/>
                </a:cxn>
                <a:cxn ang="0">
                  <a:pos x="5" y="0"/>
                </a:cxn>
                <a:cxn ang="0">
                  <a:pos x="5" y="0"/>
                </a:cxn>
                <a:cxn ang="0">
                  <a:pos x="10" y="0"/>
                </a:cxn>
                <a:cxn ang="0">
                  <a:pos x="10" y="0"/>
                </a:cxn>
                <a:cxn ang="0">
                  <a:pos x="15" y="0"/>
                </a:cxn>
                <a:cxn ang="0">
                  <a:pos x="20" y="5"/>
                </a:cxn>
                <a:cxn ang="0">
                  <a:pos x="25" y="5"/>
                </a:cxn>
                <a:cxn ang="0">
                  <a:pos x="29" y="10"/>
                </a:cxn>
                <a:cxn ang="0">
                  <a:pos x="29" y="10"/>
                </a:cxn>
                <a:cxn ang="0">
                  <a:pos x="34" y="14"/>
                </a:cxn>
                <a:cxn ang="0">
                  <a:pos x="34" y="14"/>
                </a:cxn>
                <a:cxn ang="0">
                  <a:pos x="39" y="19"/>
                </a:cxn>
                <a:cxn ang="0">
                  <a:pos x="44" y="19"/>
                </a:cxn>
                <a:cxn ang="0">
                  <a:pos x="49" y="24"/>
                </a:cxn>
                <a:cxn ang="0">
                  <a:pos x="49" y="29"/>
                </a:cxn>
                <a:cxn ang="0">
                  <a:pos x="53" y="34"/>
                </a:cxn>
                <a:cxn ang="0">
                  <a:pos x="53" y="34"/>
                </a:cxn>
                <a:cxn ang="0">
                  <a:pos x="53" y="38"/>
                </a:cxn>
                <a:cxn ang="0">
                  <a:pos x="58" y="38"/>
                </a:cxn>
                <a:cxn ang="0">
                  <a:pos x="53" y="43"/>
                </a:cxn>
                <a:cxn ang="0">
                  <a:pos x="53" y="43"/>
                </a:cxn>
                <a:cxn ang="0">
                  <a:pos x="53" y="43"/>
                </a:cxn>
                <a:cxn ang="0">
                  <a:pos x="53" y="43"/>
                </a:cxn>
                <a:cxn ang="0">
                  <a:pos x="53" y="43"/>
                </a:cxn>
                <a:cxn ang="0">
                  <a:pos x="49" y="48"/>
                </a:cxn>
                <a:cxn ang="0">
                  <a:pos x="44" y="43"/>
                </a:cxn>
                <a:cxn ang="0">
                  <a:pos x="44" y="43"/>
                </a:cxn>
                <a:cxn ang="0">
                  <a:pos x="39" y="43"/>
                </a:cxn>
                <a:cxn ang="0">
                  <a:pos x="34" y="38"/>
                </a:cxn>
                <a:cxn ang="0">
                  <a:pos x="29" y="38"/>
                </a:cxn>
                <a:cxn ang="0">
                  <a:pos x="25" y="34"/>
                </a:cxn>
                <a:cxn ang="0">
                  <a:pos x="20" y="34"/>
                </a:cxn>
                <a:cxn ang="0">
                  <a:pos x="20" y="34"/>
                </a:cxn>
                <a:cxn ang="0">
                  <a:pos x="20" y="29"/>
                </a:cxn>
                <a:cxn ang="0">
                  <a:pos x="15" y="24"/>
                </a:cxn>
                <a:cxn ang="0">
                  <a:pos x="10" y="24"/>
                </a:cxn>
                <a:cxn ang="0">
                  <a:pos x="5" y="19"/>
                </a:cxn>
                <a:cxn ang="0">
                  <a:pos x="5" y="14"/>
                </a:cxn>
                <a:cxn ang="0">
                  <a:pos x="5" y="10"/>
                </a:cxn>
                <a:cxn ang="0">
                  <a:pos x="0" y="10"/>
                </a:cxn>
                <a:cxn ang="0">
                  <a:pos x="0" y="5"/>
                </a:cxn>
                <a:cxn ang="0">
                  <a:pos x="0" y="5"/>
                </a:cxn>
                <a:cxn ang="0">
                  <a:pos x="0" y="5"/>
                </a:cxn>
                <a:cxn ang="0">
                  <a:pos x="0" y="5"/>
                </a:cxn>
              </a:cxnLst>
              <a:rect l="0" t="0" r="r" b="b"/>
              <a:pathLst>
                <a:path w="58" h="48">
                  <a:moveTo>
                    <a:pt x="0" y="5"/>
                  </a:moveTo>
                  <a:lnTo>
                    <a:pt x="5" y="0"/>
                  </a:lnTo>
                  <a:lnTo>
                    <a:pt x="5" y="0"/>
                  </a:lnTo>
                  <a:lnTo>
                    <a:pt x="10" y="0"/>
                  </a:lnTo>
                  <a:lnTo>
                    <a:pt x="10" y="0"/>
                  </a:lnTo>
                  <a:lnTo>
                    <a:pt x="15" y="0"/>
                  </a:lnTo>
                  <a:lnTo>
                    <a:pt x="20" y="5"/>
                  </a:lnTo>
                  <a:lnTo>
                    <a:pt x="25" y="5"/>
                  </a:lnTo>
                  <a:lnTo>
                    <a:pt x="29" y="10"/>
                  </a:lnTo>
                  <a:lnTo>
                    <a:pt x="29" y="10"/>
                  </a:lnTo>
                  <a:lnTo>
                    <a:pt x="34" y="14"/>
                  </a:lnTo>
                  <a:lnTo>
                    <a:pt x="34" y="14"/>
                  </a:lnTo>
                  <a:lnTo>
                    <a:pt x="39" y="19"/>
                  </a:lnTo>
                  <a:lnTo>
                    <a:pt x="44" y="19"/>
                  </a:lnTo>
                  <a:lnTo>
                    <a:pt x="49" y="24"/>
                  </a:lnTo>
                  <a:lnTo>
                    <a:pt x="49" y="29"/>
                  </a:lnTo>
                  <a:lnTo>
                    <a:pt x="53" y="34"/>
                  </a:lnTo>
                  <a:lnTo>
                    <a:pt x="53" y="34"/>
                  </a:lnTo>
                  <a:lnTo>
                    <a:pt x="53" y="38"/>
                  </a:lnTo>
                  <a:lnTo>
                    <a:pt x="58" y="38"/>
                  </a:lnTo>
                  <a:lnTo>
                    <a:pt x="53" y="43"/>
                  </a:lnTo>
                  <a:lnTo>
                    <a:pt x="53" y="43"/>
                  </a:lnTo>
                  <a:lnTo>
                    <a:pt x="53" y="43"/>
                  </a:lnTo>
                  <a:lnTo>
                    <a:pt x="53" y="43"/>
                  </a:lnTo>
                  <a:lnTo>
                    <a:pt x="53" y="43"/>
                  </a:lnTo>
                  <a:lnTo>
                    <a:pt x="49" y="48"/>
                  </a:lnTo>
                  <a:lnTo>
                    <a:pt x="44" y="43"/>
                  </a:lnTo>
                  <a:lnTo>
                    <a:pt x="44" y="43"/>
                  </a:lnTo>
                  <a:lnTo>
                    <a:pt x="39" y="43"/>
                  </a:lnTo>
                  <a:lnTo>
                    <a:pt x="34" y="38"/>
                  </a:lnTo>
                  <a:lnTo>
                    <a:pt x="29" y="38"/>
                  </a:lnTo>
                  <a:lnTo>
                    <a:pt x="25" y="34"/>
                  </a:lnTo>
                  <a:lnTo>
                    <a:pt x="20" y="34"/>
                  </a:lnTo>
                  <a:lnTo>
                    <a:pt x="20" y="34"/>
                  </a:lnTo>
                  <a:lnTo>
                    <a:pt x="20" y="29"/>
                  </a:lnTo>
                  <a:lnTo>
                    <a:pt x="15" y="24"/>
                  </a:lnTo>
                  <a:lnTo>
                    <a:pt x="10" y="24"/>
                  </a:lnTo>
                  <a:lnTo>
                    <a:pt x="5" y="19"/>
                  </a:lnTo>
                  <a:lnTo>
                    <a:pt x="5" y="14"/>
                  </a:lnTo>
                  <a:lnTo>
                    <a:pt x="5" y="10"/>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5" name="Freeform 1552"/>
            <p:cNvSpPr>
              <a:spLocks/>
            </p:cNvSpPr>
            <p:nvPr/>
          </p:nvSpPr>
          <p:spPr bwMode="auto">
            <a:xfrm rot="2966587">
              <a:off x="6579785" y="2994819"/>
              <a:ext cx="61913" cy="92075"/>
            </a:xfrm>
            <a:custGeom>
              <a:avLst/>
              <a:gdLst/>
              <a:ahLst/>
              <a:cxnLst>
                <a:cxn ang="0">
                  <a:pos x="5" y="0"/>
                </a:cxn>
                <a:cxn ang="0">
                  <a:pos x="5" y="0"/>
                </a:cxn>
                <a:cxn ang="0">
                  <a:pos x="5" y="0"/>
                </a:cxn>
                <a:cxn ang="0">
                  <a:pos x="10" y="0"/>
                </a:cxn>
                <a:cxn ang="0">
                  <a:pos x="10" y="0"/>
                </a:cxn>
                <a:cxn ang="0">
                  <a:pos x="15" y="5"/>
                </a:cxn>
                <a:cxn ang="0">
                  <a:pos x="20" y="5"/>
                </a:cxn>
                <a:cxn ang="0">
                  <a:pos x="20" y="10"/>
                </a:cxn>
                <a:cxn ang="0">
                  <a:pos x="24" y="15"/>
                </a:cxn>
                <a:cxn ang="0">
                  <a:pos x="29" y="15"/>
                </a:cxn>
                <a:cxn ang="0">
                  <a:pos x="29" y="20"/>
                </a:cxn>
                <a:cxn ang="0">
                  <a:pos x="29" y="20"/>
                </a:cxn>
                <a:cxn ang="0">
                  <a:pos x="34" y="24"/>
                </a:cxn>
                <a:cxn ang="0">
                  <a:pos x="34" y="29"/>
                </a:cxn>
                <a:cxn ang="0">
                  <a:pos x="39" y="34"/>
                </a:cxn>
                <a:cxn ang="0">
                  <a:pos x="39" y="39"/>
                </a:cxn>
                <a:cxn ang="0">
                  <a:pos x="39" y="44"/>
                </a:cxn>
                <a:cxn ang="0">
                  <a:pos x="39" y="48"/>
                </a:cxn>
                <a:cxn ang="0">
                  <a:pos x="39" y="48"/>
                </a:cxn>
                <a:cxn ang="0">
                  <a:pos x="39" y="53"/>
                </a:cxn>
                <a:cxn ang="0">
                  <a:pos x="39" y="53"/>
                </a:cxn>
                <a:cxn ang="0">
                  <a:pos x="39" y="58"/>
                </a:cxn>
                <a:cxn ang="0">
                  <a:pos x="39" y="58"/>
                </a:cxn>
                <a:cxn ang="0">
                  <a:pos x="34" y="58"/>
                </a:cxn>
                <a:cxn ang="0">
                  <a:pos x="34" y="58"/>
                </a:cxn>
                <a:cxn ang="0">
                  <a:pos x="29" y="53"/>
                </a:cxn>
                <a:cxn ang="0">
                  <a:pos x="29" y="53"/>
                </a:cxn>
                <a:cxn ang="0">
                  <a:pos x="24" y="53"/>
                </a:cxn>
                <a:cxn ang="0">
                  <a:pos x="24" y="48"/>
                </a:cxn>
                <a:cxn ang="0">
                  <a:pos x="20" y="44"/>
                </a:cxn>
                <a:cxn ang="0">
                  <a:pos x="15" y="44"/>
                </a:cxn>
                <a:cxn ang="0">
                  <a:pos x="15" y="39"/>
                </a:cxn>
                <a:cxn ang="0">
                  <a:pos x="10" y="34"/>
                </a:cxn>
                <a:cxn ang="0">
                  <a:pos x="10" y="34"/>
                </a:cxn>
                <a:cxn ang="0">
                  <a:pos x="10" y="29"/>
                </a:cxn>
                <a:cxn ang="0">
                  <a:pos x="5" y="24"/>
                </a:cxn>
                <a:cxn ang="0">
                  <a:pos x="5" y="20"/>
                </a:cxn>
                <a:cxn ang="0">
                  <a:pos x="0" y="15"/>
                </a:cxn>
                <a:cxn ang="0">
                  <a:pos x="0" y="10"/>
                </a:cxn>
                <a:cxn ang="0">
                  <a:pos x="0" y="5"/>
                </a:cxn>
                <a:cxn ang="0">
                  <a:pos x="0" y="5"/>
                </a:cxn>
                <a:cxn ang="0">
                  <a:pos x="0" y="0"/>
                </a:cxn>
                <a:cxn ang="0">
                  <a:pos x="0" y="0"/>
                </a:cxn>
                <a:cxn ang="0">
                  <a:pos x="5" y="0"/>
                </a:cxn>
                <a:cxn ang="0">
                  <a:pos x="5" y="0"/>
                </a:cxn>
              </a:cxnLst>
              <a:rect l="0" t="0" r="r" b="b"/>
              <a:pathLst>
                <a:path w="39" h="58">
                  <a:moveTo>
                    <a:pt x="5" y="0"/>
                  </a:moveTo>
                  <a:lnTo>
                    <a:pt x="5" y="0"/>
                  </a:lnTo>
                  <a:lnTo>
                    <a:pt x="5" y="0"/>
                  </a:lnTo>
                  <a:lnTo>
                    <a:pt x="10" y="0"/>
                  </a:lnTo>
                  <a:lnTo>
                    <a:pt x="10" y="0"/>
                  </a:lnTo>
                  <a:lnTo>
                    <a:pt x="15" y="5"/>
                  </a:lnTo>
                  <a:lnTo>
                    <a:pt x="20" y="5"/>
                  </a:lnTo>
                  <a:lnTo>
                    <a:pt x="20" y="10"/>
                  </a:lnTo>
                  <a:lnTo>
                    <a:pt x="24" y="15"/>
                  </a:lnTo>
                  <a:lnTo>
                    <a:pt x="29" y="15"/>
                  </a:lnTo>
                  <a:lnTo>
                    <a:pt x="29" y="20"/>
                  </a:lnTo>
                  <a:lnTo>
                    <a:pt x="29" y="20"/>
                  </a:lnTo>
                  <a:lnTo>
                    <a:pt x="34" y="24"/>
                  </a:lnTo>
                  <a:lnTo>
                    <a:pt x="34" y="29"/>
                  </a:lnTo>
                  <a:lnTo>
                    <a:pt x="39" y="34"/>
                  </a:lnTo>
                  <a:lnTo>
                    <a:pt x="39" y="39"/>
                  </a:lnTo>
                  <a:lnTo>
                    <a:pt x="39" y="44"/>
                  </a:lnTo>
                  <a:lnTo>
                    <a:pt x="39" y="48"/>
                  </a:lnTo>
                  <a:lnTo>
                    <a:pt x="39" y="48"/>
                  </a:lnTo>
                  <a:lnTo>
                    <a:pt x="39" y="53"/>
                  </a:lnTo>
                  <a:lnTo>
                    <a:pt x="39" y="53"/>
                  </a:lnTo>
                  <a:lnTo>
                    <a:pt x="39" y="58"/>
                  </a:lnTo>
                  <a:lnTo>
                    <a:pt x="39" y="58"/>
                  </a:lnTo>
                  <a:lnTo>
                    <a:pt x="34" y="58"/>
                  </a:lnTo>
                  <a:lnTo>
                    <a:pt x="34" y="58"/>
                  </a:lnTo>
                  <a:lnTo>
                    <a:pt x="29" y="53"/>
                  </a:lnTo>
                  <a:lnTo>
                    <a:pt x="29" y="53"/>
                  </a:lnTo>
                  <a:lnTo>
                    <a:pt x="24" y="53"/>
                  </a:lnTo>
                  <a:lnTo>
                    <a:pt x="24" y="48"/>
                  </a:lnTo>
                  <a:lnTo>
                    <a:pt x="20" y="44"/>
                  </a:lnTo>
                  <a:lnTo>
                    <a:pt x="15" y="44"/>
                  </a:lnTo>
                  <a:lnTo>
                    <a:pt x="15" y="39"/>
                  </a:lnTo>
                  <a:lnTo>
                    <a:pt x="10" y="34"/>
                  </a:lnTo>
                  <a:lnTo>
                    <a:pt x="10" y="34"/>
                  </a:lnTo>
                  <a:lnTo>
                    <a:pt x="10" y="29"/>
                  </a:lnTo>
                  <a:lnTo>
                    <a:pt x="5" y="24"/>
                  </a:lnTo>
                  <a:lnTo>
                    <a:pt x="5" y="20"/>
                  </a:lnTo>
                  <a:lnTo>
                    <a:pt x="0" y="15"/>
                  </a:lnTo>
                  <a:lnTo>
                    <a:pt x="0" y="10"/>
                  </a:lnTo>
                  <a:lnTo>
                    <a:pt x="0" y="5"/>
                  </a:lnTo>
                  <a:lnTo>
                    <a:pt x="0" y="5"/>
                  </a:lnTo>
                  <a:lnTo>
                    <a:pt x="0" y="0"/>
                  </a:lnTo>
                  <a:lnTo>
                    <a:pt x="0"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6" name="Freeform 1553"/>
            <p:cNvSpPr>
              <a:spLocks/>
            </p:cNvSpPr>
            <p:nvPr/>
          </p:nvSpPr>
          <p:spPr bwMode="auto">
            <a:xfrm rot="2966587">
              <a:off x="6659954" y="3181350"/>
              <a:ext cx="92075" cy="60325"/>
            </a:xfrm>
            <a:custGeom>
              <a:avLst/>
              <a:gdLst/>
              <a:ahLst/>
              <a:cxnLst>
                <a:cxn ang="0">
                  <a:pos x="0" y="38"/>
                </a:cxn>
                <a:cxn ang="0">
                  <a:pos x="0" y="34"/>
                </a:cxn>
                <a:cxn ang="0">
                  <a:pos x="0" y="34"/>
                </a:cxn>
                <a:cxn ang="0">
                  <a:pos x="0" y="29"/>
                </a:cxn>
                <a:cxn ang="0">
                  <a:pos x="0" y="29"/>
                </a:cxn>
                <a:cxn ang="0">
                  <a:pos x="5" y="24"/>
                </a:cxn>
                <a:cxn ang="0">
                  <a:pos x="5" y="24"/>
                </a:cxn>
                <a:cxn ang="0">
                  <a:pos x="10" y="19"/>
                </a:cxn>
                <a:cxn ang="0">
                  <a:pos x="14" y="14"/>
                </a:cxn>
                <a:cxn ang="0">
                  <a:pos x="19" y="14"/>
                </a:cxn>
                <a:cxn ang="0">
                  <a:pos x="24" y="10"/>
                </a:cxn>
                <a:cxn ang="0">
                  <a:pos x="24" y="10"/>
                </a:cxn>
                <a:cxn ang="0">
                  <a:pos x="29" y="10"/>
                </a:cxn>
                <a:cxn ang="0">
                  <a:pos x="34" y="5"/>
                </a:cxn>
                <a:cxn ang="0">
                  <a:pos x="34" y="5"/>
                </a:cxn>
                <a:cxn ang="0">
                  <a:pos x="38" y="0"/>
                </a:cxn>
                <a:cxn ang="0">
                  <a:pos x="43" y="0"/>
                </a:cxn>
                <a:cxn ang="0">
                  <a:pos x="48" y="0"/>
                </a:cxn>
                <a:cxn ang="0">
                  <a:pos x="53" y="0"/>
                </a:cxn>
                <a:cxn ang="0">
                  <a:pos x="53" y="0"/>
                </a:cxn>
                <a:cxn ang="0">
                  <a:pos x="58" y="0"/>
                </a:cxn>
                <a:cxn ang="0">
                  <a:pos x="58" y="5"/>
                </a:cxn>
                <a:cxn ang="0">
                  <a:pos x="58" y="5"/>
                </a:cxn>
                <a:cxn ang="0">
                  <a:pos x="58" y="5"/>
                </a:cxn>
                <a:cxn ang="0">
                  <a:pos x="58" y="5"/>
                </a:cxn>
                <a:cxn ang="0">
                  <a:pos x="58" y="10"/>
                </a:cxn>
                <a:cxn ang="0">
                  <a:pos x="53" y="10"/>
                </a:cxn>
                <a:cxn ang="0">
                  <a:pos x="53" y="14"/>
                </a:cxn>
                <a:cxn ang="0">
                  <a:pos x="48" y="19"/>
                </a:cxn>
                <a:cxn ang="0">
                  <a:pos x="48" y="19"/>
                </a:cxn>
                <a:cxn ang="0">
                  <a:pos x="43" y="24"/>
                </a:cxn>
                <a:cxn ang="0">
                  <a:pos x="38" y="29"/>
                </a:cxn>
                <a:cxn ang="0">
                  <a:pos x="34" y="29"/>
                </a:cxn>
                <a:cxn ang="0">
                  <a:pos x="34" y="29"/>
                </a:cxn>
                <a:cxn ang="0">
                  <a:pos x="29" y="34"/>
                </a:cxn>
                <a:cxn ang="0">
                  <a:pos x="24" y="34"/>
                </a:cxn>
                <a:cxn ang="0">
                  <a:pos x="19" y="38"/>
                </a:cxn>
                <a:cxn ang="0">
                  <a:pos x="14" y="38"/>
                </a:cxn>
                <a:cxn ang="0">
                  <a:pos x="10" y="38"/>
                </a:cxn>
                <a:cxn ang="0">
                  <a:pos x="10" y="38"/>
                </a:cxn>
                <a:cxn ang="0">
                  <a:pos x="5" y="38"/>
                </a:cxn>
                <a:cxn ang="0">
                  <a:pos x="5" y="38"/>
                </a:cxn>
                <a:cxn ang="0">
                  <a:pos x="0" y="38"/>
                </a:cxn>
                <a:cxn ang="0">
                  <a:pos x="0" y="38"/>
                </a:cxn>
                <a:cxn ang="0">
                  <a:pos x="0" y="38"/>
                </a:cxn>
              </a:cxnLst>
              <a:rect l="0" t="0" r="r" b="b"/>
              <a:pathLst>
                <a:path w="58" h="38">
                  <a:moveTo>
                    <a:pt x="0" y="38"/>
                  </a:moveTo>
                  <a:lnTo>
                    <a:pt x="0" y="34"/>
                  </a:lnTo>
                  <a:lnTo>
                    <a:pt x="0" y="34"/>
                  </a:lnTo>
                  <a:lnTo>
                    <a:pt x="0" y="29"/>
                  </a:lnTo>
                  <a:lnTo>
                    <a:pt x="0" y="29"/>
                  </a:lnTo>
                  <a:lnTo>
                    <a:pt x="5" y="24"/>
                  </a:lnTo>
                  <a:lnTo>
                    <a:pt x="5" y="24"/>
                  </a:lnTo>
                  <a:lnTo>
                    <a:pt x="10" y="19"/>
                  </a:lnTo>
                  <a:lnTo>
                    <a:pt x="14" y="14"/>
                  </a:lnTo>
                  <a:lnTo>
                    <a:pt x="19" y="14"/>
                  </a:lnTo>
                  <a:lnTo>
                    <a:pt x="24" y="10"/>
                  </a:lnTo>
                  <a:lnTo>
                    <a:pt x="24" y="10"/>
                  </a:lnTo>
                  <a:lnTo>
                    <a:pt x="29" y="10"/>
                  </a:lnTo>
                  <a:lnTo>
                    <a:pt x="34" y="5"/>
                  </a:lnTo>
                  <a:lnTo>
                    <a:pt x="34" y="5"/>
                  </a:lnTo>
                  <a:lnTo>
                    <a:pt x="38" y="0"/>
                  </a:lnTo>
                  <a:lnTo>
                    <a:pt x="43" y="0"/>
                  </a:lnTo>
                  <a:lnTo>
                    <a:pt x="48" y="0"/>
                  </a:lnTo>
                  <a:lnTo>
                    <a:pt x="53" y="0"/>
                  </a:lnTo>
                  <a:lnTo>
                    <a:pt x="53" y="0"/>
                  </a:lnTo>
                  <a:lnTo>
                    <a:pt x="58" y="0"/>
                  </a:lnTo>
                  <a:lnTo>
                    <a:pt x="58" y="5"/>
                  </a:lnTo>
                  <a:lnTo>
                    <a:pt x="58" y="5"/>
                  </a:lnTo>
                  <a:lnTo>
                    <a:pt x="58" y="5"/>
                  </a:lnTo>
                  <a:lnTo>
                    <a:pt x="58" y="5"/>
                  </a:lnTo>
                  <a:lnTo>
                    <a:pt x="58" y="10"/>
                  </a:lnTo>
                  <a:lnTo>
                    <a:pt x="53" y="10"/>
                  </a:lnTo>
                  <a:lnTo>
                    <a:pt x="53" y="14"/>
                  </a:lnTo>
                  <a:lnTo>
                    <a:pt x="48" y="19"/>
                  </a:lnTo>
                  <a:lnTo>
                    <a:pt x="48" y="19"/>
                  </a:lnTo>
                  <a:lnTo>
                    <a:pt x="43" y="24"/>
                  </a:lnTo>
                  <a:lnTo>
                    <a:pt x="38" y="29"/>
                  </a:lnTo>
                  <a:lnTo>
                    <a:pt x="34" y="29"/>
                  </a:lnTo>
                  <a:lnTo>
                    <a:pt x="34" y="29"/>
                  </a:lnTo>
                  <a:lnTo>
                    <a:pt x="29" y="34"/>
                  </a:lnTo>
                  <a:lnTo>
                    <a:pt x="24" y="34"/>
                  </a:lnTo>
                  <a:lnTo>
                    <a:pt x="19" y="38"/>
                  </a:lnTo>
                  <a:lnTo>
                    <a:pt x="14" y="38"/>
                  </a:lnTo>
                  <a:lnTo>
                    <a:pt x="10" y="38"/>
                  </a:lnTo>
                  <a:lnTo>
                    <a:pt x="10" y="38"/>
                  </a:lnTo>
                  <a:lnTo>
                    <a:pt x="5" y="38"/>
                  </a:lnTo>
                  <a:lnTo>
                    <a:pt x="5" y="38"/>
                  </a:lnTo>
                  <a:lnTo>
                    <a:pt x="0" y="38"/>
                  </a:lnTo>
                  <a:lnTo>
                    <a:pt x="0" y="38"/>
                  </a:lnTo>
                  <a:lnTo>
                    <a:pt x="0" y="3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7" name="Freeform 1554"/>
            <p:cNvSpPr>
              <a:spLocks/>
            </p:cNvSpPr>
            <p:nvPr/>
          </p:nvSpPr>
          <p:spPr bwMode="auto">
            <a:xfrm rot="2966587">
              <a:off x="6372616" y="3074988"/>
              <a:ext cx="76200" cy="76200"/>
            </a:xfrm>
            <a:custGeom>
              <a:avLst/>
              <a:gdLst/>
              <a:ahLst/>
              <a:cxnLst>
                <a:cxn ang="0">
                  <a:pos x="48" y="0"/>
                </a:cxn>
                <a:cxn ang="0">
                  <a:pos x="48" y="0"/>
                </a:cxn>
                <a:cxn ang="0">
                  <a:pos x="48" y="5"/>
                </a:cxn>
                <a:cxn ang="0">
                  <a:pos x="48" y="5"/>
                </a:cxn>
                <a:cxn ang="0">
                  <a:pos x="48" y="10"/>
                </a:cxn>
                <a:cxn ang="0">
                  <a:pos x="48" y="15"/>
                </a:cxn>
                <a:cxn ang="0">
                  <a:pos x="43" y="15"/>
                </a:cxn>
                <a:cxn ang="0">
                  <a:pos x="43" y="19"/>
                </a:cxn>
                <a:cxn ang="0">
                  <a:pos x="38" y="24"/>
                </a:cxn>
                <a:cxn ang="0">
                  <a:pos x="33" y="29"/>
                </a:cxn>
                <a:cxn ang="0">
                  <a:pos x="33" y="34"/>
                </a:cxn>
                <a:cxn ang="0">
                  <a:pos x="33" y="34"/>
                </a:cxn>
                <a:cxn ang="0">
                  <a:pos x="28" y="34"/>
                </a:cxn>
                <a:cxn ang="0">
                  <a:pos x="24" y="39"/>
                </a:cxn>
                <a:cxn ang="0">
                  <a:pos x="19" y="43"/>
                </a:cxn>
                <a:cxn ang="0">
                  <a:pos x="19" y="43"/>
                </a:cxn>
                <a:cxn ang="0">
                  <a:pos x="14" y="48"/>
                </a:cxn>
                <a:cxn ang="0">
                  <a:pos x="9" y="48"/>
                </a:cxn>
                <a:cxn ang="0">
                  <a:pos x="9" y="48"/>
                </a:cxn>
                <a:cxn ang="0">
                  <a:pos x="4" y="48"/>
                </a:cxn>
                <a:cxn ang="0">
                  <a:pos x="4" y="48"/>
                </a:cxn>
                <a:cxn ang="0">
                  <a:pos x="0" y="48"/>
                </a:cxn>
                <a:cxn ang="0">
                  <a:pos x="0" y="48"/>
                </a:cxn>
                <a:cxn ang="0">
                  <a:pos x="0" y="48"/>
                </a:cxn>
                <a:cxn ang="0">
                  <a:pos x="0" y="43"/>
                </a:cxn>
                <a:cxn ang="0">
                  <a:pos x="0" y="43"/>
                </a:cxn>
                <a:cxn ang="0">
                  <a:pos x="0" y="39"/>
                </a:cxn>
                <a:cxn ang="0">
                  <a:pos x="0" y="34"/>
                </a:cxn>
                <a:cxn ang="0">
                  <a:pos x="4" y="34"/>
                </a:cxn>
                <a:cxn ang="0">
                  <a:pos x="4" y="29"/>
                </a:cxn>
                <a:cxn ang="0">
                  <a:pos x="9" y="24"/>
                </a:cxn>
                <a:cxn ang="0">
                  <a:pos x="14" y="19"/>
                </a:cxn>
                <a:cxn ang="0">
                  <a:pos x="14" y="15"/>
                </a:cxn>
                <a:cxn ang="0">
                  <a:pos x="14" y="15"/>
                </a:cxn>
                <a:cxn ang="0">
                  <a:pos x="19" y="15"/>
                </a:cxn>
                <a:cxn ang="0">
                  <a:pos x="24" y="10"/>
                </a:cxn>
                <a:cxn ang="0">
                  <a:pos x="28" y="5"/>
                </a:cxn>
                <a:cxn ang="0">
                  <a:pos x="28" y="5"/>
                </a:cxn>
                <a:cxn ang="0">
                  <a:pos x="33" y="0"/>
                </a:cxn>
                <a:cxn ang="0">
                  <a:pos x="38" y="0"/>
                </a:cxn>
                <a:cxn ang="0">
                  <a:pos x="43" y="0"/>
                </a:cxn>
                <a:cxn ang="0">
                  <a:pos x="43" y="0"/>
                </a:cxn>
                <a:cxn ang="0">
                  <a:pos x="48" y="0"/>
                </a:cxn>
                <a:cxn ang="0">
                  <a:pos x="48" y="0"/>
                </a:cxn>
                <a:cxn ang="0">
                  <a:pos x="48" y="0"/>
                </a:cxn>
              </a:cxnLst>
              <a:rect l="0" t="0" r="r" b="b"/>
              <a:pathLst>
                <a:path w="48" h="48">
                  <a:moveTo>
                    <a:pt x="48" y="0"/>
                  </a:moveTo>
                  <a:lnTo>
                    <a:pt x="48" y="0"/>
                  </a:lnTo>
                  <a:lnTo>
                    <a:pt x="48" y="5"/>
                  </a:lnTo>
                  <a:lnTo>
                    <a:pt x="48" y="5"/>
                  </a:lnTo>
                  <a:lnTo>
                    <a:pt x="48" y="10"/>
                  </a:lnTo>
                  <a:lnTo>
                    <a:pt x="48" y="15"/>
                  </a:lnTo>
                  <a:lnTo>
                    <a:pt x="43" y="15"/>
                  </a:lnTo>
                  <a:lnTo>
                    <a:pt x="43" y="19"/>
                  </a:lnTo>
                  <a:lnTo>
                    <a:pt x="38" y="24"/>
                  </a:lnTo>
                  <a:lnTo>
                    <a:pt x="33" y="29"/>
                  </a:lnTo>
                  <a:lnTo>
                    <a:pt x="33" y="34"/>
                  </a:lnTo>
                  <a:lnTo>
                    <a:pt x="33" y="34"/>
                  </a:lnTo>
                  <a:lnTo>
                    <a:pt x="28" y="34"/>
                  </a:lnTo>
                  <a:lnTo>
                    <a:pt x="24" y="39"/>
                  </a:lnTo>
                  <a:lnTo>
                    <a:pt x="19" y="43"/>
                  </a:lnTo>
                  <a:lnTo>
                    <a:pt x="19" y="43"/>
                  </a:lnTo>
                  <a:lnTo>
                    <a:pt x="14" y="48"/>
                  </a:lnTo>
                  <a:lnTo>
                    <a:pt x="9" y="48"/>
                  </a:lnTo>
                  <a:lnTo>
                    <a:pt x="9" y="48"/>
                  </a:lnTo>
                  <a:lnTo>
                    <a:pt x="4" y="48"/>
                  </a:lnTo>
                  <a:lnTo>
                    <a:pt x="4" y="48"/>
                  </a:lnTo>
                  <a:lnTo>
                    <a:pt x="0" y="48"/>
                  </a:lnTo>
                  <a:lnTo>
                    <a:pt x="0" y="48"/>
                  </a:lnTo>
                  <a:lnTo>
                    <a:pt x="0" y="48"/>
                  </a:lnTo>
                  <a:lnTo>
                    <a:pt x="0" y="43"/>
                  </a:lnTo>
                  <a:lnTo>
                    <a:pt x="0" y="43"/>
                  </a:lnTo>
                  <a:lnTo>
                    <a:pt x="0" y="39"/>
                  </a:lnTo>
                  <a:lnTo>
                    <a:pt x="0" y="34"/>
                  </a:lnTo>
                  <a:lnTo>
                    <a:pt x="4" y="34"/>
                  </a:lnTo>
                  <a:lnTo>
                    <a:pt x="4" y="29"/>
                  </a:lnTo>
                  <a:lnTo>
                    <a:pt x="9" y="24"/>
                  </a:lnTo>
                  <a:lnTo>
                    <a:pt x="14" y="19"/>
                  </a:lnTo>
                  <a:lnTo>
                    <a:pt x="14" y="15"/>
                  </a:lnTo>
                  <a:lnTo>
                    <a:pt x="14" y="15"/>
                  </a:lnTo>
                  <a:lnTo>
                    <a:pt x="19" y="15"/>
                  </a:lnTo>
                  <a:lnTo>
                    <a:pt x="24" y="10"/>
                  </a:lnTo>
                  <a:lnTo>
                    <a:pt x="28" y="5"/>
                  </a:lnTo>
                  <a:lnTo>
                    <a:pt x="28" y="5"/>
                  </a:lnTo>
                  <a:lnTo>
                    <a:pt x="33" y="0"/>
                  </a:lnTo>
                  <a:lnTo>
                    <a:pt x="38" y="0"/>
                  </a:lnTo>
                  <a:lnTo>
                    <a:pt x="43" y="0"/>
                  </a:lnTo>
                  <a:lnTo>
                    <a:pt x="43" y="0"/>
                  </a:lnTo>
                  <a:lnTo>
                    <a:pt x="48" y="0"/>
                  </a:lnTo>
                  <a:lnTo>
                    <a:pt x="48" y="0"/>
                  </a:lnTo>
                  <a:lnTo>
                    <a:pt x="48"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8" name="Freeform 1555"/>
            <p:cNvSpPr>
              <a:spLocks/>
            </p:cNvSpPr>
            <p:nvPr/>
          </p:nvSpPr>
          <p:spPr bwMode="auto">
            <a:xfrm rot="2966587">
              <a:off x="6361504" y="3333750"/>
              <a:ext cx="76200" cy="82550"/>
            </a:xfrm>
            <a:custGeom>
              <a:avLst/>
              <a:gdLst/>
              <a:ahLst/>
              <a:cxnLst>
                <a:cxn ang="0">
                  <a:pos x="0" y="52"/>
                </a:cxn>
                <a:cxn ang="0">
                  <a:pos x="0" y="48"/>
                </a:cxn>
                <a:cxn ang="0">
                  <a:pos x="0" y="48"/>
                </a:cxn>
                <a:cxn ang="0">
                  <a:pos x="0" y="43"/>
                </a:cxn>
                <a:cxn ang="0">
                  <a:pos x="0" y="43"/>
                </a:cxn>
                <a:cxn ang="0">
                  <a:pos x="0" y="38"/>
                </a:cxn>
                <a:cxn ang="0">
                  <a:pos x="5" y="33"/>
                </a:cxn>
                <a:cxn ang="0">
                  <a:pos x="5" y="28"/>
                </a:cxn>
                <a:cxn ang="0">
                  <a:pos x="9" y="24"/>
                </a:cxn>
                <a:cxn ang="0">
                  <a:pos x="9" y="24"/>
                </a:cxn>
                <a:cxn ang="0">
                  <a:pos x="14" y="19"/>
                </a:cxn>
                <a:cxn ang="0">
                  <a:pos x="14" y="19"/>
                </a:cxn>
                <a:cxn ang="0">
                  <a:pos x="19" y="14"/>
                </a:cxn>
                <a:cxn ang="0">
                  <a:pos x="24" y="9"/>
                </a:cxn>
                <a:cxn ang="0">
                  <a:pos x="24" y="4"/>
                </a:cxn>
                <a:cxn ang="0">
                  <a:pos x="29" y="4"/>
                </a:cxn>
                <a:cxn ang="0">
                  <a:pos x="33" y="0"/>
                </a:cxn>
                <a:cxn ang="0">
                  <a:pos x="33" y="0"/>
                </a:cxn>
                <a:cxn ang="0">
                  <a:pos x="38" y="0"/>
                </a:cxn>
                <a:cxn ang="0">
                  <a:pos x="43" y="0"/>
                </a:cxn>
                <a:cxn ang="0">
                  <a:pos x="43" y="0"/>
                </a:cxn>
                <a:cxn ang="0">
                  <a:pos x="43" y="0"/>
                </a:cxn>
                <a:cxn ang="0">
                  <a:pos x="43" y="0"/>
                </a:cxn>
                <a:cxn ang="0">
                  <a:pos x="48" y="0"/>
                </a:cxn>
                <a:cxn ang="0">
                  <a:pos x="48" y="4"/>
                </a:cxn>
                <a:cxn ang="0">
                  <a:pos x="48" y="4"/>
                </a:cxn>
                <a:cxn ang="0">
                  <a:pos x="48" y="9"/>
                </a:cxn>
                <a:cxn ang="0">
                  <a:pos x="43" y="14"/>
                </a:cxn>
                <a:cxn ang="0">
                  <a:pos x="43" y="14"/>
                </a:cxn>
                <a:cxn ang="0">
                  <a:pos x="43" y="19"/>
                </a:cxn>
                <a:cxn ang="0">
                  <a:pos x="38" y="24"/>
                </a:cxn>
                <a:cxn ang="0">
                  <a:pos x="33" y="28"/>
                </a:cxn>
                <a:cxn ang="0">
                  <a:pos x="33" y="33"/>
                </a:cxn>
                <a:cxn ang="0">
                  <a:pos x="33" y="33"/>
                </a:cxn>
                <a:cxn ang="0">
                  <a:pos x="29" y="38"/>
                </a:cxn>
                <a:cxn ang="0">
                  <a:pos x="24" y="38"/>
                </a:cxn>
                <a:cxn ang="0">
                  <a:pos x="19" y="43"/>
                </a:cxn>
                <a:cxn ang="0">
                  <a:pos x="19" y="48"/>
                </a:cxn>
                <a:cxn ang="0">
                  <a:pos x="14" y="48"/>
                </a:cxn>
                <a:cxn ang="0">
                  <a:pos x="9" y="48"/>
                </a:cxn>
                <a:cxn ang="0">
                  <a:pos x="9" y="52"/>
                </a:cxn>
                <a:cxn ang="0">
                  <a:pos x="5" y="52"/>
                </a:cxn>
                <a:cxn ang="0">
                  <a:pos x="5" y="52"/>
                </a:cxn>
                <a:cxn ang="0">
                  <a:pos x="0" y="52"/>
                </a:cxn>
                <a:cxn ang="0">
                  <a:pos x="0" y="52"/>
                </a:cxn>
              </a:cxnLst>
              <a:rect l="0" t="0" r="r" b="b"/>
              <a:pathLst>
                <a:path w="48" h="52">
                  <a:moveTo>
                    <a:pt x="0" y="52"/>
                  </a:moveTo>
                  <a:lnTo>
                    <a:pt x="0" y="48"/>
                  </a:lnTo>
                  <a:lnTo>
                    <a:pt x="0" y="48"/>
                  </a:lnTo>
                  <a:lnTo>
                    <a:pt x="0" y="43"/>
                  </a:lnTo>
                  <a:lnTo>
                    <a:pt x="0" y="43"/>
                  </a:lnTo>
                  <a:lnTo>
                    <a:pt x="0" y="38"/>
                  </a:lnTo>
                  <a:lnTo>
                    <a:pt x="5" y="33"/>
                  </a:lnTo>
                  <a:lnTo>
                    <a:pt x="5" y="28"/>
                  </a:lnTo>
                  <a:lnTo>
                    <a:pt x="9" y="24"/>
                  </a:lnTo>
                  <a:lnTo>
                    <a:pt x="9" y="24"/>
                  </a:lnTo>
                  <a:lnTo>
                    <a:pt x="14" y="19"/>
                  </a:lnTo>
                  <a:lnTo>
                    <a:pt x="14" y="19"/>
                  </a:lnTo>
                  <a:lnTo>
                    <a:pt x="19" y="14"/>
                  </a:lnTo>
                  <a:lnTo>
                    <a:pt x="24" y="9"/>
                  </a:lnTo>
                  <a:lnTo>
                    <a:pt x="24" y="4"/>
                  </a:lnTo>
                  <a:lnTo>
                    <a:pt x="29" y="4"/>
                  </a:lnTo>
                  <a:lnTo>
                    <a:pt x="33" y="0"/>
                  </a:lnTo>
                  <a:lnTo>
                    <a:pt x="33" y="0"/>
                  </a:lnTo>
                  <a:lnTo>
                    <a:pt x="38" y="0"/>
                  </a:lnTo>
                  <a:lnTo>
                    <a:pt x="43" y="0"/>
                  </a:lnTo>
                  <a:lnTo>
                    <a:pt x="43" y="0"/>
                  </a:lnTo>
                  <a:lnTo>
                    <a:pt x="43" y="0"/>
                  </a:lnTo>
                  <a:lnTo>
                    <a:pt x="43" y="0"/>
                  </a:lnTo>
                  <a:lnTo>
                    <a:pt x="48" y="0"/>
                  </a:lnTo>
                  <a:lnTo>
                    <a:pt x="48" y="4"/>
                  </a:lnTo>
                  <a:lnTo>
                    <a:pt x="48" y="4"/>
                  </a:lnTo>
                  <a:lnTo>
                    <a:pt x="48" y="9"/>
                  </a:lnTo>
                  <a:lnTo>
                    <a:pt x="43" y="14"/>
                  </a:lnTo>
                  <a:lnTo>
                    <a:pt x="43" y="14"/>
                  </a:lnTo>
                  <a:lnTo>
                    <a:pt x="43" y="19"/>
                  </a:lnTo>
                  <a:lnTo>
                    <a:pt x="38" y="24"/>
                  </a:lnTo>
                  <a:lnTo>
                    <a:pt x="33" y="28"/>
                  </a:lnTo>
                  <a:lnTo>
                    <a:pt x="33" y="33"/>
                  </a:lnTo>
                  <a:lnTo>
                    <a:pt x="33" y="33"/>
                  </a:lnTo>
                  <a:lnTo>
                    <a:pt x="29" y="38"/>
                  </a:lnTo>
                  <a:lnTo>
                    <a:pt x="24" y="38"/>
                  </a:lnTo>
                  <a:lnTo>
                    <a:pt x="19" y="43"/>
                  </a:lnTo>
                  <a:lnTo>
                    <a:pt x="19" y="48"/>
                  </a:lnTo>
                  <a:lnTo>
                    <a:pt x="14" y="48"/>
                  </a:lnTo>
                  <a:lnTo>
                    <a:pt x="9" y="48"/>
                  </a:lnTo>
                  <a:lnTo>
                    <a:pt x="9" y="52"/>
                  </a:lnTo>
                  <a:lnTo>
                    <a:pt x="5" y="52"/>
                  </a:lnTo>
                  <a:lnTo>
                    <a:pt x="5" y="52"/>
                  </a:lnTo>
                  <a:lnTo>
                    <a:pt x="0" y="52"/>
                  </a:lnTo>
                  <a:lnTo>
                    <a:pt x="0" y="5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49" name="Freeform 1556"/>
            <p:cNvSpPr>
              <a:spLocks/>
            </p:cNvSpPr>
            <p:nvPr/>
          </p:nvSpPr>
          <p:spPr bwMode="auto">
            <a:xfrm rot="2966587">
              <a:off x="6502791" y="3213100"/>
              <a:ext cx="76200" cy="76200"/>
            </a:xfrm>
            <a:custGeom>
              <a:avLst/>
              <a:gdLst/>
              <a:ahLst/>
              <a:cxnLst>
                <a:cxn ang="0">
                  <a:pos x="0" y="5"/>
                </a:cxn>
                <a:cxn ang="0">
                  <a:pos x="5" y="0"/>
                </a:cxn>
                <a:cxn ang="0">
                  <a:pos x="5" y="0"/>
                </a:cxn>
                <a:cxn ang="0">
                  <a:pos x="5" y="0"/>
                </a:cxn>
                <a:cxn ang="0">
                  <a:pos x="9" y="0"/>
                </a:cxn>
                <a:cxn ang="0">
                  <a:pos x="14" y="5"/>
                </a:cxn>
                <a:cxn ang="0">
                  <a:pos x="19" y="5"/>
                </a:cxn>
                <a:cxn ang="0">
                  <a:pos x="19" y="10"/>
                </a:cxn>
                <a:cxn ang="0">
                  <a:pos x="24" y="10"/>
                </a:cxn>
                <a:cxn ang="0">
                  <a:pos x="29" y="15"/>
                </a:cxn>
                <a:cxn ang="0">
                  <a:pos x="33" y="20"/>
                </a:cxn>
                <a:cxn ang="0">
                  <a:pos x="33" y="20"/>
                </a:cxn>
                <a:cxn ang="0">
                  <a:pos x="38" y="20"/>
                </a:cxn>
                <a:cxn ang="0">
                  <a:pos x="38" y="24"/>
                </a:cxn>
                <a:cxn ang="0">
                  <a:pos x="43" y="29"/>
                </a:cxn>
                <a:cxn ang="0">
                  <a:pos x="43" y="34"/>
                </a:cxn>
                <a:cxn ang="0">
                  <a:pos x="48" y="39"/>
                </a:cxn>
                <a:cxn ang="0">
                  <a:pos x="48" y="39"/>
                </a:cxn>
                <a:cxn ang="0">
                  <a:pos x="48" y="44"/>
                </a:cxn>
                <a:cxn ang="0">
                  <a:pos x="48" y="44"/>
                </a:cxn>
                <a:cxn ang="0">
                  <a:pos x="48" y="48"/>
                </a:cxn>
                <a:cxn ang="0">
                  <a:pos x="48" y="48"/>
                </a:cxn>
                <a:cxn ang="0">
                  <a:pos x="48" y="48"/>
                </a:cxn>
                <a:cxn ang="0">
                  <a:pos x="48" y="48"/>
                </a:cxn>
                <a:cxn ang="0">
                  <a:pos x="43" y="48"/>
                </a:cxn>
                <a:cxn ang="0">
                  <a:pos x="43" y="48"/>
                </a:cxn>
                <a:cxn ang="0">
                  <a:pos x="38" y="48"/>
                </a:cxn>
                <a:cxn ang="0">
                  <a:pos x="38" y="48"/>
                </a:cxn>
                <a:cxn ang="0">
                  <a:pos x="33" y="48"/>
                </a:cxn>
                <a:cxn ang="0">
                  <a:pos x="29" y="44"/>
                </a:cxn>
                <a:cxn ang="0">
                  <a:pos x="24" y="39"/>
                </a:cxn>
                <a:cxn ang="0">
                  <a:pos x="19" y="39"/>
                </a:cxn>
                <a:cxn ang="0">
                  <a:pos x="19" y="34"/>
                </a:cxn>
                <a:cxn ang="0">
                  <a:pos x="19" y="34"/>
                </a:cxn>
                <a:cxn ang="0">
                  <a:pos x="14" y="29"/>
                </a:cxn>
                <a:cxn ang="0">
                  <a:pos x="9" y="24"/>
                </a:cxn>
                <a:cxn ang="0">
                  <a:pos x="5" y="24"/>
                </a:cxn>
                <a:cxn ang="0">
                  <a:pos x="5" y="20"/>
                </a:cxn>
                <a:cxn ang="0">
                  <a:pos x="5" y="15"/>
                </a:cxn>
                <a:cxn ang="0">
                  <a:pos x="0" y="10"/>
                </a:cxn>
                <a:cxn ang="0">
                  <a:pos x="0" y="10"/>
                </a:cxn>
                <a:cxn ang="0">
                  <a:pos x="0" y="5"/>
                </a:cxn>
                <a:cxn ang="0">
                  <a:pos x="0" y="5"/>
                </a:cxn>
                <a:cxn ang="0">
                  <a:pos x="0" y="5"/>
                </a:cxn>
                <a:cxn ang="0">
                  <a:pos x="0" y="5"/>
                </a:cxn>
              </a:cxnLst>
              <a:rect l="0" t="0" r="r" b="b"/>
              <a:pathLst>
                <a:path w="48" h="48">
                  <a:moveTo>
                    <a:pt x="0" y="5"/>
                  </a:moveTo>
                  <a:lnTo>
                    <a:pt x="5" y="0"/>
                  </a:lnTo>
                  <a:lnTo>
                    <a:pt x="5" y="0"/>
                  </a:lnTo>
                  <a:lnTo>
                    <a:pt x="5" y="0"/>
                  </a:lnTo>
                  <a:lnTo>
                    <a:pt x="9" y="0"/>
                  </a:lnTo>
                  <a:lnTo>
                    <a:pt x="14" y="5"/>
                  </a:lnTo>
                  <a:lnTo>
                    <a:pt x="19" y="5"/>
                  </a:lnTo>
                  <a:lnTo>
                    <a:pt x="19" y="10"/>
                  </a:lnTo>
                  <a:lnTo>
                    <a:pt x="24" y="10"/>
                  </a:lnTo>
                  <a:lnTo>
                    <a:pt x="29" y="15"/>
                  </a:lnTo>
                  <a:lnTo>
                    <a:pt x="33" y="20"/>
                  </a:lnTo>
                  <a:lnTo>
                    <a:pt x="33" y="20"/>
                  </a:lnTo>
                  <a:lnTo>
                    <a:pt x="38" y="20"/>
                  </a:lnTo>
                  <a:lnTo>
                    <a:pt x="38" y="24"/>
                  </a:lnTo>
                  <a:lnTo>
                    <a:pt x="43" y="29"/>
                  </a:lnTo>
                  <a:lnTo>
                    <a:pt x="43" y="34"/>
                  </a:lnTo>
                  <a:lnTo>
                    <a:pt x="48" y="39"/>
                  </a:lnTo>
                  <a:lnTo>
                    <a:pt x="48" y="39"/>
                  </a:lnTo>
                  <a:lnTo>
                    <a:pt x="48" y="44"/>
                  </a:lnTo>
                  <a:lnTo>
                    <a:pt x="48" y="44"/>
                  </a:lnTo>
                  <a:lnTo>
                    <a:pt x="48" y="48"/>
                  </a:lnTo>
                  <a:lnTo>
                    <a:pt x="48" y="48"/>
                  </a:lnTo>
                  <a:lnTo>
                    <a:pt x="48" y="48"/>
                  </a:lnTo>
                  <a:lnTo>
                    <a:pt x="48" y="48"/>
                  </a:lnTo>
                  <a:lnTo>
                    <a:pt x="43" y="48"/>
                  </a:lnTo>
                  <a:lnTo>
                    <a:pt x="43" y="48"/>
                  </a:lnTo>
                  <a:lnTo>
                    <a:pt x="38" y="48"/>
                  </a:lnTo>
                  <a:lnTo>
                    <a:pt x="38" y="48"/>
                  </a:lnTo>
                  <a:lnTo>
                    <a:pt x="33" y="48"/>
                  </a:lnTo>
                  <a:lnTo>
                    <a:pt x="29" y="44"/>
                  </a:lnTo>
                  <a:lnTo>
                    <a:pt x="24" y="39"/>
                  </a:lnTo>
                  <a:lnTo>
                    <a:pt x="19" y="39"/>
                  </a:lnTo>
                  <a:lnTo>
                    <a:pt x="19" y="34"/>
                  </a:lnTo>
                  <a:lnTo>
                    <a:pt x="19" y="34"/>
                  </a:lnTo>
                  <a:lnTo>
                    <a:pt x="14" y="29"/>
                  </a:lnTo>
                  <a:lnTo>
                    <a:pt x="9" y="24"/>
                  </a:lnTo>
                  <a:lnTo>
                    <a:pt x="5" y="24"/>
                  </a:lnTo>
                  <a:lnTo>
                    <a:pt x="5" y="20"/>
                  </a:lnTo>
                  <a:lnTo>
                    <a:pt x="5" y="15"/>
                  </a:lnTo>
                  <a:lnTo>
                    <a:pt x="0" y="10"/>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0" name="Freeform 1557"/>
            <p:cNvSpPr>
              <a:spLocks/>
            </p:cNvSpPr>
            <p:nvPr/>
          </p:nvSpPr>
          <p:spPr bwMode="auto">
            <a:xfrm rot="2966587">
              <a:off x="6233710" y="3196431"/>
              <a:ext cx="76200" cy="84138"/>
            </a:xfrm>
            <a:custGeom>
              <a:avLst/>
              <a:gdLst/>
              <a:ahLst/>
              <a:cxnLst>
                <a:cxn ang="0">
                  <a:pos x="0" y="5"/>
                </a:cxn>
                <a:cxn ang="0">
                  <a:pos x="0" y="5"/>
                </a:cxn>
                <a:cxn ang="0">
                  <a:pos x="5" y="0"/>
                </a:cxn>
                <a:cxn ang="0">
                  <a:pos x="5" y="0"/>
                </a:cxn>
                <a:cxn ang="0">
                  <a:pos x="10" y="5"/>
                </a:cxn>
                <a:cxn ang="0">
                  <a:pos x="10" y="5"/>
                </a:cxn>
                <a:cxn ang="0">
                  <a:pos x="15" y="5"/>
                </a:cxn>
                <a:cxn ang="0">
                  <a:pos x="20" y="10"/>
                </a:cxn>
                <a:cxn ang="0">
                  <a:pos x="24" y="10"/>
                </a:cxn>
                <a:cxn ang="0">
                  <a:pos x="29" y="15"/>
                </a:cxn>
                <a:cxn ang="0">
                  <a:pos x="34" y="20"/>
                </a:cxn>
                <a:cxn ang="0">
                  <a:pos x="34" y="20"/>
                </a:cxn>
                <a:cxn ang="0">
                  <a:pos x="34" y="24"/>
                </a:cxn>
                <a:cxn ang="0">
                  <a:pos x="39" y="24"/>
                </a:cxn>
                <a:cxn ang="0">
                  <a:pos x="44" y="29"/>
                </a:cxn>
                <a:cxn ang="0">
                  <a:pos x="44" y="34"/>
                </a:cxn>
                <a:cxn ang="0">
                  <a:pos x="48" y="39"/>
                </a:cxn>
                <a:cxn ang="0">
                  <a:pos x="48" y="39"/>
                </a:cxn>
                <a:cxn ang="0">
                  <a:pos x="48" y="44"/>
                </a:cxn>
                <a:cxn ang="0">
                  <a:pos x="48" y="48"/>
                </a:cxn>
                <a:cxn ang="0">
                  <a:pos x="48" y="48"/>
                </a:cxn>
                <a:cxn ang="0">
                  <a:pos x="48" y="48"/>
                </a:cxn>
                <a:cxn ang="0">
                  <a:pos x="48" y="48"/>
                </a:cxn>
                <a:cxn ang="0">
                  <a:pos x="48" y="53"/>
                </a:cxn>
                <a:cxn ang="0">
                  <a:pos x="44" y="53"/>
                </a:cxn>
                <a:cxn ang="0">
                  <a:pos x="44" y="53"/>
                </a:cxn>
                <a:cxn ang="0">
                  <a:pos x="39" y="48"/>
                </a:cxn>
                <a:cxn ang="0">
                  <a:pos x="34" y="48"/>
                </a:cxn>
                <a:cxn ang="0">
                  <a:pos x="29" y="48"/>
                </a:cxn>
                <a:cxn ang="0">
                  <a:pos x="29" y="44"/>
                </a:cxn>
                <a:cxn ang="0">
                  <a:pos x="24" y="44"/>
                </a:cxn>
                <a:cxn ang="0">
                  <a:pos x="20" y="39"/>
                </a:cxn>
                <a:cxn ang="0">
                  <a:pos x="15" y="34"/>
                </a:cxn>
                <a:cxn ang="0">
                  <a:pos x="15" y="34"/>
                </a:cxn>
                <a:cxn ang="0">
                  <a:pos x="10" y="29"/>
                </a:cxn>
                <a:cxn ang="0">
                  <a:pos x="10" y="29"/>
                </a:cxn>
                <a:cxn ang="0">
                  <a:pos x="5" y="24"/>
                </a:cxn>
                <a:cxn ang="0">
                  <a:pos x="5" y="20"/>
                </a:cxn>
                <a:cxn ang="0">
                  <a:pos x="0" y="15"/>
                </a:cxn>
                <a:cxn ang="0">
                  <a:pos x="0" y="15"/>
                </a:cxn>
                <a:cxn ang="0">
                  <a:pos x="0" y="10"/>
                </a:cxn>
                <a:cxn ang="0">
                  <a:pos x="0" y="5"/>
                </a:cxn>
                <a:cxn ang="0">
                  <a:pos x="0" y="5"/>
                </a:cxn>
                <a:cxn ang="0">
                  <a:pos x="0" y="5"/>
                </a:cxn>
                <a:cxn ang="0">
                  <a:pos x="0" y="5"/>
                </a:cxn>
              </a:cxnLst>
              <a:rect l="0" t="0" r="r" b="b"/>
              <a:pathLst>
                <a:path w="48" h="53">
                  <a:moveTo>
                    <a:pt x="0" y="5"/>
                  </a:moveTo>
                  <a:lnTo>
                    <a:pt x="0" y="5"/>
                  </a:lnTo>
                  <a:lnTo>
                    <a:pt x="5" y="0"/>
                  </a:lnTo>
                  <a:lnTo>
                    <a:pt x="5" y="0"/>
                  </a:lnTo>
                  <a:lnTo>
                    <a:pt x="10" y="5"/>
                  </a:lnTo>
                  <a:lnTo>
                    <a:pt x="10" y="5"/>
                  </a:lnTo>
                  <a:lnTo>
                    <a:pt x="15" y="5"/>
                  </a:lnTo>
                  <a:lnTo>
                    <a:pt x="20" y="10"/>
                  </a:lnTo>
                  <a:lnTo>
                    <a:pt x="24" y="10"/>
                  </a:lnTo>
                  <a:lnTo>
                    <a:pt x="29" y="15"/>
                  </a:lnTo>
                  <a:lnTo>
                    <a:pt x="34" y="20"/>
                  </a:lnTo>
                  <a:lnTo>
                    <a:pt x="34" y="20"/>
                  </a:lnTo>
                  <a:lnTo>
                    <a:pt x="34" y="24"/>
                  </a:lnTo>
                  <a:lnTo>
                    <a:pt x="39" y="24"/>
                  </a:lnTo>
                  <a:lnTo>
                    <a:pt x="44" y="29"/>
                  </a:lnTo>
                  <a:lnTo>
                    <a:pt x="44" y="34"/>
                  </a:lnTo>
                  <a:lnTo>
                    <a:pt x="48" y="39"/>
                  </a:lnTo>
                  <a:lnTo>
                    <a:pt x="48" y="39"/>
                  </a:lnTo>
                  <a:lnTo>
                    <a:pt x="48" y="44"/>
                  </a:lnTo>
                  <a:lnTo>
                    <a:pt x="48" y="48"/>
                  </a:lnTo>
                  <a:lnTo>
                    <a:pt x="48" y="48"/>
                  </a:lnTo>
                  <a:lnTo>
                    <a:pt x="48" y="48"/>
                  </a:lnTo>
                  <a:lnTo>
                    <a:pt x="48" y="48"/>
                  </a:lnTo>
                  <a:lnTo>
                    <a:pt x="48" y="53"/>
                  </a:lnTo>
                  <a:lnTo>
                    <a:pt x="44" y="53"/>
                  </a:lnTo>
                  <a:lnTo>
                    <a:pt x="44" y="53"/>
                  </a:lnTo>
                  <a:lnTo>
                    <a:pt x="39" y="48"/>
                  </a:lnTo>
                  <a:lnTo>
                    <a:pt x="34" y="48"/>
                  </a:lnTo>
                  <a:lnTo>
                    <a:pt x="29" y="48"/>
                  </a:lnTo>
                  <a:lnTo>
                    <a:pt x="29" y="44"/>
                  </a:lnTo>
                  <a:lnTo>
                    <a:pt x="24" y="44"/>
                  </a:lnTo>
                  <a:lnTo>
                    <a:pt x="20" y="39"/>
                  </a:lnTo>
                  <a:lnTo>
                    <a:pt x="15" y="34"/>
                  </a:lnTo>
                  <a:lnTo>
                    <a:pt x="15" y="34"/>
                  </a:lnTo>
                  <a:lnTo>
                    <a:pt x="10" y="29"/>
                  </a:lnTo>
                  <a:lnTo>
                    <a:pt x="10" y="29"/>
                  </a:lnTo>
                  <a:lnTo>
                    <a:pt x="5" y="24"/>
                  </a:lnTo>
                  <a:lnTo>
                    <a:pt x="5" y="20"/>
                  </a:lnTo>
                  <a:lnTo>
                    <a:pt x="0" y="15"/>
                  </a:lnTo>
                  <a:lnTo>
                    <a:pt x="0" y="15"/>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1" name="Freeform 1558"/>
            <p:cNvSpPr>
              <a:spLocks/>
            </p:cNvSpPr>
            <p:nvPr/>
          </p:nvSpPr>
          <p:spPr bwMode="auto">
            <a:xfrm rot="2966587">
              <a:off x="6682972" y="3647282"/>
              <a:ext cx="92075" cy="68262"/>
            </a:xfrm>
            <a:custGeom>
              <a:avLst/>
              <a:gdLst/>
              <a:ahLst/>
              <a:cxnLst>
                <a:cxn ang="0">
                  <a:pos x="5" y="38"/>
                </a:cxn>
                <a:cxn ang="0">
                  <a:pos x="0" y="38"/>
                </a:cxn>
                <a:cxn ang="0">
                  <a:pos x="0" y="33"/>
                </a:cxn>
                <a:cxn ang="0">
                  <a:pos x="5" y="33"/>
                </a:cxn>
                <a:cxn ang="0">
                  <a:pos x="5" y="29"/>
                </a:cxn>
                <a:cxn ang="0">
                  <a:pos x="5" y="29"/>
                </a:cxn>
                <a:cxn ang="0">
                  <a:pos x="10" y="24"/>
                </a:cxn>
                <a:cxn ang="0">
                  <a:pos x="15" y="19"/>
                </a:cxn>
                <a:cxn ang="0">
                  <a:pos x="15" y="19"/>
                </a:cxn>
                <a:cxn ang="0">
                  <a:pos x="20" y="14"/>
                </a:cxn>
                <a:cxn ang="0">
                  <a:pos x="24" y="14"/>
                </a:cxn>
                <a:cxn ang="0">
                  <a:pos x="24" y="14"/>
                </a:cxn>
                <a:cxn ang="0">
                  <a:pos x="29" y="9"/>
                </a:cxn>
                <a:cxn ang="0">
                  <a:pos x="34" y="9"/>
                </a:cxn>
                <a:cxn ang="0">
                  <a:pos x="39" y="5"/>
                </a:cxn>
                <a:cxn ang="0">
                  <a:pos x="44" y="5"/>
                </a:cxn>
                <a:cxn ang="0">
                  <a:pos x="48" y="5"/>
                </a:cxn>
                <a:cxn ang="0">
                  <a:pos x="53" y="0"/>
                </a:cxn>
                <a:cxn ang="0">
                  <a:pos x="53" y="0"/>
                </a:cxn>
                <a:cxn ang="0">
                  <a:pos x="58" y="0"/>
                </a:cxn>
                <a:cxn ang="0">
                  <a:pos x="58" y="5"/>
                </a:cxn>
                <a:cxn ang="0">
                  <a:pos x="58" y="5"/>
                </a:cxn>
                <a:cxn ang="0">
                  <a:pos x="58" y="5"/>
                </a:cxn>
                <a:cxn ang="0">
                  <a:pos x="58" y="5"/>
                </a:cxn>
                <a:cxn ang="0">
                  <a:pos x="58" y="9"/>
                </a:cxn>
                <a:cxn ang="0">
                  <a:pos x="58" y="9"/>
                </a:cxn>
                <a:cxn ang="0">
                  <a:pos x="58" y="14"/>
                </a:cxn>
                <a:cxn ang="0">
                  <a:pos x="58" y="14"/>
                </a:cxn>
                <a:cxn ang="0">
                  <a:pos x="53" y="19"/>
                </a:cxn>
                <a:cxn ang="0">
                  <a:pos x="48" y="24"/>
                </a:cxn>
                <a:cxn ang="0">
                  <a:pos x="44" y="24"/>
                </a:cxn>
                <a:cxn ang="0">
                  <a:pos x="44" y="29"/>
                </a:cxn>
                <a:cxn ang="0">
                  <a:pos x="39" y="33"/>
                </a:cxn>
                <a:cxn ang="0">
                  <a:pos x="39" y="33"/>
                </a:cxn>
                <a:cxn ang="0">
                  <a:pos x="34" y="33"/>
                </a:cxn>
                <a:cxn ang="0">
                  <a:pos x="29" y="38"/>
                </a:cxn>
                <a:cxn ang="0">
                  <a:pos x="24" y="38"/>
                </a:cxn>
                <a:cxn ang="0">
                  <a:pos x="20" y="38"/>
                </a:cxn>
                <a:cxn ang="0">
                  <a:pos x="15" y="43"/>
                </a:cxn>
                <a:cxn ang="0">
                  <a:pos x="10" y="43"/>
                </a:cxn>
                <a:cxn ang="0">
                  <a:pos x="10" y="43"/>
                </a:cxn>
                <a:cxn ang="0">
                  <a:pos x="5" y="43"/>
                </a:cxn>
                <a:cxn ang="0">
                  <a:pos x="5" y="43"/>
                </a:cxn>
                <a:cxn ang="0">
                  <a:pos x="5" y="38"/>
                </a:cxn>
                <a:cxn ang="0">
                  <a:pos x="5" y="38"/>
                </a:cxn>
              </a:cxnLst>
              <a:rect l="0" t="0" r="r" b="b"/>
              <a:pathLst>
                <a:path w="58" h="43">
                  <a:moveTo>
                    <a:pt x="5" y="38"/>
                  </a:moveTo>
                  <a:lnTo>
                    <a:pt x="0" y="38"/>
                  </a:lnTo>
                  <a:lnTo>
                    <a:pt x="0" y="33"/>
                  </a:lnTo>
                  <a:lnTo>
                    <a:pt x="5" y="33"/>
                  </a:lnTo>
                  <a:lnTo>
                    <a:pt x="5" y="29"/>
                  </a:lnTo>
                  <a:lnTo>
                    <a:pt x="5" y="29"/>
                  </a:lnTo>
                  <a:lnTo>
                    <a:pt x="10" y="24"/>
                  </a:lnTo>
                  <a:lnTo>
                    <a:pt x="15" y="19"/>
                  </a:lnTo>
                  <a:lnTo>
                    <a:pt x="15" y="19"/>
                  </a:lnTo>
                  <a:lnTo>
                    <a:pt x="20" y="14"/>
                  </a:lnTo>
                  <a:lnTo>
                    <a:pt x="24" y="14"/>
                  </a:lnTo>
                  <a:lnTo>
                    <a:pt x="24" y="14"/>
                  </a:lnTo>
                  <a:lnTo>
                    <a:pt x="29" y="9"/>
                  </a:lnTo>
                  <a:lnTo>
                    <a:pt x="34" y="9"/>
                  </a:lnTo>
                  <a:lnTo>
                    <a:pt x="39" y="5"/>
                  </a:lnTo>
                  <a:lnTo>
                    <a:pt x="44" y="5"/>
                  </a:lnTo>
                  <a:lnTo>
                    <a:pt x="48" y="5"/>
                  </a:lnTo>
                  <a:lnTo>
                    <a:pt x="53" y="0"/>
                  </a:lnTo>
                  <a:lnTo>
                    <a:pt x="53" y="0"/>
                  </a:lnTo>
                  <a:lnTo>
                    <a:pt x="58" y="0"/>
                  </a:lnTo>
                  <a:lnTo>
                    <a:pt x="58" y="5"/>
                  </a:lnTo>
                  <a:lnTo>
                    <a:pt x="58" y="5"/>
                  </a:lnTo>
                  <a:lnTo>
                    <a:pt x="58" y="5"/>
                  </a:lnTo>
                  <a:lnTo>
                    <a:pt x="58" y="5"/>
                  </a:lnTo>
                  <a:lnTo>
                    <a:pt x="58" y="9"/>
                  </a:lnTo>
                  <a:lnTo>
                    <a:pt x="58" y="9"/>
                  </a:lnTo>
                  <a:lnTo>
                    <a:pt x="58" y="14"/>
                  </a:lnTo>
                  <a:lnTo>
                    <a:pt x="58" y="14"/>
                  </a:lnTo>
                  <a:lnTo>
                    <a:pt x="53" y="19"/>
                  </a:lnTo>
                  <a:lnTo>
                    <a:pt x="48" y="24"/>
                  </a:lnTo>
                  <a:lnTo>
                    <a:pt x="44" y="24"/>
                  </a:lnTo>
                  <a:lnTo>
                    <a:pt x="44" y="29"/>
                  </a:lnTo>
                  <a:lnTo>
                    <a:pt x="39" y="33"/>
                  </a:lnTo>
                  <a:lnTo>
                    <a:pt x="39" y="33"/>
                  </a:lnTo>
                  <a:lnTo>
                    <a:pt x="34" y="33"/>
                  </a:lnTo>
                  <a:lnTo>
                    <a:pt x="29" y="38"/>
                  </a:lnTo>
                  <a:lnTo>
                    <a:pt x="24" y="38"/>
                  </a:lnTo>
                  <a:lnTo>
                    <a:pt x="20" y="38"/>
                  </a:lnTo>
                  <a:lnTo>
                    <a:pt x="15" y="43"/>
                  </a:lnTo>
                  <a:lnTo>
                    <a:pt x="10" y="43"/>
                  </a:lnTo>
                  <a:lnTo>
                    <a:pt x="10" y="43"/>
                  </a:lnTo>
                  <a:lnTo>
                    <a:pt x="5" y="43"/>
                  </a:lnTo>
                  <a:lnTo>
                    <a:pt x="5" y="43"/>
                  </a:lnTo>
                  <a:lnTo>
                    <a:pt x="5" y="38"/>
                  </a:lnTo>
                  <a:lnTo>
                    <a:pt x="5" y="3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2" name="Freeform 1559"/>
            <p:cNvSpPr>
              <a:spLocks/>
            </p:cNvSpPr>
            <p:nvPr/>
          </p:nvSpPr>
          <p:spPr bwMode="auto">
            <a:xfrm rot="2966587">
              <a:off x="6521841" y="3694113"/>
              <a:ext cx="60325" cy="98425"/>
            </a:xfrm>
            <a:custGeom>
              <a:avLst/>
              <a:gdLst/>
              <a:ahLst/>
              <a:cxnLst>
                <a:cxn ang="0">
                  <a:pos x="5" y="0"/>
                </a:cxn>
                <a:cxn ang="0">
                  <a:pos x="9" y="0"/>
                </a:cxn>
                <a:cxn ang="0">
                  <a:pos x="9" y="0"/>
                </a:cxn>
                <a:cxn ang="0">
                  <a:pos x="9" y="0"/>
                </a:cxn>
                <a:cxn ang="0">
                  <a:pos x="14" y="4"/>
                </a:cxn>
                <a:cxn ang="0">
                  <a:pos x="19" y="4"/>
                </a:cxn>
                <a:cxn ang="0">
                  <a:pos x="19" y="9"/>
                </a:cxn>
                <a:cxn ang="0">
                  <a:pos x="24" y="14"/>
                </a:cxn>
                <a:cxn ang="0">
                  <a:pos x="24" y="14"/>
                </a:cxn>
                <a:cxn ang="0">
                  <a:pos x="29" y="19"/>
                </a:cxn>
                <a:cxn ang="0">
                  <a:pos x="29" y="24"/>
                </a:cxn>
                <a:cxn ang="0">
                  <a:pos x="29" y="24"/>
                </a:cxn>
                <a:cxn ang="0">
                  <a:pos x="33" y="28"/>
                </a:cxn>
                <a:cxn ang="0">
                  <a:pos x="33" y="33"/>
                </a:cxn>
                <a:cxn ang="0">
                  <a:pos x="38" y="38"/>
                </a:cxn>
                <a:cxn ang="0">
                  <a:pos x="38" y="43"/>
                </a:cxn>
                <a:cxn ang="0">
                  <a:pos x="38" y="48"/>
                </a:cxn>
                <a:cxn ang="0">
                  <a:pos x="38" y="52"/>
                </a:cxn>
                <a:cxn ang="0">
                  <a:pos x="38" y="57"/>
                </a:cxn>
                <a:cxn ang="0">
                  <a:pos x="38" y="57"/>
                </a:cxn>
                <a:cxn ang="0">
                  <a:pos x="38" y="57"/>
                </a:cxn>
                <a:cxn ang="0">
                  <a:pos x="33" y="62"/>
                </a:cxn>
                <a:cxn ang="0">
                  <a:pos x="33" y="62"/>
                </a:cxn>
                <a:cxn ang="0">
                  <a:pos x="33" y="62"/>
                </a:cxn>
                <a:cxn ang="0">
                  <a:pos x="29" y="62"/>
                </a:cxn>
                <a:cxn ang="0">
                  <a:pos x="29" y="57"/>
                </a:cxn>
                <a:cxn ang="0">
                  <a:pos x="24" y="57"/>
                </a:cxn>
                <a:cxn ang="0">
                  <a:pos x="24" y="57"/>
                </a:cxn>
                <a:cxn ang="0">
                  <a:pos x="19" y="52"/>
                </a:cxn>
                <a:cxn ang="0">
                  <a:pos x="19" y="48"/>
                </a:cxn>
                <a:cxn ang="0">
                  <a:pos x="14" y="43"/>
                </a:cxn>
                <a:cxn ang="0">
                  <a:pos x="14" y="38"/>
                </a:cxn>
                <a:cxn ang="0">
                  <a:pos x="9" y="33"/>
                </a:cxn>
                <a:cxn ang="0">
                  <a:pos x="9" y="33"/>
                </a:cxn>
                <a:cxn ang="0">
                  <a:pos x="9" y="28"/>
                </a:cxn>
                <a:cxn ang="0">
                  <a:pos x="5" y="24"/>
                </a:cxn>
                <a:cxn ang="0">
                  <a:pos x="5" y="19"/>
                </a:cxn>
                <a:cxn ang="0">
                  <a:pos x="5" y="19"/>
                </a:cxn>
                <a:cxn ang="0">
                  <a:pos x="5" y="14"/>
                </a:cxn>
                <a:cxn ang="0">
                  <a:pos x="0" y="9"/>
                </a:cxn>
                <a:cxn ang="0">
                  <a:pos x="5" y="4"/>
                </a:cxn>
                <a:cxn ang="0">
                  <a:pos x="5" y="4"/>
                </a:cxn>
                <a:cxn ang="0">
                  <a:pos x="5" y="0"/>
                </a:cxn>
                <a:cxn ang="0">
                  <a:pos x="5" y="0"/>
                </a:cxn>
                <a:cxn ang="0">
                  <a:pos x="5" y="0"/>
                </a:cxn>
              </a:cxnLst>
              <a:rect l="0" t="0" r="r" b="b"/>
              <a:pathLst>
                <a:path w="38" h="62">
                  <a:moveTo>
                    <a:pt x="5" y="0"/>
                  </a:moveTo>
                  <a:lnTo>
                    <a:pt x="9" y="0"/>
                  </a:lnTo>
                  <a:lnTo>
                    <a:pt x="9" y="0"/>
                  </a:lnTo>
                  <a:lnTo>
                    <a:pt x="9" y="0"/>
                  </a:lnTo>
                  <a:lnTo>
                    <a:pt x="14" y="4"/>
                  </a:lnTo>
                  <a:lnTo>
                    <a:pt x="19" y="4"/>
                  </a:lnTo>
                  <a:lnTo>
                    <a:pt x="19" y="9"/>
                  </a:lnTo>
                  <a:lnTo>
                    <a:pt x="24" y="14"/>
                  </a:lnTo>
                  <a:lnTo>
                    <a:pt x="24" y="14"/>
                  </a:lnTo>
                  <a:lnTo>
                    <a:pt x="29" y="19"/>
                  </a:lnTo>
                  <a:lnTo>
                    <a:pt x="29" y="24"/>
                  </a:lnTo>
                  <a:lnTo>
                    <a:pt x="29" y="24"/>
                  </a:lnTo>
                  <a:lnTo>
                    <a:pt x="33" y="28"/>
                  </a:lnTo>
                  <a:lnTo>
                    <a:pt x="33" y="33"/>
                  </a:lnTo>
                  <a:lnTo>
                    <a:pt x="38" y="38"/>
                  </a:lnTo>
                  <a:lnTo>
                    <a:pt x="38" y="43"/>
                  </a:lnTo>
                  <a:lnTo>
                    <a:pt x="38" y="48"/>
                  </a:lnTo>
                  <a:lnTo>
                    <a:pt x="38" y="52"/>
                  </a:lnTo>
                  <a:lnTo>
                    <a:pt x="38" y="57"/>
                  </a:lnTo>
                  <a:lnTo>
                    <a:pt x="38" y="57"/>
                  </a:lnTo>
                  <a:lnTo>
                    <a:pt x="38" y="57"/>
                  </a:lnTo>
                  <a:lnTo>
                    <a:pt x="33" y="62"/>
                  </a:lnTo>
                  <a:lnTo>
                    <a:pt x="33" y="62"/>
                  </a:lnTo>
                  <a:lnTo>
                    <a:pt x="33" y="62"/>
                  </a:lnTo>
                  <a:lnTo>
                    <a:pt x="29" y="62"/>
                  </a:lnTo>
                  <a:lnTo>
                    <a:pt x="29" y="57"/>
                  </a:lnTo>
                  <a:lnTo>
                    <a:pt x="24" y="57"/>
                  </a:lnTo>
                  <a:lnTo>
                    <a:pt x="24" y="57"/>
                  </a:lnTo>
                  <a:lnTo>
                    <a:pt x="19" y="52"/>
                  </a:lnTo>
                  <a:lnTo>
                    <a:pt x="19" y="48"/>
                  </a:lnTo>
                  <a:lnTo>
                    <a:pt x="14" y="43"/>
                  </a:lnTo>
                  <a:lnTo>
                    <a:pt x="14" y="38"/>
                  </a:lnTo>
                  <a:lnTo>
                    <a:pt x="9" y="33"/>
                  </a:lnTo>
                  <a:lnTo>
                    <a:pt x="9" y="33"/>
                  </a:lnTo>
                  <a:lnTo>
                    <a:pt x="9" y="28"/>
                  </a:lnTo>
                  <a:lnTo>
                    <a:pt x="5" y="24"/>
                  </a:lnTo>
                  <a:lnTo>
                    <a:pt x="5" y="19"/>
                  </a:lnTo>
                  <a:lnTo>
                    <a:pt x="5" y="19"/>
                  </a:lnTo>
                  <a:lnTo>
                    <a:pt x="5" y="14"/>
                  </a:lnTo>
                  <a:lnTo>
                    <a:pt x="0" y="9"/>
                  </a:lnTo>
                  <a:lnTo>
                    <a:pt x="5" y="4"/>
                  </a:lnTo>
                  <a:lnTo>
                    <a:pt x="5" y="4"/>
                  </a:lnTo>
                  <a:lnTo>
                    <a:pt x="5"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3" name="Freeform 1560"/>
            <p:cNvSpPr>
              <a:spLocks/>
            </p:cNvSpPr>
            <p:nvPr/>
          </p:nvSpPr>
          <p:spPr bwMode="auto">
            <a:xfrm rot="2966587">
              <a:off x="6581373" y="3891756"/>
              <a:ext cx="100012" cy="60325"/>
            </a:xfrm>
            <a:custGeom>
              <a:avLst/>
              <a:gdLst/>
              <a:ahLst/>
              <a:cxnLst>
                <a:cxn ang="0">
                  <a:pos x="0" y="33"/>
                </a:cxn>
                <a:cxn ang="0">
                  <a:pos x="0" y="33"/>
                </a:cxn>
                <a:cxn ang="0">
                  <a:pos x="0" y="28"/>
                </a:cxn>
                <a:cxn ang="0">
                  <a:pos x="0" y="28"/>
                </a:cxn>
                <a:cxn ang="0">
                  <a:pos x="5" y="24"/>
                </a:cxn>
                <a:cxn ang="0">
                  <a:pos x="5" y="24"/>
                </a:cxn>
                <a:cxn ang="0">
                  <a:pos x="10" y="19"/>
                </a:cxn>
                <a:cxn ang="0">
                  <a:pos x="15" y="19"/>
                </a:cxn>
                <a:cxn ang="0">
                  <a:pos x="15" y="14"/>
                </a:cxn>
                <a:cxn ang="0">
                  <a:pos x="20" y="9"/>
                </a:cxn>
                <a:cxn ang="0">
                  <a:pos x="24" y="9"/>
                </a:cxn>
                <a:cxn ang="0">
                  <a:pos x="24" y="9"/>
                </a:cxn>
                <a:cxn ang="0">
                  <a:pos x="29" y="4"/>
                </a:cxn>
                <a:cxn ang="0">
                  <a:pos x="34" y="4"/>
                </a:cxn>
                <a:cxn ang="0">
                  <a:pos x="39" y="4"/>
                </a:cxn>
                <a:cxn ang="0">
                  <a:pos x="44" y="4"/>
                </a:cxn>
                <a:cxn ang="0">
                  <a:pos x="48" y="0"/>
                </a:cxn>
                <a:cxn ang="0">
                  <a:pos x="53" y="0"/>
                </a:cxn>
                <a:cxn ang="0">
                  <a:pos x="53" y="0"/>
                </a:cxn>
                <a:cxn ang="0">
                  <a:pos x="58" y="4"/>
                </a:cxn>
                <a:cxn ang="0">
                  <a:pos x="58" y="4"/>
                </a:cxn>
                <a:cxn ang="0">
                  <a:pos x="63" y="4"/>
                </a:cxn>
                <a:cxn ang="0">
                  <a:pos x="63" y="4"/>
                </a:cxn>
                <a:cxn ang="0">
                  <a:pos x="63" y="4"/>
                </a:cxn>
                <a:cxn ang="0">
                  <a:pos x="63" y="9"/>
                </a:cxn>
                <a:cxn ang="0">
                  <a:pos x="58" y="9"/>
                </a:cxn>
                <a:cxn ang="0">
                  <a:pos x="58" y="14"/>
                </a:cxn>
                <a:cxn ang="0">
                  <a:pos x="53" y="14"/>
                </a:cxn>
                <a:cxn ang="0">
                  <a:pos x="53" y="19"/>
                </a:cxn>
                <a:cxn ang="0">
                  <a:pos x="48" y="24"/>
                </a:cxn>
                <a:cxn ang="0">
                  <a:pos x="44" y="24"/>
                </a:cxn>
                <a:cxn ang="0">
                  <a:pos x="39" y="28"/>
                </a:cxn>
                <a:cxn ang="0">
                  <a:pos x="34" y="28"/>
                </a:cxn>
                <a:cxn ang="0">
                  <a:pos x="34" y="28"/>
                </a:cxn>
                <a:cxn ang="0">
                  <a:pos x="29" y="33"/>
                </a:cxn>
                <a:cxn ang="0">
                  <a:pos x="24" y="33"/>
                </a:cxn>
                <a:cxn ang="0">
                  <a:pos x="20" y="33"/>
                </a:cxn>
                <a:cxn ang="0">
                  <a:pos x="15" y="38"/>
                </a:cxn>
                <a:cxn ang="0">
                  <a:pos x="15" y="38"/>
                </a:cxn>
                <a:cxn ang="0">
                  <a:pos x="10" y="38"/>
                </a:cxn>
                <a:cxn ang="0">
                  <a:pos x="5" y="38"/>
                </a:cxn>
                <a:cxn ang="0">
                  <a:pos x="5" y="38"/>
                </a:cxn>
                <a:cxn ang="0">
                  <a:pos x="0" y="33"/>
                </a:cxn>
                <a:cxn ang="0">
                  <a:pos x="0" y="33"/>
                </a:cxn>
                <a:cxn ang="0">
                  <a:pos x="0" y="33"/>
                </a:cxn>
              </a:cxnLst>
              <a:rect l="0" t="0" r="r" b="b"/>
              <a:pathLst>
                <a:path w="63" h="38">
                  <a:moveTo>
                    <a:pt x="0" y="33"/>
                  </a:moveTo>
                  <a:lnTo>
                    <a:pt x="0" y="33"/>
                  </a:lnTo>
                  <a:lnTo>
                    <a:pt x="0" y="28"/>
                  </a:lnTo>
                  <a:lnTo>
                    <a:pt x="0" y="28"/>
                  </a:lnTo>
                  <a:lnTo>
                    <a:pt x="5" y="24"/>
                  </a:lnTo>
                  <a:lnTo>
                    <a:pt x="5" y="24"/>
                  </a:lnTo>
                  <a:lnTo>
                    <a:pt x="10" y="19"/>
                  </a:lnTo>
                  <a:lnTo>
                    <a:pt x="15" y="19"/>
                  </a:lnTo>
                  <a:lnTo>
                    <a:pt x="15" y="14"/>
                  </a:lnTo>
                  <a:lnTo>
                    <a:pt x="20" y="9"/>
                  </a:lnTo>
                  <a:lnTo>
                    <a:pt x="24" y="9"/>
                  </a:lnTo>
                  <a:lnTo>
                    <a:pt x="24" y="9"/>
                  </a:lnTo>
                  <a:lnTo>
                    <a:pt x="29" y="4"/>
                  </a:lnTo>
                  <a:lnTo>
                    <a:pt x="34" y="4"/>
                  </a:lnTo>
                  <a:lnTo>
                    <a:pt x="39" y="4"/>
                  </a:lnTo>
                  <a:lnTo>
                    <a:pt x="44" y="4"/>
                  </a:lnTo>
                  <a:lnTo>
                    <a:pt x="48" y="0"/>
                  </a:lnTo>
                  <a:lnTo>
                    <a:pt x="53" y="0"/>
                  </a:lnTo>
                  <a:lnTo>
                    <a:pt x="53" y="0"/>
                  </a:lnTo>
                  <a:lnTo>
                    <a:pt x="58" y="4"/>
                  </a:lnTo>
                  <a:lnTo>
                    <a:pt x="58" y="4"/>
                  </a:lnTo>
                  <a:lnTo>
                    <a:pt x="63" y="4"/>
                  </a:lnTo>
                  <a:lnTo>
                    <a:pt x="63" y="4"/>
                  </a:lnTo>
                  <a:lnTo>
                    <a:pt x="63" y="4"/>
                  </a:lnTo>
                  <a:lnTo>
                    <a:pt x="63" y="9"/>
                  </a:lnTo>
                  <a:lnTo>
                    <a:pt x="58" y="9"/>
                  </a:lnTo>
                  <a:lnTo>
                    <a:pt x="58" y="14"/>
                  </a:lnTo>
                  <a:lnTo>
                    <a:pt x="53" y="14"/>
                  </a:lnTo>
                  <a:lnTo>
                    <a:pt x="53" y="19"/>
                  </a:lnTo>
                  <a:lnTo>
                    <a:pt x="48" y="24"/>
                  </a:lnTo>
                  <a:lnTo>
                    <a:pt x="44" y="24"/>
                  </a:lnTo>
                  <a:lnTo>
                    <a:pt x="39" y="28"/>
                  </a:lnTo>
                  <a:lnTo>
                    <a:pt x="34" y="28"/>
                  </a:lnTo>
                  <a:lnTo>
                    <a:pt x="34" y="28"/>
                  </a:lnTo>
                  <a:lnTo>
                    <a:pt x="29" y="33"/>
                  </a:lnTo>
                  <a:lnTo>
                    <a:pt x="24" y="33"/>
                  </a:lnTo>
                  <a:lnTo>
                    <a:pt x="20" y="33"/>
                  </a:lnTo>
                  <a:lnTo>
                    <a:pt x="15" y="38"/>
                  </a:lnTo>
                  <a:lnTo>
                    <a:pt x="15" y="38"/>
                  </a:lnTo>
                  <a:lnTo>
                    <a:pt x="10" y="38"/>
                  </a:lnTo>
                  <a:lnTo>
                    <a:pt x="5" y="38"/>
                  </a:lnTo>
                  <a:lnTo>
                    <a:pt x="5" y="38"/>
                  </a:lnTo>
                  <a:lnTo>
                    <a:pt x="0" y="33"/>
                  </a:lnTo>
                  <a:lnTo>
                    <a:pt x="0" y="33"/>
                  </a:lnTo>
                  <a:lnTo>
                    <a:pt x="0" y="3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4" name="Freeform 1561"/>
            <p:cNvSpPr>
              <a:spLocks/>
            </p:cNvSpPr>
            <p:nvPr/>
          </p:nvSpPr>
          <p:spPr bwMode="auto">
            <a:xfrm rot="2966587">
              <a:off x="7193354" y="3933825"/>
              <a:ext cx="84137" cy="68263"/>
            </a:xfrm>
            <a:custGeom>
              <a:avLst/>
              <a:gdLst/>
              <a:ahLst/>
              <a:cxnLst>
                <a:cxn ang="0">
                  <a:pos x="53" y="0"/>
                </a:cxn>
                <a:cxn ang="0">
                  <a:pos x="53" y="5"/>
                </a:cxn>
                <a:cxn ang="0">
                  <a:pos x="53" y="5"/>
                </a:cxn>
                <a:cxn ang="0">
                  <a:pos x="53" y="9"/>
                </a:cxn>
                <a:cxn ang="0">
                  <a:pos x="53" y="9"/>
                </a:cxn>
                <a:cxn ang="0">
                  <a:pos x="48" y="14"/>
                </a:cxn>
                <a:cxn ang="0">
                  <a:pos x="48" y="19"/>
                </a:cxn>
                <a:cxn ang="0">
                  <a:pos x="44" y="19"/>
                </a:cxn>
                <a:cxn ang="0">
                  <a:pos x="39" y="24"/>
                </a:cxn>
                <a:cxn ang="0">
                  <a:pos x="39" y="29"/>
                </a:cxn>
                <a:cxn ang="0">
                  <a:pos x="34" y="29"/>
                </a:cxn>
                <a:cxn ang="0">
                  <a:pos x="34" y="29"/>
                </a:cxn>
                <a:cxn ang="0">
                  <a:pos x="29" y="34"/>
                </a:cxn>
                <a:cxn ang="0">
                  <a:pos x="24" y="38"/>
                </a:cxn>
                <a:cxn ang="0">
                  <a:pos x="19" y="38"/>
                </a:cxn>
                <a:cxn ang="0">
                  <a:pos x="15" y="43"/>
                </a:cxn>
                <a:cxn ang="0">
                  <a:pos x="10" y="43"/>
                </a:cxn>
                <a:cxn ang="0">
                  <a:pos x="10" y="43"/>
                </a:cxn>
                <a:cxn ang="0">
                  <a:pos x="5" y="43"/>
                </a:cxn>
                <a:cxn ang="0">
                  <a:pos x="5" y="43"/>
                </a:cxn>
                <a:cxn ang="0">
                  <a:pos x="0" y="43"/>
                </a:cxn>
                <a:cxn ang="0">
                  <a:pos x="0" y="43"/>
                </a:cxn>
                <a:cxn ang="0">
                  <a:pos x="0" y="43"/>
                </a:cxn>
                <a:cxn ang="0">
                  <a:pos x="0" y="38"/>
                </a:cxn>
                <a:cxn ang="0">
                  <a:pos x="0" y="38"/>
                </a:cxn>
                <a:cxn ang="0">
                  <a:pos x="0" y="38"/>
                </a:cxn>
                <a:cxn ang="0">
                  <a:pos x="0" y="34"/>
                </a:cxn>
                <a:cxn ang="0">
                  <a:pos x="0" y="29"/>
                </a:cxn>
                <a:cxn ang="0">
                  <a:pos x="5" y="29"/>
                </a:cxn>
                <a:cxn ang="0">
                  <a:pos x="10" y="24"/>
                </a:cxn>
                <a:cxn ang="0">
                  <a:pos x="10" y="19"/>
                </a:cxn>
                <a:cxn ang="0">
                  <a:pos x="15" y="14"/>
                </a:cxn>
                <a:cxn ang="0">
                  <a:pos x="19" y="14"/>
                </a:cxn>
                <a:cxn ang="0">
                  <a:pos x="19" y="14"/>
                </a:cxn>
                <a:cxn ang="0">
                  <a:pos x="24" y="9"/>
                </a:cxn>
                <a:cxn ang="0">
                  <a:pos x="29" y="5"/>
                </a:cxn>
                <a:cxn ang="0">
                  <a:pos x="29" y="5"/>
                </a:cxn>
                <a:cxn ang="0">
                  <a:pos x="34" y="5"/>
                </a:cxn>
                <a:cxn ang="0">
                  <a:pos x="39" y="0"/>
                </a:cxn>
                <a:cxn ang="0">
                  <a:pos x="44" y="0"/>
                </a:cxn>
                <a:cxn ang="0">
                  <a:pos x="48" y="0"/>
                </a:cxn>
                <a:cxn ang="0">
                  <a:pos x="48" y="0"/>
                </a:cxn>
                <a:cxn ang="0">
                  <a:pos x="48" y="0"/>
                </a:cxn>
                <a:cxn ang="0">
                  <a:pos x="53" y="0"/>
                </a:cxn>
                <a:cxn ang="0">
                  <a:pos x="53" y="0"/>
                </a:cxn>
              </a:cxnLst>
              <a:rect l="0" t="0" r="r" b="b"/>
              <a:pathLst>
                <a:path w="53" h="43">
                  <a:moveTo>
                    <a:pt x="53" y="0"/>
                  </a:moveTo>
                  <a:lnTo>
                    <a:pt x="53" y="5"/>
                  </a:lnTo>
                  <a:lnTo>
                    <a:pt x="53" y="5"/>
                  </a:lnTo>
                  <a:lnTo>
                    <a:pt x="53" y="9"/>
                  </a:lnTo>
                  <a:lnTo>
                    <a:pt x="53" y="9"/>
                  </a:lnTo>
                  <a:lnTo>
                    <a:pt x="48" y="14"/>
                  </a:lnTo>
                  <a:lnTo>
                    <a:pt x="48" y="19"/>
                  </a:lnTo>
                  <a:lnTo>
                    <a:pt x="44" y="19"/>
                  </a:lnTo>
                  <a:lnTo>
                    <a:pt x="39" y="24"/>
                  </a:lnTo>
                  <a:lnTo>
                    <a:pt x="39" y="29"/>
                  </a:lnTo>
                  <a:lnTo>
                    <a:pt x="34" y="29"/>
                  </a:lnTo>
                  <a:lnTo>
                    <a:pt x="34" y="29"/>
                  </a:lnTo>
                  <a:lnTo>
                    <a:pt x="29" y="34"/>
                  </a:lnTo>
                  <a:lnTo>
                    <a:pt x="24" y="38"/>
                  </a:lnTo>
                  <a:lnTo>
                    <a:pt x="19" y="38"/>
                  </a:lnTo>
                  <a:lnTo>
                    <a:pt x="15" y="43"/>
                  </a:lnTo>
                  <a:lnTo>
                    <a:pt x="10" y="43"/>
                  </a:lnTo>
                  <a:lnTo>
                    <a:pt x="10" y="43"/>
                  </a:lnTo>
                  <a:lnTo>
                    <a:pt x="5" y="43"/>
                  </a:lnTo>
                  <a:lnTo>
                    <a:pt x="5" y="43"/>
                  </a:lnTo>
                  <a:lnTo>
                    <a:pt x="0" y="43"/>
                  </a:lnTo>
                  <a:lnTo>
                    <a:pt x="0" y="43"/>
                  </a:lnTo>
                  <a:lnTo>
                    <a:pt x="0" y="43"/>
                  </a:lnTo>
                  <a:lnTo>
                    <a:pt x="0" y="38"/>
                  </a:lnTo>
                  <a:lnTo>
                    <a:pt x="0" y="38"/>
                  </a:lnTo>
                  <a:lnTo>
                    <a:pt x="0" y="38"/>
                  </a:lnTo>
                  <a:lnTo>
                    <a:pt x="0" y="34"/>
                  </a:lnTo>
                  <a:lnTo>
                    <a:pt x="0" y="29"/>
                  </a:lnTo>
                  <a:lnTo>
                    <a:pt x="5" y="29"/>
                  </a:lnTo>
                  <a:lnTo>
                    <a:pt x="10" y="24"/>
                  </a:lnTo>
                  <a:lnTo>
                    <a:pt x="10" y="19"/>
                  </a:lnTo>
                  <a:lnTo>
                    <a:pt x="15" y="14"/>
                  </a:lnTo>
                  <a:lnTo>
                    <a:pt x="19" y="14"/>
                  </a:lnTo>
                  <a:lnTo>
                    <a:pt x="19" y="14"/>
                  </a:lnTo>
                  <a:lnTo>
                    <a:pt x="24" y="9"/>
                  </a:lnTo>
                  <a:lnTo>
                    <a:pt x="29" y="5"/>
                  </a:lnTo>
                  <a:lnTo>
                    <a:pt x="29" y="5"/>
                  </a:lnTo>
                  <a:lnTo>
                    <a:pt x="34" y="5"/>
                  </a:lnTo>
                  <a:lnTo>
                    <a:pt x="39" y="0"/>
                  </a:lnTo>
                  <a:lnTo>
                    <a:pt x="44" y="0"/>
                  </a:lnTo>
                  <a:lnTo>
                    <a:pt x="48" y="0"/>
                  </a:lnTo>
                  <a:lnTo>
                    <a:pt x="48" y="0"/>
                  </a:lnTo>
                  <a:lnTo>
                    <a:pt x="48" y="0"/>
                  </a:lnTo>
                  <a:lnTo>
                    <a:pt x="53" y="0"/>
                  </a:lnTo>
                  <a:lnTo>
                    <a:pt x="53"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5" name="Freeform 1562"/>
            <p:cNvSpPr>
              <a:spLocks/>
            </p:cNvSpPr>
            <p:nvPr/>
          </p:nvSpPr>
          <p:spPr bwMode="auto">
            <a:xfrm rot="2966587">
              <a:off x="7144935" y="4180682"/>
              <a:ext cx="84137" cy="76200"/>
            </a:xfrm>
            <a:custGeom>
              <a:avLst/>
              <a:gdLst/>
              <a:ahLst/>
              <a:cxnLst>
                <a:cxn ang="0">
                  <a:pos x="0" y="48"/>
                </a:cxn>
                <a:cxn ang="0">
                  <a:pos x="0" y="43"/>
                </a:cxn>
                <a:cxn ang="0">
                  <a:pos x="0" y="43"/>
                </a:cxn>
                <a:cxn ang="0">
                  <a:pos x="0" y="38"/>
                </a:cxn>
                <a:cxn ang="0">
                  <a:pos x="0" y="38"/>
                </a:cxn>
                <a:cxn ang="0">
                  <a:pos x="5" y="33"/>
                </a:cxn>
                <a:cxn ang="0">
                  <a:pos x="5" y="29"/>
                </a:cxn>
                <a:cxn ang="0">
                  <a:pos x="10" y="29"/>
                </a:cxn>
                <a:cxn ang="0">
                  <a:pos x="10" y="24"/>
                </a:cxn>
                <a:cxn ang="0">
                  <a:pos x="15" y="19"/>
                </a:cxn>
                <a:cxn ang="0">
                  <a:pos x="19" y="14"/>
                </a:cxn>
                <a:cxn ang="0">
                  <a:pos x="19" y="14"/>
                </a:cxn>
                <a:cxn ang="0">
                  <a:pos x="24" y="9"/>
                </a:cxn>
                <a:cxn ang="0">
                  <a:pos x="29" y="9"/>
                </a:cxn>
                <a:cxn ang="0">
                  <a:pos x="34" y="5"/>
                </a:cxn>
                <a:cxn ang="0">
                  <a:pos x="34" y="5"/>
                </a:cxn>
                <a:cxn ang="0">
                  <a:pos x="39" y="0"/>
                </a:cxn>
                <a:cxn ang="0">
                  <a:pos x="43" y="0"/>
                </a:cxn>
                <a:cxn ang="0">
                  <a:pos x="43" y="0"/>
                </a:cxn>
                <a:cxn ang="0">
                  <a:pos x="48" y="0"/>
                </a:cxn>
                <a:cxn ang="0">
                  <a:pos x="48" y="0"/>
                </a:cxn>
                <a:cxn ang="0">
                  <a:pos x="53" y="0"/>
                </a:cxn>
                <a:cxn ang="0">
                  <a:pos x="53" y="0"/>
                </a:cxn>
                <a:cxn ang="0">
                  <a:pos x="53" y="5"/>
                </a:cxn>
                <a:cxn ang="0">
                  <a:pos x="53" y="5"/>
                </a:cxn>
                <a:cxn ang="0">
                  <a:pos x="53" y="9"/>
                </a:cxn>
                <a:cxn ang="0">
                  <a:pos x="53" y="9"/>
                </a:cxn>
                <a:cxn ang="0">
                  <a:pos x="48" y="14"/>
                </a:cxn>
                <a:cxn ang="0">
                  <a:pos x="48" y="19"/>
                </a:cxn>
                <a:cxn ang="0">
                  <a:pos x="43" y="19"/>
                </a:cxn>
                <a:cxn ang="0">
                  <a:pos x="43" y="24"/>
                </a:cxn>
                <a:cxn ang="0">
                  <a:pos x="39" y="29"/>
                </a:cxn>
                <a:cxn ang="0">
                  <a:pos x="34" y="33"/>
                </a:cxn>
                <a:cxn ang="0">
                  <a:pos x="34" y="33"/>
                </a:cxn>
                <a:cxn ang="0">
                  <a:pos x="29" y="33"/>
                </a:cxn>
                <a:cxn ang="0">
                  <a:pos x="29" y="38"/>
                </a:cxn>
                <a:cxn ang="0">
                  <a:pos x="24" y="43"/>
                </a:cxn>
                <a:cxn ang="0">
                  <a:pos x="19" y="43"/>
                </a:cxn>
                <a:cxn ang="0">
                  <a:pos x="15" y="48"/>
                </a:cxn>
                <a:cxn ang="0">
                  <a:pos x="10" y="48"/>
                </a:cxn>
                <a:cxn ang="0">
                  <a:pos x="10" y="48"/>
                </a:cxn>
                <a:cxn ang="0">
                  <a:pos x="5" y="48"/>
                </a:cxn>
                <a:cxn ang="0">
                  <a:pos x="5" y="48"/>
                </a:cxn>
                <a:cxn ang="0">
                  <a:pos x="0" y="48"/>
                </a:cxn>
                <a:cxn ang="0">
                  <a:pos x="0" y="48"/>
                </a:cxn>
              </a:cxnLst>
              <a:rect l="0" t="0" r="r" b="b"/>
              <a:pathLst>
                <a:path w="53" h="48">
                  <a:moveTo>
                    <a:pt x="0" y="48"/>
                  </a:moveTo>
                  <a:lnTo>
                    <a:pt x="0" y="43"/>
                  </a:lnTo>
                  <a:lnTo>
                    <a:pt x="0" y="43"/>
                  </a:lnTo>
                  <a:lnTo>
                    <a:pt x="0" y="38"/>
                  </a:lnTo>
                  <a:lnTo>
                    <a:pt x="0" y="38"/>
                  </a:lnTo>
                  <a:lnTo>
                    <a:pt x="5" y="33"/>
                  </a:lnTo>
                  <a:lnTo>
                    <a:pt x="5" y="29"/>
                  </a:lnTo>
                  <a:lnTo>
                    <a:pt x="10" y="29"/>
                  </a:lnTo>
                  <a:lnTo>
                    <a:pt x="10" y="24"/>
                  </a:lnTo>
                  <a:lnTo>
                    <a:pt x="15" y="19"/>
                  </a:lnTo>
                  <a:lnTo>
                    <a:pt x="19" y="14"/>
                  </a:lnTo>
                  <a:lnTo>
                    <a:pt x="19" y="14"/>
                  </a:lnTo>
                  <a:lnTo>
                    <a:pt x="24" y="9"/>
                  </a:lnTo>
                  <a:lnTo>
                    <a:pt x="29" y="9"/>
                  </a:lnTo>
                  <a:lnTo>
                    <a:pt x="34" y="5"/>
                  </a:lnTo>
                  <a:lnTo>
                    <a:pt x="34" y="5"/>
                  </a:lnTo>
                  <a:lnTo>
                    <a:pt x="39" y="0"/>
                  </a:lnTo>
                  <a:lnTo>
                    <a:pt x="43" y="0"/>
                  </a:lnTo>
                  <a:lnTo>
                    <a:pt x="43" y="0"/>
                  </a:lnTo>
                  <a:lnTo>
                    <a:pt x="48" y="0"/>
                  </a:lnTo>
                  <a:lnTo>
                    <a:pt x="48" y="0"/>
                  </a:lnTo>
                  <a:lnTo>
                    <a:pt x="53" y="0"/>
                  </a:lnTo>
                  <a:lnTo>
                    <a:pt x="53" y="0"/>
                  </a:lnTo>
                  <a:lnTo>
                    <a:pt x="53" y="5"/>
                  </a:lnTo>
                  <a:lnTo>
                    <a:pt x="53" y="5"/>
                  </a:lnTo>
                  <a:lnTo>
                    <a:pt x="53" y="9"/>
                  </a:lnTo>
                  <a:lnTo>
                    <a:pt x="53" y="9"/>
                  </a:lnTo>
                  <a:lnTo>
                    <a:pt x="48" y="14"/>
                  </a:lnTo>
                  <a:lnTo>
                    <a:pt x="48" y="19"/>
                  </a:lnTo>
                  <a:lnTo>
                    <a:pt x="43" y="19"/>
                  </a:lnTo>
                  <a:lnTo>
                    <a:pt x="43" y="24"/>
                  </a:lnTo>
                  <a:lnTo>
                    <a:pt x="39" y="29"/>
                  </a:lnTo>
                  <a:lnTo>
                    <a:pt x="34" y="33"/>
                  </a:lnTo>
                  <a:lnTo>
                    <a:pt x="34" y="33"/>
                  </a:lnTo>
                  <a:lnTo>
                    <a:pt x="29" y="33"/>
                  </a:lnTo>
                  <a:lnTo>
                    <a:pt x="29" y="38"/>
                  </a:lnTo>
                  <a:lnTo>
                    <a:pt x="24" y="43"/>
                  </a:lnTo>
                  <a:lnTo>
                    <a:pt x="19" y="43"/>
                  </a:lnTo>
                  <a:lnTo>
                    <a:pt x="15" y="48"/>
                  </a:lnTo>
                  <a:lnTo>
                    <a:pt x="10" y="48"/>
                  </a:lnTo>
                  <a:lnTo>
                    <a:pt x="10" y="48"/>
                  </a:lnTo>
                  <a:lnTo>
                    <a:pt x="5" y="48"/>
                  </a:lnTo>
                  <a:lnTo>
                    <a:pt x="5" y="48"/>
                  </a:lnTo>
                  <a:lnTo>
                    <a:pt x="0" y="48"/>
                  </a:lnTo>
                  <a:lnTo>
                    <a:pt x="0" y="4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6" name="Freeform 1563"/>
            <p:cNvSpPr>
              <a:spLocks/>
            </p:cNvSpPr>
            <p:nvPr/>
          </p:nvSpPr>
          <p:spPr bwMode="auto">
            <a:xfrm rot="2966587">
              <a:off x="7307653" y="4084638"/>
              <a:ext cx="68263" cy="84138"/>
            </a:xfrm>
            <a:custGeom>
              <a:avLst/>
              <a:gdLst/>
              <a:ahLst/>
              <a:cxnLst>
                <a:cxn ang="0">
                  <a:pos x="0" y="0"/>
                </a:cxn>
                <a:cxn ang="0">
                  <a:pos x="0" y="0"/>
                </a:cxn>
                <a:cxn ang="0">
                  <a:pos x="5" y="0"/>
                </a:cxn>
                <a:cxn ang="0">
                  <a:pos x="5" y="0"/>
                </a:cxn>
                <a:cxn ang="0">
                  <a:pos x="10" y="0"/>
                </a:cxn>
                <a:cxn ang="0">
                  <a:pos x="15" y="0"/>
                </a:cxn>
                <a:cxn ang="0">
                  <a:pos x="15" y="5"/>
                </a:cxn>
                <a:cxn ang="0">
                  <a:pos x="19" y="10"/>
                </a:cxn>
                <a:cxn ang="0">
                  <a:pos x="24" y="10"/>
                </a:cxn>
                <a:cxn ang="0">
                  <a:pos x="24" y="15"/>
                </a:cxn>
                <a:cxn ang="0">
                  <a:pos x="29" y="20"/>
                </a:cxn>
                <a:cxn ang="0">
                  <a:pos x="29" y="20"/>
                </a:cxn>
                <a:cxn ang="0">
                  <a:pos x="34" y="25"/>
                </a:cxn>
                <a:cxn ang="0">
                  <a:pos x="34" y="29"/>
                </a:cxn>
                <a:cxn ang="0">
                  <a:pos x="39" y="34"/>
                </a:cxn>
                <a:cxn ang="0">
                  <a:pos x="39" y="34"/>
                </a:cxn>
                <a:cxn ang="0">
                  <a:pos x="43" y="39"/>
                </a:cxn>
                <a:cxn ang="0">
                  <a:pos x="43" y="44"/>
                </a:cxn>
                <a:cxn ang="0">
                  <a:pos x="43" y="49"/>
                </a:cxn>
                <a:cxn ang="0">
                  <a:pos x="43" y="49"/>
                </a:cxn>
                <a:cxn ang="0">
                  <a:pos x="43" y="53"/>
                </a:cxn>
                <a:cxn ang="0">
                  <a:pos x="43" y="53"/>
                </a:cxn>
                <a:cxn ang="0">
                  <a:pos x="43" y="53"/>
                </a:cxn>
                <a:cxn ang="0">
                  <a:pos x="39" y="53"/>
                </a:cxn>
                <a:cxn ang="0">
                  <a:pos x="39" y="53"/>
                </a:cxn>
                <a:cxn ang="0">
                  <a:pos x="34" y="53"/>
                </a:cxn>
                <a:cxn ang="0">
                  <a:pos x="34" y="53"/>
                </a:cxn>
                <a:cxn ang="0">
                  <a:pos x="29" y="49"/>
                </a:cxn>
                <a:cxn ang="0">
                  <a:pos x="24" y="49"/>
                </a:cxn>
                <a:cxn ang="0">
                  <a:pos x="24" y="44"/>
                </a:cxn>
                <a:cxn ang="0">
                  <a:pos x="19" y="39"/>
                </a:cxn>
                <a:cxn ang="0">
                  <a:pos x="15" y="39"/>
                </a:cxn>
                <a:cxn ang="0">
                  <a:pos x="10" y="34"/>
                </a:cxn>
                <a:cxn ang="0">
                  <a:pos x="10" y="34"/>
                </a:cxn>
                <a:cxn ang="0">
                  <a:pos x="10" y="29"/>
                </a:cxn>
                <a:cxn ang="0">
                  <a:pos x="5" y="25"/>
                </a:cxn>
                <a:cxn ang="0">
                  <a:pos x="5" y="20"/>
                </a:cxn>
                <a:cxn ang="0">
                  <a:pos x="0" y="15"/>
                </a:cxn>
                <a:cxn ang="0">
                  <a:pos x="0" y="15"/>
                </a:cxn>
                <a:cxn ang="0">
                  <a:pos x="0" y="10"/>
                </a:cxn>
                <a:cxn ang="0">
                  <a:pos x="0" y="5"/>
                </a:cxn>
                <a:cxn ang="0">
                  <a:pos x="0" y="5"/>
                </a:cxn>
                <a:cxn ang="0">
                  <a:pos x="0" y="0"/>
                </a:cxn>
                <a:cxn ang="0">
                  <a:pos x="0" y="0"/>
                </a:cxn>
                <a:cxn ang="0">
                  <a:pos x="0" y="0"/>
                </a:cxn>
              </a:cxnLst>
              <a:rect l="0" t="0" r="r" b="b"/>
              <a:pathLst>
                <a:path w="43" h="53">
                  <a:moveTo>
                    <a:pt x="0" y="0"/>
                  </a:moveTo>
                  <a:lnTo>
                    <a:pt x="0" y="0"/>
                  </a:lnTo>
                  <a:lnTo>
                    <a:pt x="5" y="0"/>
                  </a:lnTo>
                  <a:lnTo>
                    <a:pt x="5" y="0"/>
                  </a:lnTo>
                  <a:lnTo>
                    <a:pt x="10" y="0"/>
                  </a:lnTo>
                  <a:lnTo>
                    <a:pt x="15" y="0"/>
                  </a:lnTo>
                  <a:lnTo>
                    <a:pt x="15" y="5"/>
                  </a:lnTo>
                  <a:lnTo>
                    <a:pt x="19" y="10"/>
                  </a:lnTo>
                  <a:lnTo>
                    <a:pt x="24" y="10"/>
                  </a:lnTo>
                  <a:lnTo>
                    <a:pt x="24" y="15"/>
                  </a:lnTo>
                  <a:lnTo>
                    <a:pt x="29" y="20"/>
                  </a:lnTo>
                  <a:lnTo>
                    <a:pt x="29" y="20"/>
                  </a:lnTo>
                  <a:lnTo>
                    <a:pt x="34" y="25"/>
                  </a:lnTo>
                  <a:lnTo>
                    <a:pt x="34" y="29"/>
                  </a:lnTo>
                  <a:lnTo>
                    <a:pt x="39" y="34"/>
                  </a:lnTo>
                  <a:lnTo>
                    <a:pt x="39" y="34"/>
                  </a:lnTo>
                  <a:lnTo>
                    <a:pt x="43" y="39"/>
                  </a:lnTo>
                  <a:lnTo>
                    <a:pt x="43" y="44"/>
                  </a:lnTo>
                  <a:lnTo>
                    <a:pt x="43" y="49"/>
                  </a:lnTo>
                  <a:lnTo>
                    <a:pt x="43" y="49"/>
                  </a:lnTo>
                  <a:lnTo>
                    <a:pt x="43" y="53"/>
                  </a:lnTo>
                  <a:lnTo>
                    <a:pt x="43" y="53"/>
                  </a:lnTo>
                  <a:lnTo>
                    <a:pt x="43" y="53"/>
                  </a:lnTo>
                  <a:lnTo>
                    <a:pt x="39" y="53"/>
                  </a:lnTo>
                  <a:lnTo>
                    <a:pt x="39" y="53"/>
                  </a:lnTo>
                  <a:lnTo>
                    <a:pt x="34" y="53"/>
                  </a:lnTo>
                  <a:lnTo>
                    <a:pt x="34" y="53"/>
                  </a:lnTo>
                  <a:lnTo>
                    <a:pt x="29" y="49"/>
                  </a:lnTo>
                  <a:lnTo>
                    <a:pt x="24" y="49"/>
                  </a:lnTo>
                  <a:lnTo>
                    <a:pt x="24" y="44"/>
                  </a:lnTo>
                  <a:lnTo>
                    <a:pt x="19" y="39"/>
                  </a:lnTo>
                  <a:lnTo>
                    <a:pt x="15" y="39"/>
                  </a:lnTo>
                  <a:lnTo>
                    <a:pt x="10" y="34"/>
                  </a:lnTo>
                  <a:lnTo>
                    <a:pt x="10" y="34"/>
                  </a:lnTo>
                  <a:lnTo>
                    <a:pt x="10" y="29"/>
                  </a:lnTo>
                  <a:lnTo>
                    <a:pt x="5" y="25"/>
                  </a:lnTo>
                  <a:lnTo>
                    <a:pt x="5" y="20"/>
                  </a:lnTo>
                  <a:lnTo>
                    <a:pt x="0" y="15"/>
                  </a:lnTo>
                  <a:lnTo>
                    <a:pt x="0" y="15"/>
                  </a:lnTo>
                  <a:lnTo>
                    <a:pt x="0" y="10"/>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7" name="Freeform 1564"/>
            <p:cNvSpPr>
              <a:spLocks/>
            </p:cNvSpPr>
            <p:nvPr/>
          </p:nvSpPr>
          <p:spPr bwMode="auto">
            <a:xfrm rot="2966587">
              <a:off x="7046510" y="4023519"/>
              <a:ext cx="68263" cy="92075"/>
            </a:xfrm>
            <a:custGeom>
              <a:avLst/>
              <a:gdLst/>
              <a:ahLst/>
              <a:cxnLst>
                <a:cxn ang="0">
                  <a:pos x="0" y="5"/>
                </a:cxn>
                <a:cxn ang="0">
                  <a:pos x="4" y="0"/>
                </a:cxn>
                <a:cxn ang="0">
                  <a:pos x="4" y="0"/>
                </a:cxn>
                <a:cxn ang="0">
                  <a:pos x="9" y="5"/>
                </a:cxn>
                <a:cxn ang="0">
                  <a:pos x="9" y="5"/>
                </a:cxn>
                <a:cxn ang="0">
                  <a:pos x="14" y="5"/>
                </a:cxn>
                <a:cxn ang="0">
                  <a:pos x="19" y="10"/>
                </a:cxn>
                <a:cxn ang="0">
                  <a:pos x="19" y="10"/>
                </a:cxn>
                <a:cxn ang="0">
                  <a:pos x="24" y="15"/>
                </a:cxn>
                <a:cxn ang="0">
                  <a:pos x="28" y="20"/>
                </a:cxn>
                <a:cxn ang="0">
                  <a:pos x="28" y="24"/>
                </a:cxn>
                <a:cxn ang="0">
                  <a:pos x="28" y="24"/>
                </a:cxn>
                <a:cxn ang="0">
                  <a:pos x="33" y="24"/>
                </a:cxn>
                <a:cxn ang="0">
                  <a:pos x="38" y="29"/>
                </a:cxn>
                <a:cxn ang="0">
                  <a:pos x="38" y="34"/>
                </a:cxn>
                <a:cxn ang="0">
                  <a:pos x="43" y="39"/>
                </a:cxn>
                <a:cxn ang="0">
                  <a:pos x="43" y="44"/>
                </a:cxn>
                <a:cxn ang="0">
                  <a:pos x="43" y="48"/>
                </a:cxn>
                <a:cxn ang="0">
                  <a:pos x="43" y="48"/>
                </a:cxn>
                <a:cxn ang="0">
                  <a:pos x="43" y="53"/>
                </a:cxn>
                <a:cxn ang="0">
                  <a:pos x="43" y="53"/>
                </a:cxn>
                <a:cxn ang="0">
                  <a:pos x="43" y="58"/>
                </a:cxn>
                <a:cxn ang="0">
                  <a:pos x="43" y="58"/>
                </a:cxn>
                <a:cxn ang="0">
                  <a:pos x="43" y="58"/>
                </a:cxn>
                <a:cxn ang="0">
                  <a:pos x="38" y="58"/>
                </a:cxn>
                <a:cxn ang="0">
                  <a:pos x="38" y="58"/>
                </a:cxn>
                <a:cxn ang="0">
                  <a:pos x="33" y="53"/>
                </a:cxn>
                <a:cxn ang="0">
                  <a:pos x="28" y="53"/>
                </a:cxn>
                <a:cxn ang="0">
                  <a:pos x="28" y="48"/>
                </a:cxn>
                <a:cxn ang="0">
                  <a:pos x="24" y="48"/>
                </a:cxn>
                <a:cxn ang="0">
                  <a:pos x="19" y="44"/>
                </a:cxn>
                <a:cxn ang="0">
                  <a:pos x="14" y="39"/>
                </a:cxn>
                <a:cxn ang="0">
                  <a:pos x="14" y="39"/>
                </a:cxn>
                <a:cxn ang="0">
                  <a:pos x="14" y="39"/>
                </a:cxn>
                <a:cxn ang="0">
                  <a:pos x="9" y="34"/>
                </a:cxn>
                <a:cxn ang="0">
                  <a:pos x="4" y="29"/>
                </a:cxn>
                <a:cxn ang="0">
                  <a:pos x="4" y="24"/>
                </a:cxn>
                <a:cxn ang="0">
                  <a:pos x="4" y="20"/>
                </a:cxn>
                <a:cxn ang="0">
                  <a:pos x="0" y="15"/>
                </a:cxn>
                <a:cxn ang="0">
                  <a:pos x="0" y="10"/>
                </a:cxn>
                <a:cxn ang="0">
                  <a:pos x="0" y="10"/>
                </a:cxn>
                <a:cxn ang="0">
                  <a:pos x="0" y="5"/>
                </a:cxn>
                <a:cxn ang="0">
                  <a:pos x="0" y="5"/>
                </a:cxn>
                <a:cxn ang="0">
                  <a:pos x="0" y="5"/>
                </a:cxn>
                <a:cxn ang="0">
                  <a:pos x="0" y="5"/>
                </a:cxn>
              </a:cxnLst>
              <a:rect l="0" t="0" r="r" b="b"/>
              <a:pathLst>
                <a:path w="43" h="58">
                  <a:moveTo>
                    <a:pt x="0" y="5"/>
                  </a:moveTo>
                  <a:lnTo>
                    <a:pt x="4" y="0"/>
                  </a:lnTo>
                  <a:lnTo>
                    <a:pt x="4" y="0"/>
                  </a:lnTo>
                  <a:lnTo>
                    <a:pt x="9" y="5"/>
                  </a:lnTo>
                  <a:lnTo>
                    <a:pt x="9" y="5"/>
                  </a:lnTo>
                  <a:lnTo>
                    <a:pt x="14" y="5"/>
                  </a:lnTo>
                  <a:lnTo>
                    <a:pt x="19" y="10"/>
                  </a:lnTo>
                  <a:lnTo>
                    <a:pt x="19" y="10"/>
                  </a:lnTo>
                  <a:lnTo>
                    <a:pt x="24" y="15"/>
                  </a:lnTo>
                  <a:lnTo>
                    <a:pt x="28" y="20"/>
                  </a:lnTo>
                  <a:lnTo>
                    <a:pt x="28" y="24"/>
                  </a:lnTo>
                  <a:lnTo>
                    <a:pt x="28" y="24"/>
                  </a:lnTo>
                  <a:lnTo>
                    <a:pt x="33" y="24"/>
                  </a:lnTo>
                  <a:lnTo>
                    <a:pt x="38" y="29"/>
                  </a:lnTo>
                  <a:lnTo>
                    <a:pt x="38" y="34"/>
                  </a:lnTo>
                  <a:lnTo>
                    <a:pt x="43" y="39"/>
                  </a:lnTo>
                  <a:lnTo>
                    <a:pt x="43" y="44"/>
                  </a:lnTo>
                  <a:lnTo>
                    <a:pt x="43" y="48"/>
                  </a:lnTo>
                  <a:lnTo>
                    <a:pt x="43" y="48"/>
                  </a:lnTo>
                  <a:lnTo>
                    <a:pt x="43" y="53"/>
                  </a:lnTo>
                  <a:lnTo>
                    <a:pt x="43" y="53"/>
                  </a:lnTo>
                  <a:lnTo>
                    <a:pt x="43" y="58"/>
                  </a:lnTo>
                  <a:lnTo>
                    <a:pt x="43" y="58"/>
                  </a:lnTo>
                  <a:lnTo>
                    <a:pt x="43" y="58"/>
                  </a:lnTo>
                  <a:lnTo>
                    <a:pt x="38" y="58"/>
                  </a:lnTo>
                  <a:lnTo>
                    <a:pt x="38" y="58"/>
                  </a:lnTo>
                  <a:lnTo>
                    <a:pt x="33" y="53"/>
                  </a:lnTo>
                  <a:lnTo>
                    <a:pt x="28" y="53"/>
                  </a:lnTo>
                  <a:lnTo>
                    <a:pt x="28" y="48"/>
                  </a:lnTo>
                  <a:lnTo>
                    <a:pt x="24" y="48"/>
                  </a:lnTo>
                  <a:lnTo>
                    <a:pt x="19" y="44"/>
                  </a:lnTo>
                  <a:lnTo>
                    <a:pt x="14" y="39"/>
                  </a:lnTo>
                  <a:lnTo>
                    <a:pt x="14" y="39"/>
                  </a:lnTo>
                  <a:lnTo>
                    <a:pt x="14" y="39"/>
                  </a:lnTo>
                  <a:lnTo>
                    <a:pt x="9" y="34"/>
                  </a:lnTo>
                  <a:lnTo>
                    <a:pt x="4" y="29"/>
                  </a:lnTo>
                  <a:lnTo>
                    <a:pt x="4" y="24"/>
                  </a:lnTo>
                  <a:lnTo>
                    <a:pt x="4" y="20"/>
                  </a:lnTo>
                  <a:lnTo>
                    <a:pt x="0" y="15"/>
                  </a:lnTo>
                  <a:lnTo>
                    <a:pt x="0" y="10"/>
                  </a:lnTo>
                  <a:lnTo>
                    <a:pt x="0" y="10"/>
                  </a:lnTo>
                  <a:lnTo>
                    <a:pt x="0" y="5"/>
                  </a:lnTo>
                  <a:lnTo>
                    <a:pt x="0" y="5"/>
                  </a:lnTo>
                  <a:lnTo>
                    <a:pt x="0" y="5"/>
                  </a:lnTo>
                  <a:lnTo>
                    <a:pt x="0" y="5"/>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8" name="Freeform 1565"/>
            <p:cNvSpPr>
              <a:spLocks/>
            </p:cNvSpPr>
            <p:nvPr/>
          </p:nvSpPr>
          <p:spPr bwMode="auto">
            <a:xfrm rot="2966587">
              <a:off x="6761554" y="3803650"/>
              <a:ext cx="60325" cy="92075"/>
            </a:xfrm>
            <a:custGeom>
              <a:avLst/>
              <a:gdLst/>
              <a:ahLst/>
              <a:cxnLst>
                <a:cxn ang="0">
                  <a:pos x="38" y="58"/>
                </a:cxn>
                <a:cxn ang="0">
                  <a:pos x="33" y="58"/>
                </a:cxn>
                <a:cxn ang="0">
                  <a:pos x="33" y="58"/>
                </a:cxn>
                <a:cxn ang="0">
                  <a:pos x="28" y="58"/>
                </a:cxn>
                <a:cxn ang="0">
                  <a:pos x="28" y="53"/>
                </a:cxn>
                <a:cxn ang="0">
                  <a:pos x="24" y="53"/>
                </a:cxn>
                <a:cxn ang="0">
                  <a:pos x="24" y="48"/>
                </a:cxn>
                <a:cxn ang="0">
                  <a:pos x="19" y="44"/>
                </a:cxn>
                <a:cxn ang="0">
                  <a:pos x="14" y="44"/>
                </a:cxn>
                <a:cxn ang="0">
                  <a:pos x="14" y="39"/>
                </a:cxn>
                <a:cxn ang="0">
                  <a:pos x="9" y="34"/>
                </a:cxn>
                <a:cxn ang="0">
                  <a:pos x="9" y="34"/>
                </a:cxn>
                <a:cxn ang="0">
                  <a:pos x="9" y="29"/>
                </a:cxn>
                <a:cxn ang="0">
                  <a:pos x="4" y="24"/>
                </a:cxn>
                <a:cxn ang="0">
                  <a:pos x="4" y="20"/>
                </a:cxn>
                <a:cxn ang="0">
                  <a:pos x="4" y="15"/>
                </a:cxn>
                <a:cxn ang="0">
                  <a:pos x="0" y="10"/>
                </a:cxn>
                <a:cxn ang="0">
                  <a:pos x="0" y="5"/>
                </a:cxn>
                <a:cxn ang="0">
                  <a:pos x="0" y="5"/>
                </a:cxn>
                <a:cxn ang="0">
                  <a:pos x="0" y="0"/>
                </a:cxn>
                <a:cxn ang="0">
                  <a:pos x="0" y="0"/>
                </a:cxn>
                <a:cxn ang="0">
                  <a:pos x="4" y="0"/>
                </a:cxn>
                <a:cxn ang="0">
                  <a:pos x="4" y="0"/>
                </a:cxn>
                <a:cxn ang="0">
                  <a:pos x="4" y="0"/>
                </a:cxn>
                <a:cxn ang="0">
                  <a:pos x="9" y="0"/>
                </a:cxn>
                <a:cxn ang="0">
                  <a:pos x="9" y="0"/>
                </a:cxn>
                <a:cxn ang="0">
                  <a:pos x="14" y="0"/>
                </a:cxn>
                <a:cxn ang="0">
                  <a:pos x="14" y="5"/>
                </a:cxn>
                <a:cxn ang="0">
                  <a:pos x="19" y="5"/>
                </a:cxn>
                <a:cxn ang="0">
                  <a:pos x="19" y="10"/>
                </a:cxn>
                <a:cxn ang="0">
                  <a:pos x="24" y="15"/>
                </a:cxn>
                <a:cxn ang="0">
                  <a:pos x="28" y="20"/>
                </a:cxn>
                <a:cxn ang="0">
                  <a:pos x="28" y="20"/>
                </a:cxn>
                <a:cxn ang="0">
                  <a:pos x="28" y="20"/>
                </a:cxn>
                <a:cxn ang="0">
                  <a:pos x="33" y="24"/>
                </a:cxn>
                <a:cxn ang="0">
                  <a:pos x="33" y="29"/>
                </a:cxn>
                <a:cxn ang="0">
                  <a:pos x="38" y="34"/>
                </a:cxn>
                <a:cxn ang="0">
                  <a:pos x="38" y="39"/>
                </a:cxn>
                <a:cxn ang="0">
                  <a:pos x="38" y="44"/>
                </a:cxn>
                <a:cxn ang="0">
                  <a:pos x="38" y="48"/>
                </a:cxn>
                <a:cxn ang="0">
                  <a:pos x="38" y="48"/>
                </a:cxn>
                <a:cxn ang="0">
                  <a:pos x="38" y="53"/>
                </a:cxn>
                <a:cxn ang="0">
                  <a:pos x="38" y="53"/>
                </a:cxn>
                <a:cxn ang="0">
                  <a:pos x="38" y="58"/>
                </a:cxn>
                <a:cxn ang="0">
                  <a:pos x="38" y="58"/>
                </a:cxn>
              </a:cxnLst>
              <a:rect l="0" t="0" r="r" b="b"/>
              <a:pathLst>
                <a:path w="38" h="58">
                  <a:moveTo>
                    <a:pt x="38" y="58"/>
                  </a:moveTo>
                  <a:lnTo>
                    <a:pt x="33" y="58"/>
                  </a:lnTo>
                  <a:lnTo>
                    <a:pt x="33" y="58"/>
                  </a:lnTo>
                  <a:lnTo>
                    <a:pt x="28" y="58"/>
                  </a:lnTo>
                  <a:lnTo>
                    <a:pt x="28" y="53"/>
                  </a:lnTo>
                  <a:lnTo>
                    <a:pt x="24" y="53"/>
                  </a:lnTo>
                  <a:lnTo>
                    <a:pt x="24" y="48"/>
                  </a:lnTo>
                  <a:lnTo>
                    <a:pt x="19" y="44"/>
                  </a:lnTo>
                  <a:lnTo>
                    <a:pt x="14" y="44"/>
                  </a:lnTo>
                  <a:lnTo>
                    <a:pt x="14" y="39"/>
                  </a:lnTo>
                  <a:lnTo>
                    <a:pt x="9" y="34"/>
                  </a:lnTo>
                  <a:lnTo>
                    <a:pt x="9" y="34"/>
                  </a:lnTo>
                  <a:lnTo>
                    <a:pt x="9" y="29"/>
                  </a:lnTo>
                  <a:lnTo>
                    <a:pt x="4" y="24"/>
                  </a:lnTo>
                  <a:lnTo>
                    <a:pt x="4" y="20"/>
                  </a:lnTo>
                  <a:lnTo>
                    <a:pt x="4" y="15"/>
                  </a:lnTo>
                  <a:lnTo>
                    <a:pt x="0" y="10"/>
                  </a:lnTo>
                  <a:lnTo>
                    <a:pt x="0" y="5"/>
                  </a:lnTo>
                  <a:lnTo>
                    <a:pt x="0" y="5"/>
                  </a:lnTo>
                  <a:lnTo>
                    <a:pt x="0" y="0"/>
                  </a:lnTo>
                  <a:lnTo>
                    <a:pt x="0" y="0"/>
                  </a:lnTo>
                  <a:lnTo>
                    <a:pt x="4" y="0"/>
                  </a:lnTo>
                  <a:lnTo>
                    <a:pt x="4" y="0"/>
                  </a:lnTo>
                  <a:lnTo>
                    <a:pt x="4" y="0"/>
                  </a:lnTo>
                  <a:lnTo>
                    <a:pt x="9" y="0"/>
                  </a:lnTo>
                  <a:lnTo>
                    <a:pt x="9" y="0"/>
                  </a:lnTo>
                  <a:lnTo>
                    <a:pt x="14" y="0"/>
                  </a:lnTo>
                  <a:lnTo>
                    <a:pt x="14" y="5"/>
                  </a:lnTo>
                  <a:lnTo>
                    <a:pt x="19" y="5"/>
                  </a:lnTo>
                  <a:lnTo>
                    <a:pt x="19" y="10"/>
                  </a:lnTo>
                  <a:lnTo>
                    <a:pt x="24" y="15"/>
                  </a:lnTo>
                  <a:lnTo>
                    <a:pt x="28" y="20"/>
                  </a:lnTo>
                  <a:lnTo>
                    <a:pt x="28" y="20"/>
                  </a:lnTo>
                  <a:lnTo>
                    <a:pt x="28" y="20"/>
                  </a:lnTo>
                  <a:lnTo>
                    <a:pt x="33" y="24"/>
                  </a:lnTo>
                  <a:lnTo>
                    <a:pt x="33" y="29"/>
                  </a:lnTo>
                  <a:lnTo>
                    <a:pt x="38" y="34"/>
                  </a:lnTo>
                  <a:lnTo>
                    <a:pt x="38" y="39"/>
                  </a:lnTo>
                  <a:lnTo>
                    <a:pt x="38" y="44"/>
                  </a:lnTo>
                  <a:lnTo>
                    <a:pt x="38" y="48"/>
                  </a:lnTo>
                  <a:lnTo>
                    <a:pt x="38" y="48"/>
                  </a:lnTo>
                  <a:lnTo>
                    <a:pt x="38" y="53"/>
                  </a:lnTo>
                  <a:lnTo>
                    <a:pt x="38" y="53"/>
                  </a:lnTo>
                  <a:lnTo>
                    <a:pt x="38" y="58"/>
                  </a:lnTo>
                  <a:lnTo>
                    <a:pt x="38" y="5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59" name="Freeform 1566"/>
            <p:cNvSpPr>
              <a:spLocks/>
            </p:cNvSpPr>
            <p:nvPr/>
          </p:nvSpPr>
          <p:spPr bwMode="auto">
            <a:xfrm rot="2966587">
              <a:off x="6759966" y="4643438"/>
              <a:ext cx="98425" cy="38100"/>
            </a:xfrm>
            <a:custGeom>
              <a:avLst/>
              <a:gdLst/>
              <a:ahLst/>
              <a:cxnLst>
                <a:cxn ang="0">
                  <a:pos x="0" y="10"/>
                </a:cxn>
                <a:cxn ang="0">
                  <a:pos x="0" y="10"/>
                </a:cxn>
                <a:cxn ang="0">
                  <a:pos x="0" y="5"/>
                </a:cxn>
                <a:cxn ang="0">
                  <a:pos x="0" y="5"/>
                </a:cxn>
                <a:cxn ang="0">
                  <a:pos x="5" y="5"/>
                </a:cxn>
                <a:cxn ang="0">
                  <a:pos x="10" y="0"/>
                </a:cxn>
                <a:cxn ang="0">
                  <a:pos x="10" y="0"/>
                </a:cxn>
                <a:cxn ang="0">
                  <a:pos x="14" y="0"/>
                </a:cxn>
                <a:cxn ang="0">
                  <a:pos x="19" y="0"/>
                </a:cxn>
                <a:cxn ang="0">
                  <a:pos x="24" y="0"/>
                </a:cxn>
                <a:cxn ang="0">
                  <a:pos x="34" y="0"/>
                </a:cxn>
                <a:cxn ang="0">
                  <a:pos x="34" y="0"/>
                </a:cxn>
                <a:cxn ang="0">
                  <a:pos x="38" y="0"/>
                </a:cxn>
                <a:cxn ang="0">
                  <a:pos x="43" y="0"/>
                </a:cxn>
                <a:cxn ang="0">
                  <a:pos x="48" y="0"/>
                </a:cxn>
                <a:cxn ang="0">
                  <a:pos x="53" y="0"/>
                </a:cxn>
                <a:cxn ang="0">
                  <a:pos x="53" y="5"/>
                </a:cxn>
                <a:cxn ang="0">
                  <a:pos x="58" y="5"/>
                </a:cxn>
                <a:cxn ang="0">
                  <a:pos x="62" y="5"/>
                </a:cxn>
                <a:cxn ang="0">
                  <a:pos x="62" y="10"/>
                </a:cxn>
                <a:cxn ang="0">
                  <a:pos x="62" y="10"/>
                </a:cxn>
                <a:cxn ang="0">
                  <a:pos x="62" y="10"/>
                </a:cxn>
                <a:cxn ang="0">
                  <a:pos x="62" y="10"/>
                </a:cxn>
                <a:cxn ang="0">
                  <a:pos x="62" y="15"/>
                </a:cxn>
                <a:cxn ang="0">
                  <a:pos x="62" y="15"/>
                </a:cxn>
                <a:cxn ang="0">
                  <a:pos x="62" y="15"/>
                </a:cxn>
                <a:cxn ang="0">
                  <a:pos x="58" y="20"/>
                </a:cxn>
                <a:cxn ang="0">
                  <a:pos x="53" y="20"/>
                </a:cxn>
                <a:cxn ang="0">
                  <a:pos x="53" y="20"/>
                </a:cxn>
                <a:cxn ang="0">
                  <a:pos x="48" y="20"/>
                </a:cxn>
                <a:cxn ang="0">
                  <a:pos x="43" y="20"/>
                </a:cxn>
                <a:cxn ang="0">
                  <a:pos x="38" y="24"/>
                </a:cxn>
                <a:cxn ang="0">
                  <a:pos x="29" y="24"/>
                </a:cxn>
                <a:cxn ang="0">
                  <a:pos x="29" y="24"/>
                </a:cxn>
                <a:cxn ang="0">
                  <a:pos x="24" y="20"/>
                </a:cxn>
                <a:cxn ang="0">
                  <a:pos x="19" y="20"/>
                </a:cxn>
                <a:cxn ang="0">
                  <a:pos x="14" y="20"/>
                </a:cxn>
                <a:cxn ang="0">
                  <a:pos x="10" y="20"/>
                </a:cxn>
                <a:cxn ang="0">
                  <a:pos x="10" y="20"/>
                </a:cxn>
                <a:cxn ang="0">
                  <a:pos x="5" y="15"/>
                </a:cxn>
                <a:cxn ang="0">
                  <a:pos x="0" y="15"/>
                </a:cxn>
                <a:cxn ang="0">
                  <a:pos x="0" y="15"/>
                </a:cxn>
                <a:cxn ang="0">
                  <a:pos x="0" y="10"/>
                </a:cxn>
                <a:cxn ang="0">
                  <a:pos x="0" y="10"/>
                </a:cxn>
                <a:cxn ang="0">
                  <a:pos x="0" y="10"/>
                </a:cxn>
              </a:cxnLst>
              <a:rect l="0" t="0" r="r" b="b"/>
              <a:pathLst>
                <a:path w="62" h="24">
                  <a:moveTo>
                    <a:pt x="0" y="10"/>
                  </a:moveTo>
                  <a:lnTo>
                    <a:pt x="0" y="10"/>
                  </a:lnTo>
                  <a:lnTo>
                    <a:pt x="0" y="5"/>
                  </a:lnTo>
                  <a:lnTo>
                    <a:pt x="0" y="5"/>
                  </a:lnTo>
                  <a:lnTo>
                    <a:pt x="5" y="5"/>
                  </a:lnTo>
                  <a:lnTo>
                    <a:pt x="10" y="0"/>
                  </a:lnTo>
                  <a:lnTo>
                    <a:pt x="10" y="0"/>
                  </a:lnTo>
                  <a:lnTo>
                    <a:pt x="14" y="0"/>
                  </a:lnTo>
                  <a:lnTo>
                    <a:pt x="19" y="0"/>
                  </a:lnTo>
                  <a:lnTo>
                    <a:pt x="24" y="0"/>
                  </a:lnTo>
                  <a:lnTo>
                    <a:pt x="34" y="0"/>
                  </a:lnTo>
                  <a:lnTo>
                    <a:pt x="34" y="0"/>
                  </a:lnTo>
                  <a:lnTo>
                    <a:pt x="38" y="0"/>
                  </a:lnTo>
                  <a:lnTo>
                    <a:pt x="43" y="0"/>
                  </a:lnTo>
                  <a:lnTo>
                    <a:pt x="48" y="0"/>
                  </a:lnTo>
                  <a:lnTo>
                    <a:pt x="53" y="0"/>
                  </a:lnTo>
                  <a:lnTo>
                    <a:pt x="53" y="5"/>
                  </a:lnTo>
                  <a:lnTo>
                    <a:pt x="58" y="5"/>
                  </a:lnTo>
                  <a:lnTo>
                    <a:pt x="62" y="5"/>
                  </a:lnTo>
                  <a:lnTo>
                    <a:pt x="62" y="10"/>
                  </a:lnTo>
                  <a:lnTo>
                    <a:pt x="62" y="10"/>
                  </a:lnTo>
                  <a:lnTo>
                    <a:pt x="62" y="10"/>
                  </a:lnTo>
                  <a:lnTo>
                    <a:pt x="62" y="10"/>
                  </a:lnTo>
                  <a:lnTo>
                    <a:pt x="62" y="15"/>
                  </a:lnTo>
                  <a:lnTo>
                    <a:pt x="62" y="15"/>
                  </a:lnTo>
                  <a:lnTo>
                    <a:pt x="62" y="15"/>
                  </a:lnTo>
                  <a:lnTo>
                    <a:pt x="58" y="20"/>
                  </a:lnTo>
                  <a:lnTo>
                    <a:pt x="53" y="20"/>
                  </a:lnTo>
                  <a:lnTo>
                    <a:pt x="53" y="20"/>
                  </a:lnTo>
                  <a:lnTo>
                    <a:pt x="48" y="20"/>
                  </a:lnTo>
                  <a:lnTo>
                    <a:pt x="43" y="20"/>
                  </a:lnTo>
                  <a:lnTo>
                    <a:pt x="38" y="24"/>
                  </a:lnTo>
                  <a:lnTo>
                    <a:pt x="29" y="24"/>
                  </a:lnTo>
                  <a:lnTo>
                    <a:pt x="29" y="24"/>
                  </a:lnTo>
                  <a:lnTo>
                    <a:pt x="24" y="20"/>
                  </a:lnTo>
                  <a:lnTo>
                    <a:pt x="19" y="20"/>
                  </a:lnTo>
                  <a:lnTo>
                    <a:pt x="14" y="20"/>
                  </a:lnTo>
                  <a:lnTo>
                    <a:pt x="10" y="20"/>
                  </a:lnTo>
                  <a:lnTo>
                    <a:pt x="10" y="20"/>
                  </a:lnTo>
                  <a:lnTo>
                    <a:pt x="5" y="15"/>
                  </a:lnTo>
                  <a:lnTo>
                    <a:pt x="0" y="15"/>
                  </a:lnTo>
                  <a:lnTo>
                    <a:pt x="0" y="15"/>
                  </a:lnTo>
                  <a:lnTo>
                    <a:pt x="0" y="10"/>
                  </a:lnTo>
                  <a:lnTo>
                    <a:pt x="0" y="10"/>
                  </a:lnTo>
                  <a:lnTo>
                    <a:pt x="0" y="1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0" name="Freeform 1567"/>
            <p:cNvSpPr>
              <a:spLocks/>
            </p:cNvSpPr>
            <p:nvPr/>
          </p:nvSpPr>
          <p:spPr bwMode="auto">
            <a:xfrm rot="2966587">
              <a:off x="7979166" y="4092575"/>
              <a:ext cx="38100" cy="107950"/>
            </a:xfrm>
            <a:custGeom>
              <a:avLst/>
              <a:gdLst/>
              <a:ahLst/>
              <a:cxnLst>
                <a:cxn ang="0">
                  <a:pos x="5" y="68"/>
                </a:cxn>
                <a:cxn ang="0">
                  <a:pos x="5" y="63"/>
                </a:cxn>
                <a:cxn ang="0">
                  <a:pos x="5" y="63"/>
                </a:cxn>
                <a:cxn ang="0">
                  <a:pos x="0" y="63"/>
                </a:cxn>
                <a:cxn ang="0">
                  <a:pos x="0" y="58"/>
                </a:cxn>
                <a:cxn ang="0">
                  <a:pos x="0" y="53"/>
                </a:cxn>
                <a:cxn ang="0">
                  <a:pos x="0" y="48"/>
                </a:cxn>
                <a:cxn ang="0">
                  <a:pos x="0" y="43"/>
                </a:cxn>
                <a:cxn ang="0">
                  <a:pos x="0" y="39"/>
                </a:cxn>
                <a:cxn ang="0">
                  <a:pos x="0" y="34"/>
                </a:cxn>
                <a:cxn ang="0">
                  <a:pos x="0" y="29"/>
                </a:cxn>
                <a:cxn ang="0">
                  <a:pos x="0" y="29"/>
                </a:cxn>
                <a:cxn ang="0">
                  <a:pos x="0" y="24"/>
                </a:cxn>
                <a:cxn ang="0">
                  <a:pos x="0" y="19"/>
                </a:cxn>
                <a:cxn ang="0">
                  <a:pos x="5" y="15"/>
                </a:cxn>
                <a:cxn ang="0">
                  <a:pos x="5" y="10"/>
                </a:cxn>
                <a:cxn ang="0">
                  <a:pos x="5" y="10"/>
                </a:cxn>
                <a:cxn ang="0">
                  <a:pos x="10" y="5"/>
                </a:cxn>
                <a:cxn ang="0">
                  <a:pos x="10" y="0"/>
                </a:cxn>
                <a:cxn ang="0">
                  <a:pos x="15" y="0"/>
                </a:cxn>
                <a:cxn ang="0">
                  <a:pos x="15" y="0"/>
                </a:cxn>
                <a:cxn ang="0">
                  <a:pos x="15" y="0"/>
                </a:cxn>
                <a:cxn ang="0">
                  <a:pos x="15" y="0"/>
                </a:cxn>
                <a:cxn ang="0">
                  <a:pos x="20" y="0"/>
                </a:cxn>
                <a:cxn ang="0">
                  <a:pos x="20" y="0"/>
                </a:cxn>
                <a:cxn ang="0">
                  <a:pos x="20" y="5"/>
                </a:cxn>
                <a:cxn ang="0">
                  <a:pos x="24" y="5"/>
                </a:cxn>
                <a:cxn ang="0">
                  <a:pos x="24" y="10"/>
                </a:cxn>
                <a:cxn ang="0">
                  <a:pos x="24" y="15"/>
                </a:cxn>
                <a:cxn ang="0">
                  <a:pos x="24" y="19"/>
                </a:cxn>
                <a:cxn ang="0">
                  <a:pos x="24" y="24"/>
                </a:cxn>
                <a:cxn ang="0">
                  <a:pos x="24" y="29"/>
                </a:cxn>
                <a:cxn ang="0">
                  <a:pos x="24" y="34"/>
                </a:cxn>
                <a:cxn ang="0">
                  <a:pos x="24" y="34"/>
                </a:cxn>
                <a:cxn ang="0">
                  <a:pos x="24" y="39"/>
                </a:cxn>
                <a:cxn ang="0">
                  <a:pos x="20" y="43"/>
                </a:cxn>
                <a:cxn ang="0">
                  <a:pos x="20" y="48"/>
                </a:cxn>
                <a:cxn ang="0">
                  <a:pos x="20" y="53"/>
                </a:cxn>
                <a:cxn ang="0">
                  <a:pos x="15" y="58"/>
                </a:cxn>
                <a:cxn ang="0">
                  <a:pos x="15" y="58"/>
                </a:cxn>
                <a:cxn ang="0">
                  <a:pos x="15" y="63"/>
                </a:cxn>
                <a:cxn ang="0">
                  <a:pos x="10" y="63"/>
                </a:cxn>
                <a:cxn ang="0">
                  <a:pos x="10" y="68"/>
                </a:cxn>
                <a:cxn ang="0">
                  <a:pos x="5" y="68"/>
                </a:cxn>
                <a:cxn ang="0">
                  <a:pos x="5" y="68"/>
                </a:cxn>
              </a:cxnLst>
              <a:rect l="0" t="0" r="r" b="b"/>
              <a:pathLst>
                <a:path w="24" h="68">
                  <a:moveTo>
                    <a:pt x="5" y="68"/>
                  </a:moveTo>
                  <a:lnTo>
                    <a:pt x="5" y="63"/>
                  </a:lnTo>
                  <a:lnTo>
                    <a:pt x="5" y="63"/>
                  </a:lnTo>
                  <a:lnTo>
                    <a:pt x="0" y="63"/>
                  </a:lnTo>
                  <a:lnTo>
                    <a:pt x="0" y="58"/>
                  </a:lnTo>
                  <a:lnTo>
                    <a:pt x="0" y="53"/>
                  </a:lnTo>
                  <a:lnTo>
                    <a:pt x="0" y="48"/>
                  </a:lnTo>
                  <a:lnTo>
                    <a:pt x="0" y="43"/>
                  </a:lnTo>
                  <a:lnTo>
                    <a:pt x="0" y="39"/>
                  </a:lnTo>
                  <a:lnTo>
                    <a:pt x="0" y="34"/>
                  </a:lnTo>
                  <a:lnTo>
                    <a:pt x="0" y="29"/>
                  </a:lnTo>
                  <a:lnTo>
                    <a:pt x="0" y="29"/>
                  </a:lnTo>
                  <a:lnTo>
                    <a:pt x="0" y="24"/>
                  </a:lnTo>
                  <a:lnTo>
                    <a:pt x="0" y="19"/>
                  </a:lnTo>
                  <a:lnTo>
                    <a:pt x="5" y="15"/>
                  </a:lnTo>
                  <a:lnTo>
                    <a:pt x="5" y="10"/>
                  </a:lnTo>
                  <a:lnTo>
                    <a:pt x="5" y="10"/>
                  </a:lnTo>
                  <a:lnTo>
                    <a:pt x="10" y="5"/>
                  </a:lnTo>
                  <a:lnTo>
                    <a:pt x="10" y="0"/>
                  </a:lnTo>
                  <a:lnTo>
                    <a:pt x="15" y="0"/>
                  </a:lnTo>
                  <a:lnTo>
                    <a:pt x="15" y="0"/>
                  </a:lnTo>
                  <a:lnTo>
                    <a:pt x="15" y="0"/>
                  </a:lnTo>
                  <a:lnTo>
                    <a:pt x="15" y="0"/>
                  </a:lnTo>
                  <a:lnTo>
                    <a:pt x="20" y="0"/>
                  </a:lnTo>
                  <a:lnTo>
                    <a:pt x="20" y="0"/>
                  </a:lnTo>
                  <a:lnTo>
                    <a:pt x="20" y="5"/>
                  </a:lnTo>
                  <a:lnTo>
                    <a:pt x="24" y="5"/>
                  </a:lnTo>
                  <a:lnTo>
                    <a:pt x="24" y="10"/>
                  </a:lnTo>
                  <a:lnTo>
                    <a:pt x="24" y="15"/>
                  </a:lnTo>
                  <a:lnTo>
                    <a:pt x="24" y="19"/>
                  </a:lnTo>
                  <a:lnTo>
                    <a:pt x="24" y="24"/>
                  </a:lnTo>
                  <a:lnTo>
                    <a:pt x="24" y="29"/>
                  </a:lnTo>
                  <a:lnTo>
                    <a:pt x="24" y="34"/>
                  </a:lnTo>
                  <a:lnTo>
                    <a:pt x="24" y="34"/>
                  </a:lnTo>
                  <a:lnTo>
                    <a:pt x="24" y="39"/>
                  </a:lnTo>
                  <a:lnTo>
                    <a:pt x="20" y="43"/>
                  </a:lnTo>
                  <a:lnTo>
                    <a:pt x="20" y="48"/>
                  </a:lnTo>
                  <a:lnTo>
                    <a:pt x="20" y="53"/>
                  </a:lnTo>
                  <a:lnTo>
                    <a:pt x="15" y="58"/>
                  </a:lnTo>
                  <a:lnTo>
                    <a:pt x="15" y="58"/>
                  </a:lnTo>
                  <a:lnTo>
                    <a:pt x="15" y="63"/>
                  </a:lnTo>
                  <a:lnTo>
                    <a:pt x="10" y="63"/>
                  </a:lnTo>
                  <a:lnTo>
                    <a:pt x="10" y="68"/>
                  </a:lnTo>
                  <a:lnTo>
                    <a:pt x="5" y="68"/>
                  </a:lnTo>
                  <a:lnTo>
                    <a:pt x="5" y="6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1" name="Freeform 1568"/>
            <p:cNvSpPr>
              <a:spLocks/>
            </p:cNvSpPr>
            <p:nvPr/>
          </p:nvSpPr>
          <p:spPr bwMode="auto">
            <a:xfrm rot="2966587">
              <a:off x="6827435" y="3077369"/>
              <a:ext cx="68263" cy="92075"/>
            </a:xfrm>
            <a:custGeom>
              <a:avLst/>
              <a:gdLst/>
              <a:ahLst/>
              <a:cxnLst>
                <a:cxn ang="0">
                  <a:pos x="43" y="58"/>
                </a:cxn>
                <a:cxn ang="0">
                  <a:pos x="38" y="58"/>
                </a:cxn>
                <a:cxn ang="0">
                  <a:pos x="38" y="58"/>
                </a:cxn>
                <a:cxn ang="0">
                  <a:pos x="33" y="58"/>
                </a:cxn>
                <a:cxn ang="0">
                  <a:pos x="33" y="58"/>
                </a:cxn>
                <a:cxn ang="0">
                  <a:pos x="29" y="53"/>
                </a:cxn>
                <a:cxn ang="0">
                  <a:pos x="24" y="53"/>
                </a:cxn>
                <a:cxn ang="0">
                  <a:pos x="24" y="48"/>
                </a:cxn>
                <a:cxn ang="0">
                  <a:pos x="19" y="43"/>
                </a:cxn>
                <a:cxn ang="0">
                  <a:pos x="14" y="43"/>
                </a:cxn>
                <a:cxn ang="0">
                  <a:pos x="14" y="38"/>
                </a:cxn>
                <a:cxn ang="0">
                  <a:pos x="14" y="38"/>
                </a:cxn>
                <a:cxn ang="0">
                  <a:pos x="9" y="34"/>
                </a:cxn>
                <a:cxn ang="0">
                  <a:pos x="9" y="29"/>
                </a:cxn>
                <a:cxn ang="0">
                  <a:pos x="5" y="24"/>
                </a:cxn>
                <a:cxn ang="0">
                  <a:pos x="5" y="19"/>
                </a:cxn>
                <a:cxn ang="0">
                  <a:pos x="5" y="14"/>
                </a:cxn>
                <a:cxn ang="0">
                  <a:pos x="0" y="10"/>
                </a:cxn>
                <a:cxn ang="0">
                  <a:pos x="0" y="10"/>
                </a:cxn>
                <a:cxn ang="0">
                  <a:pos x="0" y="5"/>
                </a:cxn>
                <a:cxn ang="0">
                  <a:pos x="0" y="5"/>
                </a:cxn>
                <a:cxn ang="0">
                  <a:pos x="5" y="5"/>
                </a:cxn>
                <a:cxn ang="0">
                  <a:pos x="5" y="5"/>
                </a:cxn>
                <a:cxn ang="0">
                  <a:pos x="5" y="0"/>
                </a:cxn>
                <a:cxn ang="0">
                  <a:pos x="9" y="0"/>
                </a:cxn>
                <a:cxn ang="0">
                  <a:pos x="9" y="5"/>
                </a:cxn>
                <a:cxn ang="0">
                  <a:pos x="14" y="5"/>
                </a:cxn>
                <a:cxn ang="0">
                  <a:pos x="14" y="5"/>
                </a:cxn>
                <a:cxn ang="0">
                  <a:pos x="19" y="10"/>
                </a:cxn>
                <a:cxn ang="0">
                  <a:pos x="24" y="10"/>
                </a:cxn>
                <a:cxn ang="0">
                  <a:pos x="24" y="14"/>
                </a:cxn>
                <a:cxn ang="0">
                  <a:pos x="29" y="19"/>
                </a:cxn>
                <a:cxn ang="0">
                  <a:pos x="33" y="24"/>
                </a:cxn>
                <a:cxn ang="0">
                  <a:pos x="33" y="24"/>
                </a:cxn>
                <a:cxn ang="0">
                  <a:pos x="33" y="29"/>
                </a:cxn>
                <a:cxn ang="0">
                  <a:pos x="38" y="34"/>
                </a:cxn>
                <a:cxn ang="0">
                  <a:pos x="38" y="38"/>
                </a:cxn>
                <a:cxn ang="0">
                  <a:pos x="43" y="43"/>
                </a:cxn>
                <a:cxn ang="0">
                  <a:pos x="43" y="43"/>
                </a:cxn>
                <a:cxn ang="0">
                  <a:pos x="43" y="48"/>
                </a:cxn>
                <a:cxn ang="0">
                  <a:pos x="43" y="53"/>
                </a:cxn>
                <a:cxn ang="0">
                  <a:pos x="43" y="53"/>
                </a:cxn>
                <a:cxn ang="0">
                  <a:pos x="43" y="58"/>
                </a:cxn>
                <a:cxn ang="0">
                  <a:pos x="43" y="58"/>
                </a:cxn>
                <a:cxn ang="0">
                  <a:pos x="43" y="58"/>
                </a:cxn>
              </a:cxnLst>
              <a:rect l="0" t="0" r="r" b="b"/>
              <a:pathLst>
                <a:path w="43" h="58">
                  <a:moveTo>
                    <a:pt x="43" y="58"/>
                  </a:moveTo>
                  <a:lnTo>
                    <a:pt x="38" y="58"/>
                  </a:lnTo>
                  <a:lnTo>
                    <a:pt x="38" y="58"/>
                  </a:lnTo>
                  <a:lnTo>
                    <a:pt x="33" y="58"/>
                  </a:lnTo>
                  <a:lnTo>
                    <a:pt x="33" y="58"/>
                  </a:lnTo>
                  <a:lnTo>
                    <a:pt x="29" y="53"/>
                  </a:lnTo>
                  <a:lnTo>
                    <a:pt x="24" y="53"/>
                  </a:lnTo>
                  <a:lnTo>
                    <a:pt x="24" y="48"/>
                  </a:lnTo>
                  <a:lnTo>
                    <a:pt x="19" y="43"/>
                  </a:lnTo>
                  <a:lnTo>
                    <a:pt x="14" y="43"/>
                  </a:lnTo>
                  <a:lnTo>
                    <a:pt x="14" y="38"/>
                  </a:lnTo>
                  <a:lnTo>
                    <a:pt x="14" y="38"/>
                  </a:lnTo>
                  <a:lnTo>
                    <a:pt x="9" y="34"/>
                  </a:lnTo>
                  <a:lnTo>
                    <a:pt x="9" y="29"/>
                  </a:lnTo>
                  <a:lnTo>
                    <a:pt x="5" y="24"/>
                  </a:lnTo>
                  <a:lnTo>
                    <a:pt x="5" y="19"/>
                  </a:lnTo>
                  <a:lnTo>
                    <a:pt x="5" y="14"/>
                  </a:lnTo>
                  <a:lnTo>
                    <a:pt x="0" y="10"/>
                  </a:lnTo>
                  <a:lnTo>
                    <a:pt x="0" y="10"/>
                  </a:lnTo>
                  <a:lnTo>
                    <a:pt x="0" y="5"/>
                  </a:lnTo>
                  <a:lnTo>
                    <a:pt x="0" y="5"/>
                  </a:lnTo>
                  <a:lnTo>
                    <a:pt x="5" y="5"/>
                  </a:lnTo>
                  <a:lnTo>
                    <a:pt x="5" y="5"/>
                  </a:lnTo>
                  <a:lnTo>
                    <a:pt x="5" y="0"/>
                  </a:lnTo>
                  <a:lnTo>
                    <a:pt x="9" y="0"/>
                  </a:lnTo>
                  <a:lnTo>
                    <a:pt x="9" y="5"/>
                  </a:lnTo>
                  <a:lnTo>
                    <a:pt x="14" y="5"/>
                  </a:lnTo>
                  <a:lnTo>
                    <a:pt x="14" y="5"/>
                  </a:lnTo>
                  <a:lnTo>
                    <a:pt x="19" y="10"/>
                  </a:lnTo>
                  <a:lnTo>
                    <a:pt x="24" y="10"/>
                  </a:lnTo>
                  <a:lnTo>
                    <a:pt x="24" y="14"/>
                  </a:lnTo>
                  <a:lnTo>
                    <a:pt x="29" y="19"/>
                  </a:lnTo>
                  <a:lnTo>
                    <a:pt x="33" y="24"/>
                  </a:lnTo>
                  <a:lnTo>
                    <a:pt x="33" y="24"/>
                  </a:lnTo>
                  <a:lnTo>
                    <a:pt x="33" y="29"/>
                  </a:lnTo>
                  <a:lnTo>
                    <a:pt x="38" y="34"/>
                  </a:lnTo>
                  <a:lnTo>
                    <a:pt x="38" y="38"/>
                  </a:lnTo>
                  <a:lnTo>
                    <a:pt x="43" y="43"/>
                  </a:lnTo>
                  <a:lnTo>
                    <a:pt x="43" y="43"/>
                  </a:lnTo>
                  <a:lnTo>
                    <a:pt x="43" y="48"/>
                  </a:lnTo>
                  <a:lnTo>
                    <a:pt x="43" y="53"/>
                  </a:lnTo>
                  <a:lnTo>
                    <a:pt x="43" y="53"/>
                  </a:lnTo>
                  <a:lnTo>
                    <a:pt x="43" y="58"/>
                  </a:lnTo>
                  <a:lnTo>
                    <a:pt x="43" y="58"/>
                  </a:lnTo>
                  <a:lnTo>
                    <a:pt x="43" y="58"/>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2" name="Freeform 1569"/>
            <p:cNvSpPr>
              <a:spLocks/>
            </p:cNvSpPr>
            <p:nvPr/>
          </p:nvSpPr>
          <p:spPr bwMode="auto">
            <a:xfrm rot="2966587">
              <a:off x="6735360" y="2926556"/>
              <a:ext cx="90488" cy="60325"/>
            </a:xfrm>
            <a:custGeom>
              <a:avLst/>
              <a:gdLst/>
              <a:ahLst/>
              <a:cxnLst>
                <a:cxn ang="0">
                  <a:pos x="0" y="33"/>
                </a:cxn>
                <a:cxn ang="0">
                  <a:pos x="0" y="33"/>
                </a:cxn>
                <a:cxn ang="0">
                  <a:pos x="0" y="33"/>
                </a:cxn>
                <a:cxn ang="0">
                  <a:pos x="0" y="29"/>
                </a:cxn>
                <a:cxn ang="0">
                  <a:pos x="4" y="29"/>
                </a:cxn>
                <a:cxn ang="0">
                  <a:pos x="4" y="24"/>
                </a:cxn>
                <a:cxn ang="0">
                  <a:pos x="9" y="19"/>
                </a:cxn>
                <a:cxn ang="0">
                  <a:pos x="9" y="19"/>
                </a:cxn>
                <a:cxn ang="0">
                  <a:pos x="14" y="14"/>
                </a:cxn>
                <a:cxn ang="0">
                  <a:pos x="19" y="9"/>
                </a:cxn>
                <a:cxn ang="0">
                  <a:pos x="24" y="9"/>
                </a:cxn>
                <a:cxn ang="0">
                  <a:pos x="24" y="9"/>
                </a:cxn>
                <a:cxn ang="0">
                  <a:pos x="28" y="5"/>
                </a:cxn>
                <a:cxn ang="0">
                  <a:pos x="33" y="5"/>
                </a:cxn>
                <a:cxn ang="0">
                  <a:pos x="38" y="0"/>
                </a:cxn>
                <a:cxn ang="0">
                  <a:pos x="43" y="0"/>
                </a:cxn>
                <a:cxn ang="0">
                  <a:pos x="43" y="0"/>
                </a:cxn>
                <a:cxn ang="0">
                  <a:pos x="48" y="0"/>
                </a:cxn>
                <a:cxn ang="0">
                  <a:pos x="53" y="0"/>
                </a:cxn>
                <a:cxn ang="0">
                  <a:pos x="53" y="0"/>
                </a:cxn>
                <a:cxn ang="0">
                  <a:pos x="57" y="0"/>
                </a:cxn>
                <a:cxn ang="0">
                  <a:pos x="57" y="0"/>
                </a:cxn>
                <a:cxn ang="0">
                  <a:pos x="57" y="0"/>
                </a:cxn>
                <a:cxn ang="0">
                  <a:pos x="57" y="5"/>
                </a:cxn>
                <a:cxn ang="0">
                  <a:pos x="57" y="5"/>
                </a:cxn>
                <a:cxn ang="0">
                  <a:pos x="57" y="9"/>
                </a:cxn>
                <a:cxn ang="0">
                  <a:pos x="57" y="9"/>
                </a:cxn>
                <a:cxn ang="0">
                  <a:pos x="53" y="14"/>
                </a:cxn>
                <a:cxn ang="0">
                  <a:pos x="53" y="14"/>
                </a:cxn>
                <a:cxn ang="0">
                  <a:pos x="48" y="19"/>
                </a:cxn>
                <a:cxn ang="0">
                  <a:pos x="43" y="24"/>
                </a:cxn>
                <a:cxn ang="0">
                  <a:pos x="38" y="24"/>
                </a:cxn>
                <a:cxn ang="0">
                  <a:pos x="33" y="29"/>
                </a:cxn>
                <a:cxn ang="0">
                  <a:pos x="33" y="29"/>
                </a:cxn>
                <a:cxn ang="0">
                  <a:pos x="28" y="29"/>
                </a:cxn>
                <a:cxn ang="0">
                  <a:pos x="24" y="33"/>
                </a:cxn>
                <a:cxn ang="0">
                  <a:pos x="19" y="33"/>
                </a:cxn>
                <a:cxn ang="0">
                  <a:pos x="19" y="38"/>
                </a:cxn>
                <a:cxn ang="0">
                  <a:pos x="14" y="38"/>
                </a:cxn>
                <a:cxn ang="0">
                  <a:pos x="9" y="38"/>
                </a:cxn>
                <a:cxn ang="0">
                  <a:pos x="4" y="38"/>
                </a:cxn>
                <a:cxn ang="0">
                  <a:pos x="4" y="38"/>
                </a:cxn>
                <a:cxn ang="0">
                  <a:pos x="0" y="38"/>
                </a:cxn>
                <a:cxn ang="0">
                  <a:pos x="0" y="33"/>
                </a:cxn>
                <a:cxn ang="0">
                  <a:pos x="0" y="33"/>
                </a:cxn>
              </a:cxnLst>
              <a:rect l="0" t="0" r="r" b="b"/>
              <a:pathLst>
                <a:path w="57" h="38">
                  <a:moveTo>
                    <a:pt x="0" y="33"/>
                  </a:moveTo>
                  <a:lnTo>
                    <a:pt x="0" y="33"/>
                  </a:lnTo>
                  <a:lnTo>
                    <a:pt x="0" y="33"/>
                  </a:lnTo>
                  <a:lnTo>
                    <a:pt x="0" y="29"/>
                  </a:lnTo>
                  <a:lnTo>
                    <a:pt x="4" y="29"/>
                  </a:lnTo>
                  <a:lnTo>
                    <a:pt x="4" y="24"/>
                  </a:lnTo>
                  <a:lnTo>
                    <a:pt x="9" y="19"/>
                  </a:lnTo>
                  <a:lnTo>
                    <a:pt x="9" y="19"/>
                  </a:lnTo>
                  <a:lnTo>
                    <a:pt x="14" y="14"/>
                  </a:lnTo>
                  <a:lnTo>
                    <a:pt x="19" y="9"/>
                  </a:lnTo>
                  <a:lnTo>
                    <a:pt x="24" y="9"/>
                  </a:lnTo>
                  <a:lnTo>
                    <a:pt x="24" y="9"/>
                  </a:lnTo>
                  <a:lnTo>
                    <a:pt x="28" y="5"/>
                  </a:lnTo>
                  <a:lnTo>
                    <a:pt x="33" y="5"/>
                  </a:lnTo>
                  <a:lnTo>
                    <a:pt x="38" y="0"/>
                  </a:lnTo>
                  <a:lnTo>
                    <a:pt x="43" y="0"/>
                  </a:lnTo>
                  <a:lnTo>
                    <a:pt x="43" y="0"/>
                  </a:lnTo>
                  <a:lnTo>
                    <a:pt x="48" y="0"/>
                  </a:lnTo>
                  <a:lnTo>
                    <a:pt x="53" y="0"/>
                  </a:lnTo>
                  <a:lnTo>
                    <a:pt x="53" y="0"/>
                  </a:lnTo>
                  <a:lnTo>
                    <a:pt x="57" y="0"/>
                  </a:lnTo>
                  <a:lnTo>
                    <a:pt x="57" y="0"/>
                  </a:lnTo>
                  <a:lnTo>
                    <a:pt x="57" y="0"/>
                  </a:lnTo>
                  <a:lnTo>
                    <a:pt x="57" y="5"/>
                  </a:lnTo>
                  <a:lnTo>
                    <a:pt x="57" y="5"/>
                  </a:lnTo>
                  <a:lnTo>
                    <a:pt x="57" y="9"/>
                  </a:lnTo>
                  <a:lnTo>
                    <a:pt x="57" y="9"/>
                  </a:lnTo>
                  <a:lnTo>
                    <a:pt x="53" y="14"/>
                  </a:lnTo>
                  <a:lnTo>
                    <a:pt x="53" y="14"/>
                  </a:lnTo>
                  <a:lnTo>
                    <a:pt x="48" y="19"/>
                  </a:lnTo>
                  <a:lnTo>
                    <a:pt x="43" y="24"/>
                  </a:lnTo>
                  <a:lnTo>
                    <a:pt x="38" y="24"/>
                  </a:lnTo>
                  <a:lnTo>
                    <a:pt x="33" y="29"/>
                  </a:lnTo>
                  <a:lnTo>
                    <a:pt x="33" y="29"/>
                  </a:lnTo>
                  <a:lnTo>
                    <a:pt x="28" y="29"/>
                  </a:lnTo>
                  <a:lnTo>
                    <a:pt x="24" y="33"/>
                  </a:lnTo>
                  <a:lnTo>
                    <a:pt x="19" y="33"/>
                  </a:lnTo>
                  <a:lnTo>
                    <a:pt x="19" y="38"/>
                  </a:lnTo>
                  <a:lnTo>
                    <a:pt x="14" y="38"/>
                  </a:lnTo>
                  <a:lnTo>
                    <a:pt x="9" y="38"/>
                  </a:lnTo>
                  <a:lnTo>
                    <a:pt x="4" y="38"/>
                  </a:lnTo>
                  <a:lnTo>
                    <a:pt x="4" y="38"/>
                  </a:lnTo>
                  <a:lnTo>
                    <a:pt x="0" y="38"/>
                  </a:lnTo>
                  <a:lnTo>
                    <a:pt x="0" y="33"/>
                  </a:lnTo>
                  <a:lnTo>
                    <a:pt x="0" y="33"/>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3" name="Freeform 1570"/>
            <p:cNvSpPr>
              <a:spLocks/>
            </p:cNvSpPr>
            <p:nvPr/>
          </p:nvSpPr>
          <p:spPr bwMode="auto">
            <a:xfrm rot="2966587">
              <a:off x="7435447" y="2940845"/>
              <a:ext cx="53975" cy="100012"/>
            </a:xfrm>
            <a:custGeom>
              <a:avLst/>
              <a:gdLst/>
              <a:ahLst/>
              <a:cxnLst>
                <a:cxn ang="0">
                  <a:pos x="34" y="0"/>
                </a:cxn>
                <a:cxn ang="0">
                  <a:pos x="34" y="0"/>
                </a:cxn>
                <a:cxn ang="0">
                  <a:pos x="34" y="5"/>
                </a:cxn>
                <a:cxn ang="0">
                  <a:pos x="34" y="5"/>
                </a:cxn>
                <a:cxn ang="0">
                  <a:pos x="34" y="10"/>
                </a:cxn>
                <a:cxn ang="0">
                  <a:pos x="34" y="15"/>
                </a:cxn>
                <a:cxn ang="0">
                  <a:pos x="34" y="15"/>
                </a:cxn>
                <a:cxn ang="0">
                  <a:pos x="34" y="19"/>
                </a:cxn>
                <a:cxn ang="0">
                  <a:pos x="34" y="24"/>
                </a:cxn>
                <a:cxn ang="0">
                  <a:pos x="29" y="29"/>
                </a:cxn>
                <a:cxn ang="0">
                  <a:pos x="29" y="34"/>
                </a:cxn>
                <a:cxn ang="0">
                  <a:pos x="29" y="34"/>
                </a:cxn>
                <a:cxn ang="0">
                  <a:pos x="24" y="39"/>
                </a:cxn>
                <a:cxn ang="0">
                  <a:pos x="24" y="43"/>
                </a:cxn>
                <a:cxn ang="0">
                  <a:pos x="19" y="48"/>
                </a:cxn>
                <a:cxn ang="0">
                  <a:pos x="19" y="53"/>
                </a:cxn>
                <a:cxn ang="0">
                  <a:pos x="15" y="53"/>
                </a:cxn>
                <a:cxn ang="0">
                  <a:pos x="10" y="58"/>
                </a:cxn>
                <a:cxn ang="0">
                  <a:pos x="10" y="58"/>
                </a:cxn>
                <a:cxn ang="0">
                  <a:pos x="5" y="58"/>
                </a:cxn>
                <a:cxn ang="0">
                  <a:pos x="5" y="63"/>
                </a:cxn>
                <a:cxn ang="0">
                  <a:pos x="0" y="58"/>
                </a:cxn>
                <a:cxn ang="0">
                  <a:pos x="0" y="58"/>
                </a:cxn>
                <a:cxn ang="0">
                  <a:pos x="0" y="58"/>
                </a:cxn>
                <a:cxn ang="0">
                  <a:pos x="0" y="58"/>
                </a:cxn>
                <a:cxn ang="0">
                  <a:pos x="0" y="53"/>
                </a:cxn>
                <a:cxn ang="0">
                  <a:pos x="0" y="53"/>
                </a:cxn>
                <a:cxn ang="0">
                  <a:pos x="0" y="48"/>
                </a:cxn>
                <a:cxn ang="0">
                  <a:pos x="0" y="43"/>
                </a:cxn>
                <a:cxn ang="0">
                  <a:pos x="0" y="39"/>
                </a:cxn>
                <a:cxn ang="0">
                  <a:pos x="5" y="34"/>
                </a:cxn>
                <a:cxn ang="0">
                  <a:pos x="5" y="29"/>
                </a:cxn>
                <a:cxn ang="0">
                  <a:pos x="10" y="24"/>
                </a:cxn>
                <a:cxn ang="0">
                  <a:pos x="10" y="24"/>
                </a:cxn>
                <a:cxn ang="0">
                  <a:pos x="10" y="19"/>
                </a:cxn>
                <a:cxn ang="0">
                  <a:pos x="15" y="15"/>
                </a:cxn>
                <a:cxn ang="0">
                  <a:pos x="15" y="10"/>
                </a:cxn>
                <a:cxn ang="0">
                  <a:pos x="19" y="10"/>
                </a:cxn>
                <a:cxn ang="0">
                  <a:pos x="19" y="5"/>
                </a:cxn>
                <a:cxn ang="0">
                  <a:pos x="24" y="5"/>
                </a:cxn>
                <a:cxn ang="0">
                  <a:pos x="24" y="0"/>
                </a:cxn>
                <a:cxn ang="0">
                  <a:pos x="29" y="0"/>
                </a:cxn>
                <a:cxn ang="0">
                  <a:pos x="29" y="0"/>
                </a:cxn>
                <a:cxn ang="0">
                  <a:pos x="34" y="0"/>
                </a:cxn>
                <a:cxn ang="0">
                  <a:pos x="34" y="0"/>
                </a:cxn>
              </a:cxnLst>
              <a:rect l="0" t="0" r="r" b="b"/>
              <a:pathLst>
                <a:path w="34" h="63">
                  <a:moveTo>
                    <a:pt x="34" y="0"/>
                  </a:moveTo>
                  <a:lnTo>
                    <a:pt x="34" y="0"/>
                  </a:lnTo>
                  <a:lnTo>
                    <a:pt x="34" y="5"/>
                  </a:lnTo>
                  <a:lnTo>
                    <a:pt x="34" y="5"/>
                  </a:lnTo>
                  <a:lnTo>
                    <a:pt x="34" y="10"/>
                  </a:lnTo>
                  <a:lnTo>
                    <a:pt x="34" y="15"/>
                  </a:lnTo>
                  <a:lnTo>
                    <a:pt x="34" y="15"/>
                  </a:lnTo>
                  <a:lnTo>
                    <a:pt x="34" y="19"/>
                  </a:lnTo>
                  <a:lnTo>
                    <a:pt x="34" y="24"/>
                  </a:lnTo>
                  <a:lnTo>
                    <a:pt x="29" y="29"/>
                  </a:lnTo>
                  <a:lnTo>
                    <a:pt x="29" y="34"/>
                  </a:lnTo>
                  <a:lnTo>
                    <a:pt x="29" y="34"/>
                  </a:lnTo>
                  <a:lnTo>
                    <a:pt x="24" y="39"/>
                  </a:lnTo>
                  <a:lnTo>
                    <a:pt x="24" y="43"/>
                  </a:lnTo>
                  <a:lnTo>
                    <a:pt x="19" y="48"/>
                  </a:lnTo>
                  <a:lnTo>
                    <a:pt x="19" y="53"/>
                  </a:lnTo>
                  <a:lnTo>
                    <a:pt x="15" y="53"/>
                  </a:lnTo>
                  <a:lnTo>
                    <a:pt x="10" y="58"/>
                  </a:lnTo>
                  <a:lnTo>
                    <a:pt x="10" y="58"/>
                  </a:lnTo>
                  <a:lnTo>
                    <a:pt x="5" y="58"/>
                  </a:lnTo>
                  <a:lnTo>
                    <a:pt x="5" y="63"/>
                  </a:lnTo>
                  <a:lnTo>
                    <a:pt x="0" y="58"/>
                  </a:lnTo>
                  <a:lnTo>
                    <a:pt x="0" y="58"/>
                  </a:lnTo>
                  <a:lnTo>
                    <a:pt x="0" y="58"/>
                  </a:lnTo>
                  <a:lnTo>
                    <a:pt x="0" y="58"/>
                  </a:lnTo>
                  <a:lnTo>
                    <a:pt x="0" y="53"/>
                  </a:lnTo>
                  <a:lnTo>
                    <a:pt x="0" y="53"/>
                  </a:lnTo>
                  <a:lnTo>
                    <a:pt x="0" y="48"/>
                  </a:lnTo>
                  <a:lnTo>
                    <a:pt x="0" y="43"/>
                  </a:lnTo>
                  <a:lnTo>
                    <a:pt x="0" y="39"/>
                  </a:lnTo>
                  <a:lnTo>
                    <a:pt x="5" y="34"/>
                  </a:lnTo>
                  <a:lnTo>
                    <a:pt x="5" y="29"/>
                  </a:lnTo>
                  <a:lnTo>
                    <a:pt x="10" y="24"/>
                  </a:lnTo>
                  <a:lnTo>
                    <a:pt x="10" y="24"/>
                  </a:lnTo>
                  <a:lnTo>
                    <a:pt x="10" y="19"/>
                  </a:lnTo>
                  <a:lnTo>
                    <a:pt x="15" y="15"/>
                  </a:lnTo>
                  <a:lnTo>
                    <a:pt x="15" y="10"/>
                  </a:lnTo>
                  <a:lnTo>
                    <a:pt x="19" y="10"/>
                  </a:lnTo>
                  <a:lnTo>
                    <a:pt x="19" y="5"/>
                  </a:lnTo>
                  <a:lnTo>
                    <a:pt x="24" y="5"/>
                  </a:lnTo>
                  <a:lnTo>
                    <a:pt x="24" y="0"/>
                  </a:lnTo>
                  <a:lnTo>
                    <a:pt x="29" y="0"/>
                  </a:lnTo>
                  <a:lnTo>
                    <a:pt x="29" y="0"/>
                  </a:lnTo>
                  <a:lnTo>
                    <a:pt x="34" y="0"/>
                  </a:lnTo>
                  <a:lnTo>
                    <a:pt x="3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4" name="Freeform 1571"/>
            <p:cNvSpPr>
              <a:spLocks/>
            </p:cNvSpPr>
            <p:nvPr/>
          </p:nvSpPr>
          <p:spPr bwMode="auto">
            <a:xfrm rot="2966587">
              <a:off x="7267966" y="3117851"/>
              <a:ext cx="46037" cy="106362"/>
            </a:xfrm>
            <a:custGeom>
              <a:avLst/>
              <a:gdLst/>
              <a:ahLst/>
              <a:cxnLst>
                <a:cxn ang="0">
                  <a:pos x="5" y="0"/>
                </a:cxn>
                <a:cxn ang="0">
                  <a:pos x="5" y="0"/>
                </a:cxn>
                <a:cxn ang="0">
                  <a:pos x="10" y="5"/>
                </a:cxn>
                <a:cxn ang="0">
                  <a:pos x="10" y="5"/>
                </a:cxn>
                <a:cxn ang="0">
                  <a:pos x="15" y="5"/>
                </a:cxn>
                <a:cxn ang="0">
                  <a:pos x="15" y="9"/>
                </a:cxn>
                <a:cxn ang="0">
                  <a:pos x="20" y="14"/>
                </a:cxn>
                <a:cxn ang="0">
                  <a:pos x="20" y="19"/>
                </a:cxn>
                <a:cxn ang="0">
                  <a:pos x="20" y="19"/>
                </a:cxn>
                <a:cxn ang="0">
                  <a:pos x="24" y="24"/>
                </a:cxn>
                <a:cxn ang="0">
                  <a:pos x="24" y="33"/>
                </a:cxn>
                <a:cxn ang="0">
                  <a:pos x="24" y="33"/>
                </a:cxn>
                <a:cxn ang="0">
                  <a:pos x="24" y="38"/>
                </a:cxn>
                <a:cxn ang="0">
                  <a:pos x="29" y="43"/>
                </a:cxn>
                <a:cxn ang="0">
                  <a:pos x="29" y="48"/>
                </a:cxn>
                <a:cxn ang="0">
                  <a:pos x="29" y="53"/>
                </a:cxn>
                <a:cxn ang="0">
                  <a:pos x="29" y="53"/>
                </a:cxn>
                <a:cxn ang="0">
                  <a:pos x="29" y="57"/>
                </a:cxn>
                <a:cxn ang="0">
                  <a:pos x="24" y="62"/>
                </a:cxn>
                <a:cxn ang="0">
                  <a:pos x="24" y="62"/>
                </a:cxn>
                <a:cxn ang="0">
                  <a:pos x="24" y="67"/>
                </a:cxn>
                <a:cxn ang="0">
                  <a:pos x="24" y="67"/>
                </a:cxn>
                <a:cxn ang="0">
                  <a:pos x="24" y="67"/>
                </a:cxn>
                <a:cxn ang="0">
                  <a:pos x="20" y="67"/>
                </a:cxn>
                <a:cxn ang="0">
                  <a:pos x="20" y="67"/>
                </a:cxn>
                <a:cxn ang="0">
                  <a:pos x="15" y="62"/>
                </a:cxn>
                <a:cxn ang="0">
                  <a:pos x="15" y="62"/>
                </a:cxn>
                <a:cxn ang="0">
                  <a:pos x="10" y="57"/>
                </a:cxn>
                <a:cxn ang="0">
                  <a:pos x="10" y="57"/>
                </a:cxn>
                <a:cxn ang="0">
                  <a:pos x="10" y="53"/>
                </a:cxn>
                <a:cxn ang="0">
                  <a:pos x="5" y="48"/>
                </a:cxn>
                <a:cxn ang="0">
                  <a:pos x="5" y="43"/>
                </a:cxn>
                <a:cxn ang="0">
                  <a:pos x="5" y="38"/>
                </a:cxn>
                <a:cxn ang="0">
                  <a:pos x="5" y="38"/>
                </a:cxn>
                <a:cxn ang="0">
                  <a:pos x="0" y="33"/>
                </a:cxn>
                <a:cxn ang="0">
                  <a:pos x="0" y="29"/>
                </a:cxn>
                <a:cxn ang="0">
                  <a:pos x="0" y="24"/>
                </a:cxn>
                <a:cxn ang="0">
                  <a:pos x="0" y="19"/>
                </a:cxn>
                <a:cxn ang="0">
                  <a:pos x="0" y="14"/>
                </a:cxn>
                <a:cxn ang="0">
                  <a:pos x="0" y="9"/>
                </a:cxn>
                <a:cxn ang="0">
                  <a:pos x="0" y="5"/>
                </a:cxn>
                <a:cxn ang="0">
                  <a:pos x="0" y="5"/>
                </a:cxn>
                <a:cxn ang="0">
                  <a:pos x="5" y="5"/>
                </a:cxn>
                <a:cxn ang="0">
                  <a:pos x="5" y="0"/>
                </a:cxn>
                <a:cxn ang="0">
                  <a:pos x="5" y="0"/>
                </a:cxn>
              </a:cxnLst>
              <a:rect l="0" t="0" r="r" b="b"/>
              <a:pathLst>
                <a:path w="29" h="67">
                  <a:moveTo>
                    <a:pt x="5" y="0"/>
                  </a:moveTo>
                  <a:lnTo>
                    <a:pt x="5" y="0"/>
                  </a:lnTo>
                  <a:lnTo>
                    <a:pt x="10" y="5"/>
                  </a:lnTo>
                  <a:lnTo>
                    <a:pt x="10" y="5"/>
                  </a:lnTo>
                  <a:lnTo>
                    <a:pt x="15" y="5"/>
                  </a:lnTo>
                  <a:lnTo>
                    <a:pt x="15" y="9"/>
                  </a:lnTo>
                  <a:lnTo>
                    <a:pt x="20" y="14"/>
                  </a:lnTo>
                  <a:lnTo>
                    <a:pt x="20" y="19"/>
                  </a:lnTo>
                  <a:lnTo>
                    <a:pt x="20" y="19"/>
                  </a:lnTo>
                  <a:lnTo>
                    <a:pt x="24" y="24"/>
                  </a:lnTo>
                  <a:lnTo>
                    <a:pt x="24" y="33"/>
                  </a:lnTo>
                  <a:lnTo>
                    <a:pt x="24" y="33"/>
                  </a:lnTo>
                  <a:lnTo>
                    <a:pt x="24" y="38"/>
                  </a:lnTo>
                  <a:lnTo>
                    <a:pt x="29" y="43"/>
                  </a:lnTo>
                  <a:lnTo>
                    <a:pt x="29" y="48"/>
                  </a:lnTo>
                  <a:lnTo>
                    <a:pt x="29" y="53"/>
                  </a:lnTo>
                  <a:lnTo>
                    <a:pt x="29" y="53"/>
                  </a:lnTo>
                  <a:lnTo>
                    <a:pt x="29" y="57"/>
                  </a:lnTo>
                  <a:lnTo>
                    <a:pt x="24" y="62"/>
                  </a:lnTo>
                  <a:lnTo>
                    <a:pt x="24" y="62"/>
                  </a:lnTo>
                  <a:lnTo>
                    <a:pt x="24" y="67"/>
                  </a:lnTo>
                  <a:lnTo>
                    <a:pt x="24" y="67"/>
                  </a:lnTo>
                  <a:lnTo>
                    <a:pt x="24" y="67"/>
                  </a:lnTo>
                  <a:lnTo>
                    <a:pt x="20" y="67"/>
                  </a:lnTo>
                  <a:lnTo>
                    <a:pt x="20" y="67"/>
                  </a:lnTo>
                  <a:lnTo>
                    <a:pt x="15" y="62"/>
                  </a:lnTo>
                  <a:lnTo>
                    <a:pt x="15" y="62"/>
                  </a:lnTo>
                  <a:lnTo>
                    <a:pt x="10" y="57"/>
                  </a:lnTo>
                  <a:lnTo>
                    <a:pt x="10" y="57"/>
                  </a:lnTo>
                  <a:lnTo>
                    <a:pt x="10" y="53"/>
                  </a:lnTo>
                  <a:lnTo>
                    <a:pt x="5" y="48"/>
                  </a:lnTo>
                  <a:lnTo>
                    <a:pt x="5" y="43"/>
                  </a:lnTo>
                  <a:lnTo>
                    <a:pt x="5" y="38"/>
                  </a:lnTo>
                  <a:lnTo>
                    <a:pt x="5" y="38"/>
                  </a:lnTo>
                  <a:lnTo>
                    <a:pt x="0" y="33"/>
                  </a:lnTo>
                  <a:lnTo>
                    <a:pt x="0" y="29"/>
                  </a:lnTo>
                  <a:lnTo>
                    <a:pt x="0" y="24"/>
                  </a:lnTo>
                  <a:lnTo>
                    <a:pt x="0" y="19"/>
                  </a:lnTo>
                  <a:lnTo>
                    <a:pt x="0" y="14"/>
                  </a:lnTo>
                  <a:lnTo>
                    <a:pt x="0" y="9"/>
                  </a:lnTo>
                  <a:lnTo>
                    <a:pt x="0" y="5"/>
                  </a:lnTo>
                  <a:lnTo>
                    <a:pt x="0" y="5"/>
                  </a:lnTo>
                  <a:lnTo>
                    <a:pt x="5" y="5"/>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5" name="Freeform 1572"/>
            <p:cNvSpPr>
              <a:spLocks/>
            </p:cNvSpPr>
            <p:nvPr/>
          </p:nvSpPr>
          <p:spPr bwMode="auto">
            <a:xfrm rot="2966587">
              <a:off x="7202085" y="3321844"/>
              <a:ext cx="76200" cy="84138"/>
            </a:xfrm>
            <a:custGeom>
              <a:avLst/>
              <a:gdLst/>
              <a:ahLst/>
              <a:cxnLst>
                <a:cxn ang="0">
                  <a:pos x="0" y="0"/>
                </a:cxn>
                <a:cxn ang="0">
                  <a:pos x="5" y="0"/>
                </a:cxn>
                <a:cxn ang="0">
                  <a:pos x="5" y="0"/>
                </a:cxn>
                <a:cxn ang="0">
                  <a:pos x="9" y="0"/>
                </a:cxn>
                <a:cxn ang="0">
                  <a:pos x="9" y="0"/>
                </a:cxn>
                <a:cxn ang="0">
                  <a:pos x="14" y="0"/>
                </a:cxn>
                <a:cxn ang="0">
                  <a:pos x="19" y="5"/>
                </a:cxn>
                <a:cxn ang="0">
                  <a:pos x="24" y="5"/>
                </a:cxn>
                <a:cxn ang="0">
                  <a:pos x="24" y="10"/>
                </a:cxn>
                <a:cxn ang="0">
                  <a:pos x="29" y="15"/>
                </a:cxn>
                <a:cxn ang="0">
                  <a:pos x="33" y="20"/>
                </a:cxn>
                <a:cxn ang="0">
                  <a:pos x="33" y="20"/>
                </a:cxn>
                <a:cxn ang="0">
                  <a:pos x="33" y="20"/>
                </a:cxn>
                <a:cxn ang="0">
                  <a:pos x="38" y="24"/>
                </a:cxn>
                <a:cxn ang="0">
                  <a:pos x="43" y="29"/>
                </a:cxn>
                <a:cxn ang="0">
                  <a:pos x="43" y="34"/>
                </a:cxn>
                <a:cxn ang="0">
                  <a:pos x="43" y="39"/>
                </a:cxn>
                <a:cxn ang="0">
                  <a:pos x="48" y="44"/>
                </a:cxn>
                <a:cxn ang="0">
                  <a:pos x="48" y="44"/>
                </a:cxn>
                <a:cxn ang="0">
                  <a:pos x="48" y="48"/>
                </a:cxn>
                <a:cxn ang="0">
                  <a:pos x="48" y="48"/>
                </a:cxn>
                <a:cxn ang="0">
                  <a:pos x="43" y="48"/>
                </a:cxn>
                <a:cxn ang="0">
                  <a:pos x="43" y="48"/>
                </a:cxn>
                <a:cxn ang="0">
                  <a:pos x="43" y="53"/>
                </a:cxn>
                <a:cxn ang="0">
                  <a:pos x="43" y="53"/>
                </a:cxn>
                <a:cxn ang="0">
                  <a:pos x="38" y="53"/>
                </a:cxn>
                <a:cxn ang="0">
                  <a:pos x="38" y="48"/>
                </a:cxn>
                <a:cxn ang="0">
                  <a:pos x="33" y="48"/>
                </a:cxn>
                <a:cxn ang="0">
                  <a:pos x="29" y="48"/>
                </a:cxn>
                <a:cxn ang="0">
                  <a:pos x="24" y="44"/>
                </a:cxn>
                <a:cxn ang="0">
                  <a:pos x="24" y="39"/>
                </a:cxn>
                <a:cxn ang="0">
                  <a:pos x="19" y="39"/>
                </a:cxn>
                <a:cxn ang="0">
                  <a:pos x="14" y="34"/>
                </a:cxn>
                <a:cxn ang="0">
                  <a:pos x="14" y="34"/>
                </a:cxn>
                <a:cxn ang="0">
                  <a:pos x="9" y="29"/>
                </a:cxn>
                <a:cxn ang="0">
                  <a:pos x="9" y="24"/>
                </a:cxn>
                <a:cxn ang="0">
                  <a:pos x="5" y="20"/>
                </a:cxn>
                <a:cxn ang="0">
                  <a:pos x="5" y="15"/>
                </a:cxn>
                <a:cxn ang="0">
                  <a:pos x="0" y="15"/>
                </a:cxn>
                <a:cxn ang="0">
                  <a:pos x="0" y="10"/>
                </a:cxn>
                <a:cxn ang="0">
                  <a:pos x="0" y="5"/>
                </a:cxn>
                <a:cxn ang="0">
                  <a:pos x="0" y="5"/>
                </a:cxn>
                <a:cxn ang="0">
                  <a:pos x="0" y="0"/>
                </a:cxn>
                <a:cxn ang="0">
                  <a:pos x="0" y="0"/>
                </a:cxn>
                <a:cxn ang="0">
                  <a:pos x="0" y="0"/>
                </a:cxn>
              </a:cxnLst>
              <a:rect l="0" t="0" r="r" b="b"/>
              <a:pathLst>
                <a:path w="48" h="53">
                  <a:moveTo>
                    <a:pt x="0" y="0"/>
                  </a:moveTo>
                  <a:lnTo>
                    <a:pt x="5" y="0"/>
                  </a:lnTo>
                  <a:lnTo>
                    <a:pt x="5" y="0"/>
                  </a:lnTo>
                  <a:lnTo>
                    <a:pt x="9" y="0"/>
                  </a:lnTo>
                  <a:lnTo>
                    <a:pt x="9" y="0"/>
                  </a:lnTo>
                  <a:lnTo>
                    <a:pt x="14" y="0"/>
                  </a:lnTo>
                  <a:lnTo>
                    <a:pt x="19" y="5"/>
                  </a:lnTo>
                  <a:lnTo>
                    <a:pt x="24" y="5"/>
                  </a:lnTo>
                  <a:lnTo>
                    <a:pt x="24" y="10"/>
                  </a:lnTo>
                  <a:lnTo>
                    <a:pt x="29" y="15"/>
                  </a:lnTo>
                  <a:lnTo>
                    <a:pt x="33" y="20"/>
                  </a:lnTo>
                  <a:lnTo>
                    <a:pt x="33" y="20"/>
                  </a:lnTo>
                  <a:lnTo>
                    <a:pt x="33" y="20"/>
                  </a:lnTo>
                  <a:lnTo>
                    <a:pt x="38" y="24"/>
                  </a:lnTo>
                  <a:lnTo>
                    <a:pt x="43" y="29"/>
                  </a:lnTo>
                  <a:lnTo>
                    <a:pt x="43" y="34"/>
                  </a:lnTo>
                  <a:lnTo>
                    <a:pt x="43" y="39"/>
                  </a:lnTo>
                  <a:lnTo>
                    <a:pt x="48" y="44"/>
                  </a:lnTo>
                  <a:lnTo>
                    <a:pt x="48" y="44"/>
                  </a:lnTo>
                  <a:lnTo>
                    <a:pt x="48" y="48"/>
                  </a:lnTo>
                  <a:lnTo>
                    <a:pt x="48" y="48"/>
                  </a:lnTo>
                  <a:lnTo>
                    <a:pt x="43" y="48"/>
                  </a:lnTo>
                  <a:lnTo>
                    <a:pt x="43" y="48"/>
                  </a:lnTo>
                  <a:lnTo>
                    <a:pt x="43" y="53"/>
                  </a:lnTo>
                  <a:lnTo>
                    <a:pt x="43" y="53"/>
                  </a:lnTo>
                  <a:lnTo>
                    <a:pt x="38" y="53"/>
                  </a:lnTo>
                  <a:lnTo>
                    <a:pt x="38" y="48"/>
                  </a:lnTo>
                  <a:lnTo>
                    <a:pt x="33" y="48"/>
                  </a:lnTo>
                  <a:lnTo>
                    <a:pt x="29" y="48"/>
                  </a:lnTo>
                  <a:lnTo>
                    <a:pt x="24" y="44"/>
                  </a:lnTo>
                  <a:lnTo>
                    <a:pt x="24" y="39"/>
                  </a:lnTo>
                  <a:lnTo>
                    <a:pt x="19" y="39"/>
                  </a:lnTo>
                  <a:lnTo>
                    <a:pt x="14" y="34"/>
                  </a:lnTo>
                  <a:lnTo>
                    <a:pt x="14" y="34"/>
                  </a:lnTo>
                  <a:lnTo>
                    <a:pt x="9" y="29"/>
                  </a:lnTo>
                  <a:lnTo>
                    <a:pt x="9" y="24"/>
                  </a:lnTo>
                  <a:lnTo>
                    <a:pt x="5" y="20"/>
                  </a:lnTo>
                  <a:lnTo>
                    <a:pt x="5" y="15"/>
                  </a:lnTo>
                  <a:lnTo>
                    <a:pt x="0" y="15"/>
                  </a:lnTo>
                  <a:lnTo>
                    <a:pt x="0" y="10"/>
                  </a:lnTo>
                  <a:lnTo>
                    <a:pt x="0" y="5"/>
                  </a:lnTo>
                  <a:lnTo>
                    <a:pt x="0" y="5"/>
                  </a:lnTo>
                  <a:lnTo>
                    <a:pt x="0" y="0"/>
                  </a:lnTo>
                  <a:lnTo>
                    <a:pt x="0" y="0"/>
                  </a:lnTo>
                  <a:lnTo>
                    <a:pt x="0"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6" name="Freeform 1573"/>
            <p:cNvSpPr>
              <a:spLocks/>
            </p:cNvSpPr>
            <p:nvPr/>
          </p:nvSpPr>
          <p:spPr bwMode="auto">
            <a:xfrm rot="2966587">
              <a:off x="6990948" y="3212306"/>
              <a:ext cx="38100" cy="106363"/>
            </a:xfrm>
            <a:custGeom>
              <a:avLst/>
              <a:gdLst/>
              <a:ahLst/>
              <a:cxnLst>
                <a:cxn ang="0">
                  <a:pos x="5" y="0"/>
                </a:cxn>
                <a:cxn ang="0">
                  <a:pos x="10" y="0"/>
                </a:cxn>
                <a:cxn ang="0">
                  <a:pos x="10" y="0"/>
                </a:cxn>
                <a:cxn ang="0">
                  <a:pos x="10" y="5"/>
                </a:cxn>
                <a:cxn ang="0">
                  <a:pos x="15" y="5"/>
                </a:cxn>
                <a:cxn ang="0">
                  <a:pos x="15" y="9"/>
                </a:cxn>
                <a:cxn ang="0">
                  <a:pos x="19" y="14"/>
                </a:cxn>
                <a:cxn ang="0">
                  <a:pos x="19" y="19"/>
                </a:cxn>
                <a:cxn ang="0">
                  <a:pos x="19" y="24"/>
                </a:cxn>
                <a:cxn ang="0">
                  <a:pos x="19" y="29"/>
                </a:cxn>
                <a:cxn ang="0">
                  <a:pos x="24" y="33"/>
                </a:cxn>
                <a:cxn ang="0">
                  <a:pos x="24" y="33"/>
                </a:cxn>
                <a:cxn ang="0">
                  <a:pos x="24" y="38"/>
                </a:cxn>
                <a:cxn ang="0">
                  <a:pos x="24" y="43"/>
                </a:cxn>
                <a:cxn ang="0">
                  <a:pos x="24" y="48"/>
                </a:cxn>
                <a:cxn ang="0">
                  <a:pos x="24" y="53"/>
                </a:cxn>
                <a:cxn ang="0">
                  <a:pos x="24" y="57"/>
                </a:cxn>
                <a:cxn ang="0">
                  <a:pos x="19" y="62"/>
                </a:cxn>
                <a:cxn ang="0">
                  <a:pos x="19" y="62"/>
                </a:cxn>
                <a:cxn ang="0">
                  <a:pos x="19" y="67"/>
                </a:cxn>
                <a:cxn ang="0">
                  <a:pos x="19" y="67"/>
                </a:cxn>
                <a:cxn ang="0">
                  <a:pos x="15" y="67"/>
                </a:cxn>
                <a:cxn ang="0">
                  <a:pos x="15" y="67"/>
                </a:cxn>
                <a:cxn ang="0">
                  <a:pos x="15" y="67"/>
                </a:cxn>
                <a:cxn ang="0">
                  <a:pos x="10" y="67"/>
                </a:cxn>
                <a:cxn ang="0">
                  <a:pos x="10" y="62"/>
                </a:cxn>
                <a:cxn ang="0">
                  <a:pos x="10" y="62"/>
                </a:cxn>
                <a:cxn ang="0">
                  <a:pos x="5" y="57"/>
                </a:cxn>
                <a:cxn ang="0">
                  <a:pos x="5" y="53"/>
                </a:cxn>
                <a:cxn ang="0">
                  <a:pos x="5" y="53"/>
                </a:cxn>
                <a:cxn ang="0">
                  <a:pos x="0" y="48"/>
                </a:cxn>
                <a:cxn ang="0">
                  <a:pos x="0" y="43"/>
                </a:cxn>
                <a:cxn ang="0">
                  <a:pos x="0" y="33"/>
                </a:cxn>
                <a:cxn ang="0">
                  <a:pos x="0" y="33"/>
                </a:cxn>
                <a:cxn ang="0">
                  <a:pos x="0" y="29"/>
                </a:cxn>
                <a:cxn ang="0">
                  <a:pos x="0" y="24"/>
                </a:cxn>
                <a:cxn ang="0">
                  <a:pos x="0" y="19"/>
                </a:cxn>
                <a:cxn ang="0">
                  <a:pos x="0" y="14"/>
                </a:cxn>
                <a:cxn ang="0">
                  <a:pos x="0" y="9"/>
                </a:cxn>
                <a:cxn ang="0">
                  <a:pos x="0" y="9"/>
                </a:cxn>
                <a:cxn ang="0">
                  <a:pos x="0" y="5"/>
                </a:cxn>
                <a:cxn ang="0">
                  <a:pos x="5" y="5"/>
                </a:cxn>
                <a:cxn ang="0">
                  <a:pos x="5" y="0"/>
                </a:cxn>
                <a:cxn ang="0">
                  <a:pos x="5" y="0"/>
                </a:cxn>
                <a:cxn ang="0">
                  <a:pos x="5" y="0"/>
                </a:cxn>
              </a:cxnLst>
              <a:rect l="0" t="0" r="r" b="b"/>
              <a:pathLst>
                <a:path w="24" h="67">
                  <a:moveTo>
                    <a:pt x="5" y="0"/>
                  </a:moveTo>
                  <a:lnTo>
                    <a:pt x="10" y="0"/>
                  </a:lnTo>
                  <a:lnTo>
                    <a:pt x="10" y="0"/>
                  </a:lnTo>
                  <a:lnTo>
                    <a:pt x="10" y="5"/>
                  </a:lnTo>
                  <a:lnTo>
                    <a:pt x="15" y="5"/>
                  </a:lnTo>
                  <a:lnTo>
                    <a:pt x="15" y="9"/>
                  </a:lnTo>
                  <a:lnTo>
                    <a:pt x="19" y="14"/>
                  </a:lnTo>
                  <a:lnTo>
                    <a:pt x="19" y="19"/>
                  </a:lnTo>
                  <a:lnTo>
                    <a:pt x="19" y="24"/>
                  </a:lnTo>
                  <a:lnTo>
                    <a:pt x="19" y="29"/>
                  </a:lnTo>
                  <a:lnTo>
                    <a:pt x="24" y="33"/>
                  </a:lnTo>
                  <a:lnTo>
                    <a:pt x="24" y="33"/>
                  </a:lnTo>
                  <a:lnTo>
                    <a:pt x="24" y="38"/>
                  </a:lnTo>
                  <a:lnTo>
                    <a:pt x="24" y="43"/>
                  </a:lnTo>
                  <a:lnTo>
                    <a:pt x="24" y="48"/>
                  </a:lnTo>
                  <a:lnTo>
                    <a:pt x="24" y="53"/>
                  </a:lnTo>
                  <a:lnTo>
                    <a:pt x="24" y="57"/>
                  </a:lnTo>
                  <a:lnTo>
                    <a:pt x="19" y="62"/>
                  </a:lnTo>
                  <a:lnTo>
                    <a:pt x="19" y="62"/>
                  </a:lnTo>
                  <a:lnTo>
                    <a:pt x="19" y="67"/>
                  </a:lnTo>
                  <a:lnTo>
                    <a:pt x="19" y="67"/>
                  </a:lnTo>
                  <a:lnTo>
                    <a:pt x="15" y="67"/>
                  </a:lnTo>
                  <a:lnTo>
                    <a:pt x="15" y="67"/>
                  </a:lnTo>
                  <a:lnTo>
                    <a:pt x="15" y="67"/>
                  </a:lnTo>
                  <a:lnTo>
                    <a:pt x="10" y="67"/>
                  </a:lnTo>
                  <a:lnTo>
                    <a:pt x="10" y="62"/>
                  </a:lnTo>
                  <a:lnTo>
                    <a:pt x="10" y="62"/>
                  </a:lnTo>
                  <a:lnTo>
                    <a:pt x="5" y="57"/>
                  </a:lnTo>
                  <a:lnTo>
                    <a:pt x="5" y="53"/>
                  </a:lnTo>
                  <a:lnTo>
                    <a:pt x="5" y="53"/>
                  </a:lnTo>
                  <a:lnTo>
                    <a:pt x="0" y="48"/>
                  </a:lnTo>
                  <a:lnTo>
                    <a:pt x="0" y="43"/>
                  </a:lnTo>
                  <a:lnTo>
                    <a:pt x="0" y="33"/>
                  </a:lnTo>
                  <a:lnTo>
                    <a:pt x="0" y="33"/>
                  </a:lnTo>
                  <a:lnTo>
                    <a:pt x="0" y="29"/>
                  </a:lnTo>
                  <a:lnTo>
                    <a:pt x="0" y="24"/>
                  </a:lnTo>
                  <a:lnTo>
                    <a:pt x="0" y="19"/>
                  </a:lnTo>
                  <a:lnTo>
                    <a:pt x="0" y="14"/>
                  </a:lnTo>
                  <a:lnTo>
                    <a:pt x="0" y="9"/>
                  </a:lnTo>
                  <a:lnTo>
                    <a:pt x="0" y="9"/>
                  </a:lnTo>
                  <a:lnTo>
                    <a:pt x="0" y="5"/>
                  </a:lnTo>
                  <a:lnTo>
                    <a:pt x="5" y="5"/>
                  </a:lnTo>
                  <a:lnTo>
                    <a:pt x="5" y="0"/>
                  </a:lnTo>
                  <a:lnTo>
                    <a:pt x="5" y="0"/>
                  </a:lnTo>
                  <a:lnTo>
                    <a:pt x="5"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7" name="Freeform 1574"/>
            <p:cNvSpPr>
              <a:spLocks/>
            </p:cNvSpPr>
            <p:nvPr/>
          </p:nvSpPr>
          <p:spPr bwMode="auto">
            <a:xfrm rot="2966587">
              <a:off x="7205260" y="3388519"/>
              <a:ext cx="46037" cy="98425"/>
            </a:xfrm>
            <a:custGeom>
              <a:avLst/>
              <a:gdLst/>
              <a:ahLst/>
              <a:cxnLst>
                <a:cxn ang="0">
                  <a:pos x="5" y="62"/>
                </a:cxn>
                <a:cxn ang="0">
                  <a:pos x="5" y="62"/>
                </a:cxn>
                <a:cxn ang="0">
                  <a:pos x="0" y="62"/>
                </a:cxn>
                <a:cxn ang="0">
                  <a:pos x="0" y="58"/>
                </a:cxn>
                <a:cxn ang="0">
                  <a:pos x="0" y="58"/>
                </a:cxn>
                <a:cxn ang="0">
                  <a:pos x="0" y="53"/>
                </a:cxn>
                <a:cxn ang="0">
                  <a:pos x="0" y="48"/>
                </a:cxn>
                <a:cxn ang="0">
                  <a:pos x="0" y="43"/>
                </a:cxn>
                <a:cxn ang="0">
                  <a:pos x="0" y="38"/>
                </a:cxn>
                <a:cxn ang="0">
                  <a:pos x="0" y="34"/>
                </a:cxn>
                <a:cxn ang="0">
                  <a:pos x="0" y="29"/>
                </a:cxn>
                <a:cxn ang="0">
                  <a:pos x="0" y="29"/>
                </a:cxn>
                <a:cxn ang="0">
                  <a:pos x="5" y="24"/>
                </a:cxn>
                <a:cxn ang="0">
                  <a:pos x="5" y="19"/>
                </a:cxn>
                <a:cxn ang="0">
                  <a:pos x="10" y="14"/>
                </a:cxn>
                <a:cxn ang="0">
                  <a:pos x="10" y="10"/>
                </a:cxn>
                <a:cxn ang="0">
                  <a:pos x="10" y="5"/>
                </a:cxn>
                <a:cxn ang="0">
                  <a:pos x="15" y="5"/>
                </a:cxn>
                <a:cxn ang="0">
                  <a:pos x="15" y="0"/>
                </a:cxn>
                <a:cxn ang="0">
                  <a:pos x="19" y="0"/>
                </a:cxn>
                <a:cxn ang="0">
                  <a:pos x="19" y="0"/>
                </a:cxn>
                <a:cxn ang="0">
                  <a:pos x="24" y="0"/>
                </a:cxn>
                <a:cxn ang="0">
                  <a:pos x="24" y="0"/>
                </a:cxn>
                <a:cxn ang="0">
                  <a:pos x="24" y="0"/>
                </a:cxn>
                <a:cxn ang="0">
                  <a:pos x="24" y="0"/>
                </a:cxn>
                <a:cxn ang="0">
                  <a:pos x="24" y="5"/>
                </a:cxn>
                <a:cxn ang="0">
                  <a:pos x="29" y="10"/>
                </a:cxn>
                <a:cxn ang="0">
                  <a:pos x="29" y="10"/>
                </a:cxn>
                <a:cxn ang="0">
                  <a:pos x="29" y="14"/>
                </a:cxn>
                <a:cxn ang="0">
                  <a:pos x="29" y="19"/>
                </a:cxn>
                <a:cxn ang="0">
                  <a:pos x="24" y="24"/>
                </a:cxn>
                <a:cxn ang="0">
                  <a:pos x="24" y="29"/>
                </a:cxn>
                <a:cxn ang="0">
                  <a:pos x="24" y="34"/>
                </a:cxn>
                <a:cxn ang="0">
                  <a:pos x="24" y="34"/>
                </a:cxn>
                <a:cxn ang="0">
                  <a:pos x="24" y="38"/>
                </a:cxn>
                <a:cxn ang="0">
                  <a:pos x="19" y="43"/>
                </a:cxn>
                <a:cxn ang="0">
                  <a:pos x="19" y="48"/>
                </a:cxn>
                <a:cxn ang="0">
                  <a:pos x="19" y="53"/>
                </a:cxn>
                <a:cxn ang="0">
                  <a:pos x="15" y="58"/>
                </a:cxn>
                <a:cxn ang="0">
                  <a:pos x="15" y="58"/>
                </a:cxn>
                <a:cxn ang="0">
                  <a:pos x="10" y="62"/>
                </a:cxn>
                <a:cxn ang="0">
                  <a:pos x="10" y="62"/>
                </a:cxn>
                <a:cxn ang="0">
                  <a:pos x="5" y="62"/>
                </a:cxn>
                <a:cxn ang="0">
                  <a:pos x="5" y="62"/>
                </a:cxn>
                <a:cxn ang="0">
                  <a:pos x="5" y="62"/>
                </a:cxn>
              </a:cxnLst>
              <a:rect l="0" t="0" r="r" b="b"/>
              <a:pathLst>
                <a:path w="29" h="62">
                  <a:moveTo>
                    <a:pt x="5" y="62"/>
                  </a:moveTo>
                  <a:lnTo>
                    <a:pt x="5" y="62"/>
                  </a:lnTo>
                  <a:lnTo>
                    <a:pt x="0" y="62"/>
                  </a:lnTo>
                  <a:lnTo>
                    <a:pt x="0" y="58"/>
                  </a:lnTo>
                  <a:lnTo>
                    <a:pt x="0" y="58"/>
                  </a:lnTo>
                  <a:lnTo>
                    <a:pt x="0" y="53"/>
                  </a:lnTo>
                  <a:lnTo>
                    <a:pt x="0" y="48"/>
                  </a:lnTo>
                  <a:lnTo>
                    <a:pt x="0" y="43"/>
                  </a:lnTo>
                  <a:lnTo>
                    <a:pt x="0" y="38"/>
                  </a:lnTo>
                  <a:lnTo>
                    <a:pt x="0" y="34"/>
                  </a:lnTo>
                  <a:lnTo>
                    <a:pt x="0" y="29"/>
                  </a:lnTo>
                  <a:lnTo>
                    <a:pt x="0" y="29"/>
                  </a:lnTo>
                  <a:lnTo>
                    <a:pt x="5" y="24"/>
                  </a:lnTo>
                  <a:lnTo>
                    <a:pt x="5" y="19"/>
                  </a:lnTo>
                  <a:lnTo>
                    <a:pt x="10" y="14"/>
                  </a:lnTo>
                  <a:lnTo>
                    <a:pt x="10" y="10"/>
                  </a:lnTo>
                  <a:lnTo>
                    <a:pt x="10" y="5"/>
                  </a:lnTo>
                  <a:lnTo>
                    <a:pt x="15" y="5"/>
                  </a:lnTo>
                  <a:lnTo>
                    <a:pt x="15" y="0"/>
                  </a:lnTo>
                  <a:lnTo>
                    <a:pt x="19" y="0"/>
                  </a:lnTo>
                  <a:lnTo>
                    <a:pt x="19" y="0"/>
                  </a:lnTo>
                  <a:lnTo>
                    <a:pt x="24" y="0"/>
                  </a:lnTo>
                  <a:lnTo>
                    <a:pt x="24" y="0"/>
                  </a:lnTo>
                  <a:lnTo>
                    <a:pt x="24" y="0"/>
                  </a:lnTo>
                  <a:lnTo>
                    <a:pt x="24" y="0"/>
                  </a:lnTo>
                  <a:lnTo>
                    <a:pt x="24" y="5"/>
                  </a:lnTo>
                  <a:lnTo>
                    <a:pt x="29" y="10"/>
                  </a:lnTo>
                  <a:lnTo>
                    <a:pt x="29" y="10"/>
                  </a:lnTo>
                  <a:lnTo>
                    <a:pt x="29" y="14"/>
                  </a:lnTo>
                  <a:lnTo>
                    <a:pt x="29" y="19"/>
                  </a:lnTo>
                  <a:lnTo>
                    <a:pt x="24" y="24"/>
                  </a:lnTo>
                  <a:lnTo>
                    <a:pt x="24" y="29"/>
                  </a:lnTo>
                  <a:lnTo>
                    <a:pt x="24" y="34"/>
                  </a:lnTo>
                  <a:lnTo>
                    <a:pt x="24" y="34"/>
                  </a:lnTo>
                  <a:lnTo>
                    <a:pt x="24" y="38"/>
                  </a:lnTo>
                  <a:lnTo>
                    <a:pt x="19" y="43"/>
                  </a:lnTo>
                  <a:lnTo>
                    <a:pt x="19" y="48"/>
                  </a:lnTo>
                  <a:lnTo>
                    <a:pt x="19" y="53"/>
                  </a:lnTo>
                  <a:lnTo>
                    <a:pt x="15" y="58"/>
                  </a:lnTo>
                  <a:lnTo>
                    <a:pt x="15" y="58"/>
                  </a:lnTo>
                  <a:lnTo>
                    <a:pt x="10" y="62"/>
                  </a:lnTo>
                  <a:lnTo>
                    <a:pt x="10" y="62"/>
                  </a:lnTo>
                  <a:lnTo>
                    <a:pt x="5" y="62"/>
                  </a:lnTo>
                  <a:lnTo>
                    <a:pt x="5" y="62"/>
                  </a:lnTo>
                  <a:lnTo>
                    <a:pt x="5" y="62"/>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8" name="Freeform 1575"/>
            <p:cNvSpPr>
              <a:spLocks/>
            </p:cNvSpPr>
            <p:nvPr/>
          </p:nvSpPr>
          <p:spPr bwMode="auto">
            <a:xfrm rot="2966587">
              <a:off x="7144935" y="3232944"/>
              <a:ext cx="106362" cy="38100"/>
            </a:xfrm>
            <a:custGeom>
              <a:avLst/>
              <a:gdLst/>
              <a:ahLst/>
              <a:cxnLst>
                <a:cxn ang="0">
                  <a:pos x="0" y="14"/>
                </a:cxn>
                <a:cxn ang="0">
                  <a:pos x="0" y="14"/>
                </a:cxn>
                <a:cxn ang="0">
                  <a:pos x="5" y="14"/>
                </a:cxn>
                <a:cxn ang="0">
                  <a:pos x="5" y="9"/>
                </a:cxn>
                <a:cxn ang="0">
                  <a:pos x="10" y="9"/>
                </a:cxn>
                <a:cxn ang="0">
                  <a:pos x="10" y="9"/>
                </a:cxn>
                <a:cxn ang="0">
                  <a:pos x="15" y="4"/>
                </a:cxn>
                <a:cxn ang="0">
                  <a:pos x="19" y="4"/>
                </a:cxn>
                <a:cxn ang="0">
                  <a:pos x="24" y="4"/>
                </a:cxn>
                <a:cxn ang="0">
                  <a:pos x="29" y="0"/>
                </a:cxn>
                <a:cxn ang="0">
                  <a:pos x="34" y="0"/>
                </a:cxn>
                <a:cxn ang="0">
                  <a:pos x="34" y="0"/>
                </a:cxn>
                <a:cxn ang="0">
                  <a:pos x="39" y="0"/>
                </a:cxn>
                <a:cxn ang="0">
                  <a:pos x="43" y="0"/>
                </a:cxn>
                <a:cxn ang="0">
                  <a:pos x="48" y="0"/>
                </a:cxn>
                <a:cxn ang="0">
                  <a:pos x="53" y="0"/>
                </a:cxn>
                <a:cxn ang="0">
                  <a:pos x="58" y="0"/>
                </a:cxn>
                <a:cxn ang="0">
                  <a:pos x="63" y="0"/>
                </a:cxn>
                <a:cxn ang="0">
                  <a:pos x="63" y="4"/>
                </a:cxn>
                <a:cxn ang="0">
                  <a:pos x="67" y="4"/>
                </a:cxn>
                <a:cxn ang="0">
                  <a:pos x="67" y="4"/>
                </a:cxn>
                <a:cxn ang="0">
                  <a:pos x="67" y="9"/>
                </a:cxn>
                <a:cxn ang="0">
                  <a:pos x="67" y="9"/>
                </a:cxn>
                <a:cxn ang="0">
                  <a:pos x="67" y="9"/>
                </a:cxn>
                <a:cxn ang="0">
                  <a:pos x="67" y="9"/>
                </a:cxn>
                <a:cxn ang="0">
                  <a:pos x="67" y="14"/>
                </a:cxn>
                <a:cxn ang="0">
                  <a:pos x="63" y="14"/>
                </a:cxn>
                <a:cxn ang="0">
                  <a:pos x="58" y="14"/>
                </a:cxn>
                <a:cxn ang="0">
                  <a:pos x="58" y="19"/>
                </a:cxn>
                <a:cxn ang="0">
                  <a:pos x="53" y="19"/>
                </a:cxn>
                <a:cxn ang="0">
                  <a:pos x="48" y="19"/>
                </a:cxn>
                <a:cxn ang="0">
                  <a:pos x="43" y="24"/>
                </a:cxn>
                <a:cxn ang="0">
                  <a:pos x="39" y="24"/>
                </a:cxn>
                <a:cxn ang="0">
                  <a:pos x="39" y="24"/>
                </a:cxn>
                <a:cxn ang="0">
                  <a:pos x="34" y="24"/>
                </a:cxn>
                <a:cxn ang="0">
                  <a:pos x="24" y="24"/>
                </a:cxn>
                <a:cxn ang="0">
                  <a:pos x="19" y="24"/>
                </a:cxn>
                <a:cxn ang="0">
                  <a:pos x="15" y="24"/>
                </a:cxn>
                <a:cxn ang="0">
                  <a:pos x="15" y="24"/>
                </a:cxn>
                <a:cxn ang="0">
                  <a:pos x="10" y="24"/>
                </a:cxn>
                <a:cxn ang="0">
                  <a:pos x="5" y="19"/>
                </a:cxn>
                <a:cxn ang="0">
                  <a:pos x="5" y="19"/>
                </a:cxn>
                <a:cxn ang="0">
                  <a:pos x="5" y="19"/>
                </a:cxn>
                <a:cxn ang="0">
                  <a:pos x="0" y="14"/>
                </a:cxn>
                <a:cxn ang="0">
                  <a:pos x="0" y="14"/>
                </a:cxn>
              </a:cxnLst>
              <a:rect l="0" t="0" r="r" b="b"/>
              <a:pathLst>
                <a:path w="67" h="24">
                  <a:moveTo>
                    <a:pt x="0" y="14"/>
                  </a:moveTo>
                  <a:lnTo>
                    <a:pt x="0" y="14"/>
                  </a:lnTo>
                  <a:lnTo>
                    <a:pt x="5" y="14"/>
                  </a:lnTo>
                  <a:lnTo>
                    <a:pt x="5" y="9"/>
                  </a:lnTo>
                  <a:lnTo>
                    <a:pt x="10" y="9"/>
                  </a:lnTo>
                  <a:lnTo>
                    <a:pt x="10" y="9"/>
                  </a:lnTo>
                  <a:lnTo>
                    <a:pt x="15" y="4"/>
                  </a:lnTo>
                  <a:lnTo>
                    <a:pt x="19" y="4"/>
                  </a:lnTo>
                  <a:lnTo>
                    <a:pt x="24" y="4"/>
                  </a:lnTo>
                  <a:lnTo>
                    <a:pt x="29" y="0"/>
                  </a:lnTo>
                  <a:lnTo>
                    <a:pt x="34" y="0"/>
                  </a:lnTo>
                  <a:lnTo>
                    <a:pt x="34" y="0"/>
                  </a:lnTo>
                  <a:lnTo>
                    <a:pt x="39" y="0"/>
                  </a:lnTo>
                  <a:lnTo>
                    <a:pt x="43" y="0"/>
                  </a:lnTo>
                  <a:lnTo>
                    <a:pt x="48" y="0"/>
                  </a:lnTo>
                  <a:lnTo>
                    <a:pt x="53" y="0"/>
                  </a:lnTo>
                  <a:lnTo>
                    <a:pt x="58" y="0"/>
                  </a:lnTo>
                  <a:lnTo>
                    <a:pt x="63" y="0"/>
                  </a:lnTo>
                  <a:lnTo>
                    <a:pt x="63" y="4"/>
                  </a:lnTo>
                  <a:lnTo>
                    <a:pt x="67" y="4"/>
                  </a:lnTo>
                  <a:lnTo>
                    <a:pt x="67" y="4"/>
                  </a:lnTo>
                  <a:lnTo>
                    <a:pt x="67" y="9"/>
                  </a:lnTo>
                  <a:lnTo>
                    <a:pt x="67" y="9"/>
                  </a:lnTo>
                  <a:lnTo>
                    <a:pt x="67" y="9"/>
                  </a:lnTo>
                  <a:lnTo>
                    <a:pt x="67" y="9"/>
                  </a:lnTo>
                  <a:lnTo>
                    <a:pt x="67" y="14"/>
                  </a:lnTo>
                  <a:lnTo>
                    <a:pt x="63" y="14"/>
                  </a:lnTo>
                  <a:lnTo>
                    <a:pt x="58" y="14"/>
                  </a:lnTo>
                  <a:lnTo>
                    <a:pt x="58" y="19"/>
                  </a:lnTo>
                  <a:lnTo>
                    <a:pt x="53" y="19"/>
                  </a:lnTo>
                  <a:lnTo>
                    <a:pt x="48" y="19"/>
                  </a:lnTo>
                  <a:lnTo>
                    <a:pt x="43" y="24"/>
                  </a:lnTo>
                  <a:lnTo>
                    <a:pt x="39" y="24"/>
                  </a:lnTo>
                  <a:lnTo>
                    <a:pt x="39" y="24"/>
                  </a:lnTo>
                  <a:lnTo>
                    <a:pt x="34" y="24"/>
                  </a:lnTo>
                  <a:lnTo>
                    <a:pt x="24" y="24"/>
                  </a:lnTo>
                  <a:lnTo>
                    <a:pt x="19" y="24"/>
                  </a:lnTo>
                  <a:lnTo>
                    <a:pt x="15" y="24"/>
                  </a:lnTo>
                  <a:lnTo>
                    <a:pt x="15" y="24"/>
                  </a:lnTo>
                  <a:lnTo>
                    <a:pt x="10" y="24"/>
                  </a:lnTo>
                  <a:lnTo>
                    <a:pt x="5" y="19"/>
                  </a:lnTo>
                  <a:lnTo>
                    <a:pt x="5" y="19"/>
                  </a:lnTo>
                  <a:lnTo>
                    <a:pt x="5" y="19"/>
                  </a:lnTo>
                  <a:lnTo>
                    <a:pt x="0" y="14"/>
                  </a:lnTo>
                  <a:lnTo>
                    <a:pt x="0" y="14"/>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69" name="Freeform 1576"/>
            <p:cNvSpPr>
              <a:spLocks/>
            </p:cNvSpPr>
            <p:nvPr/>
          </p:nvSpPr>
          <p:spPr bwMode="auto">
            <a:xfrm rot="2966587">
              <a:off x="7540222" y="2905920"/>
              <a:ext cx="53975" cy="100012"/>
            </a:xfrm>
            <a:custGeom>
              <a:avLst/>
              <a:gdLst/>
              <a:ahLst/>
              <a:cxnLst>
                <a:cxn ang="0">
                  <a:pos x="34" y="0"/>
                </a:cxn>
                <a:cxn ang="0">
                  <a:pos x="34" y="0"/>
                </a:cxn>
                <a:cxn ang="0">
                  <a:pos x="34" y="5"/>
                </a:cxn>
                <a:cxn ang="0">
                  <a:pos x="34" y="5"/>
                </a:cxn>
                <a:cxn ang="0">
                  <a:pos x="34" y="10"/>
                </a:cxn>
                <a:cxn ang="0">
                  <a:pos x="34" y="15"/>
                </a:cxn>
                <a:cxn ang="0">
                  <a:pos x="34" y="15"/>
                </a:cxn>
                <a:cxn ang="0">
                  <a:pos x="34" y="19"/>
                </a:cxn>
                <a:cxn ang="0">
                  <a:pos x="34" y="24"/>
                </a:cxn>
                <a:cxn ang="0">
                  <a:pos x="29" y="29"/>
                </a:cxn>
                <a:cxn ang="0">
                  <a:pos x="29" y="34"/>
                </a:cxn>
                <a:cxn ang="0">
                  <a:pos x="29" y="34"/>
                </a:cxn>
                <a:cxn ang="0">
                  <a:pos x="24" y="39"/>
                </a:cxn>
                <a:cxn ang="0">
                  <a:pos x="24" y="43"/>
                </a:cxn>
                <a:cxn ang="0">
                  <a:pos x="19" y="48"/>
                </a:cxn>
                <a:cxn ang="0">
                  <a:pos x="19" y="53"/>
                </a:cxn>
                <a:cxn ang="0">
                  <a:pos x="15" y="53"/>
                </a:cxn>
                <a:cxn ang="0">
                  <a:pos x="10" y="58"/>
                </a:cxn>
                <a:cxn ang="0">
                  <a:pos x="10" y="58"/>
                </a:cxn>
                <a:cxn ang="0">
                  <a:pos x="5" y="58"/>
                </a:cxn>
                <a:cxn ang="0">
                  <a:pos x="5" y="63"/>
                </a:cxn>
                <a:cxn ang="0">
                  <a:pos x="0" y="58"/>
                </a:cxn>
                <a:cxn ang="0">
                  <a:pos x="0" y="58"/>
                </a:cxn>
                <a:cxn ang="0">
                  <a:pos x="0" y="58"/>
                </a:cxn>
                <a:cxn ang="0">
                  <a:pos x="0" y="58"/>
                </a:cxn>
                <a:cxn ang="0">
                  <a:pos x="0" y="53"/>
                </a:cxn>
                <a:cxn ang="0">
                  <a:pos x="0" y="53"/>
                </a:cxn>
                <a:cxn ang="0">
                  <a:pos x="0" y="48"/>
                </a:cxn>
                <a:cxn ang="0">
                  <a:pos x="0" y="43"/>
                </a:cxn>
                <a:cxn ang="0">
                  <a:pos x="0" y="39"/>
                </a:cxn>
                <a:cxn ang="0">
                  <a:pos x="5" y="34"/>
                </a:cxn>
                <a:cxn ang="0">
                  <a:pos x="5" y="29"/>
                </a:cxn>
                <a:cxn ang="0">
                  <a:pos x="10" y="24"/>
                </a:cxn>
                <a:cxn ang="0">
                  <a:pos x="10" y="24"/>
                </a:cxn>
                <a:cxn ang="0">
                  <a:pos x="10" y="19"/>
                </a:cxn>
                <a:cxn ang="0">
                  <a:pos x="15" y="15"/>
                </a:cxn>
                <a:cxn ang="0">
                  <a:pos x="15" y="10"/>
                </a:cxn>
                <a:cxn ang="0">
                  <a:pos x="19" y="10"/>
                </a:cxn>
                <a:cxn ang="0">
                  <a:pos x="19" y="5"/>
                </a:cxn>
                <a:cxn ang="0">
                  <a:pos x="24" y="5"/>
                </a:cxn>
                <a:cxn ang="0">
                  <a:pos x="24" y="0"/>
                </a:cxn>
                <a:cxn ang="0">
                  <a:pos x="29" y="0"/>
                </a:cxn>
                <a:cxn ang="0">
                  <a:pos x="29" y="0"/>
                </a:cxn>
                <a:cxn ang="0">
                  <a:pos x="34" y="0"/>
                </a:cxn>
                <a:cxn ang="0">
                  <a:pos x="34" y="0"/>
                </a:cxn>
              </a:cxnLst>
              <a:rect l="0" t="0" r="r" b="b"/>
              <a:pathLst>
                <a:path w="34" h="63">
                  <a:moveTo>
                    <a:pt x="34" y="0"/>
                  </a:moveTo>
                  <a:lnTo>
                    <a:pt x="34" y="0"/>
                  </a:lnTo>
                  <a:lnTo>
                    <a:pt x="34" y="5"/>
                  </a:lnTo>
                  <a:lnTo>
                    <a:pt x="34" y="5"/>
                  </a:lnTo>
                  <a:lnTo>
                    <a:pt x="34" y="10"/>
                  </a:lnTo>
                  <a:lnTo>
                    <a:pt x="34" y="15"/>
                  </a:lnTo>
                  <a:lnTo>
                    <a:pt x="34" y="15"/>
                  </a:lnTo>
                  <a:lnTo>
                    <a:pt x="34" y="19"/>
                  </a:lnTo>
                  <a:lnTo>
                    <a:pt x="34" y="24"/>
                  </a:lnTo>
                  <a:lnTo>
                    <a:pt x="29" y="29"/>
                  </a:lnTo>
                  <a:lnTo>
                    <a:pt x="29" y="34"/>
                  </a:lnTo>
                  <a:lnTo>
                    <a:pt x="29" y="34"/>
                  </a:lnTo>
                  <a:lnTo>
                    <a:pt x="24" y="39"/>
                  </a:lnTo>
                  <a:lnTo>
                    <a:pt x="24" y="43"/>
                  </a:lnTo>
                  <a:lnTo>
                    <a:pt x="19" y="48"/>
                  </a:lnTo>
                  <a:lnTo>
                    <a:pt x="19" y="53"/>
                  </a:lnTo>
                  <a:lnTo>
                    <a:pt x="15" y="53"/>
                  </a:lnTo>
                  <a:lnTo>
                    <a:pt x="10" y="58"/>
                  </a:lnTo>
                  <a:lnTo>
                    <a:pt x="10" y="58"/>
                  </a:lnTo>
                  <a:lnTo>
                    <a:pt x="5" y="58"/>
                  </a:lnTo>
                  <a:lnTo>
                    <a:pt x="5" y="63"/>
                  </a:lnTo>
                  <a:lnTo>
                    <a:pt x="0" y="58"/>
                  </a:lnTo>
                  <a:lnTo>
                    <a:pt x="0" y="58"/>
                  </a:lnTo>
                  <a:lnTo>
                    <a:pt x="0" y="58"/>
                  </a:lnTo>
                  <a:lnTo>
                    <a:pt x="0" y="58"/>
                  </a:lnTo>
                  <a:lnTo>
                    <a:pt x="0" y="53"/>
                  </a:lnTo>
                  <a:lnTo>
                    <a:pt x="0" y="53"/>
                  </a:lnTo>
                  <a:lnTo>
                    <a:pt x="0" y="48"/>
                  </a:lnTo>
                  <a:lnTo>
                    <a:pt x="0" y="43"/>
                  </a:lnTo>
                  <a:lnTo>
                    <a:pt x="0" y="39"/>
                  </a:lnTo>
                  <a:lnTo>
                    <a:pt x="5" y="34"/>
                  </a:lnTo>
                  <a:lnTo>
                    <a:pt x="5" y="29"/>
                  </a:lnTo>
                  <a:lnTo>
                    <a:pt x="10" y="24"/>
                  </a:lnTo>
                  <a:lnTo>
                    <a:pt x="10" y="24"/>
                  </a:lnTo>
                  <a:lnTo>
                    <a:pt x="10" y="19"/>
                  </a:lnTo>
                  <a:lnTo>
                    <a:pt x="15" y="15"/>
                  </a:lnTo>
                  <a:lnTo>
                    <a:pt x="15" y="10"/>
                  </a:lnTo>
                  <a:lnTo>
                    <a:pt x="19" y="10"/>
                  </a:lnTo>
                  <a:lnTo>
                    <a:pt x="19" y="5"/>
                  </a:lnTo>
                  <a:lnTo>
                    <a:pt x="24" y="5"/>
                  </a:lnTo>
                  <a:lnTo>
                    <a:pt x="24" y="0"/>
                  </a:lnTo>
                  <a:lnTo>
                    <a:pt x="29" y="0"/>
                  </a:lnTo>
                  <a:lnTo>
                    <a:pt x="29" y="0"/>
                  </a:lnTo>
                  <a:lnTo>
                    <a:pt x="34" y="0"/>
                  </a:lnTo>
                  <a:lnTo>
                    <a:pt x="3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70" name="Freeform 1577"/>
            <p:cNvSpPr>
              <a:spLocks/>
            </p:cNvSpPr>
            <p:nvPr/>
          </p:nvSpPr>
          <p:spPr bwMode="auto">
            <a:xfrm rot="2966587">
              <a:off x="7204467" y="4991100"/>
              <a:ext cx="38100" cy="98425"/>
            </a:xfrm>
            <a:custGeom>
              <a:avLst/>
              <a:gdLst/>
              <a:ahLst/>
              <a:cxnLst>
                <a:cxn ang="0">
                  <a:pos x="9" y="62"/>
                </a:cxn>
                <a:cxn ang="0">
                  <a:pos x="9" y="62"/>
                </a:cxn>
                <a:cxn ang="0">
                  <a:pos x="5" y="62"/>
                </a:cxn>
                <a:cxn ang="0">
                  <a:pos x="5" y="62"/>
                </a:cxn>
                <a:cxn ang="0">
                  <a:pos x="5" y="57"/>
                </a:cxn>
                <a:cxn ang="0">
                  <a:pos x="5" y="53"/>
                </a:cxn>
                <a:cxn ang="0">
                  <a:pos x="0" y="53"/>
                </a:cxn>
                <a:cxn ang="0">
                  <a:pos x="0" y="48"/>
                </a:cxn>
                <a:cxn ang="0">
                  <a:pos x="0" y="43"/>
                </a:cxn>
                <a:cxn ang="0">
                  <a:pos x="0" y="38"/>
                </a:cxn>
                <a:cxn ang="0">
                  <a:pos x="0" y="28"/>
                </a:cxn>
                <a:cxn ang="0">
                  <a:pos x="0" y="28"/>
                </a:cxn>
                <a:cxn ang="0">
                  <a:pos x="0" y="24"/>
                </a:cxn>
                <a:cxn ang="0">
                  <a:pos x="0" y="19"/>
                </a:cxn>
                <a:cxn ang="0">
                  <a:pos x="0" y="14"/>
                </a:cxn>
                <a:cxn ang="0">
                  <a:pos x="5" y="9"/>
                </a:cxn>
                <a:cxn ang="0">
                  <a:pos x="5" y="9"/>
                </a:cxn>
                <a:cxn ang="0">
                  <a:pos x="5" y="4"/>
                </a:cxn>
                <a:cxn ang="0">
                  <a:pos x="9" y="0"/>
                </a:cxn>
                <a:cxn ang="0">
                  <a:pos x="9" y="0"/>
                </a:cxn>
                <a:cxn ang="0">
                  <a:pos x="9" y="0"/>
                </a:cxn>
                <a:cxn ang="0">
                  <a:pos x="14" y="0"/>
                </a:cxn>
                <a:cxn ang="0">
                  <a:pos x="14" y="0"/>
                </a:cxn>
                <a:cxn ang="0">
                  <a:pos x="14" y="0"/>
                </a:cxn>
                <a:cxn ang="0">
                  <a:pos x="14" y="0"/>
                </a:cxn>
                <a:cxn ang="0">
                  <a:pos x="19" y="0"/>
                </a:cxn>
                <a:cxn ang="0">
                  <a:pos x="19" y="4"/>
                </a:cxn>
                <a:cxn ang="0">
                  <a:pos x="19" y="9"/>
                </a:cxn>
                <a:cxn ang="0">
                  <a:pos x="19" y="9"/>
                </a:cxn>
                <a:cxn ang="0">
                  <a:pos x="24" y="14"/>
                </a:cxn>
                <a:cxn ang="0">
                  <a:pos x="24" y="19"/>
                </a:cxn>
                <a:cxn ang="0">
                  <a:pos x="24" y="28"/>
                </a:cxn>
                <a:cxn ang="0">
                  <a:pos x="24" y="33"/>
                </a:cxn>
                <a:cxn ang="0">
                  <a:pos x="24" y="33"/>
                </a:cxn>
                <a:cxn ang="0">
                  <a:pos x="24" y="38"/>
                </a:cxn>
                <a:cxn ang="0">
                  <a:pos x="24" y="43"/>
                </a:cxn>
                <a:cxn ang="0">
                  <a:pos x="19" y="48"/>
                </a:cxn>
                <a:cxn ang="0">
                  <a:pos x="19" y="53"/>
                </a:cxn>
                <a:cxn ang="0">
                  <a:pos x="19" y="53"/>
                </a:cxn>
                <a:cxn ang="0">
                  <a:pos x="19" y="57"/>
                </a:cxn>
                <a:cxn ang="0">
                  <a:pos x="14" y="62"/>
                </a:cxn>
                <a:cxn ang="0">
                  <a:pos x="14" y="62"/>
                </a:cxn>
                <a:cxn ang="0">
                  <a:pos x="14" y="62"/>
                </a:cxn>
                <a:cxn ang="0">
                  <a:pos x="9" y="62"/>
                </a:cxn>
                <a:cxn ang="0">
                  <a:pos x="9" y="62"/>
                </a:cxn>
              </a:cxnLst>
              <a:rect l="0" t="0" r="r" b="b"/>
              <a:pathLst>
                <a:path w="24" h="62">
                  <a:moveTo>
                    <a:pt x="9" y="62"/>
                  </a:moveTo>
                  <a:lnTo>
                    <a:pt x="9" y="62"/>
                  </a:lnTo>
                  <a:lnTo>
                    <a:pt x="5" y="62"/>
                  </a:lnTo>
                  <a:lnTo>
                    <a:pt x="5" y="62"/>
                  </a:lnTo>
                  <a:lnTo>
                    <a:pt x="5" y="57"/>
                  </a:lnTo>
                  <a:lnTo>
                    <a:pt x="5" y="53"/>
                  </a:lnTo>
                  <a:lnTo>
                    <a:pt x="0" y="53"/>
                  </a:lnTo>
                  <a:lnTo>
                    <a:pt x="0" y="48"/>
                  </a:lnTo>
                  <a:lnTo>
                    <a:pt x="0" y="43"/>
                  </a:lnTo>
                  <a:lnTo>
                    <a:pt x="0" y="38"/>
                  </a:lnTo>
                  <a:lnTo>
                    <a:pt x="0" y="28"/>
                  </a:lnTo>
                  <a:lnTo>
                    <a:pt x="0" y="28"/>
                  </a:lnTo>
                  <a:lnTo>
                    <a:pt x="0" y="24"/>
                  </a:lnTo>
                  <a:lnTo>
                    <a:pt x="0" y="19"/>
                  </a:lnTo>
                  <a:lnTo>
                    <a:pt x="0" y="14"/>
                  </a:lnTo>
                  <a:lnTo>
                    <a:pt x="5" y="9"/>
                  </a:lnTo>
                  <a:lnTo>
                    <a:pt x="5" y="9"/>
                  </a:lnTo>
                  <a:lnTo>
                    <a:pt x="5" y="4"/>
                  </a:lnTo>
                  <a:lnTo>
                    <a:pt x="9" y="0"/>
                  </a:lnTo>
                  <a:lnTo>
                    <a:pt x="9" y="0"/>
                  </a:lnTo>
                  <a:lnTo>
                    <a:pt x="9" y="0"/>
                  </a:lnTo>
                  <a:lnTo>
                    <a:pt x="14" y="0"/>
                  </a:lnTo>
                  <a:lnTo>
                    <a:pt x="14" y="0"/>
                  </a:lnTo>
                  <a:lnTo>
                    <a:pt x="14" y="0"/>
                  </a:lnTo>
                  <a:lnTo>
                    <a:pt x="14" y="0"/>
                  </a:lnTo>
                  <a:lnTo>
                    <a:pt x="19" y="0"/>
                  </a:lnTo>
                  <a:lnTo>
                    <a:pt x="19" y="4"/>
                  </a:lnTo>
                  <a:lnTo>
                    <a:pt x="19" y="9"/>
                  </a:lnTo>
                  <a:lnTo>
                    <a:pt x="19" y="9"/>
                  </a:lnTo>
                  <a:lnTo>
                    <a:pt x="24" y="14"/>
                  </a:lnTo>
                  <a:lnTo>
                    <a:pt x="24" y="19"/>
                  </a:lnTo>
                  <a:lnTo>
                    <a:pt x="24" y="28"/>
                  </a:lnTo>
                  <a:lnTo>
                    <a:pt x="24" y="33"/>
                  </a:lnTo>
                  <a:lnTo>
                    <a:pt x="24" y="33"/>
                  </a:lnTo>
                  <a:lnTo>
                    <a:pt x="24" y="38"/>
                  </a:lnTo>
                  <a:lnTo>
                    <a:pt x="24" y="43"/>
                  </a:lnTo>
                  <a:lnTo>
                    <a:pt x="19" y="48"/>
                  </a:lnTo>
                  <a:lnTo>
                    <a:pt x="19" y="53"/>
                  </a:lnTo>
                  <a:lnTo>
                    <a:pt x="19" y="53"/>
                  </a:lnTo>
                  <a:lnTo>
                    <a:pt x="19" y="57"/>
                  </a:lnTo>
                  <a:lnTo>
                    <a:pt x="14" y="62"/>
                  </a:lnTo>
                  <a:lnTo>
                    <a:pt x="14" y="62"/>
                  </a:lnTo>
                  <a:lnTo>
                    <a:pt x="14" y="62"/>
                  </a:lnTo>
                  <a:lnTo>
                    <a:pt x="9" y="62"/>
                  </a:lnTo>
                  <a:lnTo>
                    <a:pt x="9" y="62"/>
                  </a:lnTo>
                  <a:close/>
                </a:path>
              </a:pathLst>
            </a:custGeom>
            <a:solidFill>
              <a:schemeClr val="folHlink"/>
            </a:solidFill>
            <a:ln w="20701">
              <a:solidFill>
                <a:schemeClr val="folHlink"/>
              </a:solidFill>
              <a:prstDash val="solid"/>
              <a:round/>
              <a:headEnd/>
              <a:tailEnd/>
            </a:ln>
          </p:spPr>
          <p:txBody>
            <a:bodyPr/>
            <a:lstStyle/>
            <a:p>
              <a:endParaRPr lang="fr-FR"/>
            </a:p>
          </p:txBody>
        </p:sp>
        <p:grpSp>
          <p:nvGrpSpPr>
            <p:cNvPr id="1571" name="Group 1610"/>
            <p:cNvGrpSpPr>
              <a:grpSpLocks/>
            </p:cNvGrpSpPr>
            <p:nvPr/>
          </p:nvGrpSpPr>
          <p:grpSpPr bwMode="auto">
            <a:xfrm rot="8467677">
              <a:off x="6348804" y="4084638"/>
              <a:ext cx="198437" cy="365125"/>
              <a:chOff x="4241" y="2432"/>
              <a:chExt cx="125" cy="230"/>
            </a:xfrm>
          </p:grpSpPr>
          <p:sp>
            <p:nvSpPr>
              <p:cNvPr id="1572" name="Freeform 1595"/>
              <p:cNvSpPr>
                <a:spLocks/>
              </p:cNvSpPr>
              <p:nvPr/>
            </p:nvSpPr>
            <p:spPr bwMode="auto">
              <a:xfrm rot="24566587">
                <a:off x="4258" y="2528"/>
                <a:ext cx="20" cy="19"/>
              </a:xfrm>
              <a:custGeom>
                <a:avLst/>
                <a:gdLst/>
                <a:ahLst/>
                <a:cxnLst>
                  <a:cxn ang="0">
                    <a:pos x="0" y="14"/>
                  </a:cxn>
                  <a:cxn ang="0">
                    <a:pos x="0" y="14"/>
                  </a:cxn>
                  <a:cxn ang="0">
                    <a:pos x="0" y="9"/>
                  </a:cxn>
                  <a:cxn ang="0">
                    <a:pos x="0" y="9"/>
                  </a:cxn>
                  <a:cxn ang="0">
                    <a:pos x="0" y="9"/>
                  </a:cxn>
                  <a:cxn ang="0">
                    <a:pos x="0" y="4"/>
                  </a:cxn>
                  <a:cxn ang="0">
                    <a:pos x="0" y="4"/>
                  </a:cxn>
                  <a:cxn ang="0">
                    <a:pos x="0" y="4"/>
                  </a:cxn>
                  <a:cxn ang="0">
                    <a:pos x="0" y="0"/>
                  </a:cxn>
                  <a:cxn ang="0">
                    <a:pos x="0" y="0"/>
                  </a:cxn>
                  <a:cxn ang="0">
                    <a:pos x="5" y="0"/>
                  </a:cxn>
                  <a:cxn ang="0">
                    <a:pos x="5" y="0"/>
                  </a:cxn>
                  <a:cxn ang="0">
                    <a:pos x="10" y="0"/>
                  </a:cxn>
                  <a:cxn ang="0">
                    <a:pos x="10" y="0"/>
                  </a:cxn>
                  <a:cxn ang="0">
                    <a:pos x="10" y="0"/>
                  </a:cxn>
                  <a:cxn ang="0">
                    <a:pos x="15" y="0"/>
                  </a:cxn>
                  <a:cxn ang="0">
                    <a:pos x="15" y="0"/>
                  </a:cxn>
                  <a:cxn ang="0">
                    <a:pos x="15" y="0"/>
                  </a:cxn>
                  <a:cxn ang="0">
                    <a:pos x="20" y="0"/>
                  </a:cxn>
                  <a:cxn ang="0">
                    <a:pos x="20" y="4"/>
                  </a:cxn>
                  <a:cxn ang="0">
                    <a:pos x="20" y="4"/>
                  </a:cxn>
                  <a:cxn ang="0">
                    <a:pos x="20" y="4"/>
                  </a:cxn>
                  <a:cxn ang="0">
                    <a:pos x="20" y="9"/>
                  </a:cxn>
                  <a:cxn ang="0">
                    <a:pos x="20" y="9"/>
                  </a:cxn>
                  <a:cxn ang="0">
                    <a:pos x="20" y="9"/>
                  </a:cxn>
                  <a:cxn ang="0">
                    <a:pos x="20" y="14"/>
                  </a:cxn>
                  <a:cxn ang="0">
                    <a:pos x="20" y="14"/>
                  </a:cxn>
                  <a:cxn ang="0">
                    <a:pos x="15" y="14"/>
                  </a:cxn>
                  <a:cxn ang="0">
                    <a:pos x="15" y="19"/>
                  </a:cxn>
                  <a:cxn ang="0">
                    <a:pos x="15" y="19"/>
                  </a:cxn>
                  <a:cxn ang="0">
                    <a:pos x="10" y="19"/>
                  </a:cxn>
                  <a:cxn ang="0">
                    <a:pos x="10" y="19"/>
                  </a:cxn>
                  <a:cxn ang="0">
                    <a:pos x="5" y="19"/>
                  </a:cxn>
                  <a:cxn ang="0">
                    <a:pos x="5" y="19"/>
                  </a:cxn>
                  <a:cxn ang="0">
                    <a:pos x="5" y="19"/>
                  </a:cxn>
                  <a:cxn ang="0">
                    <a:pos x="0" y="14"/>
                  </a:cxn>
                  <a:cxn ang="0">
                    <a:pos x="0" y="14"/>
                  </a:cxn>
                </a:cxnLst>
                <a:rect l="0" t="0" r="r" b="b"/>
                <a:pathLst>
                  <a:path w="20" h="19">
                    <a:moveTo>
                      <a:pt x="0" y="14"/>
                    </a:moveTo>
                    <a:lnTo>
                      <a:pt x="0" y="14"/>
                    </a:lnTo>
                    <a:lnTo>
                      <a:pt x="0" y="9"/>
                    </a:lnTo>
                    <a:lnTo>
                      <a:pt x="0" y="9"/>
                    </a:lnTo>
                    <a:lnTo>
                      <a:pt x="0" y="9"/>
                    </a:lnTo>
                    <a:lnTo>
                      <a:pt x="0" y="4"/>
                    </a:lnTo>
                    <a:lnTo>
                      <a:pt x="0" y="4"/>
                    </a:lnTo>
                    <a:lnTo>
                      <a:pt x="0" y="4"/>
                    </a:lnTo>
                    <a:lnTo>
                      <a:pt x="0" y="0"/>
                    </a:lnTo>
                    <a:lnTo>
                      <a:pt x="0" y="0"/>
                    </a:lnTo>
                    <a:lnTo>
                      <a:pt x="5" y="0"/>
                    </a:lnTo>
                    <a:lnTo>
                      <a:pt x="5" y="0"/>
                    </a:lnTo>
                    <a:lnTo>
                      <a:pt x="10" y="0"/>
                    </a:lnTo>
                    <a:lnTo>
                      <a:pt x="10" y="0"/>
                    </a:lnTo>
                    <a:lnTo>
                      <a:pt x="10" y="0"/>
                    </a:lnTo>
                    <a:lnTo>
                      <a:pt x="15" y="0"/>
                    </a:lnTo>
                    <a:lnTo>
                      <a:pt x="15" y="0"/>
                    </a:lnTo>
                    <a:lnTo>
                      <a:pt x="15" y="0"/>
                    </a:lnTo>
                    <a:lnTo>
                      <a:pt x="20" y="0"/>
                    </a:lnTo>
                    <a:lnTo>
                      <a:pt x="20" y="4"/>
                    </a:lnTo>
                    <a:lnTo>
                      <a:pt x="20" y="4"/>
                    </a:lnTo>
                    <a:lnTo>
                      <a:pt x="20" y="4"/>
                    </a:lnTo>
                    <a:lnTo>
                      <a:pt x="20" y="9"/>
                    </a:lnTo>
                    <a:lnTo>
                      <a:pt x="20" y="9"/>
                    </a:lnTo>
                    <a:lnTo>
                      <a:pt x="20" y="9"/>
                    </a:lnTo>
                    <a:lnTo>
                      <a:pt x="20" y="14"/>
                    </a:lnTo>
                    <a:lnTo>
                      <a:pt x="20" y="14"/>
                    </a:lnTo>
                    <a:lnTo>
                      <a:pt x="15" y="14"/>
                    </a:lnTo>
                    <a:lnTo>
                      <a:pt x="15" y="19"/>
                    </a:lnTo>
                    <a:lnTo>
                      <a:pt x="15" y="19"/>
                    </a:lnTo>
                    <a:lnTo>
                      <a:pt x="10" y="19"/>
                    </a:lnTo>
                    <a:lnTo>
                      <a:pt x="10" y="19"/>
                    </a:lnTo>
                    <a:lnTo>
                      <a:pt x="5" y="19"/>
                    </a:lnTo>
                    <a:lnTo>
                      <a:pt x="5" y="19"/>
                    </a:lnTo>
                    <a:lnTo>
                      <a:pt x="5" y="19"/>
                    </a:lnTo>
                    <a:lnTo>
                      <a:pt x="0" y="14"/>
                    </a:lnTo>
                    <a:lnTo>
                      <a:pt x="0" y="14"/>
                    </a:lnTo>
                    <a:close/>
                  </a:path>
                </a:pathLst>
              </a:custGeom>
              <a:solidFill>
                <a:srgbClr val="000000"/>
              </a:solidFill>
              <a:ln w="7938">
                <a:solidFill>
                  <a:srgbClr val="000000"/>
                </a:solidFill>
                <a:prstDash val="solid"/>
                <a:round/>
                <a:headEnd/>
                <a:tailEnd/>
              </a:ln>
            </p:spPr>
            <p:txBody>
              <a:bodyPr/>
              <a:lstStyle/>
              <a:p>
                <a:endParaRPr lang="fr-FR"/>
              </a:p>
            </p:txBody>
          </p:sp>
          <p:sp>
            <p:nvSpPr>
              <p:cNvPr id="1573" name="Line 1596"/>
              <p:cNvSpPr>
                <a:spLocks noChangeShapeType="1"/>
              </p:cNvSpPr>
              <p:nvPr/>
            </p:nvSpPr>
            <p:spPr bwMode="auto">
              <a:xfrm rot="24566587">
                <a:off x="4246" y="2508"/>
                <a:ext cx="43" cy="53"/>
              </a:xfrm>
              <a:prstGeom prst="line">
                <a:avLst/>
              </a:prstGeom>
              <a:noFill/>
              <a:ln w="7938">
                <a:solidFill>
                  <a:srgbClr val="000000"/>
                </a:solidFill>
                <a:round/>
                <a:headEnd/>
                <a:tailEnd/>
              </a:ln>
            </p:spPr>
            <p:txBody>
              <a:bodyPr/>
              <a:lstStyle/>
              <a:p>
                <a:endParaRPr lang="fr-FR"/>
              </a:p>
            </p:txBody>
          </p:sp>
          <p:sp>
            <p:nvSpPr>
              <p:cNvPr id="1574" name="Line 1597"/>
              <p:cNvSpPr>
                <a:spLocks noChangeShapeType="1"/>
              </p:cNvSpPr>
              <p:nvPr/>
            </p:nvSpPr>
            <p:spPr bwMode="auto">
              <a:xfrm rot="2966587" flipV="1">
                <a:off x="4240" y="2514"/>
                <a:ext cx="58" cy="43"/>
              </a:xfrm>
              <a:prstGeom prst="line">
                <a:avLst/>
              </a:prstGeom>
              <a:noFill/>
              <a:ln w="7938">
                <a:solidFill>
                  <a:srgbClr val="000000"/>
                </a:solidFill>
                <a:round/>
                <a:headEnd/>
                <a:tailEnd/>
              </a:ln>
            </p:spPr>
            <p:txBody>
              <a:bodyPr/>
              <a:lstStyle/>
              <a:p>
                <a:endParaRPr lang="fr-FR"/>
              </a:p>
            </p:txBody>
          </p:sp>
          <p:sp>
            <p:nvSpPr>
              <p:cNvPr id="1575" name="Freeform 1598"/>
              <p:cNvSpPr>
                <a:spLocks/>
              </p:cNvSpPr>
              <p:nvPr/>
            </p:nvSpPr>
            <p:spPr bwMode="auto">
              <a:xfrm rot="24566587">
                <a:off x="4300" y="2497"/>
                <a:ext cx="19" cy="24"/>
              </a:xfrm>
              <a:custGeom>
                <a:avLst/>
                <a:gdLst/>
                <a:ahLst/>
                <a:cxnLst>
                  <a:cxn ang="0">
                    <a:pos x="19" y="19"/>
                  </a:cxn>
                  <a:cxn ang="0">
                    <a:pos x="15" y="19"/>
                  </a:cxn>
                  <a:cxn ang="0">
                    <a:pos x="15" y="19"/>
                  </a:cxn>
                  <a:cxn ang="0">
                    <a:pos x="15" y="24"/>
                  </a:cxn>
                  <a:cxn ang="0">
                    <a:pos x="10" y="24"/>
                  </a:cxn>
                  <a:cxn ang="0">
                    <a:pos x="10" y="19"/>
                  </a:cxn>
                  <a:cxn ang="0">
                    <a:pos x="5" y="19"/>
                  </a:cxn>
                  <a:cxn ang="0">
                    <a:pos x="5" y="19"/>
                  </a:cxn>
                  <a:cxn ang="0">
                    <a:pos x="5" y="19"/>
                  </a:cxn>
                  <a:cxn ang="0">
                    <a:pos x="0" y="19"/>
                  </a:cxn>
                  <a:cxn ang="0">
                    <a:pos x="0" y="14"/>
                  </a:cxn>
                  <a:cxn ang="0">
                    <a:pos x="0" y="14"/>
                  </a:cxn>
                  <a:cxn ang="0">
                    <a:pos x="0" y="14"/>
                  </a:cxn>
                  <a:cxn ang="0">
                    <a:pos x="0" y="9"/>
                  </a:cxn>
                  <a:cxn ang="0">
                    <a:pos x="0" y="9"/>
                  </a:cxn>
                  <a:cxn ang="0">
                    <a:pos x="0" y="5"/>
                  </a:cxn>
                  <a:cxn ang="0">
                    <a:pos x="0" y="5"/>
                  </a:cxn>
                  <a:cxn ang="0">
                    <a:pos x="0" y="5"/>
                  </a:cxn>
                  <a:cxn ang="0">
                    <a:pos x="5" y="5"/>
                  </a:cxn>
                  <a:cxn ang="0">
                    <a:pos x="5" y="0"/>
                  </a:cxn>
                  <a:cxn ang="0">
                    <a:pos x="5" y="0"/>
                  </a:cxn>
                  <a:cxn ang="0">
                    <a:pos x="10" y="0"/>
                  </a:cxn>
                  <a:cxn ang="0">
                    <a:pos x="10" y="0"/>
                  </a:cxn>
                  <a:cxn ang="0">
                    <a:pos x="15" y="0"/>
                  </a:cxn>
                  <a:cxn ang="0">
                    <a:pos x="15" y="0"/>
                  </a:cxn>
                  <a:cxn ang="0">
                    <a:pos x="15" y="0"/>
                  </a:cxn>
                  <a:cxn ang="0">
                    <a:pos x="19" y="5"/>
                  </a:cxn>
                  <a:cxn ang="0">
                    <a:pos x="19" y="5"/>
                  </a:cxn>
                  <a:cxn ang="0">
                    <a:pos x="19" y="5"/>
                  </a:cxn>
                  <a:cxn ang="0">
                    <a:pos x="19" y="9"/>
                  </a:cxn>
                  <a:cxn ang="0">
                    <a:pos x="19" y="9"/>
                  </a:cxn>
                  <a:cxn ang="0">
                    <a:pos x="19" y="9"/>
                  </a:cxn>
                  <a:cxn ang="0">
                    <a:pos x="19" y="14"/>
                  </a:cxn>
                  <a:cxn ang="0">
                    <a:pos x="19" y="14"/>
                  </a:cxn>
                  <a:cxn ang="0">
                    <a:pos x="19" y="14"/>
                  </a:cxn>
                  <a:cxn ang="0">
                    <a:pos x="19" y="19"/>
                  </a:cxn>
                  <a:cxn ang="0">
                    <a:pos x="19" y="19"/>
                  </a:cxn>
                </a:cxnLst>
                <a:rect l="0" t="0" r="r" b="b"/>
                <a:pathLst>
                  <a:path w="19" h="24">
                    <a:moveTo>
                      <a:pt x="19" y="19"/>
                    </a:moveTo>
                    <a:lnTo>
                      <a:pt x="15" y="19"/>
                    </a:lnTo>
                    <a:lnTo>
                      <a:pt x="15" y="19"/>
                    </a:lnTo>
                    <a:lnTo>
                      <a:pt x="15" y="24"/>
                    </a:lnTo>
                    <a:lnTo>
                      <a:pt x="10" y="24"/>
                    </a:lnTo>
                    <a:lnTo>
                      <a:pt x="10" y="19"/>
                    </a:lnTo>
                    <a:lnTo>
                      <a:pt x="5" y="19"/>
                    </a:lnTo>
                    <a:lnTo>
                      <a:pt x="5" y="19"/>
                    </a:lnTo>
                    <a:lnTo>
                      <a:pt x="5" y="19"/>
                    </a:lnTo>
                    <a:lnTo>
                      <a:pt x="0" y="19"/>
                    </a:lnTo>
                    <a:lnTo>
                      <a:pt x="0" y="14"/>
                    </a:lnTo>
                    <a:lnTo>
                      <a:pt x="0" y="14"/>
                    </a:lnTo>
                    <a:lnTo>
                      <a:pt x="0" y="14"/>
                    </a:lnTo>
                    <a:lnTo>
                      <a:pt x="0" y="9"/>
                    </a:lnTo>
                    <a:lnTo>
                      <a:pt x="0" y="9"/>
                    </a:lnTo>
                    <a:lnTo>
                      <a:pt x="0" y="5"/>
                    </a:lnTo>
                    <a:lnTo>
                      <a:pt x="0" y="5"/>
                    </a:lnTo>
                    <a:lnTo>
                      <a:pt x="0" y="5"/>
                    </a:lnTo>
                    <a:lnTo>
                      <a:pt x="5" y="5"/>
                    </a:lnTo>
                    <a:lnTo>
                      <a:pt x="5" y="0"/>
                    </a:lnTo>
                    <a:lnTo>
                      <a:pt x="5" y="0"/>
                    </a:lnTo>
                    <a:lnTo>
                      <a:pt x="10" y="0"/>
                    </a:lnTo>
                    <a:lnTo>
                      <a:pt x="10" y="0"/>
                    </a:lnTo>
                    <a:lnTo>
                      <a:pt x="15" y="0"/>
                    </a:lnTo>
                    <a:lnTo>
                      <a:pt x="15" y="0"/>
                    </a:lnTo>
                    <a:lnTo>
                      <a:pt x="15" y="0"/>
                    </a:lnTo>
                    <a:lnTo>
                      <a:pt x="19" y="5"/>
                    </a:lnTo>
                    <a:lnTo>
                      <a:pt x="19" y="5"/>
                    </a:lnTo>
                    <a:lnTo>
                      <a:pt x="19" y="5"/>
                    </a:lnTo>
                    <a:lnTo>
                      <a:pt x="19" y="9"/>
                    </a:lnTo>
                    <a:lnTo>
                      <a:pt x="19" y="9"/>
                    </a:lnTo>
                    <a:lnTo>
                      <a:pt x="19" y="9"/>
                    </a:lnTo>
                    <a:lnTo>
                      <a:pt x="19" y="14"/>
                    </a:lnTo>
                    <a:lnTo>
                      <a:pt x="19" y="14"/>
                    </a:lnTo>
                    <a:lnTo>
                      <a:pt x="19" y="14"/>
                    </a:lnTo>
                    <a:lnTo>
                      <a:pt x="19" y="19"/>
                    </a:lnTo>
                    <a:lnTo>
                      <a:pt x="19" y="19"/>
                    </a:lnTo>
                    <a:close/>
                  </a:path>
                </a:pathLst>
              </a:custGeom>
              <a:solidFill>
                <a:srgbClr val="000000"/>
              </a:solidFill>
              <a:ln w="7938">
                <a:solidFill>
                  <a:srgbClr val="000000"/>
                </a:solidFill>
                <a:prstDash val="solid"/>
                <a:round/>
                <a:headEnd/>
                <a:tailEnd/>
              </a:ln>
            </p:spPr>
            <p:txBody>
              <a:bodyPr/>
              <a:lstStyle/>
              <a:p>
                <a:endParaRPr lang="fr-FR"/>
              </a:p>
            </p:txBody>
          </p:sp>
          <p:sp>
            <p:nvSpPr>
              <p:cNvPr id="1576" name="Line 1599"/>
              <p:cNvSpPr>
                <a:spLocks noChangeShapeType="1"/>
              </p:cNvSpPr>
              <p:nvPr/>
            </p:nvSpPr>
            <p:spPr bwMode="auto">
              <a:xfrm rot="2966587" flipV="1">
                <a:off x="4281" y="2487"/>
                <a:ext cx="58" cy="43"/>
              </a:xfrm>
              <a:prstGeom prst="line">
                <a:avLst/>
              </a:prstGeom>
              <a:noFill/>
              <a:ln w="7938">
                <a:solidFill>
                  <a:srgbClr val="000000"/>
                </a:solidFill>
                <a:round/>
                <a:headEnd/>
                <a:tailEnd/>
              </a:ln>
            </p:spPr>
            <p:txBody>
              <a:bodyPr/>
              <a:lstStyle/>
              <a:p>
                <a:endParaRPr lang="fr-FR"/>
              </a:p>
            </p:txBody>
          </p:sp>
          <p:sp>
            <p:nvSpPr>
              <p:cNvPr id="1577" name="Line 1600"/>
              <p:cNvSpPr>
                <a:spLocks noChangeShapeType="1"/>
              </p:cNvSpPr>
              <p:nvPr/>
            </p:nvSpPr>
            <p:spPr bwMode="auto">
              <a:xfrm rot="24566587">
                <a:off x="4286" y="2482"/>
                <a:ext cx="48" cy="53"/>
              </a:xfrm>
              <a:prstGeom prst="line">
                <a:avLst/>
              </a:prstGeom>
              <a:noFill/>
              <a:ln w="7938">
                <a:solidFill>
                  <a:srgbClr val="000000"/>
                </a:solidFill>
                <a:round/>
                <a:headEnd/>
                <a:tailEnd/>
              </a:ln>
            </p:spPr>
            <p:txBody>
              <a:bodyPr/>
              <a:lstStyle/>
              <a:p>
                <a:endParaRPr lang="fr-FR"/>
              </a:p>
            </p:txBody>
          </p:sp>
          <p:sp>
            <p:nvSpPr>
              <p:cNvPr id="1578" name="Freeform 1601"/>
              <p:cNvSpPr>
                <a:spLocks/>
              </p:cNvSpPr>
              <p:nvPr/>
            </p:nvSpPr>
            <p:spPr bwMode="auto">
              <a:xfrm rot="24566587">
                <a:off x="4286" y="2566"/>
                <a:ext cx="25" cy="24"/>
              </a:xfrm>
              <a:custGeom>
                <a:avLst/>
                <a:gdLst/>
                <a:ahLst/>
                <a:cxnLst>
                  <a:cxn ang="0">
                    <a:pos x="20" y="19"/>
                  </a:cxn>
                  <a:cxn ang="0">
                    <a:pos x="20" y="24"/>
                  </a:cxn>
                  <a:cxn ang="0">
                    <a:pos x="15" y="24"/>
                  </a:cxn>
                  <a:cxn ang="0">
                    <a:pos x="15" y="24"/>
                  </a:cxn>
                  <a:cxn ang="0">
                    <a:pos x="10" y="24"/>
                  </a:cxn>
                  <a:cxn ang="0">
                    <a:pos x="10" y="24"/>
                  </a:cxn>
                  <a:cxn ang="0">
                    <a:pos x="10" y="24"/>
                  </a:cxn>
                  <a:cxn ang="0">
                    <a:pos x="5" y="19"/>
                  </a:cxn>
                  <a:cxn ang="0">
                    <a:pos x="5" y="19"/>
                  </a:cxn>
                  <a:cxn ang="0">
                    <a:pos x="5" y="19"/>
                  </a:cxn>
                  <a:cxn ang="0">
                    <a:pos x="5" y="19"/>
                  </a:cxn>
                  <a:cxn ang="0">
                    <a:pos x="0" y="14"/>
                  </a:cxn>
                  <a:cxn ang="0">
                    <a:pos x="0" y="14"/>
                  </a:cxn>
                  <a:cxn ang="0">
                    <a:pos x="0" y="9"/>
                  </a:cxn>
                  <a:cxn ang="0">
                    <a:pos x="0" y="9"/>
                  </a:cxn>
                  <a:cxn ang="0">
                    <a:pos x="0" y="9"/>
                  </a:cxn>
                  <a:cxn ang="0">
                    <a:pos x="5" y="4"/>
                  </a:cxn>
                  <a:cxn ang="0">
                    <a:pos x="5" y="4"/>
                  </a:cxn>
                  <a:cxn ang="0">
                    <a:pos x="5" y="4"/>
                  </a:cxn>
                  <a:cxn ang="0">
                    <a:pos x="5" y="4"/>
                  </a:cxn>
                  <a:cxn ang="0">
                    <a:pos x="10" y="0"/>
                  </a:cxn>
                  <a:cxn ang="0">
                    <a:pos x="10" y="0"/>
                  </a:cxn>
                  <a:cxn ang="0">
                    <a:pos x="15" y="0"/>
                  </a:cxn>
                  <a:cxn ang="0">
                    <a:pos x="15" y="0"/>
                  </a:cxn>
                  <a:cxn ang="0">
                    <a:pos x="15" y="0"/>
                  </a:cxn>
                  <a:cxn ang="0">
                    <a:pos x="20" y="4"/>
                  </a:cxn>
                  <a:cxn ang="0">
                    <a:pos x="20" y="4"/>
                  </a:cxn>
                  <a:cxn ang="0">
                    <a:pos x="20" y="4"/>
                  </a:cxn>
                  <a:cxn ang="0">
                    <a:pos x="20" y="9"/>
                  </a:cxn>
                  <a:cxn ang="0">
                    <a:pos x="25" y="9"/>
                  </a:cxn>
                  <a:cxn ang="0">
                    <a:pos x="25" y="9"/>
                  </a:cxn>
                  <a:cxn ang="0">
                    <a:pos x="25" y="14"/>
                  </a:cxn>
                  <a:cxn ang="0">
                    <a:pos x="25" y="14"/>
                  </a:cxn>
                  <a:cxn ang="0">
                    <a:pos x="25" y="14"/>
                  </a:cxn>
                  <a:cxn ang="0">
                    <a:pos x="20" y="19"/>
                  </a:cxn>
                  <a:cxn ang="0">
                    <a:pos x="20" y="19"/>
                  </a:cxn>
                  <a:cxn ang="0">
                    <a:pos x="20" y="19"/>
                  </a:cxn>
                </a:cxnLst>
                <a:rect l="0" t="0" r="r" b="b"/>
                <a:pathLst>
                  <a:path w="25" h="24">
                    <a:moveTo>
                      <a:pt x="20" y="19"/>
                    </a:moveTo>
                    <a:lnTo>
                      <a:pt x="20" y="24"/>
                    </a:lnTo>
                    <a:lnTo>
                      <a:pt x="15" y="24"/>
                    </a:lnTo>
                    <a:lnTo>
                      <a:pt x="15" y="24"/>
                    </a:lnTo>
                    <a:lnTo>
                      <a:pt x="10" y="24"/>
                    </a:lnTo>
                    <a:lnTo>
                      <a:pt x="10" y="24"/>
                    </a:lnTo>
                    <a:lnTo>
                      <a:pt x="10" y="24"/>
                    </a:lnTo>
                    <a:lnTo>
                      <a:pt x="5" y="19"/>
                    </a:lnTo>
                    <a:lnTo>
                      <a:pt x="5" y="19"/>
                    </a:lnTo>
                    <a:lnTo>
                      <a:pt x="5" y="19"/>
                    </a:lnTo>
                    <a:lnTo>
                      <a:pt x="5" y="19"/>
                    </a:lnTo>
                    <a:lnTo>
                      <a:pt x="0" y="14"/>
                    </a:lnTo>
                    <a:lnTo>
                      <a:pt x="0" y="14"/>
                    </a:lnTo>
                    <a:lnTo>
                      <a:pt x="0" y="9"/>
                    </a:lnTo>
                    <a:lnTo>
                      <a:pt x="0" y="9"/>
                    </a:lnTo>
                    <a:lnTo>
                      <a:pt x="0" y="9"/>
                    </a:lnTo>
                    <a:lnTo>
                      <a:pt x="5" y="4"/>
                    </a:lnTo>
                    <a:lnTo>
                      <a:pt x="5" y="4"/>
                    </a:lnTo>
                    <a:lnTo>
                      <a:pt x="5" y="4"/>
                    </a:lnTo>
                    <a:lnTo>
                      <a:pt x="5" y="4"/>
                    </a:lnTo>
                    <a:lnTo>
                      <a:pt x="10" y="0"/>
                    </a:lnTo>
                    <a:lnTo>
                      <a:pt x="10" y="0"/>
                    </a:lnTo>
                    <a:lnTo>
                      <a:pt x="15" y="0"/>
                    </a:lnTo>
                    <a:lnTo>
                      <a:pt x="15" y="0"/>
                    </a:lnTo>
                    <a:lnTo>
                      <a:pt x="15" y="0"/>
                    </a:lnTo>
                    <a:lnTo>
                      <a:pt x="20" y="4"/>
                    </a:lnTo>
                    <a:lnTo>
                      <a:pt x="20" y="4"/>
                    </a:lnTo>
                    <a:lnTo>
                      <a:pt x="20" y="4"/>
                    </a:lnTo>
                    <a:lnTo>
                      <a:pt x="20" y="9"/>
                    </a:lnTo>
                    <a:lnTo>
                      <a:pt x="25" y="9"/>
                    </a:lnTo>
                    <a:lnTo>
                      <a:pt x="25" y="9"/>
                    </a:lnTo>
                    <a:lnTo>
                      <a:pt x="25" y="14"/>
                    </a:lnTo>
                    <a:lnTo>
                      <a:pt x="25" y="14"/>
                    </a:lnTo>
                    <a:lnTo>
                      <a:pt x="25" y="14"/>
                    </a:lnTo>
                    <a:lnTo>
                      <a:pt x="20" y="19"/>
                    </a:lnTo>
                    <a:lnTo>
                      <a:pt x="20" y="19"/>
                    </a:lnTo>
                    <a:lnTo>
                      <a:pt x="20" y="19"/>
                    </a:lnTo>
                    <a:close/>
                  </a:path>
                </a:pathLst>
              </a:custGeom>
              <a:solidFill>
                <a:srgbClr val="000000"/>
              </a:solidFill>
              <a:ln w="7938">
                <a:solidFill>
                  <a:srgbClr val="000000"/>
                </a:solidFill>
                <a:prstDash val="solid"/>
                <a:round/>
                <a:headEnd/>
                <a:tailEnd/>
              </a:ln>
            </p:spPr>
            <p:txBody>
              <a:bodyPr/>
              <a:lstStyle/>
              <a:p>
                <a:endParaRPr lang="fr-FR"/>
              </a:p>
            </p:txBody>
          </p:sp>
          <p:sp>
            <p:nvSpPr>
              <p:cNvPr id="1579" name="Line 1602"/>
              <p:cNvSpPr>
                <a:spLocks noChangeShapeType="1"/>
              </p:cNvSpPr>
              <p:nvPr/>
            </p:nvSpPr>
            <p:spPr bwMode="auto">
              <a:xfrm rot="2966587" flipV="1">
                <a:off x="4272" y="2556"/>
                <a:ext cx="53" cy="43"/>
              </a:xfrm>
              <a:prstGeom prst="line">
                <a:avLst/>
              </a:prstGeom>
              <a:noFill/>
              <a:ln w="7938">
                <a:solidFill>
                  <a:srgbClr val="000000"/>
                </a:solidFill>
                <a:round/>
                <a:headEnd/>
                <a:tailEnd/>
              </a:ln>
            </p:spPr>
            <p:txBody>
              <a:bodyPr/>
              <a:lstStyle/>
              <a:p>
                <a:endParaRPr lang="fr-FR"/>
              </a:p>
            </p:txBody>
          </p:sp>
          <p:sp>
            <p:nvSpPr>
              <p:cNvPr id="1580" name="Line 1603"/>
              <p:cNvSpPr>
                <a:spLocks noChangeShapeType="1"/>
              </p:cNvSpPr>
              <p:nvPr/>
            </p:nvSpPr>
            <p:spPr bwMode="auto">
              <a:xfrm rot="24566587">
                <a:off x="4277" y="2551"/>
                <a:ext cx="43" cy="53"/>
              </a:xfrm>
              <a:prstGeom prst="line">
                <a:avLst/>
              </a:prstGeom>
              <a:noFill/>
              <a:ln w="7938">
                <a:solidFill>
                  <a:srgbClr val="000000"/>
                </a:solidFill>
                <a:round/>
                <a:headEnd/>
                <a:tailEnd/>
              </a:ln>
            </p:spPr>
            <p:txBody>
              <a:bodyPr/>
              <a:lstStyle/>
              <a:p>
                <a:endParaRPr lang="fr-FR"/>
              </a:p>
            </p:txBody>
          </p:sp>
          <p:sp>
            <p:nvSpPr>
              <p:cNvPr id="1581" name="Freeform 1604"/>
              <p:cNvSpPr>
                <a:spLocks/>
              </p:cNvSpPr>
              <p:nvPr/>
            </p:nvSpPr>
            <p:spPr bwMode="auto">
              <a:xfrm rot="24566587">
                <a:off x="4331" y="2541"/>
                <a:ext cx="19" cy="19"/>
              </a:xfrm>
              <a:custGeom>
                <a:avLst/>
                <a:gdLst/>
                <a:ahLst/>
                <a:cxnLst>
                  <a:cxn ang="0">
                    <a:pos x="15" y="19"/>
                  </a:cxn>
                  <a:cxn ang="0">
                    <a:pos x="15" y="19"/>
                  </a:cxn>
                  <a:cxn ang="0">
                    <a:pos x="15" y="19"/>
                  </a:cxn>
                  <a:cxn ang="0">
                    <a:pos x="10" y="19"/>
                  </a:cxn>
                  <a:cxn ang="0">
                    <a:pos x="10" y="19"/>
                  </a:cxn>
                  <a:cxn ang="0">
                    <a:pos x="5" y="19"/>
                  </a:cxn>
                  <a:cxn ang="0">
                    <a:pos x="5" y="19"/>
                  </a:cxn>
                  <a:cxn ang="0">
                    <a:pos x="5" y="19"/>
                  </a:cxn>
                  <a:cxn ang="0">
                    <a:pos x="0" y="19"/>
                  </a:cxn>
                  <a:cxn ang="0">
                    <a:pos x="0" y="19"/>
                  </a:cxn>
                  <a:cxn ang="0">
                    <a:pos x="0" y="14"/>
                  </a:cxn>
                  <a:cxn ang="0">
                    <a:pos x="0" y="14"/>
                  </a:cxn>
                  <a:cxn ang="0">
                    <a:pos x="0" y="14"/>
                  </a:cxn>
                  <a:cxn ang="0">
                    <a:pos x="0" y="9"/>
                  </a:cxn>
                  <a:cxn ang="0">
                    <a:pos x="0" y="9"/>
                  </a:cxn>
                  <a:cxn ang="0">
                    <a:pos x="0" y="4"/>
                  </a:cxn>
                  <a:cxn ang="0">
                    <a:pos x="0" y="4"/>
                  </a:cxn>
                  <a:cxn ang="0">
                    <a:pos x="0" y="4"/>
                  </a:cxn>
                  <a:cxn ang="0">
                    <a:pos x="0" y="4"/>
                  </a:cxn>
                  <a:cxn ang="0">
                    <a:pos x="5" y="0"/>
                  </a:cxn>
                  <a:cxn ang="0">
                    <a:pos x="5" y="0"/>
                  </a:cxn>
                  <a:cxn ang="0">
                    <a:pos x="5" y="0"/>
                  </a:cxn>
                  <a:cxn ang="0">
                    <a:pos x="10" y="0"/>
                  </a:cxn>
                  <a:cxn ang="0">
                    <a:pos x="10" y="0"/>
                  </a:cxn>
                  <a:cxn ang="0">
                    <a:pos x="15" y="0"/>
                  </a:cxn>
                  <a:cxn ang="0">
                    <a:pos x="15" y="0"/>
                  </a:cxn>
                  <a:cxn ang="0">
                    <a:pos x="15" y="4"/>
                  </a:cxn>
                  <a:cxn ang="0">
                    <a:pos x="15" y="4"/>
                  </a:cxn>
                  <a:cxn ang="0">
                    <a:pos x="19" y="4"/>
                  </a:cxn>
                  <a:cxn ang="0">
                    <a:pos x="19" y="9"/>
                  </a:cxn>
                  <a:cxn ang="0">
                    <a:pos x="19" y="9"/>
                  </a:cxn>
                  <a:cxn ang="0">
                    <a:pos x="19" y="9"/>
                  </a:cxn>
                  <a:cxn ang="0">
                    <a:pos x="19" y="14"/>
                  </a:cxn>
                  <a:cxn ang="0">
                    <a:pos x="19" y="14"/>
                  </a:cxn>
                  <a:cxn ang="0">
                    <a:pos x="19" y="14"/>
                  </a:cxn>
                  <a:cxn ang="0">
                    <a:pos x="15" y="19"/>
                  </a:cxn>
                  <a:cxn ang="0">
                    <a:pos x="15" y="19"/>
                  </a:cxn>
                </a:cxnLst>
                <a:rect l="0" t="0" r="r" b="b"/>
                <a:pathLst>
                  <a:path w="19" h="19">
                    <a:moveTo>
                      <a:pt x="15" y="19"/>
                    </a:moveTo>
                    <a:lnTo>
                      <a:pt x="15" y="19"/>
                    </a:lnTo>
                    <a:lnTo>
                      <a:pt x="15" y="19"/>
                    </a:lnTo>
                    <a:lnTo>
                      <a:pt x="10" y="19"/>
                    </a:lnTo>
                    <a:lnTo>
                      <a:pt x="10" y="19"/>
                    </a:lnTo>
                    <a:lnTo>
                      <a:pt x="5" y="19"/>
                    </a:lnTo>
                    <a:lnTo>
                      <a:pt x="5" y="19"/>
                    </a:lnTo>
                    <a:lnTo>
                      <a:pt x="5" y="19"/>
                    </a:lnTo>
                    <a:lnTo>
                      <a:pt x="0" y="19"/>
                    </a:lnTo>
                    <a:lnTo>
                      <a:pt x="0" y="19"/>
                    </a:lnTo>
                    <a:lnTo>
                      <a:pt x="0" y="14"/>
                    </a:lnTo>
                    <a:lnTo>
                      <a:pt x="0" y="14"/>
                    </a:lnTo>
                    <a:lnTo>
                      <a:pt x="0" y="14"/>
                    </a:lnTo>
                    <a:lnTo>
                      <a:pt x="0" y="9"/>
                    </a:lnTo>
                    <a:lnTo>
                      <a:pt x="0" y="9"/>
                    </a:lnTo>
                    <a:lnTo>
                      <a:pt x="0" y="4"/>
                    </a:lnTo>
                    <a:lnTo>
                      <a:pt x="0" y="4"/>
                    </a:lnTo>
                    <a:lnTo>
                      <a:pt x="0" y="4"/>
                    </a:lnTo>
                    <a:lnTo>
                      <a:pt x="0" y="4"/>
                    </a:lnTo>
                    <a:lnTo>
                      <a:pt x="5" y="0"/>
                    </a:lnTo>
                    <a:lnTo>
                      <a:pt x="5" y="0"/>
                    </a:lnTo>
                    <a:lnTo>
                      <a:pt x="5" y="0"/>
                    </a:lnTo>
                    <a:lnTo>
                      <a:pt x="10" y="0"/>
                    </a:lnTo>
                    <a:lnTo>
                      <a:pt x="10" y="0"/>
                    </a:lnTo>
                    <a:lnTo>
                      <a:pt x="15" y="0"/>
                    </a:lnTo>
                    <a:lnTo>
                      <a:pt x="15" y="0"/>
                    </a:lnTo>
                    <a:lnTo>
                      <a:pt x="15" y="4"/>
                    </a:lnTo>
                    <a:lnTo>
                      <a:pt x="15" y="4"/>
                    </a:lnTo>
                    <a:lnTo>
                      <a:pt x="19" y="4"/>
                    </a:lnTo>
                    <a:lnTo>
                      <a:pt x="19" y="9"/>
                    </a:lnTo>
                    <a:lnTo>
                      <a:pt x="19" y="9"/>
                    </a:lnTo>
                    <a:lnTo>
                      <a:pt x="19" y="9"/>
                    </a:lnTo>
                    <a:lnTo>
                      <a:pt x="19" y="14"/>
                    </a:lnTo>
                    <a:lnTo>
                      <a:pt x="19" y="14"/>
                    </a:lnTo>
                    <a:lnTo>
                      <a:pt x="19" y="14"/>
                    </a:lnTo>
                    <a:lnTo>
                      <a:pt x="15" y="19"/>
                    </a:lnTo>
                    <a:lnTo>
                      <a:pt x="15" y="19"/>
                    </a:lnTo>
                    <a:close/>
                  </a:path>
                </a:pathLst>
              </a:custGeom>
              <a:solidFill>
                <a:srgbClr val="000000"/>
              </a:solidFill>
              <a:ln w="7938">
                <a:solidFill>
                  <a:srgbClr val="000000"/>
                </a:solidFill>
                <a:prstDash val="solid"/>
                <a:round/>
                <a:headEnd/>
                <a:tailEnd/>
              </a:ln>
            </p:spPr>
            <p:txBody>
              <a:bodyPr/>
              <a:lstStyle/>
              <a:p>
                <a:endParaRPr lang="fr-FR"/>
              </a:p>
            </p:txBody>
          </p:sp>
          <p:sp>
            <p:nvSpPr>
              <p:cNvPr id="1582" name="Line 1605"/>
              <p:cNvSpPr>
                <a:spLocks noChangeShapeType="1"/>
              </p:cNvSpPr>
              <p:nvPr/>
            </p:nvSpPr>
            <p:spPr bwMode="auto">
              <a:xfrm rot="2966587" flipV="1">
                <a:off x="4312" y="2529"/>
                <a:ext cx="53" cy="43"/>
              </a:xfrm>
              <a:prstGeom prst="line">
                <a:avLst/>
              </a:prstGeom>
              <a:noFill/>
              <a:ln w="7938">
                <a:solidFill>
                  <a:srgbClr val="000000"/>
                </a:solidFill>
                <a:round/>
                <a:headEnd/>
                <a:tailEnd/>
              </a:ln>
            </p:spPr>
            <p:txBody>
              <a:bodyPr/>
              <a:lstStyle/>
              <a:p>
                <a:endParaRPr lang="fr-FR"/>
              </a:p>
            </p:txBody>
          </p:sp>
          <p:sp>
            <p:nvSpPr>
              <p:cNvPr id="1583" name="Line 1606"/>
              <p:cNvSpPr>
                <a:spLocks noChangeShapeType="1"/>
              </p:cNvSpPr>
              <p:nvPr/>
            </p:nvSpPr>
            <p:spPr bwMode="auto">
              <a:xfrm rot="24566587">
                <a:off x="4317" y="2524"/>
                <a:ext cx="43" cy="53"/>
              </a:xfrm>
              <a:prstGeom prst="line">
                <a:avLst/>
              </a:prstGeom>
              <a:noFill/>
              <a:ln w="7938">
                <a:solidFill>
                  <a:srgbClr val="000000"/>
                </a:solidFill>
                <a:round/>
                <a:headEnd/>
                <a:tailEnd/>
              </a:ln>
            </p:spPr>
            <p:txBody>
              <a:bodyPr/>
              <a:lstStyle/>
              <a:p>
                <a:endParaRPr lang="fr-FR"/>
              </a:p>
            </p:txBody>
          </p:sp>
          <p:sp>
            <p:nvSpPr>
              <p:cNvPr id="1584" name="Freeform 1607"/>
              <p:cNvSpPr>
                <a:spLocks/>
              </p:cNvSpPr>
              <p:nvPr/>
            </p:nvSpPr>
            <p:spPr bwMode="auto">
              <a:xfrm rot="24566587">
                <a:off x="4321" y="2603"/>
                <a:ext cx="24" cy="67"/>
              </a:xfrm>
              <a:custGeom>
                <a:avLst/>
                <a:gdLst/>
                <a:ahLst/>
                <a:cxnLst>
                  <a:cxn ang="0">
                    <a:pos x="14" y="0"/>
                  </a:cxn>
                  <a:cxn ang="0">
                    <a:pos x="14" y="0"/>
                  </a:cxn>
                  <a:cxn ang="0">
                    <a:pos x="14" y="5"/>
                  </a:cxn>
                  <a:cxn ang="0">
                    <a:pos x="19" y="5"/>
                  </a:cxn>
                  <a:cxn ang="0">
                    <a:pos x="19" y="10"/>
                  </a:cxn>
                  <a:cxn ang="0">
                    <a:pos x="19" y="10"/>
                  </a:cxn>
                  <a:cxn ang="0">
                    <a:pos x="19" y="14"/>
                  </a:cxn>
                  <a:cxn ang="0">
                    <a:pos x="24" y="19"/>
                  </a:cxn>
                  <a:cxn ang="0">
                    <a:pos x="24" y="24"/>
                  </a:cxn>
                  <a:cxn ang="0">
                    <a:pos x="24" y="29"/>
                  </a:cxn>
                  <a:cxn ang="0">
                    <a:pos x="24" y="34"/>
                  </a:cxn>
                  <a:cxn ang="0">
                    <a:pos x="24" y="34"/>
                  </a:cxn>
                  <a:cxn ang="0">
                    <a:pos x="24" y="38"/>
                  </a:cxn>
                  <a:cxn ang="0">
                    <a:pos x="24" y="43"/>
                  </a:cxn>
                  <a:cxn ang="0">
                    <a:pos x="24" y="48"/>
                  </a:cxn>
                  <a:cxn ang="0">
                    <a:pos x="19" y="53"/>
                  </a:cxn>
                  <a:cxn ang="0">
                    <a:pos x="19" y="58"/>
                  </a:cxn>
                  <a:cxn ang="0">
                    <a:pos x="19" y="63"/>
                  </a:cxn>
                  <a:cxn ang="0">
                    <a:pos x="14" y="63"/>
                  </a:cxn>
                  <a:cxn ang="0">
                    <a:pos x="14" y="67"/>
                  </a:cxn>
                  <a:cxn ang="0">
                    <a:pos x="14" y="67"/>
                  </a:cxn>
                  <a:cxn ang="0">
                    <a:pos x="9" y="67"/>
                  </a:cxn>
                  <a:cxn ang="0">
                    <a:pos x="9" y="67"/>
                  </a:cxn>
                  <a:cxn ang="0">
                    <a:pos x="9" y="67"/>
                  </a:cxn>
                  <a:cxn ang="0">
                    <a:pos x="9" y="67"/>
                  </a:cxn>
                  <a:cxn ang="0">
                    <a:pos x="5" y="63"/>
                  </a:cxn>
                  <a:cxn ang="0">
                    <a:pos x="5" y="63"/>
                  </a:cxn>
                  <a:cxn ang="0">
                    <a:pos x="5" y="58"/>
                  </a:cxn>
                  <a:cxn ang="0">
                    <a:pos x="5" y="53"/>
                  </a:cxn>
                  <a:cxn ang="0">
                    <a:pos x="0" y="48"/>
                  </a:cxn>
                  <a:cxn ang="0">
                    <a:pos x="0" y="43"/>
                  </a:cxn>
                  <a:cxn ang="0">
                    <a:pos x="0" y="38"/>
                  </a:cxn>
                  <a:cxn ang="0">
                    <a:pos x="0" y="34"/>
                  </a:cxn>
                  <a:cxn ang="0">
                    <a:pos x="0" y="34"/>
                  </a:cxn>
                  <a:cxn ang="0">
                    <a:pos x="0" y="29"/>
                  </a:cxn>
                  <a:cxn ang="0">
                    <a:pos x="0" y="24"/>
                  </a:cxn>
                  <a:cxn ang="0">
                    <a:pos x="0" y="19"/>
                  </a:cxn>
                  <a:cxn ang="0">
                    <a:pos x="5" y="14"/>
                  </a:cxn>
                  <a:cxn ang="0">
                    <a:pos x="5" y="10"/>
                  </a:cxn>
                  <a:cxn ang="0">
                    <a:pos x="5" y="10"/>
                  </a:cxn>
                  <a:cxn ang="0">
                    <a:pos x="9" y="5"/>
                  </a:cxn>
                  <a:cxn ang="0">
                    <a:pos x="9" y="5"/>
                  </a:cxn>
                  <a:cxn ang="0">
                    <a:pos x="9" y="0"/>
                  </a:cxn>
                  <a:cxn ang="0">
                    <a:pos x="14" y="0"/>
                  </a:cxn>
                  <a:cxn ang="0">
                    <a:pos x="14" y="0"/>
                  </a:cxn>
                </a:cxnLst>
                <a:rect l="0" t="0" r="r" b="b"/>
                <a:pathLst>
                  <a:path w="24" h="67">
                    <a:moveTo>
                      <a:pt x="14" y="0"/>
                    </a:moveTo>
                    <a:lnTo>
                      <a:pt x="14" y="0"/>
                    </a:lnTo>
                    <a:lnTo>
                      <a:pt x="14" y="5"/>
                    </a:lnTo>
                    <a:lnTo>
                      <a:pt x="19" y="5"/>
                    </a:lnTo>
                    <a:lnTo>
                      <a:pt x="19" y="10"/>
                    </a:lnTo>
                    <a:lnTo>
                      <a:pt x="19" y="10"/>
                    </a:lnTo>
                    <a:lnTo>
                      <a:pt x="19" y="14"/>
                    </a:lnTo>
                    <a:lnTo>
                      <a:pt x="24" y="19"/>
                    </a:lnTo>
                    <a:lnTo>
                      <a:pt x="24" y="24"/>
                    </a:lnTo>
                    <a:lnTo>
                      <a:pt x="24" y="29"/>
                    </a:lnTo>
                    <a:lnTo>
                      <a:pt x="24" y="34"/>
                    </a:lnTo>
                    <a:lnTo>
                      <a:pt x="24" y="34"/>
                    </a:lnTo>
                    <a:lnTo>
                      <a:pt x="24" y="38"/>
                    </a:lnTo>
                    <a:lnTo>
                      <a:pt x="24" y="43"/>
                    </a:lnTo>
                    <a:lnTo>
                      <a:pt x="24" y="48"/>
                    </a:lnTo>
                    <a:lnTo>
                      <a:pt x="19" y="53"/>
                    </a:lnTo>
                    <a:lnTo>
                      <a:pt x="19" y="58"/>
                    </a:lnTo>
                    <a:lnTo>
                      <a:pt x="19" y="63"/>
                    </a:lnTo>
                    <a:lnTo>
                      <a:pt x="14" y="63"/>
                    </a:lnTo>
                    <a:lnTo>
                      <a:pt x="14" y="67"/>
                    </a:lnTo>
                    <a:lnTo>
                      <a:pt x="14" y="67"/>
                    </a:lnTo>
                    <a:lnTo>
                      <a:pt x="9" y="67"/>
                    </a:lnTo>
                    <a:lnTo>
                      <a:pt x="9" y="67"/>
                    </a:lnTo>
                    <a:lnTo>
                      <a:pt x="9" y="67"/>
                    </a:lnTo>
                    <a:lnTo>
                      <a:pt x="9" y="67"/>
                    </a:lnTo>
                    <a:lnTo>
                      <a:pt x="5" y="63"/>
                    </a:lnTo>
                    <a:lnTo>
                      <a:pt x="5" y="63"/>
                    </a:lnTo>
                    <a:lnTo>
                      <a:pt x="5" y="58"/>
                    </a:lnTo>
                    <a:lnTo>
                      <a:pt x="5" y="53"/>
                    </a:lnTo>
                    <a:lnTo>
                      <a:pt x="0" y="48"/>
                    </a:lnTo>
                    <a:lnTo>
                      <a:pt x="0" y="43"/>
                    </a:lnTo>
                    <a:lnTo>
                      <a:pt x="0" y="38"/>
                    </a:lnTo>
                    <a:lnTo>
                      <a:pt x="0" y="34"/>
                    </a:lnTo>
                    <a:lnTo>
                      <a:pt x="0" y="34"/>
                    </a:lnTo>
                    <a:lnTo>
                      <a:pt x="0" y="29"/>
                    </a:lnTo>
                    <a:lnTo>
                      <a:pt x="0" y="24"/>
                    </a:lnTo>
                    <a:lnTo>
                      <a:pt x="0" y="19"/>
                    </a:lnTo>
                    <a:lnTo>
                      <a:pt x="5" y="14"/>
                    </a:lnTo>
                    <a:lnTo>
                      <a:pt x="5" y="10"/>
                    </a:lnTo>
                    <a:lnTo>
                      <a:pt x="5" y="10"/>
                    </a:lnTo>
                    <a:lnTo>
                      <a:pt x="9" y="5"/>
                    </a:lnTo>
                    <a:lnTo>
                      <a:pt x="9" y="5"/>
                    </a:lnTo>
                    <a:lnTo>
                      <a:pt x="9" y="0"/>
                    </a:lnTo>
                    <a:lnTo>
                      <a:pt x="14" y="0"/>
                    </a:lnTo>
                    <a:lnTo>
                      <a:pt x="14"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85" name="Freeform 1608"/>
              <p:cNvSpPr>
                <a:spLocks/>
              </p:cNvSpPr>
              <p:nvPr/>
            </p:nvSpPr>
            <p:spPr bwMode="auto">
              <a:xfrm rot="24566587">
                <a:off x="4291" y="2437"/>
                <a:ext cx="53" cy="43"/>
              </a:xfrm>
              <a:custGeom>
                <a:avLst/>
                <a:gdLst/>
                <a:ahLst/>
                <a:cxnLst>
                  <a:cxn ang="0">
                    <a:pos x="53" y="0"/>
                  </a:cxn>
                  <a:cxn ang="0">
                    <a:pos x="53" y="0"/>
                  </a:cxn>
                  <a:cxn ang="0">
                    <a:pos x="53" y="5"/>
                  </a:cxn>
                  <a:cxn ang="0">
                    <a:pos x="53" y="5"/>
                  </a:cxn>
                  <a:cxn ang="0">
                    <a:pos x="53" y="9"/>
                  </a:cxn>
                  <a:cxn ang="0">
                    <a:pos x="53" y="14"/>
                  </a:cxn>
                  <a:cxn ang="0">
                    <a:pos x="48" y="14"/>
                  </a:cxn>
                  <a:cxn ang="0">
                    <a:pos x="48" y="19"/>
                  </a:cxn>
                  <a:cxn ang="0">
                    <a:pos x="43" y="24"/>
                  </a:cxn>
                  <a:cxn ang="0">
                    <a:pos x="39" y="24"/>
                  </a:cxn>
                  <a:cxn ang="0">
                    <a:pos x="34" y="29"/>
                  </a:cxn>
                  <a:cxn ang="0">
                    <a:pos x="34" y="29"/>
                  </a:cxn>
                  <a:cxn ang="0">
                    <a:pos x="29" y="33"/>
                  </a:cxn>
                  <a:cxn ang="0">
                    <a:pos x="24" y="33"/>
                  </a:cxn>
                  <a:cxn ang="0">
                    <a:pos x="24" y="38"/>
                  </a:cxn>
                  <a:cxn ang="0">
                    <a:pos x="19" y="38"/>
                  </a:cxn>
                  <a:cxn ang="0">
                    <a:pos x="15" y="43"/>
                  </a:cxn>
                  <a:cxn ang="0">
                    <a:pos x="10" y="43"/>
                  </a:cxn>
                  <a:cxn ang="0">
                    <a:pos x="10" y="43"/>
                  </a:cxn>
                  <a:cxn ang="0">
                    <a:pos x="5" y="43"/>
                  </a:cxn>
                  <a:cxn ang="0">
                    <a:pos x="5" y="43"/>
                  </a:cxn>
                  <a:cxn ang="0">
                    <a:pos x="0" y="43"/>
                  </a:cxn>
                  <a:cxn ang="0">
                    <a:pos x="0" y="43"/>
                  </a:cxn>
                  <a:cxn ang="0">
                    <a:pos x="0" y="38"/>
                  </a:cxn>
                  <a:cxn ang="0">
                    <a:pos x="0" y="38"/>
                  </a:cxn>
                  <a:cxn ang="0">
                    <a:pos x="0" y="33"/>
                  </a:cxn>
                  <a:cxn ang="0">
                    <a:pos x="0" y="33"/>
                  </a:cxn>
                  <a:cxn ang="0">
                    <a:pos x="5" y="29"/>
                  </a:cxn>
                  <a:cxn ang="0">
                    <a:pos x="5" y="24"/>
                  </a:cxn>
                  <a:cxn ang="0">
                    <a:pos x="10" y="24"/>
                  </a:cxn>
                  <a:cxn ang="0">
                    <a:pos x="15" y="19"/>
                  </a:cxn>
                  <a:cxn ang="0">
                    <a:pos x="15" y="14"/>
                  </a:cxn>
                  <a:cxn ang="0">
                    <a:pos x="19" y="9"/>
                  </a:cxn>
                  <a:cxn ang="0">
                    <a:pos x="19" y="9"/>
                  </a:cxn>
                  <a:cxn ang="0">
                    <a:pos x="24" y="9"/>
                  </a:cxn>
                  <a:cxn ang="0">
                    <a:pos x="29" y="5"/>
                  </a:cxn>
                  <a:cxn ang="0">
                    <a:pos x="34" y="5"/>
                  </a:cxn>
                  <a:cxn ang="0">
                    <a:pos x="39" y="0"/>
                  </a:cxn>
                  <a:cxn ang="0">
                    <a:pos x="39" y="0"/>
                  </a:cxn>
                  <a:cxn ang="0">
                    <a:pos x="43" y="0"/>
                  </a:cxn>
                  <a:cxn ang="0">
                    <a:pos x="48" y="0"/>
                  </a:cxn>
                  <a:cxn ang="0">
                    <a:pos x="48" y="0"/>
                  </a:cxn>
                  <a:cxn ang="0">
                    <a:pos x="53" y="0"/>
                  </a:cxn>
                  <a:cxn ang="0">
                    <a:pos x="53" y="0"/>
                  </a:cxn>
                  <a:cxn ang="0">
                    <a:pos x="53" y="0"/>
                  </a:cxn>
                </a:cxnLst>
                <a:rect l="0" t="0" r="r" b="b"/>
                <a:pathLst>
                  <a:path w="53" h="43">
                    <a:moveTo>
                      <a:pt x="53" y="0"/>
                    </a:moveTo>
                    <a:lnTo>
                      <a:pt x="53" y="0"/>
                    </a:lnTo>
                    <a:lnTo>
                      <a:pt x="53" y="5"/>
                    </a:lnTo>
                    <a:lnTo>
                      <a:pt x="53" y="5"/>
                    </a:lnTo>
                    <a:lnTo>
                      <a:pt x="53" y="9"/>
                    </a:lnTo>
                    <a:lnTo>
                      <a:pt x="53" y="14"/>
                    </a:lnTo>
                    <a:lnTo>
                      <a:pt x="48" y="14"/>
                    </a:lnTo>
                    <a:lnTo>
                      <a:pt x="48" y="19"/>
                    </a:lnTo>
                    <a:lnTo>
                      <a:pt x="43" y="24"/>
                    </a:lnTo>
                    <a:lnTo>
                      <a:pt x="39" y="24"/>
                    </a:lnTo>
                    <a:lnTo>
                      <a:pt x="34" y="29"/>
                    </a:lnTo>
                    <a:lnTo>
                      <a:pt x="34" y="29"/>
                    </a:lnTo>
                    <a:lnTo>
                      <a:pt x="29" y="33"/>
                    </a:lnTo>
                    <a:lnTo>
                      <a:pt x="24" y="33"/>
                    </a:lnTo>
                    <a:lnTo>
                      <a:pt x="24" y="38"/>
                    </a:lnTo>
                    <a:lnTo>
                      <a:pt x="19" y="38"/>
                    </a:lnTo>
                    <a:lnTo>
                      <a:pt x="15" y="43"/>
                    </a:lnTo>
                    <a:lnTo>
                      <a:pt x="10" y="43"/>
                    </a:lnTo>
                    <a:lnTo>
                      <a:pt x="10" y="43"/>
                    </a:lnTo>
                    <a:lnTo>
                      <a:pt x="5" y="43"/>
                    </a:lnTo>
                    <a:lnTo>
                      <a:pt x="5" y="43"/>
                    </a:lnTo>
                    <a:lnTo>
                      <a:pt x="0" y="43"/>
                    </a:lnTo>
                    <a:lnTo>
                      <a:pt x="0" y="43"/>
                    </a:lnTo>
                    <a:lnTo>
                      <a:pt x="0" y="38"/>
                    </a:lnTo>
                    <a:lnTo>
                      <a:pt x="0" y="38"/>
                    </a:lnTo>
                    <a:lnTo>
                      <a:pt x="0" y="33"/>
                    </a:lnTo>
                    <a:lnTo>
                      <a:pt x="0" y="33"/>
                    </a:lnTo>
                    <a:lnTo>
                      <a:pt x="5" y="29"/>
                    </a:lnTo>
                    <a:lnTo>
                      <a:pt x="5" y="24"/>
                    </a:lnTo>
                    <a:lnTo>
                      <a:pt x="10" y="24"/>
                    </a:lnTo>
                    <a:lnTo>
                      <a:pt x="15" y="19"/>
                    </a:lnTo>
                    <a:lnTo>
                      <a:pt x="15" y="14"/>
                    </a:lnTo>
                    <a:lnTo>
                      <a:pt x="19" y="9"/>
                    </a:lnTo>
                    <a:lnTo>
                      <a:pt x="19" y="9"/>
                    </a:lnTo>
                    <a:lnTo>
                      <a:pt x="24" y="9"/>
                    </a:lnTo>
                    <a:lnTo>
                      <a:pt x="29" y="5"/>
                    </a:lnTo>
                    <a:lnTo>
                      <a:pt x="34" y="5"/>
                    </a:lnTo>
                    <a:lnTo>
                      <a:pt x="39" y="0"/>
                    </a:lnTo>
                    <a:lnTo>
                      <a:pt x="39" y="0"/>
                    </a:lnTo>
                    <a:lnTo>
                      <a:pt x="43" y="0"/>
                    </a:lnTo>
                    <a:lnTo>
                      <a:pt x="48" y="0"/>
                    </a:lnTo>
                    <a:lnTo>
                      <a:pt x="48" y="0"/>
                    </a:lnTo>
                    <a:lnTo>
                      <a:pt x="53" y="0"/>
                    </a:lnTo>
                    <a:lnTo>
                      <a:pt x="53" y="0"/>
                    </a:lnTo>
                    <a:lnTo>
                      <a:pt x="53" y="0"/>
                    </a:lnTo>
                    <a:close/>
                  </a:path>
                </a:pathLst>
              </a:custGeom>
              <a:solidFill>
                <a:schemeClr val="folHlink"/>
              </a:solidFill>
              <a:ln w="20701">
                <a:solidFill>
                  <a:schemeClr val="folHlink"/>
                </a:solidFill>
                <a:prstDash val="solid"/>
                <a:round/>
                <a:headEnd/>
                <a:tailEnd/>
              </a:ln>
            </p:spPr>
            <p:txBody>
              <a:bodyPr/>
              <a:lstStyle/>
              <a:p>
                <a:endParaRPr lang="fr-FR"/>
              </a:p>
            </p:txBody>
          </p:sp>
          <p:sp>
            <p:nvSpPr>
              <p:cNvPr id="1586" name="Freeform 1609"/>
              <p:cNvSpPr>
                <a:spLocks/>
              </p:cNvSpPr>
              <p:nvPr/>
            </p:nvSpPr>
            <p:spPr bwMode="auto">
              <a:xfrm rot="24566587">
                <a:off x="4266" y="2616"/>
                <a:ext cx="62" cy="29"/>
              </a:xfrm>
              <a:custGeom>
                <a:avLst/>
                <a:gdLst/>
                <a:ahLst/>
                <a:cxnLst>
                  <a:cxn ang="0">
                    <a:pos x="0" y="20"/>
                  </a:cxn>
                  <a:cxn ang="0">
                    <a:pos x="0" y="20"/>
                  </a:cxn>
                  <a:cxn ang="0">
                    <a:pos x="0" y="20"/>
                  </a:cxn>
                  <a:cxn ang="0">
                    <a:pos x="0" y="15"/>
                  </a:cxn>
                  <a:cxn ang="0">
                    <a:pos x="5" y="15"/>
                  </a:cxn>
                  <a:cxn ang="0">
                    <a:pos x="9" y="10"/>
                  </a:cxn>
                  <a:cxn ang="0">
                    <a:pos x="9" y="10"/>
                  </a:cxn>
                  <a:cxn ang="0">
                    <a:pos x="14" y="5"/>
                  </a:cxn>
                  <a:cxn ang="0">
                    <a:pos x="19" y="5"/>
                  </a:cxn>
                  <a:cxn ang="0">
                    <a:pos x="24" y="5"/>
                  </a:cxn>
                  <a:cxn ang="0">
                    <a:pos x="29" y="0"/>
                  </a:cxn>
                  <a:cxn ang="0">
                    <a:pos x="29" y="0"/>
                  </a:cxn>
                  <a:cxn ang="0">
                    <a:pos x="33" y="0"/>
                  </a:cxn>
                  <a:cxn ang="0">
                    <a:pos x="38" y="0"/>
                  </a:cxn>
                  <a:cxn ang="0">
                    <a:pos x="43" y="0"/>
                  </a:cxn>
                  <a:cxn ang="0">
                    <a:pos x="48" y="0"/>
                  </a:cxn>
                  <a:cxn ang="0">
                    <a:pos x="53" y="0"/>
                  </a:cxn>
                  <a:cxn ang="0">
                    <a:pos x="57" y="0"/>
                  </a:cxn>
                  <a:cxn ang="0">
                    <a:pos x="57" y="0"/>
                  </a:cxn>
                  <a:cxn ang="0">
                    <a:pos x="62" y="0"/>
                  </a:cxn>
                  <a:cxn ang="0">
                    <a:pos x="62" y="0"/>
                  </a:cxn>
                  <a:cxn ang="0">
                    <a:pos x="62" y="5"/>
                  </a:cxn>
                  <a:cxn ang="0">
                    <a:pos x="62" y="5"/>
                  </a:cxn>
                  <a:cxn ang="0">
                    <a:pos x="62" y="5"/>
                  </a:cxn>
                  <a:cxn ang="0">
                    <a:pos x="62" y="5"/>
                  </a:cxn>
                  <a:cxn ang="0">
                    <a:pos x="62" y="10"/>
                  </a:cxn>
                  <a:cxn ang="0">
                    <a:pos x="62" y="10"/>
                  </a:cxn>
                  <a:cxn ang="0">
                    <a:pos x="57" y="15"/>
                  </a:cxn>
                  <a:cxn ang="0">
                    <a:pos x="53" y="15"/>
                  </a:cxn>
                  <a:cxn ang="0">
                    <a:pos x="48" y="20"/>
                  </a:cxn>
                  <a:cxn ang="0">
                    <a:pos x="43" y="20"/>
                  </a:cxn>
                  <a:cxn ang="0">
                    <a:pos x="38" y="20"/>
                  </a:cxn>
                  <a:cxn ang="0">
                    <a:pos x="33" y="24"/>
                  </a:cxn>
                  <a:cxn ang="0">
                    <a:pos x="33" y="24"/>
                  </a:cxn>
                  <a:cxn ang="0">
                    <a:pos x="29" y="24"/>
                  </a:cxn>
                  <a:cxn ang="0">
                    <a:pos x="24" y="24"/>
                  </a:cxn>
                  <a:cxn ang="0">
                    <a:pos x="19" y="24"/>
                  </a:cxn>
                  <a:cxn ang="0">
                    <a:pos x="14" y="29"/>
                  </a:cxn>
                  <a:cxn ang="0">
                    <a:pos x="9" y="29"/>
                  </a:cxn>
                  <a:cxn ang="0">
                    <a:pos x="9" y="24"/>
                  </a:cxn>
                  <a:cxn ang="0">
                    <a:pos x="5" y="24"/>
                  </a:cxn>
                  <a:cxn ang="0">
                    <a:pos x="5" y="24"/>
                  </a:cxn>
                  <a:cxn ang="0">
                    <a:pos x="0" y="24"/>
                  </a:cxn>
                  <a:cxn ang="0">
                    <a:pos x="0" y="20"/>
                  </a:cxn>
                  <a:cxn ang="0">
                    <a:pos x="0" y="20"/>
                  </a:cxn>
                </a:cxnLst>
                <a:rect l="0" t="0" r="r" b="b"/>
                <a:pathLst>
                  <a:path w="62" h="29">
                    <a:moveTo>
                      <a:pt x="0" y="20"/>
                    </a:moveTo>
                    <a:lnTo>
                      <a:pt x="0" y="20"/>
                    </a:lnTo>
                    <a:lnTo>
                      <a:pt x="0" y="20"/>
                    </a:lnTo>
                    <a:lnTo>
                      <a:pt x="0" y="15"/>
                    </a:lnTo>
                    <a:lnTo>
                      <a:pt x="5" y="15"/>
                    </a:lnTo>
                    <a:lnTo>
                      <a:pt x="9" y="10"/>
                    </a:lnTo>
                    <a:lnTo>
                      <a:pt x="9" y="10"/>
                    </a:lnTo>
                    <a:lnTo>
                      <a:pt x="14" y="5"/>
                    </a:lnTo>
                    <a:lnTo>
                      <a:pt x="19" y="5"/>
                    </a:lnTo>
                    <a:lnTo>
                      <a:pt x="24" y="5"/>
                    </a:lnTo>
                    <a:lnTo>
                      <a:pt x="29" y="0"/>
                    </a:lnTo>
                    <a:lnTo>
                      <a:pt x="29" y="0"/>
                    </a:lnTo>
                    <a:lnTo>
                      <a:pt x="33" y="0"/>
                    </a:lnTo>
                    <a:lnTo>
                      <a:pt x="38" y="0"/>
                    </a:lnTo>
                    <a:lnTo>
                      <a:pt x="43" y="0"/>
                    </a:lnTo>
                    <a:lnTo>
                      <a:pt x="48" y="0"/>
                    </a:lnTo>
                    <a:lnTo>
                      <a:pt x="53" y="0"/>
                    </a:lnTo>
                    <a:lnTo>
                      <a:pt x="57" y="0"/>
                    </a:lnTo>
                    <a:lnTo>
                      <a:pt x="57" y="0"/>
                    </a:lnTo>
                    <a:lnTo>
                      <a:pt x="62" y="0"/>
                    </a:lnTo>
                    <a:lnTo>
                      <a:pt x="62" y="0"/>
                    </a:lnTo>
                    <a:lnTo>
                      <a:pt x="62" y="5"/>
                    </a:lnTo>
                    <a:lnTo>
                      <a:pt x="62" y="5"/>
                    </a:lnTo>
                    <a:lnTo>
                      <a:pt x="62" y="5"/>
                    </a:lnTo>
                    <a:lnTo>
                      <a:pt x="62" y="5"/>
                    </a:lnTo>
                    <a:lnTo>
                      <a:pt x="62" y="10"/>
                    </a:lnTo>
                    <a:lnTo>
                      <a:pt x="62" y="10"/>
                    </a:lnTo>
                    <a:lnTo>
                      <a:pt x="57" y="15"/>
                    </a:lnTo>
                    <a:lnTo>
                      <a:pt x="53" y="15"/>
                    </a:lnTo>
                    <a:lnTo>
                      <a:pt x="48" y="20"/>
                    </a:lnTo>
                    <a:lnTo>
                      <a:pt x="43" y="20"/>
                    </a:lnTo>
                    <a:lnTo>
                      <a:pt x="38" y="20"/>
                    </a:lnTo>
                    <a:lnTo>
                      <a:pt x="33" y="24"/>
                    </a:lnTo>
                    <a:lnTo>
                      <a:pt x="33" y="24"/>
                    </a:lnTo>
                    <a:lnTo>
                      <a:pt x="29" y="24"/>
                    </a:lnTo>
                    <a:lnTo>
                      <a:pt x="24" y="24"/>
                    </a:lnTo>
                    <a:lnTo>
                      <a:pt x="19" y="24"/>
                    </a:lnTo>
                    <a:lnTo>
                      <a:pt x="14" y="29"/>
                    </a:lnTo>
                    <a:lnTo>
                      <a:pt x="9" y="29"/>
                    </a:lnTo>
                    <a:lnTo>
                      <a:pt x="9" y="24"/>
                    </a:lnTo>
                    <a:lnTo>
                      <a:pt x="5" y="24"/>
                    </a:lnTo>
                    <a:lnTo>
                      <a:pt x="5" y="24"/>
                    </a:lnTo>
                    <a:lnTo>
                      <a:pt x="0" y="24"/>
                    </a:lnTo>
                    <a:lnTo>
                      <a:pt x="0" y="20"/>
                    </a:lnTo>
                    <a:lnTo>
                      <a:pt x="0" y="20"/>
                    </a:lnTo>
                    <a:close/>
                  </a:path>
                </a:pathLst>
              </a:custGeom>
              <a:solidFill>
                <a:schemeClr val="folHlink"/>
              </a:solidFill>
              <a:ln w="20701">
                <a:solidFill>
                  <a:schemeClr val="folHlink"/>
                </a:solidFill>
                <a:prstDash val="solid"/>
                <a:round/>
                <a:headEnd/>
                <a:tailEnd/>
              </a:ln>
            </p:spPr>
            <p:txBody>
              <a:bodyPr/>
              <a:lstStyle/>
              <a:p>
                <a:endParaRPr lang="fr-FR"/>
              </a:p>
            </p:txBody>
          </p:sp>
        </p:grpSp>
      </p:grpSp>
      <p:sp>
        <p:nvSpPr>
          <p:cNvPr id="2705" name="Line 211"/>
          <p:cNvSpPr>
            <a:spLocks noChangeShapeType="1"/>
          </p:cNvSpPr>
          <p:nvPr/>
        </p:nvSpPr>
        <p:spPr bwMode="auto">
          <a:xfrm>
            <a:off x="3314696" y="1951554"/>
            <a:ext cx="1371600" cy="0"/>
          </a:xfrm>
          <a:prstGeom prst="line">
            <a:avLst/>
          </a:prstGeom>
          <a:noFill/>
          <a:ln w="28575">
            <a:solidFill>
              <a:schemeClr val="tx1"/>
            </a:solidFill>
            <a:round/>
            <a:headEnd/>
            <a:tailEnd type="stealth" w="lg" len="med"/>
          </a:ln>
          <a:effectLst/>
        </p:spPr>
        <p:txBody>
          <a:bodyPr wrap="none" anchor="ctr"/>
          <a:lstStyle/>
          <a:p>
            <a:pPr algn="l" rtl="0" eaLnBrk="0" fontAlgn="base" hangingPunct="0">
              <a:spcBef>
                <a:spcPct val="0"/>
              </a:spcBef>
              <a:spcAft>
                <a:spcPct val="0"/>
              </a:spcAft>
            </a:pPr>
            <a:endParaRPr lang="fr-FR" sz="1400" b="1" kern="1200" baseline="30000">
              <a:solidFill>
                <a:srgbClr val="000000"/>
              </a:solidFill>
              <a:latin typeface="Times New Roman" pitchFamily="18" charset="0"/>
              <a:ea typeface="+mn-ea"/>
              <a:cs typeface="+mn-cs"/>
            </a:endParaRPr>
          </a:p>
        </p:txBody>
      </p:sp>
      <p:graphicFrame>
        <p:nvGraphicFramePr>
          <p:cNvPr id="61442" name="Object 2"/>
          <p:cNvGraphicFramePr>
            <a:graphicFrameLocks noChangeAspect="1"/>
          </p:cNvGraphicFramePr>
          <p:nvPr/>
        </p:nvGraphicFramePr>
        <p:xfrm>
          <a:off x="1357290" y="1557061"/>
          <a:ext cx="1627187" cy="788987"/>
        </p:xfrm>
        <a:graphic>
          <a:graphicData uri="http://schemas.openxmlformats.org/presentationml/2006/ole">
            <p:oleObj spid="_x0000_s61442" name="ChemSketch" r:id="rId3" imgW="1627560" imgH="789480" progId="ACD.ChemSketch.20">
              <p:embed/>
            </p:oleObj>
          </a:graphicData>
        </a:graphic>
      </p:graphicFrame>
      <p:graphicFrame>
        <p:nvGraphicFramePr>
          <p:cNvPr id="61443" name="Object 3"/>
          <p:cNvGraphicFramePr>
            <a:graphicFrameLocks noChangeAspect="1"/>
          </p:cNvGraphicFramePr>
          <p:nvPr/>
        </p:nvGraphicFramePr>
        <p:xfrm>
          <a:off x="6155805" y="1557060"/>
          <a:ext cx="1520825" cy="788988"/>
        </p:xfrm>
        <a:graphic>
          <a:graphicData uri="http://schemas.openxmlformats.org/presentationml/2006/ole">
            <p:oleObj spid="_x0000_s61443" name="ChemSketch" r:id="rId4" imgW="1521000" imgH="789480" progId="ACD.ChemSketch.20">
              <p:embed/>
            </p:oleObj>
          </a:graphicData>
        </a:graphic>
      </p:graphicFrame>
      <p:sp>
        <p:nvSpPr>
          <p:cNvPr id="2709" name="Rectangle 2708"/>
          <p:cNvSpPr/>
          <p:nvPr/>
        </p:nvSpPr>
        <p:spPr>
          <a:xfrm>
            <a:off x="0" y="1751499"/>
            <a:ext cx="3571900" cy="400110"/>
          </a:xfrm>
          <a:prstGeom prst="rect">
            <a:avLst/>
          </a:prstGeom>
        </p:spPr>
        <p:txBody>
          <a:bodyPr wrap="square">
            <a:spAutoFit/>
          </a:bodyPr>
          <a:lstStyle/>
          <a:p>
            <a:r>
              <a:rPr lang="en-US" sz="2000" b="1" dirty="0" smtClean="0"/>
              <a:t>Ti(</a:t>
            </a:r>
            <a:r>
              <a:rPr lang="en-US" sz="2000" b="1" dirty="0" err="1" smtClean="0"/>
              <a:t>O</a:t>
            </a:r>
            <a:r>
              <a:rPr lang="en-US" sz="2000" b="1" baseline="30000" dirty="0" err="1" smtClean="0"/>
              <a:t>i</a:t>
            </a:r>
            <a:r>
              <a:rPr lang="en-US" sz="2000" b="1" dirty="0" err="1" smtClean="0"/>
              <a:t>Pr</a:t>
            </a:r>
            <a:r>
              <a:rPr lang="en-US" sz="2000" b="1" dirty="0" smtClean="0"/>
              <a:t>)</a:t>
            </a:r>
            <a:r>
              <a:rPr lang="en-US" sz="2000" b="1" baseline="-25000" dirty="0" smtClean="0"/>
              <a:t>4</a:t>
            </a:r>
            <a:r>
              <a:rPr lang="en-US" sz="2000" b="1" dirty="0" smtClean="0"/>
              <a:t>  +</a:t>
            </a:r>
            <a:endParaRPr lang="fr-FR" sz="2000" b="1" dirty="0"/>
          </a:p>
        </p:txBody>
      </p:sp>
      <p:sp>
        <p:nvSpPr>
          <p:cNvPr id="2710" name="Rectangle 2709"/>
          <p:cNvSpPr/>
          <p:nvPr/>
        </p:nvSpPr>
        <p:spPr>
          <a:xfrm>
            <a:off x="500034" y="2285992"/>
            <a:ext cx="3571900" cy="338554"/>
          </a:xfrm>
          <a:prstGeom prst="rect">
            <a:avLst/>
          </a:prstGeom>
        </p:spPr>
        <p:txBody>
          <a:bodyPr wrap="square">
            <a:spAutoFit/>
          </a:bodyPr>
          <a:lstStyle/>
          <a:p>
            <a:pPr algn="ctr"/>
            <a:r>
              <a:rPr lang="en-US" sz="1600" b="1" dirty="0" smtClean="0"/>
              <a:t>Solvent HEMA</a:t>
            </a:r>
            <a:endParaRPr lang="fr-FR" sz="1600" b="1" dirty="0"/>
          </a:p>
        </p:txBody>
      </p:sp>
      <p:sp>
        <p:nvSpPr>
          <p:cNvPr id="2711" name="Rectangle 2710"/>
          <p:cNvSpPr/>
          <p:nvPr/>
        </p:nvSpPr>
        <p:spPr>
          <a:xfrm>
            <a:off x="2214546" y="1590248"/>
            <a:ext cx="3571900" cy="338554"/>
          </a:xfrm>
          <a:prstGeom prst="rect">
            <a:avLst/>
          </a:prstGeom>
        </p:spPr>
        <p:txBody>
          <a:bodyPr wrap="square">
            <a:spAutoFit/>
          </a:bodyPr>
          <a:lstStyle/>
          <a:p>
            <a:pPr algn="ctr"/>
            <a:r>
              <a:rPr lang="en-US" sz="1600" b="1" dirty="0" err="1" smtClean="0"/>
              <a:t>Transalcoolyse</a:t>
            </a:r>
            <a:endParaRPr lang="fr-FR" sz="1600" b="1" dirty="0"/>
          </a:p>
        </p:txBody>
      </p:sp>
      <p:sp>
        <p:nvSpPr>
          <p:cNvPr id="2712" name="Rectangle 2711"/>
          <p:cNvSpPr/>
          <p:nvPr/>
        </p:nvSpPr>
        <p:spPr>
          <a:xfrm>
            <a:off x="4857752" y="1751499"/>
            <a:ext cx="4286280" cy="400110"/>
          </a:xfrm>
          <a:prstGeom prst="rect">
            <a:avLst/>
          </a:prstGeom>
        </p:spPr>
        <p:txBody>
          <a:bodyPr wrap="square">
            <a:spAutoFit/>
          </a:bodyPr>
          <a:lstStyle/>
          <a:p>
            <a:r>
              <a:rPr lang="en-US" sz="2000" b="1" dirty="0" smtClean="0"/>
              <a:t>Ti(</a:t>
            </a:r>
            <a:r>
              <a:rPr lang="en-US" sz="2000" b="1" dirty="0" err="1" smtClean="0"/>
              <a:t>O</a:t>
            </a:r>
            <a:r>
              <a:rPr lang="en-US" sz="2000" b="1" baseline="30000" dirty="0" err="1" smtClean="0"/>
              <a:t>i</a:t>
            </a:r>
            <a:r>
              <a:rPr lang="en-US" sz="2000" b="1" dirty="0" err="1" smtClean="0"/>
              <a:t>Pr</a:t>
            </a:r>
            <a:r>
              <a:rPr lang="en-US" sz="2000" b="1" dirty="0" smtClean="0"/>
              <a:t>)</a:t>
            </a:r>
            <a:r>
              <a:rPr lang="en-US" sz="2000" b="1" baseline="-25000" dirty="0" smtClean="0"/>
              <a:t>4-x</a:t>
            </a:r>
            <a:r>
              <a:rPr lang="en-US" sz="2000" b="1" dirty="0" smtClean="0"/>
              <a:t> (		)</a:t>
            </a:r>
            <a:r>
              <a:rPr lang="en-US" sz="2000" b="1" baseline="-25000" dirty="0" smtClean="0"/>
              <a:t>x</a:t>
            </a:r>
            <a:r>
              <a:rPr lang="en-US" sz="2000" b="1" dirty="0" smtClean="0"/>
              <a:t>  +  x </a:t>
            </a:r>
            <a:r>
              <a:rPr lang="en-US" sz="2000" b="1" dirty="0" err="1" smtClean="0"/>
              <a:t>HO</a:t>
            </a:r>
            <a:r>
              <a:rPr lang="en-US" sz="2000" b="1" baseline="30000" dirty="0" err="1" smtClean="0"/>
              <a:t>i</a:t>
            </a:r>
            <a:r>
              <a:rPr lang="en-US" sz="2000" b="1" dirty="0" err="1" smtClean="0"/>
              <a:t>Pr</a:t>
            </a:r>
            <a:endParaRPr lang="fr-FR" sz="2000" b="1" dirty="0"/>
          </a:p>
        </p:txBody>
      </p:sp>
      <p:sp>
        <p:nvSpPr>
          <p:cNvPr id="2715" name="Text Box 7"/>
          <p:cNvSpPr txBox="1">
            <a:spLocks noChangeArrowheads="1"/>
          </p:cNvSpPr>
          <p:nvPr/>
        </p:nvSpPr>
        <p:spPr bwMode="auto">
          <a:xfrm>
            <a:off x="5214942" y="2678901"/>
            <a:ext cx="3571900" cy="584775"/>
          </a:xfrm>
          <a:prstGeom prst="rect">
            <a:avLst/>
          </a:prstGeom>
          <a:solidFill>
            <a:schemeClr val="bg1"/>
          </a:solidFill>
          <a:ln w="9525">
            <a:noFill/>
            <a:miter lim="800000"/>
            <a:headEnd/>
            <a:tailEnd/>
          </a:ln>
          <a:effectLst/>
        </p:spPr>
        <p:txBody>
          <a:bodyPr wrap="square">
            <a:spAutoFit/>
          </a:bodyPr>
          <a:lstStyle/>
          <a:p>
            <a:pPr algn="ctr"/>
            <a:r>
              <a:rPr lang="en-US" sz="1600" baseline="0" dirty="0" smtClean="0">
                <a:solidFill>
                  <a:srgbClr val="FF6600"/>
                </a:solidFill>
                <a:latin typeface="Arial" pitchFamily="34" charset="0"/>
                <a:ea typeface="ＭＳ Ｐゴシック" pitchFamily="-112" charset="-128"/>
              </a:rPr>
              <a:t>HEMA</a:t>
            </a:r>
            <a:r>
              <a:rPr lang="en-US" sz="1600" baseline="0" dirty="0">
                <a:solidFill>
                  <a:srgbClr val="FF6600"/>
                </a:solidFill>
                <a:latin typeface="Arial" pitchFamily="34" charset="0"/>
                <a:ea typeface="ＭＳ Ｐゴシック" pitchFamily="-112" charset="-128"/>
              </a:rPr>
              <a:t>:</a:t>
            </a:r>
          </a:p>
          <a:p>
            <a:pPr algn="ctr"/>
            <a:r>
              <a:rPr lang="en-US" sz="1600" baseline="0" dirty="0" err="1" smtClean="0">
                <a:solidFill>
                  <a:srgbClr val="FF6600"/>
                </a:solidFill>
                <a:latin typeface="Arial" pitchFamily="34" charset="0"/>
                <a:ea typeface="ＭＳ Ｐゴシック" pitchFamily="-112" charset="-128"/>
              </a:rPr>
              <a:t>Solvant</a:t>
            </a:r>
            <a:r>
              <a:rPr lang="en-US" sz="1600" dirty="0" smtClean="0">
                <a:solidFill>
                  <a:srgbClr val="FF6600"/>
                </a:solidFill>
                <a:latin typeface="Arial" pitchFamily="34" charset="0"/>
                <a:ea typeface="ＭＳ Ｐゴシック" pitchFamily="-112" charset="-128"/>
              </a:rPr>
              <a:t> et </a:t>
            </a:r>
            <a:r>
              <a:rPr lang="en-US" sz="1600" dirty="0" err="1" smtClean="0">
                <a:solidFill>
                  <a:srgbClr val="FF6600"/>
                </a:solidFill>
                <a:latin typeface="Arial" pitchFamily="34" charset="0"/>
                <a:ea typeface="ＭＳ Ｐゴシック" pitchFamily="-112" charset="-128"/>
              </a:rPr>
              <a:t>réactif</a:t>
            </a:r>
            <a:endParaRPr lang="fr-FR" sz="1600" baseline="0" dirty="0">
              <a:solidFill>
                <a:srgbClr val="FF6600"/>
              </a:solidFill>
              <a:latin typeface="Arial" pitchFamily="34" charset="0"/>
              <a:ea typeface="ＭＳ Ｐゴシック" pitchFamily="-112" charset="-128"/>
            </a:endParaRPr>
          </a:p>
        </p:txBody>
      </p:sp>
      <p:cxnSp>
        <p:nvCxnSpPr>
          <p:cNvPr id="2717" name="Connecteur droit avec flèche 2716"/>
          <p:cNvCxnSpPr/>
          <p:nvPr/>
        </p:nvCxnSpPr>
        <p:spPr>
          <a:xfrm>
            <a:off x="3143240" y="4590644"/>
            <a:ext cx="642942" cy="1588"/>
          </a:xfrm>
          <a:prstGeom prst="straightConnector1">
            <a:avLst/>
          </a:prstGeom>
          <a:ln w="31750">
            <a:solidFill>
              <a:schemeClr val="tx1"/>
            </a:solidFill>
            <a:tailEnd type="stealth"/>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18" name="Flèche vers le bas 2717"/>
          <p:cNvSpPr/>
          <p:nvPr/>
        </p:nvSpPr>
        <p:spPr>
          <a:xfrm>
            <a:off x="4464843" y="2571744"/>
            <a:ext cx="214314" cy="71438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19" name="ZoneTexte 2718"/>
          <p:cNvSpPr txBox="1"/>
          <p:nvPr/>
        </p:nvSpPr>
        <p:spPr>
          <a:xfrm>
            <a:off x="590530" y="3429000"/>
            <a:ext cx="7962940"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Hydrolyse</a:t>
            </a:r>
            <a:r>
              <a:rPr lang="en-US" sz="1600" b="1" spc="150" dirty="0" smtClean="0">
                <a:ln w="11430"/>
                <a:solidFill>
                  <a:schemeClr val="accent6">
                    <a:lumMod val="50000"/>
                  </a:schemeClr>
                </a:solidFill>
                <a:effectLst>
                  <a:innerShdw blurRad="63500" dist="50800" dir="10800000">
                    <a:prstClr val="black">
                      <a:alpha val="50000"/>
                    </a:prstClr>
                  </a:innerShdw>
                </a:effectLst>
              </a:rPr>
              <a:t>-condensation </a:t>
            </a:r>
            <a:r>
              <a:rPr lang="en-US" sz="1600" b="1" spc="150" dirty="0" err="1" smtClean="0">
                <a:ln w="11430"/>
                <a:solidFill>
                  <a:schemeClr val="accent6">
                    <a:lumMod val="50000"/>
                  </a:schemeClr>
                </a:solidFill>
                <a:effectLst>
                  <a:innerShdw blurRad="63500" dist="50800" dir="10800000">
                    <a:prstClr val="black">
                      <a:alpha val="50000"/>
                    </a:prstClr>
                  </a:innerShdw>
                </a:effectLst>
              </a:rPr>
              <a:t>d’alcoxydes</a:t>
            </a:r>
            <a:r>
              <a:rPr lang="en-US" sz="1600" b="1" spc="150" dirty="0" smtClean="0">
                <a:ln w="11430"/>
                <a:solidFill>
                  <a:schemeClr val="accent6">
                    <a:lumMod val="50000"/>
                  </a:schemeClr>
                </a:solidFill>
                <a:effectLst>
                  <a:innerShdw blurRad="63500" dist="50800" dir="10800000">
                    <a:prstClr val="black">
                      <a:alpha val="50000"/>
                    </a:prstClr>
                  </a:innerShdw>
                </a:effectLst>
              </a:rPr>
              <a:t> de </a:t>
            </a:r>
            <a:r>
              <a:rPr lang="en-US" sz="1600" b="1" spc="150" dirty="0" err="1" smtClean="0">
                <a:ln w="11430"/>
                <a:solidFill>
                  <a:schemeClr val="accent6">
                    <a:lumMod val="50000"/>
                  </a:schemeClr>
                </a:solidFill>
                <a:effectLst>
                  <a:innerShdw blurRad="63500" dist="50800" dir="10800000">
                    <a:prstClr val="black">
                      <a:alpha val="50000"/>
                    </a:prstClr>
                  </a:innerShdw>
                </a:effectLst>
              </a:rPr>
              <a:t>titane</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Polymérisation</a:t>
            </a:r>
            <a:r>
              <a:rPr lang="en-US" sz="1600" b="1" spc="150" dirty="0" smtClean="0">
                <a:ln w="11430"/>
                <a:solidFill>
                  <a:schemeClr val="accent6">
                    <a:lumMod val="50000"/>
                  </a:schemeClr>
                </a:solidFill>
                <a:effectLst>
                  <a:innerShdw blurRad="63500" dist="50800" dir="10800000">
                    <a:prstClr val="black">
                      <a:alpha val="50000"/>
                    </a:prstClr>
                  </a:innerShdw>
                </a:effectLst>
              </a:rPr>
              <a:t> UV du </a:t>
            </a:r>
            <a:r>
              <a:rPr lang="en-US" sz="1600" b="1" spc="150" dirty="0" err="1" smtClean="0">
                <a:ln w="11430"/>
                <a:solidFill>
                  <a:schemeClr val="accent6">
                    <a:lumMod val="50000"/>
                  </a:schemeClr>
                </a:solidFill>
                <a:effectLst>
                  <a:innerShdw blurRad="63500" dist="50800" dir="10800000">
                    <a:prstClr val="black">
                      <a:alpha val="50000"/>
                    </a:prstClr>
                  </a:innerShdw>
                </a:effectLst>
              </a:rPr>
              <a:t>monomère</a:t>
            </a:r>
            <a:r>
              <a:rPr lang="en-US" sz="1600" b="1" spc="150" dirty="0" smtClean="0">
                <a:ln w="11430"/>
                <a:solidFill>
                  <a:schemeClr val="accent6">
                    <a:lumMod val="50000"/>
                  </a:schemeClr>
                </a:solidFill>
                <a:effectLst>
                  <a:innerShdw blurRad="63500" dist="50800" dir="10800000">
                    <a:prstClr val="black">
                      <a:alpha val="50000"/>
                    </a:prstClr>
                  </a:innerShdw>
                </a:effectLst>
              </a:rPr>
              <a:t> HEMA</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pic>
        <p:nvPicPr>
          <p:cNvPr id="2724" name="Picture 151" descr="G:\figures Olga\Sample.JPG"/>
          <p:cNvPicPr>
            <a:picLocks noChangeAspect="1" noChangeArrowheads="1"/>
          </p:cNvPicPr>
          <p:nvPr/>
        </p:nvPicPr>
        <p:blipFill>
          <a:blip r:embed="rId5"/>
          <a:srcRect l="17593" r="19849"/>
          <a:stretch>
            <a:fillRect/>
          </a:stretch>
        </p:blipFill>
        <p:spPr bwMode="auto">
          <a:xfrm>
            <a:off x="2285984" y="5000636"/>
            <a:ext cx="1131887" cy="165576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726" name="Rectangle 2725"/>
          <p:cNvSpPr/>
          <p:nvPr/>
        </p:nvSpPr>
        <p:spPr>
          <a:xfrm>
            <a:off x="4357686" y="5821180"/>
            <a:ext cx="4572000" cy="830997"/>
          </a:xfrm>
          <a:prstGeom prst="rect">
            <a:avLst/>
          </a:prstGeom>
        </p:spPr>
        <p:txBody>
          <a:bodyPr>
            <a:spAutoFit/>
          </a:bodyPr>
          <a:lstStyle/>
          <a:p>
            <a:r>
              <a:rPr lang="en-US" sz="1600" b="1" dirty="0" smtClean="0">
                <a:sym typeface="Wingdings"/>
              </a:rPr>
              <a:t> </a:t>
            </a:r>
            <a:r>
              <a:rPr lang="en-US" sz="1600" b="1" dirty="0" err="1" smtClean="0">
                <a:sym typeface="Wingdings"/>
              </a:rPr>
              <a:t>Monolithe</a:t>
            </a:r>
            <a:r>
              <a:rPr lang="en-US" sz="1600" b="1" dirty="0" smtClean="0">
                <a:sym typeface="Wingdings"/>
              </a:rPr>
              <a:t> transparent, </a:t>
            </a:r>
            <a:r>
              <a:rPr lang="en-US" sz="1600" b="1" dirty="0" err="1" smtClean="0">
                <a:sym typeface="Wingdings"/>
              </a:rPr>
              <a:t>forme</a:t>
            </a:r>
            <a:r>
              <a:rPr lang="en-US" sz="1600" b="1" dirty="0" smtClean="0">
                <a:sym typeface="Wingdings"/>
              </a:rPr>
              <a:t> </a:t>
            </a:r>
            <a:r>
              <a:rPr lang="en-US" sz="1600" b="1" dirty="0" err="1" smtClean="0">
                <a:sym typeface="Wingdings"/>
              </a:rPr>
              <a:t>définie</a:t>
            </a:r>
            <a:endParaRPr lang="en-US" sz="1600" b="1" dirty="0" smtClean="0"/>
          </a:p>
          <a:p>
            <a:r>
              <a:rPr lang="en-US" sz="1600" b="1" dirty="0" smtClean="0">
                <a:sym typeface="Wingdings"/>
              </a:rPr>
              <a:t> </a:t>
            </a:r>
            <a:r>
              <a:rPr lang="en-US" sz="1600" b="1" dirty="0" err="1" smtClean="0">
                <a:sym typeface="Wingdings"/>
              </a:rPr>
              <a:t>Peu</a:t>
            </a:r>
            <a:r>
              <a:rPr lang="en-US" sz="1600" b="1" dirty="0" smtClean="0">
                <a:sym typeface="Wingdings"/>
              </a:rPr>
              <a:t> de </a:t>
            </a:r>
            <a:r>
              <a:rPr lang="en-US" sz="1600" b="1" dirty="0" err="1" smtClean="0">
                <a:sym typeface="Wingdings"/>
              </a:rPr>
              <a:t>retrait</a:t>
            </a:r>
            <a:endParaRPr lang="en-US" sz="1600" b="1" dirty="0" smtClean="0"/>
          </a:p>
          <a:p>
            <a:r>
              <a:rPr lang="en-US" sz="1600" b="1" dirty="0" smtClean="0">
                <a:sym typeface="Wingdings"/>
              </a:rPr>
              <a:t> </a:t>
            </a:r>
            <a:r>
              <a:rPr lang="en-US" sz="1600" b="1" dirty="0" smtClean="0"/>
              <a:t>Pas de fracture</a:t>
            </a:r>
            <a:endParaRPr lang="en-US" sz="1600" b="1" dirty="0"/>
          </a:p>
        </p:txBody>
      </p:sp>
      <p:pic>
        <p:nvPicPr>
          <p:cNvPr id="671" name="Picture 151" descr="G:\figures Olga\Sample.JPG"/>
          <p:cNvPicPr>
            <a:picLocks noChangeAspect="1" noChangeArrowheads="1"/>
          </p:cNvPicPr>
          <p:nvPr/>
        </p:nvPicPr>
        <p:blipFill>
          <a:blip r:embed="rId5"/>
          <a:srcRect l="36808" t="29626" r="47399" b="57430"/>
          <a:stretch>
            <a:fillRect/>
          </a:stretch>
        </p:blipFill>
        <p:spPr bwMode="auto">
          <a:xfrm>
            <a:off x="2643174" y="5668979"/>
            <a:ext cx="285752" cy="214314"/>
          </a:xfrm>
          <a:prstGeom prst="rect">
            <a:avLst/>
          </a:prstGeom>
          <a:noFill/>
          <a:ln w="9525">
            <a:noFill/>
            <a:miter lim="800000"/>
            <a:headEnd/>
            <a:tailEnd/>
          </a:ln>
          <a:effectLst/>
        </p:spPr>
      </p:pic>
      <p:sp>
        <p:nvSpPr>
          <p:cNvPr id="672"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673" name="ZoneTexte 672"/>
          <p:cNvSpPr txBox="1"/>
          <p:nvPr/>
        </p:nvSpPr>
        <p:spPr>
          <a:xfrm>
            <a:off x="590530" y="857232"/>
            <a:ext cx="7962940"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Réseaux</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Organique</a:t>
            </a:r>
            <a:r>
              <a:rPr lang="en-US" sz="1600" b="1" spc="150" dirty="0" smtClean="0">
                <a:ln w="11430"/>
                <a:solidFill>
                  <a:schemeClr val="accent6">
                    <a:lumMod val="50000"/>
                  </a:schemeClr>
                </a:solidFill>
                <a:effectLst>
                  <a:innerShdw blurRad="63500" dist="50800" dir="10800000">
                    <a:prstClr val="black">
                      <a:alpha val="50000"/>
                    </a:prstClr>
                  </a:innerShdw>
                </a:effectLst>
              </a:rPr>
              <a:t>/</a:t>
            </a:r>
            <a:r>
              <a:rPr lang="en-US" sz="1600" b="1" spc="150" dirty="0" err="1" smtClean="0">
                <a:ln w="11430"/>
                <a:solidFill>
                  <a:schemeClr val="accent6">
                    <a:lumMod val="50000"/>
                  </a:schemeClr>
                </a:solidFill>
                <a:effectLst>
                  <a:innerShdw blurRad="63500" dist="50800" dir="10800000">
                    <a:prstClr val="black">
                      <a:alpha val="50000"/>
                    </a:prstClr>
                  </a:innerShdw>
                </a:effectLst>
              </a:rPr>
              <a:t>Inorganique</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interpénétrés</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ZoneTexte 1810"/>
          <p:cNvSpPr txBox="1"/>
          <p:nvPr/>
        </p:nvSpPr>
        <p:spPr>
          <a:xfrm>
            <a:off x="590530" y="1071546"/>
            <a:ext cx="7962940"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Réseaux</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Organique</a:t>
            </a:r>
            <a:r>
              <a:rPr lang="en-US" sz="1600" b="1" spc="150" dirty="0" smtClean="0">
                <a:ln w="11430"/>
                <a:solidFill>
                  <a:schemeClr val="accent6">
                    <a:lumMod val="50000"/>
                  </a:schemeClr>
                </a:solidFill>
                <a:effectLst>
                  <a:innerShdw blurRad="63500" dist="50800" dir="10800000">
                    <a:prstClr val="black">
                      <a:alpha val="50000"/>
                    </a:prstClr>
                  </a:innerShdw>
                </a:effectLst>
              </a:rPr>
              <a:t>/</a:t>
            </a:r>
            <a:r>
              <a:rPr lang="en-US" sz="1600" b="1" spc="150" dirty="0" err="1" smtClean="0">
                <a:ln w="11430"/>
                <a:solidFill>
                  <a:schemeClr val="accent6">
                    <a:lumMod val="50000"/>
                  </a:schemeClr>
                </a:solidFill>
                <a:effectLst>
                  <a:innerShdw blurRad="63500" dist="50800" dir="10800000">
                    <a:prstClr val="black">
                      <a:alpha val="50000"/>
                    </a:prstClr>
                  </a:innerShdw>
                </a:effectLst>
              </a:rPr>
              <a:t>Inorganique</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interpénétrés</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pic>
        <p:nvPicPr>
          <p:cNvPr id="2724" name="Picture 151" descr="G:\figures Olga\Sample.JPG"/>
          <p:cNvPicPr>
            <a:picLocks noChangeAspect="1" noChangeArrowheads="1"/>
          </p:cNvPicPr>
          <p:nvPr/>
        </p:nvPicPr>
        <p:blipFill>
          <a:blip r:embed="rId2"/>
          <a:srcRect l="17593" r="19849"/>
          <a:stretch>
            <a:fillRect/>
          </a:stretch>
        </p:blipFill>
        <p:spPr bwMode="auto">
          <a:xfrm>
            <a:off x="1002654" y="2071678"/>
            <a:ext cx="1427366" cy="2088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726" name="Rectangle 2725"/>
          <p:cNvSpPr/>
          <p:nvPr/>
        </p:nvSpPr>
        <p:spPr>
          <a:xfrm>
            <a:off x="3143240" y="4071942"/>
            <a:ext cx="2857520" cy="584775"/>
          </a:xfrm>
          <a:prstGeom prst="rect">
            <a:avLst/>
          </a:prstGeom>
        </p:spPr>
        <p:txBody>
          <a:bodyPr wrap="square">
            <a:spAutoFit/>
          </a:bodyPr>
          <a:lstStyle/>
          <a:p>
            <a:pPr algn="ctr"/>
            <a:r>
              <a:rPr lang="en-US" sz="1600" b="1" dirty="0" smtClean="0">
                <a:sym typeface="Wingdings"/>
              </a:rPr>
              <a:t>Irradiation laser</a:t>
            </a:r>
            <a:endParaRPr lang="en-US" sz="1600" b="1" dirty="0" smtClean="0">
              <a:sym typeface="Wingdings"/>
            </a:endParaRPr>
          </a:p>
          <a:p>
            <a:pPr algn="ctr"/>
            <a:r>
              <a:rPr lang="en-US" sz="1600" b="1" dirty="0" smtClean="0">
                <a:sym typeface="Wingdings"/>
              </a:rPr>
              <a:t>(Ti</a:t>
            </a:r>
            <a:r>
              <a:rPr lang="en-US" sz="1600" b="1" baseline="30000" dirty="0" smtClean="0">
                <a:sym typeface="Wingdings"/>
              </a:rPr>
              <a:t>4+ </a:t>
            </a:r>
            <a:r>
              <a:rPr lang="en-US" sz="1600" b="1" dirty="0" smtClean="0">
                <a:sym typeface="Wingdings"/>
              </a:rPr>
              <a:t>colorless </a:t>
            </a:r>
            <a:r>
              <a:rPr lang="en-US" sz="1600" b="1" dirty="0" smtClean="0">
                <a:sym typeface="Wingdings 3"/>
              </a:rPr>
              <a:t> Ti</a:t>
            </a:r>
            <a:r>
              <a:rPr lang="en-US" sz="1600" b="1" baseline="30000" dirty="0" smtClean="0">
                <a:sym typeface="Wingdings 3"/>
              </a:rPr>
              <a:t>3+ </a:t>
            </a:r>
            <a:r>
              <a:rPr lang="en-US" sz="1600" b="1" dirty="0" smtClean="0">
                <a:sym typeface="Wingdings 3"/>
              </a:rPr>
              <a:t>dark blue)</a:t>
            </a:r>
            <a:endParaRPr lang="en-US" sz="1600" b="1" dirty="0"/>
          </a:p>
        </p:txBody>
      </p:sp>
      <p:pic>
        <p:nvPicPr>
          <p:cNvPr id="673" name="Picture 5"/>
          <p:cNvPicPr>
            <a:picLocks noChangeAspect="1" noChangeArrowheads="1"/>
          </p:cNvPicPr>
          <p:nvPr/>
        </p:nvPicPr>
        <p:blipFill>
          <a:blip r:embed="rId3">
            <a:lum bright="14000" contrast="72000"/>
          </a:blip>
          <a:srcRect/>
          <a:stretch>
            <a:fillRect/>
          </a:stretch>
        </p:blipFill>
        <p:spPr bwMode="auto">
          <a:xfrm>
            <a:off x="6721346" y="2000240"/>
            <a:ext cx="1420000" cy="2088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74" name="Picture 2471"/>
          <p:cNvPicPr>
            <a:picLocks noChangeAspect="1" noChangeArrowheads="1"/>
          </p:cNvPicPr>
          <p:nvPr/>
        </p:nvPicPr>
        <p:blipFill>
          <a:blip r:embed="rId4"/>
          <a:srcRect/>
          <a:stretch>
            <a:fillRect/>
          </a:stretch>
        </p:blipFill>
        <p:spPr bwMode="auto">
          <a:xfrm>
            <a:off x="3432675" y="2214554"/>
            <a:ext cx="2286016" cy="160415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75" name="ZoneTexte 674"/>
          <p:cNvSpPr txBox="1"/>
          <p:nvPr/>
        </p:nvSpPr>
        <p:spPr>
          <a:xfrm>
            <a:off x="500066" y="5364320"/>
            <a:ext cx="3857620"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Propriétés</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optiques</a:t>
            </a:r>
            <a:r>
              <a:rPr lang="en-US" sz="1600" b="1" spc="150" dirty="0" smtClean="0">
                <a:ln w="11430"/>
                <a:solidFill>
                  <a:schemeClr val="accent6">
                    <a:lumMod val="50000"/>
                  </a:schemeClr>
                </a:solidFill>
                <a:effectLst>
                  <a:innerShdw blurRad="63500" dist="50800" dir="10800000">
                    <a:prstClr val="black">
                      <a:alpha val="50000"/>
                    </a:prstClr>
                  </a:innerShdw>
                </a:effectLst>
              </a:rPr>
              <a:t> : </a:t>
            </a:r>
            <a:r>
              <a:rPr lang="en-US" sz="1600" b="1" spc="150" dirty="0" err="1" smtClean="0">
                <a:ln w="11430"/>
                <a:solidFill>
                  <a:schemeClr val="accent6">
                    <a:lumMod val="50000"/>
                  </a:schemeClr>
                </a:solidFill>
                <a:effectLst>
                  <a:innerShdw blurRad="63500" dist="50800" dir="10800000">
                    <a:prstClr val="black">
                      <a:alpha val="50000"/>
                    </a:prstClr>
                  </a:innerShdw>
                </a:effectLst>
              </a:rPr>
              <a:t>propriétés</a:t>
            </a:r>
            <a:r>
              <a:rPr lang="en-US" sz="1600" b="1" spc="150" dirty="0" smtClean="0">
                <a:ln w="11430"/>
                <a:solidFill>
                  <a:schemeClr val="accent6">
                    <a:lumMod val="50000"/>
                  </a:schemeClr>
                </a:solidFill>
                <a:effectLst>
                  <a:innerShdw blurRad="63500" dist="50800" dir="10800000">
                    <a:prstClr val="black">
                      <a:alpha val="50000"/>
                    </a:prstClr>
                  </a:innerShdw>
                </a:effectLst>
              </a:rPr>
              <a:t> du </a:t>
            </a:r>
            <a:r>
              <a:rPr lang="en-US" sz="1600" b="1" spc="150" dirty="0" err="1" smtClean="0">
                <a:ln w="11430"/>
                <a:solidFill>
                  <a:schemeClr val="accent6">
                    <a:lumMod val="50000"/>
                  </a:schemeClr>
                </a:solidFill>
                <a:effectLst>
                  <a:innerShdw blurRad="63500" dist="50800" dir="10800000">
                    <a:prstClr val="black">
                      <a:alpha val="50000"/>
                    </a:prstClr>
                  </a:innerShdw>
                </a:effectLst>
              </a:rPr>
              <a:t>minéral</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676" name="ZoneTexte 675"/>
          <p:cNvSpPr txBox="1"/>
          <p:nvPr/>
        </p:nvSpPr>
        <p:spPr>
          <a:xfrm>
            <a:off x="5214942" y="5241209"/>
            <a:ext cx="3500462"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err="1" smtClean="0">
                <a:ln w="11430"/>
                <a:solidFill>
                  <a:schemeClr val="accent6">
                    <a:lumMod val="50000"/>
                  </a:schemeClr>
                </a:solidFill>
                <a:effectLst>
                  <a:innerShdw blurRad="63500" dist="50800" dir="10800000">
                    <a:prstClr val="black">
                      <a:alpha val="50000"/>
                    </a:prstClr>
                  </a:innerShdw>
                </a:effectLst>
              </a:rPr>
              <a:t>Composant</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organique</a:t>
            </a:r>
            <a:r>
              <a:rPr lang="en-US" sz="1600" b="1" spc="150" dirty="0" smtClean="0">
                <a:ln w="11430"/>
                <a:solidFill>
                  <a:schemeClr val="accent6">
                    <a:lumMod val="50000"/>
                  </a:schemeClr>
                </a:solidFill>
                <a:effectLst>
                  <a:innerShdw blurRad="63500" dist="50800" dir="10800000">
                    <a:prstClr val="black">
                      <a:alpha val="50000"/>
                    </a:prstClr>
                  </a:innerShdw>
                </a:effectLst>
              </a:rPr>
              <a:t> : </a:t>
            </a:r>
            <a:r>
              <a:rPr lang="en-US" sz="1600" b="1" spc="150" dirty="0" err="1" smtClean="0">
                <a:ln w="11430"/>
                <a:solidFill>
                  <a:schemeClr val="accent6">
                    <a:lumMod val="50000"/>
                  </a:schemeClr>
                </a:solidFill>
                <a:effectLst>
                  <a:innerShdw blurRad="63500" dist="50800" dir="10800000">
                    <a:prstClr val="black">
                      <a:alpha val="50000"/>
                    </a:prstClr>
                  </a:innerShdw>
                </a:effectLst>
              </a:rPr>
              <a:t>Mise</a:t>
            </a:r>
            <a:r>
              <a:rPr lang="en-US" sz="1600" b="1" spc="150" dirty="0" smtClean="0">
                <a:ln w="11430"/>
                <a:solidFill>
                  <a:schemeClr val="accent6">
                    <a:lumMod val="50000"/>
                  </a:schemeClr>
                </a:solidFill>
                <a:effectLst>
                  <a:innerShdw blurRad="63500" dist="50800" dir="10800000">
                    <a:prstClr val="black">
                      <a:alpha val="50000"/>
                    </a:prstClr>
                  </a:innerShdw>
                </a:effectLst>
              </a:rPr>
              <a:t> en </a:t>
            </a:r>
            <a:r>
              <a:rPr lang="en-US" sz="1600" b="1" spc="150" dirty="0" err="1" smtClean="0">
                <a:ln w="11430"/>
                <a:solidFill>
                  <a:schemeClr val="accent6">
                    <a:lumMod val="50000"/>
                  </a:schemeClr>
                </a:solidFill>
                <a:effectLst>
                  <a:innerShdw blurRad="63500" dist="50800" dir="10800000">
                    <a:prstClr val="black">
                      <a:alpha val="50000"/>
                    </a:prstClr>
                  </a:innerShdw>
                </a:effectLst>
              </a:rPr>
              <a:t>forme</a:t>
            </a:r>
            <a:r>
              <a:rPr lang="en-US" sz="1600" b="1" spc="150" dirty="0" smtClean="0">
                <a:ln w="11430"/>
                <a:solidFill>
                  <a:schemeClr val="accent6">
                    <a:lumMod val="50000"/>
                  </a:schemeClr>
                </a:solidFill>
                <a:effectLst>
                  <a:innerShdw blurRad="63500" dist="50800" dir="10800000">
                    <a:prstClr val="black">
                      <a:alpha val="50000"/>
                    </a:prstClr>
                  </a:innerShdw>
                </a:effectLst>
              </a:rPr>
              <a:t> et </a:t>
            </a:r>
            <a:r>
              <a:rPr lang="en-US" sz="1600" b="1" spc="150" dirty="0" err="1" smtClean="0">
                <a:ln w="11430"/>
                <a:solidFill>
                  <a:schemeClr val="accent6">
                    <a:lumMod val="50000"/>
                  </a:schemeClr>
                </a:solidFill>
                <a:effectLst>
                  <a:innerShdw blurRad="63500" dist="50800" dir="10800000">
                    <a:prstClr val="black">
                      <a:alpha val="50000"/>
                    </a:prstClr>
                  </a:innerShdw>
                </a:effectLst>
              </a:rPr>
              <a:t>Stabilité</a:t>
            </a:r>
            <a:r>
              <a:rPr lang="en-US" sz="1600" b="1" spc="150" dirty="0" smtClean="0">
                <a:ln w="11430"/>
                <a:solidFill>
                  <a:schemeClr val="accent6">
                    <a:lumMod val="50000"/>
                  </a:schemeClr>
                </a:solidFill>
                <a:effectLst>
                  <a:innerShdw blurRad="63500" dist="50800" dir="10800000">
                    <a:prstClr val="black">
                      <a:alpha val="50000"/>
                    </a:prstClr>
                  </a:innerShdw>
                </a:effectLst>
              </a:rPr>
              <a:t> </a:t>
            </a:r>
            <a:r>
              <a:rPr lang="en-US" sz="1600" b="1" spc="150" dirty="0" err="1" smtClean="0">
                <a:ln w="11430"/>
                <a:solidFill>
                  <a:schemeClr val="accent6">
                    <a:lumMod val="50000"/>
                  </a:schemeClr>
                </a:solidFill>
                <a:effectLst>
                  <a:innerShdw blurRad="63500" dist="50800" dir="10800000">
                    <a:prstClr val="black">
                      <a:alpha val="50000"/>
                    </a:prstClr>
                  </a:innerShdw>
                </a:effectLst>
              </a:rPr>
              <a:t>chimique</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677" name="Flèche vers le bas 676"/>
          <p:cNvSpPr/>
          <p:nvPr/>
        </p:nvSpPr>
        <p:spPr>
          <a:xfrm rot="18155011">
            <a:off x="854528" y="2048736"/>
            <a:ext cx="214314" cy="1220057"/>
          </a:xfrm>
          <a:prstGeom prst="downArrow">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0" y="1643050"/>
            <a:ext cx="1811714" cy="369332"/>
          </a:xfrm>
          <a:prstGeom prst="rect">
            <a:avLst/>
          </a:prstGeom>
        </p:spPr>
        <p:txBody>
          <a:bodyPr wrap="none">
            <a:spAutoFit/>
          </a:bodyPr>
          <a:lstStyle/>
          <a:p>
            <a:r>
              <a:rPr lang="en-US" b="1" dirty="0" smtClean="0">
                <a:sym typeface="Wingdings"/>
              </a:rPr>
              <a:t>Irradiation Laser</a:t>
            </a:r>
            <a:endParaRPr lang="fr-FR" dirty="0"/>
          </a:p>
        </p:txBody>
      </p:sp>
      <p:sp>
        <p:nvSpPr>
          <p:cNvPr id="13"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1462086"/>
            <a:ext cx="9144000" cy="1752600"/>
          </a:xfrm>
        </p:spPr>
        <p:txBody>
          <a:bodyPr>
            <a:normAutofit/>
          </a:bodyPr>
          <a:lstStyle/>
          <a:p>
            <a:r>
              <a:rPr lang="en-US" b="1" dirty="0" smtClean="0"/>
              <a:t>Evolution des technologies </a:t>
            </a:r>
            <a:r>
              <a:rPr lang="en-US" b="1" dirty="0" err="1" smtClean="0"/>
              <a:t>verrières</a:t>
            </a:r>
            <a:r>
              <a:rPr lang="en-US" b="1" dirty="0" smtClean="0"/>
              <a:t> </a:t>
            </a:r>
            <a:r>
              <a:rPr b="1" smtClean="0"/>
              <a:t>: </a:t>
            </a:r>
            <a:r>
              <a:rPr lang="en-US" b="1" dirty="0" err="1" smtClean="0"/>
              <a:t>Apparation</a:t>
            </a:r>
            <a:r>
              <a:rPr lang="en-US" b="1" dirty="0" smtClean="0"/>
              <a:t> des fours haute </a:t>
            </a:r>
            <a:r>
              <a:rPr lang="en-US" b="1" dirty="0" err="1" smtClean="0"/>
              <a:t>température</a:t>
            </a:r>
            <a:r>
              <a:rPr lang="en-US" b="1" dirty="0" smtClean="0"/>
              <a:t> (T = 1000 - 1500°C) </a:t>
            </a:r>
            <a:r>
              <a:rPr lang="en-US" b="1" dirty="0" err="1" smtClean="0"/>
              <a:t>puis</a:t>
            </a:r>
            <a:endParaRPr lang="en-US" b="1" dirty="0" smtClean="0"/>
          </a:p>
          <a:p>
            <a:r>
              <a:rPr b="1" smtClean="0"/>
              <a:t>Révolution industriel</a:t>
            </a:r>
            <a:r>
              <a:rPr lang="en-US" b="1" dirty="0" smtClean="0"/>
              <a:t>.</a:t>
            </a:r>
            <a:endParaRPr lang="en-US" dirty="0"/>
          </a:p>
        </p:txBody>
      </p:sp>
      <p:pic>
        <p:nvPicPr>
          <p:cNvPr id="6" name="Picture 3" descr=" GLASS.jpg                                                      0003BE02Disque local                   BF6027B2:"/>
          <p:cNvPicPr>
            <a:picLocks noChangeAspect="1" noChangeArrowheads="1"/>
          </p:cNvPicPr>
          <p:nvPr/>
        </p:nvPicPr>
        <p:blipFill>
          <a:blip r:embed="rId3">
            <a:lum bright="-12000" contrast="12000"/>
          </a:blip>
          <a:srcRect/>
          <a:stretch>
            <a:fillRect/>
          </a:stretch>
        </p:blipFill>
        <p:spPr bwMode="auto">
          <a:xfrm>
            <a:off x="357158" y="3273982"/>
            <a:ext cx="3845219" cy="2952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10" descr="Float_Glass_Production_Line.jpg                                00178B3ADisque local                   BF6027B2:"/>
          <p:cNvPicPr>
            <a:picLocks noChangeAspect="1" noChangeArrowheads="1"/>
          </p:cNvPicPr>
          <p:nvPr/>
        </p:nvPicPr>
        <p:blipFill>
          <a:blip r:embed="rId4"/>
          <a:srcRect l="1815" r="162"/>
          <a:stretch>
            <a:fillRect/>
          </a:stretch>
        </p:blipFill>
        <p:spPr bwMode="auto">
          <a:xfrm>
            <a:off x="4929190" y="3273982"/>
            <a:ext cx="3857652" cy="2952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ZoneTexte 7"/>
          <p:cNvSpPr txBox="1"/>
          <p:nvPr/>
        </p:nvSpPr>
        <p:spPr>
          <a:xfrm>
            <a:off x="611427" y="6345816"/>
            <a:ext cx="3555782" cy="369332"/>
          </a:xfrm>
          <a:prstGeom prst="rect">
            <a:avLst/>
          </a:prstGeom>
          <a:noFill/>
        </p:spPr>
        <p:txBody>
          <a:bodyPr wrap="none" rtlCol="0">
            <a:spAutoFit/>
          </a:bodyPr>
          <a:lstStyle/>
          <a:p>
            <a:r>
              <a:rPr lang="en-US" dirty="0" smtClean="0"/>
              <a:t>Fabrication du </a:t>
            </a:r>
            <a:r>
              <a:rPr lang="en-US" dirty="0" err="1" smtClean="0"/>
              <a:t>verre</a:t>
            </a:r>
            <a:r>
              <a:rPr lang="en-US" dirty="0" smtClean="0"/>
              <a:t> au </a:t>
            </a:r>
            <a:r>
              <a:rPr lang="en-US" dirty="0" err="1" smtClean="0"/>
              <a:t>Moyen</a:t>
            </a:r>
            <a:r>
              <a:rPr lang="en-US" dirty="0" smtClean="0"/>
              <a:t> age</a:t>
            </a:r>
            <a:endParaRPr lang="en-US" dirty="0"/>
          </a:p>
        </p:txBody>
      </p:sp>
      <p:sp>
        <p:nvSpPr>
          <p:cNvPr id="9" name="ZoneTexte 8"/>
          <p:cNvSpPr txBox="1"/>
          <p:nvPr/>
        </p:nvSpPr>
        <p:spPr>
          <a:xfrm>
            <a:off x="5072066" y="6345816"/>
            <a:ext cx="3376245" cy="369332"/>
          </a:xfrm>
          <a:prstGeom prst="rect">
            <a:avLst/>
          </a:prstGeom>
          <a:noFill/>
        </p:spPr>
        <p:txBody>
          <a:bodyPr wrap="none" rtlCol="0">
            <a:spAutoFit/>
          </a:bodyPr>
          <a:lstStyle/>
          <a:p>
            <a:r>
              <a:rPr lang="en-US" dirty="0" smtClean="0"/>
              <a:t>Fabrication </a:t>
            </a:r>
            <a:r>
              <a:rPr lang="en-US" dirty="0" err="1" smtClean="0"/>
              <a:t>actuelle</a:t>
            </a:r>
            <a:r>
              <a:rPr lang="en-US" dirty="0" smtClean="0"/>
              <a:t> de </a:t>
            </a:r>
            <a:r>
              <a:rPr lang="en-US" dirty="0" err="1" smtClean="0"/>
              <a:t>verre</a:t>
            </a:r>
            <a:r>
              <a:rPr lang="en-US" dirty="0" smtClean="0"/>
              <a:t> plat</a:t>
            </a:r>
            <a:endParaRPr lang="en-US" dirty="0"/>
          </a:p>
        </p:txBody>
      </p:sp>
      <p:sp>
        <p:nvSpPr>
          <p:cNvPr id="11" name="Titre 1"/>
          <p:cNvSpPr txBox="1">
            <a:spLocks/>
          </p:cNvSpPr>
          <p:nvPr/>
        </p:nvSpPr>
        <p:spPr>
          <a:xfrm>
            <a:off x="0" y="-142900"/>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Verre Humanité : une histoire ancienne</a:t>
            </a:r>
            <a:endParaRPr kumimoji="0" lang="fr-FR"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21"/>
          <p:cNvPicPr>
            <a:picLocks noChangeAspect="1" noChangeArrowheads="1"/>
          </p:cNvPicPr>
          <p:nvPr/>
        </p:nvPicPr>
        <p:blipFill>
          <a:blip r:embed="rId2">
            <a:lum bright="-12000" contrast="24000"/>
          </a:blip>
          <a:srcRect/>
          <a:stretch>
            <a:fillRect/>
          </a:stretch>
        </p:blipFill>
        <p:spPr bwMode="auto">
          <a:xfrm>
            <a:off x="5715008" y="4108123"/>
            <a:ext cx="2643206" cy="2392687"/>
          </a:xfrm>
          <a:prstGeom prst="rect">
            <a:avLst/>
          </a:prstGeom>
          <a:noFill/>
          <a:ln w="9525">
            <a:solidFill>
              <a:schemeClr val="tx1"/>
            </a:solidFill>
            <a:miter lim="800000"/>
            <a:headEnd/>
            <a:tailEnd/>
          </a:ln>
        </p:spPr>
      </p:pic>
      <p:sp>
        <p:nvSpPr>
          <p:cNvPr id="253" name="Text Box 129"/>
          <p:cNvSpPr txBox="1">
            <a:spLocks noChangeArrowheads="1"/>
          </p:cNvSpPr>
          <p:nvPr/>
        </p:nvSpPr>
        <p:spPr bwMode="auto">
          <a:xfrm>
            <a:off x="4500562" y="2000240"/>
            <a:ext cx="4429188" cy="578357"/>
          </a:xfrm>
          <a:prstGeom prst="rect">
            <a:avLst/>
          </a:prstGeom>
          <a:noFill/>
          <a:ln w="12700">
            <a:noFill/>
            <a:miter lim="800000"/>
            <a:headEnd/>
            <a:tailEnd/>
          </a:ln>
          <a:effectLst/>
        </p:spPr>
        <p:txBody>
          <a:bodyPr wrap="square" lIns="85085" tIns="42542" rIns="85085" bIns="42542">
            <a:spAutoFit/>
          </a:bodyPr>
          <a:lstStyle/>
          <a:p>
            <a:pPr algn="ctr" defTabSz="850900" eaLnBrk="0" hangingPunct="0"/>
            <a:r>
              <a:rPr lang="en-US" sz="1600" b="1" dirty="0" err="1" smtClean="0"/>
              <a:t>Molécules</a:t>
            </a:r>
            <a:r>
              <a:rPr lang="en-US" sz="1600" b="1" dirty="0" smtClean="0"/>
              <a:t> </a:t>
            </a:r>
            <a:r>
              <a:rPr lang="en-US" sz="1600" b="1" dirty="0" err="1" smtClean="0"/>
              <a:t>amphiphile</a:t>
            </a:r>
            <a:r>
              <a:rPr lang="en-US" sz="1600" b="1" dirty="0" smtClean="0"/>
              <a:t> : </a:t>
            </a:r>
            <a:r>
              <a:rPr lang="en-US" sz="1600" b="1" dirty="0" err="1" smtClean="0"/>
              <a:t>tête</a:t>
            </a:r>
            <a:r>
              <a:rPr lang="en-US" sz="1600" b="1" dirty="0" smtClean="0"/>
              <a:t> </a:t>
            </a:r>
            <a:r>
              <a:rPr lang="en-US" sz="1600" b="1" dirty="0" err="1" smtClean="0"/>
              <a:t>hydrophile</a:t>
            </a:r>
            <a:r>
              <a:rPr lang="en-US" sz="1600" b="1" dirty="0" smtClean="0"/>
              <a:t> et </a:t>
            </a:r>
          </a:p>
          <a:p>
            <a:pPr algn="ctr" defTabSz="850900" eaLnBrk="0" hangingPunct="0"/>
            <a:r>
              <a:rPr lang="en-US" sz="1600" b="1" dirty="0" smtClean="0"/>
              <a:t>Queue </a:t>
            </a:r>
            <a:r>
              <a:rPr lang="en-US" sz="1600" b="1" dirty="0" err="1" smtClean="0"/>
              <a:t>hydrophobe</a:t>
            </a:r>
            <a:endParaRPr lang="en-US" sz="1600" b="1" dirty="0" smtClean="0"/>
          </a:p>
        </p:txBody>
      </p:sp>
      <p:grpSp>
        <p:nvGrpSpPr>
          <p:cNvPr id="254" name="Group 3"/>
          <p:cNvGrpSpPr>
            <a:grpSpLocks/>
          </p:cNvGrpSpPr>
          <p:nvPr/>
        </p:nvGrpSpPr>
        <p:grpSpPr bwMode="auto">
          <a:xfrm>
            <a:off x="571472" y="1500174"/>
            <a:ext cx="3475670" cy="1792715"/>
            <a:chOff x="1440" y="672"/>
            <a:chExt cx="2944" cy="1590"/>
          </a:xfrm>
        </p:grpSpPr>
        <p:sp>
          <p:nvSpPr>
            <p:cNvPr id="259" name="Rectangle 4"/>
            <p:cNvSpPr>
              <a:spLocks noChangeArrowheads="1"/>
            </p:cNvSpPr>
            <p:nvPr/>
          </p:nvSpPr>
          <p:spPr bwMode="auto">
            <a:xfrm>
              <a:off x="1440" y="672"/>
              <a:ext cx="2928" cy="1584"/>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260" name="Rectangle 5"/>
            <p:cNvSpPr>
              <a:spLocks noChangeArrowheads="1"/>
            </p:cNvSpPr>
            <p:nvPr/>
          </p:nvSpPr>
          <p:spPr bwMode="auto">
            <a:xfrm>
              <a:off x="2953" y="2016"/>
              <a:ext cx="1431" cy="246"/>
            </a:xfrm>
            <a:prstGeom prst="rect">
              <a:avLst/>
            </a:prstGeom>
            <a:noFill/>
            <a:ln w="9525">
              <a:noFill/>
              <a:miter lim="800000"/>
              <a:headEnd/>
              <a:tailEnd/>
            </a:ln>
          </p:spPr>
          <p:txBody>
            <a:bodyPr wrap="none">
              <a:spAutoFit/>
            </a:bodyPr>
            <a:lstStyle/>
            <a:p>
              <a:r>
                <a:rPr lang="fr-FR" sz="1200" b="1" dirty="0" err="1">
                  <a:latin typeface="Times" pitchFamily="18" charset="0"/>
                </a:rPr>
                <a:t>hydrophilic</a:t>
              </a:r>
              <a:r>
                <a:rPr lang="fr-FR" sz="1200" b="1" dirty="0">
                  <a:latin typeface="Times" pitchFamily="18" charset="0"/>
                </a:rPr>
                <a:t> polar </a:t>
              </a:r>
              <a:r>
                <a:rPr lang="fr-FR" sz="1200" b="1" dirty="0" err="1">
                  <a:latin typeface="Times" pitchFamily="18" charset="0"/>
                </a:rPr>
                <a:t>head</a:t>
              </a:r>
              <a:endParaRPr lang="fr-FR" sz="1200" b="1" dirty="0">
                <a:latin typeface="Times" pitchFamily="18" charset="0"/>
              </a:endParaRPr>
            </a:p>
          </p:txBody>
        </p:sp>
        <p:grpSp>
          <p:nvGrpSpPr>
            <p:cNvPr id="265" name="Group 6"/>
            <p:cNvGrpSpPr>
              <a:grpSpLocks/>
            </p:cNvGrpSpPr>
            <p:nvPr/>
          </p:nvGrpSpPr>
          <p:grpSpPr bwMode="auto">
            <a:xfrm>
              <a:off x="1584" y="720"/>
              <a:ext cx="2640" cy="1248"/>
              <a:chOff x="1008" y="1632"/>
              <a:chExt cx="2928" cy="1584"/>
            </a:xfrm>
          </p:grpSpPr>
          <p:sp>
            <p:nvSpPr>
              <p:cNvPr id="278" name="Rectangle 7"/>
              <p:cNvSpPr>
                <a:spLocks noChangeArrowheads="1"/>
              </p:cNvSpPr>
              <p:nvPr/>
            </p:nvSpPr>
            <p:spPr bwMode="auto">
              <a:xfrm>
                <a:off x="1008" y="1632"/>
                <a:ext cx="2928" cy="1584"/>
              </a:xfrm>
              <a:prstGeom prst="rect">
                <a:avLst/>
              </a:prstGeom>
              <a:solidFill>
                <a:schemeClr val="bg1"/>
              </a:solidFill>
              <a:ln w="9525">
                <a:noFill/>
                <a:miter lim="800000"/>
                <a:headEnd/>
                <a:tailEnd/>
              </a:ln>
            </p:spPr>
            <p:txBody>
              <a:bodyPr wrap="none" anchor="ctr"/>
              <a:lstStyle/>
              <a:p>
                <a:endParaRPr lang="fr-FR"/>
              </a:p>
            </p:txBody>
          </p:sp>
          <p:pic>
            <p:nvPicPr>
              <p:cNvPr id="283" name="Picture 8"/>
              <p:cNvPicPr>
                <a:picLocks noChangeAspect="1" noChangeArrowheads="1"/>
              </p:cNvPicPr>
              <p:nvPr/>
            </p:nvPicPr>
            <p:blipFill>
              <a:blip r:embed="rId3">
                <a:lum contrast="6000"/>
              </a:blip>
              <a:srcRect/>
              <a:stretch>
                <a:fillRect/>
              </a:stretch>
            </p:blipFill>
            <p:spPr bwMode="auto">
              <a:xfrm>
                <a:off x="1104" y="1776"/>
                <a:ext cx="2760" cy="1320"/>
              </a:xfrm>
              <a:prstGeom prst="rect">
                <a:avLst/>
              </a:prstGeom>
              <a:noFill/>
              <a:ln w="9525">
                <a:noFill/>
                <a:miter lim="800000"/>
                <a:headEnd/>
                <a:tailEnd/>
              </a:ln>
            </p:spPr>
          </p:pic>
        </p:grpSp>
        <p:sp>
          <p:nvSpPr>
            <p:cNvPr id="266" name="Rectangle 9"/>
            <p:cNvSpPr>
              <a:spLocks noChangeArrowheads="1"/>
            </p:cNvSpPr>
            <p:nvPr/>
          </p:nvSpPr>
          <p:spPr bwMode="auto">
            <a:xfrm>
              <a:off x="1488" y="2016"/>
              <a:ext cx="1540" cy="246"/>
            </a:xfrm>
            <a:prstGeom prst="rect">
              <a:avLst/>
            </a:prstGeom>
            <a:noFill/>
            <a:ln w="9525">
              <a:noFill/>
              <a:miter lim="800000"/>
              <a:headEnd/>
              <a:tailEnd/>
            </a:ln>
          </p:spPr>
          <p:txBody>
            <a:bodyPr wrap="none">
              <a:spAutoFit/>
            </a:bodyPr>
            <a:lstStyle/>
            <a:p>
              <a:r>
                <a:rPr lang="fr-FR" sz="1200" b="1" dirty="0" err="1">
                  <a:latin typeface="Times" pitchFamily="18" charset="0"/>
                </a:rPr>
                <a:t>Hydrophobic</a:t>
              </a:r>
              <a:r>
                <a:rPr lang="fr-FR" sz="1200" b="1" dirty="0">
                  <a:latin typeface="Times" pitchFamily="18" charset="0"/>
                </a:rPr>
                <a:t> alkyl </a:t>
              </a:r>
              <a:r>
                <a:rPr lang="fr-FR" sz="1200" b="1" dirty="0" err="1">
                  <a:latin typeface="Times" pitchFamily="18" charset="0"/>
                </a:rPr>
                <a:t>chain</a:t>
              </a:r>
              <a:endParaRPr lang="fr-FR" sz="1200" b="1" dirty="0">
                <a:latin typeface="Times" pitchFamily="18" charset="0"/>
              </a:endParaRPr>
            </a:p>
          </p:txBody>
        </p:sp>
        <p:sp>
          <p:nvSpPr>
            <p:cNvPr id="271" name="Line 10"/>
            <p:cNvSpPr>
              <a:spLocks noChangeShapeType="1"/>
            </p:cNvSpPr>
            <p:nvPr/>
          </p:nvSpPr>
          <p:spPr bwMode="auto">
            <a:xfrm flipV="1">
              <a:off x="2208" y="1824"/>
              <a:ext cx="240" cy="240"/>
            </a:xfrm>
            <a:prstGeom prst="line">
              <a:avLst/>
            </a:prstGeom>
            <a:noFill/>
            <a:ln w="19050">
              <a:solidFill>
                <a:srgbClr val="008000"/>
              </a:solidFill>
              <a:round/>
              <a:headEnd/>
              <a:tailEnd type="triangle" w="med" len="med"/>
            </a:ln>
          </p:spPr>
          <p:txBody>
            <a:bodyPr wrap="none" anchor="ctr"/>
            <a:lstStyle/>
            <a:p>
              <a:endParaRPr lang="fr-FR"/>
            </a:p>
          </p:txBody>
        </p:sp>
        <p:sp>
          <p:nvSpPr>
            <p:cNvPr id="272" name="Line 11"/>
            <p:cNvSpPr>
              <a:spLocks noChangeShapeType="1"/>
            </p:cNvSpPr>
            <p:nvPr/>
          </p:nvSpPr>
          <p:spPr bwMode="auto">
            <a:xfrm flipH="1" flipV="1">
              <a:off x="3840" y="1776"/>
              <a:ext cx="96" cy="240"/>
            </a:xfrm>
            <a:prstGeom prst="line">
              <a:avLst/>
            </a:prstGeom>
            <a:noFill/>
            <a:ln w="19050">
              <a:solidFill>
                <a:srgbClr val="CC0000"/>
              </a:solidFill>
              <a:round/>
              <a:headEnd/>
              <a:tailEnd type="triangle" w="med" len="med"/>
            </a:ln>
          </p:spPr>
          <p:txBody>
            <a:bodyPr wrap="none" anchor="ctr"/>
            <a:lstStyle/>
            <a:p>
              <a:endParaRPr lang="fr-FR"/>
            </a:p>
          </p:txBody>
        </p:sp>
        <p:sp>
          <p:nvSpPr>
            <p:cNvPr id="277" name="Text Box 12"/>
            <p:cNvSpPr txBox="1">
              <a:spLocks noChangeArrowheads="1"/>
            </p:cNvSpPr>
            <p:nvPr/>
          </p:nvSpPr>
          <p:spPr bwMode="auto">
            <a:xfrm>
              <a:off x="1488" y="719"/>
              <a:ext cx="800" cy="246"/>
            </a:xfrm>
            <a:prstGeom prst="rect">
              <a:avLst/>
            </a:prstGeom>
            <a:noFill/>
            <a:ln w="9525">
              <a:noFill/>
              <a:miter lim="800000"/>
              <a:headEnd/>
              <a:tailEnd/>
            </a:ln>
          </p:spPr>
          <p:txBody>
            <a:bodyPr wrap="none">
              <a:spAutoFit/>
            </a:bodyPr>
            <a:lstStyle/>
            <a:p>
              <a:r>
                <a:rPr lang="fr-FR" sz="1200" b="1">
                  <a:solidFill>
                    <a:srgbClr val="CC0000"/>
                  </a:solidFill>
                  <a:latin typeface="Times" pitchFamily="18" charset="0"/>
                </a:rPr>
                <a:t>Surfactants</a:t>
              </a:r>
            </a:p>
          </p:txBody>
        </p:sp>
      </p:grpSp>
      <p:sp>
        <p:nvSpPr>
          <p:cNvPr id="284" name="Text Box 129"/>
          <p:cNvSpPr txBox="1">
            <a:spLocks noChangeArrowheads="1"/>
          </p:cNvSpPr>
          <p:nvPr/>
        </p:nvSpPr>
        <p:spPr bwMode="auto">
          <a:xfrm>
            <a:off x="571472" y="3786190"/>
            <a:ext cx="3571900" cy="578357"/>
          </a:xfrm>
          <a:prstGeom prst="rect">
            <a:avLst/>
          </a:prstGeom>
          <a:noFill/>
          <a:ln w="12700">
            <a:noFill/>
            <a:miter lim="800000"/>
            <a:headEnd/>
            <a:tailEnd/>
          </a:ln>
          <a:effectLst/>
        </p:spPr>
        <p:txBody>
          <a:bodyPr wrap="square" lIns="85085" tIns="42542" rIns="85085" bIns="42542">
            <a:spAutoFit/>
          </a:bodyPr>
          <a:lstStyle/>
          <a:p>
            <a:pPr algn="ctr" defTabSz="850900" eaLnBrk="0" hangingPunct="0"/>
            <a:r>
              <a:rPr lang="en-US" sz="1600" b="1" dirty="0" err="1" smtClean="0"/>
              <a:t>Dans</a:t>
            </a:r>
            <a:r>
              <a:rPr lang="en-US" sz="1600" b="1" dirty="0" smtClean="0"/>
              <a:t> </a:t>
            </a:r>
            <a:r>
              <a:rPr lang="en-US" sz="1600" b="1" dirty="0" err="1" smtClean="0"/>
              <a:t>l’eau</a:t>
            </a:r>
            <a:r>
              <a:rPr lang="en-US" sz="1600" b="1" dirty="0" smtClean="0"/>
              <a:t>, </a:t>
            </a:r>
            <a:r>
              <a:rPr lang="en-US" sz="1600" b="1" dirty="0" err="1" smtClean="0"/>
              <a:t>autoassemblage</a:t>
            </a:r>
            <a:r>
              <a:rPr lang="en-US" sz="1600" b="1" dirty="0" smtClean="0"/>
              <a:t> des </a:t>
            </a:r>
            <a:r>
              <a:rPr lang="en-US" sz="1600" b="1" dirty="0" err="1" smtClean="0"/>
              <a:t>molécules</a:t>
            </a:r>
            <a:r>
              <a:rPr lang="en-US" sz="1600" b="1" dirty="0" smtClean="0"/>
              <a:t>  : micelles</a:t>
            </a:r>
            <a:endParaRPr lang="en-US" sz="1600" b="1" dirty="0" smtClean="0"/>
          </a:p>
        </p:txBody>
      </p:sp>
      <p:pic>
        <p:nvPicPr>
          <p:cNvPr id="65538" name="Picture 2"/>
          <p:cNvPicPr>
            <a:picLocks noChangeAspect="1" noChangeArrowheads="1"/>
          </p:cNvPicPr>
          <p:nvPr/>
        </p:nvPicPr>
        <p:blipFill>
          <a:blip r:embed="rId4"/>
          <a:srcRect/>
          <a:stretch>
            <a:fillRect/>
          </a:stretch>
        </p:blipFill>
        <p:spPr bwMode="auto">
          <a:xfrm>
            <a:off x="1214414" y="4643446"/>
            <a:ext cx="2057982" cy="2071702"/>
          </a:xfrm>
          <a:prstGeom prst="rect">
            <a:avLst/>
          </a:prstGeom>
          <a:noFill/>
          <a:ln w="9525">
            <a:noFill/>
            <a:miter lim="800000"/>
            <a:headEnd/>
            <a:tailEnd/>
          </a:ln>
          <a:effectLst/>
        </p:spPr>
      </p:pic>
      <p:sp>
        <p:nvSpPr>
          <p:cNvPr id="291" name="Text Box 129"/>
          <p:cNvSpPr txBox="1">
            <a:spLocks noChangeArrowheads="1"/>
          </p:cNvSpPr>
          <p:nvPr/>
        </p:nvSpPr>
        <p:spPr bwMode="auto">
          <a:xfrm>
            <a:off x="5143504" y="3429000"/>
            <a:ext cx="3571900" cy="578357"/>
          </a:xfrm>
          <a:prstGeom prst="rect">
            <a:avLst/>
          </a:prstGeom>
          <a:noFill/>
          <a:ln w="12700">
            <a:noFill/>
            <a:miter lim="800000"/>
            <a:headEnd/>
            <a:tailEnd/>
          </a:ln>
          <a:effectLst/>
        </p:spPr>
        <p:txBody>
          <a:bodyPr wrap="square" lIns="85085" tIns="42542" rIns="85085" bIns="42542">
            <a:spAutoFit/>
          </a:bodyPr>
          <a:lstStyle/>
          <a:p>
            <a:pPr algn="ctr" defTabSz="850900" eaLnBrk="0" hangingPunct="0"/>
            <a:r>
              <a:rPr lang="en-US" sz="1600" b="1" dirty="0" err="1" smtClean="0"/>
              <a:t>Forme</a:t>
            </a:r>
            <a:r>
              <a:rPr lang="en-US" sz="1600" b="1" dirty="0" smtClean="0"/>
              <a:t> de la micelle  : </a:t>
            </a:r>
            <a:r>
              <a:rPr lang="en-US" sz="1600" b="1" dirty="0" err="1" smtClean="0"/>
              <a:t>géométrie</a:t>
            </a:r>
            <a:r>
              <a:rPr lang="en-US" sz="1600" b="1" dirty="0" smtClean="0"/>
              <a:t> du </a:t>
            </a:r>
            <a:r>
              <a:rPr lang="en-US" sz="1600" b="1" dirty="0" err="1" smtClean="0"/>
              <a:t>tensio-actif</a:t>
            </a:r>
            <a:endParaRPr lang="en-US" sz="1600" b="1" dirty="0" smtClean="0"/>
          </a:p>
        </p:txBody>
      </p:sp>
      <p:sp>
        <p:nvSpPr>
          <p:cNvPr id="19"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20" name="ZoneTexte 19"/>
          <p:cNvSpPr txBox="1"/>
          <p:nvPr/>
        </p:nvSpPr>
        <p:spPr>
          <a:xfrm>
            <a:off x="571472" y="773652"/>
            <a:ext cx="7962940" cy="36933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Autoassemblage</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tensio-actifs</a:t>
            </a:r>
            <a:r>
              <a:rPr lang="en-US" b="1" spc="150" dirty="0" smtClean="0">
                <a:ln w="11430"/>
                <a:solidFill>
                  <a:schemeClr val="accent6">
                    <a:lumMod val="50000"/>
                  </a:schemeClr>
                </a:solidFill>
                <a:effectLst>
                  <a:innerShdw blurRad="63500" dist="50800" dir="10800000">
                    <a:prstClr val="black">
                      <a:alpha val="50000"/>
                    </a:prstClr>
                  </a:innerShdw>
                </a:effectLst>
              </a:rPr>
              <a:t> </a:t>
            </a:r>
            <a:endParaRPr lang="en-US" b="1" spc="150" dirty="0" smtClean="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 Box 129"/>
          <p:cNvSpPr txBox="1">
            <a:spLocks noChangeArrowheads="1"/>
          </p:cNvSpPr>
          <p:nvPr/>
        </p:nvSpPr>
        <p:spPr bwMode="auto">
          <a:xfrm>
            <a:off x="-32" y="953724"/>
            <a:ext cx="4214842" cy="332136"/>
          </a:xfrm>
          <a:prstGeom prst="rect">
            <a:avLst/>
          </a:prstGeom>
          <a:noFill/>
          <a:ln w="12700">
            <a:noFill/>
            <a:miter lim="800000"/>
            <a:headEnd/>
            <a:tailEnd/>
          </a:ln>
          <a:effectLst/>
        </p:spPr>
        <p:txBody>
          <a:bodyPr wrap="square" lIns="85085" tIns="42542" rIns="85085" bIns="42542">
            <a:spAutoFit/>
          </a:bodyPr>
          <a:lstStyle/>
          <a:p>
            <a:pPr algn="ctr" defTabSz="850900" eaLnBrk="0" hangingPunct="0"/>
            <a:r>
              <a:rPr lang="en-US" sz="1600" b="1" dirty="0" err="1" smtClean="0"/>
              <a:t>Mésophase</a:t>
            </a:r>
            <a:r>
              <a:rPr lang="en-US" sz="1600" b="1" dirty="0" smtClean="0"/>
              <a:t> : concentration en </a:t>
            </a:r>
            <a:r>
              <a:rPr lang="en-US" sz="1600" b="1" dirty="0" err="1" smtClean="0"/>
              <a:t>tensio-actifs</a:t>
            </a:r>
            <a:endParaRPr lang="en-US" sz="1600" b="1" dirty="0" smtClean="0"/>
          </a:p>
        </p:txBody>
      </p:sp>
      <p:pic>
        <p:nvPicPr>
          <p:cNvPr id="23" name="Picture 7" descr="D:\Présentations\CTAB diagram 1.JPG"/>
          <p:cNvPicPr>
            <a:picLocks noChangeAspect="1" noChangeArrowheads="1"/>
          </p:cNvPicPr>
          <p:nvPr/>
        </p:nvPicPr>
        <p:blipFill>
          <a:blip r:embed="rId2"/>
          <a:srcRect/>
          <a:stretch>
            <a:fillRect/>
          </a:stretch>
        </p:blipFill>
        <p:spPr bwMode="auto">
          <a:xfrm>
            <a:off x="2285984" y="1285860"/>
            <a:ext cx="4929222" cy="5426058"/>
          </a:xfrm>
          <a:prstGeom prst="rect">
            <a:avLst/>
          </a:prstGeom>
          <a:solidFill>
            <a:srgbClr val="CCECFF"/>
          </a:solidFill>
          <a:ln w="19050">
            <a:solidFill>
              <a:srgbClr val="000000"/>
            </a:solidFill>
            <a:miter lim="800000"/>
            <a:headEnd/>
            <a:tailEnd/>
          </a:ln>
          <a:effectLst>
            <a:outerShdw blurRad="50800" dist="88900" dir="8100000" algn="tr" rotWithShape="0">
              <a:prstClr val="black">
                <a:alpha val="40000"/>
              </a:prstClr>
            </a:outerShdw>
          </a:effectLst>
        </p:spPr>
      </p:pic>
      <p:sp>
        <p:nvSpPr>
          <p:cNvPr id="6"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7" name="ZoneTexte 6"/>
          <p:cNvSpPr txBox="1"/>
          <p:nvPr/>
        </p:nvSpPr>
        <p:spPr>
          <a:xfrm>
            <a:off x="571472" y="571480"/>
            <a:ext cx="7962940" cy="36933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Autoassemblage</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tensio-actifs</a:t>
            </a:r>
            <a:r>
              <a:rPr lang="en-US" b="1" spc="150" dirty="0" smtClean="0">
                <a:ln w="11430"/>
                <a:solidFill>
                  <a:schemeClr val="accent6">
                    <a:lumMod val="50000"/>
                  </a:schemeClr>
                </a:solidFill>
                <a:effectLst>
                  <a:innerShdw blurRad="63500" dist="50800" dir="10800000">
                    <a:prstClr val="black">
                      <a:alpha val="50000"/>
                    </a:prstClr>
                  </a:innerShdw>
                </a:effectLst>
              </a:rPr>
              <a:t> </a:t>
            </a:r>
            <a:endParaRPr lang="en-US" b="1" spc="150" dirty="0" smtClean="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58"/>
          <p:cNvGrpSpPr>
            <a:grpSpLocks/>
          </p:cNvGrpSpPr>
          <p:nvPr/>
        </p:nvGrpSpPr>
        <p:grpSpPr bwMode="auto">
          <a:xfrm>
            <a:off x="395288" y="1639888"/>
            <a:ext cx="8748714" cy="4765674"/>
            <a:chOff x="249" y="912"/>
            <a:chExt cx="5511" cy="3002"/>
          </a:xfrm>
        </p:grpSpPr>
        <p:grpSp>
          <p:nvGrpSpPr>
            <p:cNvPr id="22" name="Group 4"/>
            <p:cNvGrpSpPr>
              <a:grpSpLocks noChangeAspect="1"/>
            </p:cNvGrpSpPr>
            <p:nvPr/>
          </p:nvGrpSpPr>
          <p:grpSpPr bwMode="auto">
            <a:xfrm>
              <a:off x="759" y="2094"/>
              <a:ext cx="168" cy="196"/>
              <a:chOff x="3039" y="6889"/>
              <a:chExt cx="420" cy="418"/>
            </a:xfrm>
          </p:grpSpPr>
          <p:sp>
            <p:nvSpPr>
              <p:cNvPr id="1401" name="Freeform 5"/>
              <p:cNvSpPr>
                <a:spLocks noChangeAspect="1"/>
              </p:cNvSpPr>
              <p:nvPr/>
            </p:nvSpPr>
            <p:spPr bwMode="auto">
              <a:xfrm>
                <a:off x="3279" y="7083"/>
                <a:ext cx="15" cy="15"/>
              </a:xfrm>
              <a:custGeom>
                <a:avLst/>
                <a:gdLst/>
                <a:ahLst/>
                <a:cxnLst>
                  <a:cxn ang="0">
                    <a:pos x="0" y="15"/>
                  </a:cxn>
                  <a:cxn ang="0">
                    <a:pos x="0" y="15"/>
                  </a:cxn>
                  <a:cxn ang="0">
                    <a:pos x="0" y="15"/>
                  </a:cxn>
                  <a:cxn ang="0">
                    <a:pos x="0" y="0"/>
                  </a:cxn>
                  <a:cxn ang="0">
                    <a:pos x="0" y="0"/>
                  </a:cxn>
                  <a:cxn ang="0">
                    <a:pos x="15" y="0"/>
                  </a:cxn>
                  <a:cxn ang="0">
                    <a:pos x="15" y="15"/>
                  </a:cxn>
                  <a:cxn ang="0">
                    <a:pos x="15" y="15"/>
                  </a:cxn>
                  <a:cxn ang="0">
                    <a:pos x="0" y="15"/>
                  </a:cxn>
                </a:cxnLst>
                <a:rect l="0" t="0" r="r" b="b"/>
                <a:pathLst>
                  <a:path w="15" h="15">
                    <a:moveTo>
                      <a:pt x="0" y="15"/>
                    </a:moveTo>
                    <a:lnTo>
                      <a:pt x="0" y="15"/>
                    </a:lnTo>
                    <a:lnTo>
                      <a:pt x="0" y="15"/>
                    </a:lnTo>
                    <a:lnTo>
                      <a:pt x="0" y="0"/>
                    </a:lnTo>
                    <a:lnTo>
                      <a:pt x="0" y="0"/>
                    </a:lnTo>
                    <a:lnTo>
                      <a:pt x="15" y="0"/>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1402" name="Freeform 6"/>
              <p:cNvSpPr>
                <a:spLocks noChangeAspect="1"/>
              </p:cNvSpPr>
              <p:nvPr/>
            </p:nvSpPr>
            <p:spPr bwMode="auto">
              <a:xfrm>
                <a:off x="3279" y="7083"/>
                <a:ext cx="15" cy="15"/>
              </a:xfrm>
              <a:custGeom>
                <a:avLst/>
                <a:gdLst/>
                <a:ahLst/>
                <a:cxnLst>
                  <a:cxn ang="0">
                    <a:pos x="0" y="15"/>
                  </a:cxn>
                  <a:cxn ang="0">
                    <a:pos x="0" y="15"/>
                  </a:cxn>
                  <a:cxn ang="0">
                    <a:pos x="0" y="15"/>
                  </a:cxn>
                  <a:cxn ang="0">
                    <a:pos x="0" y="0"/>
                  </a:cxn>
                  <a:cxn ang="0">
                    <a:pos x="0" y="0"/>
                  </a:cxn>
                  <a:cxn ang="0">
                    <a:pos x="15" y="0"/>
                  </a:cxn>
                  <a:cxn ang="0">
                    <a:pos x="15" y="15"/>
                  </a:cxn>
                  <a:cxn ang="0">
                    <a:pos x="15" y="15"/>
                  </a:cxn>
                  <a:cxn ang="0">
                    <a:pos x="0" y="15"/>
                  </a:cxn>
                </a:cxnLst>
                <a:rect l="0" t="0" r="r" b="b"/>
                <a:pathLst>
                  <a:path w="15" h="15">
                    <a:moveTo>
                      <a:pt x="0" y="15"/>
                    </a:moveTo>
                    <a:lnTo>
                      <a:pt x="0" y="15"/>
                    </a:lnTo>
                    <a:lnTo>
                      <a:pt x="0" y="15"/>
                    </a:lnTo>
                    <a:lnTo>
                      <a:pt x="0" y="0"/>
                    </a:lnTo>
                    <a:lnTo>
                      <a:pt x="0" y="0"/>
                    </a:lnTo>
                    <a:lnTo>
                      <a:pt x="15" y="0"/>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1403" name="Line 7"/>
              <p:cNvSpPr>
                <a:spLocks noChangeAspect="1" noChangeShapeType="1"/>
              </p:cNvSpPr>
              <p:nvPr/>
            </p:nvSpPr>
            <p:spPr bwMode="auto">
              <a:xfrm flipV="1">
                <a:off x="3309" y="7083"/>
                <a:ext cx="15" cy="15"/>
              </a:xfrm>
              <a:prstGeom prst="line">
                <a:avLst/>
              </a:prstGeom>
              <a:noFill/>
              <a:ln w="9525">
                <a:solidFill>
                  <a:srgbClr val="000000"/>
                </a:solidFill>
                <a:round/>
                <a:headEnd/>
                <a:tailEnd/>
              </a:ln>
            </p:spPr>
            <p:txBody>
              <a:bodyPr/>
              <a:lstStyle/>
              <a:p>
                <a:endParaRPr lang="fr-FR"/>
              </a:p>
            </p:txBody>
          </p:sp>
          <p:sp>
            <p:nvSpPr>
              <p:cNvPr id="1404" name="Line 8"/>
              <p:cNvSpPr>
                <a:spLocks noChangeAspect="1" noChangeShapeType="1"/>
              </p:cNvSpPr>
              <p:nvPr/>
            </p:nvSpPr>
            <p:spPr bwMode="auto">
              <a:xfrm>
                <a:off x="3324" y="7083"/>
                <a:ext cx="30" cy="15"/>
              </a:xfrm>
              <a:prstGeom prst="line">
                <a:avLst/>
              </a:prstGeom>
              <a:noFill/>
              <a:ln w="9525">
                <a:solidFill>
                  <a:srgbClr val="000000"/>
                </a:solidFill>
                <a:round/>
                <a:headEnd/>
                <a:tailEnd/>
              </a:ln>
            </p:spPr>
            <p:txBody>
              <a:bodyPr/>
              <a:lstStyle/>
              <a:p>
                <a:endParaRPr lang="fr-FR"/>
              </a:p>
            </p:txBody>
          </p:sp>
          <p:sp>
            <p:nvSpPr>
              <p:cNvPr id="1405" name="Line 9"/>
              <p:cNvSpPr>
                <a:spLocks noChangeAspect="1" noChangeShapeType="1"/>
              </p:cNvSpPr>
              <p:nvPr/>
            </p:nvSpPr>
            <p:spPr bwMode="auto">
              <a:xfrm flipV="1">
                <a:off x="3354" y="7083"/>
                <a:ext cx="30" cy="15"/>
              </a:xfrm>
              <a:prstGeom prst="line">
                <a:avLst/>
              </a:prstGeom>
              <a:noFill/>
              <a:ln w="9525">
                <a:solidFill>
                  <a:srgbClr val="000000"/>
                </a:solidFill>
                <a:round/>
                <a:headEnd/>
                <a:tailEnd/>
              </a:ln>
            </p:spPr>
            <p:txBody>
              <a:bodyPr/>
              <a:lstStyle/>
              <a:p>
                <a:endParaRPr lang="fr-FR"/>
              </a:p>
            </p:txBody>
          </p:sp>
          <p:sp>
            <p:nvSpPr>
              <p:cNvPr id="1406" name="Line 10"/>
              <p:cNvSpPr>
                <a:spLocks noChangeAspect="1" noChangeShapeType="1"/>
              </p:cNvSpPr>
              <p:nvPr/>
            </p:nvSpPr>
            <p:spPr bwMode="auto">
              <a:xfrm>
                <a:off x="3384" y="7083"/>
                <a:ext cx="30" cy="15"/>
              </a:xfrm>
              <a:prstGeom prst="line">
                <a:avLst/>
              </a:prstGeom>
              <a:noFill/>
              <a:ln w="9525">
                <a:solidFill>
                  <a:srgbClr val="000000"/>
                </a:solidFill>
                <a:round/>
                <a:headEnd/>
                <a:tailEnd/>
              </a:ln>
            </p:spPr>
            <p:txBody>
              <a:bodyPr/>
              <a:lstStyle/>
              <a:p>
                <a:endParaRPr lang="fr-FR"/>
              </a:p>
            </p:txBody>
          </p:sp>
          <p:sp>
            <p:nvSpPr>
              <p:cNvPr id="1407" name="Line 11"/>
              <p:cNvSpPr>
                <a:spLocks noChangeAspect="1" noChangeShapeType="1"/>
              </p:cNvSpPr>
              <p:nvPr/>
            </p:nvSpPr>
            <p:spPr bwMode="auto">
              <a:xfrm flipV="1">
                <a:off x="3414" y="7083"/>
                <a:ext cx="30" cy="15"/>
              </a:xfrm>
              <a:prstGeom prst="line">
                <a:avLst/>
              </a:prstGeom>
              <a:noFill/>
              <a:ln w="9525">
                <a:solidFill>
                  <a:srgbClr val="000000"/>
                </a:solidFill>
                <a:round/>
                <a:headEnd/>
                <a:tailEnd/>
              </a:ln>
            </p:spPr>
            <p:txBody>
              <a:bodyPr/>
              <a:lstStyle/>
              <a:p>
                <a:endParaRPr lang="fr-FR"/>
              </a:p>
            </p:txBody>
          </p:sp>
          <p:sp>
            <p:nvSpPr>
              <p:cNvPr id="1408" name="Line 12"/>
              <p:cNvSpPr>
                <a:spLocks noChangeAspect="1" noChangeShapeType="1"/>
              </p:cNvSpPr>
              <p:nvPr/>
            </p:nvSpPr>
            <p:spPr bwMode="auto">
              <a:xfrm>
                <a:off x="3444" y="7083"/>
                <a:ext cx="15" cy="15"/>
              </a:xfrm>
              <a:prstGeom prst="line">
                <a:avLst/>
              </a:prstGeom>
              <a:noFill/>
              <a:ln w="9525">
                <a:solidFill>
                  <a:srgbClr val="000000"/>
                </a:solidFill>
                <a:round/>
                <a:headEnd/>
                <a:tailEnd/>
              </a:ln>
            </p:spPr>
            <p:txBody>
              <a:bodyPr/>
              <a:lstStyle/>
              <a:p>
                <a:endParaRPr lang="fr-FR"/>
              </a:p>
            </p:txBody>
          </p:sp>
          <p:sp>
            <p:nvSpPr>
              <p:cNvPr id="1409" name="Freeform 13"/>
              <p:cNvSpPr>
                <a:spLocks noChangeAspect="1"/>
              </p:cNvSpPr>
              <p:nvPr/>
            </p:nvSpPr>
            <p:spPr bwMode="auto">
              <a:xfrm>
                <a:off x="3234" y="7113"/>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Lst>
                <a:rect l="0" t="0" r="r" b="b"/>
                <a:pathLst>
                  <a:path w="15" h="15">
                    <a:moveTo>
                      <a:pt x="0" y="15"/>
                    </a:moveTo>
                    <a:lnTo>
                      <a:pt x="0" y="0"/>
                    </a:lnTo>
                    <a:lnTo>
                      <a:pt x="15" y="0"/>
                    </a:lnTo>
                    <a:lnTo>
                      <a:pt x="15" y="0"/>
                    </a:lnTo>
                    <a:lnTo>
                      <a:pt x="15" y="15"/>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1410" name="Freeform 14"/>
              <p:cNvSpPr>
                <a:spLocks noChangeAspect="1"/>
              </p:cNvSpPr>
              <p:nvPr/>
            </p:nvSpPr>
            <p:spPr bwMode="auto">
              <a:xfrm>
                <a:off x="3234" y="7113"/>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Lst>
                <a:rect l="0" t="0" r="r" b="b"/>
                <a:pathLst>
                  <a:path w="15" h="15">
                    <a:moveTo>
                      <a:pt x="0" y="15"/>
                    </a:moveTo>
                    <a:lnTo>
                      <a:pt x="0" y="0"/>
                    </a:lnTo>
                    <a:lnTo>
                      <a:pt x="15" y="0"/>
                    </a:lnTo>
                    <a:lnTo>
                      <a:pt x="15" y="0"/>
                    </a:lnTo>
                    <a:lnTo>
                      <a:pt x="15" y="15"/>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1411" name="Line 15"/>
              <p:cNvSpPr>
                <a:spLocks noChangeAspect="1" noChangeShapeType="1"/>
              </p:cNvSpPr>
              <p:nvPr/>
            </p:nvSpPr>
            <p:spPr bwMode="auto">
              <a:xfrm>
                <a:off x="3264" y="7143"/>
                <a:ext cx="1" cy="30"/>
              </a:xfrm>
              <a:prstGeom prst="line">
                <a:avLst/>
              </a:prstGeom>
              <a:noFill/>
              <a:ln w="9525">
                <a:solidFill>
                  <a:srgbClr val="000000"/>
                </a:solidFill>
                <a:round/>
                <a:headEnd/>
                <a:tailEnd/>
              </a:ln>
            </p:spPr>
            <p:txBody>
              <a:bodyPr/>
              <a:lstStyle/>
              <a:p>
                <a:endParaRPr lang="fr-FR"/>
              </a:p>
            </p:txBody>
          </p:sp>
          <p:sp>
            <p:nvSpPr>
              <p:cNvPr id="1412" name="Line 16"/>
              <p:cNvSpPr>
                <a:spLocks noChangeAspect="1" noChangeShapeType="1"/>
              </p:cNvSpPr>
              <p:nvPr/>
            </p:nvSpPr>
            <p:spPr bwMode="auto">
              <a:xfrm flipV="1">
                <a:off x="3249" y="7173"/>
                <a:ext cx="15" cy="15"/>
              </a:xfrm>
              <a:prstGeom prst="line">
                <a:avLst/>
              </a:prstGeom>
              <a:noFill/>
              <a:ln w="9525">
                <a:solidFill>
                  <a:srgbClr val="000000"/>
                </a:solidFill>
                <a:round/>
                <a:headEnd/>
                <a:tailEnd/>
              </a:ln>
            </p:spPr>
            <p:txBody>
              <a:bodyPr/>
              <a:lstStyle/>
              <a:p>
                <a:endParaRPr lang="fr-FR"/>
              </a:p>
            </p:txBody>
          </p:sp>
          <p:sp>
            <p:nvSpPr>
              <p:cNvPr id="1413" name="Line 17"/>
              <p:cNvSpPr>
                <a:spLocks noChangeAspect="1" noChangeShapeType="1"/>
              </p:cNvSpPr>
              <p:nvPr/>
            </p:nvSpPr>
            <p:spPr bwMode="auto">
              <a:xfrm>
                <a:off x="3249" y="7203"/>
                <a:ext cx="15" cy="15"/>
              </a:xfrm>
              <a:prstGeom prst="line">
                <a:avLst/>
              </a:prstGeom>
              <a:noFill/>
              <a:ln w="9525">
                <a:solidFill>
                  <a:srgbClr val="000000"/>
                </a:solidFill>
                <a:round/>
                <a:headEnd/>
                <a:tailEnd/>
              </a:ln>
            </p:spPr>
            <p:txBody>
              <a:bodyPr/>
              <a:lstStyle/>
              <a:p>
                <a:endParaRPr lang="fr-FR"/>
              </a:p>
            </p:txBody>
          </p:sp>
          <p:sp>
            <p:nvSpPr>
              <p:cNvPr id="1414" name="Line 18"/>
              <p:cNvSpPr>
                <a:spLocks noChangeAspect="1" noChangeShapeType="1"/>
              </p:cNvSpPr>
              <p:nvPr/>
            </p:nvSpPr>
            <p:spPr bwMode="auto">
              <a:xfrm flipV="1">
                <a:off x="3249" y="7218"/>
                <a:ext cx="15" cy="30"/>
              </a:xfrm>
              <a:prstGeom prst="line">
                <a:avLst/>
              </a:prstGeom>
              <a:noFill/>
              <a:ln w="9525">
                <a:solidFill>
                  <a:srgbClr val="000000"/>
                </a:solidFill>
                <a:round/>
                <a:headEnd/>
                <a:tailEnd/>
              </a:ln>
            </p:spPr>
            <p:txBody>
              <a:bodyPr/>
              <a:lstStyle/>
              <a:p>
                <a:endParaRPr lang="fr-FR"/>
              </a:p>
            </p:txBody>
          </p:sp>
          <p:sp>
            <p:nvSpPr>
              <p:cNvPr id="1415" name="Line 19"/>
              <p:cNvSpPr>
                <a:spLocks noChangeAspect="1" noChangeShapeType="1"/>
              </p:cNvSpPr>
              <p:nvPr/>
            </p:nvSpPr>
            <p:spPr bwMode="auto">
              <a:xfrm>
                <a:off x="3249" y="7248"/>
                <a:ext cx="15" cy="30"/>
              </a:xfrm>
              <a:prstGeom prst="line">
                <a:avLst/>
              </a:prstGeom>
              <a:noFill/>
              <a:ln w="9525">
                <a:solidFill>
                  <a:srgbClr val="000000"/>
                </a:solidFill>
                <a:round/>
                <a:headEnd/>
                <a:tailEnd/>
              </a:ln>
            </p:spPr>
            <p:txBody>
              <a:bodyPr/>
              <a:lstStyle/>
              <a:p>
                <a:endParaRPr lang="fr-FR"/>
              </a:p>
            </p:txBody>
          </p:sp>
          <p:sp>
            <p:nvSpPr>
              <p:cNvPr id="1416" name="Line 20"/>
              <p:cNvSpPr>
                <a:spLocks noChangeAspect="1" noChangeShapeType="1"/>
              </p:cNvSpPr>
              <p:nvPr/>
            </p:nvSpPr>
            <p:spPr bwMode="auto">
              <a:xfrm flipV="1">
                <a:off x="3249" y="7278"/>
                <a:ext cx="15" cy="29"/>
              </a:xfrm>
              <a:prstGeom prst="line">
                <a:avLst/>
              </a:prstGeom>
              <a:noFill/>
              <a:ln w="9525">
                <a:solidFill>
                  <a:srgbClr val="000000"/>
                </a:solidFill>
                <a:round/>
                <a:headEnd/>
                <a:tailEnd/>
              </a:ln>
            </p:spPr>
            <p:txBody>
              <a:bodyPr/>
              <a:lstStyle/>
              <a:p>
                <a:endParaRPr lang="fr-FR"/>
              </a:p>
            </p:txBody>
          </p:sp>
          <p:sp>
            <p:nvSpPr>
              <p:cNvPr id="1417" name="Freeform 21"/>
              <p:cNvSpPr>
                <a:spLocks noChangeAspect="1"/>
              </p:cNvSpPr>
              <p:nvPr/>
            </p:nvSpPr>
            <p:spPr bwMode="auto">
              <a:xfrm>
                <a:off x="3204" y="7068"/>
                <a:ext cx="15" cy="15"/>
              </a:xfrm>
              <a:custGeom>
                <a:avLst/>
                <a:gdLst/>
                <a:ahLst/>
                <a:cxnLst>
                  <a:cxn ang="0">
                    <a:pos x="15" y="0"/>
                  </a:cxn>
                  <a:cxn ang="0">
                    <a:pos x="15" y="0"/>
                  </a:cxn>
                  <a:cxn ang="0">
                    <a:pos x="15" y="15"/>
                  </a:cxn>
                  <a:cxn ang="0">
                    <a:pos x="15" y="15"/>
                  </a:cxn>
                  <a:cxn ang="0">
                    <a:pos x="0" y="15"/>
                  </a:cxn>
                  <a:cxn ang="0">
                    <a:pos x="0" y="0"/>
                  </a:cxn>
                  <a:cxn ang="0">
                    <a:pos x="0" y="0"/>
                  </a:cxn>
                  <a:cxn ang="0">
                    <a:pos x="15" y="0"/>
                  </a:cxn>
                  <a:cxn ang="0">
                    <a:pos x="15" y="0"/>
                  </a:cxn>
                </a:cxnLst>
                <a:rect l="0" t="0" r="r" b="b"/>
                <a:pathLst>
                  <a:path w="15" h="15">
                    <a:moveTo>
                      <a:pt x="15" y="0"/>
                    </a:moveTo>
                    <a:lnTo>
                      <a:pt x="15" y="0"/>
                    </a:lnTo>
                    <a:lnTo>
                      <a:pt x="15" y="15"/>
                    </a:lnTo>
                    <a:lnTo>
                      <a:pt x="15" y="15"/>
                    </a:lnTo>
                    <a:lnTo>
                      <a:pt x="0" y="15"/>
                    </a:lnTo>
                    <a:lnTo>
                      <a:pt x="0" y="0"/>
                    </a:lnTo>
                    <a:lnTo>
                      <a:pt x="0" y="0"/>
                    </a:lnTo>
                    <a:lnTo>
                      <a:pt x="15" y="0"/>
                    </a:lnTo>
                    <a:lnTo>
                      <a:pt x="15" y="0"/>
                    </a:lnTo>
                    <a:close/>
                  </a:path>
                </a:pathLst>
              </a:custGeom>
              <a:solidFill>
                <a:srgbClr val="000000"/>
              </a:solidFill>
              <a:ln w="9525">
                <a:noFill/>
                <a:round/>
                <a:headEnd/>
                <a:tailEnd/>
              </a:ln>
            </p:spPr>
            <p:txBody>
              <a:bodyPr/>
              <a:lstStyle/>
              <a:p>
                <a:endParaRPr lang="fr-FR"/>
              </a:p>
            </p:txBody>
          </p:sp>
          <p:sp>
            <p:nvSpPr>
              <p:cNvPr id="1418" name="Freeform 22"/>
              <p:cNvSpPr>
                <a:spLocks noChangeAspect="1"/>
              </p:cNvSpPr>
              <p:nvPr/>
            </p:nvSpPr>
            <p:spPr bwMode="auto">
              <a:xfrm>
                <a:off x="3204" y="7068"/>
                <a:ext cx="15" cy="15"/>
              </a:xfrm>
              <a:custGeom>
                <a:avLst/>
                <a:gdLst/>
                <a:ahLst/>
                <a:cxnLst>
                  <a:cxn ang="0">
                    <a:pos x="15" y="0"/>
                  </a:cxn>
                  <a:cxn ang="0">
                    <a:pos x="15" y="0"/>
                  </a:cxn>
                  <a:cxn ang="0">
                    <a:pos x="15" y="15"/>
                  </a:cxn>
                  <a:cxn ang="0">
                    <a:pos x="15" y="15"/>
                  </a:cxn>
                  <a:cxn ang="0">
                    <a:pos x="0" y="15"/>
                  </a:cxn>
                  <a:cxn ang="0">
                    <a:pos x="0" y="0"/>
                  </a:cxn>
                  <a:cxn ang="0">
                    <a:pos x="0" y="0"/>
                  </a:cxn>
                  <a:cxn ang="0">
                    <a:pos x="15" y="0"/>
                  </a:cxn>
                  <a:cxn ang="0">
                    <a:pos x="15" y="0"/>
                  </a:cxn>
                </a:cxnLst>
                <a:rect l="0" t="0" r="r" b="b"/>
                <a:pathLst>
                  <a:path w="15" h="15">
                    <a:moveTo>
                      <a:pt x="15" y="0"/>
                    </a:moveTo>
                    <a:lnTo>
                      <a:pt x="15" y="0"/>
                    </a:lnTo>
                    <a:lnTo>
                      <a:pt x="15" y="15"/>
                    </a:lnTo>
                    <a:lnTo>
                      <a:pt x="15" y="15"/>
                    </a:lnTo>
                    <a:lnTo>
                      <a:pt x="0" y="15"/>
                    </a:lnTo>
                    <a:lnTo>
                      <a:pt x="0" y="0"/>
                    </a:lnTo>
                    <a:lnTo>
                      <a:pt x="0" y="0"/>
                    </a:lnTo>
                    <a:lnTo>
                      <a:pt x="15" y="0"/>
                    </a:lnTo>
                    <a:lnTo>
                      <a:pt x="15" y="0"/>
                    </a:lnTo>
                  </a:path>
                </a:pathLst>
              </a:custGeom>
              <a:noFill/>
              <a:ln w="9525">
                <a:solidFill>
                  <a:srgbClr val="000000"/>
                </a:solidFill>
                <a:prstDash val="solid"/>
                <a:round/>
                <a:headEnd/>
                <a:tailEnd/>
              </a:ln>
            </p:spPr>
            <p:txBody>
              <a:bodyPr/>
              <a:lstStyle/>
              <a:p>
                <a:endParaRPr lang="fr-FR"/>
              </a:p>
            </p:txBody>
          </p:sp>
          <p:sp>
            <p:nvSpPr>
              <p:cNvPr id="1419" name="Line 23"/>
              <p:cNvSpPr>
                <a:spLocks noChangeAspect="1" noChangeShapeType="1"/>
              </p:cNvSpPr>
              <p:nvPr/>
            </p:nvSpPr>
            <p:spPr bwMode="auto">
              <a:xfrm>
                <a:off x="3189" y="7068"/>
                <a:ext cx="30" cy="1"/>
              </a:xfrm>
              <a:prstGeom prst="line">
                <a:avLst/>
              </a:prstGeom>
              <a:noFill/>
              <a:ln w="9525">
                <a:solidFill>
                  <a:srgbClr val="000000"/>
                </a:solidFill>
                <a:round/>
                <a:headEnd/>
                <a:tailEnd/>
              </a:ln>
            </p:spPr>
            <p:txBody>
              <a:bodyPr/>
              <a:lstStyle/>
              <a:p>
                <a:endParaRPr lang="fr-FR"/>
              </a:p>
            </p:txBody>
          </p:sp>
          <p:sp>
            <p:nvSpPr>
              <p:cNvPr id="1420" name="Line 24"/>
              <p:cNvSpPr>
                <a:spLocks noChangeAspect="1" noChangeShapeType="1"/>
              </p:cNvSpPr>
              <p:nvPr/>
            </p:nvSpPr>
            <p:spPr bwMode="auto">
              <a:xfrm>
                <a:off x="3174" y="7038"/>
                <a:ext cx="15" cy="30"/>
              </a:xfrm>
              <a:prstGeom prst="line">
                <a:avLst/>
              </a:prstGeom>
              <a:noFill/>
              <a:ln w="9525">
                <a:solidFill>
                  <a:srgbClr val="000000"/>
                </a:solidFill>
                <a:round/>
                <a:headEnd/>
                <a:tailEnd/>
              </a:ln>
            </p:spPr>
            <p:txBody>
              <a:bodyPr/>
              <a:lstStyle/>
              <a:p>
                <a:endParaRPr lang="fr-FR"/>
              </a:p>
            </p:txBody>
          </p:sp>
          <p:sp>
            <p:nvSpPr>
              <p:cNvPr id="1421" name="Line 25"/>
              <p:cNvSpPr>
                <a:spLocks noChangeAspect="1" noChangeShapeType="1"/>
              </p:cNvSpPr>
              <p:nvPr/>
            </p:nvSpPr>
            <p:spPr bwMode="auto">
              <a:xfrm>
                <a:off x="3129" y="7038"/>
                <a:ext cx="30" cy="1"/>
              </a:xfrm>
              <a:prstGeom prst="line">
                <a:avLst/>
              </a:prstGeom>
              <a:noFill/>
              <a:ln w="9525">
                <a:solidFill>
                  <a:srgbClr val="000000"/>
                </a:solidFill>
                <a:round/>
                <a:headEnd/>
                <a:tailEnd/>
              </a:ln>
            </p:spPr>
            <p:txBody>
              <a:bodyPr/>
              <a:lstStyle/>
              <a:p>
                <a:endParaRPr lang="fr-FR"/>
              </a:p>
            </p:txBody>
          </p:sp>
          <p:sp>
            <p:nvSpPr>
              <p:cNvPr id="1422" name="Line 26"/>
              <p:cNvSpPr>
                <a:spLocks noChangeAspect="1" noChangeShapeType="1"/>
              </p:cNvSpPr>
              <p:nvPr/>
            </p:nvSpPr>
            <p:spPr bwMode="auto">
              <a:xfrm>
                <a:off x="3129" y="7009"/>
                <a:ext cx="15" cy="29"/>
              </a:xfrm>
              <a:prstGeom prst="line">
                <a:avLst/>
              </a:prstGeom>
              <a:noFill/>
              <a:ln w="9525">
                <a:solidFill>
                  <a:srgbClr val="000000"/>
                </a:solidFill>
                <a:round/>
                <a:headEnd/>
                <a:tailEnd/>
              </a:ln>
            </p:spPr>
            <p:txBody>
              <a:bodyPr/>
              <a:lstStyle/>
              <a:p>
                <a:endParaRPr lang="fr-FR"/>
              </a:p>
            </p:txBody>
          </p:sp>
          <p:sp>
            <p:nvSpPr>
              <p:cNvPr id="1423" name="Line 27"/>
              <p:cNvSpPr>
                <a:spLocks noChangeAspect="1" noChangeShapeType="1"/>
              </p:cNvSpPr>
              <p:nvPr/>
            </p:nvSpPr>
            <p:spPr bwMode="auto">
              <a:xfrm>
                <a:off x="3084" y="7009"/>
                <a:ext cx="30" cy="1"/>
              </a:xfrm>
              <a:prstGeom prst="line">
                <a:avLst/>
              </a:prstGeom>
              <a:noFill/>
              <a:ln w="9525">
                <a:solidFill>
                  <a:srgbClr val="000000"/>
                </a:solidFill>
                <a:round/>
                <a:headEnd/>
                <a:tailEnd/>
              </a:ln>
            </p:spPr>
            <p:txBody>
              <a:bodyPr/>
              <a:lstStyle/>
              <a:p>
                <a:endParaRPr lang="fr-FR"/>
              </a:p>
            </p:txBody>
          </p:sp>
          <p:sp>
            <p:nvSpPr>
              <p:cNvPr id="1424" name="Line 28"/>
              <p:cNvSpPr>
                <a:spLocks noChangeAspect="1" noChangeShapeType="1"/>
              </p:cNvSpPr>
              <p:nvPr/>
            </p:nvSpPr>
            <p:spPr bwMode="auto">
              <a:xfrm>
                <a:off x="3084" y="6979"/>
                <a:ext cx="1" cy="30"/>
              </a:xfrm>
              <a:prstGeom prst="line">
                <a:avLst/>
              </a:prstGeom>
              <a:noFill/>
              <a:ln w="9525">
                <a:solidFill>
                  <a:srgbClr val="000000"/>
                </a:solidFill>
                <a:round/>
                <a:headEnd/>
                <a:tailEnd/>
              </a:ln>
            </p:spPr>
            <p:txBody>
              <a:bodyPr/>
              <a:lstStyle/>
              <a:p>
                <a:endParaRPr lang="fr-FR"/>
              </a:p>
            </p:txBody>
          </p:sp>
          <p:sp>
            <p:nvSpPr>
              <p:cNvPr id="1425" name="Freeform 29"/>
              <p:cNvSpPr>
                <a:spLocks noChangeAspect="1"/>
              </p:cNvSpPr>
              <p:nvPr/>
            </p:nvSpPr>
            <p:spPr bwMode="auto">
              <a:xfrm>
                <a:off x="3204" y="7098"/>
                <a:ext cx="15" cy="15"/>
              </a:xfrm>
              <a:custGeom>
                <a:avLst/>
                <a:gdLst/>
                <a:ahLst/>
                <a:cxnLst>
                  <a:cxn ang="0">
                    <a:pos x="15" y="0"/>
                  </a:cxn>
                  <a:cxn ang="0">
                    <a:pos x="15" y="0"/>
                  </a:cxn>
                  <a:cxn ang="0">
                    <a:pos x="15" y="0"/>
                  </a:cxn>
                  <a:cxn ang="0">
                    <a:pos x="15" y="15"/>
                  </a:cxn>
                  <a:cxn ang="0">
                    <a:pos x="15" y="15"/>
                  </a:cxn>
                  <a:cxn ang="0">
                    <a:pos x="0" y="15"/>
                  </a:cxn>
                  <a:cxn ang="0">
                    <a:pos x="0" y="0"/>
                  </a:cxn>
                  <a:cxn ang="0">
                    <a:pos x="15" y="0"/>
                  </a:cxn>
                </a:cxnLst>
                <a:rect l="0" t="0" r="r" b="b"/>
                <a:pathLst>
                  <a:path w="15" h="15">
                    <a:moveTo>
                      <a:pt x="15" y="0"/>
                    </a:moveTo>
                    <a:lnTo>
                      <a:pt x="15" y="0"/>
                    </a:lnTo>
                    <a:lnTo>
                      <a:pt x="15" y="0"/>
                    </a:lnTo>
                    <a:lnTo>
                      <a:pt x="15" y="15"/>
                    </a:lnTo>
                    <a:lnTo>
                      <a:pt x="15" y="15"/>
                    </a:lnTo>
                    <a:lnTo>
                      <a:pt x="0" y="15"/>
                    </a:lnTo>
                    <a:lnTo>
                      <a:pt x="0" y="0"/>
                    </a:lnTo>
                    <a:lnTo>
                      <a:pt x="15" y="0"/>
                    </a:lnTo>
                    <a:close/>
                  </a:path>
                </a:pathLst>
              </a:custGeom>
              <a:solidFill>
                <a:srgbClr val="000000"/>
              </a:solidFill>
              <a:ln w="9525">
                <a:noFill/>
                <a:round/>
                <a:headEnd/>
                <a:tailEnd/>
              </a:ln>
            </p:spPr>
            <p:txBody>
              <a:bodyPr/>
              <a:lstStyle/>
              <a:p>
                <a:endParaRPr lang="fr-FR"/>
              </a:p>
            </p:txBody>
          </p:sp>
          <p:sp>
            <p:nvSpPr>
              <p:cNvPr id="1426" name="Freeform 30"/>
              <p:cNvSpPr>
                <a:spLocks noChangeAspect="1"/>
              </p:cNvSpPr>
              <p:nvPr/>
            </p:nvSpPr>
            <p:spPr bwMode="auto">
              <a:xfrm>
                <a:off x="3204" y="7098"/>
                <a:ext cx="15" cy="15"/>
              </a:xfrm>
              <a:custGeom>
                <a:avLst/>
                <a:gdLst/>
                <a:ahLst/>
                <a:cxnLst>
                  <a:cxn ang="0">
                    <a:pos x="15" y="0"/>
                  </a:cxn>
                  <a:cxn ang="0">
                    <a:pos x="15" y="0"/>
                  </a:cxn>
                  <a:cxn ang="0">
                    <a:pos x="15" y="0"/>
                  </a:cxn>
                  <a:cxn ang="0">
                    <a:pos x="15" y="15"/>
                  </a:cxn>
                  <a:cxn ang="0">
                    <a:pos x="15" y="15"/>
                  </a:cxn>
                  <a:cxn ang="0">
                    <a:pos x="0" y="15"/>
                  </a:cxn>
                  <a:cxn ang="0">
                    <a:pos x="0" y="0"/>
                  </a:cxn>
                  <a:cxn ang="0">
                    <a:pos x="15" y="0"/>
                  </a:cxn>
                </a:cxnLst>
                <a:rect l="0" t="0" r="r" b="b"/>
                <a:pathLst>
                  <a:path w="15" h="15">
                    <a:moveTo>
                      <a:pt x="15" y="0"/>
                    </a:moveTo>
                    <a:lnTo>
                      <a:pt x="15" y="0"/>
                    </a:lnTo>
                    <a:lnTo>
                      <a:pt x="15" y="0"/>
                    </a:lnTo>
                    <a:lnTo>
                      <a:pt x="15" y="15"/>
                    </a:lnTo>
                    <a:lnTo>
                      <a:pt x="15" y="15"/>
                    </a:lnTo>
                    <a:lnTo>
                      <a:pt x="0" y="15"/>
                    </a:lnTo>
                    <a:lnTo>
                      <a:pt x="0" y="0"/>
                    </a:lnTo>
                    <a:lnTo>
                      <a:pt x="15" y="0"/>
                    </a:lnTo>
                  </a:path>
                </a:pathLst>
              </a:custGeom>
              <a:noFill/>
              <a:ln w="9525">
                <a:solidFill>
                  <a:srgbClr val="000000"/>
                </a:solidFill>
                <a:prstDash val="solid"/>
                <a:round/>
                <a:headEnd/>
                <a:tailEnd/>
              </a:ln>
            </p:spPr>
            <p:txBody>
              <a:bodyPr/>
              <a:lstStyle/>
              <a:p>
                <a:endParaRPr lang="fr-FR"/>
              </a:p>
            </p:txBody>
          </p:sp>
          <p:sp>
            <p:nvSpPr>
              <p:cNvPr id="1427" name="Line 31"/>
              <p:cNvSpPr>
                <a:spLocks noChangeAspect="1" noChangeShapeType="1"/>
              </p:cNvSpPr>
              <p:nvPr/>
            </p:nvSpPr>
            <p:spPr bwMode="auto">
              <a:xfrm flipV="1">
                <a:off x="3204" y="7128"/>
                <a:ext cx="15" cy="15"/>
              </a:xfrm>
              <a:prstGeom prst="line">
                <a:avLst/>
              </a:prstGeom>
              <a:noFill/>
              <a:ln w="9525">
                <a:solidFill>
                  <a:srgbClr val="000000"/>
                </a:solidFill>
                <a:round/>
                <a:headEnd/>
                <a:tailEnd/>
              </a:ln>
            </p:spPr>
            <p:txBody>
              <a:bodyPr/>
              <a:lstStyle/>
              <a:p>
                <a:endParaRPr lang="fr-FR"/>
              </a:p>
            </p:txBody>
          </p:sp>
          <p:sp>
            <p:nvSpPr>
              <p:cNvPr id="1428" name="Line 32"/>
              <p:cNvSpPr>
                <a:spLocks noChangeAspect="1" noChangeShapeType="1"/>
              </p:cNvSpPr>
              <p:nvPr/>
            </p:nvSpPr>
            <p:spPr bwMode="auto">
              <a:xfrm>
                <a:off x="3174" y="7143"/>
                <a:ext cx="15" cy="1"/>
              </a:xfrm>
              <a:prstGeom prst="line">
                <a:avLst/>
              </a:prstGeom>
              <a:noFill/>
              <a:ln w="9525">
                <a:solidFill>
                  <a:srgbClr val="000000"/>
                </a:solidFill>
                <a:round/>
                <a:headEnd/>
                <a:tailEnd/>
              </a:ln>
            </p:spPr>
            <p:txBody>
              <a:bodyPr/>
              <a:lstStyle/>
              <a:p>
                <a:endParaRPr lang="fr-FR"/>
              </a:p>
            </p:txBody>
          </p:sp>
          <p:sp>
            <p:nvSpPr>
              <p:cNvPr id="1429" name="Line 33"/>
              <p:cNvSpPr>
                <a:spLocks noChangeAspect="1" noChangeShapeType="1"/>
              </p:cNvSpPr>
              <p:nvPr/>
            </p:nvSpPr>
            <p:spPr bwMode="auto">
              <a:xfrm flipV="1">
                <a:off x="3144" y="7143"/>
                <a:ext cx="15" cy="30"/>
              </a:xfrm>
              <a:prstGeom prst="line">
                <a:avLst/>
              </a:prstGeom>
              <a:noFill/>
              <a:ln w="9525">
                <a:solidFill>
                  <a:srgbClr val="000000"/>
                </a:solidFill>
                <a:round/>
                <a:headEnd/>
                <a:tailEnd/>
              </a:ln>
            </p:spPr>
            <p:txBody>
              <a:bodyPr/>
              <a:lstStyle/>
              <a:p>
                <a:endParaRPr lang="fr-FR"/>
              </a:p>
            </p:txBody>
          </p:sp>
          <p:sp>
            <p:nvSpPr>
              <p:cNvPr id="1430" name="Line 34"/>
              <p:cNvSpPr>
                <a:spLocks noChangeAspect="1" noChangeShapeType="1"/>
              </p:cNvSpPr>
              <p:nvPr/>
            </p:nvSpPr>
            <p:spPr bwMode="auto">
              <a:xfrm>
                <a:off x="3114" y="7158"/>
                <a:ext cx="30" cy="15"/>
              </a:xfrm>
              <a:prstGeom prst="line">
                <a:avLst/>
              </a:prstGeom>
              <a:noFill/>
              <a:ln w="9525">
                <a:solidFill>
                  <a:srgbClr val="000000"/>
                </a:solidFill>
                <a:round/>
                <a:headEnd/>
                <a:tailEnd/>
              </a:ln>
            </p:spPr>
            <p:txBody>
              <a:bodyPr/>
              <a:lstStyle/>
              <a:p>
                <a:endParaRPr lang="fr-FR"/>
              </a:p>
            </p:txBody>
          </p:sp>
          <p:sp>
            <p:nvSpPr>
              <p:cNvPr id="1431" name="Line 35"/>
              <p:cNvSpPr>
                <a:spLocks noChangeAspect="1" noChangeShapeType="1"/>
              </p:cNvSpPr>
              <p:nvPr/>
            </p:nvSpPr>
            <p:spPr bwMode="auto">
              <a:xfrm flipV="1">
                <a:off x="3099" y="7173"/>
                <a:ext cx="15" cy="15"/>
              </a:xfrm>
              <a:prstGeom prst="line">
                <a:avLst/>
              </a:prstGeom>
              <a:noFill/>
              <a:ln w="9525">
                <a:solidFill>
                  <a:srgbClr val="000000"/>
                </a:solidFill>
                <a:round/>
                <a:headEnd/>
                <a:tailEnd/>
              </a:ln>
            </p:spPr>
            <p:txBody>
              <a:bodyPr/>
              <a:lstStyle/>
              <a:p>
                <a:endParaRPr lang="fr-FR"/>
              </a:p>
            </p:txBody>
          </p:sp>
          <p:sp>
            <p:nvSpPr>
              <p:cNvPr id="1432" name="Line 36"/>
              <p:cNvSpPr>
                <a:spLocks noChangeAspect="1" noChangeShapeType="1"/>
              </p:cNvSpPr>
              <p:nvPr/>
            </p:nvSpPr>
            <p:spPr bwMode="auto">
              <a:xfrm>
                <a:off x="3069" y="7188"/>
                <a:ext cx="30" cy="1"/>
              </a:xfrm>
              <a:prstGeom prst="line">
                <a:avLst/>
              </a:prstGeom>
              <a:noFill/>
              <a:ln w="9525">
                <a:solidFill>
                  <a:srgbClr val="000000"/>
                </a:solidFill>
                <a:round/>
                <a:headEnd/>
                <a:tailEnd/>
              </a:ln>
            </p:spPr>
            <p:txBody>
              <a:bodyPr/>
              <a:lstStyle/>
              <a:p>
                <a:endParaRPr lang="fr-FR"/>
              </a:p>
            </p:txBody>
          </p:sp>
          <p:sp>
            <p:nvSpPr>
              <p:cNvPr id="1433" name="Freeform 37"/>
              <p:cNvSpPr>
                <a:spLocks noChangeAspect="1"/>
              </p:cNvSpPr>
              <p:nvPr/>
            </p:nvSpPr>
            <p:spPr bwMode="auto">
              <a:xfrm>
                <a:off x="3264" y="7068"/>
                <a:ext cx="15" cy="15"/>
              </a:xfrm>
              <a:custGeom>
                <a:avLst/>
                <a:gdLst/>
                <a:ahLst/>
                <a:cxnLst>
                  <a:cxn ang="0">
                    <a:pos x="15" y="15"/>
                  </a:cxn>
                  <a:cxn ang="0">
                    <a:pos x="15" y="15"/>
                  </a:cxn>
                  <a:cxn ang="0">
                    <a:pos x="15" y="15"/>
                  </a:cxn>
                  <a:cxn ang="0">
                    <a:pos x="0" y="15"/>
                  </a:cxn>
                  <a:cxn ang="0">
                    <a:pos x="0" y="0"/>
                  </a:cxn>
                  <a:cxn ang="0">
                    <a:pos x="15" y="0"/>
                  </a:cxn>
                  <a:cxn ang="0">
                    <a:pos x="15" y="0"/>
                  </a:cxn>
                  <a:cxn ang="0">
                    <a:pos x="15" y="15"/>
                  </a:cxn>
                  <a:cxn ang="0">
                    <a:pos x="15" y="15"/>
                  </a:cxn>
                </a:cxnLst>
                <a:rect l="0" t="0" r="r" b="b"/>
                <a:pathLst>
                  <a:path w="15" h="15">
                    <a:moveTo>
                      <a:pt x="15" y="15"/>
                    </a:moveTo>
                    <a:lnTo>
                      <a:pt x="15" y="15"/>
                    </a:lnTo>
                    <a:lnTo>
                      <a:pt x="15" y="15"/>
                    </a:lnTo>
                    <a:lnTo>
                      <a:pt x="0" y="15"/>
                    </a:lnTo>
                    <a:lnTo>
                      <a:pt x="0" y="0"/>
                    </a:lnTo>
                    <a:lnTo>
                      <a:pt x="15" y="0"/>
                    </a:lnTo>
                    <a:lnTo>
                      <a:pt x="15" y="0"/>
                    </a:lnTo>
                    <a:lnTo>
                      <a:pt x="15" y="15"/>
                    </a:lnTo>
                    <a:lnTo>
                      <a:pt x="15" y="15"/>
                    </a:lnTo>
                    <a:close/>
                  </a:path>
                </a:pathLst>
              </a:custGeom>
              <a:solidFill>
                <a:srgbClr val="000000"/>
              </a:solidFill>
              <a:ln w="9525">
                <a:noFill/>
                <a:round/>
                <a:headEnd/>
                <a:tailEnd/>
              </a:ln>
            </p:spPr>
            <p:txBody>
              <a:bodyPr/>
              <a:lstStyle/>
              <a:p>
                <a:endParaRPr lang="fr-FR"/>
              </a:p>
            </p:txBody>
          </p:sp>
          <p:sp>
            <p:nvSpPr>
              <p:cNvPr id="1434" name="Freeform 38"/>
              <p:cNvSpPr>
                <a:spLocks noChangeAspect="1"/>
              </p:cNvSpPr>
              <p:nvPr/>
            </p:nvSpPr>
            <p:spPr bwMode="auto">
              <a:xfrm>
                <a:off x="3264" y="7068"/>
                <a:ext cx="15" cy="15"/>
              </a:xfrm>
              <a:custGeom>
                <a:avLst/>
                <a:gdLst/>
                <a:ahLst/>
                <a:cxnLst>
                  <a:cxn ang="0">
                    <a:pos x="15" y="15"/>
                  </a:cxn>
                  <a:cxn ang="0">
                    <a:pos x="15" y="15"/>
                  </a:cxn>
                  <a:cxn ang="0">
                    <a:pos x="15" y="15"/>
                  </a:cxn>
                  <a:cxn ang="0">
                    <a:pos x="0" y="15"/>
                  </a:cxn>
                  <a:cxn ang="0">
                    <a:pos x="0" y="0"/>
                  </a:cxn>
                  <a:cxn ang="0">
                    <a:pos x="15" y="0"/>
                  </a:cxn>
                  <a:cxn ang="0">
                    <a:pos x="15" y="0"/>
                  </a:cxn>
                  <a:cxn ang="0">
                    <a:pos x="15" y="15"/>
                  </a:cxn>
                  <a:cxn ang="0">
                    <a:pos x="15" y="15"/>
                  </a:cxn>
                </a:cxnLst>
                <a:rect l="0" t="0" r="r" b="b"/>
                <a:pathLst>
                  <a:path w="15" h="15">
                    <a:moveTo>
                      <a:pt x="15" y="15"/>
                    </a:moveTo>
                    <a:lnTo>
                      <a:pt x="15" y="15"/>
                    </a:lnTo>
                    <a:lnTo>
                      <a:pt x="15" y="15"/>
                    </a:lnTo>
                    <a:lnTo>
                      <a:pt x="0" y="15"/>
                    </a:lnTo>
                    <a:lnTo>
                      <a:pt x="0" y="0"/>
                    </a:lnTo>
                    <a:lnTo>
                      <a:pt x="15" y="0"/>
                    </a:lnTo>
                    <a:lnTo>
                      <a:pt x="15"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435" name="Line 39"/>
              <p:cNvSpPr>
                <a:spLocks noChangeAspect="1" noChangeShapeType="1"/>
              </p:cNvSpPr>
              <p:nvPr/>
            </p:nvSpPr>
            <p:spPr bwMode="auto">
              <a:xfrm flipV="1">
                <a:off x="3294" y="7053"/>
                <a:ext cx="15" cy="15"/>
              </a:xfrm>
              <a:prstGeom prst="line">
                <a:avLst/>
              </a:prstGeom>
              <a:noFill/>
              <a:ln w="9525">
                <a:solidFill>
                  <a:srgbClr val="000000"/>
                </a:solidFill>
                <a:round/>
                <a:headEnd/>
                <a:tailEnd/>
              </a:ln>
            </p:spPr>
            <p:txBody>
              <a:bodyPr/>
              <a:lstStyle/>
              <a:p>
                <a:endParaRPr lang="fr-FR"/>
              </a:p>
            </p:txBody>
          </p:sp>
          <p:sp>
            <p:nvSpPr>
              <p:cNvPr id="1436" name="Line 40"/>
              <p:cNvSpPr>
                <a:spLocks noChangeAspect="1" noChangeShapeType="1"/>
              </p:cNvSpPr>
              <p:nvPr/>
            </p:nvSpPr>
            <p:spPr bwMode="auto">
              <a:xfrm>
                <a:off x="3309" y="7053"/>
                <a:ext cx="30" cy="1"/>
              </a:xfrm>
              <a:prstGeom prst="line">
                <a:avLst/>
              </a:prstGeom>
              <a:noFill/>
              <a:ln w="9525">
                <a:solidFill>
                  <a:srgbClr val="000000"/>
                </a:solidFill>
                <a:round/>
                <a:headEnd/>
                <a:tailEnd/>
              </a:ln>
            </p:spPr>
            <p:txBody>
              <a:bodyPr/>
              <a:lstStyle/>
              <a:p>
                <a:endParaRPr lang="fr-FR"/>
              </a:p>
            </p:txBody>
          </p:sp>
          <p:sp>
            <p:nvSpPr>
              <p:cNvPr id="1437" name="Line 41"/>
              <p:cNvSpPr>
                <a:spLocks noChangeAspect="1" noChangeShapeType="1"/>
              </p:cNvSpPr>
              <p:nvPr/>
            </p:nvSpPr>
            <p:spPr bwMode="auto">
              <a:xfrm flipV="1">
                <a:off x="3339" y="7023"/>
                <a:ext cx="15" cy="30"/>
              </a:xfrm>
              <a:prstGeom prst="line">
                <a:avLst/>
              </a:prstGeom>
              <a:noFill/>
              <a:ln w="9525">
                <a:solidFill>
                  <a:srgbClr val="000000"/>
                </a:solidFill>
                <a:round/>
                <a:headEnd/>
                <a:tailEnd/>
              </a:ln>
            </p:spPr>
            <p:txBody>
              <a:bodyPr/>
              <a:lstStyle/>
              <a:p>
                <a:endParaRPr lang="fr-FR"/>
              </a:p>
            </p:txBody>
          </p:sp>
          <p:sp>
            <p:nvSpPr>
              <p:cNvPr id="1438" name="Line 42"/>
              <p:cNvSpPr>
                <a:spLocks noChangeAspect="1" noChangeShapeType="1"/>
              </p:cNvSpPr>
              <p:nvPr/>
            </p:nvSpPr>
            <p:spPr bwMode="auto">
              <a:xfrm>
                <a:off x="3354" y="7023"/>
                <a:ext cx="30" cy="1"/>
              </a:xfrm>
              <a:prstGeom prst="line">
                <a:avLst/>
              </a:prstGeom>
              <a:noFill/>
              <a:ln w="9525">
                <a:solidFill>
                  <a:srgbClr val="000000"/>
                </a:solidFill>
                <a:round/>
                <a:headEnd/>
                <a:tailEnd/>
              </a:ln>
            </p:spPr>
            <p:txBody>
              <a:bodyPr/>
              <a:lstStyle/>
              <a:p>
                <a:endParaRPr lang="fr-FR"/>
              </a:p>
            </p:txBody>
          </p:sp>
          <p:sp>
            <p:nvSpPr>
              <p:cNvPr id="1439" name="Line 43"/>
              <p:cNvSpPr>
                <a:spLocks noChangeAspect="1" noChangeShapeType="1"/>
              </p:cNvSpPr>
              <p:nvPr/>
            </p:nvSpPr>
            <p:spPr bwMode="auto">
              <a:xfrm flipV="1">
                <a:off x="3399" y="6994"/>
                <a:ext cx="15" cy="29"/>
              </a:xfrm>
              <a:prstGeom prst="line">
                <a:avLst/>
              </a:prstGeom>
              <a:noFill/>
              <a:ln w="9525">
                <a:solidFill>
                  <a:srgbClr val="000000"/>
                </a:solidFill>
                <a:round/>
                <a:headEnd/>
                <a:tailEnd/>
              </a:ln>
            </p:spPr>
            <p:txBody>
              <a:bodyPr/>
              <a:lstStyle/>
              <a:p>
                <a:endParaRPr lang="fr-FR"/>
              </a:p>
            </p:txBody>
          </p:sp>
          <p:sp>
            <p:nvSpPr>
              <p:cNvPr id="1440" name="Line 44"/>
              <p:cNvSpPr>
                <a:spLocks noChangeAspect="1" noChangeShapeType="1"/>
              </p:cNvSpPr>
              <p:nvPr/>
            </p:nvSpPr>
            <p:spPr bwMode="auto">
              <a:xfrm>
                <a:off x="3414" y="6994"/>
                <a:ext cx="30" cy="15"/>
              </a:xfrm>
              <a:prstGeom prst="line">
                <a:avLst/>
              </a:prstGeom>
              <a:noFill/>
              <a:ln w="9525">
                <a:solidFill>
                  <a:srgbClr val="000000"/>
                </a:solidFill>
                <a:round/>
                <a:headEnd/>
                <a:tailEnd/>
              </a:ln>
            </p:spPr>
            <p:txBody>
              <a:bodyPr/>
              <a:lstStyle/>
              <a:p>
                <a:endParaRPr lang="fr-FR"/>
              </a:p>
            </p:txBody>
          </p:sp>
          <p:sp>
            <p:nvSpPr>
              <p:cNvPr id="1441" name="Freeform 45"/>
              <p:cNvSpPr>
                <a:spLocks noChangeAspect="1"/>
              </p:cNvSpPr>
              <p:nvPr/>
            </p:nvSpPr>
            <p:spPr bwMode="auto">
              <a:xfrm>
                <a:off x="3204" y="7083"/>
                <a:ext cx="15" cy="15"/>
              </a:xfrm>
              <a:custGeom>
                <a:avLst/>
                <a:gdLst/>
                <a:ahLst/>
                <a:cxnLst>
                  <a:cxn ang="0">
                    <a:pos x="15" y="0"/>
                  </a:cxn>
                  <a:cxn ang="0">
                    <a:pos x="15" y="0"/>
                  </a:cxn>
                  <a:cxn ang="0">
                    <a:pos x="15" y="0"/>
                  </a:cxn>
                  <a:cxn ang="0">
                    <a:pos x="15" y="15"/>
                  </a:cxn>
                  <a:cxn ang="0">
                    <a:pos x="0" y="15"/>
                  </a:cxn>
                  <a:cxn ang="0">
                    <a:pos x="0" y="0"/>
                  </a:cxn>
                  <a:cxn ang="0">
                    <a:pos x="0" y="0"/>
                  </a:cxn>
                  <a:cxn ang="0">
                    <a:pos x="15" y="0"/>
                  </a:cxn>
                </a:cxnLst>
                <a:rect l="0" t="0" r="r" b="b"/>
                <a:pathLst>
                  <a:path w="15" h="15">
                    <a:moveTo>
                      <a:pt x="15" y="0"/>
                    </a:moveTo>
                    <a:lnTo>
                      <a:pt x="15" y="0"/>
                    </a:lnTo>
                    <a:lnTo>
                      <a:pt x="15" y="0"/>
                    </a:lnTo>
                    <a:lnTo>
                      <a:pt x="15" y="15"/>
                    </a:lnTo>
                    <a:lnTo>
                      <a:pt x="0" y="15"/>
                    </a:lnTo>
                    <a:lnTo>
                      <a:pt x="0" y="0"/>
                    </a:lnTo>
                    <a:lnTo>
                      <a:pt x="0" y="0"/>
                    </a:lnTo>
                    <a:lnTo>
                      <a:pt x="15" y="0"/>
                    </a:lnTo>
                    <a:close/>
                  </a:path>
                </a:pathLst>
              </a:custGeom>
              <a:solidFill>
                <a:srgbClr val="000000"/>
              </a:solidFill>
              <a:ln w="9525">
                <a:noFill/>
                <a:round/>
                <a:headEnd/>
                <a:tailEnd/>
              </a:ln>
            </p:spPr>
            <p:txBody>
              <a:bodyPr/>
              <a:lstStyle/>
              <a:p>
                <a:endParaRPr lang="fr-FR"/>
              </a:p>
            </p:txBody>
          </p:sp>
          <p:sp>
            <p:nvSpPr>
              <p:cNvPr id="1442" name="Freeform 46"/>
              <p:cNvSpPr>
                <a:spLocks noChangeAspect="1"/>
              </p:cNvSpPr>
              <p:nvPr/>
            </p:nvSpPr>
            <p:spPr bwMode="auto">
              <a:xfrm>
                <a:off x="3204" y="7083"/>
                <a:ext cx="15" cy="15"/>
              </a:xfrm>
              <a:custGeom>
                <a:avLst/>
                <a:gdLst/>
                <a:ahLst/>
                <a:cxnLst>
                  <a:cxn ang="0">
                    <a:pos x="15" y="0"/>
                  </a:cxn>
                  <a:cxn ang="0">
                    <a:pos x="15" y="0"/>
                  </a:cxn>
                  <a:cxn ang="0">
                    <a:pos x="15" y="0"/>
                  </a:cxn>
                  <a:cxn ang="0">
                    <a:pos x="15" y="15"/>
                  </a:cxn>
                  <a:cxn ang="0">
                    <a:pos x="0" y="15"/>
                  </a:cxn>
                  <a:cxn ang="0">
                    <a:pos x="0" y="0"/>
                  </a:cxn>
                  <a:cxn ang="0">
                    <a:pos x="0" y="0"/>
                  </a:cxn>
                  <a:cxn ang="0">
                    <a:pos x="15" y="0"/>
                  </a:cxn>
                </a:cxnLst>
                <a:rect l="0" t="0" r="r" b="b"/>
                <a:pathLst>
                  <a:path w="15" h="15">
                    <a:moveTo>
                      <a:pt x="15" y="0"/>
                    </a:moveTo>
                    <a:lnTo>
                      <a:pt x="15" y="0"/>
                    </a:lnTo>
                    <a:lnTo>
                      <a:pt x="15" y="0"/>
                    </a:lnTo>
                    <a:lnTo>
                      <a:pt x="15" y="15"/>
                    </a:lnTo>
                    <a:lnTo>
                      <a:pt x="0" y="15"/>
                    </a:lnTo>
                    <a:lnTo>
                      <a:pt x="0" y="0"/>
                    </a:lnTo>
                    <a:lnTo>
                      <a:pt x="0" y="0"/>
                    </a:lnTo>
                    <a:lnTo>
                      <a:pt x="15" y="0"/>
                    </a:lnTo>
                  </a:path>
                </a:pathLst>
              </a:custGeom>
              <a:noFill/>
              <a:ln w="9525">
                <a:solidFill>
                  <a:srgbClr val="000000"/>
                </a:solidFill>
                <a:prstDash val="solid"/>
                <a:round/>
                <a:headEnd/>
                <a:tailEnd/>
              </a:ln>
            </p:spPr>
            <p:txBody>
              <a:bodyPr/>
              <a:lstStyle/>
              <a:p>
                <a:endParaRPr lang="fr-FR"/>
              </a:p>
            </p:txBody>
          </p:sp>
          <p:sp>
            <p:nvSpPr>
              <p:cNvPr id="1443" name="Line 47"/>
              <p:cNvSpPr>
                <a:spLocks noChangeAspect="1" noChangeShapeType="1"/>
              </p:cNvSpPr>
              <p:nvPr/>
            </p:nvSpPr>
            <p:spPr bwMode="auto">
              <a:xfrm flipV="1">
                <a:off x="3189" y="7098"/>
                <a:ext cx="15" cy="15"/>
              </a:xfrm>
              <a:prstGeom prst="line">
                <a:avLst/>
              </a:prstGeom>
              <a:noFill/>
              <a:ln w="9525">
                <a:solidFill>
                  <a:srgbClr val="000000"/>
                </a:solidFill>
                <a:round/>
                <a:headEnd/>
                <a:tailEnd/>
              </a:ln>
            </p:spPr>
            <p:txBody>
              <a:bodyPr/>
              <a:lstStyle/>
              <a:p>
                <a:endParaRPr lang="fr-FR"/>
              </a:p>
            </p:txBody>
          </p:sp>
          <p:sp>
            <p:nvSpPr>
              <p:cNvPr id="1444" name="Line 48"/>
              <p:cNvSpPr>
                <a:spLocks noChangeAspect="1" noChangeShapeType="1"/>
              </p:cNvSpPr>
              <p:nvPr/>
            </p:nvSpPr>
            <p:spPr bwMode="auto">
              <a:xfrm>
                <a:off x="3159" y="7098"/>
                <a:ext cx="30" cy="15"/>
              </a:xfrm>
              <a:prstGeom prst="line">
                <a:avLst/>
              </a:prstGeom>
              <a:noFill/>
              <a:ln w="9525">
                <a:solidFill>
                  <a:srgbClr val="000000"/>
                </a:solidFill>
                <a:round/>
                <a:headEnd/>
                <a:tailEnd/>
              </a:ln>
            </p:spPr>
            <p:txBody>
              <a:bodyPr/>
              <a:lstStyle/>
              <a:p>
                <a:endParaRPr lang="fr-FR"/>
              </a:p>
            </p:txBody>
          </p:sp>
          <p:sp>
            <p:nvSpPr>
              <p:cNvPr id="1445" name="Line 49"/>
              <p:cNvSpPr>
                <a:spLocks noChangeAspect="1" noChangeShapeType="1"/>
              </p:cNvSpPr>
              <p:nvPr/>
            </p:nvSpPr>
            <p:spPr bwMode="auto">
              <a:xfrm flipV="1">
                <a:off x="3129" y="7098"/>
                <a:ext cx="30" cy="15"/>
              </a:xfrm>
              <a:prstGeom prst="line">
                <a:avLst/>
              </a:prstGeom>
              <a:noFill/>
              <a:ln w="9525">
                <a:solidFill>
                  <a:srgbClr val="000000"/>
                </a:solidFill>
                <a:round/>
                <a:headEnd/>
                <a:tailEnd/>
              </a:ln>
            </p:spPr>
            <p:txBody>
              <a:bodyPr/>
              <a:lstStyle/>
              <a:p>
                <a:endParaRPr lang="fr-FR"/>
              </a:p>
            </p:txBody>
          </p:sp>
          <p:sp>
            <p:nvSpPr>
              <p:cNvPr id="1446" name="Line 50"/>
              <p:cNvSpPr>
                <a:spLocks noChangeAspect="1" noChangeShapeType="1"/>
              </p:cNvSpPr>
              <p:nvPr/>
            </p:nvSpPr>
            <p:spPr bwMode="auto">
              <a:xfrm>
                <a:off x="3099" y="7083"/>
                <a:ext cx="30" cy="15"/>
              </a:xfrm>
              <a:prstGeom prst="line">
                <a:avLst/>
              </a:prstGeom>
              <a:noFill/>
              <a:ln w="9525">
                <a:solidFill>
                  <a:srgbClr val="000000"/>
                </a:solidFill>
                <a:round/>
                <a:headEnd/>
                <a:tailEnd/>
              </a:ln>
            </p:spPr>
            <p:txBody>
              <a:bodyPr/>
              <a:lstStyle/>
              <a:p>
                <a:endParaRPr lang="fr-FR"/>
              </a:p>
            </p:txBody>
          </p:sp>
          <p:sp>
            <p:nvSpPr>
              <p:cNvPr id="1447" name="Line 51"/>
              <p:cNvSpPr>
                <a:spLocks noChangeAspect="1" noChangeShapeType="1"/>
              </p:cNvSpPr>
              <p:nvPr/>
            </p:nvSpPr>
            <p:spPr bwMode="auto">
              <a:xfrm flipV="1">
                <a:off x="3069" y="7083"/>
                <a:ext cx="30" cy="15"/>
              </a:xfrm>
              <a:prstGeom prst="line">
                <a:avLst/>
              </a:prstGeom>
              <a:noFill/>
              <a:ln w="9525">
                <a:solidFill>
                  <a:srgbClr val="000000"/>
                </a:solidFill>
                <a:round/>
                <a:headEnd/>
                <a:tailEnd/>
              </a:ln>
            </p:spPr>
            <p:txBody>
              <a:bodyPr/>
              <a:lstStyle/>
              <a:p>
                <a:endParaRPr lang="fr-FR"/>
              </a:p>
            </p:txBody>
          </p:sp>
          <p:sp>
            <p:nvSpPr>
              <p:cNvPr id="1448" name="Line 52"/>
              <p:cNvSpPr>
                <a:spLocks noChangeAspect="1" noChangeShapeType="1"/>
              </p:cNvSpPr>
              <p:nvPr/>
            </p:nvSpPr>
            <p:spPr bwMode="auto">
              <a:xfrm>
                <a:off x="3039" y="7083"/>
                <a:ext cx="30" cy="15"/>
              </a:xfrm>
              <a:prstGeom prst="line">
                <a:avLst/>
              </a:prstGeom>
              <a:noFill/>
              <a:ln w="9525">
                <a:solidFill>
                  <a:srgbClr val="000000"/>
                </a:solidFill>
                <a:round/>
                <a:headEnd/>
                <a:tailEnd/>
              </a:ln>
            </p:spPr>
            <p:txBody>
              <a:bodyPr/>
              <a:lstStyle/>
              <a:p>
                <a:endParaRPr lang="fr-FR"/>
              </a:p>
            </p:txBody>
          </p:sp>
          <p:sp>
            <p:nvSpPr>
              <p:cNvPr id="1449" name="Oval 53"/>
              <p:cNvSpPr>
                <a:spLocks noChangeAspect="1" noChangeArrowheads="1"/>
              </p:cNvSpPr>
              <p:nvPr/>
            </p:nvSpPr>
            <p:spPr bwMode="auto">
              <a:xfrm>
                <a:off x="3249" y="7038"/>
                <a:ext cx="30" cy="45"/>
              </a:xfrm>
              <a:prstGeom prst="ellipse">
                <a:avLst/>
              </a:prstGeom>
              <a:solidFill>
                <a:srgbClr val="000000"/>
              </a:solidFill>
              <a:ln w="9525">
                <a:noFill/>
                <a:round/>
                <a:headEnd/>
                <a:tailEnd/>
              </a:ln>
            </p:spPr>
            <p:txBody>
              <a:bodyPr/>
              <a:lstStyle/>
              <a:p>
                <a:endParaRPr lang="fr-FR"/>
              </a:p>
            </p:txBody>
          </p:sp>
          <p:sp>
            <p:nvSpPr>
              <p:cNvPr id="1450" name="Oval 54"/>
              <p:cNvSpPr>
                <a:spLocks noChangeAspect="1" noChangeArrowheads="1"/>
              </p:cNvSpPr>
              <p:nvPr/>
            </p:nvSpPr>
            <p:spPr bwMode="auto">
              <a:xfrm>
                <a:off x="3249" y="7038"/>
                <a:ext cx="30" cy="45"/>
              </a:xfrm>
              <a:prstGeom prst="ellipse">
                <a:avLst/>
              </a:prstGeom>
              <a:noFill/>
              <a:ln w="9525">
                <a:solidFill>
                  <a:srgbClr val="000000"/>
                </a:solidFill>
                <a:round/>
                <a:headEnd/>
                <a:tailEnd/>
              </a:ln>
            </p:spPr>
            <p:txBody>
              <a:bodyPr/>
              <a:lstStyle/>
              <a:p>
                <a:endParaRPr lang="fr-FR"/>
              </a:p>
            </p:txBody>
          </p:sp>
          <p:sp>
            <p:nvSpPr>
              <p:cNvPr id="1451" name="Line 55"/>
              <p:cNvSpPr>
                <a:spLocks noChangeAspect="1" noChangeShapeType="1"/>
              </p:cNvSpPr>
              <p:nvPr/>
            </p:nvSpPr>
            <p:spPr bwMode="auto">
              <a:xfrm>
                <a:off x="3249" y="7023"/>
                <a:ext cx="1" cy="30"/>
              </a:xfrm>
              <a:prstGeom prst="line">
                <a:avLst/>
              </a:prstGeom>
              <a:noFill/>
              <a:ln w="9525">
                <a:solidFill>
                  <a:srgbClr val="000000"/>
                </a:solidFill>
                <a:round/>
                <a:headEnd/>
                <a:tailEnd/>
              </a:ln>
            </p:spPr>
            <p:txBody>
              <a:bodyPr/>
              <a:lstStyle/>
              <a:p>
                <a:endParaRPr lang="fr-FR"/>
              </a:p>
            </p:txBody>
          </p:sp>
          <p:sp>
            <p:nvSpPr>
              <p:cNvPr id="1452" name="Line 56"/>
              <p:cNvSpPr>
                <a:spLocks noChangeAspect="1" noChangeShapeType="1"/>
              </p:cNvSpPr>
              <p:nvPr/>
            </p:nvSpPr>
            <p:spPr bwMode="auto">
              <a:xfrm flipV="1">
                <a:off x="3249" y="6994"/>
                <a:ext cx="15" cy="29"/>
              </a:xfrm>
              <a:prstGeom prst="line">
                <a:avLst/>
              </a:prstGeom>
              <a:noFill/>
              <a:ln w="9525">
                <a:solidFill>
                  <a:srgbClr val="000000"/>
                </a:solidFill>
                <a:round/>
                <a:headEnd/>
                <a:tailEnd/>
              </a:ln>
            </p:spPr>
            <p:txBody>
              <a:bodyPr/>
              <a:lstStyle/>
              <a:p>
                <a:endParaRPr lang="fr-FR"/>
              </a:p>
            </p:txBody>
          </p:sp>
          <p:sp>
            <p:nvSpPr>
              <p:cNvPr id="1453" name="Line 57"/>
              <p:cNvSpPr>
                <a:spLocks noChangeAspect="1" noChangeShapeType="1"/>
              </p:cNvSpPr>
              <p:nvPr/>
            </p:nvSpPr>
            <p:spPr bwMode="auto">
              <a:xfrm>
                <a:off x="3249" y="6964"/>
                <a:ext cx="15" cy="30"/>
              </a:xfrm>
              <a:prstGeom prst="line">
                <a:avLst/>
              </a:prstGeom>
              <a:noFill/>
              <a:ln w="9525">
                <a:solidFill>
                  <a:srgbClr val="000000"/>
                </a:solidFill>
                <a:round/>
                <a:headEnd/>
                <a:tailEnd/>
              </a:ln>
            </p:spPr>
            <p:txBody>
              <a:bodyPr/>
              <a:lstStyle/>
              <a:p>
                <a:endParaRPr lang="fr-FR"/>
              </a:p>
            </p:txBody>
          </p:sp>
          <p:sp>
            <p:nvSpPr>
              <p:cNvPr id="1454" name="Line 58"/>
              <p:cNvSpPr>
                <a:spLocks noChangeAspect="1" noChangeShapeType="1"/>
              </p:cNvSpPr>
              <p:nvPr/>
            </p:nvSpPr>
            <p:spPr bwMode="auto">
              <a:xfrm flipV="1">
                <a:off x="3249" y="6949"/>
                <a:ext cx="15" cy="15"/>
              </a:xfrm>
              <a:prstGeom prst="line">
                <a:avLst/>
              </a:prstGeom>
              <a:noFill/>
              <a:ln w="9525">
                <a:solidFill>
                  <a:srgbClr val="000000"/>
                </a:solidFill>
                <a:round/>
                <a:headEnd/>
                <a:tailEnd/>
              </a:ln>
            </p:spPr>
            <p:txBody>
              <a:bodyPr/>
              <a:lstStyle/>
              <a:p>
                <a:endParaRPr lang="fr-FR"/>
              </a:p>
            </p:txBody>
          </p:sp>
          <p:sp>
            <p:nvSpPr>
              <p:cNvPr id="1455" name="Line 59"/>
              <p:cNvSpPr>
                <a:spLocks noChangeAspect="1" noChangeShapeType="1"/>
              </p:cNvSpPr>
              <p:nvPr/>
            </p:nvSpPr>
            <p:spPr bwMode="auto">
              <a:xfrm>
                <a:off x="3249" y="6904"/>
                <a:ext cx="15" cy="30"/>
              </a:xfrm>
              <a:prstGeom prst="line">
                <a:avLst/>
              </a:prstGeom>
              <a:noFill/>
              <a:ln w="9525">
                <a:solidFill>
                  <a:srgbClr val="000000"/>
                </a:solidFill>
                <a:round/>
                <a:headEnd/>
                <a:tailEnd/>
              </a:ln>
            </p:spPr>
            <p:txBody>
              <a:bodyPr/>
              <a:lstStyle/>
              <a:p>
                <a:endParaRPr lang="fr-FR"/>
              </a:p>
            </p:txBody>
          </p:sp>
          <p:sp>
            <p:nvSpPr>
              <p:cNvPr id="1456" name="Line 60"/>
              <p:cNvSpPr>
                <a:spLocks noChangeAspect="1" noChangeShapeType="1"/>
              </p:cNvSpPr>
              <p:nvPr/>
            </p:nvSpPr>
            <p:spPr bwMode="auto">
              <a:xfrm flipV="1">
                <a:off x="3249" y="6889"/>
                <a:ext cx="15" cy="15"/>
              </a:xfrm>
              <a:prstGeom prst="line">
                <a:avLst/>
              </a:prstGeom>
              <a:noFill/>
              <a:ln w="9525">
                <a:solidFill>
                  <a:srgbClr val="000000"/>
                </a:solidFill>
                <a:round/>
                <a:headEnd/>
                <a:tailEnd/>
              </a:ln>
            </p:spPr>
            <p:txBody>
              <a:bodyPr/>
              <a:lstStyle/>
              <a:p>
                <a:endParaRPr lang="fr-FR"/>
              </a:p>
            </p:txBody>
          </p:sp>
          <p:sp>
            <p:nvSpPr>
              <p:cNvPr id="1457" name="Freeform 61"/>
              <p:cNvSpPr>
                <a:spLocks noChangeAspect="1"/>
              </p:cNvSpPr>
              <p:nvPr/>
            </p:nvSpPr>
            <p:spPr bwMode="auto">
              <a:xfrm>
                <a:off x="3249" y="7113"/>
                <a:ext cx="15" cy="15"/>
              </a:xfrm>
              <a:custGeom>
                <a:avLst/>
                <a:gdLst/>
                <a:ahLst/>
                <a:cxnLst>
                  <a:cxn ang="0">
                    <a:pos x="15" y="15"/>
                  </a:cxn>
                  <a:cxn ang="0">
                    <a:pos x="0" y="15"/>
                  </a:cxn>
                  <a:cxn ang="0">
                    <a:pos x="0" y="0"/>
                  </a:cxn>
                  <a:cxn ang="0">
                    <a:pos x="15" y="0"/>
                  </a:cxn>
                  <a:cxn ang="0">
                    <a:pos x="15" y="0"/>
                  </a:cxn>
                  <a:cxn ang="0">
                    <a:pos x="15" y="0"/>
                  </a:cxn>
                  <a:cxn ang="0">
                    <a:pos x="15" y="0"/>
                  </a:cxn>
                  <a:cxn ang="0">
                    <a:pos x="15" y="15"/>
                  </a:cxn>
                  <a:cxn ang="0">
                    <a:pos x="15" y="15"/>
                  </a:cxn>
                </a:cxnLst>
                <a:rect l="0" t="0" r="r" b="b"/>
                <a:pathLst>
                  <a:path w="15" h="15">
                    <a:moveTo>
                      <a:pt x="15" y="15"/>
                    </a:moveTo>
                    <a:lnTo>
                      <a:pt x="0" y="15"/>
                    </a:lnTo>
                    <a:lnTo>
                      <a:pt x="0" y="0"/>
                    </a:lnTo>
                    <a:lnTo>
                      <a:pt x="15" y="0"/>
                    </a:lnTo>
                    <a:lnTo>
                      <a:pt x="15" y="0"/>
                    </a:lnTo>
                    <a:lnTo>
                      <a:pt x="15" y="0"/>
                    </a:lnTo>
                    <a:lnTo>
                      <a:pt x="15" y="0"/>
                    </a:lnTo>
                    <a:lnTo>
                      <a:pt x="15" y="15"/>
                    </a:lnTo>
                    <a:lnTo>
                      <a:pt x="15" y="15"/>
                    </a:lnTo>
                    <a:close/>
                  </a:path>
                </a:pathLst>
              </a:custGeom>
              <a:solidFill>
                <a:srgbClr val="000000"/>
              </a:solidFill>
              <a:ln w="9525">
                <a:noFill/>
                <a:round/>
                <a:headEnd/>
                <a:tailEnd/>
              </a:ln>
            </p:spPr>
            <p:txBody>
              <a:bodyPr/>
              <a:lstStyle/>
              <a:p>
                <a:endParaRPr lang="fr-FR"/>
              </a:p>
            </p:txBody>
          </p:sp>
          <p:sp>
            <p:nvSpPr>
              <p:cNvPr id="1458" name="Freeform 62"/>
              <p:cNvSpPr>
                <a:spLocks noChangeAspect="1"/>
              </p:cNvSpPr>
              <p:nvPr/>
            </p:nvSpPr>
            <p:spPr bwMode="auto">
              <a:xfrm>
                <a:off x="3249" y="7113"/>
                <a:ext cx="15" cy="15"/>
              </a:xfrm>
              <a:custGeom>
                <a:avLst/>
                <a:gdLst/>
                <a:ahLst/>
                <a:cxnLst>
                  <a:cxn ang="0">
                    <a:pos x="15" y="15"/>
                  </a:cxn>
                  <a:cxn ang="0">
                    <a:pos x="0" y="15"/>
                  </a:cxn>
                  <a:cxn ang="0">
                    <a:pos x="0" y="0"/>
                  </a:cxn>
                  <a:cxn ang="0">
                    <a:pos x="15" y="0"/>
                  </a:cxn>
                  <a:cxn ang="0">
                    <a:pos x="15" y="0"/>
                  </a:cxn>
                  <a:cxn ang="0">
                    <a:pos x="15" y="0"/>
                  </a:cxn>
                  <a:cxn ang="0">
                    <a:pos x="15" y="0"/>
                  </a:cxn>
                  <a:cxn ang="0">
                    <a:pos x="15" y="15"/>
                  </a:cxn>
                  <a:cxn ang="0">
                    <a:pos x="15" y="15"/>
                  </a:cxn>
                </a:cxnLst>
                <a:rect l="0" t="0" r="r" b="b"/>
                <a:pathLst>
                  <a:path w="15" h="15">
                    <a:moveTo>
                      <a:pt x="15" y="15"/>
                    </a:moveTo>
                    <a:lnTo>
                      <a:pt x="0" y="15"/>
                    </a:lnTo>
                    <a:lnTo>
                      <a:pt x="0" y="0"/>
                    </a:lnTo>
                    <a:lnTo>
                      <a:pt x="15" y="0"/>
                    </a:lnTo>
                    <a:lnTo>
                      <a:pt x="15" y="0"/>
                    </a:lnTo>
                    <a:lnTo>
                      <a:pt x="15" y="0"/>
                    </a:lnTo>
                    <a:lnTo>
                      <a:pt x="15"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459" name="Line 63"/>
              <p:cNvSpPr>
                <a:spLocks noChangeAspect="1" noChangeShapeType="1"/>
              </p:cNvSpPr>
              <p:nvPr/>
            </p:nvSpPr>
            <p:spPr bwMode="auto">
              <a:xfrm>
                <a:off x="3279" y="7143"/>
                <a:ext cx="30" cy="1"/>
              </a:xfrm>
              <a:prstGeom prst="line">
                <a:avLst/>
              </a:prstGeom>
              <a:noFill/>
              <a:ln w="9525">
                <a:solidFill>
                  <a:srgbClr val="000000"/>
                </a:solidFill>
                <a:round/>
                <a:headEnd/>
                <a:tailEnd/>
              </a:ln>
            </p:spPr>
            <p:txBody>
              <a:bodyPr/>
              <a:lstStyle/>
              <a:p>
                <a:endParaRPr lang="fr-FR"/>
              </a:p>
            </p:txBody>
          </p:sp>
          <p:sp>
            <p:nvSpPr>
              <p:cNvPr id="1460" name="Line 64"/>
              <p:cNvSpPr>
                <a:spLocks noChangeAspect="1" noChangeShapeType="1"/>
              </p:cNvSpPr>
              <p:nvPr/>
            </p:nvSpPr>
            <p:spPr bwMode="auto">
              <a:xfrm flipV="1">
                <a:off x="3294" y="7158"/>
                <a:ext cx="15" cy="30"/>
              </a:xfrm>
              <a:prstGeom prst="line">
                <a:avLst/>
              </a:prstGeom>
              <a:noFill/>
              <a:ln w="9525">
                <a:solidFill>
                  <a:srgbClr val="000000"/>
                </a:solidFill>
                <a:round/>
                <a:headEnd/>
                <a:tailEnd/>
              </a:ln>
            </p:spPr>
            <p:txBody>
              <a:bodyPr/>
              <a:lstStyle/>
              <a:p>
                <a:endParaRPr lang="fr-FR"/>
              </a:p>
            </p:txBody>
          </p:sp>
          <p:sp>
            <p:nvSpPr>
              <p:cNvPr id="1461" name="Line 65"/>
              <p:cNvSpPr>
                <a:spLocks noChangeAspect="1" noChangeShapeType="1"/>
              </p:cNvSpPr>
              <p:nvPr/>
            </p:nvSpPr>
            <p:spPr bwMode="auto">
              <a:xfrm>
                <a:off x="3309" y="7188"/>
                <a:ext cx="15" cy="15"/>
              </a:xfrm>
              <a:prstGeom prst="line">
                <a:avLst/>
              </a:prstGeom>
              <a:noFill/>
              <a:ln w="9525">
                <a:solidFill>
                  <a:srgbClr val="000000"/>
                </a:solidFill>
                <a:round/>
                <a:headEnd/>
                <a:tailEnd/>
              </a:ln>
            </p:spPr>
            <p:txBody>
              <a:bodyPr/>
              <a:lstStyle/>
              <a:p>
                <a:endParaRPr lang="fr-FR"/>
              </a:p>
            </p:txBody>
          </p:sp>
          <p:sp>
            <p:nvSpPr>
              <p:cNvPr id="1462" name="Line 66"/>
              <p:cNvSpPr>
                <a:spLocks noChangeAspect="1" noChangeShapeType="1"/>
              </p:cNvSpPr>
              <p:nvPr/>
            </p:nvSpPr>
            <p:spPr bwMode="auto">
              <a:xfrm flipV="1">
                <a:off x="3324" y="7203"/>
                <a:ext cx="1" cy="30"/>
              </a:xfrm>
              <a:prstGeom prst="line">
                <a:avLst/>
              </a:prstGeom>
              <a:noFill/>
              <a:ln w="9525">
                <a:solidFill>
                  <a:srgbClr val="000000"/>
                </a:solidFill>
                <a:round/>
                <a:headEnd/>
                <a:tailEnd/>
              </a:ln>
            </p:spPr>
            <p:txBody>
              <a:bodyPr/>
              <a:lstStyle/>
              <a:p>
                <a:endParaRPr lang="fr-FR"/>
              </a:p>
            </p:txBody>
          </p:sp>
          <p:sp>
            <p:nvSpPr>
              <p:cNvPr id="1463" name="Line 67"/>
              <p:cNvSpPr>
                <a:spLocks noChangeAspect="1" noChangeShapeType="1"/>
              </p:cNvSpPr>
              <p:nvPr/>
            </p:nvSpPr>
            <p:spPr bwMode="auto">
              <a:xfrm>
                <a:off x="3339" y="7233"/>
                <a:ext cx="15" cy="15"/>
              </a:xfrm>
              <a:prstGeom prst="line">
                <a:avLst/>
              </a:prstGeom>
              <a:noFill/>
              <a:ln w="9525">
                <a:solidFill>
                  <a:srgbClr val="000000"/>
                </a:solidFill>
                <a:round/>
                <a:headEnd/>
                <a:tailEnd/>
              </a:ln>
            </p:spPr>
            <p:txBody>
              <a:bodyPr/>
              <a:lstStyle/>
              <a:p>
                <a:endParaRPr lang="fr-FR"/>
              </a:p>
            </p:txBody>
          </p:sp>
          <p:sp>
            <p:nvSpPr>
              <p:cNvPr id="1464" name="Line 68"/>
              <p:cNvSpPr>
                <a:spLocks noChangeAspect="1" noChangeShapeType="1"/>
              </p:cNvSpPr>
              <p:nvPr/>
            </p:nvSpPr>
            <p:spPr bwMode="auto">
              <a:xfrm flipV="1">
                <a:off x="3354" y="7248"/>
                <a:ext cx="1" cy="30"/>
              </a:xfrm>
              <a:prstGeom prst="line">
                <a:avLst/>
              </a:prstGeom>
              <a:noFill/>
              <a:ln w="9525">
                <a:solidFill>
                  <a:srgbClr val="000000"/>
                </a:solidFill>
                <a:round/>
                <a:headEnd/>
                <a:tailEnd/>
              </a:ln>
            </p:spPr>
            <p:txBody>
              <a:bodyPr/>
              <a:lstStyle/>
              <a:p>
                <a:endParaRPr lang="fr-FR"/>
              </a:p>
            </p:txBody>
          </p:sp>
          <p:sp>
            <p:nvSpPr>
              <p:cNvPr id="1465" name="Freeform 69"/>
              <p:cNvSpPr>
                <a:spLocks noChangeAspect="1"/>
              </p:cNvSpPr>
              <p:nvPr/>
            </p:nvSpPr>
            <p:spPr bwMode="auto">
              <a:xfrm>
                <a:off x="3264" y="7053"/>
                <a:ext cx="15" cy="15"/>
              </a:xfrm>
              <a:custGeom>
                <a:avLst/>
                <a:gdLst/>
                <a:ahLst/>
                <a:cxnLst>
                  <a:cxn ang="0">
                    <a:pos x="15" y="15"/>
                  </a:cxn>
                  <a:cxn ang="0">
                    <a:pos x="0" y="15"/>
                  </a:cxn>
                  <a:cxn ang="0">
                    <a:pos x="0" y="15"/>
                  </a:cxn>
                  <a:cxn ang="0">
                    <a:pos x="0" y="15"/>
                  </a:cxn>
                  <a:cxn ang="0">
                    <a:pos x="0" y="15"/>
                  </a:cxn>
                  <a:cxn ang="0">
                    <a:pos x="0" y="0"/>
                  </a:cxn>
                  <a:cxn ang="0">
                    <a:pos x="0" y="0"/>
                  </a:cxn>
                  <a:cxn ang="0">
                    <a:pos x="15" y="0"/>
                  </a:cxn>
                  <a:cxn ang="0">
                    <a:pos x="15" y="15"/>
                  </a:cxn>
                </a:cxnLst>
                <a:rect l="0" t="0" r="r" b="b"/>
                <a:pathLst>
                  <a:path w="15" h="15">
                    <a:moveTo>
                      <a:pt x="15" y="15"/>
                    </a:moveTo>
                    <a:lnTo>
                      <a:pt x="0" y="15"/>
                    </a:lnTo>
                    <a:lnTo>
                      <a:pt x="0" y="15"/>
                    </a:lnTo>
                    <a:lnTo>
                      <a:pt x="0" y="15"/>
                    </a:lnTo>
                    <a:lnTo>
                      <a:pt x="0" y="15"/>
                    </a:lnTo>
                    <a:lnTo>
                      <a:pt x="0" y="0"/>
                    </a:lnTo>
                    <a:lnTo>
                      <a:pt x="0" y="0"/>
                    </a:lnTo>
                    <a:lnTo>
                      <a:pt x="15" y="0"/>
                    </a:lnTo>
                    <a:lnTo>
                      <a:pt x="15" y="15"/>
                    </a:lnTo>
                    <a:close/>
                  </a:path>
                </a:pathLst>
              </a:custGeom>
              <a:solidFill>
                <a:srgbClr val="000000"/>
              </a:solidFill>
              <a:ln w="9525">
                <a:noFill/>
                <a:round/>
                <a:headEnd/>
                <a:tailEnd/>
              </a:ln>
            </p:spPr>
            <p:txBody>
              <a:bodyPr/>
              <a:lstStyle/>
              <a:p>
                <a:endParaRPr lang="fr-FR"/>
              </a:p>
            </p:txBody>
          </p:sp>
          <p:sp>
            <p:nvSpPr>
              <p:cNvPr id="1466" name="Freeform 70"/>
              <p:cNvSpPr>
                <a:spLocks noChangeAspect="1"/>
              </p:cNvSpPr>
              <p:nvPr/>
            </p:nvSpPr>
            <p:spPr bwMode="auto">
              <a:xfrm>
                <a:off x="3264" y="7053"/>
                <a:ext cx="15" cy="15"/>
              </a:xfrm>
              <a:custGeom>
                <a:avLst/>
                <a:gdLst/>
                <a:ahLst/>
                <a:cxnLst>
                  <a:cxn ang="0">
                    <a:pos x="15" y="15"/>
                  </a:cxn>
                  <a:cxn ang="0">
                    <a:pos x="0" y="15"/>
                  </a:cxn>
                  <a:cxn ang="0">
                    <a:pos x="0" y="15"/>
                  </a:cxn>
                  <a:cxn ang="0">
                    <a:pos x="0" y="15"/>
                  </a:cxn>
                  <a:cxn ang="0">
                    <a:pos x="0" y="15"/>
                  </a:cxn>
                  <a:cxn ang="0">
                    <a:pos x="0" y="0"/>
                  </a:cxn>
                  <a:cxn ang="0">
                    <a:pos x="0" y="0"/>
                  </a:cxn>
                  <a:cxn ang="0">
                    <a:pos x="15" y="0"/>
                  </a:cxn>
                  <a:cxn ang="0">
                    <a:pos x="15" y="15"/>
                  </a:cxn>
                </a:cxnLst>
                <a:rect l="0" t="0" r="r" b="b"/>
                <a:pathLst>
                  <a:path w="15" h="15">
                    <a:moveTo>
                      <a:pt x="15" y="15"/>
                    </a:moveTo>
                    <a:lnTo>
                      <a:pt x="0" y="15"/>
                    </a:lnTo>
                    <a:lnTo>
                      <a:pt x="0" y="15"/>
                    </a:lnTo>
                    <a:lnTo>
                      <a:pt x="0" y="15"/>
                    </a:lnTo>
                    <a:lnTo>
                      <a:pt x="0" y="15"/>
                    </a:lnTo>
                    <a:lnTo>
                      <a:pt x="0" y="0"/>
                    </a:lnTo>
                    <a:lnTo>
                      <a:pt x="0" y="0"/>
                    </a:lnTo>
                    <a:lnTo>
                      <a:pt x="15" y="0"/>
                    </a:lnTo>
                    <a:lnTo>
                      <a:pt x="15" y="15"/>
                    </a:lnTo>
                  </a:path>
                </a:pathLst>
              </a:custGeom>
              <a:noFill/>
              <a:ln w="9525">
                <a:solidFill>
                  <a:srgbClr val="000000"/>
                </a:solidFill>
                <a:prstDash val="solid"/>
                <a:round/>
                <a:headEnd/>
                <a:tailEnd/>
              </a:ln>
            </p:spPr>
            <p:txBody>
              <a:bodyPr/>
              <a:lstStyle/>
              <a:p>
                <a:endParaRPr lang="fr-FR"/>
              </a:p>
            </p:txBody>
          </p:sp>
          <p:sp>
            <p:nvSpPr>
              <p:cNvPr id="1467" name="Line 71"/>
              <p:cNvSpPr>
                <a:spLocks noChangeAspect="1" noChangeShapeType="1"/>
              </p:cNvSpPr>
              <p:nvPr/>
            </p:nvSpPr>
            <p:spPr bwMode="auto">
              <a:xfrm flipV="1">
                <a:off x="3279" y="7023"/>
                <a:ext cx="1" cy="30"/>
              </a:xfrm>
              <a:prstGeom prst="line">
                <a:avLst/>
              </a:prstGeom>
              <a:noFill/>
              <a:ln w="9525">
                <a:solidFill>
                  <a:srgbClr val="000000"/>
                </a:solidFill>
                <a:round/>
                <a:headEnd/>
                <a:tailEnd/>
              </a:ln>
            </p:spPr>
            <p:txBody>
              <a:bodyPr/>
              <a:lstStyle/>
              <a:p>
                <a:endParaRPr lang="fr-FR"/>
              </a:p>
            </p:txBody>
          </p:sp>
          <p:sp>
            <p:nvSpPr>
              <p:cNvPr id="1468" name="Line 72"/>
              <p:cNvSpPr>
                <a:spLocks noChangeAspect="1" noChangeShapeType="1"/>
              </p:cNvSpPr>
              <p:nvPr/>
            </p:nvSpPr>
            <p:spPr bwMode="auto">
              <a:xfrm>
                <a:off x="3279" y="7023"/>
                <a:ext cx="30" cy="1"/>
              </a:xfrm>
              <a:prstGeom prst="line">
                <a:avLst/>
              </a:prstGeom>
              <a:noFill/>
              <a:ln w="9525">
                <a:solidFill>
                  <a:srgbClr val="000000"/>
                </a:solidFill>
                <a:round/>
                <a:headEnd/>
                <a:tailEnd/>
              </a:ln>
            </p:spPr>
            <p:txBody>
              <a:bodyPr/>
              <a:lstStyle/>
              <a:p>
                <a:endParaRPr lang="fr-FR"/>
              </a:p>
            </p:txBody>
          </p:sp>
          <p:sp>
            <p:nvSpPr>
              <p:cNvPr id="1469" name="Line 73"/>
              <p:cNvSpPr>
                <a:spLocks noChangeAspect="1" noChangeShapeType="1"/>
              </p:cNvSpPr>
              <p:nvPr/>
            </p:nvSpPr>
            <p:spPr bwMode="auto">
              <a:xfrm flipV="1">
                <a:off x="3324" y="6979"/>
                <a:ext cx="1" cy="30"/>
              </a:xfrm>
              <a:prstGeom prst="line">
                <a:avLst/>
              </a:prstGeom>
              <a:noFill/>
              <a:ln w="9525">
                <a:solidFill>
                  <a:srgbClr val="000000"/>
                </a:solidFill>
                <a:round/>
                <a:headEnd/>
                <a:tailEnd/>
              </a:ln>
            </p:spPr>
            <p:txBody>
              <a:bodyPr/>
              <a:lstStyle/>
              <a:p>
                <a:endParaRPr lang="fr-FR"/>
              </a:p>
            </p:txBody>
          </p:sp>
          <p:sp>
            <p:nvSpPr>
              <p:cNvPr id="1470" name="Line 74"/>
              <p:cNvSpPr>
                <a:spLocks noChangeAspect="1" noChangeShapeType="1"/>
              </p:cNvSpPr>
              <p:nvPr/>
            </p:nvSpPr>
            <p:spPr bwMode="auto">
              <a:xfrm>
                <a:off x="3324" y="6979"/>
                <a:ext cx="30" cy="1"/>
              </a:xfrm>
              <a:prstGeom prst="line">
                <a:avLst/>
              </a:prstGeom>
              <a:noFill/>
              <a:ln w="9525">
                <a:solidFill>
                  <a:srgbClr val="000000"/>
                </a:solidFill>
                <a:round/>
                <a:headEnd/>
                <a:tailEnd/>
              </a:ln>
            </p:spPr>
            <p:txBody>
              <a:bodyPr/>
              <a:lstStyle/>
              <a:p>
                <a:endParaRPr lang="fr-FR"/>
              </a:p>
            </p:txBody>
          </p:sp>
          <p:sp>
            <p:nvSpPr>
              <p:cNvPr id="1471" name="Line 75"/>
              <p:cNvSpPr>
                <a:spLocks noChangeAspect="1" noChangeShapeType="1"/>
              </p:cNvSpPr>
              <p:nvPr/>
            </p:nvSpPr>
            <p:spPr bwMode="auto">
              <a:xfrm flipV="1">
                <a:off x="3354" y="6934"/>
                <a:ext cx="1" cy="30"/>
              </a:xfrm>
              <a:prstGeom prst="line">
                <a:avLst/>
              </a:prstGeom>
              <a:noFill/>
              <a:ln w="9525">
                <a:solidFill>
                  <a:srgbClr val="000000"/>
                </a:solidFill>
                <a:round/>
                <a:headEnd/>
                <a:tailEnd/>
              </a:ln>
            </p:spPr>
            <p:txBody>
              <a:bodyPr/>
              <a:lstStyle/>
              <a:p>
                <a:endParaRPr lang="fr-FR"/>
              </a:p>
            </p:txBody>
          </p:sp>
          <p:sp>
            <p:nvSpPr>
              <p:cNvPr id="1472" name="Line 76"/>
              <p:cNvSpPr>
                <a:spLocks noChangeAspect="1" noChangeShapeType="1"/>
              </p:cNvSpPr>
              <p:nvPr/>
            </p:nvSpPr>
            <p:spPr bwMode="auto">
              <a:xfrm>
                <a:off x="3354" y="6934"/>
                <a:ext cx="30" cy="1"/>
              </a:xfrm>
              <a:prstGeom prst="line">
                <a:avLst/>
              </a:prstGeom>
              <a:noFill/>
              <a:ln w="9525">
                <a:solidFill>
                  <a:srgbClr val="000000"/>
                </a:solidFill>
                <a:round/>
                <a:headEnd/>
                <a:tailEnd/>
              </a:ln>
            </p:spPr>
            <p:txBody>
              <a:bodyPr/>
              <a:lstStyle/>
              <a:p>
                <a:endParaRPr lang="fr-FR"/>
              </a:p>
            </p:txBody>
          </p:sp>
          <p:sp>
            <p:nvSpPr>
              <p:cNvPr id="1473" name="Freeform 77"/>
              <p:cNvSpPr>
                <a:spLocks noChangeAspect="1"/>
              </p:cNvSpPr>
              <p:nvPr/>
            </p:nvSpPr>
            <p:spPr bwMode="auto">
              <a:xfrm>
                <a:off x="3219" y="7113"/>
                <a:ext cx="15" cy="15"/>
              </a:xfrm>
              <a:custGeom>
                <a:avLst/>
                <a:gdLst/>
                <a:ahLst/>
                <a:cxnLst>
                  <a:cxn ang="0">
                    <a:pos x="0" y="0"/>
                  </a:cxn>
                  <a:cxn ang="0">
                    <a:pos x="0" y="0"/>
                  </a:cxn>
                  <a:cxn ang="0">
                    <a:pos x="15" y="0"/>
                  </a:cxn>
                  <a:cxn ang="0">
                    <a:pos x="15" y="0"/>
                  </a:cxn>
                  <a:cxn ang="0">
                    <a:pos x="15" y="0"/>
                  </a:cxn>
                  <a:cxn ang="0">
                    <a:pos x="15" y="15"/>
                  </a:cxn>
                  <a:cxn ang="0">
                    <a:pos x="15" y="15"/>
                  </a:cxn>
                  <a:cxn ang="0">
                    <a:pos x="0" y="15"/>
                  </a:cxn>
                  <a:cxn ang="0">
                    <a:pos x="0" y="0"/>
                  </a:cxn>
                </a:cxnLst>
                <a:rect l="0" t="0" r="r" b="b"/>
                <a:pathLst>
                  <a:path w="15" h="15">
                    <a:moveTo>
                      <a:pt x="0" y="0"/>
                    </a:moveTo>
                    <a:lnTo>
                      <a:pt x="0" y="0"/>
                    </a:lnTo>
                    <a:lnTo>
                      <a:pt x="15" y="0"/>
                    </a:lnTo>
                    <a:lnTo>
                      <a:pt x="15" y="0"/>
                    </a:lnTo>
                    <a:lnTo>
                      <a:pt x="15" y="0"/>
                    </a:lnTo>
                    <a:lnTo>
                      <a:pt x="15" y="15"/>
                    </a:lnTo>
                    <a:lnTo>
                      <a:pt x="15" y="15"/>
                    </a:lnTo>
                    <a:lnTo>
                      <a:pt x="0" y="15"/>
                    </a:lnTo>
                    <a:lnTo>
                      <a:pt x="0" y="0"/>
                    </a:lnTo>
                    <a:close/>
                  </a:path>
                </a:pathLst>
              </a:custGeom>
              <a:solidFill>
                <a:srgbClr val="000000"/>
              </a:solidFill>
              <a:ln w="9525">
                <a:noFill/>
                <a:round/>
                <a:headEnd/>
                <a:tailEnd/>
              </a:ln>
            </p:spPr>
            <p:txBody>
              <a:bodyPr/>
              <a:lstStyle/>
              <a:p>
                <a:endParaRPr lang="fr-FR"/>
              </a:p>
            </p:txBody>
          </p:sp>
          <p:sp>
            <p:nvSpPr>
              <p:cNvPr id="1474" name="Freeform 78"/>
              <p:cNvSpPr>
                <a:spLocks noChangeAspect="1"/>
              </p:cNvSpPr>
              <p:nvPr/>
            </p:nvSpPr>
            <p:spPr bwMode="auto">
              <a:xfrm>
                <a:off x="3219" y="7113"/>
                <a:ext cx="15" cy="15"/>
              </a:xfrm>
              <a:custGeom>
                <a:avLst/>
                <a:gdLst/>
                <a:ahLst/>
                <a:cxnLst>
                  <a:cxn ang="0">
                    <a:pos x="0" y="0"/>
                  </a:cxn>
                  <a:cxn ang="0">
                    <a:pos x="0" y="0"/>
                  </a:cxn>
                  <a:cxn ang="0">
                    <a:pos x="15" y="0"/>
                  </a:cxn>
                  <a:cxn ang="0">
                    <a:pos x="15" y="0"/>
                  </a:cxn>
                  <a:cxn ang="0">
                    <a:pos x="15" y="0"/>
                  </a:cxn>
                  <a:cxn ang="0">
                    <a:pos x="15" y="15"/>
                  </a:cxn>
                  <a:cxn ang="0">
                    <a:pos x="15" y="15"/>
                  </a:cxn>
                  <a:cxn ang="0">
                    <a:pos x="0" y="15"/>
                  </a:cxn>
                  <a:cxn ang="0">
                    <a:pos x="0" y="0"/>
                  </a:cxn>
                </a:cxnLst>
                <a:rect l="0" t="0" r="r" b="b"/>
                <a:pathLst>
                  <a:path w="15" h="15">
                    <a:moveTo>
                      <a:pt x="0" y="0"/>
                    </a:moveTo>
                    <a:lnTo>
                      <a:pt x="0" y="0"/>
                    </a:lnTo>
                    <a:lnTo>
                      <a:pt x="15" y="0"/>
                    </a:lnTo>
                    <a:lnTo>
                      <a:pt x="15" y="0"/>
                    </a:lnTo>
                    <a:lnTo>
                      <a:pt x="15" y="0"/>
                    </a:lnTo>
                    <a:lnTo>
                      <a:pt x="15" y="15"/>
                    </a:lnTo>
                    <a:lnTo>
                      <a:pt x="15"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1475" name="Line 79"/>
              <p:cNvSpPr>
                <a:spLocks noChangeAspect="1" noChangeShapeType="1"/>
              </p:cNvSpPr>
              <p:nvPr/>
            </p:nvSpPr>
            <p:spPr bwMode="auto">
              <a:xfrm>
                <a:off x="3234" y="7143"/>
                <a:ext cx="1" cy="30"/>
              </a:xfrm>
              <a:prstGeom prst="line">
                <a:avLst/>
              </a:prstGeom>
              <a:noFill/>
              <a:ln w="9525">
                <a:solidFill>
                  <a:srgbClr val="000000"/>
                </a:solidFill>
                <a:round/>
                <a:headEnd/>
                <a:tailEnd/>
              </a:ln>
            </p:spPr>
            <p:txBody>
              <a:bodyPr/>
              <a:lstStyle/>
              <a:p>
                <a:endParaRPr lang="fr-FR"/>
              </a:p>
            </p:txBody>
          </p:sp>
          <p:sp>
            <p:nvSpPr>
              <p:cNvPr id="1476" name="Line 80"/>
              <p:cNvSpPr>
                <a:spLocks noChangeAspect="1" noChangeShapeType="1"/>
              </p:cNvSpPr>
              <p:nvPr/>
            </p:nvSpPr>
            <p:spPr bwMode="auto">
              <a:xfrm>
                <a:off x="3204" y="7173"/>
                <a:ext cx="30" cy="1"/>
              </a:xfrm>
              <a:prstGeom prst="line">
                <a:avLst/>
              </a:prstGeom>
              <a:noFill/>
              <a:ln w="9525">
                <a:solidFill>
                  <a:srgbClr val="000000"/>
                </a:solidFill>
                <a:round/>
                <a:headEnd/>
                <a:tailEnd/>
              </a:ln>
            </p:spPr>
            <p:txBody>
              <a:bodyPr/>
              <a:lstStyle/>
              <a:p>
                <a:endParaRPr lang="fr-FR"/>
              </a:p>
            </p:txBody>
          </p:sp>
          <p:sp>
            <p:nvSpPr>
              <p:cNvPr id="1477" name="Line 81"/>
              <p:cNvSpPr>
                <a:spLocks noChangeAspect="1" noChangeShapeType="1"/>
              </p:cNvSpPr>
              <p:nvPr/>
            </p:nvSpPr>
            <p:spPr bwMode="auto">
              <a:xfrm>
                <a:off x="3204" y="7188"/>
                <a:ext cx="1" cy="30"/>
              </a:xfrm>
              <a:prstGeom prst="line">
                <a:avLst/>
              </a:prstGeom>
              <a:noFill/>
              <a:ln w="9525">
                <a:solidFill>
                  <a:srgbClr val="000000"/>
                </a:solidFill>
                <a:round/>
                <a:headEnd/>
                <a:tailEnd/>
              </a:ln>
            </p:spPr>
            <p:txBody>
              <a:bodyPr/>
              <a:lstStyle/>
              <a:p>
                <a:endParaRPr lang="fr-FR"/>
              </a:p>
            </p:txBody>
          </p:sp>
          <p:sp>
            <p:nvSpPr>
              <p:cNvPr id="1478" name="Line 82"/>
              <p:cNvSpPr>
                <a:spLocks noChangeAspect="1" noChangeShapeType="1"/>
              </p:cNvSpPr>
              <p:nvPr/>
            </p:nvSpPr>
            <p:spPr bwMode="auto">
              <a:xfrm flipV="1">
                <a:off x="3174" y="7218"/>
                <a:ext cx="30" cy="15"/>
              </a:xfrm>
              <a:prstGeom prst="line">
                <a:avLst/>
              </a:prstGeom>
              <a:noFill/>
              <a:ln w="9525">
                <a:solidFill>
                  <a:srgbClr val="000000"/>
                </a:solidFill>
                <a:round/>
                <a:headEnd/>
                <a:tailEnd/>
              </a:ln>
            </p:spPr>
            <p:txBody>
              <a:bodyPr/>
              <a:lstStyle/>
              <a:p>
                <a:endParaRPr lang="fr-FR"/>
              </a:p>
            </p:txBody>
          </p:sp>
          <p:sp>
            <p:nvSpPr>
              <p:cNvPr id="1479" name="Line 83"/>
              <p:cNvSpPr>
                <a:spLocks noChangeAspect="1" noChangeShapeType="1"/>
              </p:cNvSpPr>
              <p:nvPr/>
            </p:nvSpPr>
            <p:spPr bwMode="auto">
              <a:xfrm>
                <a:off x="3174" y="7233"/>
                <a:ext cx="1" cy="30"/>
              </a:xfrm>
              <a:prstGeom prst="line">
                <a:avLst/>
              </a:prstGeom>
              <a:noFill/>
              <a:ln w="9525">
                <a:solidFill>
                  <a:srgbClr val="000000"/>
                </a:solidFill>
                <a:round/>
                <a:headEnd/>
                <a:tailEnd/>
              </a:ln>
            </p:spPr>
            <p:txBody>
              <a:bodyPr/>
              <a:lstStyle/>
              <a:p>
                <a:endParaRPr lang="fr-FR"/>
              </a:p>
            </p:txBody>
          </p:sp>
          <p:sp>
            <p:nvSpPr>
              <p:cNvPr id="1480" name="Line 84"/>
              <p:cNvSpPr>
                <a:spLocks noChangeAspect="1" noChangeShapeType="1"/>
              </p:cNvSpPr>
              <p:nvPr/>
            </p:nvSpPr>
            <p:spPr bwMode="auto">
              <a:xfrm flipV="1">
                <a:off x="3144" y="7263"/>
                <a:ext cx="30" cy="15"/>
              </a:xfrm>
              <a:prstGeom prst="line">
                <a:avLst/>
              </a:prstGeom>
              <a:noFill/>
              <a:ln w="9525">
                <a:solidFill>
                  <a:srgbClr val="000000"/>
                </a:solidFill>
                <a:round/>
                <a:headEnd/>
                <a:tailEnd/>
              </a:ln>
            </p:spPr>
            <p:txBody>
              <a:bodyPr/>
              <a:lstStyle/>
              <a:p>
                <a:endParaRPr lang="fr-FR"/>
              </a:p>
            </p:txBody>
          </p:sp>
          <p:sp>
            <p:nvSpPr>
              <p:cNvPr id="1481" name="Freeform 85"/>
              <p:cNvSpPr>
                <a:spLocks noChangeAspect="1"/>
              </p:cNvSpPr>
              <p:nvPr/>
            </p:nvSpPr>
            <p:spPr bwMode="auto">
              <a:xfrm>
                <a:off x="3264" y="7098"/>
                <a:ext cx="15" cy="15"/>
              </a:xfrm>
              <a:custGeom>
                <a:avLst/>
                <a:gdLst/>
                <a:ahLst/>
                <a:cxnLst>
                  <a:cxn ang="0">
                    <a:pos x="15" y="15"/>
                  </a:cxn>
                  <a:cxn ang="0">
                    <a:pos x="0" y="15"/>
                  </a:cxn>
                  <a:cxn ang="0">
                    <a:pos x="0" y="0"/>
                  </a:cxn>
                  <a:cxn ang="0">
                    <a:pos x="15" y="0"/>
                  </a:cxn>
                  <a:cxn ang="0">
                    <a:pos x="15" y="0"/>
                  </a:cxn>
                  <a:cxn ang="0">
                    <a:pos x="15" y="15"/>
                  </a:cxn>
                  <a:cxn ang="0">
                    <a:pos x="15" y="15"/>
                  </a:cxn>
                  <a:cxn ang="0">
                    <a:pos x="15" y="15"/>
                  </a:cxn>
                  <a:cxn ang="0">
                    <a:pos x="15" y="15"/>
                  </a:cxn>
                </a:cxnLst>
                <a:rect l="0" t="0" r="r" b="b"/>
                <a:pathLst>
                  <a:path w="15" h="15">
                    <a:moveTo>
                      <a:pt x="15" y="15"/>
                    </a:moveTo>
                    <a:lnTo>
                      <a:pt x="0" y="15"/>
                    </a:lnTo>
                    <a:lnTo>
                      <a:pt x="0" y="0"/>
                    </a:lnTo>
                    <a:lnTo>
                      <a:pt x="15" y="0"/>
                    </a:lnTo>
                    <a:lnTo>
                      <a:pt x="15" y="0"/>
                    </a:lnTo>
                    <a:lnTo>
                      <a:pt x="15" y="15"/>
                    </a:lnTo>
                    <a:lnTo>
                      <a:pt x="15" y="15"/>
                    </a:lnTo>
                    <a:lnTo>
                      <a:pt x="15" y="15"/>
                    </a:lnTo>
                    <a:lnTo>
                      <a:pt x="15" y="15"/>
                    </a:lnTo>
                    <a:close/>
                  </a:path>
                </a:pathLst>
              </a:custGeom>
              <a:solidFill>
                <a:srgbClr val="000000"/>
              </a:solidFill>
              <a:ln w="9525">
                <a:noFill/>
                <a:round/>
                <a:headEnd/>
                <a:tailEnd/>
              </a:ln>
            </p:spPr>
            <p:txBody>
              <a:bodyPr/>
              <a:lstStyle/>
              <a:p>
                <a:endParaRPr lang="fr-FR"/>
              </a:p>
            </p:txBody>
          </p:sp>
          <p:sp>
            <p:nvSpPr>
              <p:cNvPr id="1482" name="Freeform 86"/>
              <p:cNvSpPr>
                <a:spLocks noChangeAspect="1"/>
              </p:cNvSpPr>
              <p:nvPr/>
            </p:nvSpPr>
            <p:spPr bwMode="auto">
              <a:xfrm>
                <a:off x="3264" y="7098"/>
                <a:ext cx="15" cy="15"/>
              </a:xfrm>
              <a:custGeom>
                <a:avLst/>
                <a:gdLst/>
                <a:ahLst/>
                <a:cxnLst>
                  <a:cxn ang="0">
                    <a:pos x="15" y="15"/>
                  </a:cxn>
                  <a:cxn ang="0">
                    <a:pos x="0" y="15"/>
                  </a:cxn>
                  <a:cxn ang="0">
                    <a:pos x="0" y="0"/>
                  </a:cxn>
                  <a:cxn ang="0">
                    <a:pos x="15" y="0"/>
                  </a:cxn>
                  <a:cxn ang="0">
                    <a:pos x="15" y="0"/>
                  </a:cxn>
                  <a:cxn ang="0">
                    <a:pos x="15" y="15"/>
                  </a:cxn>
                  <a:cxn ang="0">
                    <a:pos x="15" y="15"/>
                  </a:cxn>
                  <a:cxn ang="0">
                    <a:pos x="15" y="15"/>
                  </a:cxn>
                  <a:cxn ang="0">
                    <a:pos x="15" y="15"/>
                  </a:cxn>
                </a:cxnLst>
                <a:rect l="0" t="0" r="r" b="b"/>
                <a:pathLst>
                  <a:path w="15" h="15">
                    <a:moveTo>
                      <a:pt x="15" y="15"/>
                    </a:moveTo>
                    <a:lnTo>
                      <a:pt x="0" y="15"/>
                    </a:lnTo>
                    <a:lnTo>
                      <a:pt x="0" y="0"/>
                    </a:lnTo>
                    <a:lnTo>
                      <a:pt x="15" y="0"/>
                    </a:lnTo>
                    <a:lnTo>
                      <a:pt x="15" y="0"/>
                    </a:lnTo>
                    <a:lnTo>
                      <a:pt x="15" y="15"/>
                    </a:lnTo>
                    <a:lnTo>
                      <a:pt x="15" y="15"/>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483" name="Line 87"/>
              <p:cNvSpPr>
                <a:spLocks noChangeAspect="1" noChangeShapeType="1"/>
              </p:cNvSpPr>
              <p:nvPr/>
            </p:nvSpPr>
            <p:spPr bwMode="auto">
              <a:xfrm flipV="1">
                <a:off x="3294" y="7113"/>
                <a:ext cx="30" cy="15"/>
              </a:xfrm>
              <a:prstGeom prst="line">
                <a:avLst/>
              </a:prstGeom>
              <a:noFill/>
              <a:ln w="9525">
                <a:solidFill>
                  <a:srgbClr val="000000"/>
                </a:solidFill>
                <a:round/>
                <a:headEnd/>
                <a:tailEnd/>
              </a:ln>
            </p:spPr>
            <p:txBody>
              <a:bodyPr/>
              <a:lstStyle/>
              <a:p>
                <a:endParaRPr lang="fr-FR"/>
              </a:p>
            </p:txBody>
          </p:sp>
          <p:sp>
            <p:nvSpPr>
              <p:cNvPr id="1484" name="Line 88"/>
              <p:cNvSpPr>
                <a:spLocks noChangeAspect="1" noChangeShapeType="1"/>
              </p:cNvSpPr>
              <p:nvPr/>
            </p:nvSpPr>
            <p:spPr bwMode="auto">
              <a:xfrm>
                <a:off x="3324" y="7113"/>
                <a:ext cx="15" cy="30"/>
              </a:xfrm>
              <a:prstGeom prst="line">
                <a:avLst/>
              </a:prstGeom>
              <a:noFill/>
              <a:ln w="9525">
                <a:solidFill>
                  <a:srgbClr val="000000"/>
                </a:solidFill>
                <a:round/>
                <a:headEnd/>
                <a:tailEnd/>
              </a:ln>
            </p:spPr>
            <p:txBody>
              <a:bodyPr/>
              <a:lstStyle/>
              <a:p>
                <a:endParaRPr lang="fr-FR"/>
              </a:p>
            </p:txBody>
          </p:sp>
          <p:sp>
            <p:nvSpPr>
              <p:cNvPr id="1485" name="Line 89"/>
              <p:cNvSpPr>
                <a:spLocks noChangeAspect="1" noChangeShapeType="1"/>
              </p:cNvSpPr>
              <p:nvPr/>
            </p:nvSpPr>
            <p:spPr bwMode="auto">
              <a:xfrm>
                <a:off x="3339" y="7143"/>
                <a:ext cx="30" cy="1"/>
              </a:xfrm>
              <a:prstGeom prst="line">
                <a:avLst/>
              </a:prstGeom>
              <a:noFill/>
              <a:ln w="9525">
                <a:solidFill>
                  <a:srgbClr val="000000"/>
                </a:solidFill>
                <a:round/>
                <a:headEnd/>
                <a:tailEnd/>
              </a:ln>
            </p:spPr>
            <p:txBody>
              <a:bodyPr/>
              <a:lstStyle/>
              <a:p>
                <a:endParaRPr lang="fr-FR"/>
              </a:p>
            </p:txBody>
          </p:sp>
          <p:sp>
            <p:nvSpPr>
              <p:cNvPr id="1486" name="Line 90"/>
              <p:cNvSpPr>
                <a:spLocks noChangeAspect="1" noChangeShapeType="1"/>
              </p:cNvSpPr>
              <p:nvPr/>
            </p:nvSpPr>
            <p:spPr bwMode="auto">
              <a:xfrm>
                <a:off x="3369" y="7143"/>
                <a:ext cx="15" cy="30"/>
              </a:xfrm>
              <a:prstGeom prst="line">
                <a:avLst/>
              </a:prstGeom>
              <a:noFill/>
              <a:ln w="9525">
                <a:solidFill>
                  <a:srgbClr val="000000"/>
                </a:solidFill>
                <a:round/>
                <a:headEnd/>
                <a:tailEnd/>
              </a:ln>
            </p:spPr>
            <p:txBody>
              <a:bodyPr/>
              <a:lstStyle/>
              <a:p>
                <a:endParaRPr lang="fr-FR"/>
              </a:p>
            </p:txBody>
          </p:sp>
          <p:sp>
            <p:nvSpPr>
              <p:cNvPr id="1487" name="Line 91"/>
              <p:cNvSpPr>
                <a:spLocks noChangeAspect="1" noChangeShapeType="1"/>
              </p:cNvSpPr>
              <p:nvPr/>
            </p:nvSpPr>
            <p:spPr bwMode="auto">
              <a:xfrm>
                <a:off x="3399" y="7173"/>
                <a:ext cx="30" cy="1"/>
              </a:xfrm>
              <a:prstGeom prst="line">
                <a:avLst/>
              </a:prstGeom>
              <a:noFill/>
              <a:ln w="9525">
                <a:solidFill>
                  <a:srgbClr val="000000"/>
                </a:solidFill>
                <a:round/>
                <a:headEnd/>
                <a:tailEnd/>
              </a:ln>
            </p:spPr>
            <p:txBody>
              <a:bodyPr/>
              <a:lstStyle/>
              <a:p>
                <a:endParaRPr lang="fr-FR"/>
              </a:p>
            </p:txBody>
          </p:sp>
          <p:sp>
            <p:nvSpPr>
              <p:cNvPr id="1488" name="Line 92"/>
              <p:cNvSpPr>
                <a:spLocks noChangeAspect="1" noChangeShapeType="1"/>
              </p:cNvSpPr>
              <p:nvPr/>
            </p:nvSpPr>
            <p:spPr bwMode="auto">
              <a:xfrm>
                <a:off x="3429" y="7173"/>
                <a:ext cx="15" cy="30"/>
              </a:xfrm>
              <a:prstGeom prst="line">
                <a:avLst/>
              </a:prstGeom>
              <a:noFill/>
              <a:ln w="9525">
                <a:solidFill>
                  <a:srgbClr val="000000"/>
                </a:solidFill>
                <a:round/>
                <a:headEnd/>
                <a:tailEnd/>
              </a:ln>
            </p:spPr>
            <p:txBody>
              <a:bodyPr/>
              <a:lstStyle/>
              <a:p>
                <a:endParaRPr lang="fr-FR"/>
              </a:p>
            </p:txBody>
          </p:sp>
          <p:sp>
            <p:nvSpPr>
              <p:cNvPr id="1489" name="Oval 93"/>
              <p:cNvSpPr>
                <a:spLocks noChangeAspect="1" noChangeArrowheads="1"/>
              </p:cNvSpPr>
              <p:nvPr/>
            </p:nvSpPr>
            <p:spPr bwMode="auto">
              <a:xfrm>
                <a:off x="3234" y="7053"/>
                <a:ext cx="30" cy="45"/>
              </a:xfrm>
              <a:prstGeom prst="ellipse">
                <a:avLst/>
              </a:prstGeom>
              <a:solidFill>
                <a:srgbClr val="000000"/>
              </a:solidFill>
              <a:ln w="9525">
                <a:noFill/>
                <a:round/>
                <a:headEnd/>
                <a:tailEnd/>
              </a:ln>
            </p:spPr>
            <p:txBody>
              <a:bodyPr/>
              <a:lstStyle/>
              <a:p>
                <a:endParaRPr lang="fr-FR"/>
              </a:p>
            </p:txBody>
          </p:sp>
          <p:sp>
            <p:nvSpPr>
              <p:cNvPr id="1490" name="Oval 94"/>
              <p:cNvSpPr>
                <a:spLocks noChangeAspect="1" noChangeArrowheads="1"/>
              </p:cNvSpPr>
              <p:nvPr/>
            </p:nvSpPr>
            <p:spPr bwMode="auto">
              <a:xfrm>
                <a:off x="3234" y="7053"/>
                <a:ext cx="30" cy="45"/>
              </a:xfrm>
              <a:prstGeom prst="ellipse">
                <a:avLst/>
              </a:prstGeom>
              <a:noFill/>
              <a:ln w="9525">
                <a:solidFill>
                  <a:srgbClr val="000000"/>
                </a:solidFill>
                <a:round/>
                <a:headEnd/>
                <a:tailEnd/>
              </a:ln>
            </p:spPr>
            <p:txBody>
              <a:bodyPr/>
              <a:lstStyle/>
              <a:p>
                <a:endParaRPr lang="fr-FR"/>
              </a:p>
            </p:txBody>
          </p:sp>
          <p:sp>
            <p:nvSpPr>
              <p:cNvPr id="1491" name="Line 95"/>
              <p:cNvSpPr>
                <a:spLocks noChangeAspect="1" noChangeShapeType="1"/>
              </p:cNvSpPr>
              <p:nvPr/>
            </p:nvSpPr>
            <p:spPr bwMode="auto">
              <a:xfrm>
                <a:off x="3204" y="7038"/>
                <a:ext cx="30" cy="15"/>
              </a:xfrm>
              <a:prstGeom prst="line">
                <a:avLst/>
              </a:prstGeom>
              <a:noFill/>
              <a:ln w="9525">
                <a:solidFill>
                  <a:srgbClr val="000000"/>
                </a:solidFill>
                <a:round/>
                <a:headEnd/>
                <a:tailEnd/>
              </a:ln>
            </p:spPr>
            <p:txBody>
              <a:bodyPr/>
              <a:lstStyle/>
              <a:p>
                <a:endParaRPr lang="fr-FR"/>
              </a:p>
            </p:txBody>
          </p:sp>
          <p:sp>
            <p:nvSpPr>
              <p:cNvPr id="1492" name="Line 96"/>
              <p:cNvSpPr>
                <a:spLocks noChangeAspect="1" noChangeShapeType="1"/>
              </p:cNvSpPr>
              <p:nvPr/>
            </p:nvSpPr>
            <p:spPr bwMode="auto">
              <a:xfrm flipV="1">
                <a:off x="3204" y="7009"/>
                <a:ext cx="1" cy="29"/>
              </a:xfrm>
              <a:prstGeom prst="line">
                <a:avLst/>
              </a:prstGeom>
              <a:noFill/>
              <a:ln w="9525">
                <a:solidFill>
                  <a:srgbClr val="000000"/>
                </a:solidFill>
                <a:round/>
                <a:headEnd/>
                <a:tailEnd/>
              </a:ln>
            </p:spPr>
            <p:txBody>
              <a:bodyPr/>
              <a:lstStyle/>
              <a:p>
                <a:endParaRPr lang="fr-FR"/>
              </a:p>
            </p:txBody>
          </p:sp>
          <p:sp>
            <p:nvSpPr>
              <p:cNvPr id="1493" name="Line 97"/>
              <p:cNvSpPr>
                <a:spLocks noChangeAspect="1" noChangeShapeType="1"/>
              </p:cNvSpPr>
              <p:nvPr/>
            </p:nvSpPr>
            <p:spPr bwMode="auto">
              <a:xfrm>
                <a:off x="3174" y="6994"/>
                <a:ext cx="30" cy="15"/>
              </a:xfrm>
              <a:prstGeom prst="line">
                <a:avLst/>
              </a:prstGeom>
              <a:noFill/>
              <a:ln w="9525">
                <a:solidFill>
                  <a:srgbClr val="000000"/>
                </a:solidFill>
                <a:round/>
                <a:headEnd/>
                <a:tailEnd/>
              </a:ln>
            </p:spPr>
            <p:txBody>
              <a:bodyPr/>
              <a:lstStyle/>
              <a:p>
                <a:endParaRPr lang="fr-FR"/>
              </a:p>
            </p:txBody>
          </p:sp>
          <p:sp>
            <p:nvSpPr>
              <p:cNvPr id="1494" name="Line 98"/>
              <p:cNvSpPr>
                <a:spLocks noChangeAspect="1" noChangeShapeType="1"/>
              </p:cNvSpPr>
              <p:nvPr/>
            </p:nvSpPr>
            <p:spPr bwMode="auto">
              <a:xfrm flipV="1">
                <a:off x="3189" y="6964"/>
                <a:ext cx="1" cy="30"/>
              </a:xfrm>
              <a:prstGeom prst="line">
                <a:avLst/>
              </a:prstGeom>
              <a:noFill/>
              <a:ln w="9525">
                <a:solidFill>
                  <a:srgbClr val="000000"/>
                </a:solidFill>
                <a:round/>
                <a:headEnd/>
                <a:tailEnd/>
              </a:ln>
            </p:spPr>
            <p:txBody>
              <a:bodyPr/>
              <a:lstStyle/>
              <a:p>
                <a:endParaRPr lang="fr-FR"/>
              </a:p>
            </p:txBody>
          </p:sp>
          <p:sp>
            <p:nvSpPr>
              <p:cNvPr id="1495" name="Line 99"/>
              <p:cNvSpPr>
                <a:spLocks noChangeAspect="1" noChangeShapeType="1"/>
              </p:cNvSpPr>
              <p:nvPr/>
            </p:nvSpPr>
            <p:spPr bwMode="auto">
              <a:xfrm>
                <a:off x="3159" y="6934"/>
                <a:ext cx="15" cy="15"/>
              </a:xfrm>
              <a:prstGeom prst="line">
                <a:avLst/>
              </a:prstGeom>
              <a:noFill/>
              <a:ln w="9525">
                <a:solidFill>
                  <a:srgbClr val="000000"/>
                </a:solidFill>
                <a:round/>
                <a:headEnd/>
                <a:tailEnd/>
              </a:ln>
            </p:spPr>
            <p:txBody>
              <a:bodyPr/>
              <a:lstStyle/>
              <a:p>
                <a:endParaRPr lang="fr-FR"/>
              </a:p>
            </p:txBody>
          </p:sp>
          <p:sp>
            <p:nvSpPr>
              <p:cNvPr id="1496" name="Line 100"/>
              <p:cNvSpPr>
                <a:spLocks noChangeAspect="1" noChangeShapeType="1"/>
              </p:cNvSpPr>
              <p:nvPr/>
            </p:nvSpPr>
            <p:spPr bwMode="auto">
              <a:xfrm flipV="1">
                <a:off x="3159" y="6904"/>
                <a:ext cx="1" cy="30"/>
              </a:xfrm>
              <a:prstGeom prst="line">
                <a:avLst/>
              </a:prstGeom>
              <a:noFill/>
              <a:ln w="9525">
                <a:solidFill>
                  <a:srgbClr val="000000"/>
                </a:solidFill>
                <a:round/>
                <a:headEnd/>
                <a:tailEnd/>
              </a:ln>
            </p:spPr>
            <p:txBody>
              <a:bodyPr/>
              <a:lstStyle/>
              <a:p>
                <a:endParaRPr lang="fr-FR"/>
              </a:p>
            </p:txBody>
          </p:sp>
        </p:grpSp>
        <p:grpSp>
          <p:nvGrpSpPr>
            <p:cNvPr id="23" name="Group 101"/>
            <p:cNvGrpSpPr>
              <a:grpSpLocks noChangeAspect="1"/>
            </p:cNvGrpSpPr>
            <p:nvPr/>
          </p:nvGrpSpPr>
          <p:grpSpPr bwMode="auto">
            <a:xfrm>
              <a:off x="961" y="2184"/>
              <a:ext cx="174" cy="196"/>
              <a:chOff x="3369" y="6351"/>
              <a:chExt cx="435" cy="418"/>
            </a:xfrm>
          </p:grpSpPr>
          <p:sp>
            <p:nvSpPr>
              <p:cNvPr id="1305" name="Freeform 102"/>
              <p:cNvSpPr>
                <a:spLocks noChangeAspect="1"/>
              </p:cNvSpPr>
              <p:nvPr/>
            </p:nvSpPr>
            <p:spPr bwMode="auto">
              <a:xfrm>
                <a:off x="3609" y="6560"/>
                <a:ext cx="15" cy="15"/>
              </a:xfrm>
              <a:custGeom>
                <a:avLst/>
                <a:gdLst/>
                <a:ahLst/>
                <a:cxnLst>
                  <a:cxn ang="0">
                    <a:pos x="0" y="15"/>
                  </a:cxn>
                  <a:cxn ang="0">
                    <a:pos x="0" y="0"/>
                  </a:cxn>
                  <a:cxn ang="0">
                    <a:pos x="0" y="0"/>
                  </a:cxn>
                  <a:cxn ang="0">
                    <a:pos x="0" y="0"/>
                  </a:cxn>
                  <a:cxn ang="0">
                    <a:pos x="0" y="0"/>
                  </a:cxn>
                  <a:cxn ang="0">
                    <a:pos x="15" y="0"/>
                  </a:cxn>
                  <a:cxn ang="0">
                    <a:pos x="15" y="0"/>
                  </a:cxn>
                  <a:cxn ang="0">
                    <a:pos x="15" y="15"/>
                  </a:cxn>
                  <a:cxn ang="0">
                    <a:pos x="0" y="15"/>
                  </a:cxn>
                </a:cxnLst>
                <a:rect l="0" t="0" r="r" b="b"/>
                <a:pathLst>
                  <a:path w="15" h="15">
                    <a:moveTo>
                      <a:pt x="0" y="15"/>
                    </a:moveTo>
                    <a:lnTo>
                      <a:pt x="0" y="0"/>
                    </a:lnTo>
                    <a:lnTo>
                      <a:pt x="0" y="0"/>
                    </a:lnTo>
                    <a:lnTo>
                      <a:pt x="0" y="0"/>
                    </a:lnTo>
                    <a:lnTo>
                      <a:pt x="0" y="0"/>
                    </a:lnTo>
                    <a:lnTo>
                      <a:pt x="15" y="0"/>
                    </a:lnTo>
                    <a:lnTo>
                      <a:pt x="15" y="0"/>
                    </a:lnTo>
                    <a:lnTo>
                      <a:pt x="15" y="15"/>
                    </a:lnTo>
                    <a:lnTo>
                      <a:pt x="0" y="15"/>
                    </a:lnTo>
                    <a:close/>
                  </a:path>
                </a:pathLst>
              </a:custGeom>
              <a:solidFill>
                <a:srgbClr val="000000"/>
              </a:solidFill>
              <a:ln w="9525">
                <a:noFill/>
                <a:round/>
                <a:headEnd/>
                <a:tailEnd/>
              </a:ln>
            </p:spPr>
            <p:txBody>
              <a:bodyPr/>
              <a:lstStyle/>
              <a:p>
                <a:endParaRPr lang="fr-FR"/>
              </a:p>
            </p:txBody>
          </p:sp>
          <p:sp>
            <p:nvSpPr>
              <p:cNvPr id="1306" name="Freeform 103"/>
              <p:cNvSpPr>
                <a:spLocks noChangeAspect="1"/>
              </p:cNvSpPr>
              <p:nvPr/>
            </p:nvSpPr>
            <p:spPr bwMode="auto">
              <a:xfrm>
                <a:off x="3609" y="6560"/>
                <a:ext cx="15" cy="15"/>
              </a:xfrm>
              <a:custGeom>
                <a:avLst/>
                <a:gdLst/>
                <a:ahLst/>
                <a:cxnLst>
                  <a:cxn ang="0">
                    <a:pos x="0" y="15"/>
                  </a:cxn>
                  <a:cxn ang="0">
                    <a:pos x="0" y="0"/>
                  </a:cxn>
                  <a:cxn ang="0">
                    <a:pos x="0" y="0"/>
                  </a:cxn>
                  <a:cxn ang="0">
                    <a:pos x="0" y="0"/>
                  </a:cxn>
                  <a:cxn ang="0">
                    <a:pos x="0" y="0"/>
                  </a:cxn>
                  <a:cxn ang="0">
                    <a:pos x="15" y="0"/>
                  </a:cxn>
                  <a:cxn ang="0">
                    <a:pos x="15" y="0"/>
                  </a:cxn>
                  <a:cxn ang="0">
                    <a:pos x="15" y="15"/>
                  </a:cxn>
                  <a:cxn ang="0">
                    <a:pos x="0" y="15"/>
                  </a:cxn>
                </a:cxnLst>
                <a:rect l="0" t="0" r="r" b="b"/>
                <a:pathLst>
                  <a:path w="15" h="15">
                    <a:moveTo>
                      <a:pt x="0" y="15"/>
                    </a:moveTo>
                    <a:lnTo>
                      <a:pt x="0" y="0"/>
                    </a:lnTo>
                    <a:lnTo>
                      <a:pt x="0" y="0"/>
                    </a:lnTo>
                    <a:lnTo>
                      <a:pt x="0" y="0"/>
                    </a:lnTo>
                    <a:lnTo>
                      <a:pt x="0" y="0"/>
                    </a:lnTo>
                    <a:lnTo>
                      <a:pt x="15" y="0"/>
                    </a:lnTo>
                    <a:lnTo>
                      <a:pt x="15" y="0"/>
                    </a:lnTo>
                    <a:lnTo>
                      <a:pt x="15" y="15"/>
                    </a:lnTo>
                    <a:lnTo>
                      <a:pt x="0" y="15"/>
                    </a:lnTo>
                  </a:path>
                </a:pathLst>
              </a:custGeom>
              <a:noFill/>
              <a:ln w="9525">
                <a:solidFill>
                  <a:srgbClr val="000000"/>
                </a:solidFill>
                <a:prstDash val="solid"/>
                <a:round/>
                <a:headEnd/>
                <a:tailEnd/>
              </a:ln>
            </p:spPr>
            <p:txBody>
              <a:bodyPr/>
              <a:lstStyle/>
              <a:p>
                <a:endParaRPr lang="fr-FR"/>
              </a:p>
            </p:txBody>
          </p:sp>
          <p:sp>
            <p:nvSpPr>
              <p:cNvPr id="1307" name="Line 104"/>
              <p:cNvSpPr>
                <a:spLocks noChangeAspect="1" noChangeShapeType="1"/>
              </p:cNvSpPr>
              <p:nvPr/>
            </p:nvSpPr>
            <p:spPr bwMode="auto">
              <a:xfrm flipV="1">
                <a:off x="3639" y="6545"/>
                <a:ext cx="15" cy="15"/>
              </a:xfrm>
              <a:prstGeom prst="line">
                <a:avLst/>
              </a:prstGeom>
              <a:noFill/>
              <a:ln w="9525">
                <a:solidFill>
                  <a:srgbClr val="000000"/>
                </a:solidFill>
                <a:round/>
                <a:headEnd/>
                <a:tailEnd/>
              </a:ln>
            </p:spPr>
            <p:txBody>
              <a:bodyPr/>
              <a:lstStyle/>
              <a:p>
                <a:endParaRPr lang="fr-FR"/>
              </a:p>
            </p:txBody>
          </p:sp>
          <p:sp>
            <p:nvSpPr>
              <p:cNvPr id="1308" name="Line 105"/>
              <p:cNvSpPr>
                <a:spLocks noChangeAspect="1" noChangeShapeType="1"/>
              </p:cNvSpPr>
              <p:nvPr/>
            </p:nvSpPr>
            <p:spPr bwMode="auto">
              <a:xfrm>
                <a:off x="3654" y="6560"/>
                <a:ext cx="30" cy="1"/>
              </a:xfrm>
              <a:prstGeom prst="line">
                <a:avLst/>
              </a:prstGeom>
              <a:noFill/>
              <a:ln w="9525">
                <a:solidFill>
                  <a:srgbClr val="000000"/>
                </a:solidFill>
                <a:round/>
                <a:headEnd/>
                <a:tailEnd/>
              </a:ln>
            </p:spPr>
            <p:txBody>
              <a:bodyPr/>
              <a:lstStyle/>
              <a:p>
                <a:endParaRPr lang="fr-FR"/>
              </a:p>
            </p:txBody>
          </p:sp>
          <p:sp>
            <p:nvSpPr>
              <p:cNvPr id="1309" name="Line 106"/>
              <p:cNvSpPr>
                <a:spLocks noChangeAspect="1" noChangeShapeType="1"/>
              </p:cNvSpPr>
              <p:nvPr/>
            </p:nvSpPr>
            <p:spPr bwMode="auto">
              <a:xfrm>
                <a:off x="3684" y="6560"/>
                <a:ext cx="30" cy="1"/>
              </a:xfrm>
              <a:prstGeom prst="line">
                <a:avLst/>
              </a:prstGeom>
              <a:noFill/>
              <a:ln w="9525">
                <a:solidFill>
                  <a:srgbClr val="000000"/>
                </a:solidFill>
                <a:round/>
                <a:headEnd/>
                <a:tailEnd/>
              </a:ln>
            </p:spPr>
            <p:txBody>
              <a:bodyPr/>
              <a:lstStyle/>
              <a:p>
                <a:endParaRPr lang="fr-FR"/>
              </a:p>
            </p:txBody>
          </p:sp>
          <p:sp>
            <p:nvSpPr>
              <p:cNvPr id="1310" name="Line 107"/>
              <p:cNvSpPr>
                <a:spLocks noChangeAspect="1" noChangeShapeType="1"/>
              </p:cNvSpPr>
              <p:nvPr/>
            </p:nvSpPr>
            <p:spPr bwMode="auto">
              <a:xfrm>
                <a:off x="3714" y="6560"/>
                <a:ext cx="30" cy="15"/>
              </a:xfrm>
              <a:prstGeom prst="line">
                <a:avLst/>
              </a:prstGeom>
              <a:noFill/>
              <a:ln w="9525">
                <a:solidFill>
                  <a:srgbClr val="000000"/>
                </a:solidFill>
                <a:round/>
                <a:headEnd/>
                <a:tailEnd/>
              </a:ln>
            </p:spPr>
            <p:txBody>
              <a:bodyPr/>
              <a:lstStyle/>
              <a:p>
                <a:endParaRPr lang="fr-FR"/>
              </a:p>
            </p:txBody>
          </p:sp>
          <p:sp>
            <p:nvSpPr>
              <p:cNvPr id="1311" name="Line 108"/>
              <p:cNvSpPr>
                <a:spLocks noChangeAspect="1" noChangeShapeType="1"/>
              </p:cNvSpPr>
              <p:nvPr/>
            </p:nvSpPr>
            <p:spPr bwMode="auto">
              <a:xfrm flipV="1">
                <a:off x="3744" y="6560"/>
                <a:ext cx="30" cy="15"/>
              </a:xfrm>
              <a:prstGeom prst="line">
                <a:avLst/>
              </a:prstGeom>
              <a:noFill/>
              <a:ln w="9525">
                <a:solidFill>
                  <a:srgbClr val="000000"/>
                </a:solidFill>
                <a:round/>
                <a:headEnd/>
                <a:tailEnd/>
              </a:ln>
            </p:spPr>
            <p:txBody>
              <a:bodyPr/>
              <a:lstStyle/>
              <a:p>
                <a:endParaRPr lang="fr-FR"/>
              </a:p>
            </p:txBody>
          </p:sp>
          <p:sp>
            <p:nvSpPr>
              <p:cNvPr id="1312" name="Line 109"/>
              <p:cNvSpPr>
                <a:spLocks noChangeAspect="1" noChangeShapeType="1"/>
              </p:cNvSpPr>
              <p:nvPr/>
            </p:nvSpPr>
            <p:spPr bwMode="auto">
              <a:xfrm>
                <a:off x="3774" y="6560"/>
                <a:ext cx="30" cy="15"/>
              </a:xfrm>
              <a:prstGeom prst="line">
                <a:avLst/>
              </a:prstGeom>
              <a:noFill/>
              <a:ln w="9525">
                <a:solidFill>
                  <a:srgbClr val="000000"/>
                </a:solidFill>
                <a:round/>
                <a:headEnd/>
                <a:tailEnd/>
              </a:ln>
            </p:spPr>
            <p:txBody>
              <a:bodyPr/>
              <a:lstStyle/>
              <a:p>
                <a:endParaRPr lang="fr-FR"/>
              </a:p>
            </p:txBody>
          </p:sp>
          <p:sp>
            <p:nvSpPr>
              <p:cNvPr id="1313" name="Freeform 110"/>
              <p:cNvSpPr>
                <a:spLocks noChangeAspect="1"/>
              </p:cNvSpPr>
              <p:nvPr/>
            </p:nvSpPr>
            <p:spPr bwMode="auto">
              <a:xfrm>
                <a:off x="3564" y="6575"/>
                <a:ext cx="30" cy="15"/>
              </a:xfrm>
              <a:custGeom>
                <a:avLst/>
                <a:gdLst/>
                <a:ahLst/>
                <a:cxnLst>
                  <a:cxn ang="0">
                    <a:pos x="0" y="15"/>
                  </a:cxn>
                  <a:cxn ang="0">
                    <a:pos x="15" y="15"/>
                  </a:cxn>
                  <a:cxn ang="0">
                    <a:pos x="15" y="0"/>
                  </a:cxn>
                  <a:cxn ang="0">
                    <a:pos x="15" y="0"/>
                  </a:cxn>
                  <a:cxn ang="0">
                    <a:pos x="15" y="15"/>
                  </a:cxn>
                  <a:cxn ang="0">
                    <a:pos x="30" y="15"/>
                  </a:cxn>
                  <a:cxn ang="0">
                    <a:pos x="30" y="15"/>
                  </a:cxn>
                  <a:cxn ang="0">
                    <a:pos x="15" y="15"/>
                  </a:cxn>
                  <a:cxn ang="0">
                    <a:pos x="15" y="15"/>
                  </a:cxn>
                  <a:cxn ang="0">
                    <a:pos x="0" y="15"/>
                  </a:cxn>
                </a:cxnLst>
                <a:rect l="0" t="0" r="r" b="b"/>
                <a:pathLst>
                  <a:path w="30" h="15">
                    <a:moveTo>
                      <a:pt x="0" y="15"/>
                    </a:moveTo>
                    <a:lnTo>
                      <a:pt x="15" y="15"/>
                    </a:lnTo>
                    <a:lnTo>
                      <a:pt x="15" y="0"/>
                    </a:lnTo>
                    <a:lnTo>
                      <a:pt x="15" y="0"/>
                    </a:lnTo>
                    <a:lnTo>
                      <a:pt x="15" y="15"/>
                    </a:lnTo>
                    <a:lnTo>
                      <a:pt x="30" y="15"/>
                    </a:lnTo>
                    <a:lnTo>
                      <a:pt x="30" y="15"/>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1314" name="Freeform 111"/>
              <p:cNvSpPr>
                <a:spLocks noChangeAspect="1"/>
              </p:cNvSpPr>
              <p:nvPr/>
            </p:nvSpPr>
            <p:spPr bwMode="auto">
              <a:xfrm>
                <a:off x="3564" y="6575"/>
                <a:ext cx="30" cy="15"/>
              </a:xfrm>
              <a:custGeom>
                <a:avLst/>
                <a:gdLst/>
                <a:ahLst/>
                <a:cxnLst>
                  <a:cxn ang="0">
                    <a:pos x="0" y="15"/>
                  </a:cxn>
                  <a:cxn ang="0">
                    <a:pos x="15" y="15"/>
                  </a:cxn>
                  <a:cxn ang="0">
                    <a:pos x="15" y="0"/>
                  </a:cxn>
                  <a:cxn ang="0">
                    <a:pos x="15" y="0"/>
                  </a:cxn>
                  <a:cxn ang="0">
                    <a:pos x="15" y="15"/>
                  </a:cxn>
                  <a:cxn ang="0">
                    <a:pos x="30" y="15"/>
                  </a:cxn>
                  <a:cxn ang="0">
                    <a:pos x="30" y="15"/>
                  </a:cxn>
                  <a:cxn ang="0">
                    <a:pos x="15" y="15"/>
                  </a:cxn>
                  <a:cxn ang="0">
                    <a:pos x="15" y="15"/>
                  </a:cxn>
                  <a:cxn ang="0">
                    <a:pos x="0" y="15"/>
                  </a:cxn>
                </a:cxnLst>
                <a:rect l="0" t="0" r="r" b="b"/>
                <a:pathLst>
                  <a:path w="30" h="15">
                    <a:moveTo>
                      <a:pt x="0" y="15"/>
                    </a:moveTo>
                    <a:lnTo>
                      <a:pt x="15" y="15"/>
                    </a:lnTo>
                    <a:lnTo>
                      <a:pt x="15" y="0"/>
                    </a:lnTo>
                    <a:lnTo>
                      <a:pt x="15" y="0"/>
                    </a:lnTo>
                    <a:lnTo>
                      <a:pt x="15" y="15"/>
                    </a:lnTo>
                    <a:lnTo>
                      <a:pt x="30" y="15"/>
                    </a:lnTo>
                    <a:lnTo>
                      <a:pt x="30" y="15"/>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1315" name="Line 112"/>
              <p:cNvSpPr>
                <a:spLocks noChangeAspect="1" noChangeShapeType="1"/>
              </p:cNvSpPr>
              <p:nvPr/>
            </p:nvSpPr>
            <p:spPr bwMode="auto">
              <a:xfrm>
                <a:off x="3594" y="6605"/>
                <a:ext cx="15" cy="30"/>
              </a:xfrm>
              <a:prstGeom prst="line">
                <a:avLst/>
              </a:prstGeom>
              <a:noFill/>
              <a:ln w="9525">
                <a:solidFill>
                  <a:srgbClr val="000000"/>
                </a:solidFill>
                <a:round/>
                <a:headEnd/>
                <a:tailEnd/>
              </a:ln>
            </p:spPr>
            <p:txBody>
              <a:bodyPr/>
              <a:lstStyle/>
              <a:p>
                <a:endParaRPr lang="fr-FR"/>
              </a:p>
            </p:txBody>
          </p:sp>
          <p:sp>
            <p:nvSpPr>
              <p:cNvPr id="1316" name="Line 113"/>
              <p:cNvSpPr>
                <a:spLocks noChangeAspect="1" noChangeShapeType="1"/>
              </p:cNvSpPr>
              <p:nvPr/>
            </p:nvSpPr>
            <p:spPr bwMode="auto">
              <a:xfrm flipV="1">
                <a:off x="3579" y="6635"/>
                <a:ext cx="15" cy="30"/>
              </a:xfrm>
              <a:prstGeom prst="line">
                <a:avLst/>
              </a:prstGeom>
              <a:noFill/>
              <a:ln w="9525">
                <a:solidFill>
                  <a:srgbClr val="000000"/>
                </a:solidFill>
                <a:round/>
                <a:headEnd/>
                <a:tailEnd/>
              </a:ln>
            </p:spPr>
            <p:txBody>
              <a:bodyPr/>
              <a:lstStyle/>
              <a:p>
                <a:endParaRPr lang="fr-FR"/>
              </a:p>
            </p:txBody>
          </p:sp>
          <p:sp>
            <p:nvSpPr>
              <p:cNvPr id="1317" name="Line 114"/>
              <p:cNvSpPr>
                <a:spLocks noChangeAspect="1" noChangeShapeType="1"/>
              </p:cNvSpPr>
              <p:nvPr/>
            </p:nvSpPr>
            <p:spPr bwMode="auto">
              <a:xfrm>
                <a:off x="3579" y="6665"/>
                <a:ext cx="15" cy="30"/>
              </a:xfrm>
              <a:prstGeom prst="line">
                <a:avLst/>
              </a:prstGeom>
              <a:noFill/>
              <a:ln w="9525">
                <a:solidFill>
                  <a:srgbClr val="000000"/>
                </a:solidFill>
                <a:round/>
                <a:headEnd/>
                <a:tailEnd/>
              </a:ln>
            </p:spPr>
            <p:txBody>
              <a:bodyPr/>
              <a:lstStyle/>
              <a:p>
                <a:endParaRPr lang="fr-FR"/>
              </a:p>
            </p:txBody>
          </p:sp>
          <p:sp>
            <p:nvSpPr>
              <p:cNvPr id="1318" name="Line 115"/>
              <p:cNvSpPr>
                <a:spLocks noChangeAspect="1" noChangeShapeType="1"/>
              </p:cNvSpPr>
              <p:nvPr/>
            </p:nvSpPr>
            <p:spPr bwMode="auto">
              <a:xfrm flipV="1">
                <a:off x="3579" y="6695"/>
                <a:ext cx="15" cy="15"/>
              </a:xfrm>
              <a:prstGeom prst="line">
                <a:avLst/>
              </a:prstGeom>
              <a:noFill/>
              <a:ln w="9525">
                <a:solidFill>
                  <a:srgbClr val="000000"/>
                </a:solidFill>
                <a:round/>
                <a:headEnd/>
                <a:tailEnd/>
              </a:ln>
            </p:spPr>
            <p:txBody>
              <a:bodyPr/>
              <a:lstStyle/>
              <a:p>
                <a:endParaRPr lang="fr-FR"/>
              </a:p>
            </p:txBody>
          </p:sp>
          <p:sp>
            <p:nvSpPr>
              <p:cNvPr id="1319" name="Line 116"/>
              <p:cNvSpPr>
                <a:spLocks noChangeAspect="1" noChangeShapeType="1"/>
              </p:cNvSpPr>
              <p:nvPr/>
            </p:nvSpPr>
            <p:spPr bwMode="auto">
              <a:xfrm>
                <a:off x="3579" y="6725"/>
                <a:ext cx="15" cy="29"/>
              </a:xfrm>
              <a:prstGeom prst="line">
                <a:avLst/>
              </a:prstGeom>
              <a:noFill/>
              <a:ln w="9525">
                <a:solidFill>
                  <a:srgbClr val="000000"/>
                </a:solidFill>
                <a:round/>
                <a:headEnd/>
                <a:tailEnd/>
              </a:ln>
            </p:spPr>
            <p:txBody>
              <a:bodyPr/>
              <a:lstStyle/>
              <a:p>
                <a:endParaRPr lang="fr-FR"/>
              </a:p>
            </p:txBody>
          </p:sp>
          <p:sp>
            <p:nvSpPr>
              <p:cNvPr id="1320" name="Line 117"/>
              <p:cNvSpPr>
                <a:spLocks noChangeAspect="1" noChangeShapeType="1"/>
              </p:cNvSpPr>
              <p:nvPr/>
            </p:nvSpPr>
            <p:spPr bwMode="auto">
              <a:xfrm flipV="1">
                <a:off x="3579" y="6754"/>
                <a:ext cx="15" cy="15"/>
              </a:xfrm>
              <a:prstGeom prst="line">
                <a:avLst/>
              </a:prstGeom>
              <a:noFill/>
              <a:ln w="9525">
                <a:solidFill>
                  <a:srgbClr val="000000"/>
                </a:solidFill>
                <a:round/>
                <a:headEnd/>
                <a:tailEnd/>
              </a:ln>
            </p:spPr>
            <p:txBody>
              <a:bodyPr/>
              <a:lstStyle/>
              <a:p>
                <a:endParaRPr lang="fr-FR"/>
              </a:p>
            </p:txBody>
          </p:sp>
          <p:sp>
            <p:nvSpPr>
              <p:cNvPr id="1321" name="Freeform 118"/>
              <p:cNvSpPr>
                <a:spLocks noChangeAspect="1"/>
              </p:cNvSpPr>
              <p:nvPr/>
            </p:nvSpPr>
            <p:spPr bwMode="auto">
              <a:xfrm>
                <a:off x="3534" y="6530"/>
                <a:ext cx="15" cy="15"/>
              </a:xfrm>
              <a:custGeom>
                <a:avLst/>
                <a:gdLst/>
                <a:ahLst/>
                <a:cxnLst>
                  <a:cxn ang="0">
                    <a:pos x="15" y="0"/>
                  </a:cxn>
                  <a:cxn ang="0">
                    <a:pos x="15" y="15"/>
                  </a:cxn>
                  <a:cxn ang="0">
                    <a:pos x="15" y="15"/>
                  </a:cxn>
                  <a:cxn ang="0">
                    <a:pos x="0" y="15"/>
                  </a:cxn>
                  <a:cxn ang="0">
                    <a:pos x="0" y="15"/>
                  </a:cxn>
                  <a:cxn ang="0">
                    <a:pos x="0" y="0"/>
                  </a:cxn>
                  <a:cxn ang="0">
                    <a:pos x="15" y="0"/>
                  </a:cxn>
                </a:cxnLst>
                <a:rect l="0" t="0" r="r" b="b"/>
                <a:pathLst>
                  <a:path w="15" h="15">
                    <a:moveTo>
                      <a:pt x="15" y="0"/>
                    </a:moveTo>
                    <a:lnTo>
                      <a:pt x="15" y="15"/>
                    </a:lnTo>
                    <a:lnTo>
                      <a:pt x="15" y="15"/>
                    </a:lnTo>
                    <a:lnTo>
                      <a:pt x="0" y="15"/>
                    </a:lnTo>
                    <a:lnTo>
                      <a:pt x="0" y="15"/>
                    </a:lnTo>
                    <a:lnTo>
                      <a:pt x="0" y="0"/>
                    </a:lnTo>
                    <a:lnTo>
                      <a:pt x="15" y="0"/>
                    </a:lnTo>
                    <a:close/>
                  </a:path>
                </a:pathLst>
              </a:custGeom>
              <a:solidFill>
                <a:srgbClr val="000000"/>
              </a:solidFill>
              <a:ln w="9525">
                <a:noFill/>
                <a:round/>
                <a:headEnd/>
                <a:tailEnd/>
              </a:ln>
            </p:spPr>
            <p:txBody>
              <a:bodyPr/>
              <a:lstStyle/>
              <a:p>
                <a:endParaRPr lang="fr-FR"/>
              </a:p>
            </p:txBody>
          </p:sp>
          <p:sp>
            <p:nvSpPr>
              <p:cNvPr id="1322" name="Freeform 119"/>
              <p:cNvSpPr>
                <a:spLocks noChangeAspect="1"/>
              </p:cNvSpPr>
              <p:nvPr/>
            </p:nvSpPr>
            <p:spPr bwMode="auto">
              <a:xfrm>
                <a:off x="3534" y="6530"/>
                <a:ext cx="15" cy="15"/>
              </a:xfrm>
              <a:custGeom>
                <a:avLst/>
                <a:gdLst/>
                <a:ahLst/>
                <a:cxnLst>
                  <a:cxn ang="0">
                    <a:pos x="15" y="0"/>
                  </a:cxn>
                  <a:cxn ang="0">
                    <a:pos x="15" y="15"/>
                  </a:cxn>
                  <a:cxn ang="0">
                    <a:pos x="15" y="15"/>
                  </a:cxn>
                  <a:cxn ang="0">
                    <a:pos x="0" y="15"/>
                  </a:cxn>
                  <a:cxn ang="0">
                    <a:pos x="0" y="15"/>
                  </a:cxn>
                  <a:cxn ang="0">
                    <a:pos x="0" y="0"/>
                  </a:cxn>
                  <a:cxn ang="0">
                    <a:pos x="15" y="0"/>
                  </a:cxn>
                </a:cxnLst>
                <a:rect l="0" t="0" r="r" b="b"/>
                <a:pathLst>
                  <a:path w="15" h="15">
                    <a:moveTo>
                      <a:pt x="15" y="0"/>
                    </a:moveTo>
                    <a:lnTo>
                      <a:pt x="15" y="15"/>
                    </a:lnTo>
                    <a:lnTo>
                      <a:pt x="15" y="15"/>
                    </a:lnTo>
                    <a:lnTo>
                      <a:pt x="0" y="15"/>
                    </a:lnTo>
                    <a:lnTo>
                      <a:pt x="0" y="15"/>
                    </a:lnTo>
                    <a:lnTo>
                      <a:pt x="0" y="0"/>
                    </a:lnTo>
                    <a:lnTo>
                      <a:pt x="15" y="0"/>
                    </a:lnTo>
                  </a:path>
                </a:pathLst>
              </a:custGeom>
              <a:noFill/>
              <a:ln w="9525">
                <a:solidFill>
                  <a:srgbClr val="000000"/>
                </a:solidFill>
                <a:prstDash val="solid"/>
                <a:round/>
                <a:headEnd/>
                <a:tailEnd/>
              </a:ln>
            </p:spPr>
            <p:txBody>
              <a:bodyPr/>
              <a:lstStyle/>
              <a:p>
                <a:endParaRPr lang="fr-FR"/>
              </a:p>
            </p:txBody>
          </p:sp>
          <p:sp>
            <p:nvSpPr>
              <p:cNvPr id="1323" name="Line 120"/>
              <p:cNvSpPr>
                <a:spLocks noChangeAspect="1" noChangeShapeType="1"/>
              </p:cNvSpPr>
              <p:nvPr/>
            </p:nvSpPr>
            <p:spPr bwMode="auto">
              <a:xfrm>
                <a:off x="3504" y="6545"/>
                <a:ext cx="30" cy="1"/>
              </a:xfrm>
              <a:prstGeom prst="line">
                <a:avLst/>
              </a:prstGeom>
              <a:noFill/>
              <a:ln w="9525">
                <a:solidFill>
                  <a:srgbClr val="000000"/>
                </a:solidFill>
                <a:round/>
                <a:headEnd/>
                <a:tailEnd/>
              </a:ln>
            </p:spPr>
            <p:txBody>
              <a:bodyPr/>
              <a:lstStyle/>
              <a:p>
                <a:endParaRPr lang="fr-FR"/>
              </a:p>
            </p:txBody>
          </p:sp>
          <p:sp>
            <p:nvSpPr>
              <p:cNvPr id="1324" name="Line 121"/>
              <p:cNvSpPr>
                <a:spLocks noChangeAspect="1" noChangeShapeType="1"/>
              </p:cNvSpPr>
              <p:nvPr/>
            </p:nvSpPr>
            <p:spPr bwMode="auto">
              <a:xfrm>
                <a:off x="3504" y="6515"/>
                <a:ext cx="1" cy="30"/>
              </a:xfrm>
              <a:prstGeom prst="line">
                <a:avLst/>
              </a:prstGeom>
              <a:noFill/>
              <a:ln w="9525">
                <a:solidFill>
                  <a:srgbClr val="000000"/>
                </a:solidFill>
                <a:round/>
                <a:headEnd/>
                <a:tailEnd/>
              </a:ln>
            </p:spPr>
            <p:txBody>
              <a:bodyPr/>
              <a:lstStyle/>
              <a:p>
                <a:endParaRPr lang="fr-FR"/>
              </a:p>
            </p:txBody>
          </p:sp>
          <p:sp>
            <p:nvSpPr>
              <p:cNvPr id="1325" name="Line 122"/>
              <p:cNvSpPr>
                <a:spLocks noChangeAspect="1" noChangeShapeType="1"/>
              </p:cNvSpPr>
              <p:nvPr/>
            </p:nvSpPr>
            <p:spPr bwMode="auto">
              <a:xfrm>
                <a:off x="3459" y="6515"/>
                <a:ext cx="30" cy="1"/>
              </a:xfrm>
              <a:prstGeom prst="line">
                <a:avLst/>
              </a:prstGeom>
              <a:noFill/>
              <a:ln w="9525">
                <a:solidFill>
                  <a:srgbClr val="000000"/>
                </a:solidFill>
                <a:round/>
                <a:headEnd/>
                <a:tailEnd/>
              </a:ln>
            </p:spPr>
            <p:txBody>
              <a:bodyPr/>
              <a:lstStyle/>
              <a:p>
                <a:endParaRPr lang="fr-FR"/>
              </a:p>
            </p:txBody>
          </p:sp>
          <p:sp>
            <p:nvSpPr>
              <p:cNvPr id="1326" name="Line 123"/>
              <p:cNvSpPr>
                <a:spLocks noChangeAspect="1" noChangeShapeType="1"/>
              </p:cNvSpPr>
              <p:nvPr/>
            </p:nvSpPr>
            <p:spPr bwMode="auto">
              <a:xfrm>
                <a:off x="3444" y="6485"/>
                <a:ext cx="15" cy="30"/>
              </a:xfrm>
              <a:prstGeom prst="line">
                <a:avLst/>
              </a:prstGeom>
              <a:noFill/>
              <a:ln w="9525">
                <a:solidFill>
                  <a:srgbClr val="000000"/>
                </a:solidFill>
                <a:round/>
                <a:headEnd/>
                <a:tailEnd/>
              </a:ln>
            </p:spPr>
            <p:txBody>
              <a:bodyPr/>
              <a:lstStyle/>
              <a:p>
                <a:endParaRPr lang="fr-FR"/>
              </a:p>
            </p:txBody>
          </p:sp>
          <p:sp>
            <p:nvSpPr>
              <p:cNvPr id="1327" name="Line 124"/>
              <p:cNvSpPr>
                <a:spLocks noChangeAspect="1" noChangeShapeType="1"/>
              </p:cNvSpPr>
              <p:nvPr/>
            </p:nvSpPr>
            <p:spPr bwMode="auto">
              <a:xfrm>
                <a:off x="3414" y="6471"/>
                <a:ext cx="30" cy="1"/>
              </a:xfrm>
              <a:prstGeom prst="line">
                <a:avLst/>
              </a:prstGeom>
              <a:noFill/>
              <a:ln w="9525">
                <a:solidFill>
                  <a:srgbClr val="000000"/>
                </a:solidFill>
                <a:round/>
                <a:headEnd/>
                <a:tailEnd/>
              </a:ln>
            </p:spPr>
            <p:txBody>
              <a:bodyPr/>
              <a:lstStyle/>
              <a:p>
                <a:endParaRPr lang="fr-FR"/>
              </a:p>
            </p:txBody>
          </p:sp>
          <p:sp>
            <p:nvSpPr>
              <p:cNvPr id="1328" name="Line 125"/>
              <p:cNvSpPr>
                <a:spLocks noChangeAspect="1" noChangeShapeType="1"/>
              </p:cNvSpPr>
              <p:nvPr/>
            </p:nvSpPr>
            <p:spPr bwMode="auto">
              <a:xfrm>
                <a:off x="3399" y="6456"/>
                <a:ext cx="15" cy="15"/>
              </a:xfrm>
              <a:prstGeom prst="line">
                <a:avLst/>
              </a:prstGeom>
              <a:noFill/>
              <a:ln w="9525">
                <a:solidFill>
                  <a:srgbClr val="000000"/>
                </a:solidFill>
                <a:round/>
                <a:headEnd/>
                <a:tailEnd/>
              </a:ln>
            </p:spPr>
            <p:txBody>
              <a:bodyPr/>
              <a:lstStyle/>
              <a:p>
                <a:endParaRPr lang="fr-FR"/>
              </a:p>
            </p:txBody>
          </p:sp>
          <p:sp>
            <p:nvSpPr>
              <p:cNvPr id="1329" name="Freeform 126"/>
              <p:cNvSpPr>
                <a:spLocks noChangeAspect="1"/>
              </p:cNvSpPr>
              <p:nvPr/>
            </p:nvSpPr>
            <p:spPr bwMode="auto">
              <a:xfrm>
                <a:off x="3534" y="6560"/>
                <a:ext cx="15" cy="15"/>
              </a:xfrm>
              <a:custGeom>
                <a:avLst/>
                <a:gdLst/>
                <a:ahLst/>
                <a:cxnLst>
                  <a:cxn ang="0">
                    <a:pos x="0" y="0"/>
                  </a:cxn>
                  <a:cxn ang="0">
                    <a:pos x="15" y="0"/>
                  </a:cxn>
                  <a:cxn ang="0">
                    <a:pos x="15" y="15"/>
                  </a:cxn>
                  <a:cxn ang="0">
                    <a:pos x="15" y="15"/>
                  </a:cxn>
                  <a:cxn ang="0">
                    <a:pos x="0" y="15"/>
                  </a:cxn>
                  <a:cxn ang="0">
                    <a:pos x="0" y="15"/>
                  </a:cxn>
                  <a:cxn ang="0">
                    <a:pos x="0" y="15"/>
                  </a:cxn>
                  <a:cxn ang="0">
                    <a:pos x="0" y="15"/>
                  </a:cxn>
                  <a:cxn ang="0">
                    <a:pos x="0" y="0"/>
                  </a:cxn>
                </a:cxnLst>
                <a:rect l="0" t="0" r="r" b="b"/>
                <a:pathLst>
                  <a:path w="15" h="15">
                    <a:moveTo>
                      <a:pt x="0" y="0"/>
                    </a:moveTo>
                    <a:lnTo>
                      <a:pt x="15" y="0"/>
                    </a:lnTo>
                    <a:lnTo>
                      <a:pt x="15" y="15"/>
                    </a:lnTo>
                    <a:lnTo>
                      <a:pt x="15" y="15"/>
                    </a:lnTo>
                    <a:lnTo>
                      <a:pt x="0" y="15"/>
                    </a:lnTo>
                    <a:lnTo>
                      <a:pt x="0" y="15"/>
                    </a:lnTo>
                    <a:lnTo>
                      <a:pt x="0" y="15"/>
                    </a:lnTo>
                    <a:lnTo>
                      <a:pt x="0" y="15"/>
                    </a:lnTo>
                    <a:lnTo>
                      <a:pt x="0" y="0"/>
                    </a:lnTo>
                    <a:close/>
                  </a:path>
                </a:pathLst>
              </a:custGeom>
              <a:solidFill>
                <a:srgbClr val="000000"/>
              </a:solidFill>
              <a:ln w="9525">
                <a:noFill/>
                <a:round/>
                <a:headEnd/>
                <a:tailEnd/>
              </a:ln>
            </p:spPr>
            <p:txBody>
              <a:bodyPr/>
              <a:lstStyle/>
              <a:p>
                <a:endParaRPr lang="fr-FR"/>
              </a:p>
            </p:txBody>
          </p:sp>
          <p:sp>
            <p:nvSpPr>
              <p:cNvPr id="1330" name="Freeform 127"/>
              <p:cNvSpPr>
                <a:spLocks noChangeAspect="1"/>
              </p:cNvSpPr>
              <p:nvPr/>
            </p:nvSpPr>
            <p:spPr bwMode="auto">
              <a:xfrm>
                <a:off x="3534" y="6560"/>
                <a:ext cx="15" cy="15"/>
              </a:xfrm>
              <a:custGeom>
                <a:avLst/>
                <a:gdLst/>
                <a:ahLst/>
                <a:cxnLst>
                  <a:cxn ang="0">
                    <a:pos x="0" y="0"/>
                  </a:cxn>
                  <a:cxn ang="0">
                    <a:pos x="15" y="0"/>
                  </a:cxn>
                  <a:cxn ang="0">
                    <a:pos x="15" y="15"/>
                  </a:cxn>
                  <a:cxn ang="0">
                    <a:pos x="15" y="15"/>
                  </a:cxn>
                  <a:cxn ang="0">
                    <a:pos x="0" y="15"/>
                  </a:cxn>
                  <a:cxn ang="0">
                    <a:pos x="0" y="15"/>
                  </a:cxn>
                  <a:cxn ang="0">
                    <a:pos x="0" y="15"/>
                  </a:cxn>
                  <a:cxn ang="0">
                    <a:pos x="0" y="15"/>
                  </a:cxn>
                  <a:cxn ang="0">
                    <a:pos x="0" y="0"/>
                  </a:cxn>
                </a:cxnLst>
                <a:rect l="0" t="0" r="r" b="b"/>
                <a:pathLst>
                  <a:path w="15" h="15">
                    <a:moveTo>
                      <a:pt x="0" y="0"/>
                    </a:moveTo>
                    <a:lnTo>
                      <a:pt x="15" y="0"/>
                    </a:lnTo>
                    <a:lnTo>
                      <a:pt x="15" y="15"/>
                    </a:lnTo>
                    <a:lnTo>
                      <a:pt x="15" y="15"/>
                    </a:lnTo>
                    <a:lnTo>
                      <a:pt x="0" y="15"/>
                    </a:lnTo>
                    <a:lnTo>
                      <a:pt x="0" y="15"/>
                    </a:lnTo>
                    <a:lnTo>
                      <a:pt x="0"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1331" name="Line 128"/>
              <p:cNvSpPr>
                <a:spLocks noChangeAspect="1" noChangeShapeType="1"/>
              </p:cNvSpPr>
              <p:nvPr/>
            </p:nvSpPr>
            <p:spPr bwMode="auto">
              <a:xfrm flipV="1">
                <a:off x="3519" y="6590"/>
                <a:ext cx="15" cy="30"/>
              </a:xfrm>
              <a:prstGeom prst="line">
                <a:avLst/>
              </a:prstGeom>
              <a:noFill/>
              <a:ln w="9525">
                <a:solidFill>
                  <a:srgbClr val="000000"/>
                </a:solidFill>
                <a:round/>
                <a:headEnd/>
                <a:tailEnd/>
              </a:ln>
            </p:spPr>
            <p:txBody>
              <a:bodyPr/>
              <a:lstStyle/>
              <a:p>
                <a:endParaRPr lang="fr-FR"/>
              </a:p>
            </p:txBody>
          </p:sp>
          <p:sp>
            <p:nvSpPr>
              <p:cNvPr id="1332" name="Line 129"/>
              <p:cNvSpPr>
                <a:spLocks noChangeAspect="1" noChangeShapeType="1"/>
              </p:cNvSpPr>
              <p:nvPr/>
            </p:nvSpPr>
            <p:spPr bwMode="auto">
              <a:xfrm>
                <a:off x="3489" y="6605"/>
                <a:ext cx="30" cy="1"/>
              </a:xfrm>
              <a:prstGeom prst="line">
                <a:avLst/>
              </a:prstGeom>
              <a:noFill/>
              <a:ln w="9525">
                <a:solidFill>
                  <a:srgbClr val="000000"/>
                </a:solidFill>
                <a:round/>
                <a:headEnd/>
                <a:tailEnd/>
              </a:ln>
            </p:spPr>
            <p:txBody>
              <a:bodyPr/>
              <a:lstStyle/>
              <a:p>
                <a:endParaRPr lang="fr-FR"/>
              </a:p>
            </p:txBody>
          </p:sp>
          <p:sp>
            <p:nvSpPr>
              <p:cNvPr id="1333" name="Line 130"/>
              <p:cNvSpPr>
                <a:spLocks noChangeAspect="1" noChangeShapeType="1"/>
              </p:cNvSpPr>
              <p:nvPr/>
            </p:nvSpPr>
            <p:spPr bwMode="auto">
              <a:xfrm flipV="1">
                <a:off x="3474" y="6620"/>
                <a:ext cx="15" cy="15"/>
              </a:xfrm>
              <a:prstGeom prst="line">
                <a:avLst/>
              </a:prstGeom>
              <a:noFill/>
              <a:ln w="9525">
                <a:solidFill>
                  <a:srgbClr val="000000"/>
                </a:solidFill>
                <a:round/>
                <a:headEnd/>
                <a:tailEnd/>
              </a:ln>
            </p:spPr>
            <p:txBody>
              <a:bodyPr/>
              <a:lstStyle/>
              <a:p>
                <a:endParaRPr lang="fr-FR"/>
              </a:p>
            </p:txBody>
          </p:sp>
          <p:sp>
            <p:nvSpPr>
              <p:cNvPr id="1334" name="Line 131"/>
              <p:cNvSpPr>
                <a:spLocks noChangeAspect="1" noChangeShapeType="1"/>
              </p:cNvSpPr>
              <p:nvPr/>
            </p:nvSpPr>
            <p:spPr bwMode="auto">
              <a:xfrm>
                <a:off x="3444" y="6635"/>
                <a:ext cx="30" cy="1"/>
              </a:xfrm>
              <a:prstGeom prst="line">
                <a:avLst/>
              </a:prstGeom>
              <a:noFill/>
              <a:ln w="9525">
                <a:solidFill>
                  <a:srgbClr val="000000"/>
                </a:solidFill>
                <a:round/>
                <a:headEnd/>
                <a:tailEnd/>
              </a:ln>
            </p:spPr>
            <p:txBody>
              <a:bodyPr/>
              <a:lstStyle/>
              <a:p>
                <a:endParaRPr lang="fr-FR"/>
              </a:p>
            </p:txBody>
          </p:sp>
          <p:sp>
            <p:nvSpPr>
              <p:cNvPr id="1335" name="Line 132"/>
              <p:cNvSpPr>
                <a:spLocks noChangeAspect="1" noChangeShapeType="1"/>
              </p:cNvSpPr>
              <p:nvPr/>
            </p:nvSpPr>
            <p:spPr bwMode="auto">
              <a:xfrm flipV="1">
                <a:off x="3414" y="6635"/>
                <a:ext cx="15" cy="30"/>
              </a:xfrm>
              <a:prstGeom prst="line">
                <a:avLst/>
              </a:prstGeom>
              <a:noFill/>
              <a:ln w="9525">
                <a:solidFill>
                  <a:srgbClr val="000000"/>
                </a:solidFill>
                <a:round/>
                <a:headEnd/>
                <a:tailEnd/>
              </a:ln>
            </p:spPr>
            <p:txBody>
              <a:bodyPr/>
              <a:lstStyle/>
              <a:p>
                <a:endParaRPr lang="fr-FR"/>
              </a:p>
            </p:txBody>
          </p:sp>
          <p:sp>
            <p:nvSpPr>
              <p:cNvPr id="1336" name="Line 133"/>
              <p:cNvSpPr>
                <a:spLocks noChangeAspect="1" noChangeShapeType="1"/>
              </p:cNvSpPr>
              <p:nvPr/>
            </p:nvSpPr>
            <p:spPr bwMode="auto">
              <a:xfrm>
                <a:off x="3384" y="6650"/>
                <a:ext cx="30" cy="15"/>
              </a:xfrm>
              <a:prstGeom prst="line">
                <a:avLst/>
              </a:prstGeom>
              <a:noFill/>
              <a:ln w="9525">
                <a:solidFill>
                  <a:srgbClr val="000000"/>
                </a:solidFill>
                <a:round/>
                <a:headEnd/>
                <a:tailEnd/>
              </a:ln>
            </p:spPr>
            <p:txBody>
              <a:bodyPr/>
              <a:lstStyle/>
              <a:p>
                <a:endParaRPr lang="fr-FR"/>
              </a:p>
            </p:txBody>
          </p:sp>
          <p:sp>
            <p:nvSpPr>
              <p:cNvPr id="1337" name="Freeform 134"/>
              <p:cNvSpPr>
                <a:spLocks noChangeAspect="1"/>
              </p:cNvSpPr>
              <p:nvPr/>
            </p:nvSpPr>
            <p:spPr bwMode="auto">
              <a:xfrm>
                <a:off x="3609" y="6545"/>
                <a:ext cx="15" cy="15"/>
              </a:xfrm>
              <a:custGeom>
                <a:avLst/>
                <a:gdLst/>
                <a:ahLst/>
                <a:cxnLst>
                  <a:cxn ang="0">
                    <a:pos x="0" y="0"/>
                  </a:cxn>
                  <a:cxn ang="0">
                    <a:pos x="0" y="15"/>
                  </a:cxn>
                  <a:cxn ang="0">
                    <a:pos x="0" y="15"/>
                  </a:cxn>
                  <a:cxn ang="0">
                    <a:pos x="0" y="0"/>
                  </a:cxn>
                  <a:cxn ang="0">
                    <a:pos x="0" y="0"/>
                  </a:cxn>
                  <a:cxn ang="0">
                    <a:pos x="0" y="0"/>
                  </a:cxn>
                  <a:cxn ang="0">
                    <a:pos x="15" y="0"/>
                  </a:cxn>
                  <a:cxn ang="0">
                    <a:pos x="15" y="0"/>
                  </a:cxn>
                  <a:cxn ang="0">
                    <a:pos x="0" y="0"/>
                  </a:cxn>
                </a:cxnLst>
                <a:rect l="0" t="0" r="r" b="b"/>
                <a:pathLst>
                  <a:path w="15" h="15">
                    <a:moveTo>
                      <a:pt x="0" y="0"/>
                    </a:moveTo>
                    <a:lnTo>
                      <a:pt x="0" y="15"/>
                    </a:lnTo>
                    <a:lnTo>
                      <a:pt x="0" y="15"/>
                    </a:lnTo>
                    <a:lnTo>
                      <a:pt x="0" y="0"/>
                    </a:lnTo>
                    <a:lnTo>
                      <a:pt x="0" y="0"/>
                    </a:lnTo>
                    <a:lnTo>
                      <a:pt x="0" y="0"/>
                    </a:lnTo>
                    <a:lnTo>
                      <a:pt x="15" y="0"/>
                    </a:lnTo>
                    <a:lnTo>
                      <a:pt x="15" y="0"/>
                    </a:lnTo>
                    <a:lnTo>
                      <a:pt x="0" y="0"/>
                    </a:lnTo>
                    <a:close/>
                  </a:path>
                </a:pathLst>
              </a:custGeom>
              <a:solidFill>
                <a:srgbClr val="000000"/>
              </a:solidFill>
              <a:ln w="9525">
                <a:noFill/>
                <a:round/>
                <a:headEnd/>
                <a:tailEnd/>
              </a:ln>
            </p:spPr>
            <p:txBody>
              <a:bodyPr/>
              <a:lstStyle/>
              <a:p>
                <a:endParaRPr lang="fr-FR"/>
              </a:p>
            </p:txBody>
          </p:sp>
          <p:sp>
            <p:nvSpPr>
              <p:cNvPr id="1338" name="Freeform 135"/>
              <p:cNvSpPr>
                <a:spLocks noChangeAspect="1"/>
              </p:cNvSpPr>
              <p:nvPr/>
            </p:nvSpPr>
            <p:spPr bwMode="auto">
              <a:xfrm>
                <a:off x="3609" y="6545"/>
                <a:ext cx="15" cy="15"/>
              </a:xfrm>
              <a:custGeom>
                <a:avLst/>
                <a:gdLst/>
                <a:ahLst/>
                <a:cxnLst>
                  <a:cxn ang="0">
                    <a:pos x="0" y="0"/>
                  </a:cxn>
                  <a:cxn ang="0">
                    <a:pos x="0" y="15"/>
                  </a:cxn>
                  <a:cxn ang="0">
                    <a:pos x="0" y="15"/>
                  </a:cxn>
                  <a:cxn ang="0">
                    <a:pos x="0" y="0"/>
                  </a:cxn>
                  <a:cxn ang="0">
                    <a:pos x="0" y="0"/>
                  </a:cxn>
                  <a:cxn ang="0">
                    <a:pos x="0" y="0"/>
                  </a:cxn>
                  <a:cxn ang="0">
                    <a:pos x="15" y="0"/>
                  </a:cxn>
                  <a:cxn ang="0">
                    <a:pos x="15" y="0"/>
                  </a:cxn>
                  <a:cxn ang="0">
                    <a:pos x="0" y="0"/>
                  </a:cxn>
                </a:cxnLst>
                <a:rect l="0" t="0" r="r" b="b"/>
                <a:pathLst>
                  <a:path w="15" h="15">
                    <a:moveTo>
                      <a:pt x="0" y="0"/>
                    </a:moveTo>
                    <a:lnTo>
                      <a:pt x="0" y="15"/>
                    </a:lnTo>
                    <a:lnTo>
                      <a:pt x="0" y="15"/>
                    </a:lnTo>
                    <a:lnTo>
                      <a:pt x="0" y="0"/>
                    </a:lnTo>
                    <a:lnTo>
                      <a:pt x="0" y="0"/>
                    </a:lnTo>
                    <a:lnTo>
                      <a:pt x="0" y="0"/>
                    </a:lnTo>
                    <a:lnTo>
                      <a:pt x="15" y="0"/>
                    </a:lnTo>
                    <a:lnTo>
                      <a:pt x="15" y="0"/>
                    </a:lnTo>
                    <a:lnTo>
                      <a:pt x="0" y="0"/>
                    </a:lnTo>
                  </a:path>
                </a:pathLst>
              </a:custGeom>
              <a:noFill/>
              <a:ln w="9525">
                <a:solidFill>
                  <a:srgbClr val="000000"/>
                </a:solidFill>
                <a:prstDash val="solid"/>
                <a:round/>
                <a:headEnd/>
                <a:tailEnd/>
              </a:ln>
            </p:spPr>
            <p:txBody>
              <a:bodyPr/>
              <a:lstStyle/>
              <a:p>
                <a:endParaRPr lang="fr-FR"/>
              </a:p>
            </p:txBody>
          </p:sp>
          <p:sp>
            <p:nvSpPr>
              <p:cNvPr id="1339" name="Line 136"/>
              <p:cNvSpPr>
                <a:spLocks noChangeAspect="1" noChangeShapeType="1"/>
              </p:cNvSpPr>
              <p:nvPr/>
            </p:nvSpPr>
            <p:spPr bwMode="auto">
              <a:xfrm flipV="1">
                <a:off x="3624" y="6515"/>
                <a:ext cx="15" cy="30"/>
              </a:xfrm>
              <a:prstGeom prst="line">
                <a:avLst/>
              </a:prstGeom>
              <a:noFill/>
              <a:ln w="9525">
                <a:solidFill>
                  <a:srgbClr val="000000"/>
                </a:solidFill>
                <a:round/>
                <a:headEnd/>
                <a:tailEnd/>
              </a:ln>
            </p:spPr>
            <p:txBody>
              <a:bodyPr/>
              <a:lstStyle/>
              <a:p>
                <a:endParaRPr lang="fr-FR"/>
              </a:p>
            </p:txBody>
          </p:sp>
          <p:sp>
            <p:nvSpPr>
              <p:cNvPr id="1340" name="Line 137"/>
              <p:cNvSpPr>
                <a:spLocks noChangeAspect="1" noChangeShapeType="1"/>
              </p:cNvSpPr>
              <p:nvPr/>
            </p:nvSpPr>
            <p:spPr bwMode="auto">
              <a:xfrm>
                <a:off x="3639" y="6515"/>
                <a:ext cx="30" cy="15"/>
              </a:xfrm>
              <a:prstGeom prst="line">
                <a:avLst/>
              </a:prstGeom>
              <a:noFill/>
              <a:ln w="9525">
                <a:solidFill>
                  <a:srgbClr val="000000"/>
                </a:solidFill>
                <a:round/>
                <a:headEnd/>
                <a:tailEnd/>
              </a:ln>
            </p:spPr>
            <p:txBody>
              <a:bodyPr/>
              <a:lstStyle/>
              <a:p>
                <a:endParaRPr lang="fr-FR"/>
              </a:p>
            </p:txBody>
          </p:sp>
          <p:sp>
            <p:nvSpPr>
              <p:cNvPr id="1341" name="Line 138"/>
              <p:cNvSpPr>
                <a:spLocks noChangeAspect="1" noChangeShapeType="1"/>
              </p:cNvSpPr>
              <p:nvPr/>
            </p:nvSpPr>
            <p:spPr bwMode="auto">
              <a:xfrm flipV="1">
                <a:off x="3684" y="6500"/>
                <a:ext cx="15" cy="15"/>
              </a:xfrm>
              <a:prstGeom prst="line">
                <a:avLst/>
              </a:prstGeom>
              <a:noFill/>
              <a:ln w="9525">
                <a:solidFill>
                  <a:srgbClr val="000000"/>
                </a:solidFill>
                <a:round/>
                <a:headEnd/>
                <a:tailEnd/>
              </a:ln>
            </p:spPr>
            <p:txBody>
              <a:bodyPr/>
              <a:lstStyle/>
              <a:p>
                <a:endParaRPr lang="fr-FR"/>
              </a:p>
            </p:txBody>
          </p:sp>
          <p:sp>
            <p:nvSpPr>
              <p:cNvPr id="1342" name="Line 139"/>
              <p:cNvSpPr>
                <a:spLocks noChangeAspect="1" noChangeShapeType="1"/>
              </p:cNvSpPr>
              <p:nvPr/>
            </p:nvSpPr>
            <p:spPr bwMode="auto">
              <a:xfrm>
                <a:off x="3699" y="6500"/>
                <a:ext cx="30" cy="1"/>
              </a:xfrm>
              <a:prstGeom prst="line">
                <a:avLst/>
              </a:prstGeom>
              <a:noFill/>
              <a:ln w="9525">
                <a:solidFill>
                  <a:srgbClr val="000000"/>
                </a:solidFill>
                <a:round/>
                <a:headEnd/>
                <a:tailEnd/>
              </a:ln>
            </p:spPr>
            <p:txBody>
              <a:bodyPr/>
              <a:lstStyle/>
              <a:p>
                <a:endParaRPr lang="fr-FR"/>
              </a:p>
            </p:txBody>
          </p:sp>
          <p:sp>
            <p:nvSpPr>
              <p:cNvPr id="1343" name="Line 140"/>
              <p:cNvSpPr>
                <a:spLocks noChangeAspect="1" noChangeShapeType="1"/>
              </p:cNvSpPr>
              <p:nvPr/>
            </p:nvSpPr>
            <p:spPr bwMode="auto">
              <a:xfrm flipV="1">
                <a:off x="3729" y="6471"/>
                <a:ext cx="15" cy="14"/>
              </a:xfrm>
              <a:prstGeom prst="line">
                <a:avLst/>
              </a:prstGeom>
              <a:noFill/>
              <a:ln w="9525">
                <a:solidFill>
                  <a:srgbClr val="000000"/>
                </a:solidFill>
                <a:round/>
                <a:headEnd/>
                <a:tailEnd/>
              </a:ln>
            </p:spPr>
            <p:txBody>
              <a:bodyPr/>
              <a:lstStyle/>
              <a:p>
                <a:endParaRPr lang="fr-FR"/>
              </a:p>
            </p:txBody>
          </p:sp>
          <p:sp>
            <p:nvSpPr>
              <p:cNvPr id="1344" name="Line 141"/>
              <p:cNvSpPr>
                <a:spLocks noChangeAspect="1" noChangeShapeType="1"/>
              </p:cNvSpPr>
              <p:nvPr/>
            </p:nvSpPr>
            <p:spPr bwMode="auto">
              <a:xfrm>
                <a:off x="3744" y="6471"/>
                <a:ext cx="30" cy="1"/>
              </a:xfrm>
              <a:prstGeom prst="line">
                <a:avLst/>
              </a:prstGeom>
              <a:noFill/>
              <a:ln w="9525">
                <a:solidFill>
                  <a:srgbClr val="000000"/>
                </a:solidFill>
                <a:round/>
                <a:headEnd/>
                <a:tailEnd/>
              </a:ln>
            </p:spPr>
            <p:txBody>
              <a:bodyPr/>
              <a:lstStyle/>
              <a:p>
                <a:endParaRPr lang="fr-FR"/>
              </a:p>
            </p:txBody>
          </p:sp>
          <p:sp>
            <p:nvSpPr>
              <p:cNvPr id="1345" name="Freeform 142"/>
              <p:cNvSpPr>
                <a:spLocks noChangeAspect="1"/>
              </p:cNvSpPr>
              <p:nvPr/>
            </p:nvSpPr>
            <p:spPr bwMode="auto">
              <a:xfrm>
                <a:off x="3534" y="6545"/>
                <a:ext cx="15" cy="15"/>
              </a:xfrm>
              <a:custGeom>
                <a:avLst/>
                <a:gdLst/>
                <a:ahLst/>
                <a:cxnLst>
                  <a:cxn ang="0">
                    <a:pos x="0" y="0"/>
                  </a:cxn>
                  <a:cxn ang="0">
                    <a:pos x="15" y="0"/>
                  </a:cxn>
                  <a:cxn ang="0">
                    <a:pos x="15" y="15"/>
                  </a:cxn>
                  <a:cxn ang="0">
                    <a:pos x="15" y="15"/>
                  </a:cxn>
                  <a:cxn ang="0">
                    <a:pos x="0" y="15"/>
                  </a:cxn>
                  <a:cxn ang="0">
                    <a:pos x="0" y="15"/>
                  </a:cxn>
                  <a:cxn ang="0">
                    <a:pos x="0" y="15"/>
                  </a:cxn>
                  <a:cxn ang="0">
                    <a:pos x="0" y="0"/>
                  </a:cxn>
                  <a:cxn ang="0">
                    <a:pos x="0" y="0"/>
                  </a:cxn>
                </a:cxnLst>
                <a:rect l="0" t="0" r="r" b="b"/>
                <a:pathLst>
                  <a:path w="15" h="15">
                    <a:moveTo>
                      <a:pt x="0" y="0"/>
                    </a:moveTo>
                    <a:lnTo>
                      <a:pt x="15" y="0"/>
                    </a:lnTo>
                    <a:lnTo>
                      <a:pt x="15" y="15"/>
                    </a:lnTo>
                    <a:lnTo>
                      <a:pt x="15" y="15"/>
                    </a:lnTo>
                    <a:lnTo>
                      <a:pt x="0" y="15"/>
                    </a:lnTo>
                    <a:lnTo>
                      <a:pt x="0" y="15"/>
                    </a:lnTo>
                    <a:lnTo>
                      <a:pt x="0" y="15"/>
                    </a:lnTo>
                    <a:lnTo>
                      <a:pt x="0" y="0"/>
                    </a:lnTo>
                    <a:lnTo>
                      <a:pt x="0" y="0"/>
                    </a:lnTo>
                    <a:close/>
                  </a:path>
                </a:pathLst>
              </a:custGeom>
              <a:solidFill>
                <a:srgbClr val="000000"/>
              </a:solidFill>
              <a:ln w="9525">
                <a:noFill/>
                <a:round/>
                <a:headEnd/>
                <a:tailEnd/>
              </a:ln>
            </p:spPr>
            <p:txBody>
              <a:bodyPr/>
              <a:lstStyle/>
              <a:p>
                <a:endParaRPr lang="fr-FR"/>
              </a:p>
            </p:txBody>
          </p:sp>
          <p:sp>
            <p:nvSpPr>
              <p:cNvPr id="1346" name="Freeform 143"/>
              <p:cNvSpPr>
                <a:spLocks noChangeAspect="1"/>
              </p:cNvSpPr>
              <p:nvPr/>
            </p:nvSpPr>
            <p:spPr bwMode="auto">
              <a:xfrm>
                <a:off x="3534" y="6545"/>
                <a:ext cx="15" cy="15"/>
              </a:xfrm>
              <a:custGeom>
                <a:avLst/>
                <a:gdLst/>
                <a:ahLst/>
                <a:cxnLst>
                  <a:cxn ang="0">
                    <a:pos x="0" y="0"/>
                  </a:cxn>
                  <a:cxn ang="0">
                    <a:pos x="15" y="0"/>
                  </a:cxn>
                  <a:cxn ang="0">
                    <a:pos x="15" y="15"/>
                  </a:cxn>
                  <a:cxn ang="0">
                    <a:pos x="15" y="15"/>
                  </a:cxn>
                  <a:cxn ang="0">
                    <a:pos x="0" y="15"/>
                  </a:cxn>
                  <a:cxn ang="0">
                    <a:pos x="0" y="15"/>
                  </a:cxn>
                  <a:cxn ang="0">
                    <a:pos x="0" y="15"/>
                  </a:cxn>
                  <a:cxn ang="0">
                    <a:pos x="0" y="0"/>
                  </a:cxn>
                  <a:cxn ang="0">
                    <a:pos x="0" y="0"/>
                  </a:cxn>
                </a:cxnLst>
                <a:rect l="0" t="0" r="r" b="b"/>
                <a:pathLst>
                  <a:path w="15" h="15">
                    <a:moveTo>
                      <a:pt x="0" y="0"/>
                    </a:moveTo>
                    <a:lnTo>
                      <a:pt x="15" y="0"/>
                    </a:lnTo>
                    <a:lnTo>
                      <a:pt x="15" y="15"/>
                    </a:lnTo>
                    <a:lnTo>
                      <a:pt x="15" y="15"/>
                    </a:lnTo>
                    <a:lnTo>
                      <a:pt x="0" y="15"/>
                    </a:lnTo>
                    <a:lnTo>
                      <a:pt x="0" y="15"/>
                    </a:lnTo>
                    <a:lnTo>
                      <a:pt x="0" y="15"/>
                    </a:lnTo>
                    <a:lnTo>
                      <a:pt x="0" y="0"/>
                    </a:lnTo>
                    <a:lnTo>
                      <a:pt x="0" y="0"/>
                    </a:lnTo>
                  </a:path>
                </a:pathLst>
              </a:custGeom>
              <a:noFill/>
              <a:ln w="9525">
                <a:solidFill>
                  <a:srgbClr val="000000"/>
                </a:solidFill>
                <a:prstDash val="solid"/>
                <a:round/>
                <a:headEnd/>
                <a:tailEnd/>
              </a:ln>
            </p:spPr>
            <p:txBody>
              <a:bodyPr/>
              <a:lstStyle/>
              <a:p>
                <a:endParaRPr lang="fr-FR"/>
              </a:p>
            </p:txBody>
          </p:sp>
          <p:sp>
            <p:nvSpPr>
              <p:cNvPr id="1347" name="Line 144"/>
              <p:cNvSpPr>
                <a:spLocks noChangeAspect="1" noChangeShapeType="1"/>
              </p:cNvSpPr>
              <p:nvPr/>
            </p:nvSpPr>
            <p:spPr bwMode="auto">
              <a:xfrm flipV="1">
                <a:off x="3504" y="6560"/>
                <a:ext cx="30" cy="15"/>
              </a:xfrm>
              <a:prstGeom prst="line">
                <a:avLst/>
              </a:prstGeom>
              <a:noFill/>
              <a:ln w="9525">
                <a:solidFill>
                  <a:srgbClr val="000000"/>
                </a:solidFill>
                <a:round/>
                <a:headEnd/>
                <a:tailEnd/>
              </a:ln>
            </p:spPr>
            <p:txBody>
              <a:bodyPr/>
              <a:lstStyle/>
              <a:p>
                <a:endParaRPr lang="fr-FR"/>
              </a:p>
            </p:txBody>
          </p:sp>
          <p:sp>
            <p:nvSpPr>
              <p:cNvPr id="1348" name="Line 145"/>
              <p:cNvSpPr>
                <a:spLocks noChangeAspect="1" noChangeShapeType="1"/>
              </p:cNvSpPr>
              <p:nvPr/>
            </p:nvSpPr>
            <p:spPr bwMode="auto">
              <a:xfrm>
                <a:off x="3489" y="6560"/>
                <a:ext cx="15" cy="15"/>
              </a:xfrm>
              <a:prstGeom prst="line">
                <a:avLst/>
              </a:prstGeom>
              <a:noFill/>
              <a:ln w="9525">
                <a:solidFill>
                  <a:srgbClr val="000000"/>
                </a:solidFill>
                <a:round/>
                <a:headEnd/>
                <a:tailEnd/>
              </a:ln>
            </p:spPr>
            <p:txBody>
              <a:bodyPr/>
              <a:lstStyle/>
              <a:p>
                <a:endParaRPr lang="fr-FR"/>
              </a:p>
            </p:txBody>
          </p:sp>
          <p:sp>
            <p:nvSpPr>
              <p:cNvPr id="1349" name="Line 146"/>
              <p:cNvSpPr>
                <a:spLocks noChangeAspect="1" noChangeShapeType="1"/>
              </p:cNvSpPr>
              <p:nvPr/>
            </p:nvSpPr>
            <p:spPr bwMode="auto">
              <a:xfrm flipV="1">
                <a:off x="3459" y="6560"/>
                <a:ext cx="15" cy="15"/>
              </a:xfrm>
              <a:prstGeom prst="line">
                <a:avLst/>
              </a:prstGeom>
              <a:noFill/>
              <a:ln w="9525">
                <a:solidFill>
                  <a:srgbClr val="000000"/>
                </a:solidFill>
                <a:round/>
                <a:headEnd/>
                <a:tailEnd/>
              </a:ln>
            </p:spPr>
            <p:txBody>
              <a:bodyPr/>
              <a:lstStyle/>
              <a:p>
                <a:endParaRPr lang="fr-FR"/>
              </a:p>
            </p:txBody>
          </p:sp>
          <p:sp>
            <p:nvSpPr>
              <p:cNvPr id="1350" name="Line 147"/>
              <p:cNvSpPr>
                <a:spLocks noChangeAspect="1" noChangeShapeType="1"/>
              </p:cNvSpPr>
              <p:nvPr/>
            </p:nvSpPr>
            <p:spPr bwMode="auto">
              <a:xfrm>
                <a:off x="3429" y="6560"/>
                <a:ext cx="30" cy="15"/>
              </a:xfrm>
              <a:prstGeom prst="line">
                <a:avLst/>
              </a:prstGeom>
              <a:noFill/>
              <a:ln w="9525">
                <a:solidFill>
                  <a:srgbClr val="000000"/>
                </a:solidFill>
                <a:round/>
                <a:headEnd/>
                <a:tailEnd/>
              </a:ln>
            </p:spPr>
            <p:txBody>
              <a:bodyPr/>
              <a:lstStyle/>
              <a:p>
                <a:endParaRPr lang="fr-FR"/>
              </a:p>
            </p:txBody>
          </p:sp>
          <p:sp>
            <p:nvSpPr>
              <p:cNvPr id="1351" name="Line 148"/>
              <p:cNvSpPr>
                <a:spLocks noChangeAspect="1" noChangeShapeType="1"/>
              </p:cNvSpPr>
              <p:nvPr/>
            </p:nvSpPr>
            <p:spPr bwMode="auto">
              <a:xfrm flipV="1">
                <a:off x="3399" y="6560"/>
                <a:ext cx="15" cy="15"/>
              </a:xfrm>
              <a:prstGeom prst="line">
                <a:avLst/>
              </a:prstGeom>
              <a:noFill/>
              <a:ln w="9525">
                <a:solidFill>
                  <a:srgbClr val="000000"/>
                </a:solidFill>
                <a:round/>
                <a:headEnd/>
                <a:tailEnd/>
              </a:ln>
            </p:spPr>
            <p:txBody>
              <a:bodyPr/>
              <a:lstStyle/>
              <a:p>
                <a:endParaRPr lang="fr-FR"/>
              </a:p>
            </p:txBody>
          </p:sp>
          <p:sp>
            <p:nvSpPr>
              <p:cNvPr id="1352" name="Line 149"/>
              <p:cNvSpPr>
                <a:spLocks noChangeAspect="1" noChangeShapeType="1"/>
              </p:cNvSpPr>
              <p:nvPr/>
            </p:nvSpPr>
            <p:spPr bwMode="auto">
              <a:xfrm>
                <a:off x="3369" y="6560"/>
                <a:ext cx="30" cy="15"/>
              </a:xfrm>
              <a:prstGeom prst="line">
                <a:avLst/>
              </a:prstGeom>
              <a:noFill/>
              <a:ln w="9525">
                <a:solidFill>
                  <a:srgbClr val="000000"/>
                </a:solidFill>
                <a:round/>
                <a:headEnd/>
                <a:tailEnd/>
              </a:ln>
            </p:spPr>
            <p:txBody>
              <a:bodyPr/>
              <a:lstStyle/>
              <a:p>
                <a:endParaRPr lang="fr-FR"/>
              </a:p>
            </p:txBody>
          </p:sp>
          <p:sp>
            <p:nvSpPr>
              <p:cNvPr id="1353" name="Oval 150"/>
              <p:cNvSpPr>
                <a:spLocks noChangeAspect="1" noChangeArrowheads="1"/>
              </p:cNvSpPr>
              <p:nvPr/>
            </p:nvSpPr>
            <p:spPr bwMode="auto">
              <a:xfrm>
                <a:off x="3579" y="6515"/>
                <a:ext cx="30" cy="30"/>
              </a:xfrm>
              <a:prstGeom prst="ellipse">
                <a:avLst/>
              </a:prstGeom>
              <a:solidFill>
                <a:srgbClr val="000000"/>
              </a:solidFill>
              <a:ln w="9525">
                <a:noFill/>
                <a:round/>
                <a:headEnd/>
                <a:tailEnd/>
              </a:ln>
            </p:spPr>
            <p:txBody>
              <a:bodyPr/>
              <a:lstStyle/>
              <a:p>
                <a:endParaRPr lang="fr-FR"/>
              </a:p>
            </p:txBody>
          </p:sp>
          <p:sp>
            <p:nvSpPr>
              <p:cNvPr id="1354" name="Oval 151"/>
              <p:cNvSpPr>
                <a:spLocks noChangeAspect="1" noChangeArrowheads="1"/>
              </p:cNvSpPr>
              <p:nvPr/>
            </p:nvSpPr>
            <p:spPr bwMode="auto">
              <a:xfrm>
                <a:off x="3579" y="6515"/>
                <a:ext cx="30" cy="30"/>
              </a:xfrm>
              <a:prstGeom prst="ellipse">
                <a:avLst/>
              </a:prstGeom>
              <a:noFill/>
              <a:ln w="9525">
                <a:solidFill>
                  <a:srgbClr val="000000"/>
                </a:solidFill>
                <a:round/>
                <a:headEnd/>
                <a:tailEnd/>
              </a:ln>
            </p:spPr>
            <p:txBody>
              <a:bodyPr/>
              <a:lstStyle/>
              <a:p>
                <a:endParaRPr lang="fr-FR"/>
              </a:p>
            </p:txBody>
          </p:sp>
          <p:sp>
            <p:nvSpPr>
              <p:cNvPr id="1355" name="Line 152"/>
              <p:cNvSpPr>
                <a:spLocks noChangeAspect="1" noChangeShapeType="1"/>
              </p:cNvSpPr>
              <p:nvPr/>
            </p:nvSpPr>
            <p:spPr bwMode="auto">
              <a:xfrm>
                <a:off x="3579" y="6485"/>
                <a:ext cx="15" cy="30"/>
              </a:xfrm>
              <a:prstGeom prst="line">
                <a:avLst/>
              </a:prstGeom>
              <a:noFill/>
              <a:ln w="9525">
                <a:solidFill>
                  <a:srgbClr val="000000"/>
                </a:solidFill>
                <a:round/>
                <a:headEnd/>
                <a:tailEnd/>
              </a:ln>
            </p:spPr>
            <p:txBody>
              <a:bodyPr/>
              <a:lstStyle/>
              <a:p>
                <a:endParaRPr lang="fr-FR"/>
              </a:p>
            </p:txBody>
          </p:sp>
          <p:sp>
            <p:nvSpPr>
              <p:cNvPr id="1356" name="Line 153"/>
              <p:cNvSpPr>
                <a:spLocks noChangeAspect="1" noChangeShapeType="1"/>
              </p:cNvSpPr>
              <p:nvPr/>
            </p:nvSpPr>
            <p:spPr bwMode="auto">
              <a:xfrm flipV="1">
                <a:off x="3579" y="6471"/>
                <a:ext cx="15" cy="14"/>
              </a:xfrm>
              <a:prstGeom prst="line">
                <a:avLst/>
              </a:prstGeom>
              <a:noFill/>
              <a:ln w="9525">
                <a:solidFill>
                  <a:srgbClr val="000000"/>
                </a:solidFill>
                <a:round/>
                <a:headEnd/>
                <a:tailEnd/>
              </a:ln>
            </p:spPr>
            <p:txBody>
              <a:bodyPr/>
              <a:lstStyle/>
              <a:p>
                <a:endParaRPr lang="fr-FR"/>
              </a:p>
            </p:txBody>
          </p:sp>
          <p:sp>
            <p:nvSpPr>
              <p:cNvPr id="1357" name="Line 154"/>
              <p:cNvSpPr>
                <a:spLocks noChangeAspect="1" noChangeShapeType="1"/>
              </p:cNvSpPr>
              <p:nvPr/>
            </p:nvSpPr>
            <p:spPr bwMode="auto">
              <a:xfrm>
                <a:off x="3579" y="6441"/>
                <a:ext cx="15" cy="30"/>
              </a:xfrm>
              <a:prstGeom prst="line">
                <a:avLst/>
              </a:prstGeom>
              <a:noFill/>
              <a:ln w="9525">
                <a:solidFill>
                  <a:srgbClr val="000000"/>
                </a:solidFill>
                <a:round/>
                <a:headEnd/>
                <a:tailEnd/>
              </a:ln>
            </p:spPr>
            <p:txBody>
              <a:bodyPr/>
              <a:lstStyle/>
              <a:p>
                <a:endParaRPr lang="fr-FR"/>
              </a:p>
            </p:txBody>
          </p:sp>
          <p:sp>
            <p:nvSpPr>
              <p:cNvPr id="1358" name="Line 155"/>
              <p:cNvSpPr>
                <a:spLocks noChangeAspect="1" noChangeShapeType="1"/>
              </p:cNvSpPr>
              <p:nvPr/>
            </p:nvSpPr>
            <p:spPr bwMode="auto">
              <a:xfrm flipV="1">
                <a:off x="3579" y="6411"/>
                <a:ext cx="15" cy="30"/>
              </a:xfrm>
              <a:prstGeom prst="line">
                <a:avLst/>
              </a:prstGeom>
              <a:noFill/>
              <a:ln w="9525">
                <a:solidFill>
                  <a:srgbClr val="000000"/>
                </a:solidFill>
                <a:round/>
                <a:headEnd/>
                <a:tailEnd/>
              </a:ln>
            </p:spPr>
            <p:txBody>
              <a:bodyPr/>
              <a:lstStyle/>
              <a:p>
                <a:endParaRPr lang="fr-FR"/>
              </a:p>
            </p:txBody>
          </p:sp>
          <p:sp>
            <p:nvSpPr>
              <p:cNvPr id="1359" name="Line 156"/>
              <p:cNvSpPr>
                <a:spLocks noChangeAspect="1" noChangeShapeType="1"/>
              </p:cNvSpPr>
              <p:nvPr/>
            </p:nvSpPr>
            <p:spPr bwMode="auto">
              <a:xfrm>
                <a:off x="3579" y="6381"/>
                <a:ext cx="15" cy="30"/>
              </a:xfrm>
              <a:prstGeom prst="line">
                <a:avLst/>
              </a:prstGeom>
              <a:noFill/>
              <a:ln w="9525">
                <a:solidFill>
                  <a:srgbClr val="000000"/>
                </a:solidFill>
                <a:round/>
                <a:headEnd/>
                <a:tailEnd/>
              </a:ln>
            </p:spPr>
            <p:txBody>
              <a:bodyPr/>
              <a:lstStyle/>
              <a:p>
                <a:endParaRPr lang="fr-FR"/>
              </a:p>
            </p:txBody>
          </p:sp>
          <p:sp>
            <p:nvSpPr>
              <p:cNvPr id="1360" name="Line 157"/>
              <p:cNvSpPr>
                <a:spLocks noChangeAspect="1" noChangeShapeType="1"/>
              </p:cNvSpPr>
              <p:nvPr/>
            </p:nvSpPr>
            <p:spPr bwMode="auto">
              <a:xfrm flipV="1">
                <a:off x="3579" y="6351"/>
                <a:ext cx="15" cy="30"/>
              </a:xfrm>
              <a:prstGeom prst="line">
                <a:avLst/>
              </a:prstGeom>
              <a:noFill/>
              <a:ln w="9525">
                <a:solidFill>
                  <a:srgbClr val="000000"/>
                </a:solidFill>
                <a:round/>
                <a:headEnd/>
                <a:tailEnd/>
              </a:ln>
            </p:spPr>
            <p:txBody>
              <a:bodyPr/>
              <a:lstStyle/>
              <a:p>
                <a:endParaRPr lang="fr-FR"/>
              </a:p>
            </p:txBody>
          </p:sp>
          <p:sp>
            <p:nvSpPr>
              <p:cNvPr id="1361" name="Freeform 158"/>
              <p:cNvSpPr>
                <a:spLocks noChangeAspect="1"/>
              </p:cNvSpPr>
              <p:nvPr/>
            </p:nvSpPr>
            <p:spPr bwMode="auto">
              <a:xfrm>
                <a:off x="3594" y="6575"/>
                <a:ext cx="15" cy="15"/>
              </a:xfrm>
              <a:custGeom>
                <a:avLst/>
                <a:gdLst/>
                <a:ahLst/>
                <a:cxnLst>
                  <a:cxn ang="0">
                    <a:pos x="0" y="15"/>
                  </a:cxn>
                  <a:cxn ang="0">
                    <a:pos x="0" y="15"/>
                  </a:cxn>
                  <a:cxn ang="0">
                    <a:pos x="0" y="0"/>
                  </a:cxn>
                  <a:cxn ang="0">
                    <a:pos x="0" y="0"/>
                  </a:cxn>
                  <a:cxn ang="0">
                    <a:pos x="15" y="15"/>
                  </a:cxn>
                  <a:cxn ang="0">
                    <a:pos x="15" y="15"/>
                  </a:cxn>
                  <a:cxn ang="0">
                    <a:pos x="0" y="15"/>
                  </a:cxn>
                  <a:cxn ang="0">
                    <a:pos x="0" y="15"/>
                  </a:cxn>
                </a:cxnLst>
                <a:rect l="0" t="0" r="r" b="b"/>
                <a:pathLst>
                  <a:path w="15" h="15">
                    <a:moveTo>
                      <a:pt x="0" y="15"/>
                    </a:moveTo>
                    <a:lnTo>
                      <a:pt x="0" y="15"/>
                    </a:lnTo>
                    <a:lnTo>
                      <a:pt x="0" y="0"/>
                    </a:lnTo>
                    <a:lnTo>
                      <a:pt x="0" y="0"/>
                    </a:lnTo>
                    <a:lnTo>
                      <a:pt x="15" y="15"/>
                    </a:lnTo>
                    <a:lnTo>
                      <a:pt x="15" y="15"/>
                    </a:lnTo>
                    <a:lnTo>
                      <a:pt x="0" y="15"/>
                    </a:lnTo>
                    <a:lnTo>
                      <a:pt x="0" y="15"/>
                    </a:lnTo>
                    <a:close/>
                  </a:path>
                </a:pathLst>
              </a:custGeom>
              <a:solidFill>
                <a:srgbClr val="000000"/>
              </a:solidFill>
              <a:ln w="9525">
                <a:noFill/>
                <a:round/>
                <a:headEnd/>
                <a:tailEnd/>
              </a:ln>
            </p:spPr>
            <p:txBody>
              <a:bodyPr/>
              <a:lstStyle/>
              <a:p>
                <a:endParaRPr lang="fr-FR"/>
              </a:p>
            </p:txBody>
          </p:sp>
          <p:sp>
            <p:nvSpPr>
              <p:cNvPr id="1362" name="Freeform 159"/>
              <p:cNvSpPr>
                <a:spLocks noChangeAspect="1"/>
              </p:cNvSpPr>
              <p:nvPr/>
            </p:nvSpPr>
            <p:spPr bwMode="auto">
              <a:xfrm>
                <a:off x="3594" y="6575"/>
                <a:ext cx="15" cy="15"/>
              </a:xfrm>
              <a:custGeom>
                <a:avLst/>
                <a:gdLst/>
                <a:ahLst/>
                <a:cxnLst>
                  <a:cxn ang="0">
                    <a:pos x="0" y="15"/>
                  </a:cxn>
                  <a:cxn ang="0">
                    <a:pos x="0" y="15"/>
                  </a:cxn>
                  <a:cxn ang="0">
                    <a:pos x="0" y="0"/>
                  </a:cxn>
                  <a:cxn ang="0">
                    <a:pos x="0" y="0"/>
                  </a:cxn>
                  <a:cxn ang="0">
                    <a:pos x="15" y="15"/>
                  </a:cxn>
                  <a:cxn ang="0">
                    <a:pos x="15" y="15"/>
                  </a:cxn>
                  <a:cxn ang="0">
                    <a:pos x="0" y="15"/>
                  </a:cxn>
                  <a:cxn ang="0">
                    <a:pos x="0" y="15"/>
                  </a:cxn>
                </a:cxnLst>
                <a:rect l="0" t="0" r="r" b="b"/>
                <a:pathLst>
                  <a:path w="15" h="15">
                    <a:moveTo>
                      <a:pt x="0" y="15"/>
                    </a:moveTo>
                    <a:lnTo>
                      <a:pt x="0" y="15"/>
                    </a:lnTo>
                    <a:lnTo>
                      <a:pt x="0" y="0"/>
                    </a:lnTo>
                    <a:lnTo>
                      <a:pt x="0" y="0"/>
                    </a:lnTo>
                    <a:lnTo>
                      <a:pt x="15" y="15"/>
                    </a:lnTo>
                    <a:lnTo>
                      <a:pt x="15" y="15"/>
                    </a:lnTo>
                    <a:lnTo>
                      <a:pt x="0" y="15"/>
                    </a:lnTo>
                    <a:lnTo>
                      <a:pt x="0" y="15"/>
                    </a:lnTo>
                  </a:path>
                </a:pathLst>
              </a:custGeom>
              <a:noFill/>
              <a:ln w="9525">
                <a:solidFill>
                  <a:srgbClr val="000000"/>
                </a:solidFill>
                <a:prstDash val="solid"/>
                <a:round/>
                <a:headEnd/>
                <a:tailEnd/>
              </a:ln>
            </p:spPr>
            <p:txBody>
              <a:bodyPr/>
              <a:lstStyle/>
              <a:p>
                <a:endParaRPr lang="fr-FR"/>
              </a:p>
            </p:txBody>
          </p:sp>
          <p:sp>
            <p:nvSpPr>
              <p:cNvPr id="1363" name="Line 160"/>
              <p:cNvSpPr>
                <a:spLocks noChangeAspect="1" noChangeShapeType="1"/>
              </p:cNvSpPr>
              <p:nvPr/>
            </p:nvSpPr>
            <p:spPr bwMode="auto">
              <a:xfrm>
                <a:off x="3609" y="6605"/>
                <a:ext cx="30" cy="15"/>
              </a:xfrm>
              <a:prstGeom prst="line">
                <a:avLst/>
              </a:prstGeom>
              <a:noFill/>
              <a:ln w="9525">
                <a:solidFill>
                  <a:srgbClr val="000000"/>
                </a:solidFill>
                <a:round/>
                <a:headEnd/>
                <a:tailEnd/>
              </a:ln>
            </p:spPr>
            <p:txBody>
              <a:bodyPr/>
              <a:lstStyle/>
              <a:p>
                <a:endParaRPr lang="fr-FR"/>
              </a:p>
            </p:txBody>
          </p:sp>
          <p:sp>
            <p:nvSpPr>
              <p:cNvPr id="1364" name="Line 161"/>
              <p:cNvSpPr>
                <a:spLocks noChangeAspect="1" noChangeShapeType="1"/>
              </p:cNvSpPr>
              <p:nvPr/>
            </p:nvSpPr>
            <p:spPr bwMode="auto">
              <a:xfrm flipV="1">
                <a:off x="3639" y="6620"/>
                <a:ext cx="1" cy="30"/>
              </a:xfrm>
              <a:prstGeom prst="line">
                <a:avLst/>
              </a:prstGeom>
              <a:noFill/>
              <a:ln w="9525">
                <a:solidFill>
                  <a:srgbClr val="000000"/>
                </a:solidFill>
                <a:round/>
                <a:headEnd/>
                <a:tailEnd/>
              </a:ln>
            </p:spPr>
            <p:txBody>
              <a:bodyPr/>
              <a:lstStyle/>
              <a:p>
                <a:endParaRPr lang="fr-FR"/>
              </a:p>
            </p:txBody>
          </p:sp>
          <p:sp>
            <p:nvSpPr>
              <p:cNvPr id="1365" name="Line 162"/>
              <p:cNvSpPr>
                <a:spLocks noChangeAspect="1" noChangeShapeType="1"/>
              </p:cNvSpPr>
              <p:nvPr/>
            </p:nvSpPr>
            <p:spPr bwMode="auto">
              <a:xfrm>
                <a:off x="3639" y="6650"/>
                <a:ext cx="30" cy="15"/>
              </a:xfrm>
              <a:prstGeom prst="line">
                <a:avLst/>
              </a:prstGeom>
              <a:noFill/>
              <a:ln w="9525">
                <a:solidFill>
                  <a:srgbClr val="000000"/>
                </a:solidFill>
                <a:round/>
                <a:headEnd/>
                <a:tailEnd/>
              </a:ln>
            </p:spPr>
            <p:txBody>
              <a:bodyPr/>
              <a:lstStyle/>
              <a:p>
                <a:endParaRPr lang="fr-FR"/>
              </a:p>
            </p:txBody>
          </p:sp>
          <p:sp>
            <p:nvSpPr>
              <p:cNvPr id="1366" name="Line 163"/>
              <p:cNvSpPr>
                <a:spLocks noChangeAspect="1" noChangeShapeType="1"/>
              </p:cNvSpPr>
              <p:nvPr/>
            </p:nvSpPr>
            <p:spPr bwMode="auto">
              <a:xfrm flipV="1">
                <a:off x="3654" y="6665"/>
                <a:ext cx="15" cy="30"/>
              </a:xfrm>
              <a:prstGeom prst="line">
                <a:avLst/>
              </a:prstGeom>
              <a:noFill/>
              <a:ln w="9525">
                <a:solidFill>
                  <a:srgbClr val="000000"/>
                </a:solidFill>
                <a:round/>
                <a:headEnd/>
                <a:tailEnd/>
              </a:ln>
            </p:spPr>
            <p:txBody>
              <a:bodyPr/>
              <a:lstStyle/>
              <a:p>
                <a:endParaRPr lang="fr-FR"/>
              </a:p>
            </p:txBody>
          </p:sp>
          <p:sp>
            <p:nvSpPr>
              <p:cNvPr id="1367" name="Line 164"/>
              <p:cNvSpPr>
                <a:spLocks noChangeAspect="1" noChangeShapeType="1"/>
              </p:cNvSpPr>
              <p:nvPr/>
            </p:nvSpPr>
            <p:spPr bwMode="auto">
              <a:xfrm>
                <a:off x="3669" y="6710"/>
                <a:ext cx="15" cy="15"/>
              </a:xfrm>
              <a:prstGeom prst="line">
                <a:avLst/>
              </a:prstGeom>
              <a:noFill/>
              <a:ln w="9525">
                <a:solidFill>
                  <a:srgbClr val="000000"/>
                </a:solidFill>
                <a:round/>
                <a:headEnd/>
                <a:tailEnd/>
              </a:ln>
            </p:spPr>
            <p:txBody>
              <a:bodyPr/>
              <a:lstStyle/>
              <a:p>
                <a:endParaRPr lang="fr-FR"/>
              </a:p>
            </p:txBody>
          </p:sp>
          <p:sp>
            <p:nvSpPr>
              <p:cNvPr id="1368" name="Line 165"/>
              <p:cNvSpPr>
                <a:spLocks noChangeAspect="1" noChangeShapeType="1"/>
              </p:cNvSpPr>
              <p:nvPr/>
            </p:nvSpPr>
            <p:spPr bwMode="auto">
              <a:xfrm flipV="1">
                <a:off x="3684" y="6725"/>
                <a:ext cx="1" cy="29"/>
              </a:xfrm>
              <a:prstGeom prst="line">
                <a:avLst/>
              </a:prstGeom>
              <a:noFill/>
              <a:ln w="9525">
                <a:solidFill>
                  <a:srgbClr val="000000"/>
                </a:solidFill>
                <a:round/>
                <a:headEnd/>
                <a:tailEnd/>
              </a:ln>
            </p:spPr>
            <p:txBody>
              <a:bodyPr/>
              <a:lstStyle/>
              <a:p>
                <a:endParaRPr lang="fr-FR"/>
              </a:p>
            </p:txBody>
          </p:sp>
          <p:sp>
            <p:nvSpPr>
              <p:cNvPr id="1369" name="Freeform 166"/>
              <p:cNvSpPr>
                <a:spLocks noChangeAspect="1"/>
              </p:cNvSpPr>
              <p:nvPr/>
            </p:nvSpPr>
            <p:spPr bwMode="auto">
              <a:xfrm>
                <a:off x="3594" y="6515"/>
                <a:ext cx="15" cy="15"/>
              </a:xfrm>
              <a:custGeom>
                <a:avLst/>
                <a:gdLst/>
                <a:ahLst/>
                <a:cxnLst>
                  <a:cxn ang="0">
                    <a:pos x="15" y="15"/>
                  </a:cxn>
                  <a:cxn ang="0">
                    <a:pos x="0" y="15"/>
                  </a:cxn>
                  <a:cxn ang="0">
                    <a:pos x="0" y="15"/>
                  </a:cxn>
                  <a:cxn ang="0">
                    <a:pos x="0" y="15"/>
                  </a:cxn>
                  <a:cxn ang="0">
                    <a:pos x="0" y="15"/>
                  </a:cxn>
                  <a:cxn ang="0">
                    <a:pos x="0" y="0"/>
                  </a:cxn>
                  <a:cxn ang="0">
                    <a:pos x="15" y="15"/>
                  </a:cxn>
                  <a:cxn ang="0">
                    <a:pos x="15" y="15"/>
                  </a:cxn>
                </a:cxnLst>
                <a:rect l="0" t="0" r="r" b="b"/>
                <a:pathLst>
                  <a:path w="15" h="15">
                    <a:moveTo>
                      <a:pt x="15" y="15"/>
                    </a:moveTo>
                    <a:lnTo>
                      <a:pt x="0" y="15"/>
                    </a:lnTo>
                    <a:lnTo>
                      <a:pt x="0" y="15"/>
                    </a:lnTo>
                    <a:lnTo>
                      <a:pt x="0" y="15"/>
                    </a:lnTo>
                    <a:lnTo>
                      <a:pt x="0" y="15"/>
                    </a:lnTo>
                    <a:lnTo>
                      <a:pt x="0" y="0"/>
                    </a:lnTo>
                    <a:lnTo>
                      <a:pt x="15" y="15"/>
                    </a:lnTo>
                    <a:lnTo>
                      <a:pt x="15" y="15"/>
                    </a:lnTo>
                    <a:close/>
                  </a:path>
                </a:pathLst>
              </a:custGeom>
              <a:solidFill>
                <a:srgbClr val="000000"/>
              </a:solidFill>
              <a:ln w="9525">
                <a:noFill/>
                <a:round/>
                <a:headEnd/>
                <a:tailEnd/>
              </a:ln>
            </p:spPr>
            <p:txBody>
              <a:bodyPr/>
              <a:lstStyle/>
              <a:p>
                <a:endParaRPr lang="fr-FR"/>
              </a:p>
            </p:txBody>
          </p:sp>
          <p:sp>
            <p:nvSpPr>
              <p:cNvPr id="1370" name="Freeform 167"/>
              <p:cNvSpPr>
                <a:spLocks noChangeAspect="1"/>
              </p:cNvSpPr>
              <p:nvPr/>
            </p:nvSpPr>
            <p:spPr bwMode="auto">
              <a:xfrm>
                <a:off x="3594" y="6515"/>
                <a:ext cx="15" cy="15"/>
              </a:xfrm>
              <a:custGeom>
                <a:avLst/>
                <a:gdLst/>
                <a:ahLst/>
                <a:cxnLst>
                  <a:cxn ang="0">
                    <a:pos x="15" y="15"/>
                  </a:cxn>
                  <a:cxn ang="0">
                    <a:pos x="0" y="15"/>
                  </a:cxn>
                  <a:cxn ang="0">
                    <a:pos x="0" y="15"/>
                  </a:cxn>
                  <a:cxn ang="0">
                    <a:pos x="0" y="15"/>
                  </a:cxn>
                  <a:cxn ang="0">
                    <a:pos x="0" y="15"/>
                  </a:cxn>
                  <a:cxn ang="0">
                    <a:pos x="0" y="0"/>
                  </a:cxn>
                  <a:cxn ang="0">
                    <a:pos x="15" y="15"/>
                  </a:cxn>
                  <a:cxn ang="0">
                    <a:pos x="15" y="15"/>
                  </a:cxn>
                </a:cxnLst>
                <a:rect l="0" t="0" r="r" b="b"/>
                <a:pathLst>
                  <a:path w="15" h="15">
                    <a:moveTo>
                      <a:pt x="15" y="15"/>
                    </a:moveTo>
                    <a:lnTo>
                      <a:pt x="0" y="15"/>
                    </a:lnTo>
                    <a:lnTo>
                      <a:pt x="0" y="15"/>
                    </a:lnTo>
                    <a:lnTo>
                      <a:pt x="0" y="15"/>
                    </a:lnTo>
                    <a:lnTo>
                      <a:pt x="0" y="15"/>
                    </a:lnTo>
                    <a:lnTo>
                      <a:pt x="0"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371" name="Line 168"/>
              <p:cNvSpPr>
                <a:spLocks noChangeAspect="1" noChangeShapeType="1"/>
              </p:cNvSpPr>
              <p:nvPr/>
            </p:nvSpPr>
            <p:spPr bwMode="auto">
              <a:xfrm flipV="1">
                <a:off x="3609" y="6500"/>
                <a:ext cx="15" cy="30"/>
              </a:xfrm>
              <a:prstGeom prst="line">
                <a:avLst/>
              </a:prstGeom>
              <a:noFill/>
              <a:ln w="9525">
                <a:solidFill>
                  <a:srgbClr val="000000"/>
                </a:solidFill>
                <a:round/>
                <a:headEnd/>
                <a:tailEnd/>
              </a:ln>
            </p:spPr>
            <p:txBody>
              <a:bodyPr/>
              <a:lstStyle/>
              <a:p>
                <a:endParaRPr lang="fr-FR"/>
              </a:p>
            </p:txBody>
          </p:sp>
          <p:sp>
            <p:nvSpPr>
              <p:cNvPr id="1372" name="Line 169"/>
              <p:cNvSpPr>
                <a:spLocks noChangeAspect="1" noChangeShapeType="1"/>
              </p:cNvSpPr>
              <p:nvPr/>
            </p:nvSpPr>
            <p:spPr bwMode="auto">
              <a:xfrm flipV="1">
                <a:off x="3624" y="6485"/>
                <a:ext cx="15" cy="15"/>
              </a:xfrm>
              <a:prstGeom prst="line">
                <a:avLst/>
              </a:prstGeom>
              <a:noFill/>
              <a:ln w="9525">
                <a:solidFill>
                  <a:srgbClr val="000000"/>
                </a:solidFill>
                <a:round/>
                <a:headEnd/>
                <a:tailEnd/>
              </a:ln>
            </p:spPr>
            <p:txBody>
              <a:bodyPr/>
              <a:lstStyle/>
              <a:p>
                <a:endParaRPr lang="fr-FR"/>
              </a:p>
            </p:txBody>
          </p:sp>
          <p:sp>
            <p:nvSpPr>
              <p:cNvPr id="1373" name="Line 170"/>
              <p:cNvSpPr>
                <a:spLocks noChangeAspect="1" noChangeShapeType="1"/>
              </p:cNvSpPr>
              <p:nvPr/>
            </p:nvSpPr>
            <p:spPr bwMode="auto">
              <a:xfrm flipV="1">
                <a:off x="3654" y="6456"/>
                <a:ext cx="1" cy="29"/>
              </a:xfrm>
              <a:prstGeom prst="line">
                <a:avLst/>
              </a:prstGeom>
              <a:noFill/>
              <a:ln w="9525">
                <a:solidFill>
                  <a:srgbClr val="000000"/>
                </a:solidFill>
                <a:round/>
                <a:headEnd/>
                <a:tailEnd/>
              </a:ln>
            </p:spPr>
            <p:txBody>
              <a:bodyPr/>
              <a:lstStyle/>
              <a:p>
                <a:endParaRPr lang="fr-FR"/>
              </a:p>
            </p:txBody>
          </p:sp>
          <p:sp>
            <p:nvSpPr>
              <p:cNvPr id="1374" name="Line 171"/>
              <p:cNvSpPr>
                <a:spLocks noChangeAspect="1" noChangeShapeType="1"/>
              </p:cNvSpPr>
              <p:nvPr/>
            </p:nvSpPr>
            <p:spPr bwMode="auto">
              <a:xfrm flipV="1">
                <a:off x="3654" y="6441"/>
                <a:ext cx="30" cy="15"/>
              </a:xfrm>
              <a:prstGeom prst="line">
                <a:avLst/>
              </a:prstGeom>
              <a:noFill/>
              <a:ln w="9525">
                <a:solidFill>
                  <a:srgbClr val="000000"/>
                </a:solidFill>
                <a:round/>
                <a:headEnd/>
                <a:tailEnd/>
              </a:ln>
            </p:spPr>
            <p:txBody>
              <a:bodyPr/>
              <a:lstStyle/>
              <a:p>
                <a:endParaRPr lang="fr-FR"/>
              </a:p>
            </p:txBody>
          </p:sp>
          <p:sp>
            <p:nvSpPr>
              <p:cNvPr id="1375" name="Line 172"/>
              <p:cNvSpPr>
                <a:spLocks noChangeAspect="1" noChangeShapeType="1"/>
              </p:cNvSpPr>
              <p:nvPr/>
            </p:nvSpPr>
            <p:spPr bwMode="auto">
              <a:xfrm flipV="1">
                <a:off x="3684" y="6411"/>
                <a:ext cx="1" cy="30"/>
              </a:xfrm>
              <a:prstGeom prst="line">
                <a:avLst/>
              </a:prstGeom>
              <a:noFill/>
              <a:ln w="9525">
                <a:solidFill>
                  <a:srgbClr val="000000"/>
                </a:solidFill>
                <a:round/>
                <a:headEnd/>
                <a:tailEnd/>
              </a:ln>
            </p:spPr>
            <p:txBody>
              <a:bodyPr/>
              <a:lstStyle/>
              <a:p>
                <a:endParaRPr lang="fr-FR"/>
              </a:p>
            </p:txBody>
          </p:sp>
          <p:sp>
            <p:nvSpPr>
              <p:cNvPr id="1376" name="Line 173"/>
              <p:cNvSpPr>
                <a:spLocks noChangeAspect="1" noChangeShapeType="1"/>
              </p:cNvSpPr>
              <p:nvPr/>
            </p:nvSpPr>
            <p:spPr bwMode="auto">
              <a:xfrm flipV="1">
                <a:off x="3684" y="6396"/>
                <a:ext cx="30" cy="15"/>
              </a:xfrm>
              <a:prstGeom prst="line">
                <a:avLst/>
              </a:prstGeom>
              <a:noFill/>
              <a:ln w="9525">
                <a:solidFill>
                  <a:srgbClr val="000000"/>
                </a:solidFill>
                <a:round/>
                <a:headEnd/>
                <a:tailEnd/>
              </a:ln>
            </p:spPr>
            <p:txBody>
              <a:bodyPr/>
              <a:lstStyle/>
              <a:p>
                <a:endParaRPr lang="fr-FR"/>
              </a:p>
            </p:txBody>
          </p:sp>
          <p:sp>
            <p:nvSpPr>
              <p:cNvPr id="1377" name="Freeform 174"/>
              <p:cNvSpPr>
                <a:spLocks noChangeAspect="1"/>
              </p:cNvSpPr>
              <p:nvPr/>
            </p:nvSpPr>
            <p:spPr bwMode="auto">
              <a:xfrm>
                <a:off x="3549" y="6575"/>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 ang="0">
                    <a:pos x="0" y="15"/>
                  </a:cxn>
                </a:cxnLst>
                <a:rect l="0" t="0" r="r" b="b"/>
                <a:pathLst>
                  <a:path w="15" h="15">
                    <a:moveTo>
                      <a:pt x="0" y="15"/>
                    </a:moveTo>
                    <a:lnTo>
                      <a:pt x="0" y="0"/>
                    </a:lnTo>
                    <a:lnTo>
                      <a:pt x="15" y="0"/>
                    </a:lnTo>
                    <a:lnTo>
                      <a:pt x="15" y="0"/>
                    </a:lnTo>
                    <a:lnTo>
                      <a:pt x="15" y="15"/>
                    </a:lnTo>
                    <a:lnTo>
                      <a:pt x="15" y="15"/>
                    </a:lnTo>
                    <a:lnTo>
                      <a:pt x="15" y="15"/>
                    </a:lnTo>
                    <a:lnTo>
                      <a:pt x="0" y="15"/>
                    </a:lnTo>
                    <a:lnTo>
                      <a:pt x="0" y="15"/>
                    </a:lnTo>
                    <a:close/>
                  </a:path>
                </a:pathLst>
              </a:custGeom>
              <a:solidFill>
                <a:srgbClr val="000000"/>
              </a:solidFill>
              <a:ln w="9525">
                <a:noFill/>
                <a:round/>
                <a:headEnd/>
                <a:tailEnd/>
              </a:ln>
            </p:spPr>
            <p:txBody>
              <a:bodyPr/>
              <a:lstStyle/>
              <a:p>
                <a:endParaRPr lang="fr-FR"/>
              </a:p>
            </p:txBody>
          </p:sp>
          <p:sp>
            <p:nvSpPr>
              <p:cNvPr id="1378" name="Freeform 175"/>
              <p:cNvSpPr>
                <a:spLocks noChangeAspect="1"/>
              </p:cNvSpPr>
              <p:nvPr/>
            </p:nvSpPr>
            <p:spPr bwMode="auto">
              <a:xfrm>
                <a:off x="3549" y="6575"/>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 ang="0">
                    <a:pos x="0" y="15"/>
                  </a:cxn>
                </a:cxnLst>
                <a:rect l="0" t="0" r="r" b="b"/>
                <a:pathLst>
                  <a:path w="15" h="15">
                    <a:moveTo>
                      <a:pt x="0" y="15"/>
                    </a:moveTo>
                    <a:lnTo>
                      <a:pt x="0" y="0"/>
                    </a:lnTo>
                    <a:lnTo>
                      <a:pt x="15" y="0"/>
                    </a:lnTo>
                    <a:lnTo>
                      <a:pt x="15" y="0"/>
                    </a:lnTo>
                    <a:lnTo>
                      <a:pt x="15" y="15"/>
                    </a:lnTo>
                    <a:lnTo>
                      <a:pt x="15" y="15"/>
                    </a:lnTo>
                    <a:lnTo>
                      <a:pt x="15" y="15"/>
                    </a:lnTo>
                    <a:lnTo>
                      <a:pt x="0" y="15"/>
                    </a:lnTo>
                    <a:lnTo>
                      <a:pt x="0" y="15"/>
                    </a:lnTo>
                  </a:path>
                </a:pathLst>
              </a:custGeom>
              <a:noFill/>
              <a:ln w="9525">
                <a:solidFill>
                  <a:srgbClr val="000000"/>
                </a:solidFill>
                <a:prstDash val="solid"/>
                <a:round/>
                <a:headEnd/>
                <a:tailEnd/>
              </a:ln>
            </p:spPr>
            <p:txBody>
              <a:bodyPr/>
              <a:lstStyle/>
              <a:p>
                <a:endParaRPr lang="fr-FR"/>
              </a:p>
            </p:txBody>
          </p:sp>
          <p:sp>
            <p:nvSpPr>
              <p:cNvPr id="1379" name="Line 176"/>
              <p:cNvSpPr>
                <a:spLocks noChangeAspect="1" noChangeShapeType="1"/>
              </p:cNvSpPr>
              <p:nvPr/>
            </p:nvSpPr>
            <p:spPr bwMode="auto">
              <a:xfrm>
                <a:off x="3564" y="6605"/>
                <a:ext cx="1" cy="30"/>
              </a:xfrm>
              <a:prstGeom prst="line">
                <a:avLst/>
              </a:prstGeom>
              <a:noFill/>
              <a:ln w="9525">
                <a:solidFill>
                  <a:srgbClr val="000000"/>
                </a:solidFill>
                <a:round/>
                <a:headEnd/>
                <a:tailEnd/>
              </a:ln>
            </p:spPr>
            <p:txBody>
              <a:bodyPr/>
              <a:lstStyle/>
              <a:p>
                <a:endParaRPr lang="fr-FR"/>
              </a:p>
            </p:txBody>
          </p:sp>
          <p:sp>
            <p:nvSpPr>
              <p:cNvPr id="1380" name="Line 177"/>
              <p:cNvSpPr>
                <a:spLocks noChangeAspect="1" noChangeShapeType="1"/>
              </p:cNvSpPr>
              <p:nvPr/>
            </p:nvSpPr>
            <p:spPr bwMode="auto">
              <a:xfrm flipV="1">
                <a:off x="3534" y="6635"/>
                <a:ext cx="30" cy="15"/>
              </a:xfrm>
              <a:prstGeom prst="line">
                <a:avLst/>
              </a:prstGeom>
              <a:noFill/>
              <a:ln w="9525">
                <a:solidFill>
                  <a:srgbClr val="000000"/>
                </a:solidFill>
                <a:round/>
                <a:headEnd/>
                <a:tailEnd/>
              </a:ln>
            </p:spPr>
            <p:txBody>
              <a:bodyPr/>
              <a:lstStyle/>
              <a:p>
                <a:endParaRPr lang="fr-FR"/>
              </a:p>
            </p:txBody>
          </p:sp>
          <p:sp>
            <p:nvSpPr>
              <p:cNvPr id="1381" name="Line 178"/>
              <p:cNvSpPr>
                <a:spLocks noChangeAspect="1" noChangeShapeType="1"/>
              </p:cNvSpPr>
              <p:nvPr/>
            </p:nvSpPr>
            <p:spPr bwMode="auto">
              <a:xfrm>
                <a:off x="3519" y="6650"/>
                <a:ext cx="15" cy="30"/>
              </a:xfrm>
              <a:prstGeom prst="line">
                <a:avLst/>
              </a:prstGeom>
              <a:noFill/>
              <a:ln w="9525">
                <a:solidFill>
                  <a:srgbClr val="000000"/>
                </a:solidFill>
                <a:round/>
                <a:headEnd/>
                <a:tailEnd/>
              </a:ln>
            </p:spPr>
            <p:txBody>
              <a:bodyPr/>
              <a:lstStyle/>
              <a:p>
                <a:endParaRPr lang="fr-FR"/>
              </a:p>
            </p:txBody>
          </p:sp>
          <p:sp>
            <p:nvSpPr>
              <p:cNvPr id="1382" name="Line 179"/>
              <p:cNvSpPr>
                <a:spLocks noChangeAspect="1" noChangeShapeType="1"/>
              </p:cNvSpPr>
              <p:nvPr/>
            </p:nvSpPr>
            <p:spPr bwMode="auto">
              <a:xfrm flipV="1">
                <a:off x="3504" y="6680"/>
                <a:ext cx="15" cy="15"/>
              </a:xfrm>
              <a:prstGeom prst="line">
                <a:avLst/>
              </a:prstGeom>
              <a:noFill/>
              <a:ln w="9525">
                <a:solidFill>
                  <a:srgbClr val="000000"/>
                </a:solidFill>
                <a:round/>
                <a:headEnd/>
                <a:tailEnd/>
              </a:ln>
            </p:spPr>
            <p:txBody>
              <a:bodyPr/>
              <a:lstStyle/>
              <a:p>
                <a:endParaRPr lang="fr-FR"/>
              </a:p>
            </p:txBody>
          </p:sp>
          <p:sp>
            <p:nvSpPr>
              <p:cNvPr id="1383" name="Line 180"/>
              <p:cNvSpPr>
                <a:spLocks noChangeAspect="1" noChangeShapeType="1"/>
              </p:cNvSpPr>
              <p:nvPr/>
            </p:nvSpPr>
            <p:spPr bwMode="auto">
              <a:xfrm>
                <a:off x="3489" y="6710"/>
                <a:ext cx="15" cy="30"/>
              </a:xfrm>
              <a:prstGeom prst="line">
                <a:avLst/>
              </a:prstGeom>
              <a:noFill/>
              <a:ln w="9525">
                <a:solidFill>
                  <a:srgbClr val="000000"/>
                </a:solidFill>
                <a:round/>
                <a:headEnd/>
                <a:tailEnd/>
              </a:ln>
            </p:spPr>
            <p:txBody>
              <a:bodyPr/>
              <a:lstStyle/>
              <a:p>
                <a:endParaRPr lang="fr-FR"/>
              </a:p>
            </p:txBody>
          </p:sp>
          <p:sp>
            <p:nvSpPr>
              <p:cNvPr id="1384" name="Line 181"/>
              <p:cNvSpPr>
                <a:spLocks noChangeAspect="1" noChangeShapeType="1"/>
              </p:cNvSpPr>
              <p:nvPr/>
            </p:nvSpPr>
            <p:spPr bwMode="auto">
              <a:xfrm flipV="1">
                <a:off x="3474" y="6725"/>
                <a:ext cx="15" cy="15"/>
              </a:xfrm>
              <a:prstGeom prst="line">
                <a:avLst/>
              </a:prstGeom>
              <a:noFill/>
              <a:ln w="9525">
                <a:solidFill>
                  <a:srgbClr val="000000"/>
                </a:solidFill>
                <a:round/>
                <a:headEnd/>
                <a:tailEnd/>
              </a:ln>
            </p:spPr>
            <p:txBody>
              <a:bodyPr/>
              <a:lstStyle/>
              <a:p>
                <a:endParaRPr lang="fr-FR"/>
              </a:p>
            </p:txBody>
          </p:sp>
          <p:sp>
            <p:nvSpPr>
              <p:cNvPr id="1385" name="Freeform 182"/>
              <p:cNvSpPr>
                <a:spLocks noChangeAspect="1"/>
              </p:cNvSpPr>
              <p:nvPr/>
            </p:nvSpPr>
            <p:spPr bwMode="auto">
              <a:xfrm>
                <a:off x="3594" y="6560"/>
                <a:ext cx="15" cy="15"/>
              </a:xfrm>
              <a:custGeom>
                <a:avLst/>
                <a:gdLst/>
                <a:ahLst/>
                <a:cxnLst>
                  <a:cxn ang="0">
                    <a:pos x="15" y="15"/>
                  </a:cxn>
                  <a:cxn ang="0">
                    <a:pos x="0" y="15"/>
                  </a:cxn>
                  <a:cxn ang="0">
                    <a:pos x="0" y="15"/>
                  </a:cxn>
                  <a:cxn ang="0">
                    <a:pos x="15" y="15"/>
                  </a:cxn>
                  <a:cxn ang="0">
                    <a:pos x="15" y="0"/>
                  </a:cxn>
                  <a:cxn ang="0">
                    <a:pos x="15" y="0"/>
                  </a:cxn>
                  <a:cxn ang="0">
                    <a:pos x="15" y="15"/>
                  </a:cxn>
                  <a:cxn ang="0">
                    <a:pos x="15" y="15"/>
                  </a:cxn>
                  <a:cxn ang="0">
                    <a:pos x="15" y="15"/>
                  </a:cxn>
                </a:cxnLst>
                <a:rect l="0" t="0" r="r" b="b"/>
                <a:pathLst>
                  <a:path w="15" h="15">
                    <a:moveTo>
                      <a:pt x="15" y="15"/>
                    </a:moveTo>
                    <a:lnTo>
                      <a:pt x="0" y="15"/>
                    </a:lnTo>
                    <a:lnTo>
                      <a:pt x="0" y="15"/>
                    </a:lnTo>
                    <a:lnTo>
                      <a:pt x="15" y="15"/>
                    </a:lnTo>
                    <a:lnTo>
                      <a:pt x="15" y="0"/>
                    </a:lnTo>
                    <a:lnTo>
                      <a:pt x="15" y="0"/>
                    </a:lnTo>
                    <a:lnTo>
                      <a:pt x="15" y="15"/>
                    </a:lnTo>
                    <a:lnTo>
                      <a:pt x="15" y="15"/>
                    </a:lnTo>
                    <a:lnTo>
                      <a:pt x="15" y="15"/>
                    </a:lnTo>
                    <a:close/>
                  </a:path>
                </a:pathLst>
              </a:custGeom>
              <a:solidFill>
                <a:srgbClr val="000000"/>
              </a:solidFill>
              <a:ln w="9525">
                <a:noFill/>
                <a:round/>
                <a:headEnd/>
                <a:tailEnd/>
              </a:ln>
            </p:spPr>
            <p:txBody>
              <a:bodyPr/>
              <a:lstStyle/>
              <a:p>
                <a:endParaRPr lang="fr-FR"/>
              </a:p>
            </p:txBody>
          </p:sp>
          <p:sp>
            <p:nvSpPr>
              <p:cNvPr id="1386" name="Freeform 183"/>
              <p:cNvSpPr>
                <a:spLocks noChangeAspect="1"/>
              </p:cNvSpPr>
              <p:nvPr/>
            </p:nvSpPr>
            <p:spPr bwMode="auto">
              <a:xfrm>
                <a:off x="3594" y="6560"/>
                <a:ext cx="15" cy="15"/>
              </a:xfrm>
              <a:custGeom>
                <a:avLst/>
                <a:gdLst/>
                <a:ahLst/>
                <a:cxnLst>
                  <a:cxn ang="0">
                    <a:pos x="15" y="15"/>
                  </a:cxn>
                  <a:cxn ang="0">
                    <a:pos x="0" y="15"/>
                  </a:cxn>
                  <a:cxn ang="0">
                    <a:pos x="0" y="15"/>
                  </a:cxn>
                  <a:cxn ang="0">
                    <a:pos x="15" y="15"/>
                  </a:cxn>
                  <a:cxn ang="0">
                    <a:pos x="15" y="0"/>
                  </a:cxn>
                  <a:cxn ang="0">
                    <a:pos x="15" y="0"/>
                  </a:cxn>
                  <a:cxn ang="0">
                    <a:pos x="15" y="15"/>
                  </a:cxn>
                  <a:cxn ang="0">
                    <a:pos x="15" y="15"/>
                  </a:cxn>
                  <a:cxn ang="0">
                    <a:pos x="15" y="15"/>
                  </a:cxn>
                </a:cxnLst>
                <a:rect l="0" t="0" r="r" b="b"/>
                <a:pathLst>
                  <a:path w="15" h="15">
                    <a:moveTo>
                      <a:pt x="15" y="15"/>
                    </a:moveTo>
                    <a:lnTo>
                      <a:pt x="0" y="15"/>
                    </a:lnTo>
                    <a:lnTo>
                      <a:pt x="0" y="15"/>
                    </a:lnTo>
                    <a:lnTo>
                      <a:pt x="15" y="15"/>
                    </a:lnTo>
                    <a:lnTo>
                      <a:pt x="15" y="0"/>
                    </a:lnTo>
                    <a:lnTo>
                      <a:pt x="15" y="0"/>
                    </a:lnTo>
                    <a:lnTo>
                      <a:pt x="15" y="15"/>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387" name="Line 184"/>
              <p:cNvSpPr>
                <a:spLocks noChangeAspect="1" noChangeShapeType="1"/>
              </p:cNvSpPr>
              <p:nvPr/>
            </p:nvSpPr>
            <p:spPr bwMode="auto">
              <a:xfrm>
                <a:off x="3624" y="6590"/>
                <a:ext cx="30" cy="1"/>
              </a:xfrm>
              <a:prstGeom prst="line">
                <a:avLst/>
              </a:prstGeom>
              <a:noFill/>
              <a:ln w="9525">
                <a:solidFill>
                  <a:srgbClr val="000000"/>
                </a:solidFill>
                <a:round/>
                <a:headEnd/>
                <a:tailEnd/>
              </a:ln>
            </p:spPr>
            <p:txBody>
              <a:bodyPr/>
              <a:lstStyle/>
              <a:p>
                <a:endParaRPr lang="fr-FR"/>
              </a:p>
            </p:txBody>
          </p:sp>
          <p:sp>
            <p:nvSpPr>
              <p:cNvPr id="1388" name="Line 185"/>
              <p:cNvSpPr>
                <a:spLocks noChangeAspect="1" noChangeShapeType="1"/>
              </p:cNvSpPr>
              <p:nvPr/>
            </p:nvSpPr>
            <p:spPr bwMode="auto">
              <a:xfrm>
                <a:off x="3654" y="6590"/>
                <a:ext cx="15" cy="30"/>
              </a:xfrm>
              <a:prstGeom prst="line">
                <a:avLst/>
              </a:prstGeom>
              <a:noFill/>
              <a:ln w="9525">
                <a:solidFill>
                  <a:srgbClr val="000000"/>
                </a:solidFill>
                <a:round/>
                <a:headEnd/>
                <a:tailEnd/>
              </a:ln>
            </p:spPr>
            <p:txBody>
              <a:bodyPr/>
              <a:lstStyle/>
              <a:p>
                <a:endParaRPr lang="fr-FR"/>
              </a:p>
            </p:txBody>
          </p:sp>
          <p:sp>
            <p:nvSpPr>
              <p:cNvPr id="1389" name="Line 186"/>
              <p:cNvSpPr>
                <a:spLocks noChangeAspect="1" noChangeShapeType="1"/>
              </p:cNvSpPr>
              <p:nvPr/>
            </p:nvSpPr>
            <p:spPr bwMode="auto">
              <a:xfrm>
                <a:off x="3669" y="6620"/>
                <a:ext cx="30" cy="1"/>
              </a:xfrm>
              <a:prstGeom prst="line">
                <a:avLst/>
              </a:prstGeom>
              <a:noFill/>
              <a:ln w="9525">
                <a:solidFill>
                  <a:srgbClr val="000000"/>
                </a:solidFill>
                <a:round/>
                <a:headEnd/>
                <a:tailEnd/>
              </a:ln>
            </p:spPr>
            <p:txBody>
              <a:bodyPr/>
              <a:lstStyle/>
              <a:p>
                <a:endParaRPr lang="fr-FR"/>
              </a:p>
            </p:txBody>
          </p:sp>
          <p:sp>
            <p:nvSpPr>
              <p:cNvPr id="1390" name="Line 187"/>
              <p:cNvSpPr>
                <a:spLocks noChangeAspect="1" noChangeShapeType="1"/>
              </p:cNvSpPr>
              <p:nvPr/>
            </p:nvSpPr>
            <p:spPr bwMode="auto">
              <a:xfrm>
                <a:off x="3699" y="6620"/>
                <a:ext cx="15" cy="15"/>
              </a:xfrm>
              <a:prstGeom prst="line">
                <a:avLst/>
              </a:prstGeom>
              <a:noFill/>
              <a:ln w="9525">
                <a:solidFill>
                  <a:srgbClr val="000000"/>
                </a:solidFill>
                <a:round/>
                <a:headEnd/>
                <a:tailEnd/>
              </a:ln>
            </p:spPr>
            <p:txBody>
              <a:bodyPr/>
              <a:lstStyle/>
              <a:p>
                <a:endParaRPr lang="fr-FR"/>
              </a:p>
            </p:txBody>
          </p:sp>
          <p:sp>
            <p:nvSpPr>
              <p:cNvPr id="1391" name="Line 188"/>
              <p:cNvSpPr>
                <a:spLocks noChangeAspect="1" noChangeShapeType="1"/>
              </p:cNvSpPr>
              <p:nvPr/>
            </p:nvSpPr>
            <p:spPr bwMode="auto">
              <a:xfrm>
                <a:off x="3729" y="6650"/>
                <a:ext cx="30" cy="1"/>
              </a:xfrm>
              <a:prstGeom prst="line">
                <a:avLst/>
              </a:prstGeom>
              <a:noFill/>
              <a:ln w="9525">
                <a:solidFill>
                  <a:srgbClr val="000000"/>
                </a:solidFill>
                <a:round/>
                <a:headEnd/>
                <a:tailEnd/>
              </a:ln>
            </p:spPr>
            <p:txBody>
              <a:bodyPr/>
              <a:lstStyle/>
              <a:p>
                <a:endParaRPr lang="fr-FR"/>
              </a:p>
            </p:txBody>
          </p:sp>
          <p:sp>
            <p:nvSpPr>
              <p:cNvPr id="1392" name="Line 189"/>
              <p:cNvSpPr>
                <a:spLocks noChangeAspect="1" noChangeShapeType="1"/>
              </p:cNvSpPr>
              <p:nvPr/>
            </p:nvSpPr>
            <p:spPr bwMode="auto">
              <a:xfrm>
                <a:off x="3759" y="6650"/>
                <a:ext cx="15" cy="15"/>
              </a:xfrm>
              <a:prstGeom prst="line">
                <a:avLst/>
              </a:prstGeom>
              <a:noFill/>
              <a:ln w="9525">
                <a:solidFill>
                  <a:srgbClr val="000000"/>
                </a:solidFill>
                <a:round/>
                <a:headEnd/>
                <a:tailEnd/>
              </a:ln>
            </p:spPr>
            <p:txBody>
              <a:bodyPr/>
              <a:lstStyle/>
              <a:p>
                <a:endParaRPr lang="fr-FR"/>
              </a:p>
            </p:txBody>
          </p:sp>
          <p:sp>
            <p:nvSpPr>
              <p:cNvPr id="1393" name="Oval 190"/>
              <p:cNvSpPr>
                <a:spLocks noChangeAspect="1" noChangeArrowheads="1"/>
              </p:cNvSpPr>
              <p:nvPr/>
            </p:nvSpPr>
            <p:spPr bwMode="auto">
              <a:xfrm>
                <a:off x="3564" y="6515"/>
                <a:ext cx="30" cy="45"/>
              </a:xfrm>
              <a:prstGeom prst="ellipse">
                <a:avLst/>
              </a:prstGeom>
              <a:solidFill>
                <a:srgbClr val="000000"/>
              </a:solidFill>
              <a:ln w="9525">
                <a:noFill/>
                <a:round/>
                <a:headEnd/>
                <a:tailEnd/>
              </a:ln>
            </p:spPr>
            <p:txBody>
              <a:bodyPr/>
              <a:lstStyle/>
              <a:p>
                <a:endParaRPr lang="fr-FR"/>
              </a:p>
            </p:txBody>
          </p:sp>
          <p:sp>
            <p:nvSpPr>
              <p:cNvPr id="1394" name="Oval 191"/>
              <p:cNvSpPr>
                <a:spLocks noChangeAspect="1" noChangeArrowheads="1"/>
              </p:cNvSpPr>
              <p:nvPr/>
            </p:nvSpPr>
            <p:spPr bwMode="auto">
              <a:xfrm>
                <a:off x="3564" y="6515"/>
                <a:ext cx="30" cy="45"/>
              </a:xfrm>
              <a:prstGeom prst="ellipse">
                <a:avLst/>
              </a:prstGeom>
              <a:noFill/>
              <a:ln w="9525">
                <a:solidFill>
                  <a:srgbClr val="000000"/>
                </a:solidFill>
                <a:round/>
                <a:headEnd/>
                <a:tailEnd/>
              </a:ln>
            </p:spPr>
            <p:txBody>
              <a:bodyPr/>
              <a:lstStyle/>
              <a:p>
                <a:endParaRPr lang="fr-FR"/>
              </a:p>
            </p:txBody>
          </p:sp>
          <p:sp>
            <p:nvSpPr>
              <p:cNvPr id="1395" name="Line 192"/>
              <p:cNvSpPr>
                <a:spLocks noChangeAspect="1" noChangeShapeType="1"/>
              </p:cNvSpPr>
              <p:nvPr/>
            </p:nvSpPr>
            <p:spPr bwMode="auto">
              <a:xfrm>
                <a:off x="3534" y="6515"/>
                <a:ext cx="30" cy="1"/>
              </a:xfrm>
              <a:prstGeom prst="line">
                <a:avLst/>
              </a:prstGeom>
              <a:noFill/>
              <a:ln w="9525">
                <a:solidFill>
                  <a:srgbClr val="000000"/>
                </a:solidFill>
                <a:round/>
                <a:headEnd/>
                <a:tailEnd/>
              </a:ln>
            </p:spPr>
            <p:txBody>
              <a:bodyPr/>
              <a:lstStyle/>
              <a:p>
                <a:endParaRPr lang="fr-FR"/>
              </a:p>
            </p:txBody>
          </p:sp>
          <p:sp>
            <p:nvSpPr>
              <p:cNvPr id="1396" name="Line 193"/>
              <p:cNvSpPr>
                <a:spLocks noChangeAspect="1" noChangeShapeType="1"/>
              </p:cNvSpPr>
              <p:nvPr/>
            </p:nvSpPr>
            <p:spPr bwMode="auto">
              <a:xfrm flipV="1">
                <a:off x="3534" y="6485"/>
                <a:ext cx="1" cy="30"/>
              </a:xfrm>
              <a:prstGeom prst="line">
                <a:avLst/>
              </a:prstGeom>
              <a:noFill/>
              <a:ln w="9525">
                <a:solidFill>
                  <a:srgbClr val="000000"/>
                </a:solidFill>
                <a:round/>
                <a:headEnd/>
                <a:tailEnd/>
              </a:ln>
            </p:spPr>
            <p:txBody>
              <a:bodyPr/>
              <a:lstStyle/>
              <a:p>
                <a:endParaRPr lang="fr-FR"/>
              </a:p>
            </p:txBody>
          </p:sp>
          <p:sp>
            <p:nvSpPr>
              <p:cNvPr id="1397" name="Line 194"/>
              <p:cNvSpPr>
                <a:spLocks noChangeAspect="1" noChangeShapeType="1"/>
              </p:cNvSpPr>
              <p:nvPr/>
            </p:nvSpPr>
            <p:spPr bwMode="auto">
              <a:xfrm>
                <a:off x="3504" y="6456"/>
                <a:ext cx="30" cy="15"/>
              </a:xfrm>
              <a:prstGeom prst="line">
                <a:avLst/>
              </a:prstGeom>
              <a:noFill/>
              <a:ln w="9525">
                <a:solidFill>
                  <a:srgbClr val="000000"/>
                </a:solidFill>
                <a:round/>
                <a:headEnd/>
                <a:tailEnd/>
              </a:ln>
            </p:spPr>
            <p:txBody>
              <a:bodyPr/>
              <a:lstStyle/>
              <a:p>
                <a:endParaRPr lang="fr-FR"/>
              </a:p>
            </p:txBody>
          </p:sp>
          <p:sp>
            <p:nvSpPr>
              <p:cNvPr id="1398" name="Line 195"/>
              <p:cNvSpPr>
                <a:spLocks noChangeAspect="1" noChangeShapeType="1"/>
              </p:cNvSpPr>
              <p:nvPr/>
            </p:nvSpPr>
            <p:spPr bwMode="auto">
              <a:xfrm flipV="1">
                <a:off x="3504" y="6426"/>
                <a:ext cx="15" cy="30"/>
              </a:xfrm>
              <a:prstGeom prst="line">
                <a:avLst/>
              </a:prstGeom>
              <a:noFill/>
              <a:ln w="9525">
                <a:solidFill>
                  <a:srgbClr val="000000"/>
                </a:solidFill>
                <a:round/>
                <a:headEnd/>
                <a:tailEnd/>
              </a:ln>
            </p:spPr>
            <p:txBody>
              <a:bodyPr/>
              <a:lstStyle/>
              <a:p>
                <a:endParaRPr lang="fr-FR"/>
              </a:p>
            </p:txBody>
          </p:sp>
          <p:sp>
            <p:nvSpPr>
              <p:cNvPr id="1399" name="Line 196"/>
              <p:cNvSpPr>
                <a:spLocks noChangeAspect="1" noChangeShapeType="1"/>
              </p:cNvSpPr>
              <p:nvPr/>
            </p:nvSpPr>
            <p:spPr bwMode="auto">
              <a:xfrm>
                <a:off x="3474" y="6411"/>
                <a:ext cx="30" cy="15"/>
              </a:xfrm>
              <a:prstGeom prst="line">
                <a:avLst/>
              </a:prstGeom>
              <a:noFill/>
              <a:ln w="9525">
                <a:solidFill>
                  <a:srgbClr val="000000"/>
                </a:solidFill>
                <a:round/>
                <a:headEnd/>
                <a:tailEnd/>
              </a:ln>
            </p:spPr>
            <p:txBody>
              <a:bodyPr/>
              <a:lstStyle/>
              <a:p>
                <a:endParaRPr lang="fr-FR"/>
              </a:p>
            </p:txBody>
          </p:sp>
          <p:sp>
            <p:nvSpPr>
              <p:cNvPr id="1400" name="Line 197"/>
              <p:cNvSpPr>
                <a:spLocks noChangeAspect="1" noChangeShapeType="1"/>
              </p:cNvSpPr>
              <p:nvPr/>
            </p:nvSpPr>
            <p:spPr bwMode="auto">
              <a:xfrm flipV="1">
                <a:off x="3474" y="6381"/>
                <a:ext cx="15" cy="30"/>
              </a:xfrm>
              <a:prstGeom prst="line">
                <a:avLst/>
              </a:prstGeom>
              <a:noFill/>
              <a:ln w="9525">
                <a:solidFill>
                  <a:srgbClr val="000000"/>
                </a:solidFill>
                <a:round/>
                <a:headEnd/>
                <a:tailEnd/>
              </a:ln>
            </p:spPr>
            <p:txBody>
              <a:bodyPr/>
              <a:lstStyle/>
              <a:p>
                <a:endParaRPr lang="fr-FR"/>
              </a:p>
            </p:txBody>
          </p:sp>
        </p:grpSp>
        <p:grpSp>
          <p:nvGrpSpPr>
            <p:cNvPr id="24" name="Group 198"/>
            <p:cNvGrpSpPr>
              <a:grpSpLocks noChangeAspect="1"/>
            </p:cNvGrpSpPr>
            <p:nvPr/>
          </p:nvGrpSpPr>
          <p:grpSpPr bwMode="auto">
            <a:xfrm>
              <a:off x="439" y="2751"/>
              <a:ext cx="174" cy="203"/>
              <a:chOff x="3354" y="7502"/>
              <a:chExt cx="435" cy="433"/>
            </a:xfrm>
          </p:grpSpPr>
          <p:sp>
            <p:nvSpPr>
              <p:cNvPr id="1209" name="Freeform 199"/>
              <p:cNvSpPr>
                <a:spLocks noChangeAspect="1"/>
              </p:cNvSpPr>
              <p:nvPr/>
            </p:nvSpPr>
            <p:spPr bwMode="auto">
              <a:xfrm>
                <a:off x="3594" y="7711"/>
                <a:ext cx="15" cy="15"/>
              </a:xfrm>
              <a:custGeom>
                <a:avLst/>
                <a:gdLst/>
                <a:ahLst/>
                <a:cxnLst>
                  <a:cxn ang="0">
                    <a:pos x="15" y="15"/>
                  </a:cxn>
                  <a:cxn ang="0">
                    <a:pos x="0" y="15"/>
                  </a:cxn>
                  <a:cxn ang="0">
                    <a:pos x="0" y="0"/>
                  </a:cxn>
                  <a:cxn ang="0">
                    <a:pos x="0" y="0"/>
                  </a:cxn>
                  <a:cxn ang="0">
                    <a:pos x="15" y="0"/>
                  </a:cxn>
                  <a:cxn ang="0">
                    <a:pos x="15" y="0"/>
                  </a:cxn>
                  <a:cxn ang="0">
                    <a:pos x="15" y="0"/>
                  </a:cxn>
                  <a:cxn ang="0">
                    <a:pos x="15" y="15"/>
                  </a:cxn>
                  <a:cxn ang="0">
                    <a:pos x="15" y="15"/>
                  </a:cxn>
                </a:cxnLst>
                <a:rect l="0" t="0" r="r" b="b"/>
                <a:pathLst>
                  <a:path w="15" h="15">
                    <a:moveTo>
                      <a:pt x="15" y="15"/>
                    </a:moveTo>
                    <a:lnTo>
                      <a:pt x="0" y="15"/>
                    </a:lnTo>
                    <a:lnTo>
                      <a:pt x="0" y="0"/>
                    </a:lnTo>
                    <a:lnTo>
                      <a:pt x="0" y="0"/>
                    </a:lnTo>
                    <a:lnTo>
                      <a:pt x="15" y="0"/>
                    </a:lnTo>
                    <a:lnTo>
                      <a:pt x="15" y="0"/>
                    </a:lnTo>
                    <a:lnTo>
                      <a:pt x="15" y="0"/>
                    </a:lnTo>
                    <a:lnTo>
                      <a:pt x="15" y="15"/>
                    </a:lnTo>
                    <a:lnTo>
                      <a:pt x="15" y="15"/>
                    </a:lnTo>
                    <a:close/>
                  </a:path>
                </a:pathLst>
              </a:custGeom>
              <a:solidFill>
                <a:srgbClr val="000000"/>
              </a:solidFill>
              <a:ln w="9525">
                <a:noFill/>
                <a:round/>
                <a:headEnd/>
                <a:tailEnd/>
              </a:ln>
            </p:spPr>
            <p:txBody>
              <a:bodyPr/>
              <a:lstStyle/>
              <a:p>
                <a:endParaRPr lang="fr-FR"/>
              </a:p>
            </p:txBody>
          </p:sp>
          <p:sp>
            <p:nvSpPr>
              <p:cNvPr id="1210" name="Freeform 200"/>
              <p:cNvSpPr>
                <a:spLocks noChangeAspect="1"/>
              </p:cNvSpPr>
              <p:nvPr/>
            </p:nvSpPr>
            <p:spPr bwMode="auto">
              <a:xfrm>
                <a:off x="3594" y="7711"/>
                <a:ext cx="15" cy="15"/>
              </a:xfrm>
              <a:custGeom>
                <a:avLst/>
                <a:gdLst/>
                <a:ahLst/>
                <a:cxnLst>
                  <a:cxn ang="0">
                    <a:pos x="15" y="15"/>
                  </a:cxn>
                  <a:cxn ang="0">
                    <a:pos x="0" y="15"/>
                  </a:cxn>
                  <a:cxn ang="0">
                    <a:pos x="0" y="0"/>
                  </a:cxn>
                  <a:cxn ang="0">
                    <a:pos x="0" y="0"/>
                  </a:cxn>
                  <a:cxn ang="0">
                    <a:pos x="15" y="0"/>
                  </a:cxn>
                  <a:cxn ang="0">
                    <a:pos x="15" y="0"/>
                  </a:cxn>
                  <a:cxn ang="0">
                    <a:pos x="15" y="0"/>
                  </a:cxn>
                  <a:cxn ang="0">
                    <a:pos x="15" y="15"/>
                  </a:cxn>
                  <a:cxn ang="0">
                    <a:pos x="15" y="15"/>
                  </a:cxn>
                </a:cxnLst>
                <a:rect l="0" t="0" r="r" b="b"/>
                <a:pathLst>
                  <a:path w="15" h="15">
                    <a:moveTo>
                      <a:pt x="15" y="15"/>
                    </a:moveTo>
                    <a:lnTo>
                      <a:pt x="0" y="15"/>
                    </a:lnTo>
                    <a:lnTo>
                      <a:pt x="0" y="0"/>
                    </a:lnTo>
                    <a:lnTo>
                      <a:pt x="0" y="0"/>
                    </a:lnTo>
                    <a:lnTo>
                      <a:pt x="15" y="0"/>
                    </a:lnTo>
                    <a:lnTo>
                      <a:pt x="15" y="0"/>
                    </a:lnTo>
                    <a:lnTo>
                      <a:pt x="15"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211" name="Line 201"/>
              <p:cNvSpPr>
                <a:spLocks noChangeAspect="1" noChangeShapeType="1"/>
              </p:cNvSpPr>
              <p:nvPr/>
            </p:nvSpPr>
            <p:spPr bwMode="auto">
              <a:xfrm flipV="1">
                <a:off x="3624" y="7711"/>
                <a:ext cx="30" cy="15"/>
              </a:xfrm>
              <a:prstGeom prst="line">
                <a:avLst/>
              </a:prstGeom>
              <a:noFill/>
              <a:ln w="9525">
                <a:solidFill>
                  <a:srgbClr val="000000"/>
                </a:solidFill>
                <a:round/>
                <a:headEnd/>
                <a:tailEnd/>
              </a:ln>
            </p:spPr>
            <p:txBody>
              <a:bodyPr/>
              <a:lstStyle/>
              <a:p>
                <a:endParaRPr lang="fr-FR"/>
              </a:p>
            </p:txBody>
          </p:sp>
          <p:sp>
            <p:nvSpPr>
              <p:cNvPr id="1212" name="Line 202"/>
              <p:cNvSpPr>
                <a:spLocks noChangeAspect="1" noChangeShapeType="1"/>
              </p:cNvSpPr>
              <p:nvPr/>
            </p:nvSpPr>
            <p:spPr bwMode="auto">
              <a:xfrm>
                <a:off x="3654" y="7711"/>
                <a:ext cx="15" cy="15"/>
              </a:xfrm>
              <a:prstGeom prst="line">
                <a:avLst/>
              </a:prstGeom>
              <a:noFill/>
              <a:ln w="9525">
                <a:solidFill>
                  <a:srgbClr val="000000"/>
                </a:solidFill>
                <a:round/>
                <a:headEnd/>
                <a:tailEnd/>
              </a:ln>
            </p:spPr>
            <p:txBody>
              <a:bodyPr/>
              <a:lstStyle/>
              <a:p>
                <a:endParaRPr lang="fr-FR"/>
              </a:p>
            </p:txBody>
          </p:sp>
          <p:sp>
            <p:nvSpPr>
              <p:cNvPr id="1213" name="Line 203"/>
              <p:cNvSpPr>
                <a:spLocks noChangeAspect="1" noChangeShapeType="1"/>
              </p:cNvSpPr>
              <p:nvPr/>
            </p:nvSpPr>
            <p:spPr bwMode="auto">
              <a:xfrm flipV="1">
                <a:off x="3684" y="7711"/>
                <a:ext cx="15" cy="15"/>
              </a:xfrm>
              <a:prstGeom prst="line">
                <a:avLst/>
              </a:prstGeom>
              <a:noFill/>
              <a:ln w="9525">
                <a:solidFill>
                  <a:srgbClr val="000000"/>
                </a:solidFill>
                <a:round/>
                <a:headEnd/>
                <a:tailEnd/>
              </a:ln>
            </p:spPr>
            <p:txBody>
              <a:bodyPr/>
              <a:lstStyle/>
              <a:p>
                <a:endParaRPr lang="fr-FR"/>
              </a:p>
            </p:txBody>
          </p:sp>
          <p:sp>
            <p:nvSpPr>
              <p:cNvPr id="1214" name="Line 204"/>
              <p:cNvSpPr>
                <a:spLocks noChangeAspect="1" noChangeShapeType="1"/>
              </p:cNvSpPr>
              <p:nvPr/>
            </p:nvSpPr>
            <p:spPr bwMode="auto">
              <a:xfrm>
                <a:off x="3699" y="7711"/>
                <a:ext cx="30" cy="15"/>
              </a:xfrm>
              <a:prstGeom prst="line">
                <a:avLst/>
              </a:prstGeom>
              <a:noFill/>
              <a:ln w="9525">
                <a:solidFill>
                  <a:srgbClr val="000000"/>
                </a:solidFill>
                <a:round/>
                <a:headEnd/>
                <a:tailEnd/>
              </a:ln>
            </p:spPr>
            <p:txBody>
              <a:bodyPr/>
              <a:lstStyle/>
              <a:p>
                <a:endParaRPr lang="fr-FR"/>
              </a:p>
            </p:txBody>
          </p:sp>
          <p:sp>
            <p:nvSpPr>
              <p:cNvPr id="1215" name="Line 205"/>
              <p:cNvSpPr>
                <a:spLocks noChangeAspect="1" noChangeShapeType="1"/>
              </p:cNvSpPr>
              <p:nvPr/>
            </p:nvSpPr>
            <p:spPr bwMode="auto">
              <a:xfrm flipV="1">
                <a:off x="3744" y="7711"/>
                <a:ext cx="15" cy="15"/>
              </a:xfrm>
              <a:prstGeom prst="line">
                <a:avLst/>
              </a:prstGeom>
              <a:noFill/>
              <a:ln w="9525">
                <a:solidFill>
                  <a:srgbClr val="000000"/>
                </a:solidFill>
                <a:round/>
                <a:headEnd/>
                <a:tailEnd/>
              </a:ln>
            </p:spPr>
            <p:txBody>
              <a:bodyPr/>
              <a:lstStyle/>
              <a:p>
                <a:endParaRPr lang="fr-FR"/>
              </a:p>
            </p:txBody>
          </p:sp>
          <p:sp>
            <p:nvSpPr>
              <p:cNvPr id="1216" name="Line 206"/>
              <p:cNvSpPr>
                <a:spLocks noChangeAspect="1" noChangeShapeType="1"/>
              </p:cNvSpPr>
              <p:nvPr/>
            </p:nvSpPr>
            <p:spPr bwMode="auto">
              <a:xfrm>
                <a:off x="3759" y="7711"/>
                <a:ext cx="30" cy="15"/>
              </a:xfrm>
              <a:prstGeom prst="line">
                <a:avLst/>
              </a:prstGeom>
              <a:noFill/>
              <a:ln w="9525">
                <a:solidFill>
                  <a:srgbClr val="000000"/>
                </a:solidFill>
                <a:round/>
                <a:headEnd/>
                <a:tailEnd/>
              </a:ln>
            </p:spPr>
            <p:txBody>
              <a:bodyPr/>
              <a:lstStyle/>
              <a:p>
                <a:endParaRPr lang="fr-FR"/>
              </a:p>
            </p:txBody>
          </p:sp>
          <p:sp>
            <p:nvSpPr>
              <p:cNvPr id="1217" name="Freeform 207"/>
              <p:cNvSpPr>
                <a:spLocks noChangeAspect="1"/>
              </p:cNvSpPr>
              <p:nvPr/>
            </p:nvSpPr>
            <p:spPr bwMode="auto">
              <a:xfrm>
                <a:off x="3564" y="7741"/>
                <a:ext cx="15" cy="15"/>
              </a:xfrm>
              <a:custGeom>
                <a:avLst/>
                <a:gdLst/>
                <a:ahLst/>
                <a:cxnLst>
                  <a:cxn ang="0">
                    <a:pos x="0" y="0"/>
                  </a:cxn>
                  <a:cxn ang="0">
                    <a:pos x="0" y="0"/>
                  </a:cxn>
                  <a:cxn ang="0">
                    <a:pos x="0" y="0"/>
                  </a:cxn>
                  <a:cxn ang="0">
                    <a:pos x="15" y="0"/>
                  </a:cxn>
                  <a:cxn ang="0">
                    <a:pos x="15" y="0"/>
                  </a:cxn>
                  <a:cxn ang="0">
                    <a:pos x="15" y="15"/>
                  </a:cxn>
                  <a:cxn ang="0">
                    <a:pos x="0" y="15"/>
                  </a:cxn>
                  <a:cxn ang="0">
                    <a:pos x="0" y="15"/>
                  </a:cxn>
                  <a:cxn ang="0">
                    <a:pos x="0" y="0"/>
                  </a:cxn>
                </a:cxnLst>
                <a:rect l="0" t="0" r="r" b="b"/>
                <a:pathLst>
                  <a:path w="15" h="15">
                    <a:moveTo>
                      <a:pt x="0" y="0"/>
                    </a:moveTo>
                    <a:lnTo>
                      <a:pt x="0" y="0"/>
                    </a:lnTo>
                    <a:lnTo>
                      <a:pt x="0" y="0"/>
                    </a:lnTo>
                    <a:lnTo>
                      <a:pt x="15" y="0"/>
                    </a:lnTo>
                    <a:lnTo>
                      <a:pt x="15" y="0"/>
                    </a:lnTo>
                    <a:lnTo>
                      <a:pt x="15" y="15"/>
                    </a:lnTo>
                    <a:lnTo>
                      <a:pt x="0" y="15"/>
                    </a:lnTo>
                    <a:lnTo>
                      <a:pt x="0" y="15"/>
                    </a:lnTo>
                    <a:lnTo>
                      <a:pt x="0" y="0"/>
                    </a:lnTo>
                    <a:close/>
                  </a:path>
                </a:pathLst>
              </a:custGeom>
              <a:solidFill>
                <a:srgbClr val="000000"/>
              </a:solidFill>
              <a:ln w="9525">
                <a:noFill/>
                <a:round/>
                <a:headEnd/>
                <a:tailEnd/>
              </a:ln>
            </p:spPr>
            <p:txBody>
              <a:bodyPr/>
              <a:lstStyle/>
              <a:p>
                <a:endParaRPr lang="fr-FR"/>
              </a:p>
            </p:txBody>
          </p:sp>
          <p:sp>
            <p:nvSpPr>
              <p:cNvPr id="1218" name="Freeform 208"/>
              <p:cNvSpPr>
                <a:spLocks noChangeAspect="1"/>
              </p:cNvSpPr>
              <p:nvPr/>
            </p:nvSpPr>
            <p:spPr bwMode="auto">
              <a:xfrm>
                <a:off x="3564" y="7741"/>
                <a:ext cx="15" cy="15"/>
              </a:xfrm>
              <a:custGeom>
                <a:avLst/>
                <a:gdLst/>
                <a:ahLst/>
                <a:cxnLst>
                  <a:cxn ang="0">
                    <a:pos x="0" y="0"/>
                  </a:cxn>
                  <a:cxn ang="0">
                    <a:pos x="0" y="0"/>
                  </a:cxn>
                  <a:cxn ang="0">
                    <a:pos x="0" y="0"/>
                  </a:cxn>
                  <a:cxn ang="0">
                    <a:pos x="15" y="0"/>
                  </a:cxn>
                  <a:cxn ang="0">
                    <a:pos x="15" y="0"/>
                  </a:cxn>
                  <a:cxn ang="0">
                    <a:pos x="15" y="15"/>
                  </a:cxn>
                  <a:cxn ang="0">
                    <a:pos x="0" y="15"/>
                  </a:cxn>
                  <a:cxn ang="0">
                    <a:pos x="0" y="15"/>
                  </a:cxn>
                  <a:cxn ang="0">
                    <a:pos x="0" y="0"/>
                  </a:cxn>
                </a:cxnLst>
                <a:rect l="0" t="0" r="r" b="b"/>
                <a:pathLst>
                  <a:path w="15" h="15">
                    <a:moveTo>
                      <a:pt x="0" y="0"/>
                    </a:moveTo>
                    <a:lnTo>
                      <a:pt x="0" y="0"/>
                    </a:lnTo>
                    <a:lnTo>
                      <a:pt x="0" y="0"/>
                    </a:lnTo>
                    <a:lnTo>
                      <a:pt x="15" y="0"/>
                    </a:lnTo>
                    <a:lnTo>
                      <a:pt x="15" y="0"/>
                    </a:lnTo>
                    <a:lnTo>
                      <a:pt x="15" y="15"/>
                    </a:lnTo>
                    <a:lnTo>
                      <a:pt x="0"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1219" name="Line 209"/>
              <p:cNvSpPr>
                <a:spLocks noChangeAspect="1" noChangeShapeType="1"/>
              </p:cNvSpPr>
              <p:nvPr/>
            </p:nvSpPr>
            <p:spPr bwMode="auto">
              <a:xfrm>
                <a:off x="3579" y="7771"/>
                <a:ext cx="15" cy="15"/>
              </a:xfrm>
              <a:prstGeom prst="line">
                <a:avLst/>
              </a:prstGeom>
              <a:noFill/>
              <a:ln w="9525">
                <a:solidFill>
                  <a:srgbClr val="000000"/>
                </a:solidFill>
                <a:round/>
                <a:headEnd/>
                <a:tailEnd/>
              </a:ln>
            </p:spPr>
            <p:txBody>
              <a:bodyPr/>
              <a:lstStyle/>
              <a:p>
                <a:endParaRPr lang="fr-FR"/>
              </a:p>
            </p:txBody>
          </p:sp>
          <p:sp>
            <p:nvSpPr>
              <p:cNvPr id="1220" name="Line 210"/>
              <p:cNvSpPr>
                <a:spLocks noChangeAspect="1" noChangeShapeType="1"/>
              </p:cNvSpPr>
              <p:nvPr/>
            </p:nvSpPr>
            <p:spPr bwMode="auto">
              <a:xfrm flipV="1">
                <a:off x="3579" y="7786"/>
                <a:ext cx="15" cy="30"/>
              </a:xfrm>
              <a:prstGeom prst="line">
                <a:avLst/>
              </a:prstGeom>
              <a:noFill/>
              <a:ln w="9525">
                <a:solidFill>
                  <a:srgbClr val="000000"/>
                </a:solidFill>
                <a:round/>
                <a:headEnd/>
                <a:tailEnd/>
              </a:ln>
            </p:spPr>
            <p:txBody>
              <a:bodyPr/>
              <a:lstStyle/>
              <a:p>
                <a:endParaRPr lang="fr-FR"/>
              </a:p>
            </p:txBody>
          </p:sp>
          <p:sp>
            <p:nvSpPr>
              <p:cNvPr id="1221" name="Line 211"/>
              <p:cNvSpPr>
                <a:spLocks noChangeAspect="1" noChangeShapeType="1"/>
              </p:cNvSpPr>
              <p:nvPr/>
            </p:nvSpPr>
            <p:spPr bwMode="auto">
              <a:xfrm>
                <a:off x="3579" y="7816"/>
                <a:ext cx="15" cy="29"/>
              </a:xfrm>
              <a:prstGeom prst="line">
                <a:avLst/>
              </a:prstGeom>
              <a:noFill/>
              <a:ln w="9525">
                <a:solidFill>
                  <a:srgbClr val="000000"/>
                </a:solidFill>
                <a:round/>
                <a:headEnd/>
                <a:tailEnd/>
              </a:ln>
            </p:spPr>
            <p:txBody>
              <a:bodyPr/>
              <a:lstStyle/>
              <a:p>
                <a:endParaRPr lang="fr-FR"/>
              </a:p>
            </p:txBody>
          </p:sp>
          <p:sp>
            <p:nvSpPr>
              <p:cNvPr id="1222" name="Line 212"/>
              <p:cNvSpPr>
                <a:spLocks noChangeAspect="1" noChangeShapeType="1"/>
              </p:cNvSpPr>
              <p:nvPr/>
            </p:nvSpPr>
            <p:spPr bwMode="auto">
              <a:xfrm flipV="1">
                <a:off x="3564" y="7845"/>
                <a:ext cx="15" cy="30"/>
              </a:xfrm>
              <a:prstGeom prst="line">
                <a:avLst/>
              </a:prstGeom>
              <a:noFill/>
              <a:ln w="9525">
                <a:solidFill>
                  <a:srgbClr val="000000"/>
                </a:solidFill>
                <a:round/>
                <a:headEnd/>
                <a:tailEnd/>
              </a:ln>
            </p:spPr>
            <p:txBody>
              <a:bodyPr/>
              <a:lstStyle/>
              <a:p>
                <a:endParaRPr lang="fr-FR"/>
              </a:p>
            </p:txBody>
          </p:sp>
          <p:sp>
            <p:nvSpPr>
              <p:cNvPr id="1223" name="Line 213"/>
              <p:cNvSpPr>
                <a:spLocks noChangeAspect="1" noChangeShapeType="1"/>
              </p:cNvSpPr>
              <p:nvPr/>
            </p:nvSpPr>
            <p:spPr bwMode="auto">
              <a:xfrm>
                <a:off x="3564" y="7875"/>
                <a:ext cx="15" cy="30"/>
              </a:xfrm>
              <a:prstGeom prst="line">
                <a:avLst/>
              </a:prstGeom>
              <a:noFill/>
              <a:ln w="9525">
                <a:solidFill>
                  <a:srgbClr val="000000"/>
                </a:solidFill>
                <a:round/>
                <a:headEnd/>
                <a:tailEnd/>
              </a:ln>
            </p:spPr>
            <p:txBody>
              <a:bodyPr/>
              <a:lstStyle/>
              <a:p>
                <a:endParaRPr lang="fr-FR"/>
              </a:p>
            </p:txBody>
          </p:sp>
          <p:sp>
            <p:nvSpPr>
              <p:cNvPr id="1224" name="Line 214"/>
              <p:cNvSpPr>
                <a:spLocks noChangeAspect="1" noChangeShapeType="1"/>
              </p:cNvSpPr>
              <p:nvPr/>
            </p:nvSpPr>
            <p:spPr bwMode="auto">
              <a:xfrm flipV="1">
                <a:off x="3564" y="7905"/>
                <a:ext cx="15" cy="30"/>
              </a:xfrm>
              <a:prstGeom prst="line">
                <a:avLst/>
              </a:prstGeom>
              <a:noFill/>
              <a:ln w="9525">
                <a:solidFill>
                  <a:srgbClr val="000000"/>
                </a:solidFill>
                <a:round/>
                <a:headEnd/>
                <a:tailEnd/>
              </a:ln>
            </p:spPr>
            <p:txBody>
              <a:bodyPr/>
              <a:lstStyle/>
              <a:p>
                <a:endParaRPr lang="fr-FR"/>
              </a:p>
            </p:txBody>
          </p:sp>
          <p:sp>
            <p:nvSpPr>
              <p:cNvPr id="1225" name="Freeform 215"/>
              <p:cNvSpPr>
                <a:spLocks noChangeAspect="1"/>
              </p:cNvSpPr>
              <p:nvPr/>
            </p:nvSpPr>
            <p:spPr bwMode="auto">
              <a:xfrm>
                <a:off x="3519" y="7681"/>
                <a:ext cx="15" cy="15"/>
              </a:xfrm>
              <a:custGeom>
                <a:avLst/>
                <a:gdLst/>
                <a:ahLst/>
                <a:cxnLst>
                  <a:cxn ang="0">
                    <a:pos x="15" y="0"/>
                  </a:cxn>
                  <a:cxn ang="0">
                    <a:pos x="15" y="15"/>
                  </a:cxn>
                  <a:cxn ang="0">
                    <a:pos x="15" y="15"/>
                  </a:cxn>
                  <a:cxn ang="0">
                    <a:pos x="15" y="15"/>
                  </a:cxn>
                  <a:cxn ang="0">
                    <a:pos x="0" y="15"/>
                  </a:cxn>
                  <a:cxn ang="0">
                    <a:pos x="0" y="15"/>
                  </a:cxn>
                  <a:cxn ang="0">
                    <a:pos x="15" y="0"/>
                  </a:cxn>
                </a:cxnLst>
                <a:rect l="0" t="0" r="r" b="b"/>
                <a:pathLst>
                  <a:path w="15" h="15">
                    <a:moveTo>
                      <a:pt x="15" y="0"/>
                    </a:moveTo>
                    <a:lnTo>
                      <a:pt x="15" y="15"/>
                    </a:lnTo>
                    <a:lnTo>
                      <a:pt x="15" y="15"/>
                    </a:lnTo>
                    <a:lnTo>
                      <a:pt x="15" y="15"/>
                    </a:lnTo>
                    <a:lnTo>
                      <a:pt x="0" y="15"/>
                    </a:lnTo>
                    <a:lnTo>
                      <a:pt x="0" y="15"/>
                    </a:lnTo>
                    <a:lnTo>
                      <a:pt x="15" y="0"/>
                    </a:lnTo>
                    <a:close/>
                  </a:path>
                </a:pathLst>
              </a:custGeom>
              <a:solidFill>
                <a:srgbClr val="000000"/>
              </a:solidFill>
              <a:ln w="9525">
                <a:noFill/>
                <a:round/>
                <a:headEnd/>
                <a:tailEnd/>
              </a:ln>
            </p:spPr>
            <p:txBody>
              <a:bodyPr/>
              <a:lstStyle/>
              <a:p>
                <a:endParaRPr lang="fr-FR"/>
              </a:p>
            </p:txBody>
          </p:sp>
          <p:sp>
            <p:nvSpPr>
              <p:cNvPr id="1226" name="Freeform 216"/>
              <p:cNvSpPr>
                <a:spLocks noChangeAspect="1"/>
              </p:cNvSpPr>
              <p:nvPr/>
            </p:nvSpPr>
            <p:spPr bwMode="auto">
              <a:xfrm>
                <a:off x="3519" y="7681"/>
                <a:ext cx="15" cy="15"/>
              </a:xfrm>
              <a:custGeom>
                <a:avLst/>
                <a:gdLst/>
                <a:ahLst/>
                <a:cxnLst>
                  <a:cxn ang="0">
                    <a:pos x="15" y="0"/>
                  </a:cxn>
                  <a:cxn ang="0">
                    <a:pos x="15" y="15"/>
                  </a:cxn>
                  <a:cxn ang="0">
                    <a:pos x="15" y="15"/>
                  </a:cxn>
                  <a:cxn ang="0">
                    <a:pos x="15" y="15"/>
                  </a:cxn>
                  <a:cxn ang="0">
                    <a:pos x="0" y="15"/>
                  </a:cxn>
                  <a:cxn ang="0">
                    <a:pos x="0" y="15"/>
                  </a:cxn>
                  <a:cxn ang="0">
                    <a:pos x="15" y="0"/>
                  </a:cxn>
                </a:cxnLst>
                <a:rect l="0" t="0" r="r" b="b"/>
                <a:pathLst>
                  <a:path w="15" h="15">
                    <a:moveTo>
                      <a:pt x="15" y="0"/>
                    </a:moveTo>
                    <a:lnTo>
                      <a:pt x="15" y="15"/>
                    </a:lnTo>
                    <a:lnTo>
                      <a:pt x="15" y="15"/>
                    </a:lnTo>
                    <a:lnTo>
                      <a:pt x="15" y="15"/>
                    </a:lnTo>
                    <a:lnTo>
                      <a:pt x="0" y="15"/>
                    </a:lnTo>
                    <a:lnTo>
                      <a:pt x="0" y="15"/>
                    </a:lnTo>
                    <a:lnTo>
                      <a:pt x="15" y="0"/>
                    </a:lnTo>
                  </a:path>
                </a:pathLst>
              </a:custGeom>
              <a:noFill/>
              <a:ln w="9525">
                <a:solidFill>
                  <a:srgbClr val="000000"/>
                </a:solidFill>
                <a:prstDash val="solid"/>
                <a:round/>
                <a:headEnd/>
                <a:tailEnd/>
              </a:ln>
            </p:spPr>
            <p:txBody>
              <a:bodyPr/>
              <a:lstStyle/>
              <a:p>
                <a:endParaRPr lang="fr-FR"/>
              </a:p>
            </p:txBody>
          </p:sp>
          <p:sp>
            <p:nvSpPr>
              <p:cNvPr id="1227" name="Line 217"/>
              <p:cNvSpPr>
                <a:spLocks noChangeAspect="1" noChangeShapeType="1"/>
              </p:cNvSpPr>
              <p:nvPr/>
            </p:nvSpPr>
            <p:spPr bwMode="auto">
              <a:xfrm>
                <a:off x="3489" y="7696"/>
                <a:ext cx="30" cy="1"/>
              </a:xfrm>
              <a:prstGeom prst="line">
                <a:avLst/>
              </a:prstGeom>
              <a:noFill/>
              <a:ln w="9525">
                <a:solidFill>
                  <a:srgbClr val="000000"/>
                </a:solidFill>
                <a:round/>
                <a:headEnd/>
                <a:tailEnd/>
              </a:ln>
            </p:spPr>
            <p:txBody>
              <a:bodyPr/>
              <a:lstStyle/>
              <a:p>
                <a:endParaRPr lang="fr-FR"/>
              </a:p>
            </p:txBody>
          </p:sp>
          <p:sp>
            <p:nvSpPr>
              <p:cNvPr id="1228" name="Line 218"/>
              <p:cNvSpPr>
                <a:spLocks noChangeAspect="1" noChangeShapeType="1"/>
              </p:cNvSpPr>
              <p:nvPr/>
            </p:nvSpPr>
            <p:spPr bwMode="auto">
              <a:xfrm>
                <a:off x="3489" y="7666"/>
                <a:ext cx="15" cy="30"/>
              </a:xfrm>
              <a:prstGeom prst="line">
                <a:avLst/>
              </a:prstGeom>
              <a:noFill/>
              <a:ln w="9525">
                <a:solidFill>
                  <a:srgbClr val="000000"/>
                </a:solidFill>
                <a:round/>
                <a:headEnd/>
                <a:tailEnd/>
              </a:ln>
            </p:spPr>
            <p:txBody>
              <a:bodyPr/>
              <a:lstStyle/>
              <a:p>
                <a:endParaRPr lang="fr-FR"/>
              </a:p>
            </p:txBody>
          </p:sp>
          <p:sp>
            <p:nvSpPr>
              <p:cNvPr id="1229" name="Line 219"/>
              <p:cNvSpPr>
                <a:spLocks noChangeAspect="1" noChangeShapeType="1"/>
              </p:cNvSpPr>
              <p:nvPr/>
            </p:nvSpPr>
            <p:spPr bwMode="auto">
              <a:xfrm>
                <a:off x="3444" y="7651"/>
                <a:ext cx="30" cy="15"/>
              </a:xfrm>
              <a:prstGeom prst="line">
                <a:avLst/>
              </a:prstGeom>
              <a:noFill/>
              <a:ln w="9525">
                <a:solidFill>
                  <a:srgbClr val="000000"/>
                </a:solidFill>
                <a:round/>
                <a:headEnd/>
                <a:tailEnd/>
              </a:ln>
            </p:spPr>
            <p:txBody>
              <a:bodyPr/>
              <a:lstStyle/>
              <a:p>
                <a:endParaRPr lang="fr-FR"/>
              </a:p>
            </p:txBody>
          </p:sp>
          <p:sp>
            <p:nvSpPr>
              <p:cNvPr id="1230" name="Line 220"/>
              <p:cNvSpPr>
                <a:spLocks noChangeAspect="1" noChangeShapeType="1"/>
              </p:cNvSpPr>
              <p:nvPr/>
            </p:nvSpPr>
            <p:spPr bwMode="auto">
              <a:xfrm>
                <a:off x="3444" y="7636"/>
                <a:ext cx="1" cy="15"/>
              </a:xfrm>
              <a:prstGeom prst="line">
                <a:avLst/>
              </a:prstGeom>
              <a:noFill/>
              <a:ln w="9525">
                <a:solidFill>
                  <a:srgbClr val="000000"/>
                </a:solidFill>
                <a:round/>
                <a:headEnd/>
                <a:tailEnd/>
              </a:ln>
            </p:spPr>
            <p:txBody>
              <a:bodyPr/>
              <a:lstStyle/>
              <a:p>
                <a:endParaRPr lang="fr-FR"/>
              </a:p>
            </p:txBody>
          </p:sp>
          <p:sp>
            <p:nvSpPr>
              <p:cNvPr id="1231" name="Line 221"/>
              <p:cNvSpPr>
                <a:spLocks noChangeAspect="1" noChangeShapeType="1"/>
              </p:cNvSpPr>
              <p:nvPr/>
            </p:nvSpPr>
            <p:spPr bwMode="auto">
              <a:xfrm>
                <a:off x="3399" y="7621"/>
                <a:ext cx="30" cy="15"/>
              </a:xfrm>
              <a:prstGeom prst="line">
                <a:avLst/>
              </a:prstGeom>
              <a:noFill/>
              <a:ln w="9525">
                <a:solidFill>
                  <a:srgbClr val="000000"/>
                </a:solidFill>
                <a:round/>
                <a:headEnd/>
                <a:tailEnd/>
              </a:ln>
            </p:spPr>
            <p:txBody>
              <a:bodyPr/>
              <a:lstStyle/>
              <a:p>
                <a:endParaRPr lang="fr-FR"/>
              </a:p>
            </p:txBody>
          </p:sp>
          <p:sp>
            <p:nvSpPr>
              <p:cNvPr id="1232" name="Line 222"/>
              <p:cNvSpPr>
                <a:spLocks noChangeAspect="1" noChangeShapeType="1"/>
              </p:cNvSpPr>
              <p:nvPr/>
            </p:nvSpPr>
            <p:spPr bwMode="auto">
              <a:xfrm>
                <a:off x="3384" y="7591"/>
                <a:ext cx="15" cy="30"/>
              </a:xfrm>
              <a:prstGeom prst="line">
                <a:avLst/>
              </a:prstGeom>
              <a:noFill/>
              <a:ln w="9525">
                <a:solidFill>
                  <a:srgbClr val="000000"/>
                </a:solidFill>
                <a:round/>
                <a:headEnd/>
                <a:tailEnd/>
              </a:ln>
            </p:spPr>
            <p:txBody>
              <a:bodyPr/>
              <a:lstStyle/>
              <a:p>
                <a:endParaRPr lang="fr-FR"/>
              </a:p>
            </p:txBody>
          </p:sp>
          <p:sp>
            <p:nvSpPr>
              <p:cNvPr id="1233" name="Freeform 223"/>
              <p:cNvSpPr>
                <a:spLocks noChangeAspect="1"/>
              </p:cNvSpPr>
              <p:nvPr/>
            </p:nvSpPr>
            <p:spPr bwMode="auto">
              <a:xfrm>
                <a:off x="3519" y="7726"/>
                <a:ext cx="15" cy="15"/>
              </a:xfrm>
              <a:custGeom>
                <a:avLst/>
                <a:gdLst/>
                <a:ahLst/>
                <a:cxnLst>
                  <a:cxn ang="0">
                    <a:pos x="15" y="0"/>
                  </a:cxn>
                  <a:cxn ang="0">
                    <a:pos x="15" y="0"/>
                  </a:cxn>
                  <a:cxn ang="0">
                    <a:pos x="15" y="0"/>
                  </a:cxn>
                  <a:cxn ang="0">
                    <a:pos x="15" y="15"/>
                  </a:cxn>
                  <a:cxn ang="0">
                    <a:pos x="15" y="15"/>
                  </a:cxn>
                  <a:cxn ang="0">
                    <a:pos x="0" y="15"/>
                  </a:cxn>
                  <a:cxn ang="0">
                    <a:pos x="0" y="0"/>
                  </a:cxn>
                  <a:cxn ang="0">
                    <a:pos x="0" y="0"/>
                  </a:cxn>
                  <a:cxn ang="0">
                    <a:pos x="15" y="0"/>
                  </a:cxn>
                </a:cxnLst>
                <a:rect l="0" t="0" r="r" b="b"/>
                <a:pathLst>
                  <a:path w="15" h="15">
                    <a:moveTo>
                      <a:pt x="15" y="0"/>
                    </a:moveTo>
                    <a:lnTo>
                      <a:pt x="15" y="0"/>
                    </a:lnTo>
                    <a:lnTo>
                      <a:pt x="15" y="0"/>
                    </a:lnTo>
                    <a:lnTo>
                      <a:pt x="15" y="15"/>
                    </a:lnTo>
                    <a:lnTo>
                      <a:pt x="15" y="15"/>
                    </a:lnTo>
                    <a:lnTo>
                      <a:pt x="0" y="15"/>
                    </a:lnTo>
                    <a:lnTo>
                      <a:pt x="0" y="0"/>
                    </a:lnTo>
                    <a:lnTo>
                      <a:pt x="0" y="0"/>
                    </a:lnTo>
                    <a:lnTo>
                      <a:pt x="15" y="0"/>
                    </a:lnTo>
                    <a:close/>
                  </a:path>
                </a:pathLst>
              </a:custGeom>
              <a:solidFill>
                <a:srgbClr val="000000"/>
              </a:solidFill>
              <a:ln w="9525">
                <a:noFill/>
                <a:round/>
                <a:headEnd/>
                <a:tailEnd/>
              </a:ln>
            </p:spPr>
            <p:txBody>
              <a:bodyPr/>
              <a:lstStyle/>
              <a:p>
                <a:endParaRPr lang="fr-FR"/>
              </a:p>
            </p:txBody>
          </p:sp>
          <p:sp>
            <p:nvSpPr>
              <p:cNvPr id="1234" name="Freeform 224"/>
              <p:cNvSpPr>
                <a:spLocks noChangeAspect="1"/>
              </p:cNvSpPr>
              <p:nvPr/>
            </p:nvSpPr>
            <p:spPr bwMode="auto">
              <a:xfrm>
                <a:off x="3519" y="7726"/>
                <a:ext cx="15" cy="15"/>
              </a:xfrm>
              <a:custGeom>
                <a:avLst/>
                <a:gdLst/>
                <a:ahLst/>
                <a:cxnLst>
                  <a:cxn ang="0">
                    <a:pos x="15" y="0"/>
                  </a:cxn>
                  <a:cxn ang="0">
                    <a:pos x="15" y="0"/>
                  </a:cxn>
                  <a:cxn ang="0">
                    <a:pos x="15" y="0"/>
                  </a:cxn>
                  <a:cxn ang="0">
                    <a:pos x="15" y="15"/>
                  </a:cxn>
                  <a:cxn ang="0">
                    <a:pos x="15" y="15"/>
                  </a:cxn>
                  <a:cxn ang="0">
                    <a:pos x="0" y="15"/>
                  </a:cxn>
                  <a:cxn ang="0">
                    <a:pos x="0" y="0"/>
                  </a:cxn>
                  <a:cxn ang="0">
                    <a:pos x="0" y="0"/>
                  </a:cxn>
                  <a:cxn ang="0">
                    <a:pos x="15" y="0"/>
                  </a:cxn>
                </a:cxnLst>
                <a:rect l="0" t="0" r="r" b="b"/>
                <a:pathLst>
                  <a:path w="15" h="15">
                    <a:moveTo>
                      <a:pt x="15" y="0"/>
                    </a:moveTo>
                    <a:lnTo>
                      <a:pt x="15" y="0"/>
                    </a:lnTo>
                    <a:lnTo>
                      <a:pt x="15" y="0"/>
                    </a:lnTo>
                    <a:lnTo>
                      <a:pt x="15" y="15"/>
                    </a:lnTo>
                    <a:lnTo>
                      <a:pt x="15" y="15"/>
                    </a:lnTo>
                    <a:lnTo>
                      <a:pt x="0" y="15"/>
                    </a:lnTo>
                    <a:lnTo>
                      <a:pt x="0" y="0"/>
                    </a:lnTo>
                    <a:lnTo>
                      <a:pt x="0" y="0"/>
                    </a:lnTo>
                    <a:lnTo>
                      <a:pt x="15" y="0"/>
                    </a:lnTo>
                  </a:path>
                </a:pathLst>
              </a:custGeom>
              <a:noFill/>
              <a:ln w="9525">
                <a:solidFill>
                  <a:srgbClr val="000000"/>
                </a:solidFill>
                <a:prstDash val="solid"/>
                <a:round/>
                <a:headEnd/>
                <a:tailEnd/>
              </a:ln>
            </p:spPr>
            <p:txBody>
              <a:bodyPr/>
              <a:lstStyle/>
              <a:p>
                <a:endParaRPr lang="fr-FR"/>
              </a:p>
            </p:txBody>
          </p:sp>
          <p:sp>
            <p:nvSpPr>
              <p:cNvPr id="1235" name="Line 225"/>
              <p:cNvSpPr>
                <a:spLocks noChangeAspect="1" noChangeShapeType="1"/>
              </p:cNvSpPr>
              <p:nvPr/>
            </p:nvSpPr>
            <p:spPr bwMode="auto">
              <a:xfrm flipV="1">
                <a:off x="3504" y="7741"/>
                <a:ext cx="15" cy="30"/>
              </a:xfrm>
              <a:prstGeom prst="line">
                <a:avLst/>
              </a:prstGeom>
              <a:noFill/>
              <a:ln w="9525">
                <a:solidFill>
                  <a:srgbClr val="000000"/>
                </a:solidFill>
                <a:round/>
                <a:headEnd/>
                <a:tailEnd/>
              </a:ln>
            </p:spPr>
            <p:txBody>
              <a:bodyPr/>
              <a:lstStyle/>
              <a:p>
                <a:endParaRPr lang="fr-FR"/>
              </a:p>
            </p:txBody>
          </p:sp>
          <p:sp>
            <p:nvSpPr>
              <p:cNvPr id="1236" name="Line 226"/>
              <p:cNvSpPr>
                <a:spLocks noChangeAspect="1" noChangeShapeType="1"/>
              </p:cNvSpPr>
              <p:nvPr/>
            </p:nvSpPr>
            <p:spPr bwMode="auto">
              <a:xfrm>
                <a:off x="3474" y="7756"/>
                <a:ext cx="30" cy="15"/>
              </a:xfrm>
              <a:prstGeom prst="line">
                <a:avLst/>
              </a:prstGeom>
              <a:noFill/>
              <a:ln w="9525">
                <a:solidFill>
                  <a:srgbClr val="000000"/>
                </a:solidFill>
                <a:round/>
                <a:headEnd/>
                <a:tailEnd/>
              </a:ln>
            </p:spPr>
            <p:txBody>
              <a:bodyPr/>
              <a:lstStyle/>
              <a:p>
                <a:endParaRPr lang="fr-FR"/>
              </a:p>
            </p:txBody>
          </p:sp>
          <p:sp>
            <p:nvSpPr>
              <p:cNvPr id="1237" name="Line 227"/>
              <p:cNvSpPr>
                <a:spLocks noChangeAspect="1" noChangeShapeType="1"/>
              </p:cNvSpPr>
              <p:nvPr/>
            </p:nvSpPr>
            <p:spPr bwMode="auto">
              <a:xfrm flipV="1">
                <a:off x="3459" y="7771"/>
                <a:ext cx="15" cy="15"/>
              </a:xfrm>
              <a:prstGeom prst="line">
                <a:avLst/>
              </a:prstGeom>
              <a:noFill/>
              <a:ln w="9525">
                <a:solidFill>
                  <a:srgbClr val="000000"/>
                </a:solidFill>
                <a:round/>
                <a:headEnd/>
                <a:tailEnd/>
              </a:ln>
            </p:spPr>
            <p:txBody>
              <a:bodyPr/>
              <a:lstStyle/>
              <a:p>
                <a:endParaRPr lang="fr-FR"/>
              </a:p>
            </p:txBody>
          </p:sp>
          <p:sp>
            <p:nvSpPr>
              <p:cNvPr id="1238" name="Line 228"/>
              <p:cNvSpPr>
                <a:spLocks noChangeAspect="1" noChangeShapeType="1"/>
              </p:cNvSpPr>
              <p:nvPr/>
            </p:nvSpPr>
            <p:spPr bwMode="auto">
              <a:xfrm>
                <a:off x="3429" y="7786"/>
                <a:ext cx="30" cy="1"/>
              </a:xfrm>
              <a:prstGeom prst="line">
                <a:avLst/>
              </a:prstGeom>
              <a:noFill/>
              <a:ln w="9525">
                <a:solidFill>
                  <a:srgbClr val="000000"/>
                </a:solidFill>
                <a:round/>
                <a:headEnd/>
                <a:tailEnd/>
              </a:ln>
            </p:spPr>
            <p:txBody>
              <a:bodyPr/>
              <a:lstStyle/>
              <a:p>
                <a:endParaRPr lang="fr-FR"/>
              </a:p>
            </p:txBody>
          </p:sp>
          <p:sp>
            <p:nvSpPr>
              <p:cNvPr id="1239" name="Line 229"/>
              <p:cNvSpPr>
                <a:spLocks noChangeAspect="1" noChangeShapeType="1"/>
              </p:cNvSpPr>
              <p:nvPr/>
            </p:nvSpPr>
            <p:spPr bwMode="auto">
              <a:xfrm flipV="1">
                <a:off x="3414" y="7786"/>
                <a:ext cx="15" cy="30"/>
              </a:xfrm>
              <a:prstGeom prst="line">
                <a:avLst/>
              </a:prstGeom>
              <a:noFill/>
              <a:ln w="9525">
                <a:solidFill>
                  <a:srgbClr val="000000"/>
                </a:solidFill>
                <a:round/>
                <a:headEnd/>
                <a:tailEnd/>
              </a:ln>
            </p:spPr>
            <p:txBody>
              <a:bodyPr/>
              <a:lstStyle/>
              <a:p>
                <a:endParaRPr lang="fr-FR"/>
              </a:p>
            </p:txBody>
          </p:sp>
          <p:sp>
            <p:nvSpPr>
              <p:cNvPr id="1240" name="Line 230"/>
              <p:cNvSpPr>
                <a:spLocks noChangeAspect="1" noChangeShapeType="1"/>
              </p:cNvSpPr>
              <p:nvPr/>
            </p:nvSpPr>
            <p:spPr bwMode="auto">
              <a:xfrm>
                <a:off x="3384" y="7816"/>
                <a:ext cx="30" cy="1"/>
              </a:xfrm>
              <a:prstGeom prst="line">
                <a:avLst/>
              </a:prstGeom>
              <a:noFill/>
              <a:ln w="9525">
                <a:solidFill>
                  <a:srgbClr val="000000"/>
                </a:solidFill>
                <a:round/>
                <a:headEnd/>
                <a:tailEnd/>
              </a:ln>
            </p:spPr>
            <p:txBody>
              <a:bodyPr/>
              <a:lstStyle/>
              <a:p>
                <a:endParaRPr lang="fr-FR"/>
              </a:p>
            </p:txBody>
          </p:sp>
          <p:sp>
            <p:nvSpPr>
              <p:cNvPr id="1241" name="Freeform 231"/>
              <p:cNvSpPr>
                <a:spLocks noChangeAspect="1"/>
              </p:cNvSpPr>
              <p:nvPr/>
            </p:nvSpPr>
            <p:spPr bwMode="auto">
              <a:xfrm>
                <a:off x="3594" y="7696"/>
                <a:ext cx="15" cy="15"/>
              </a:xfrm>
              <a:custGeom>
                <a:avLst/>
                <a:gdLst/>
                <a:ahLst/>
                <a:cxnLst>
                  <a:cxn ang="0">
                    <a:pos x="15" y="15"/>
                  </a:cxn>
                  <a:cxn ang="0">
                    <a:pos x="0" y="15"/>
                  </a:cxn>
                  <a:cxn ang="0">
                    <a:pos x="0" y="15"/>
                  </a:cxn>
                  <a:cxn ang="0">
                    <a:pos x="0" y="0"/>
                  </a:cxn>
                  <a:cxn ang="0">
                    <a:pos x="0" y="0"/>
                  </a:cxn>
                  <a:cxn ang="0">
                    <a:pos x="0" y="0"/>
                  </a:cxn>
                  <a:cxn ang="0">
                    <a:pos x="15" y="0"/>
                  </a:cxn>
                  <a:cxn ang="0">
                    <a:pos x="15" y="0"/>
                  </a:cxn>
                  <a:cxn ang="0">
                    <a:pos x="15" y="15"/>
                  </a:cxn>
                </a:cxnLst>
                <a:rect l="0" t="0" r="r" b="b"/>
                <a:pathLst>
                  <a:path w="15" h="15">
                    <a:moveTo>
                      <a:pt x="15" y="15"/>
                    </a:moveTo>
                    <a:lnTo>
                      <a:pt x="0" y="15"/>
                    </a:lnTo>
                    <a:lnTo>
                      <a:pt x="0" y="15"/>
                    </a:lnTo>
                    <a:lnTo>
                      <a:pt x="0" y="0"/>
                    </a:lnTo>
                    <a:lnTo>
                      <a:pt x="0" y="0"/>
                    </a:lnTo>
                    <a:lnTo>
                      <a:pt x="0" y="0"/>
                    </a:lnTo>
                    <a:lnTo>
                      <a:pt x="15" y="0"/>
                    </a:lnTo>
                    <a:lnTo>
                      <a:pt x="15" y="0"/>
                    </a:lnTo>
                    <a:lnTo>
                      <a:pt x="15" y="15"/>
                    </a:lnTo>
                    <a:close/>
                  </a:path>
                </a:pathLst>
              </a:custGeom>
              <a:solidFill>
                <a:srgbClr val="000000"/>
              </a:solidFill>
              <a:ln w="9525">
                <a:noFill/>
                <a:round/>
                <a:headEnd/>
                <a:tailEnd/>
              </a:ln>
            </p:spPr>
            <p:txBody>
              <a:bodyPr/>
              <a:lstStyle/>
              <a:p>
                <a:endParaRPr lang="fr-FR"/>
              </a:p>
            </p:txBody>
          </p:sp>
          <p:sp>
            <p:nvSpPr>
              <p:cNvPr id="1242" name="Freeform 232"/>
              <p:cNvSpPr>
                <a:spLocks noChangeAspect="1"/>
              </p:cNvSpPr>
              <p:nvPr/>
            </p:nvSpPr>
            <p:spPr bwMode="auto">
              <a:xfrm>
                <a:off x="3594" y="7696"/>
                <a:ext cx="15" cy="15"/>
              </a:xfrm>
              <a:custGeom>
                <a:avLst/>
                <a:gdLst/>
                <a:ahLst/>
                <a:cxnLst>
                  <a:cxn ang="0">
                    <a:pos x="15" y="15"/>
                  </a:cxn>
                  <a:cxn ang="0">
                    <a:pos x="0" y="15"/>
                  </a:cxn>
                  <a:cxn ang="0">
                    <a:pos x="0" y="15"/>
                  </a:cxn>
                  <a:cxn ang="0">
                    <a:pos x="0" y="0"/>
                  </a:cxn>
                  <a:cxn ang="0">
                    <a:pos x="0" y="0"/>
                  </a:cxn>
                  <a:cxn ang="0">
                    <a:pos x="0" y="0"/>
                  </a:cxn>
                  <a:cxn ang="0">
                    <a:pos x="15" y="0"/>
                  </a:cxn>
                  <a:cxn ang="0">
                    <a:pos x="15" y="0"/>
                  </a:cxn>
                  <a:cxn ang="0">
                    <a:pos x="15" y="15"/>
                  </a:cxn>
                </a:cxnLst>
                <a:rect l="0" t="0" r="r" b="b"/>
                <a:pathLst>
                  <a:path w="15" h="15">
                    <a:moveTo>
                      <a:pt x="15" y="15"/>
                    </a:moveTo>
                    <a:lnTo>
                      <a:pt x="0" y="15"/>
                    </a:lnTo>
                    <a:lnTo>
                      <a:pt x="0" y="15"/>
                    </a:lnTo>
                    <a:lnTo>
                      <a:pt x="0" y="0"/>
                    </a:lnTo>
                    <a:lnTo>
                      <a:pt x="0" y="0"/>
                    </a:lnTo>
                    <a:lnTo>
                      <a:pt x="0" y="0"/>
                    </a:lnTo>
                    <a:lnTo>
                      <a:pt x="15" y="0"/>
                    </a:lnTo>
                    <a:lnTo>
                      <a:pt x="15" y="0"/>
                    </a:lnTo>
                    <a:lnTo>
                      <a:pt x="15" y="15"/>
                    </a:lnTo>
                  </a:path>
                </a:pathLst>
              </a:custGeom>
              <a:noFill/>
              <a:ln w="9525">
                <a:solidFill>
                  <a:srgbClr val="000000"/>
                </a:solidFill>
                <a:prstDash val="solid"/>
                <a:round/>
                <a:headEnd/>
                <a:tailEnd/>
              </a:ln>
            </p:spPr>
            <p:txBody>
              <a:bodyPr/>
              <a:lstStyle/>
              <a:p>
                <a:endParaRPr lang="fr-FR"/>
              </a:p>
            </p:txBody>
          </p:sp>
          <p:sp>
            <p:nvSpPr>
              <p:cNvPr id="1243" name="Line 233"/>
              <p:cNvSpPr>
                <a:spLocks noChangeAspect="1" noChangeShapeType="1"/>
              </p:cNvSpPr>
              <p:nvPr/>
            </p:nvSpPr>
            <p:spPr bwMode="auto">
              <a:xfrm flipV="1">
                <a:off x="3624" y="7666"/>
                <a:ext cx="15" cy="30"/>
              </a:xfrm>
              <a:prstGeom prst="line">
                <a:avLst/>
              </a:prstGeom>
              <a:noFill/>
              <a:ln w="9525">
                <a:solidFill>
                  <a:srgbClr val="000000"/>
                </a:solidFill>
                <a:round/>
                <a:headEnd/>
                <a:tailEnd/>
              </a:ln>
            </p:spPr>
            <p:txBody>
              <a:bodyPr/>
              <a:lstStyle/>
              <a:p>
                <a:endParaRPr lang="fr-FR"/>
              </a:p>
            </p:txBody>
          </p:sp>
          <p:sp>
            <p:nvSpPr>
              <p:cNvPr id="1244" name="Line 234"/>
              <p:cNvSpPr>
                <a:spLocks noChangeAspect="1" noChangeShapeType="1"/>
              </p:cNvSpPr>
              <p:nvPr/>
            </p:nvSpPr>
            <p:spPr bwMode="auto">
              <a:xfrm>
                <a:off x="3639" y="7666"/>
                <a:ext cx="30" cy="15"/>
              </a:xfrm>
              <a:prstGeom prst="line">
                <a:avLst/>
              </a:prstGeom>
              <a:noFill/>
              <a:ln w="9525">
                <a:solidFill>
                  <a:srgbClr val="000000"/>
                </a:solidFill>
                <a:round/>
                <a:headEnd/>
                <a:tailEnd/>
              </a:ln>
            </p:spPr>
            <p:txBody>
              <a:bodyPr/>
              <a:lstStyle/>
              <a:p>
                <a:endParaRPr lang="fr-FR"/>
              </a:p>
            </p:txBody>
          </p:sp>
          <p:sp>
            <p:nvSpPr>
              <p:cNvPr id="1245" name="Line 235"/>
              <p:cNvSpPr>
                <a:spLocks noChangeAspect="1" noChangeShapeType="1"/>
              </p:cNvSpPr>
              <p:nvPr/>
            </p:nvSpPr>
            <p:spPr bwMode="auto">
              <a:xfrm flipV="1">
                <a:off x="3669" y="7636"/>
                <a:ext cx="15" cy="30"/>
              </a:xfrm>
              <a:prstGeom prst="line">
                <a:avLst/>
              </a:prstGeom>
              <a:noFill/>
              <a:ln w="9525">
                <a:solidFill>
                  <a:srgbClr val="000000"/>
                </a:solidFill>
                <a:round/>
                <a:headEnd/>
                <a:tailEnd/>
              </a:ln>
            </p:spPr>
            <p:txBody>
              <a:bodyPr/>
              <a:lstStyle/>
              <a:p>
                <a:endParaRPr lang="fr-FR"/>
              </a:p>
            </p:txBody>
          </p:sp>
          <p:sp>
            <p:nvSpPr>
              <p:cNvPr id="1246" name="Line 236"/>
              <p:cNvSpPr>
                <a:spLocks noChangeAspect="1" noChangeShapeType="1"/>
              </p:cNvSpPr>
              <p:nvPr/>
            </p:nvSpPr>
            <p:spPr bwMode="auto">
              <a:xfrm>
                <a:off x="3684" y="7636"/>
                <a:ext cx="30" cy="15"/>
              </a:xfrm>
              <a:prstGeom prst="line">
                <a:avLst/>
              </a:prstGeom>
              <a:noFill/>
              <a:ln w="9525">
                <a:solidFill>
                  <a:srgbClr val="000000"/>
                </a:solidFill>
                <a:round/>
                <a:headEnd/>
                <a:tailEnd/>
              </a:ln>
            </p:spPr>
            <p:txBody>
              <a:bodyPr/>
              <a:lstStyle/>
              <a:p>
                <a:endParaRPr lang="fr-FR"/>
              </a:p>
            </p:txBody>
          </p:sp>
          <p:sp>
            <p:nvSpPr>
              <p:cNvPr id="1247" name="Line 237"/>
              <p:cNvSpPr>
                <a:spLocks noChangeAspect="1" noChangeShapeType="1"/>
              </p:cNvSpPr>
              <p:nvPr/>
            </p:nvSpPr>
            <p:spPr bwMode="auto">
              <a:xfrm flipV="1">
                <a:off x="3714" y="7621"/>
                <a:ext cx="15" cy="15"/>
              </a:xfrm>
              <a:prstGeom prst="line">
                <a:avLst/>
              </a:prstGeom>
              <a:noFill/>
              <a:ln w="9525">
                <a:solidFill>
                  <a:srgbClr val="000000"/>
                </a:solidFill>
                <a:round/>
                <a:headEnd/>
                <a:tailEnd/>
              </a:ln>
            </p:spPr>
            <p:txBody>
              <a:bodyPr/>
              <a:lstStyle/>
              <a:p>
                <a:endParaRPr lang="fr-FR"/>
              </a:p>
            </p:txBody>
          </p:sp>
          <p:sp>
            <p:nvSpPr>
              <p:cNvPr id="1248" name="Line 238"/>
              <p:cNvSpPr>
                <a:spLocks noChangeAspect="1" noChangeShapeType="1"/>
              </p:cNvSpPr>
              <p:nvPr/>
            </p:nvSpPr>
            <p:spPr bwMode="auto">
              <a:xfrm>
                <a:off x="3729" y="7621"/>
                <a:ext cx="30" cy="1"/>
              </a:xfrm>
              <a:prstGeom prst="line">
                <a:avLst/>
              </a:prstGeom>
              <a:noFill/>
              <a:ln w="9525">
                <a:solidFill>
                  <a:srgbClr val="000000"/>
                </a:solidFill>
                <a:round/>
                <a:headEnd/>
                <a:tailEnd/>
              </a:ln>
            </p:spPr>
            <p:txBody>
              <a:bodyPr/>
              <a:lstStyle/>
              <a:p>
                <a:endParaRPr lang="fr-FR"/>
              </a:p>
            </p:txBody>
          </p:sp>
          <p:sp>
            <p:nvSpPr>
              <p:cNvPr id="1249" name="Freeform 239"/>
              <p:cNvSpPr>
                <a:spLocks noChangeAspect="1"/>
              </p:cNvSpPr>
              <p:nvPr/>
            </p:nvSpPr>
            <p:spPr bwMode="auto">
              <a:xfrm>
                <a:off x="3519" y="7696"/>
                <a:ext cx="15" cy="15"/>
              </a:xfrm>
              <a:custGeom>
                <a:avLst/>
                <a:gdLst/>
                <a:ahLst/>
                <a:cxnLst>
                  <a:cxn ang="0">
                    <a:pos x="15" y="0"/>
                  </a:cxn>
                  <a:cxn ang="0">
                    <a:pos x="15" y="15"/>
                  </a:cxn>
                  <a:cxn ang="0">
                    <a:pos x="15" y="15"/>
                  </a:cxn>
                  <a:cxn ang="0">
                    <a:pos x="15" y="15"/>
                  </a:cxn>
                  <a:cxn ang="0">
                    <a:pos x="15" y="15"/>
                  </a:cxn>
                  <a:cxn ang="0">
                    <a:pos x="0" y="15"/>
                  </a:cxn>
                  <a:cxn ang="0">
                    <a:pos x="0" y="15"/>
                  </a:cxn>
                  <a:cxn ang="0">
                    <a:pos x="0" y="0"/>
                  </a:cxn>
                  <a:cxn ang="0">
                    <a:pos x="15" y="0"/>
                  </a:cxn>
                </a:cxnLst>
                <a:rect l="0" t="0" r="r" b="b"/>
                <a:pathLst>
                  <a:path w="15" h="15">
                    <a:moveTo>
                      <a:pt x="15" y="0"/>
                    </a:moveTo>
                    <a:lnTo>
                      <a:pt x="15" y="15"/>
                    </a:lnTo>
                    <a:lnTo>
                      <a:pt x="15" y="15"/>
                    </a:lnTo>
                    <a:lnTo>
                      <a:pt x="15" y="15"/>
                    </a:lnTo>
                    <a:lnTo>
                      <a:pt x="15" y="15"/>
                    </a:lnTo>
                    <a:lnTo>
                      <a:pt x="0" y="15"/>
                    </a:lnTo>
                    <a:lnTo>
                      <a:pt x="0" y="15"/>
                    </a:lnTo>
                    <a:lnTo>
                      <a:pt x="0" y="0"/>
                    </a:lnTo>
                    <a:lnTo>
                      <a:pt x="15" y="0"/>
                    </a:lnTo>
                    <a:close/>
                  </a:path>
                </a:pathLst>
              </a:custGeom>
              <a:solidFill>
                <a:srgbClr val="000000"/>
              </a:solidFill>
              <a:ln w="9525">
                <a:noFill/>
                <a:round/>
                <a:headEnd/>
                <a:tailEnd/>
              </a:ln>
            </p:spPr>
            <p:txBody>
              <a:bodyPr/>
              <a:lstStyle/>
              <a:p>
                <a:endParaRPr lang="fr-FR"/>
              </a:p>
            </p:txBody>
          </p:sp>
          <p:sp>
            <p:nvSpPr>
              <p:cNvPr id="1250" name="Freeform 240"/>
              <p:cNvSpPr>
                <a:spLocks noChangeAspect="1"/>
              </p:cNvSpPr>
              <p:nvPr/>
            </p:nvSpPr>
            <p:spPr bwMode="auto">
              <a:xfrm>
                <a:off x="3519" y="7696"/>
                <a:ext cx="15" cy="15"/>
              </a:xfrm>
              <a:custGeom>
                <a:avLst/>
                <a:gdLst/>
                <a:ahLst/>
                <a:cxnLst>
                  <a:cxn ang="0">
                    <a:pos x="15" y="0"/>
                  </a:cxn>
                  <a:cxn ang="0">
                    <a:pos x="15" y="15"/>
                  </a:cxn>
                  <a:cxn ang="0">
                    <a:pos x="15" y="15"/>
                  </a:cxn>
                  <a:cxn ang="0">
                    <a:pos x="15" y="15"/>
                  </a:cxn>
                  <a:cxn ang="0">
                    <a:pos x="15" y="15"/>
                  </a:cxn>
                  <a:cxn ang="0">
                    <a:pos x="0" y="15"/>
                  </a:cxn>
                  <a:cxn ang="0">
                    <a:pos x="0" y="15"/>
                  </a:cxn>
                  <a:cxn ang="0">
                    <a:pos x="0" y="0"/>
                  </a:cxn>
                  <a:cxn ang="0">
                    <a:pos x="15" y="0"/>
                  </a:cxn>
                </a:cxnLst>
                <a:rect l="0" t="0" r="r" b="b"/>
                <a:pathLst>
                  <a:path w="15" h="15">
                    <a:moveTo>
                      <a:pt x="15" y="0"/>
                    </a:moveTo>
                    <a:lnTo>
                      <a:pt x="15" y="15"/>
                    </a:lnTo>
                    <a:lnTo>
                      <a:pt x="15" y="15"/>
                    </a:lnTo>
                    <a:lnTo>
                      <a:pt x="15" y="15"/>
                    </a:lnTo>
                    <a:lnTo>
                      <a:pt x="15" y="15"/>
                    </a:lnTo>
                    <a:lnTo>
                      <a:pt x="0" y="15"/>
                    </a:lnTo>
                    <a:lnTo>
                      <a:pt x="0" y="15"/>
                    </a:lnTo>
                    <a:lnTo>
                      <a:pt x="0" y="0"/>
                    </a:lnTo>
                    <a:lnTo>
                      <a:pt x="15" y="0"/>
                    </a:lnTo>
                  </a:path>
                </a:pathLst>
              </a:custGeom>
              <a:noFill/>
              <a:ln w="9525">
                <a:solidFill>
                  <a:srgbClr val="000000"/>
                </a:solidFill>
                <a:prstDash val="solid"/>
                <a:round/>
                <a:headEnd/>
                <a:tailEnd/>
              </a:ln>
            </p:spPr>
            <p:txBody>
              <a:bodyPr/>
              <a:lstStyle/>
              <a:p>
                <a:endParaRPr lang="fr-FR"/>
              </a:p>
            </p:txBody>
          </p:sp>
          <p:sp>
            <p:nvSpPr>
              <p:cNvPr id="1251" name="Line 241"/>
              <p:cNvSpPr>
                <a:spLocks noChangeAspect="1" noChangeShapeType="1"/>
              </p:cNvSpPr>
              <p:nvPr/>
            </p:nvSpPr>
            <p:spPr bwMode="auto">
              <a:xfrm>
                <a:off x="3489" y="7726"/>
                <a:ext cx="30" cy="1"/>
              </a:xfrm>
              <a:prstGeom prst="line">
                <a:avLst/>
              </a:prstGeom>
              <a:noFill/>
              <a:ln w="9525">
                <a:solidFill>
                  <a:srgbClr val="000000"/>
                </a:solidFill>
                <a:round/>
                <a:headEnd/>
                <a:tailEnd/>
              </a:ln>
            </p:spPr>
            <p:txBody>
              <a:bodyPr/>
              <a:lstStyle/>
              <a:p>
                <a:endParaRPr lang="fr-FR"/>
              </a:p>
            </p:txBody>
          </p:sp>
          <p:sp>
            <p:nvSpPr>
              <p:cNvPr id="1252" name="Line 242"/>
              <p:cNvSpPr>
                <a:spLocks noChangeAspect="1" noChangeShapeType="1"/>
              </p:cNvSpPr>
              <p:nvPr/>
            </p:nvSpPr>
            <p:spPr bwMode="auto">
              <a:xfrm>
                <a:off x="3474" y="7711"/>
                <a:ext cx="15" cy="15"/>
              </a:xfrm>
              <a:prstGeom prst="line">
                <a:avLst/>
              </a:prstGeom>
              <a:noFill/>
              <a:ln w="9525">
                <a:solidFill>
                  <a:srgbClr val="000000"/>
                </a:solidFill>
                <a:round/>
                <a:headEnd/>
                <a:tailEnd/>
              </a:ln>
            </p:spPr>
            <p:txBody>
              <a:bodyPr/>
              <a:lstStyle/>
              <a:p>
                <a:endParaRPr lang="fr-FR"/>
              </a:p>
            </p:txBody>
          </p:sp>
          <p:sp>
            <p:nvSpPr>
              <p:cNvPr id="1253" name="Line 243"/>
              <p:cNvSpPr>
                <a:spLocks noChangeAspect="1" noChangeShapeType="1"/>
              </p:cNvSpPr>
              <p:nvPr/>
            </p:nvSpPr>
            <p:spPr bwMode="auto">
              <a:xfrm flipV="1">
                <a:off x="3444" y="7711"/>
                <a:ext cx="30" cy="15"/>
              </a:xfrm>
              <a:prstGeom prst="line">
                <a:avLst/>
              </a:prstGeom>
              <a:noFill/>
              <a:ln w="9525">
                <a:solidFill>
                  <a:srgbClr val="000000"/>
                </a:solidFill>
                <a:round/>
                <a:headEnd/>
                <a:tailEnd/>
              </a:ln>
            </p:spPr>
            <p:txBody>
              <a:bodyPr/>
              <a:lstStyle/>
              <a:p>
                <a:endParaRPr lang="fr-FR"/>
              </a:p>
            </p:txBody>
          </p:sp>
          <p:sp>
            <p:nvSpPr>
              <p:cNvPr id="1254" name="Line 244"/>
              <p:cNvSpPr>
                <a:spLocks noChangeAspect="1" noChangeShapeType="1"/>
              </p:cNvSpPr>
              <p:nvPr/>
            </p:nvSpPr>
            <p:spPr bwMode="auto">
              <a:xfrm>
                <a:off x="3414" y="7711"/>
                <a:ext cx="30" cy="15"/>
              </a:xfrm>
              <a:prstGeom prst="line">
                <a:avLst/>
              </a:prstGeom>
              <a:noFill/>
              <a:ln w="9525">
                <a:solidFill>
                  <a:srgbClr val="000000"/>
                </a:solidFill>
                <a:round/>
                <a:headEnd/>
                <a:tailEnd/>
              </a:ln>
            </p:spPr>
            <p:txBody>
              <a:bodyPr/>
              <a:lstStyle/>
              <a:p>
                <a:endParaRPr lang="fr-FR"/>
              </a:p>
            </p:txBody>
          </p:sp>
          <p:sp>
            <p:nvSpPr>
              <p:cNvPr id="1255" name="Line 245"/>
              <p:cNvSpPr>
                <a:spLocks noChangeAspect="1" noChangeShapeType="1"/>
              </p:cNvSpPr>
              <p:nvPr/>
            </p:nvSpPr>
            <p:spPr bwMode="auto">
              <a:xfrm flipV="1">
                <a:off x="3384" y="7711"/>
                <a:ext cx="30" cy="15"/>
              </a:xfrm>
              <a:prstGeom prst="line">
                <a:avLst/>
              </a:prstGeom>
              <a:noFill/>
              <a:ln w="9525">
                <a:solidFill>
                  <a:srgbClr val="000000"/>
                </a:solidFill>
                <a:round/>
                <a:headEnd/>
                <a:tailEnd/>
              </a:ln>
            </p:spPr>
            <p:txBody>
              <a:bodyPr/>
              <a:lstStyle/>
              <a:p>
                <a:endParaRPr lang="fr-FR"/>
              </a:p>
            </p:txBody>
          </p:sp>
          <p:sp>
            <p:nvSpPr>
              <p:cNvPr id="1256" name="Line 246"/>
              <p:cNvSpPr>
                <a:spLocks noChangeAspect="1" noChangeShapeType="1"/>
              </p:cNvSpPr>
              <p:nvPr/>
            </p:nvSpPr>
            <p:spPr bwMode="auto">
              <a:xfrm>
                <a:off x="3354" y="7711"/>
                <a:ext cx="30" cy="15"/>
              </a:xfrm>
              <a:prstGeom prst="line">
                <a:avLst/>
              </a:prstGeom>
              <a:noFill/>
              <a:ln w="9525">
                <a:solidFill>
                  <a:srgbClr val="000000"/>
                </a:solidFill>
                <a:round/>
                <a:headEnd/>
                <a:tailEnd/>
              </a:ln>
            </p:spPr>
            <p:txBody>
              <a:bodyPr/>
              <a:lstStyle/>
              <a:p>
                <a:endParaRPr lang="fr-FR"/>
              </a:p>
            </p:txBody>
          </p:sp>
          <p:sp>
            <p:nvSpPr>
              <p:cNvPr id="1257" name="Oval 247"/>
              <p:cNvSpPr>
                <a:spLocks noChangeAspect="1" noChangeArrowheads="1"/>
              </p:cNvSpPr>
              <p:nvPr/>
            </p:nvSpPr>
            <p:spPr bwMode="auto">
              <a:xfrm>
                <a:off x="3564" y="7666"/>
                <a:ext cx="30" cy="45"/>
              </a:xfrm>
              <a:prstGeom prst="ellipse">
                <a:avLst/>
              </a:prstGeom>
              <a:solidFill>
                <a:srgbClr val="000000"/>
              </a:solidFill>
              <a:ln w="9525">
                <a:noFill/>
                <a:round/>
                <a:headEnd/>
                <a:tailEnd/>
              </a:ln>
            </p:spPr>
            <p:txBody>
              <a:bodyPr/>
              <a:lstStyle/>
              <a:p>
                <a:endParaRPr lang="fr-FR"/>
              </a:p>
            </p:txBody>
          </p:sp>
          <p:sp>
            <p:nvSpPr>
              <p:cNvPr id="1258" name="Oval 248"/>
              <p:cNvSpPr>
                <a:spLocks noChangeAspect="1" noChangeArrowheads="1"/>
              </p:cNvSpPr>
              <p:nvPr/>
            </p:nvSpPr>
            <p:spPr bwMode="auto">
              <a:xfrm>
                <a:off x="3564" y="7666"/>
                <a:ext cx="30" cy="45"/>
              </a:xfrm>
              <a:prstGeom prst="ellipse">
                <a:avLst/>
              </a:prstGeom>
              <a:noFill/>
              <a:ln w="9525">
                <a:solidFill>
                  <a:srgbClr val="000000"/>
                </a:solidFill>
                <a:round/>
                <a:headEnd/>
                <a:tailEnd/>
              </a:ln>
            </p:spPr>
            <p:txBody>
              <a:bodyPr/>
              <a:lstStyle/>
              <a:p>
                <a:endParaRPr lang="fr-FR"/>
              </a:p>
            </p:txBody>
          </p:sp>
          <p:sp>
            <p:nvSpPr>
              <p:cNvPr id="1259" name="Line 249"/>
              <p:cNvSpPr>
                <a:spLocks noChangeAspect="1" noChangeShapeType="1"/>
              </p:cNvSpPr>
              <p:nvPr/>
            </p:nvSpPr>
            <p:spPr bwMode="auto">
              <a:xfrm>
                <a:off x="3564" y="7636"/>
                <a:ext cx="15" cy="30"/>
              </a:xfrm>
              <a:prstGeom prst="line">
                <a:avLst/>
              </a:prstGeom>
              <a:noFill/>
              <a:ln w="9525">
                <a:solidFill>
                  <a:srgbClr val="000000"/>
                </a:solidFill>
                <a:round/>
                <a:headEnd/>
                <a:tailEnd/>
              </a:ln>
            </p:spPr>
            <p:txBody>
              <a:bodyPr/>
              <a:lstStyle/>
              <a:p>
                <a:endParaRPr lang="fr-FR"/>
              </a:p>
            </p:txBody>
          </p:sp>
          <p:sp>
            <p:nvSpPr>
              <p:cNvPr id="1260" name="Line 250"/>
              <p:cNvSpPr>
                <a:spLocks noChangeAspect="1" noChangeShapeType="1"/>
              </p:cNvSpPr>
              <p:nvPr/>
            </p:nvSpPr>
            <p:spPr bwMode="auto">
              <a:xfrm flipV="1">
                <a:off x="3564" y="7621"/>
                <a:ext cx="15" cy="15"/>
              </a:xfrm>
              <a:prstGeom prst="line">
                <a:avLst/>
              </a:prstGeom>
              <a:noFill/>
              <a:ln w="9525">
                <a:solidFill>
                  <a:srgbClr val="000000"/>
                </a:solidFill>
                <a:round/>
                <a:headEnd/>
                <a:tailEnd/>
              </a:ln>
            </p:spPr>
            <p:txBody>
              <a:bodyPr/>
              <a:lstStyle/>
              <a:p>
                <a:endParaRPr lang="fr-FR"/>
              </a:p>
            </p:txBody>
          </p:sp>
          <p:sp>
            <p:nvSpPr>
              <p:cNvPr id="1261" name="Line 251"/>
              <p:cNvSpPr>
                <a:spLocks noChangeAspect="1" noChangeShapeType="1"/>
              </p:cNvSpPr>
              <p:nvPr/>
            </p:nvSpPr>
            <p:spPr bwMode="auto">
              <a:xfrm>
                <a:off x="3564" y="7591"/>
                <a:ext cx="15" cy="15"/>
              </a:xfrm>
              <a:prstGeom prst="line">
                <a:avLst/>
              </a:prstGeom>
              <a:noFill/>
              <a:ln w="9525">
                <a:solidFill>
                  <a:srgbClr val="000000"/>
                </a:solidFill>
                <a:round/>
                <a:headEnd/>
                <a:tailEnd/>
              </a:ln>
            </p:spPr>
            <p:txBody>
              <a:bodyPr/>
              <a:lstStyle/>
              <a:p>
                <a:endParaRPr lang="fr-FR"/>
              </a:p>
            </p:txBody>
          </p:sp>
          <p:sp>
            <p:nvSpPr>
              <p:cNvPr id="1262" name="Line 252"/>
              <p:cNvSpPr>
                <a:spLocks noChangeAspect="1" noChangeShapeType="1"/>
              </p:cNvSpPr>
              <p:nvPr/>
            </p:nvSpPr>
            <p:spPr bwMode="auto">
              <a:xfrm flipV="1">
                <a:off x="3564" y="7561"/>
                <a:ext cx="15" cy="30"/>
              </a:xfrm>
              <a:prstGeom prst="line">
                <a:avLst/>
              </a:prstGeom>
              <a:noFill/>
              <a:ln w="9525">
                <a:solidFill>
                  <a:srgbClr val="000000"/>
                </a:solidFill>
                <a:round/>
                <a:headEnd/>
                <a:tailEnd/>
              </a:ln>
            </p:spPr>
            <p:txBody>
              <a:bodyPr/>
              <a:lstStyle/>
              <a:p>
                <a:endParaRPr lang="fr-FR"/>
              </a:p>
            </p:txBody>
          </p:sp>
          <p:sp>
            <p:nvSpPr>
              <p:cNvPr id="1263" name="Line 253"/>
              <p:cNvSpPr>
                <a:spLocks noChangeAspect="1" noChangeShapeType="1"/>
              </p:cNvSpPr>
              <p:nvPr/>
            </p:nvSpPr>
            <p:spPr bwMode="auto">
              <a:xfrm>
                <a:off x="3564" y="7532"/>
                <a:ext cx="15" cy="15"/>
              </a:xfrm>
              <a:prstGeom prst="line">
                <a:avLst/>
              </a:prstGeom>
              <a:noFill/>
              <a:ln w="9525">
                <a:solidFill>
                  <a:srgbClr val="000000"/>
                </a:solidFill>
                <a:round/>
                <a:headEnd/>
                <a:tailEnd/>
              </a:ln>
            </p:spPr>
            <p:txBody>
              <a:bodyPr/>
              <a:lstStyle/>
              <a:p>
                <a:endParaRPr lang="fr-FR"/>
              </a:p>
            </p:txBody>
          </p:sp>
          <p:sp>
            <p:nvSpPr>
              <p:cNvPr id="1264" name="Line 254"/>
              <p:cNvSpPr>
                <a:spLocks noChangeAspect="1" noChangeShapeType="1"/>
              </p:cNvSpPr>
              <p:nvPr/>
            </p:nvSpPr>
            <p:spPr bwMode="auto">
              <a:xfrm flipV="1">
                <a:off x="3564" y="7502"/>
                <a:ext cx="15" cy="30"/>
              </a:xfrm>
              <a:prstGeom prst="line">
                <a:avLst/>
              </a:prstGeom>
              <a:noFill/>
              <a:ln w="9525">
                <a:solidFill>
                  <a:srgbClr val="000000"/>
                </a:solidFill>
                <a:round/>
                <a:headEnd/>
                <a:tailEnd/>
              </a:ln>
            </p:spPr>
            <p:txBody>
              <a:bodyPr/>
              <a:lstStyle/>
              <a:p>
                <a:endParaRPr lang="fr-FR"/>
              </a:p>
            </p:txBody>
          </p:sp>
          <p:sp>
            <p:nvSpPr>
              <p:cNvPr id="1265" name="Freeform 255"/>
              <p:cNvSpPr>
                <a:spLocks noChangeAspect="1"/>
              </p:cNvSpPr>
              <p:nvPr/>
            </p:nvSpPr>
            <p:spPr bwMode="auto">
              <a:xfrm>
                <a:off x="3579" y="7741"/>
                <a:ext cx="15" cy="15"/>
              </a:xfrm>
              <a:custGeom>
                <a:avLst/>
                <a:gdLst/>
                <a:ahLst/>
                <a:cxnLst>
                  <a:cxn ang="0">
                    <a:pos x="0" y="0"/>
                  </a:cxn>
                  <a:cxn ang="0">
                    <a:pos x="0" y="0"/>
                  </a:cxn>
                  <a:cxn ang="0">
                    <a:pos x="0" y="0"/>
                  </a:cxn>
                  <a:cxn ang="0">
                    <a:pos x="15" y="0"/>
                  </a:cxn>
                  <a:cxn ang="0">
                    <a:pos x="15" y="0"/>
                  </a:cxn>
                  <a:cxn ang="0">
                    <a:pos x="15" y="15"/>
                  </a:cxn>
                  <a:cxn ang="0">
                    <a:pos x="0" y="15"/>
                  </a:cxn>
                  <a:cxn ang="0">
                    <a:pos x="0" y="0"/>
                  </a:cxn>
                  <a:cxn ang="0">
                    <a:pos x="0" y="0"/>
                  </a:cxn>
                </a:cxnLst>
                <a:rect l="0" t="0" r="r" b="b"/>
                <a:pathLst>
                  <a:path w="15" h="15">
                    <a:moveTo>
                      <a:pt x="0" y="0"/>
                    </a:moveTo>
                    <a:lnTo>
                      <a:pt x="0" y="0"/>
                    </a:lnTo>
                    <a:lnTo>
                      <a:pt x="0" y="0"/>
                    </a:lnTo>
                    <a:lnTo>
                      <a:pt x="15" y="0"/>
                    </a:lnTo>
                    <a:lnTo>
                      <a:pt x="15" y="0"/>
                    </a:lnTo>
                    <a:lnTo>
                      <a:pt x="15" y="15"/>
                    </a:lnTo>
                    <a:lnTo>
                      <a:pt x="0" y="15"/>
                    </a:lnTo>
                    <a:lnTo>
                      <a:pt x="0" y="0"/>
                    </a:lnTo>
                    <a:lnTo>
                      <a:pt x="0" y="0"/>
                    </a:lnTo>
                    <a:close/>
                  </a:path>
                </a:pathLst>
              </a:custGeom>
              <a:solidFill>
                <a:srgbClr val="000000"/>
              </a:solidFill>
              <a:ln w="9525">
                <a:noFill/>
                <a:round/>
                <a:headEnd/>
                <a:tailEnd/>
              </a:ln>
            </p:spPr>
            <p:txBody>
              <a:bodyPr/>
              <a:lstStyle/>
              <a:p>
                <a:endParaRPr lang="fr-FR"/>
              </a:p>
            </p:txBody>
          </p:sp>
          <p:sp>
            <p:nvSpPr>
              <p:cNvPr id="1266" name="Freeform 256"/>
              <p:cNvSpPr>
                <a:spLocks noChangeAspect="1"/>
              </p:cNvSpPr>
              <p:nvPr/>
            </p:nvSpPr>
            <p:spPr bwMode="auto">
              <a:xfrm>
                <a:off x="3579" y="7741"/>
                <a:ext cx="15" cy="15"/>
              </a:xfrm>
              <a:custGeom>
                <a:avLst/>
                <a:gdLst/>
                <a:ahLst/>
                <a:cxnLst>
                  <a:cxn ang="0">
                    <a:pos x="0" y="0"/>
                  </a:cxn>
                  <a:cxn ang="0">
                    <a:pos x="0" y="0"/>
                  </a:cxn>
                  <a:cxn ang="0">
                    <a:pos x="0" y="0"/>
                  </a:cxn>
                  <a:cxn ang="0">
                    <a:pos x="15" y="0"/>
                  </a:cxn>
                  <a:cxn ang="0">
                    <a:pos x="15" y="0"/>
                  </a:cxn>
                  <a:cxn ang="0">
                    <a:pos x="15" y="15"/>
                  </a:cxn>
                  <a:cxn ang="0">
                    <a:pos x="0" y="15"/>
                  </a:cxn>
                  <a:cxn ang="0">
                    <a:pos x="0" y="0"/>
                  </a:cxn>
                  <a:cxn ang="0">
                    <a:pos x="0" y="0"/>
                  </a:cxn>
                </a:cxnLst>
                <a:rect l="0" t="0" r="r" b="b"/>
                <a:pathLst>
                  <a:path w="15" h="15">
                    <a:moveTo>
                      <a:pt x="0" y="0"/>
                    </a:moveTo>
                    <a:lnTo>
                      <a:pt x="0" y="0"/>
                    </a:lnTo>
                    <a:lnTo>
                      <a:pt x="0" y="0"/>
                    </a:lnTo>
                    <a:lnTo>
                      <a:pt x="15" y="0"/>
                    </a:lnTo>
                    <a:lnTo>
                      <a:pt x="15" y="0"/>
                    </a:lnTo>
                    <a:lnTo>
                      <a:pt x="15" y="15"/>
                    </a:lnTo>
                    <a:lnTo>
                      <a:pt x="0" y="15"/>
                    </a:lnTo>
                    <a:lnTo>
                      <a:pt x="0" y="0"/>
                    </a:lnTo>
                    <a:lnTo>
                      <a:pt x="0" y="0"/>
                    </a:lnTo>
                  </a:path>
                </a:pathLst>
              </a:custGeom>
              <a:noFill/>
              <a:ln w="9525">
                <a:solidFill>
                  <a:srgbClr val="000000"/>
                </a:solidFill>
                <a:prstDash val="solid"/>
                <a:round/>
                <a:headEnd/>
                <a:tailEnd/>
              </a:ln>
            </p:spPr>
            <p:txBody>
              <a:bodyPr/>
              <a:lstStyle/>
              <a:p>
                <a:endParaRPr lang="fr-FR"/>
              </a:p>
            </p:txBody>
          </p:sp>
          <p:sp>
            <p:nvSpPr>
              <p:cNvPr id="1267" name="Line 257"/>
              <p:cNvSpPr>
                <a:spLocks noChangeAspect="1" noChangeShapeType="1"/>
              </p:cNvSpPr>
              <p:nvPr/>
            </p:nvSpPr>
            <p:spPr bwMode="auto">
              <a:xfrm>
                <a:off x="3609" y="7756"/>
                <a:ext cx="15" cy="15"/>
              </a:xfrm>
              <a:prstGeom prst="line">
                <a:avLst/>
              </a:prstGeom>
              <a:noFill/>
              <a:ln w="9525">
                <a:solidFill>
                  <a:srgbClr val="000000"/>
                </a:solidFill>
                <a:round/>
                <a:headEnd/>
                <a:tailEnd/>
              </a:ln>
            </p:spPr>
            <p:txBody>
              <a:bodyPr/>
              <a:lstStyle/>
              <a:p>
                <a:endParaRPr lang="fr-FR"/>
              </a:p>
            </p:txBody>
          </p:sp>
          <p:sp>
            <p:nvSpPr>
              <p:cNvPr id="1268" name="Line 258"/>
              <p:cNvSpPr>
                <a:spLocks noChangeAspect="1" noChangeShapeType="1"/>
              </p:cNvSpPr>
              <p:nvPr/>
            </p:nvSpPr>
            <p:spPr bwMode="auto">
              <a:xfrm flipV="1">
                <a:off x="3624" y="7771"/>
                <a:ext cx="1" cy="30"/>
              </a:xfrm>
              <a:prstGeom prst="line">
                <a:avLst/>
              </a:prstGeom>
              <a:noFill/>
              <a:ln w="9525">
                <a:solidFill>
                  <a:srgbClr val="000000"/>
                </a:solidFill>
                <a:round/>
                <a:headEnd/>
                <a:tailEnd/>
              </a:ln>
            </p:spPr>
            <p:txBody>
              <a:bodyPr/>
              <a:lstStyle/>
              <a:p>
                <a:endParaRPr lang="fr-FR"/>
              </a:p>
            </p:txBody>
          </p:sp>
          <p:sp>
            <p:nvSpPr>
              <p:cNvPr id="1269" name="Line 259"/>
              <p:cNvSpPr>
                <a:spLocks noChangeAspect="1" noChangeShapeType="1"/>
              </p:cNvSpPr>
              <p:nvPr/>
            </p:nvSpPr>
            <p:spPr bwMode="auto">
              <a:xfrm>
                <a:off x="3624" y="7816"/>
                <a:ext cx="30" cy="1"/>
              </a:xfrm>
              <a:prstGeom prst="line">
                <a:avLst/>
              </a:prstGeom>
              <a:noFill/>
              <a:ln w="9525">
                <a:solidFill>
                  <a:srgbClr val="000000"/>
                </a:solidFill>
                <a:round/>
                <a:headEnd/>
                <a:tailEnd/>
              </a:ln>
            </p:spPr>
            <p:txBody>
              <a:bodyPr/>
              <a:lstStyle/>
              <a:p>
                <a:endParaRPr lang="fr-FR"/>
              </a:p>
            </p:txBody>
          </p:sp>
          <p:sp>
            <p:nvSpPr>
              <p:cNvPr id="1270" name="Line 260"/>
              <p:cNvSpPr>
                <a:spLocks noChangeAspect="1" noChangeShapeType="1"/>
              </p:cNvSpPr>
              <p:nvPr/>
            </p:nvSpPr>
            <p:spPr bwMode="auto">
              <a:xfrm flipV="1">
                <a:off x="3654" y="7830"/>
                <a:ext cx="1" cy="30"/>
              </a:xfrm>
              <a:prstGeom prst="line">
                <a:avLst/>
              </a:prstGeom>
              <a:noFill/>
              <a:ln w="9525">
                <a:solidFill>
                  <a:srgbClr val="000000"/>
                </a:solidFill>
                <a:round/>
                <a:headEnd/>
                <a:tailEnd/>
              </a:ln>
            </p:spPr>
            <p:txBody>
              <a:bodyPr/>
              <a:lstStyle/>
              <a:p>
                <a:endParaRPr lang="fr-FR"/>
              </a:p>
            </p:txBody>
          </p:sp>
          <p:sp>
            <p:nvSpPr>
              <p:cNvPr id="1271" name="Line 261"/>
              <p:cNvSpPr>
                <a:spLocks noChangeAspect="1" noChangeShapeType="1"/>
              </p:cNvSpPr>
              <p:nvPr/>
            </p:nvSpPr>
            <p:spPr bwMode="auto">
              <a:xfrm>
                <a:off x="3654" y="7860"/>
                <a:ext cx="30" cy="15"/>
              </a:xfrm>
              <a:prstGeom prst="line">
                <a:avLst/>
              </a:prstGeom>
              <a:noFill/>
              <a:ln w="9525">
                <a:solidFill>
                  <a:srgbClr val="000000"/>
                </a:solidFill>
                <a:round/>
                <a:headEnd/>
                <a:tailEnd/>
              </a:ln>
            </p:spPr>
            <p:txBody>
              <a:bodyPr/>
              <a:lstStyle/>
              <a:p>
                <a:endParaRPr lang="fr-FR"/>
              </a:p>
            </p:txBody>
          </p:sp>
          <p:sp>
            <p:nvSpPr>
              <p:cNvPr id="1272" name="Line 262"/>
              <p:cNvSpPr>
                <a:spLocks noChangeAspect="1" noChangeShapeType="1"/>
              </p:cNvSpPr>
              <p:nvPr/>
            </p:nvSpPr>
            <p:spPr bwMode="auto">
              <a:xfrm flipV="1">
                <a:off x="3684" y="7875"/>
                <a:ext cx="1" cy="30"/>
              </a:xfrm>
              <a:prstGeom prst="line">
                <a:avLst/>
              </a:prstGeom>
              <a:noFill/>
              <a:ln w="9525">
                <a:solidFill>
                  <a:srgbClr val="000000"/>
                </a:solidFill>
                <a:round/>
                <a:headEnd/>
                <a:tailEnd/>
              </a:ln>
            </p:spPr>
            <p:txBody>
              <a:bodyPr/>
              <a:lstStyle/>
              <a:p>
                <a:endParaRPr lang="fr-FR"/>
              </a:p>
            </p:txBody>
          </p:sp>
          <p:sp>
            <p:nvSpPr>
              <p:cNvPr id="1273" name="Freeform 263"/>
              <p:cNvSpPr>
                <a:spLocks noChangeAspect="1"/>
              </p:cNvSpPr>
              <p:nvPr/>
            </p:nvSpPr>
            <p:spPr bwMode="auto">
              <a:xfrm>
                <a:off x="3579" y="7666"/>
                <a:ext cx="15" cy="30"/>
              </a:xfrm>
              <a:custGeom>
                <a:avLst/>
                <a:gdLst/>
                <a:ahLst/>
                <a:cxnLst>
                  <a:cxn ang="0">
                    <a:pos x="15" y="30"/>
                  </a:cxn>
                  <a:cxn ang="0">
                    <a:pos x="0" y="30"/>
                  </a:cxn>
                  <a:cxn ang="0">
                    <a:pos x="0" y="15"/>
                  </a:cxn>
                  <a:cxn ang="0">
                    <a:pos x="0" y="0"/>
                  </a:cxn>
                  <a:cxn ang="0">
                    <a:pos x="15" y="0"/>
                  </a:cxn>
                  <a:cxn ang="0">
                    <a:pos x="15" y="15"/>
                  </a:cxn>
                  <a:cxn ang="0">
                    <a:pos x="15" y="30"/>
                  </a:cxn>
                </a:cxnLst>
                <a:rect l="0" t="0" r="r" b="b"/>
                <a:pathLst>
                  <a:path w="15" h="30">
                    <a:moveTo>
                      <a:pt x="15" y="30"/>
                    </a:moveTo>
                    <a:lnTo>
                      <a:pt x="0" y="30"/>
                    </a:lnTo>
                    <a:lnTo>
                      <a:pt x="0" y="15"/>
                    </a:lnTo>
                    <a:lnTo>
                      <a:pt x="0" y="0"/>
                    </a:lnTo>
                    <a:lnTo>
                      <a:pt x="15" y="0"/>
                    </a:lnTo>
                    <a:lnTo>
                      <a:pt x="15" y="15"/>
                    </a:lnTo>
                    <a:lnTo>
                      <a:pt x="15" y="30"/>
                    </a:lnTo>
                    <a:close/>
                  </a:path>
                </a:pathLst>
              </a:custGeom>
              <a:solidFill>
                <a:srgbClr val="000000"/>
              </a:solidFill>
              <a:ln w="9525">
                <a:noFill/>
                <a:round/>
                <a:headEnd/>
                <a:tailEnd/>
              </a:ln>
            </p:spPr>
            <p:txBody>
              <a:bodyPr/>
              <a:lstStyle/>
              <a:p>
                <a:endParaRPr lang="fr-FR"/>
              </a:p>
            </p:txBody>
          </p:sp>
          <p:sp>
            <p:nvSpPr>
              <p:cNvPr id="1274" name="Freeform 264"/>
              <p:cNvSpPr>
                <a:spLocks noChangeAspect="1"/>
              </p:cNvSpPr>
              <p:nvPr/>
            </p:nvSpPr>
            <p:spPr bwMode="auto">
              <a:xfrm>
                <a:off x="3579" y="7666"/>
                <a:ext cx="15" cy="30"/>
              </a:xfrm>
              <a:custGeom>
                <a:avLst/>
                <a:gdLst/>
                <a:ahLst/>
                <a:cxnLst>
                  <a:cxn ang="0">
                    <a:pos x="15" y="30"/>
                  </a:cxn>
                  <a:cxn ang="0">
                    <a:pos x="0" y="30"/>
                  </a:cxn>
                  <a:cxn ang="0">
                    <a:pos x="0" y="15"/>
                  </a:cxn>
                  <a:cxn ang="0">
                    <a:pos x="0" y="0"/>
                  </a:cxn>
                  <a:cxn ang="0">
                    <a:pos x="15" y="0"/>
                  </a:cxn>
                  <a:cxn ang="0">
                    <a:pos x="15" y="15"/>
                  </a:cxn>
                  <a:cxn ang="0">
                    <a:pos x="15" y="30"/>
                  </a:cxn>
                </a:cxnLst>
                <a:rect l="0" t="0" r="r" b="b"/>
                <a:pathLst>
                  <a:path w="15" h="30">
                    <a:moveTo>
                      <a:pt x="15" y="30"/>
                    </a:moveTo>
                    <a:lnTo>
                      <a:pt x="0" y="30"/>
                    </a:lnTo>
                    <a:lnTo>
                      <a:pt x="0" y="15"/>
                    </a:lnTo>
                    <a:lnTo>
                      <a:pt x="0" y="0"/>
                    </a:lnTo>
                    <a:lnTo>
                      <a:pt x="15" y="0"/>
                    </a:lnTo>
                    <a:lnTo>
                      <a:pt x="15" y="15"/>
                    </a:lnTo>
                    <a:lnTo>
                      <a:pt x="15" y="30"/>
                    </a:lnTo>
                  </a:path>
                </a:pathLst>
              </a:custGeom>
              <a:noFill/>
              <a:ln w="9525">
                <a:solidFill>
                  <a:srgbClr val="000000"/>
                </a:solidFill>
                <a:prstDash val="solid"/>
                <a:round/>
                <a:headEnd/>
                <a:tailEnd/>
              </a:ln>
            </p:spPr>
            <p:txBody>
              <a:bodyPr/>
              <a:lstStyle/>
              <a:p>
                <a:endParaRPr lang="fr-FR"/>
              </a:p>
            </p:txBody>
          </p:sp>
          <p:sp>
            <p:nvSpPr>
              <p:cNvPr id="1275" name="Line 265"/>
              <p:cNvSpPr>
                <a:spLocks noChangeAspect="1" noChangeShapeType="1"/>
              </p:cNvSpPr>
              <p:nvPr/>
            </p:nvSpPr>
            <p:spPr bwMode="auto">
              <a:xfrm flipV="1">
                <a:off x="3609" y="7636"/>
                <a:ext cx="1" cy="30"/>
              </a:xfrm>
              <a:prstGeom prst="line">
                <a:avLst/>
              </a:prstGeom>
              <a:noFill/>
              <a:ln w="9525">
                <a:solidFill>
                  <a:srgbClr val="000000"/>
                </a:solidFill>
                <a:round/>
                <a:headEnd/>
                <a:tailEnd/>
              </a:ln>
            </p:spPr>
            <p:txBody>
              <a:bodyPr/>
              <a:lstStyle/>
              <a:p>
                <a:endParaRPr lang="fr-FR"/>
              </a:p>
            </p:txBody>
          </p:sp>
          <p:sp>
            <p:nvSpPr>
              <p:cNvPr id="1276" name="Line 266"/>
              <p:cNvSpPr>
                <a:spLocks noChangeAspect="1" noChangeShapeType="1"/>
              </p:cNvSpPr>
              <p:nvPr/>
            </p:nvSpPr>
            <p:spPr bwMode="auto">
              <a:xfrm flipV="1">
                <a:off x="3609" y="7636"/>
                <a:ext cx="30" cy="15"/>
              </a:xfrm>
              <a:prstGeom prst="line">
                <a:avLst/>
              </a:prstGeom>
              <a:noFill/>
              <a:ln w="9525">
                <a:solidFill>
                  <a:srgbClr val="000000"/>
                </a:solidFill>
                <a:round/>
                <a:headEnd/>
                <a:tailEnd/>
              </a:ln>
            </p:spPr>
            <p:txBody>
              <a:bodyPr/>
              <a:lstStyle/>
              <a:p>
                <a:endParaRPr lang="fr-FR"/>
              </a:p>
            </p:txBody>
          </p:sp>
          <p:sp>
            <p:nvSpPr>
              <p:cNvPr id="1277" name="Line 267"/>
              <p:cNvSpPr>
                <a:spLocks noChangeAspect="1" noChangeShapeType="1"/>
              </p:cNvSpPr>
              <p:nvPr/>
            </p:nvSpPr>
            <p:spPr bwMode="auto">
              <a:xfrm flipV="1">
                <a:off x="3639" y="7606"/>
                <a:ext cx="1" cy="30"/>
              </a:xfrm>
              <a:prstGeom prst="line">
                <a:avLst/>
              </a:prstGeom>
              <a:noFill/>
              <a:ln w="9525">
                <a:solidFill>
                  <a:srgbClr val="000000"/>
                </a:solidFill>
                <a:round/>
                <a:headEnd/>
                <a:tailEnd/>
              </a:ln>
            </p:spPr>
            <p:txBody>
              <a:bodyPr/>
              <a:lstStyle/>
              <a:p>
                <a:endParaRPr lang="fr-FR"/>
              </a:p>
            </p:txBody>
          </p:sp>
          <p:sp>
            <p:nvSpPr>
              <p:cNvPr id="1278" name="Line 268"/>
              <p:cNvSpPr>
                <a:spLocks noChangeAspect="1" noChangeShapeType="1"/>
              </p:cNvSpPr>
              <p:nvPr/>
            </p:nvSpPr>
            <p:spPr bwMode="auto">
              <a:xfrm flipV="1">
                <a:off x="3639" y="7591"/>
                <a:ext cx="30" cy="15"/>
              </a:xfrm>
              <a:prstGeom prst="line">
                <a:avLst/>
              </a:prstGeom>
              <a:noFill/>
              <a:ln w="9525">
                <a:solidFill>
                  <a:srgbClr val="000000"/>
                </a:solidFill>
                <a:round/>
                <a:headEnd/>
                <a:tailEnd/>
              </a:ln>
            </p:spPr>
            <p:txBody>
              <a:bodyPr/>
              <a:lstStyle/>
              <a:p>
                <a:endParaRPr lang="fr-FR"/>
              </a:p>
            </p:txBody>
          </p:sp>
          <p:sp>
            <p:nvSpPr>
              <p:cNvPr id="1279" name="Line 269"/>
              <p:cNvSpPr>
                <a:spLocks noChangeAspect="1" noChangeShapeType="1"/>
              </p:cNvSpPr>
              <p:nvPr/>
            </p:nvSpPr>
            <p:spPr bwMode="auto">
              <a:xfrm flipV="1">
                <a:off x="3669" y="7561"/>
                <a:ext cx="15" cy="30"/>
              </a:xfrm>
              <a:prstGeom prst="line">
                <a:avLst/>
              </a:prstGeom>
              <a:noFill/>
              <a:ln w="9525">
                <a:solidFill>
                  <a:srgbClr val="000000"/>
                </a:solidFill>
                <a:round/>
                <a:headEnd/>
                <a:tailEnd/>
              </a:ln>
            </p:spPr>
            <p:txBody>
              <a:bodyPr/>
              <a:lstStyle/>
              <a:p>
                <a:endParaRPr lang="fr-FR"/>
              </a:p>
            </p:txBody>
          </p:sp>
          <p:sp>
            <p:nvSpPr>
              <p:cNvPr id="1280" name="Line 270"/>
              <p:cNvSpPr>
                <a:spLocks noChangeAspect="1" noChangeShapeType="1"/>
              </p:cNvSpPr>
              <p:nvPr/>
            </p:nvSpPr>
            <p:spPr bwMode="auto">
              <a:xfrm flipV="1">
                <a:off x="3684" y="7547"/>
                <a:ext cx="15" cy="14"/>
              </a:xfrm>
              <a:prstGeom prst="line">
                <a:avLst/>
              </a:prstGeom>
              <a:noFill/>
              <a:ln w="9525">
                <a:solidFill>
                  <a:srgbClr val="000000"/>
                </a:solidFill>
                <a:round/>
                <a:headEnd/>
                <a:tailEnd/>
              </a:ln>
            </p:spPr>
            <p:txBody>
              <a:bodyPr/>
              <a:lstStyle/>
              <a:p>
                <a:endParaRPr lang="fr-FR"/>
              </a:p>
            </p:txBody>
          </p:sp>
          <p:sp>
            <p:nvSpPr>
              <p:cNvPr id="1281" name="Freeform 271"/>
              <p:cNvSpPr>
                <a:spLocks noChangeAspect="1"/>
              </p:cNvSpPr>
              <p:nvPr/>
            </p:nvSpPr>
            <p:spPr bwMode="auto">
              <a:xfrm>
                <a:off x="3534" y="7741"/>
                <a:ext cx="30" cy="15"/>
              </a:xfrm>
              <a:custGeom>
                <a:avLst/>
                <a:gdLst/>
                <a:ahLst/>
                <a:cxnLst>
                  <a:cxn ang="0">
                    <a:pos x="0" y="0"/>
                  </a:cxn>
                  <a:cxn ang="0">
                    <a:pos x="15" y="0"/>
                  </a:cxn>
                  <a:cxn ang="0">
                    <a:pos x="30" y="0"/>
                  </a:cxn>
                  <a:cxn ang="0">
                    <a:pos x="30" y="0"/>
                  </a:cxn>
                  <a:cxn ang="0">
                    <a:pos x="15" y="0"/>
                  </a:cxn>
                  <a:cxn ang="0">
                    <a:pos x="15" y="15"/>
                  </a:cxn>
                  <a:cxn ang="0">
                    <a:pos x="0" y="15"/>
                  </a:cxn>
                  <a:cxn ang="0">
                    <a:pos x="0" y="0"/>
                  </a:cxn>
                  <a:cxn ang="0">
                    <a:pos x="0" y="0"/>
                  </a:cxn>
                </a:cxnLst>
                <a:rect l="0" t="0" r="r" b="b"/>
                <a:pathLst>
                  <a:path w="30" h="15">
                    <a:moveTo>
                      <a:pt x="0" y="0"/>
                    </a:moveTo>
                    <a:lnTo>
                      <a:pt x="15" y="0"/>
                    </a:lnTo>
                    <a:lnTo>
                      <a:pt x="30" y="0"/>
                    </a:lnTo>
                    <a:lnTo>
                      <a:pt x="30" y="0"/>
                    </a:lnTo>
                    <a:lnTo>
                      <a:pt x="15" y="0"/>
                    </a:lnTo>
                    <a:lnTo>
                      <a:pt x="15" y="15"/>
                    </a:lnTo>
                    <a:lnTo>
                      <a:pt x="0" y="15"/>
                    </a:lnTo>
                    <a:lnTo>
                      <a:pt x="0" y="0"/>
                    </a:lnTo>
                    <a:lnTo>
                      <a:pt x="0" y="0"/>
                    </a:lnTo>
                    <a:close/>
                  </a:path>
                </a:pathLst>
              </a:custGeom>
              <a:solidFill>
                <a:srgbClr val="000000"/>
              </a:solidFill>
              <a:ln w="9525">
                <a:noFill/>
                <a:round/>
                <a:headEnd/>
                <a:tailEnd/>
              </a:ln>
            </p:spPr>
            <p:txBody>
              <a:bodyPr/>
              <a:lstStyle/>
              <a:p>
                <a:endParaRPr lang="fr-FR"/>
              </a:p>
            </p:txBody>
          </p:sp>
          <p:sp>
            <p:nvSpPr>
              <p:cNvPr id="1282" name="Freeform 272"/>
              <p:cNvSpPr>
                <a:spLocks noChangeAspect="1"/>
              </p:cNvSpPr>
              <p:nvPr/>
            </p:nvSpPr>
            <p:spPr bwMode="auto">
              <a:xfrm>
                <a:off x="3534" y="7741"/>
                <a:ext cx="30" cy="15"/>
              </a:xfrm>
              <a:custGeom>
                <a:avLst/>
                <a:gdLst/>
                <a:ahLst/>
                <a:cxnLst>
                  <a:cxn ang="0">
                    <a:pos x="0" y="0"/>
                  </a:cxn>
                  <a:cxn ang="0">
                    <a:pos x="15" y="0"/>
                  </a:cxn>
                  <a:cxn ang="0">
                    <a:pos x="30" y="0"/>
                  </a:cxn>
                  <a:cxn ang="0">
                    <a:pos x="30" y="0"/>
                  </a:cxn>
                  <a:cxn ang="0">
                    <a:pos x="15" y="0"/>
                  </a:cxn>
                  <a:cxn ang="0">
                    <a:pos x="15" y="15"/>
                  </a:cxn>
                  <a:cxn ang="0">
                    <a:pos x="0" y="15"/>
                  </a:cxn>
                  <a:cxn ang="0">
                    <a:pos x="0" y="0"/>
                  </a:cxn>
                  <a:cxn ang="0">
                    <a:pos x="0" y="0"/>
                  </a:cxn>
                </a:cxnLst>
                <a:rect l="0" t="0" r="r" b="b"/>
                <a:pathLst>
                  <a:path w="30" h="15">
                    <a:moveTo>
                      <a:pt x="0" y="0"/>
                    </a:moveTo>
                    <a:lnTo>
                      <a:pt x="15" y="0"/>
                    </a:lnTo>
                    <a:lnTo>
                      <a:pt x="30" y="0"/>
                    </a:lnTo>
                    <a:lnTo>
                      <a:pt x="30" y="0"/>
                    </a:lnTo>
                    <a:lnTo>
                      <a:pt x="15" y="0"/>
                    </a:lnTo>
                    <a:lnTo>
                      <a:pt x="15" y="15"/>
                    </a:lnTo>
                    <a:lnTo>
                      <a:pt x="0" y="15"/>
                    </a:lnTo>
                    <a:lnTo>
                      <a:pt x="0" y="0"/>
                    </a:lnTo>
                    <a:lnTo>
                      <a:pt x="0" y="0"/>
                    </a:lnTo>
                  </a:path>
                </a:pathLst>
              </a:custGeom>
              <a:noFill/>
              <a:ln w="9525">
                <a:solidFill>
                  <a:srgbClr val="000000"/>
                </a:solidFill>
                <a:prstDash val="solid"/>
                <a:round/>
                <a:headEnd/>
                <a:tailEnd/>
              </a:ln>
            </p:spPr>
            <p:txBody>
              <a:bodyPr/>
              <a:lstStyle/>
              <a:p>
                <a:endParaRPr lang="fr-FR"/>
              </a:p>
            </p:txBody>
          </p:sp>
          <p:sp>
            <p:nvSpPr>
              <p:cNvPr id="1283" name="Line 273"/>
              <p:cNvSpPr>
                <a:spLocks noChangeAspect="1" noChangeShapeType="1"/>
              </p:cNvSpPr>
              <p:nvPr/>
            </p:nvSpPr>
            <p:spPr bwMode="auto">
              <a:xfrm>
                <a:off x="3549" y="7756"/>
                <a:ext cx="1" cy="30"/>
              </a:xfrm>
              <a:prstGeom prst="line">
                <a:avLst/>
              </a:prstGeom>
              <a:noFill/>
              <a:ln w="9525">
                <a:solidFill>
                  <a:srgbClr val="000000"/>
                </a:solidFill>
                <a:round/>
                <a:headEnd/>
                <a:tailEnd/>
              </a:ln>
            </p:spPr>
            <p:txBody>
              <a:bodyPr/>
              <a:lstStyle/>
              <a:p>
                <a:endParaRPr lang="fr-FR"/>
              </a:p>
            </p:txBody>
          </p:sp>
          <p:sp>
            <p:nvSpPr>
              <p:cNvPr id="1284" name="Line 274"/>
              <p:cNvSpPr>
                <a:spLocks noChangeAspect="1" noChangeShapeType="1"/>
              </p:cNvSpPr>
              <p:nvPr/>
            </p:nvSpPr>
            <p:spPr bwMode="auto">
              <a:xfrm flipV="1">
                <a:off x="3519" y="7786"/>
                <a:ext cx="30" cy="15"/>
              </a:xfrm>
              <a:prstGeom prst="line">
                <a:avLst/>
              </a:prstGeom>
              <a:noFill/>
              <a:ln w="9525">
                <a:solidFill>
                  <a:srgbClr val="000000"/>
                </a:solidFill>
                <a:round/>
                <a:headEnd/>
                <a:tailEnd/>
              </a:ln>
            </p:spPr>
            <p:txBody>
              <a:bodyPr/>
              <a:lstStyle/>
              <a:p>
                <a:endParaRPr lang="fr-FR"/>
              </a:p>
            </p:txBody>
          </p:sp>
          <p:sp>
            <p:nvSpPr>
              <p:cNvPr id="1285" name="Line 275"/>
              <p:cNvSpPr>
                <a:spLocks noChangeAspect="1" noChangeShapeType="1"/>
              </p:cNvSpPr>
              <p:nvPr/>
            </p:nvSpPr>
            <p:spPr bwMode="auto">
              <a:xfrm>
                <a:off x="3519" y="7816"/>
                <a:ext cx="1" cy="29"/>
              </a:xfrm>
              <a:prstGeom prst="line">
                <a:avLst/>
              </a:prstGeom>
              <a:noFill/>
              <a:ln w="9525">
                <a:solidFill>
                  <a:srgbClr val="000000"/>
                </a:solidFill>
                <a:round/>
                <a:headEnd/>
                <a:tailEnd/>
              </a:ln>
            </p:spPr>
            <p:txBody>
              <a:bodyPr/>
              <a:lstStyle/>
              <a:p>
                <a:endParaRPr lang="fr-FR"/>
              </a:p>
            </p:txBody>
          </p:sp>
          <p:sp>
            <p:nvSpPr>
              <p:cNvPr id="1286" name="Line 276"/>
              <p:cNvSpPr>
                <a:spLocks noChangeAspect="1" noChangeShapeType="1"/>
              </p:cNvSpPr>
              <p:nvPr/>
            </p:nvSpPr>
            <p:spPr bwMode="auto">
              <a:xfrm flipV="1">
                <a:off x="3489" y="7830"/>
                <a:ext cx="30" cy="15"/>
              </a:xfrm>
              <a:prstGeom prst="line">
                <a:avLst/>
              </a:prstGeom>
              <a:noFill/>
              <a:ln w="9525">
                <a:solidFill>
                  <a:srgbClr val="000000"/>
                </a:solidFill>
                <a:round/>
                <a:headEnd/>
                <a:tailEnd/>
              </a:ln>
            </p:spPr>
            <p:txBody>
              <a:bodyPr/>
              <a:lstStyle/>
              <a:p>
                <a:endParaRPr lang="fr-FR"/>
              </a:p>
            </p:txBody>
          </p:sp>
          <p:sp>
            <p:nvSpPr>
              <p:cNvPr id="1287" name="Line 277"/>
              <p:cNvSpPr>
                <a:spLocks noChangeAspect="1" noChangeShapeType="1"/>
              </p:cNvSpPr>
              <p:nvPr/>
            </p:nvSpPr>
            <p:spPr bwMode="auto">
              <a:xfrm>
                <a:off x="3489" y="7860"/>
                <a:ext cx="1" cy="30"/>
              </a:xfrm>
              <a:prstGeom prst="line">
                <a:avLst/>
              </a:prstGeom>
              <a:noFill/>
              <a:ln w="9525">
                <a:solidFill>
                  <a:srgbClr val="000000"/>
                </a:solidFill>
                <a:round/>
                <a:headEnd/>
                <a:tailEnd/>
              </a:ln>
            </p:spPr>
            <p:txBody>
              <a:bodyPr/>
              <a:lstStyle/>
              <a:p>
                <a:endParaRPr lang="fr-FR"/>
              </a:p>
            </p:txBody>
          </p:sp>
          <p:sp>
            <p:nvSpPr>
              <p:cNvPr id="1288" name="Line 278"/>
              <p:cNvSpPr>
                <a:spLocks noChangeAspect="1" noChangeShapeType="1"/>
              </p:cNvSpPr>
              <p:nvPr/>
            </p:nvSpPr>
            <p:spPr bwMode="auto">
              <a:xfrm flipV="1">
                <a:off x="3459" y="7890"/>
                <a:ext cx="30" cy="15"/>
              </a:xfrm>
              <a:prstGeom prst="line">
                <a:avLst/>
              </a:prstGeom>
              <a:noFill/>
              <a:ln w="9525">
                <a:solidFill>
                  <a:srgbClr val="000000"/>
                </a:solidFill>
                <a:round/>
                <a:headEnd/>
                <a:tailEnd/>
              </a:ln>
            </p:spPr>
            <p:txBody>
              <a:bodyPr/>
              <a:lstStyle/>
              <a:p>
                <a:endParaRPr lang="fr-FR"/>
              </a:p>
            </p:txBody>
          </p:sp>
          <p:sp>
            <p:nvSpPr>
              <p:cNvPr id="1289" name="Freeform 279"/>
              <p:cNvSpPr>
                <a:spLocks noChangeAspect="1"/>
              </p:cNvSpPr>
              <p:nvPr/>
            </p:nvSpPr>
            <p:spPr bwMode="auto">
              <a:xfrm>
                <a:off x="3594" y="7726"/>
                <a:ext cx="15" cy="15"/>
              </a:xfrm>
              <a:custGeom>
                <a:avLst/>
                <a:gdLst/>
                <a:ahLst/>
                <a:cxnLst>
                  <a:cxn ang="0">
                    <a:pos x="0" y="15"/>
                  </a:cxn>
                  <a:cxn ang="0">
                    <a:pos x="0" y="15"/>
                  </a:cxn>
                  <a:cxn ang="0">
                    <a:pos x="0" y="0"/>
                  </a:cxn>
                  <a:cxn ang="0">
                    <a:pos x="0" y="0"/>
                  </a:cxn>
                  <a:cxn ang="0">
                    <a:pos x="0" y="0"/>
                  </a:cxn>
                  <a:cxn ang="0">
                    <a:pos x="15" y="0"/>
                  </a:cxn>
                  <a:cxn ang="0">
                    <a:pos x="15" y="0"/>
                  </a:cxn>
                  <a:cxn ang="0">
                    <a:pos x="15" y="15"/>
                  </a:cxn>
                  <a:cxn ang="0">
                    <a:pos x="0" y="15"/>
                  </a:cxn>
                </a:cxnLst>
                <a:rect l="0" t="0" r="r" b="b"/>
                <a:pathLst>
                  <a:path w="15" h="15">
                    <a:moveTo>
                      <a:pt x="0" y="15"/>
                    </a:moveTo>
                    <a:lnTo>
                      <a:pt x="0" y="15"/>
                    </a:lnTo>
                    <a:lnTo>
                      <a:pt x="0" y="0"/>
                    </a:lnTo>
                    <a:lnTo>
                      <a:pt x="0" y="0"/>
                    </a:lnTo>
                    <a:lnTo>
                      <a:pt x="0" y="0"/>
                    </a:lnTo>
                    <a:lnTo>
                      <a:pt x="15" y="0"/>
                    </a:lnTo>
                    <a:lnTo>
                      <a:pt x="15" y="0"/>
                    </a:lnTo>
                    <a:lnTo>
                      <a:pt x="15" y="15"/>
                    </a:lnTo>
                    <a:lnTo>
                      <a:pt x="0" y="15"/>
                    </a:lnTo>
                    <a:close/>
                  </a:path>
                </a:pathLst>
              </a:custGeom>
              <a:solidFill>
                <a:srgbClr val="000000"/>
              </a:solidFill>
              <a:ln w="9525">
                <a:noFill/>
                <a:round/>
                <a:headEnd/>
                <a:tailEnd/>
              </a:ln>
            </p:spPr>
            <p:txBody>
              <a:bodyPr/>
              <a:lstStyle/>
              <a:p>
                <a:endParaRPr lang="fr-FR"/>
              </a:p>
            </p:txBody>
          </p:sp>
          <p:sp>
            <p:nvSpPr>
              <p:cNvPr id="1290" name="Freeform 280"/>
              <p:cNvSpPr>
                <a:spLocks noChangeAspect="1"/>
              </p:cNvSpPr>
              <p:nvPr/>
            </p:nvSpPr>
            <p:spPr bwMode="auto">
              <a:xfrm>
                <a:off x="3594" y="7726"/>
                <a:ext cx="15" cy="15"/>
              </a:xfrm>
              <a:custGeom>
                <a:avLst/>
                <a:gdLst/>
                <a:ahLst/>
                <a:cxnLst>
                  <a:cxn ang="0">
                    <a:pos x="0" y="15"/>
                  </a:cxn>
                  <a:cxn ang="0">
                    <a:pos x="0" y="15"/>
                  </a:cxn>
                  <a:cxn ang="0">
                    <a:pos x="0" y="0"/>
                  </a:cxn>
                  <a:cxn ang="0">
                    <a:pos x="0" y="0"/>
                  </a:cxn>
                  <a:cxn ang="0">
                    <a:pos x="0" y="0"/>
                  </a:cxn>
                  <a:cxn ang="0">
                    <a:pos x="15" y="0"/>
                  </a:cxn>
                  <a:cxn ang="0">
                    <a:pos x="15" y="0"/>
                  </a:cxn>
                  <a:cxn ang="0">
                    <a:pos x="15" y="15"/>
                  </a:cxn>
                  <a:cxn ang="0">
                    <a:pos x="0" y="15"/>
                  </a:cxn>
                </a:cxnLst>
                <a:rect l="0" t="0" r="r" b="b"/>
                <a:pathLst>
                  <a:path w="15" h="15">
                    <a:moveTo>
                      <a:pt x="0" y="15"/>
                    </a:moveTo>
                    <a:lnTo>
                      <a:pt x="0" y="15"/>
                    </a:lnTo>
                    <a:lnTo>
                      <a:pt x="0" y="0"/>
                    </a:lnTo>
                    <a:lnTo>
                      <a:pt x="0" y="0"/>
                    </a:lnTo>
                    <a:lnTo>
                      <a:pt x="0" y="0"/>
                    </a:lnTo>
                    <a:lnTo>
                      <a:pt x="15" y="0"/>
                    </a:lnTo>
                    <a:lnTo>
                      <a:pt x="15" y="0"/>
                    </a:lnTo>
                    <a:lnTo>
                      <a:pt x="15" y="15"/>
                    </a:lnTo>
                    <a:lnTo>
                      <a:pt x="0" y="15"/>
                    </a:lnTo>
                  </a:path>
                </a:pathLst>
              </a:custGeom>
              <a:noFill/>
              <a:ln w="9525">
                <a:solidFill>
                  <a:srgbClr val="000000"/>
                </a:solidFill>
                <a:prstDash val="solid"/>
                <a:round/>
                <a:headEnd/>
                <a:tailEnd/>
              </a:ln>
            </p:spPr>
            <p:txBody>
              <a:bodyPr/>
              <a:lstStyle/>
              <a:p>
                <a:endParaRPr lang="fr-FR"/>
              </a:p>
            </p:txBody>
          </p:sp>
          <p:sp>
            <p:nvSpPr>
              <p:cNvPr id="1291" name="Line 281"/>
              <p:cNvSpPr>
                <a:spLocks noChangeAspect="1" noChangeShapeType="1"/>
              </p:cNvSpPr>
              <p:nvPr/>
            </p:nvSpPr>
            <p:spPr bwMode="auto">
              <a:xfrm>
                <a:off x="3624" y="7741"/>
                <a:ext cx="30" cy="1"/>
              </a:xfrm>
              <a:prstGeom prst="line">
                <a:avLst/>
              </a:prstGeom>
              <a:noFill/>
              <a:ln w="9525">
                <a:solidFill>
                  <a:srgbClr val="000000"/>
                </a:solidFill>
                <a:round/>
                <a:headEnd/>
                <a:tailEnd/>
              </a:ln>
            </p:spPr>
            <p:txBody>
              <a:bodyPr/>
              <a:lstStyle/>
              <a:p>
                <a:endParaRPr lang="fr-FR"/>
              </a:p>
            </p:txBody>
          </p:sp>
          <p:sp>
            <p:nvSpPr>
              <p:cNvPr id="1292" name="Line 282"/>
              <p:cNvSpPr>
                <a:spLocks noChangeAspect="1" noChangeShapeType="1"/>
              </p:cNvSpPr>
              <p:nvPr/>
            </p:nvSpPr>
            <p:spPr bwMode="auto">
              <a:xfrm>
                <a:off x="3639" y="7741"/>
                <a:ext cx="15" cy="30"/>
              </a:xfrm>
              <a:prstGeom prst="line">
                <a:avLst/>
              </a:prstGeom>
              <a:noFill/>
              <a:ln w="9525">
                <a:solidFill>
                  <a:srgbClr val="000000"/>
                </a:solidFill>
                <a:round/>
                <a:headEnd/>
                <a:tailEnd/>
              </a:ln>
            </p:spPr>
            <p:txBody>
              <a:bodyPr/>
              <a:lstStyle/>
              <a:p>
                <a:endParaRPr lang="fr-FR"/>
              </a:p>
            </p:txBody>
          </p:sp>
          <p:sp>
            <p:nvSpPr>
              <p:cNvPr id="1293" name="Line 283"/>
              <p:cNvSpPr>
                <a:spLocks noChangeAspect="1" noChangeShapeType="1"/>
              </p:cNvSpPr>
              <p:nvPr/>
            </p:nvSpPr>
            <p:spPr bwMode="auto">
              <a:xfrm>
                <a:off x="3669" y="7771"/>
                <a:ext cx="30" cy="1"/>
              </a:xfrm>
              <a:prstGeom prst="line">
                <a:avLst/>
              </a:prstGeom>
              <a:noFill/>
              <a:ln w="9525">
                <a:solidFill>
                  <a:srgbClr val="000000"/>
                </a:solidFill>
                <a:round/>
                <a:headEnd/>
                <a:tailEnd/>
              </a:ln>
            </p:spPr>
            <p:txBody>
              <a:bodyPr/>
              <a:lstStyle/>
              <a:p>
                <a:endParaRPr lang="fr-FR"/>
              </a:p>
            </p:txBody>
          </p:sp>
          <p:sp>
            <p:nvSpPr>
              <p:cNvPr id="1294" name="Line 284"/>
              <p:cNvSpPr>
                <a:spLocks noChangeAspect="1" noChangeShapeType="1"/>
              </p:cNvSpPr>
              <p:nvPr/>
            </p:nvSpPr>
            <p:spPr bwMode="auto">
              <a:xfrm>
                <a:off x="3699" y="7771"/>
                <a:ext cx="15" cy="30"/>
              </a:xfrm>
              <a:prstGeom prst="line">
                <a:avLst/>
              </a:prstGeom>
              <a:noFill/>
              <a:ln w="9525">
                <a:solidFill>
                  <a:srgbClr val="000000"/>
                </a:solidFill>
                <a:round/>
                <a:headEnd/>
                <a:tailEnd/>
              </a:ln>
            </p:spPr>
            <p:txBody>
              <a:bodyPr/>
              <a:lstStyle/>
              <a:p>
                <a:endParaRPr lang="fr-FR"/>
              </a:p>
            </p:txBody>
          </p:sp>
          <p:sp>
            <p:nvSpPr>
              <p:cNvPr id="1295" name="Line 285"/>
              <p:cNvSpPr>
                <a:spLocks noChangeAspect="1" noChangeShapeType="1"/>
              </p:cNvSpPr>
              <p:nvPr/>
            </p:nvSpPr>
            <p:spPr bwMode="auto">
              <a:xfrm>
                <a:off x="3714" y="7801"/>
                <a:ext cx="30" cy="1"/>
              </a:xfrm>
              <a:prstGeom prst="line">
                <a:avLst/>
              </a:prstGeom>
              <a:noFill/>
              <a:ln w="9525">
                <a:solidFill>
                  <a:srgbClr val="000000"/>
                </a:solidFill>
                <a:round/>
                <a:headEnd/>
                <a:tailEnd/>
              </a:ln>
            </p:spPr>
            <p:txBody>
              <a:bodyPr/>
              <a:lstStyle/>
              <a:p>
                <a:endParaRPr lang="fr-FR"/>
              </a:p>
            </p:txBody>
          </p:sp>
          <p:sp>
            <p:nvSpPr>
              <p:cNvPr id="1296" name="Line 286"/>
              <p:cNvSpPr>
                <a:spLocks noChangeAspect="1" noChangeShapeType="1"/>
              </p:cNvSpPr>
              <p:nvPr/>
            </p:nvSpPr>
            <p:spPr bwMode="auto">
              <a:xfrm>
                <a:off x="3744" y="7801"/>
                <a:ext cx="15" cy="29"/>
              </a:xfrm>
              <a:prstGeom prst="line">
                <a:avLst/>
              </a:prstGeom>
              <a:noFill/>
              <a:ln w="9525">
                <a:solidFill>
                  <a:srgbClr val="000000"/>
                </a:solidFill>
                <a:round/>
                <a:headEnd/>
                <a:tailEnd/>
              </a:ln>
            </p:spPr>
            <p:txBody>
              <a:bodyPr/>
              <a:lstStyle/>
              <a:p>
                <a:endParaRPr lang="fr-FR"/>
              </a:p>
            </p:txBody>
          </p:sp>
          <p:sp>
            <p:nvSpPr>
              <p:cNvPr id="1297" name="Oval 287"/>
              <p:cNvSpPr>
                <a:spLocks noChangeAspect="1" noChangeArrowheads="1"/>
              </p:cNvSpPr>
              <p:nvPr/>
            </p:nvSpPr>
            <p:spPr bwMode="auto">
              <a:xfrm>
                <a:off x="3549" y="7666"/>
                <a:ext cx="45" cy="45"/>
              </a:xfrm>
              <a:prstGeom prst="ellipse">
                <a:avLst/>
              </a:prstGeom>
              <a:solidFill>
                <a:srgbClr val="000000"/>
              </a:solidFill>
              <a:ln w="9525">
                <a:noFill/>
                <a:round/>
                <a:headEnd/>
                <a:tailEnd/>
              </a:ln>
            </p:spPr>
            <p:txBody>
              <a:bodyPr/>
              <a:lstStyle/>
              <a:p>
                <a:endParaRPr lang="fr-FR"/>
              </a:p>
            </p:txBody>
          </p:sp>
          <p:sp>
            <p:nvSpPr>
              <p:cNvPr id="1298" name="Oval 288"/>
              <p:cNvSpPr>
                <a:spLocks noChangeAspect="1" noChangeArrowheads="1"/>
              </p:cNvSpPr>
              <p:nvPr/>
            </p:nvSpPr>
            <p:spPr bwMode="auto">
              <a:xfrm>
                <a:off x="3549" y="7666"/>
                <a:ext cx="45" cy="45"/>
              </a:xfrm>
              <a:prstGeom prst="ellipse">
                <a:avLst/>
              </a:prstGeom>
              <a:noFill/>
              <a:ln w="9525">
                <a:solidFill>
                  <a:srgbClr val="000000"/>
                </a:solidFill>
                <a:round/>
                <a:headEnd/>
                <a:tailEnd/>
              </a:ln>
            </p:spPr>
            <p:txBody>
              <a:bodyPr/>
              <a:lstStyle/>
              <a:p>
                <a:endParaRPr lang="fr-FR"/>
              </a:p>
            </p:txBody>
          </p:sp>
          <p:sp>
            <p:nvSpPr>
              <p:cNvPr id="1299" name="Line 289"/>
              <p:cNvSpPr>
                <a:spLocks noChangeAspect="1" noChangeShapeType="1"/>
              </p:cNvSpPr>
              <p:nvPr/>
            </p:nvSpPr>
            <p:spPr bwMode="auto">
              <a:xfrm>
                <a:off x="3519" y="7651"/>
                <a:ext cx="30" cy="15"/>
              </a:xfrm>
              <a:prstGeom prst="line">
                <a:avLst/>
              </a:prstGeom>
              <a:noFill/>
              <a:ln w="9525">
                <a:solidFill>
                  <a:srgbClr val="000000"/>
                </a:solidFill>
                <a:round/>
                <a:headEnd/>
                <a:tailEnd/>
              </a:ln>
            </p:spPr>
            <p:txBody>
              <a:bodyPr/>
              <a:lstStyle/>
              <a:p>
                <a:endParaRPr lang="fr-FR"/>
              </a:p>
            </p:txBody>
          </p:sp>
          <p:sp>
            <p:nvSpPr>
              <p:cNvPr id="1300" name="Line 290"/>
              <p:cNvSpPr>
                <a:spLocks noChangeAspect="1" noChangeShapeType="1"/>
              </p:cNvSpPr>
              <p:nvPr/>
            </p:nvSpPr>
            <p:spPr bwMode="auto">
              <a:xfrm flipV="1">
                <a:off x="3519" y="7621"/>
                <a:ext cx="15" cy="30"/>
              </a:xfrm>
              <a:prstGeom prst="line">
                <a:avLst/>
              </a:prstGeom>
              <a:noFill/>
              <a:ln w="9525">
                <a:solidFill>
                  <a:srgbClr val="000000"/>
                </a:solidFill>
                <a:round/>
                <a:headEnd/>
                <a:tailEnd/>
              </a:ln>
            </p:spPr>
            <p:txBody>
              <a:bodyPr/>
              <a:lstStyle/>
              <a:p>
                <a:endParaRPr lang="fr-FR"/>
              </a:p>
            </p:txBody>
          </p:sp>
          <p:sp>
            <p:nvSpPr>
              <p:cNvPr id="1301" name="Line 291"/>
              <p:cNvSpPr>
                <a:spLocks noChangeAspect="1" noChangeShapeType="1"/>
              </p:cNvSpPr>
              <p:nvPr/>
            </p:nvSpPr>
            <p:spPr bwMode="auto">
              <a:xfrm>
                <a:off x="3489" y="7606"/>
                <a:ext cx="30" cy="15"/>
              </a:xfrm>
              <a:prstGeom prst="line">
                <a:avLst/>
              </a:prstGeom>
              <a:noFill/>
              <a:ln w="9525">
                <a:solidFill>
                  <a:srgbClr val="000000"/>
                </a:solidFill>
                <a:round/>
                <a:headEnd/>
                <a:tailEnd/>
              </a:ln>
            </p:spPr>
            <p:txBody>
              <a:bodyPr/>
              <a:lstStyle/>
              <a:p>
                <a:endParaRPr lang="fr-FR"/>
              </a:p>
            </p:txBody>
          </p:sp>
          <p:sp>
            <p:nvSpPr>
              <p:cNvPr id="1302" name="Line 292"/>
              <p:cNvSpPr>
                <a:spLocks noChangeAspect="1" noChangeShapeType="1"/>
              </p:cNvSpPr>
              <p:nvPr/>
            </p:nvSpPr>
            <p:spPr bwMode="auto">
              <a:xfrm flipV="1">
                <a:off x="3489" y="7576"/>
                <a:ext cx="15" cy="30"/>
              </a:xfrm>
              <a:prstGeom prst="line">
                <a:avLst/>
              </a:prstGeom>
              <a:noFill/>
              <a:ln w="9525">
                <a:solidFill>
                  <a:srgbClr val="000000"/>
                </a:solidFill>
                <a:round/>
                <a:headEnd/>
                <a:tailEnd/>
              </a:ln>
            </p:spPr>
            <p:txBody>
              <a:bodyPr/>
              <a:lstStyle/>
              <a:p>
                <a:endParaRPr lang="fr-FR"/>
              </a:p>
            </p:txBody>
          </p:sp>
          <p:sp>
            <p:nvSpPr>
              <p:cNvPr id="1303" name="Line 293"/>
              <p:cNvSpPr>
                <a:spLocks noChangeAspect="1" noChangeShapeType="1"/>
              </p:cNvSpPr>
              <p:nvPr/>
            </p:nvSpPr>
            <p:spPr bwMode="auto">
              <a:xfrm>
                <a:off x="3474" y="7561"/>
                <a:ext cx="15" cy="15"/>
              </a:xfrm>
              <a:prstGeom prst="line">
                <a:avLst/>
              </a:prstGeom>
              <a:noFill/>
              <a:ln w="9525">
                <a:solidFill>
                  <a:srgbClr val="000000"/>
                </a:solidFill>
                <a:round/>
                <a:headEnd/>
                <a:tailEnd/>
              </a:ln>
            </p:spPr>
            <p:txBody>
              <a:bodyPr/>
              <a:lstStyle/>
              <a:p>
                <a:endParaRPr lang="fr-FR"/>
              </a:p>
            </p:txBody>
          </p:sp>
          <p:sp>
            <p:nvSpPr>
              <p:cNvPr id="1304" name="Line 294"/>
              <p:cNvSpPr>
                <a:spLocks noChangeAspect="1" noChangeShapeType="1"/>
              </p:cNvSpPr>
              <p:nvPr/>
            </p:nvSpPr>
            <p:spPr bwMode="auto">
              <a:xfrm flipV="1">
                <a:off x="3474" y="7532"/>
                <a:ext cx="1" cy="29"/>
              </a:xfrm>
              <a:prstGeom prst="line">
                <a:avLst/>
              </a:prstGeom>
              <a:noFill/>
              <a:ln w="9525">
                <a:solidFill>
                  <a:srgbClr val="000000"/>
                </a:solidFill>
                <a:round/>
                <a:headEnd/>
                <a:tailEnd/>
              </a:ln>
            </p:spPr>
            <p:txBody>
              <a:bodyPr/>
              <a:lstStyle/>
              <a:p>
                <a:endParaRPr lang="fr-FR"/>
              </a:p>
            </p:txBody>
          </p:sp>
        </p:grpSp>
        <p:grpSp>
          <p:nvGrpSpPr>
            <p:cNvPr id="25" name="Group 295"/>
            <p:cNvGrpSpPr>
              <a:grpSpLocks noChangeAspect="1"/>
            </p:cNvGrpSpPr>
            <p:nvPr/>
          </p:nvGrpSpPr>
          <p:grpSpPr bwMode="auto">
            <a:xfrm>
              <a:off x="249" y="1978"/>
              <a:ext cx="174" cy="196"/>
              <a:chOff x="2664" y="6366"/>
              <a:chExt cx="435" cy="418"/>
            </a:xfrm>
          </p:grpSpPr>
          <p:sp>
            <p:nvSpPr>
              <p:cNvPr id="1113" name="Freeform 296"/>
              <p:cNvSpPr>
                <a:spLocks noChangeAspect="1"/>
              </p:cNvSpPr>
              <p:nvPr/>
            </p:nvSpPr>
            <p:spPr bwMode="auto">
              <a:xfrm>
                <a:off x="2889" y="6560"/>
                <a:ext cx="15" cy="15"/>
              </a:xfrm>
              <a:custGeom>
                <a:avLst/>
                <a:gdLst/>
                <a:ahLst/>
                <a:cxnLst>
                  <a:cxn ang="0">
                    <a:pos x="15" y="15"/>
                  </a:cxn>
                  <a:cxn ang="0">
                    <a:pos x="0" y="15"/>
                  </a:cxn>
                  <a:cxn ang="0">
                    <a:pos x="0" y="15"/>
                  </a:cxn>
                  <a:cxn ang="0">
                    <a:pos x="15" y="0"/>
                  </a:cxn>
                  <a:cxn ang="0">
                    <a:pos x="15" y="0"/>
                  </a:cxn>
                  <a:cxn ang="0">
                    <a:pos x="15" y="15"/>
                  </a:cxn>
                  <a:cxn ang="0">
                    <a:pos x="15" y="15"/>
                  </a:cxn>
                  <a:cxn ang="0">
                    <a:pos x="15" y="15"/>
                  </a:cxn>
                </a:cxnLst>
                <a:rect l="0" t="0" r="r" b="b"/>
                <a:pathLst>
                  <a:path w="15" h="15">
                    <a:moveTo>
                      <a:pt x="15" y="15"/>
                    </a:moveTo>
                    <a:lnTo>
                      <a:pt x="0" y="15"/>
                    </a:lnTo>
                    <a:lnTo>
                      <a:pt x="0" y="15"/>
                    </a:lnTo>
                    <a:lnTo>
                      <a:pt x="15" y="0"/>
                    </a:lnTo>
                    <a:lnTo>
                      <a:pt x="15" y="0"/>
                    </a:lnTo>
                    <a:lnTo>
                      <a:pt x="15" y="15"/>
                    </a:lnTo>
                    <a:lnTo>
                      <a:pt x="15" y="15"/>
                    </a:lnTo>
                    <a:lnTo>
                      <a:pt x="15" y="15"/>
                    </a:lnTo>
                    <a:close/>
                  </a:path>
                </a:pathLst>
              </a:custGeom>
              <a:solidFill>
                <a:srgbClr val="000000"/>
              </a:solidFill>
              <a:ln w="9525">
                <a:noFill/>
                <a:round/>
                <a:headEnd/>
                <a:tailEnd/>
              </a:ln>
            </p:spPr>
            <p:txBody>
              <a:bodyPr/>
              <a:lstStyle/>
              <a:p>
                <a:endParaRPr lang="fr-FR"/>
              </a:p>
            </p:txBody>
          </p:sp>
          <p:sp>
            <p:nvSpPr>
              <p:cNvPr id="1114" name="Freeform 297"/>
              <p:cNvSpPr>
                <a:spLocks noChangeAspect="1"/>
              </p:cNvSpPr>
              <p:nvPr/>
            </p:nvSpPr>
            <p:spPr bwMode="auto">
              <a:xfrm>
                <a:off x="2889" y="6560"/>
                <a:ext cx="15" cy="15"/>
              </a:xfrm>
              <a:custGeom>
                <a:avLst/>
                <a:gdLst/>
                <a:ahLst/>
                <a:cxnLst>
                  <a:cxn ang="0">
                    <a:pos x="15" y="15"/>
                  </a:cxn>
                  <a:cxn ang="0">
                    <a:pos x="0" y="15"/>
                  </a:cxn>
                  <a:cxn ang="0">
                    <a:pos x="0" y="15"/>
                  </a:cxn>
                  <a:cxn ang="0">
                    <a:pos x="15" y="0"/>
                  </a:cxn>
                  <a:cxn ang="0">
                    <a:pos x="15" y="0"/>
                  </a:cxn>
                  <a:cxn ang="0">
                    <a:pos x="15" y="15"/>
                  </a:cxn>
                  <a:cxn ang="0">
                    <a:pos x="15" y="15"/>
                  </a:cxn>
                  <a:cxn ang="0">
                    <a:pos x="15" y="15"/>
                  </a:cxn>
                </a:cxnLst>
                <a:rect l="0" t="0" r="r" b="b"/>
                <a:pathLst>
                  <a:path w="15" h="15">
                    <a:moveTo>
                      <a:pt x="15" y="15"/>
                    </a:moveTo>
                    <a:lnTo>
                      <a:pt x="0" y="15"/>
                    </a:lnTo>
                    <a:lnTo>
                      <a:pt x="0" y="15"/>
                    </a:lnTo>
                    <a:lnTo>
                      <a:pt x="15" y="0"/>
                    </a:lnTo>
                    <a:lnTo>
                      <a:pt x="15" y="0"/>
                    </a:lnTo>
                    <a:lnTo>
                      <a:pt x="15" y="15"/>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115" name="Line 298"/>
              <p:cNvSpPr>
                <a:spLocks noChangeAspect="1" noChangeShapeType="1"/>
              </p:cNvSpPr>
              <p:nvPr/>
            </p:nvSpPr>
            <p:spPr bwMode="auto">
              <a:xfrm flipV="1">
                <a:off x="2934" y="6560"/>
                <a:ext cx="15" cy="15"/>
              </a:xfrm>
              <a:prstGeom prst="line">
                <a:avLst/>
              </a:prstGeom>
              <a:noFill/>
              <a:ln w="9525">
                <a:solidFill>
                  <a:srgbClr val="000000"/>
                </a:solidFill>
                <a:round/>
                <a:headEnd/>
                <a:tailEnd/>
              </a:ln>
            </p:spPr>
            <p:txBody>
              <a:bodyPr/>
              <a:lstStyle/>
              <a:p>
                <a:endParaRPr lang="fr-FR"/>
              </a:p>
            </p:txBody>
          </p:sp>
          <p:sp>
            <p:nvSpPr>
              <p:cNvPr id="1116" name="Line 299"/>
              <p:cNvSpPr>
                <a:spLocks noChangeAspect="1" noChangeShapeType="1"/>
              </p:cNvSpPr>
              <p:nvPr/>
            </p:nvSpPr>
            <p:spPr bwMode="auto">
              <a:xfrm>
                <a:off x="2949" y="6560"/>
                <a:ext cx="30" cy="15"/>
              </a:xfrm>
              <a:prstGeom prst="line">
                <a:avLst/>
              </a:prstGeom>
              <a:noFill/>
              <a:ln w="9525">
                <a:solidFill>
                  <a:srgbClr val="000000"/>
                </a:solidFill>
                <a:round/>
                <a:headEnd/>
                <a:tailEnd/>
              </a:ln>
            </p:spPr>
            <p:txBody>
              <a:bodyPr/>
              <a:lstStyle/>
              <a:p>
                <a:endParaRPr lang="fr-FR"/>
              </a:p>
            </p:txBody>
          </p:sp>
          <p:sp>
            <p:nvSpPr>
              <p:cNvPr id="1117" name="Line 300"/>
              <p:cNvSpPr>
                <a:spLocks noChangeAspect="1" noChangeShapeType="1"/>
              </p:cNvSpPr>
              <p:nvPr/>
            </p:nvSpPr>
            <p:spPr bwMode="auto">
              <a:xfrm flipV="1">
                <a:off x="2979" y="6560"/>
                <a:ext cx="30" cy="15"/>
              </a:xfrm>
              <a:prstGeom prst="line">
                <a:avLst/>
              </a:prstGeom>
              <a:noFill/>
              <a:ln w="9525">
                <a:solidFill>
                  <a:srgbClr val="000000"/>
                </a:solidFill>
                <a:round/>
                <a:headEnd/>
                <a:tailEnd/>
              </a:ln>
            </p:spPr>
            <p:txBody>
              <a:bodyPr/>
              <a:lstStyle/>
              <a:p>
                <a:endParaRPr lang="fr-FR"/>
              </a:p>
            </p:txBody>
          </p:sp>
          <p:sp>
            <p:nvSpPr>
              <p:cNvPr id="1118" name="Line 301"/>
              <p:cNvSpPr>
                <a:spLocks noChangeAspect="1" noChangeShapeType="1"/>
              </p:cNvSpPr>
              <p:nvPr/>
            </p:nvSpPr>
            <p:spPr bwMode="auto">
              <a:xfrm>
                <a:off x="3009" y="6560"/>
                <a:ext cx="30" cy="15"/>
              </a:xfrm>
              <a:prstGeom prst="line">
                <a:avLst/>
              </a:prstGeom>
              <a:noFill/>
              <a:ln w="9525">
                <a:solidFill>
                  <a:srgbClr val="000000"/>
                </a:solidFill>
                <a:round/>
                <a:headEnd/>
                <a:tailEnd/>
              </a:ln>
            </p:spPr>
            <p:txBody>
              <a:bodyPr/>
              <a:lstStyle/>
              <a:p>
                <a:endParaRPr lang="fr-FR"/>
              </a:p>
            </p:txBody>
          </p:sp>
          <p:sp>
            <p:nvSpPr>
              <p:cNvPr id="1119" name="Line 302"/>
              <p:cNvSpPr>
                <a:spLocks noChangeAspect="1" noChangeShapeType="1"/>
              </p:cNvSpPr>
              <p:nvPr/>
            </p:nvSpPr>
            <p:spPr bwMode="auto">
              <a:xfrm flipV="1">
                <a:off x="3039" y="6560"/>
                <a:ext cx="30" cy="15"/>
              </a:xfrm>
              <a:prstGeom prst="line">
                <a:avLst/>
              </a:prstGeom>
              <a:noFill/>
              <a:ln w="9525">
                <a:solidFill>
                  <a:srgbClr val="000000"/>
                </a:solidFill>
                <a:round/>
                <a:headEnd/>
                <a:tailEnd/>
              </a:ln>
            </p:spPr>
            <p:txBody>
              <a:bodyPr/>
              <a:lstStyle/>
              <a:p>
                <a:endParaRPr lang="fr-FR"/>
              </a:p>
            </p:txBody>
          </p:sp>
          <p:sp>
            <p:nvSpPr>
              <p:cNvPr id="1120" name="Line 303"/>
              <p:cNvSpPr>
                <a:spLocks noChangeAspect="1" noChangeShapeType="1"/>
              </p:cNvSpPr>
              <p:nvPr/>
            </p:nvSpPr>
            <p:spPr bwMode="auto">
              <a:xfrm>
                <a:off x="3069" y="6575"/>
                <a:ext cx="30" cy="15"/>
              </a:xfrm>
              <a:prstGeom prst="line">
                <a:avLst/>
              </a:prstGeom>
              <a:noFill/>
              <a:ln w="9525">
                <a:solidFill>
                  <a:srgbClr val="000000"/>
                </a:solidFill>
                <a:round/>
                <a:headEnd/>
                <a:tailEnd/>
              </a:ln>
            </p:spPr>
            <p:txBody>
              <a:bodyPr/>
              <a:lstStyle/>
              <a:p>
                <a:endParaRPr lang="fr-FR"/>
              </a:p>
            </p:txBody>
          </p:sp>
          <p:sp>
            <p:nvSpPr>
              <p:cNvPr id="1121" name="Freeform 304"/>
              <p:cNvSpPr>
                <a:spLocks noChangeAspect="1"/>
              </p:cNvSpPr>
              <p:nvPr/>
            </p:nvSpPr>
            <p:spPr bwMode="auto">
              <a:xfrm>
                <a:off x="2859" y="6590"/>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 ang="0">
                    <a:pos x="0" y="15"/>
                  </a:cxn>
                </a:cxnLst>
                <a:rect l="0" t="0" r="r" b="b"/>
                <a:pathLst>
                  <a:path w="15" h="15">
                    <a:moveTo>
                      <a:pt x="0" y="15"/>
                    </a:moveTo>
                    <a:lnTo>
                      <a:pt x="0" y="0"/>
                    </a:lnTo>
                    <a:lnTo>
                      <a:pt x="15" y="0"/>
                    </a:lnTo>
                    <a:lnTo>
                      <a:pt x="15" y="0"/>
                    </a:lnTo>
                    <a:lnTo>
                      <a:pt x="15" y="15"/>
                    </a:lnTo>
                    <a:lnTo>
                      <a:pt x="15" y="15"/>
                    </a:lnTo>
                    <a:lnTo>
                      <a:pt x="15" y="15"/>
                    </a:lnTo>
                    <a:lnTo>
                      <a:pt x="0" y="15"/>
                    </a:lnTo>
                    <a:lnTo>
                      <a:pt x="0" y="15"/>
                    </a:lnTo>
                    <a:close/>
                  </a:path>
                </a:pathLst>
              </a:custGeom>
              <a:solidFill>
                <a:srgbClr val="000000"/>
              </a:solidFill>
              <a:ln w="9525">
                <a:noFill/>
                <a:round/>
                <a:headEnd/>
                <a:tailEnd/>
              </a:ln>
            </p:spPr>
            <p:txBody>
              <a:bodyPr/>
              <a:lstStyle/>
              <a:p>
                <a:endParaRPr lang="fr-FR"/>
              </a:p>
            </p:txBody>
          </p:sp>
          <p:sp>
            <p:nvSpPr>
              <p:cNvPr id="1122" name="Freeform 305"/>
              <p:cNvSpPr>
                <a:spLocks noChangeAspect="1"/>
              </p:cNvSpPr>
              <p:nvPr/>
            </p:nvSpPr>
            <p:spPr bwMode="auto">
              <a:xfrm>
                <a:off x="2859" y="6590"/>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 ang="0">
                    <a:pos x="0" y="15"/>
                  </a:cxn>
                </a:cxnLst>
                <a:rect l="0" t="0" r="r" b="b"/>
                <a:pathLst>
                  <a:path w="15" h="15">
                    <a:moveTo>
                      <a:pt x="0" y="15"/>
                    </a:moveTo>
                    <a:lnTo>
                      <a:pt x="0" y="0"/>
                    </a:lnTo>
                    <a:lnTo>
                      <a:pt x="15" y="0"/>
                    </a:lnTo>
                    <a:lnTo>
                      <a:pt x="15" y="0"/>
                    </a:lnTo>
                    <a:lnTo>
                      <a:pt x="15" y="15"/>
                    </a:lnTo>
                    <a:lnTo>
                      <a:pt x="15" y="15"/>
                    </a:lnTo>
                    <a:lnTo>
                      <a:pt x="15" y="15"/>
                    </a:lnTo>
                    <a:lnTo>
                      <a:pt x="0" y="15"/>
                    </a:lnTo>
                    <a:lnTo>
                      <a:pt x="0" y="15"/>
                    </a:lnTo>
                  </a:path>
                </a:pathLst>
              </a:custGeom>
              <a:noFill/>
              <a:ln w="9525">
                <a:solidFill>
                  <a:srgbClr val="000000"/>
                </a:solidFill>
                <a:prstDash val="solid"/>
                <a:round/>
                <a:headEnd/>
                <a:tailEnd/>
              </a:ln>
            </p:spPr>
            <p:txBody>
              <a:bodyPr/>
              <a:lstStyle/>
              <a:p>
                <a:endParaRPr lang="fr-FR"/>
              </a:p>
            </p:txBody>
          </p:sp>
          <p:sp>
            <p:nvSpPr>
              <p:cNvPr id="1123" name="Line 306"/>
              <p:cNvSpPr>
                <a:spLocks noChangeAspect="1" noChangeShapeType="1"/>
              </p:cNvSpPr>
              <p:nvPr/>
            </p:nvSpPr>
            <p:spPr bwMode="auto">
              <a:xfrm>
                <a:off x="2874" y="6620"/>
                <a:ext cx="15" cy="30"/>
              </a:xfrm>
              <a:prstGeom prst="line">
                <a:avLst/>
              </a:prstGeom>
              <a:noFill/>
              <a:ln w="9525">
                <a:solidFill>
                  <a:srgbClr val="000000"/>
                </a:solidFill>
                <a:round/>
                <a:headEnd/>
                <a:tailEnd/>
              </a:ln>
            </p:spPr>
            <p:txBody>
              <a:bodyPr/>
              <a:lstStyle/>
              <a:p>
                <a:endParaRPr lang="fr-FR"/>
              </a:p>
            </p:txBody>
          </p:sp>
          <p:sp>
            <p:nvSpPr>
              <p:cNvPr id="1124" name="Line 307"/>
              <p:cNvSpPr>
                <a:spLocks noChangeAspect="1" noChangeShapeType="1"/>
              </p:cNvSpPr>
              <p:nvPr/>
            </p:nvSpPr>
            <p:spPr bwMode="auto">
              <a:xfrm flipV="1">
                <a:off x="2874" y="6650"/>
                <a:ext cx="15" cy="15"/>
              </a:xfrm>
              <a:prstGeom prst="line">
                <a:avLst/>
              </a:prstGeom>
              <a:noFill/>
              <a:ln w="9525">
                <a:solidFill>
                  <a:srgbClr val="000000"/>
                </a:solidFill>
                <a:round/>
                <a:headEnd/>
                <a:tailEnd/>
              </a:ln>
            </p:spPr>
            <p:txBody>
              <a:bodyPr/>
              <a:lstStyle/>
              <a:p>
                <a:endParaRPr lang="fr-FR"/>
              </a:p>
            </p:txBody>
          </p:sp>
          <p:sp>
            <p:nvSpPr>
              <p:cNvPr id="1125" name="Line 308"/>
              <p:cNvSpPr>
                <a:spLocks noChangeAspect="1" noChangeShapeType="1"/>
              </p:cNvSpPr>
              <p:nvPr/>
            </p:nvSpPr>
            <p:spPr bwMode="auto">
              <a:xfrm>
                <a:off x="2874" y="6680"/>
                <a:ext cx="15" cy="30"/>
              </a:xfrm>
              <a:prstGeom prst="line">
                <a:avLst/>
              </a:prstGeom>
              <a:noFill/>
              <a:ln w="9525">
                <a:solidFill>
                  <a:srgbClr val="000000"/>
                </a:solidFill>
                <a:round/>
                <a:headEnd/>
                <a:tailEnd/>
              </a:ln>
            </p:spPr>
            <p:txBody>
              <a:bodyPr/>
              <a:lstStyle/>
              <a:p>
                <a:endParaRPr lang="fr-FR"/>
              </a:p>
            </p:txBody>
          </p:sp>
          <p:sp>
            <p:nvSpPr>
              <p:cNvPr id="1126" name="Line 309"/>
              <p:cNvSpPr>
                <a:spLocks noChangeAspect="1" noChangeShapeType="1"/>
              </p:cNvSpPr>
              <p:nvPr/>
            </p:nvSpPr>
            <p:spPr bwMode="auto">
              <a:xfrm flipV="1">
                <a:off x="2874" y="6710"/>
                <a:ext cx="15" cy="15"/>
              </a:xfrm>
              <a:prstGeom prst="line">
                <a:avLst/>
              </a:prstGeom>
              <a:noFill/>
              <a:ln w="9525">
                <a:solidFill>
                  <a:srgbClr val="000000"/>
                </a:solidFill>
                <a:round/>
                <a:headEnd/>
                <a:tailEnd/>
              </a:ln>
            </p:spPr>
            <p:txBody>
              <a:bodyPr/>
              <a:lstStyle/>
              <a:p>
                <a:endParaRPr lang="fr-FR"/>
              </a:p>
            </p:txBody>
          </p:sp>
          <p:sp>
            <p:nvSpPr>
              <p:cNvPr id="1127" name="Line 310"/>
              <p:cNvSpPr>
                <a:spLocks noChangeAspect="1" noChangeShapeType="1"/>
              </p:cNvSpPr>
              <p:nvPr/>
            </p:nvSpPr>
            <p:spPr bwMode="auto">
              <a:xfrm>
                <a:off x="2874" y="6740"/>
                <a:ext cx="15" cy="14"/>
              </a:xfrm>
              <a:prstGeom prst="line">
                <a:avLst/>
              </a:prstGeom>
              <a:noFill/>
              <a:ln w="9525">
                <a:solidFill>
                  <a:srgbClr val="000000"/>
                </a:solidFill>
                <a:round/>
                <a:headEnd/>
                <a:tailEnd/>
              </a:ln>
            </p:spPr>
            <p:txBody>
              <a:bodyPr/>
              <a:lstStyle/>
              <a:p>
                <a:endParaRPr lang="fr-FR"/>
              </a:p>
            </p:txBody>
          </p:sp>
          <p:sp>
            <p:nvSpPr>
              <p:cNvPr id="1128" name="Line 311"/>
              <p:cNvSpPr>
                <a:spLocks noChangeAspect="1" noChangeShapeType="1"/>
              </p:cNvSpPr>
              <p:nvPr/>
            </p:nvSpPr>
            <p:spPr bwMode="auto">
              <a:xfrm flipV="1">
                <a:off x="2859" y="6754"/>
                <a:ext cx="15" cy="30"/>
              </a:xfrm>
              <a:prstGeom prst="line">
                <a:avLst/>
              </a:prstGeom>
              <a:noFill/>
              <a:ln w="9525">
                <a:solidFill>
                  <a:srgbClr val="000000"/>
                </a:solidFill>
                <a:round/>
                <a:headEnd/>
                <a:tailEnd/>
              </a:ln>
            </p:spPr>
            <p:txBody>
              <a:bodyPr/>
              <a:lstStyle/>
              <a:p>
                <a:endParaRPr lang="fr-FR"/>
              </a:p>
            </p:txBody>
          </p:sp>
          <p:sp>
            <p:nvSpPr>
              <p:cNvPr id="1129" name="Freeform 312"/>
              <p:cNvSpPr>
                <a:spLocks noChangeAspect="1"/>
              </p:cNvSpPr>
              <p:nvPr/>
            </p:nvSpPr>
            <p:spPr bwMode="auto">
              <a:xfrm>
                <a:off x="2829" y="6545"/>
                <a:ext cx="15" cy="15"/>
              </a:xfrm>
              <a:custGeom>
                <a:avLst/>
                <a:gdLst/>
                <a:ahLst/>
                <a:cxnLst>
                  <a:cxn ang="0">
                    <a:pos x="15" y="0"/>
                  </a:cxn>
                  <a:cxn ang="0">
                    <a:pos x="15" y="0"/>
                  </a:cxn>
                  <a:cxn ang="0">
                    <a:pos x="15" y="0"/>
                  </a:cxn>
                  <a:cxn ang="0">
                    <a:pos x="15" y="15"/>
                  </a:cxn>
                  <a:cxn ang="0">
                    <a:pos x="15" y="15"/>
                  </a:cxn>
                  <a:cxn ang="0">
                    <a:pos x="0" y="15"/>
                  </a:cxn>
                  <a:cxn ang="0">
                    <a:pos x="0" y="0"/>
                  </a:cxn>
                  <a:cxn ang="0">
                    <a:pos x="0" y="0"/>
                  </a:cxn>
                  <a:cxn ang="0">
                    <a:pos x="15" y="0"/>
                  </a:cxn>
                </a:cxnLst>
                <a:rect l="0" t="0" r="r" b="b"/>
                <a:pathLst>
                  <a:path w="15" h="15">
                    <a:moveTo>
                      <a:pt x="15" y="0"/>
                    </a:moveTo>
                    <a:lnTo>
                      <a:pt x="15" y="0"/>
                    </a:lnTo>
                    <a:lnTo>
                      <a:pt x="15" y="0"/>
                    </a:lnTo>
                    <a:lnTo>
                      <a:pt x="15" y="15"/>
                    </a:lnTo>
                    <a:lnTo>
                      <a:pt x="15" y="15"/>
                    </a:lnTo>
                    <a:lnTo>
                      <a:pt x="0" y="15"/>
                    </a:lnTo>
                    <a:lnTo>
                      <a:pt x="0" y="0"/>
                    </a:lnTo>
                    <a:lnTo>
                      <a:pt x="0" y="0"/>
                    </a:lnTo>
                    <a:lnTo>
                      <a:pt x="15" y="0"/>
                    </a:lnTo>
                    <a:close/>
                  </a:path>
                </a:pathLst>
              </a:custGeom>
              <a:solidFill>
                <a:srgbClr val="000000"/>
              </a:solidFill>
              <a:ln w="9525">
                <a:noFill/>
                <a:round/>
                <a:headEnd/>
                <a:tailEnd/>
              </a:ln>
            </p:spPr>
            <p:txBody>
              <a:bodyPr/>
              <a:lstStyle/>
              <a:p>
                <a:endParaRPr lang="fr-FR"/>
              </a:p>
            </p:txBody>
          </p:sp>
          <p:sp>
            <p:nvSpPr>
              <p:cNvPr id="1130" name="Freeform 313"/>
              <p:cNvSpPr>
                <a:spLocks noChangeAspect="1"/>
              </p:cNvSpPr>
              <p:nvPr/>
            </p:nvSpPr>
            <p:spPr bwMode="auto">
              <a:xfrm>
                <a:off x="2829" y="6545"/>
                <a:ext cx="15" cy="15"/>
              </a:xfrm>
              <a:custGeom>
                <a:avLst/>
                <a:gdLst/>
                <a:ahLst/>
                <a:cxnLst>
                  <a:cxn ang="0">
                    <a:pos x="15" y="0"/>
                  </a:cxn>
                  <a:cxn ang="0">
                    <a:pos x="15" y="0"/>
                  </a:cxn>
                  <a:cxn ang="0">
                    <a:pos x="15" y="0"/>
                  </a:cxn>
                  <a:cxn ang="0">
                    <a:pos x="15" y="15"/>
                  </a:cxn>
                  <a:cxn ang="0">
                    <a:pos x="15" y="15"/>
                  </a:cxn>
                  <a:cxn ang="0">
                    <a:pos x="0" y="15"/>
                  </a:cxn>
                  <a:cxn ang="0">
                    <a:pos x="0" y="0"/>
                  </a:cxn>
                  <a:cxn ang="0">
                    <a:pos x="0" y="0"/>
                  </a:cxn>
                  <a:cxn ang="0">
                    <a:pos x="15" y="0"/>
                  </a:cxn>
                </a:cxnLst>
                <a:rect l="0" t="0" r="r" b="b"/>
                <a:pathLst>
                  <a:path w="15" h="15">
                    <a:moveTo>
                      <a:pt x="15" y="0"/>
                    </a:moveTo>
                    <a:lnTo>
                      <a:pt x="15" y="0"/>
                    </a:lnTo>
                    <a:lnTo>
                      <a:pt x="15" y="0"/>
                    </a:lnTo>
                    <a:lnTo>
                      <a:pt x="15" y="15"/>
                    </a:lnTo>
                    <a:lnTo>
                      <a:pt x="15" y="15"/>
                    </a:lnTo>
                    <a:lnTo>
                      <a:pt x="0" y="15"/>
                    </a:lnTo>
                    <a:lnTo>
                      <a:pt x="0" y="0"/>
                    </a:lnTo>
                    <a:lnTo>
                      <a:pt x="0" y="0"/>
                    </a:lnTo>
                    <a:lnTo>
                      <a:pt x="15" y="0"/>
                    </a:lnTo>
                  </a:path>
                </a:pathLst>
              </a:custGeom>
              <a:noFill/>
              <a:ln w="9525">
                <a:solidFill>
                  <a:srgbClr val="000000"/>
                </a:solidFill>
                <a:prstDash val="solid"/>
                <a:round/>
                <a:headEnd/>
                <a:tailEnd/>
              </a:ln>
            </p:spPr>
            <p:txBody>
              <a:bodyPr/>
              <a:lstStyle/>
              <a:p>
                <a:endParaRPr lang="fr-FR"/>
              </a:p>
            </p:txBody>
          </p:sp>
          <p:sp>
            <p:nvSpPr>
              <p:cNvPr id="1131" name="Line 314"/>
              <p:cNvSpPr>
                <a:spLocks noChangeAspect="1" noChangeShapeType="1"/>
              </p:cNvSpPr>
              <p:nvPr/>
            </p:nvSpPr>
            <p:spPr bwMode="auto">
              <a:xfrm>
                <a:off x="2799" y="6545"/>
                <a:ext cx="30" cy="1"/>
              </a:xfrm>
              <a:prstGeom prst="line">
                <a:avLst/>
              </a:prstGeom>
              <a:noFill/>
              <a:ln w="9525">
                <a:solidFill>
                  <a:srgbClr val="000000"/>
                </a:solidFill>
                <a:round/>
                <a:headEnd/>
                <a:tailEnd/>
              </a:ln>
            </p:spPr>
            <p:txBody>
              <a:bodyPr/>
              <a:lstStyle/>
              <a:p>
                <a:endParaRPr lang="fr-FR"/>
              </a:p>
            </p:txBody>
          </p:sp>
          <p:sp>
            <p:nvSpPr>
              <p:cNvPr id="1132" name="Line 315"/>
              <p:cNvSpPr>
                <a:spLocks noChangeAspect="1" noChangeShapeType="1"/>
              </p:cNvSpPr>
              <p:nvPr/>
            </p:nvSpPr>
            <p:spPr bwMode="auto">
              <a:xfrm>
                <a:off x="2799" y="6530"/>
                <a:ext cx="1" cy="15"/>
              </a:xfrm>
              <a:prstGeom prst="line">
                <a:avLst/>
              </a:prstGeom>
              <a:noFill/>
              <a:ln w="9525">
                <a:solidFill>
                  <a:srgbClr val="000000"/>
                </a:solidFill>
                <a:round/>
                <a:headEnd/>
                <a:tailEnd/>
              </a:ln>
            </p:spPr>
            <p:txBody>
              <a:bodyPr/>
              <a:lstStyle/>
              <a:p>
                <a:endParaRPr lang="fr-FR"/>
              </a:p>
            </p:txBody>
          </p:sp>
          <p:sp>
            <p:nvSpPr>
              <p:cNvPr id="1133" name="Line 316"/>
              <p:cNvSpPr>
                <a:spLocks noChangeAspect="1" noChangeShapeType="1"/>
              </p:cNvSpPr>
              <p:nvPr/>
            </p:nvSpPr>
            <p:spPr bwMode="auto">
              <a:xfrm>
                <a:off x="2754" y="6515"/>
                <a:ext cx="30" cy="1"/>
              </a:xfrm>
              <a:prstGeom prst="line">
                <a:avLst/>
              </a:prstGeom>
              <a:noFill/>
              <a:ln w="9525">
                <a:solidFill>
                  <a:srgbClr val="000000"/>
                </a:solidFill>
                <a:round/>
                <a:headEnd/>
                <a:tailEnd/>
              </a:ln>
            </p:spPr>
            <p:txBody>
              <a:bodyPr/>
              <a:lstStyle/>
              <a:p>
                <a:endParaRPr lang="fr-FR"/>
              </a:p>
            </p:txBody>
          </p:sp>
          <p:sp>
            <p:nvSpPr>
              <p:cNvPr id="1134" name="Line 317"/>
              <p:cNvSpPr>
                <a:spLocks noChangeAspect="1" noChangeShapeType="1"/>
              </p:cNvSpPr>
              <p:nvPr/>
            </p:nvSpPr>
            <p:spPr bwMode="auto">
              <a:xfrm>
                <a:off x="2739" y="6500"/>
                <a:ext cx="15" cy="15"/>
              </a:xfrm>
              <a:prstGeom prst="line">
                <a:avLst/>
              </a:prstGeom>
              <a:noFill/>
              <a:ln w="9525">
                <a:solidFill>
                  <a:srgbClr val="000000"/>
                </a:solidFill>
                <a:round/>
                <a:headEnd/>
                <a:tailEnd/>
              </a:ln>
            </p:spPr>
            <p:txBody>
              <a:bodyPr/>
              <a:lstStyle/>
              <a:p>
                <a:endParaRPr lang="fr-FR"/>
              </a:p>
            </p:txBody>
          </p:sp>
          <p:sp>
            <p:nvSpPr>
              <p:cNvPr id="1135" name="Line 318"/>
              <p:cNvSpPr>
                <a:spLocks noChangeAspect="1" noChangeShapeType="1"/>
              </p:cNvSpPr>
              <p:nvPr/>
            </p:nvSpPr>
            <p:spPr bwMode="auto">
              <a:xfrm>
                <a:off x="2709" y="6485"/>
                <a:ext cx="30" cy="1"/>
              </a:xfrm>
              <a:prstGeom prst="line">
                <a:avLst/>
              </a:prstGeom>
              <a:noFill/>
              <a:ln w="9525">
                <a:solidFill>
                  <a:srgbClr val="000000"/>
                </a:solidFill>
                <a:round/>
                <a:headEnd/>
                <a:tailEnd/>
              </a:ln>
            </p:spPr>
            <p:txBody>
              <a:bodyPr/>
              <a:lstStyle/>
              <a:p>
                <a:endParaRPr lang="fr-FR"/>
              </a:p>
            </p:txBody>
          </p:sp>
          <p:sp>
            <p:nvSpPr>
              <p:cNvPr id="1136" name="Line 319"/>
              <p:cNvSpPr>
                <a:spLocks noChangeAspect="1" noChangeShapeType="1"/>
              </p:cNvSpPr>
              <p:nvPr/>
            </p:nvSpPr>
            <p:spPr bwMode="auto">
              <a:xfrm>
                <a:off x="2694" y="6456"/>
                <a:ext cx="15" cy="29"/>
              </a:xfrm>
              <a:prstGeom prst="line">
                <a:avLst/>
              </a:prstGeom>
              <a:noFill/>
              <a:ln w="9525">
                <a:solidFill>
                  <a:srgbClr val="000000"/>
                </a:solidFill>
                <a:round/>
                <a:headEnd/>
                <a:tailEnd/>
              </a:ln>
            </p:spPr>
            <p:txBody>
              <a:bodyPr/>
              <a:lstStyle/>
              <a:p>
                <a:endParaRPr lang="fr-FR"/>
              </a:p>
            </p:txBody>
          </p:sp>
          <p:sp>
            <p:nvSpPr>
              <p:cNvPr id="1137" name="Freeform 320"/>
              <p:cNvSpPr>
                <a:spLocks noChangeAspect="1"/>
              </p:cNvSpPr>
              <p:nvPr/>
            </p:nvSpPr>
            <p:spPr bwMode="auto">
              <a:xfrm>
                <a:off x="2829" y="6575"/>
                <a:ext cx="15" cy="15"/>
              </a:xfrm>
              <a:custGeom>
                <a:avLst/>
                <a:gdLst/>
                <a:ahLst/>
                <a:cxnLst>
                  <a:cxn ang="0">
                    <a:pos x="0" y="0"/>
                  </a:cxn>
                  <a:cxn ang="0">
                    <a:pos x="15" y="0"/>
                  </a:cxn>
                  <a:cxn ang="0">
                    <a:pos x="15" y="0"/>
                  </a:cxn>
                  <a:cxn ang="0">
                    <a:pos x="15" y="15"/>
                  </a:cxn>
                  <a:cxn ang="0">
                    <a:pos x="15" y="15"/>
                  </a:cxn>
                  <a:cxn ang="0">
                    <a:pos x="15" y="15"/>
                  </a:cxn>
                  <a:cxn ang="0">
                    <a:pos x="0" y="15"/>
                  </a:cxn>
                  <a:cxn ang="0">
                    <a:pos x="0" y="15"/>
                  </a:cxn>
                  <a:cxn ang="0">
                    <a:pos x="0" y="0"/>
                  </a:cxn>
                </a:cxnLst>
                <a:rect l="0" t="0" r="r" b="b"/>
                <a:pathLst>
                  <a:path w="15" h="15">
                    <a:moveTo>
                      <a:pt x="0" y="0"/>
                    </a:moveTo>
                    <a:lnTo>
                      <a:pt x="15" y="0"/>
                    </a:lnTo>
                    <a:lnTo>
                      <a:pt x="15" y="0"/>
                    </a:lnTo>
                    <a:lnTo>
                      <a:pt x="15" y="15"/>
                    </a:lnTo>
                    <a:lnTo>
                      <a:pt x="15" y="15"/>
                    </a:lnTo>
                    <a:lnTo>
                      <a:pt x="15" y="15"/>
                    </a:lnTo>
                    <a:lnTo>
                      <a:pt x="0" y="15"/>
                    </a:lnTo>
                    <a:lnTo>
                      <a:pt x="0" y="15"/>
                    </a:lnTo>
                    <a:lnTo>
                      <a:pt x="0" y="0"/>
                    </a:lnTo>
                    <a:close/>
                  </a:path>
                </a:pathLst>
              </a:custGeom>
              <a:solidFill>
                <a:srgbClr val="000000"/>
              </a:solidFill>
              <a:ln w="9525">
                <a:noFill/>
                <a:round/>
                <a:headEnd/>
                <a:tailEnd/>
              </a:ln>
            </p:spPr>
            <p:txBody>
              <a:bodyPr/>
              <a:lstStyle/>
              <a:p>
                <a:endParaRPr lang="fr-FR"/>
              </a:p>
            </p:txBody>
          </p:sp>
          <p:sp>
            <p:nvSpPr>
              <p:cNvPr id="1138" name="Freeform 321"/>
              <p:cNvSpPr>
                <a:spLocks noChangeAspect="1"/>
              </p:cNvSpPr>
              <p:nvPr/>
            </p:nvSpPr>
            <p:spPr bwMode="auto">
              <a:xfrm>
                <a:off x="2829" y="6575"/>
                <a:ext cx="15" cy="15"/>
              </a:xfrm>
              <a:custGeom>
                <a:avLst/>
                <a:gdLst/>
                <a:ahLst/>
                <a:cxnLst>
                  <a:cxn ang="0">
                    <a:pos x="0" y="0"/>
                  </a:cxn>
                  <a:cxn ang="0">
                    <a:pos x="15" y="0"/>
                  </a:cxn>
                  <a:cxn ang="0">
                    <a:pos x="15" y="0"/>
                  </a:cxn>
                  <a:cxn ang="0">
                    <a:pos x="15" y="15"/>
                  </a:cxn>
                  <a:cxn ang="0">
                    <a:pos x="15" y="15"/>
                  </a:cxn>
                  <a:cxn ang="0">
                    <a:pos x="15" y="15"/>
                  </a:cxn>
                  <a:cxn ang="0">
                    <a:pos x="0" y="15"/>
                  </a:cxn>
                  <a:cxn ang="0">
                    <a:pos x="0" y="15"/>
                  </a:cxn>
                  <a:cxn ang="0">
                    <a:pos x="0" y="0"/>
                  </a:cxn>
                </a:cxnLst>
                <a:rect l="0" t="0" r="r" b="b"/>
                <a:pathLst>
                  <a:path w="15" h="15">
                    <a:moveTo>
                      <a:pt x="0" y="0"/>
                    </a:moveTo>
                    <a:lnTo>
                      <a:pt x="15" y="0"/>
                    </a:lnTo>
                    <a:lnTo>
                      <a:pt x="15" y="0"/>
                    </a:lnTo>
                    <a:lnTo>
                      <a:pt x="15" y="15"/>
                    </a:lnTo>
                    <a:lnTo>
                      <a:pt x="15" y="15"/>
                    </a:lnTo>
                    <a:lnTo>
                      <a:pt x="15" y="15"/>
                    </a:lnTo>
                    <a:lnTo>
                      <a:pt x="0"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1139" name="Line 322"/>
              <p:cNvSpPr>
                <a:spLocks noChangeAspect="1" noChangeShapeType="1"/>
              </p:cNvSpPr>
              <p:nvPr/>
            </p:nvSpPr>
            <p:spPr bwMode="auto">
              <a:xfrm flipV="1">
                <a:off x="2814" y="6605"/>
                <a:ext cx="15" cy="15"/>
              </a:xfrm>
              <a:prstGeom prst="line">
                <a:avLst/>
              </a:prstGeom>
              <a:noFill/>
              <a:ln w="9525">
                <a:solidFill>
                  <a:srgbClr val="000000"/>
                </a:solidFill>
                <a:round/>
                <a:headEnd/>
                <a:tailEnd/>
              </a:ln>
            </p:spPr>
            <p:txBody>
              <a:bodyPr/>
              <a:lstStyle/>
              <a:p>
                <a:endParaRPr lang="fr-FR"/>
              </a:p>
            </p:txBody>
          </p:sp>
          <p:sp>
            <p:nvSpPr>
              <p:cNvPr id="1140" name="Line 323"/>
              <p:cNvSpPr>
                <a:spLocks noChangeAspect="1" noChangeShapeType="1"/>
              </p:cNvSpPr>
              <p:nvPr/>
            </p:nvSpPr>
            <p:spPr bwMode="auto">
              <a:xfrm>
                <a:off x="2784" y="6620"/>
                <a:ext cx="30" cy="1"/>
              </a:xfrm>
              <a:prstGeom prst="line">
                <a:avLst/>
              </a:prstGeom>
              <a:noFill/>
              <a:ln w="9525">
                <a:solidFill>
                  <a:srgbClr val="000000"/>
                </a:solidFill>
                <a:round/>
                <a:headEnd/>
                <a:tailEnd/>
              </a:ln>
            </p:spPr>
            <p:txBody>
              <a:bodyPr/>
              <a:lstStyle/>
              <a:p>
                <a:endParaRPr lang="fr-FR"/>
              </a:p>
            </p:txBody>
          </p:sp>
          <p:sp>
            <p:nvSpPr>
              <p:cNvPr id="1141" name="Line 324"/>
              <p:cNvSpPr>
                <a:spLocks noChangeAspect="1" noChangeShapeType="1"/>
              </p:cNvSpPr>
              <p:nvPr/>
            </p:nvSpPr>
            <p:spPr bwMode="auto">
              <a:xfrm flipV="1">
                <a:off x="2769" y="6620"/>
                <a:ext cx="15" cy="30"/>
              </a:xfrm>
              <a:prstGeom prst="line">
                <a:avLst/>
              </a:prstGeom>
              <a:noFill/>
              <a:ln w="9525">
                <a:solidFill>
                  <a:srgbClr val="000000"/>
                </a:solidFill>
                <a:round/>
                <a:headEnd/>
                <a:tailEnd/>
              </a:ln>
            </p:spPr>
            <p:txBody>
              <a:bodyPr/>
              <a:lstStyle/>
              <a:p>
                <a:endParaRPr lang="fr-FR"/>
              </a:p>
            </p:txBody>
          </p:sp>
          <p:sp>
            <p:nvSpPr>
              <p:cNvPr id="1142" name="Line 325"/>
              <p:cNvSpPr>
                <a:spLocks noChangeAspect="1" noChangeShapeType="1"/>
              </p:cNvSpPr>
              <p:nvPr/>
            </p:nvSpPr>
            <p:spPr bwMode="auto">
              <a:xfrm>
                <a:off x="2739" y="6650"/>
                <a:ext cx="30" cy="1"/>
              </a:xfrm>
              <a:prstGeom prst="line">
                <a:avLst/>
              </a:prstGeom>
              <a:noFill/>
              <a:ln w="9525">
                <a:solidFill>
                  <a:srgbClr val="000000"/>
                </a:solidFill>
                <a:round/>
                <a:headEnd/>
                <a:tailEnd/>
              </a:ln>
            </p:spPr>
            <p:txBody>
              <a:bodyPr/>
              <a:lstStyle/>
              <a:p>
                <a:endParaRPr lang="fr-FR"/>
              </a:p>
            </p:txBody>
          </p:sp>
          <p:sp>
            <p:nvSpPr>
              <p:cNvPr id="1143" name="Line 326"/>
              <p:cNvSpPr>
                <a:spLocks noChangeAspect="1" noChangeShapeType="1"/>
              </p:cNvSpPr>
              <p:nvPr/>
            </p:nvSpPr>
            <p:spPr bwMode="auto">
              <a:xfrm flipV="1">
                <a:off x="2709" y="6650"/>
                <a:ext cx="15" cy="30"/>
              </a:xfrm>
              <a:prstGeom prst="line">
                <a:avLst/>
              </a:prstGeom>
              <a:noFill/>
              <a:ln w="9525">
                <a:solidFill>
                  <a:srgbClr val="000000"/>
                </a:solidFill>
                <a:round/>
                <a:headEnd/>
                <a:tailEnd/>
              </a:ln>
            </p:spPr>
            <p:txBody>
              <a:bodyPr/>
              <a:lstStyle/>
              <a:p>
                <a:endParaRPr lang="fr-FR"/>
              </a:p>
            </p:txBody>
          </p:sp>
          <p:sp>
            <p:nvSpPr>
              <p:cNvPr id="1144" name="Line 327"/>
              <p:cNvSpPr>
                <a:spLocks noChangeAspect="1" noChangeShapeType="1"/>
              </p:cNvSpPr>
              <p:nvPr/>
            </p:nvSpPr>
            <p:spPr bwMode="auto">
              <a:xfrm>
                <a:off x="2679" y="6665"/>
                <a:ext cx="30" cy="1"/>
              </a:xfrm>
              <a:prstGeom prst="line">
                <a:avLst/>
              </a:prstGeom>
              <a:noFill/>
              <a:ln w="9525">
                <a:solidFill>
                  <a:srgbClr val="000000"/>
                </a:solidFill>
                <a:round/>
                <a:headEnd/>
                <a:tailEnd/>
              </a:ln>
            </p:spPr>
            <p:txBody>
              <a:bodyPr/>
              <a:lstStyle/>
              <a:p>
                <a:endParaRPr lang="fr-FR"/>
              </a:p>
            </p:txBody>
          </p:sp>
          <p:sp>
            <p:nvSpPr>
              <p:cNvPr id="1145" name="Freeform 328"/>
              <p:cNvSpPr>
                <a:spLocks noChangeAspect="1"/>
              </p:cNvSpPr>
              <p:nvPr/>
            </p:nvSpPr>
            <p:spPr bwMode="auto">
              <a:xfrm>
                <a:off x="2889" y="6545"/>
                <a:ext cx="15" cy="15"/>
              </a:xfrm>
              <a:custGeom>
                <a:avLst/>
                <a:gdLst/>
                <a:ahLst/>
                <a:cxnLst>
                  <a:cxn ang="0">
                    <a:pos x="15" y="15"/>
                  </a:cxn>
                  <a:cxn ang="0">
                    <a:pos x="0" y="15"/>
                  </a:cxn>
                  <a:cxn ang="0">
                    <a:pos x="0" y="15"/>
                  </a:cxn>
                  <a:cxn ang="0">
                    <a:pos x="0" y="0"/>
                  </a:cxn>
                  <a:cxn ang="0">
                    <a:pos x="15" y="0"/>
                  </a:cxn>
                  <a:cxn ang="0">
                    <a:pos x="15" y="15"/>
                  </a:cxn>
                  <a:cxn ang="0">
                    <a:pos x="15" y="15"/>
                  </a:cxn>
                  <a:cxn ang="0">
                    <a:pos x="15" y="15"/>
                  </a:cxn>
                </a:cxnLst>
                <a:rect l="0" t="0" r="r" b="b"/>
                <a:pathLst>
                  <a:path w="15" h="15">
                    <a:moveTo>
                      <a:pt x="15" y="15"/>
                    </a:moveTo>
                    <a:lnTo>
                      <a:pt x="0" y="15"/>
                    </a:lnTo>
                    <a:lnTo>
                      <a:pt x="0" y="15"/>
                    </a:lnTo>
                    <a:lnTo>
                      <a:pt x="0" y="0"/>
                    </a:lnTo>
                    <a:lnTo>
                      <a:pt x="15" y="0"/>
                    </a:lnTo>
                    <a:lnTo>
                      <a:pt x="15" y="15"/>
                    </a:lnTo>
                    <a:lnTo>
                      <a:pt x="15" y="15"/>
                    </a:lnTo>
                    <a:lnTo>
                      <a:pt x="15" y="15"/>
                    </a:lnTo>
                    <a:close/>
                  </a:path>
                </a:pathLst>
              </a:custGeom>
              <a:solidFill>
                <a:srgbClr val="000000"/>
              </a:solidFill>
              <a:ln w="9525">
                <a:noFill/>
                <a:round/>
                <a:headEnd/>
                <a:tailEnd/>
              </a:ln>
            </p:spPr>
            <p:txBody>
              <a:bodyPr/>
              <a:lstStyle/>
              <a:p>
                <a:endParaRPr lang="fr-FR"/>
              </a:p>
            </p:txBody>
          </p:sp>
          <p:sp>
            <p:nvSpPr>
              <p:cNvPr id="1146" name="Freeform 329"/>
              <p:cNvSpPr>
                <a:spLocks noChangeAspect="1"/>
              </p:cNvSpPr>
              <p:nvPr/>
            </p:nvSpPr>
            <p:spPr bwMode="auto">
              <a:xfrm>
                <a:off x="2889" y="6545"/>
                <a:ext cx="15" cy="15"/>
              </a:xfrm>
              <a:custGeom>
                <a:avLst/>
                <a:gdLst/>
                <a:ahLst/>
                <a:cxnLst>
                  <a:cxn ang="0">
                    <a:pos x="15" y="15"/>
                  </a:cxn>
                  <a:cxn ang="0">
                    <a:pos x="0" y="15"/>
                  </a:cxn>
                  <a:cxn ang="0">
                    <a:pos x="0" y="15"/>
                  </a:cxn>
                  <a:cxn ang="0">
                    <a:pos x="0" y="0"/>
                  </a:cxn>
                  <a:cxn ang="0">
                    <a:pos x="15" y="0"/>
                  </a:cxn>
                  <a:cxn ang="0">
                    <a:pos x="15" y="15"/>
                  </a:cxn>
                  <a:cxn ang="0">
                    <a:pos x="15" y="15"/>
                  </a:cxn>
                  <a:cxn ang="0">
                    <a:pos x="15" y="15"/>
                  </a:cxn>
                </a:cxnLst>
                <a:rect l="0" t="0" r="r" b="b"/>
                <a:pathLst>
                  <a:path w="15" h="15">
                    <a:moveTo>
                      <a:pt x="15" y="15"/>
                    </a:moveTo>
                    <a:lnTo>
                      <a:pt x="0" y="15"/>
                    </a:lnTo>
                    <a:lnTo>
                      <a:pt x="0" y="15"/>
                    </a:lnTo>
                    <a:lnTo>
                      <a:pt x="0" y="0"/>
                    </a:lnTo>
                    <a:lnTo>
                      <a:pt x="15" y="0"/>
                    </a:lnTo>
                    <a:lnTo>
                      <a:pt x="15" y="15"/>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147" name="Line 330"/>
              <p:cNvSpPr>
                <a:spLocks noChangeAspect="1" noChangeShapeType="1"/>
              </p:cNvSpPr>
              <p:nvPr/>
            </p:nvSpPr>
            <p:spPr bwMode="auto">
              <a:xfrm flipV="1">
                <a:off x="2919" y="6530"/>
                <a:ext cx="15" cy="30"/>
              </a:xfrm>
              <a:prstGeom prst="line">
                <a:avLst/>
              </a:prstGeom>
              <a:noFill/>
              <a:ln w="9525">
                <a:solidFill>
                  <a:srgbClr val="000000"/>
                </a:solidFill>
                <a:round/>
                <a:headEnd/>
                <a:tailEnd/>
              </a:ln>
            </p:spPr>
            <p:txBody>
              <a:bodyPr/>
              <a:lstStyle/>
              <a:p>
                <a:endParaRPr lang="fr-FR"/>
              </a:p>
            </p:txBody>
          </p:sp>
          <p:sp>
            <p:nvSpPr>
              <p:cNvPr id="1148" name="Line 331"/>
              <p:cNvSpPr>
                <a:spLocks noChangeAspect="1" noChangeShapeType="1"/>
              </p:cNvSpPr>
              <p:nvPr/>
            </p:nvSpPr>
            <p:spPr bwMode="auto">
              <a:xfrm>
                <a:off x="2934" y="6530"/>
                <a:ext cx="30" cy="1"/>
              </a:xfrm>
              <a:prstGeom prst="line">
                <a:avLst/>
              </a:prstGeom>
              <a:noFill/>
              <a:ln w="9525">
                <a:solidFill>
                  <a:srgbClr val="000000"/>
                </a:solidFill>
                <a:round/>
                <a:headEnd/>
                <a:tailEnd/>
              </a:ln>
            </p:spPr>
            <p:txBody>
              <a:bodyPr/>
              <a:lstStyle/>
              <a:p>
                <a:endParaRPr lang="fr-FR"/>
              </a:p>
            </p:txBody>
          </p:sp>
          <p:sp>
            <p:nvSpPr>
              <p:cNvPr id="1149" name="Line 332"/>
              <p:cNvSpPr>
                <a:spLocks noChangeAspect="1" noChangeShapeType="1"/>
              </p:cNvSpPr>
              <p:nvPr/>
            </p:nvSpPr>
            <p:spPr bwMode="auto">
              <a:xfrm flipV="1">
                <a:off x="2979" y="6500"/>
                <a:ext cx="15" cy="30"/>
              </a:xfrm>
              <a:prstGeom prst="line">
                <a:avLst/>
              </a:prstGeom>
              <a:noFill/>
              <a:ln w="9525">
                <a:solidFill>
                  <a:srgbClr val="000000"/>
                </a:solidFill>
                <a:round/>
                <a:headEnd/>
                <a:tailEnd/>
              </a:ln>
            </p:spPr>
            <p:txBody>
              <a:bodyPr/>
              <a:lstStyle/>
              <a:p>
                <a:endParaRPr lang="fr-FR"/>
              </a:p>
            </p:txBody>
          </p:sp>
          <p:sp>
            <p:nvSpPr>
              <p:cNvPr id="1150" name="Line 333"/>
              <p:cNvSpPr>
                <a:spLocks noChangeAspect="1" noChangeShapeType="1"/>
              </p:cNvSpPr>
              <p:nvPr/>
            </p:nvSpPr>
            <p:spPr bwMode="auto">
              <a:xfrm>
                <a:off x="2994" y="6500"/>
                <a:ext cx="30" cy="15"/>
              </a:xfrm>
              <a:prstGeom prst="line">
                <a:avLst/>
              </a:prstGeom>
              <a:noFill/>
              <a:ln w="9525">
                <a:solidFill>
                  <a:srgbClr val="000000"/>
                </a:solidFill>
                <a:round/>
                <a:headEnd/>
                <a:tailEnd/>
              </a:ln>
            </p:spPr>
            <p:txBody>
              <a:bodyPr/>
              <a:lstStyle/>
              <a:p>
                <a:endParaRPr lang="fr-FR"/>
              </a:p>
            </p:txBody>
          </p:sp>
          <p:sp>
            <p:nvSpPr>
              <p:cNvPr id="1151" name="Line 334"/>
              <p:cNvSpPr>
                <a:spLocks noChangeAspect="1" noChangeShapeType="1"/>
              </p:cNvSpPr>
              <p:nvPr/>
            </p:nvSpPr>
            <p:spPr bwMode="auto">
              <a:xfrm flipV="1">
                <a:off x="3024" y="6485"/>
                <a:ext cx="15" cy="15"/>
              </a:xfrm>
              <a:prstGeom prst="line">
                <a:avLst/>
              </a:prstGeom>
              <a:noFill/>
              <a:ln w="9525">
                <a:solidFill>
                  <a:srgbClr val="000000"/>
                </a:solidFill>
                <a:round/>
                <a:headEnd/>
                <a:tailEnd/>
              </a:ln>
            </p:spPr>
            <p:txBody>
              <a:bodyPr/>
              <a:lstStyle/>
              <a:p>
                <a:endParaRPr lang="fr-FR"/>
              </a:p>
            </p:txBody>
          </p:sp>
          <p:sp>
            <p:nvSpPr>
              <p:cNvPr id="1152" name="Line 335"/>
              <p:cNvSpPr>
                <a:spLocks noChangeAspect="1" noChangeShapeType="1"/>
              </p:cNvSpPr>
              <p:nvPr/>
            </p:nvSpPr>
            <p:spPr bwMode="auto">
              <a:xfrm>
                <a:off x="3039" y="6485"/>
                <a:ext cx="30" cy="1"/>
              </a:xfrm>
              <a:prstGeom prst="line">
                <a:avLst/>
              </a:prstGeom>
              <a:noFill/>
              <a:ln w="9525">
                <a:solidFill>
                  <a:srgbClr val="000000"/>
                </a:solidFill>
                <a:round/>
                <a:headEnd/>
                <a:tailEnd/>
              </a:ln>
            </p:spPr>
            <p:txBody>
              <a:bodyPr/>
              <a:lstStyle/>
              <a:p>
                <a:endParaRPr lang="fr-FR"/>
              </a:p>
            </p:txBody>
          </p:sp>
          <p:sp>
            <p:nvSpPr>
              <p:cNvPr id="1153" name="Freeform 336"/>
              <p:cNvSpPr>
                <a:spLocks noChangeAspect="1"/>
              </p:cNvSpPr>
              <p:nvPr/>
            </p:nvSpPr>
            <p:spPr bwMode="auto">
              <a:xfrm>
                <a:off x="2829" y="6560"/>
                <a:ext cx="15" cy="15"/>
              </a:xfrm>
              <a:custGeom>
                <a:avLst/>
                <a:gdLst/>
                <a:ahLst/>
                <a:cxnLst>
                  <a:cxn ang="0">
                    <a:pos x="0" y="0"/>
                  </a:cxn>
                  <a:cxn ang="0">
                    <a:pos x="15" y="0"/>
                  </a:cxn>
                  <a:cxn ang="0">
                    <a:pos x="15" y="0"/>
                  </a:cxn>
                  <a:cxn ang="0">
                    <a:pos x="15" y="15"/>
                  </a:cxn>
                  <a:cxn ang="0">
                    <a:pos x="0" y="15"/>
                  </a:cxn>
                  <a:cxn ang="0">
                    <a:pos x="0" y="15"/>
                  </a:cxn>
                  <a:cxn ang="0">
                    <a:pos x="0" y="0"/>
                  </a:cxn>
                  <a:cxn ang="0">
                    <a:pos x="0" y="0"/>
                  </a:cxn>
                  <a:cxn ang="0">
                    <a:pos x="0" y="0"/>
                  </a:cxn>
                </a:cxnLst>
                <a:rect l="0" t="0" r="r" b="b"/>
                <a:pathLst>
                  <a:path w="15" h="15">
                    <a:moveTo>
                      <a:pt x="0" y="0"/>
                    </a:moveTo>
                    <a:lnTo>
                      <a:pt x="15" y="0"/>
                    </a:lnTo>
                    <a:lnTo>
                      <a:pt x="15" y="0"/>
                    </a:lnTo>
                    <a:lnTo>
                      <a:pt x="15" y="15"/>
                    </a:lnTo>
                    <a:lnTo>
                      <a:pt x="0" y="15"/>
                    </a:lnTo>
                    <a:lnTo>
                      <a:pt x="0" y="15"/>
                    </a:lnTo>
                    <a:lnTo>
                      <a:pt x="0" y="0"/>
                    </a:lnTo>
                    <a:lnTo>
                      <a:pt x="0" y="0"/>
                    </a:lnTo>
                    <a:lnTo>
                      <a:pt x="0" y="0"/>
                    </a:lnTo>
                    <a:close/>
                  </a:path>
                </a:pathLst>
              </a:custGeom>
              <a:solidFill>
                <a:srgbClr val="000000"/>
              </a:solidFill>
              <a:ln w="9525">
                <a:noFill/>
                <a:round/>
                <a:headEnd/>
                <a:tailEnd/>
              </a:ln>
            </p:spPr>
            <p:txBody>
              <a:bodyPr/>
              <a:lstStyle/>
              <a:p>
                <a:endParaRPr lang="fr-FR"/>
              </a:p>
            </p:txBody>
          </p:sp>
          <p:sp>
            <p:nvSpPr>
              <p:cNvPr id="1154" name="Freeform 337"/>
              <p:cNvSpPr>
                <a:spLocks noChangeAspect="1"/>
              </p:cNvSpPr>
              <p:nvPr/>
            </p:nvSpPr>
            <p:spPr bwMode="auto">
              <a:xfrm>
                <a:off x="2829" y="6560"/>
                <a:ext cx="15" cy="15"/>
              </a:xfrm>
              <a:custGeom>
                <a:avLst/>
                <a:gdLst/>
                <a:ahLst/>
                <a:cxnLst>
                  <a:cxn ang="0">
                    <a:pos x="0" y="0"/>
                  </a:cxn>
                  <a:cxn ang="0">
                    <a:pos x="15" y="0"/>
                  </a:cxn>
                  <a:cxn ang="0">
                    <a:pos x="15" y="0"/>
                  </a:cxn>
                  <a:cxn ang="0">
                    <a:pos x="15" y="15"/>
                  </a:cxn>
                  <a:cxn ang="0">
                    <a:pos x="0" y="15"/>
                  </a:cxn>
                  <a:cxn ang="0">
                    <a:pos x="0" y="15"/>
                  </a:cxn>
                  <a:cxn ang="0">
                    <a:pos x="0" y="0"/>
                  </a:cxn>
                  <a:cxn ang="0">
                    <a:pos x="0" y="0"/>
                  </a:cxn>
                  <a:cxn ang="0">
                    <a:pos x="0" y="0"/>
                  </a:cxn>
                </a:cxnLst>
                <a:rect l="0" t="0" r="r" b="b"/>
                <a:pathLst>
                  <a:path w="15" h="15">
                    <a:moveTo>
                      <a:pt x="0" y="0"/>
                    </a:moveTo>
                    <a:lnTo>
                      <a:pt x="15" y="0"/>
                    </a:lnTo>
                    <a:lnTo>
                      <a:pt x="15" y="0"/>
                    </a:lnTo>
                    <a:lnTo>
                      <a:pt x="15" y="15"/>
                    </a:lnTo>
                    <a:lnTo>
                      <a:pt x="0" y="15"/>
                    </a:lnTo>
                    <a:lnTo>
                      <a:pt x="0" y="15"/>
                    </a:lnTo>
                    <a:lnTo>
                      <a:pt x="0" y="0"/>
                    </a:lnTo>
                    <a:lnTo>
                      <a:pt x="0" y="0"/>
                    </a:lnTo>
                    <a:lnTo>
                      <a:pt x="0" y="0"/>
                    </a:lnTo>
                  </a:path>
                </a:pathLst>
              </a:custGeom>
              <a:noFill/>
              <a:ln w="9525">
                <a:solidFill>
                  <a:srgbClr val="000000"/>
                </a:solidFill>
                <a:prstDash val="solid"/>
                <a:round/>
                <a:headEnd/>
                <a:tailEnd/>
              </a:ln>
            </p:spPr>
            <p:txBody>
              <a:bodyPr/>
              <a:lstStyle/>
              <a:p>
                <a:endParaRPr lang="fr-FR"/>
              </a:p>
            </p:txBody>
          </p:sp>
          <p:sp>
            <p:nvSpPr>
              <p:cNvPr id="1155" name="Line 338"/>
              <p:cNvSpPr>
                <a:spLocks noChangeAspect="1" noChangeShapeType="1"/>
              </p:cNvSpPr>
              <p:nvPr/>
            </p:nvSpPr>
            <p:spPr bwMode="auto">
              <a:xfrm flipV="1">
                <a:off x="2799" y="6575"/>
                <a:ext cx="30" cy="15"/>
              </a:xfrm>
              <a:prstGeom prst="line">
                <a:avLst/>
              </a:prstGeom>
              <a:noFill/>
              <a:ln w="9525">
                <a:solidFill>
                  <a:srgbClr val="000000"/>
                </a:solidFill>
                <a:round/>
                <a:headEnd/>
                <a:tailEnd/>
              </a:ln>
            </p:spPr>
            <p:txBody>
              <a:bodyPr/>
              <a:lstStyle/>
              <a:p>
                <a:endParaRPr lang="fr-FR"/>
              </a:p>
            </p:txBody>
          </p:sp>
          <p:sp>
            <p:nvSpPr>
              <p:cNvPr id="1156" name="Line 339"/>
              <p:cNvSpPr>
                <a:spLocks noChangeAspect="1" noChangeShapeType="1"/>
              </p:cNvSpPr>
              <p:nvPr/>
            </p:nvSpPr>
            <p:spPr bwMode="auto">
              <a:xfrm>
                <a:off x="2784" y="6575"/>
                <a:ext cx="15" cy="15"/>
              </a:xfrm>
              <a:prstGeom prst="line">
                <a:avLst/>
              </a:prstGeom>
              <a:noFill/>
              <a:ln w="9525">
                <a:solidFill>
                  <a:srgbClr val="000000"/>
                </a:solidFill>
                <a:round/>
                <a:headEnd/>
                <a:tailEnd/>
              </a:ln>
            </p:spPr>
            <p:txBody>
              <a:bodyPr/>
              <a:lstStyle/>
              <a:p>
                <a:endParaRPr lang="fr-FR"/>
              </a:p>
            </p:txBody>
          </p:sp>
          <p:sp>
            <p:nvSpPr>
              <p:cNvPr id="1157" name="Line 340"/>
              <p:cNvSpPr>
                <a:spLocks noChangeAspect="1" noChangeShapeType="1"/>
              </p:cNvSpPr>
              <p:nvPr/>
            </p:nvSpPr>
            <p:spPr bwMode="auto">
              <a:xfrm flipV="1">
                <a:off x="2754" y="6575"/>
                <a:ext cx="15" cy="15"/>
              </a:xfrm>
              <a:prstGeom prst="line">
                <a:avLst/>
              </a:prstGeom>
              <a:noFill/>
              <a:ln w="9525">
                <a:solidFill>
                  <a:srgbClr val="000000"/>
                </a:solidFill>
                <a:round/>
                <a:headEnd/>
                <a:tailEnd/>
              </a:ln>
            </p:spPr>
            <p:txBody>
              <a:bodyPr/>
              <a:lstStyle/>
              <a:p>
                <a:endParaRPr lang="fr-FR"/>
              </a:p>
            </p:txBody>
          </p:sp>
          <p:sp>
            <p:nvSpPr>
              <p:cNvPr id="1158" name="Line 341"/>
              <p:cNvSpPr>
                <a:spLocks noChangeAspect="1" noChangeShapeType="1"/>
              </p:cNvSpPr>
              <p:nvPr/>
            </p:nvSpPr>
            <p:spPr bwMode="auto">
              <a:xfrm>
                <a:off x="2724" y="6575"/>
                <a:ext cx="30" cy="15"/>
              </a:xfrm>
              <a:prstGeom prst="line">
                <a:avLst/>
              </a:prstGeom>
              <a:noFill/>
              <a:ln w="9525">
                <a:solidFill>
                  <a:srgbClr val="000000"/>
                </a:solidFill>
                <a:round/>
                <a:headEnd/>
                <a:tailEnd/>
              </a:ln>
            </p:spPr>
            <p:txBody>
              <a:bodyPr/>
              <a:lstStyle/>
              <a:p>
                <a:endParaRPr lang="fr-FR"/>
              </a:p>
            </p:txBody>
          </p:sp>
          <p:sp>
            <p:nvSpPr>
              <p:cNvPr id="1159" name="Line 342"/>
              <p:cNvSpPr>
                <a:spLocks noChangeAspect="1" noChangeShapeType="1"/>
              </p:cNvSpPr>
              <p:nvPr/>
            </p:nvSpPr>
            <p:spPr bwMode="auto">
              <a:xfrm flipV="1">
                <a:off x="2694" y="6575"/>
                <a:ext cx="15" cy="15"/>
              </a:xfrm>
              <a:prstGeom prst="line">
                <a:avLst/>
              </a:prstGeom>
              <a:noFill/>
              <a:ln w="9525">
                <a:solidFill>
                  <a:srgbClr val="000000"/>
                </a:solidFill>
                <a:round/>
                <a:headEnd/>
                <a:tailEnd/>
              </a:ln>
            </p:spPr>
            <p:txBody>
              <a:bodyPr/>
              <a:lstStyle/>
              <a:p>
                <a:endParaRPr lang="fr-FR"/>
              </a:p>
            </p:txBody>
          </p:sp>
          <p:sp>
            <p:nvSpPr>
              <p:cNvPr id="1160" name="Line 343"/>
              <p:cNvSpPr>
                <a:spLocks noChangeAspect="1" noChangeShapeType="1"/>
              </p:cNvSpPr>
              <p:nvPr/>
            </p:nvSpPr>
            <p:spPr bwMode="auto">
              <a:xfrm>
                <a:off x="2664" y="6560"/>
                <a:ext cx="30" cy="15"/>
              </a:xfrm>
              <a:prstGeom prst="line">
                <a:avLst/>
              </a:prstGeom>
              <a:noFill/>
              <a:ln w="9525">
                <a:solidFill>
                  <a:srgbClr val="000000"/>
                </a:solidFill>
                <a:round/>
                <a:headEnd/>
                <a:tailEnd/>
              </a:ln>
            </p:spPr>
            <p:txBody>
              <a:bodyPr/>
              <a:lstStyle/>
              <a:p>
                <a:endParaRPr lang="fr-FR"/>
              </a:p>
            </p:txBody>
          </p:sp>
          <p:sp>
            <p:nvSpPr>
              <p:cNvPr id="1161" name="Oval 344"/>
              <p:cNvSpPr>
                <a:spLocks noChangeAspect="1" noChangeArrowheads="1"/>
              </p:cNvSpPr>
              <p:nvPr/>
            </p:nvSpPr>
            <p:spPr bwMode="auto">
              <a:xfrm>
                <a:off x="2859" y="6530"/>
                <a:ext cx="45" cy="30"/>
              </a:xfrm>
              <a:prstGeom prst="ellipse">
                <a:avLst/>
              </a:prstGeom>
              <a:solidFill>
                <a:srgbClr val="000000"/>
              </a:solidFill>
              <a:ln w="9525">
                <a:noFill/>
                <a:round/>
                <a:headEnd/>
                <a:tailEnd/>
              </a:ln>
            </p:spPr>
            <p:txBody>
              <a:bodyPr/>
              <a:lstStyle/>
              <a:p>
                <a:endParaRPr lang="fr-FR"/>
              </a:p>
            </p:txBody>
          </p:sp>
          <p:sp>
            <p:nvSpPr>
              <p:cNvPr id="1162" name="Oval 345"/>
              <p:cNvSpPr>
                <a:spLocks noChangeAspect="1" noChangeArrowheads="1"/>
              </p:cNvSpPr>
              <p:nvPr/>
            </p:nvSpPr>
            <p:spPr bwMode="auto">
              <a:xfrm>
                <a:off x="2859" y="6530"/>
                <a:ext cx="45" cy="30"/>
              </a:xfrm>
              <a:prstGeom prst="ellipse">
                <a:avLst/>
              </a:prstGeom>
              <a:noFill/>
              <a:ln w="9525">
                <a:solidFill>
                  <a:srgbClr val="000000"/>
                </a:solidFill>
                <a:round/>
                <a:headEnd/>
                <a:tailEnd/>
              </a:ln>
            </p:spPr>
            <p:txBody>
              <a:bodyPr/>
              <a:lstStyle/>
              <a:p>
                <a:endParaRPr lang="fr-FR"/>
              </a:p>
            </p:txBody>
          </p:sp>
          <p:sp>
            <p:nvSpPr>
              <p:cNvPr id="1163" name="Line 346"/>
              <p:cNvSpPr>
                <a:spLocks noChangeAspect="1" noChangeShapeType="1"/>
              </p:cNvSpPr>
              <p:nvPr/>
            </p:nvSpPr>
            <p:spPr bwMode="auto">
              <a:xfrm>
                <a:off x="2859" y="6500"/>
                <a:ext cx="15" cy="30"/>
              </a:xfrm>
              <a:prstGeom prst="line">
                <a:avLst/>
              </a:prstGeom>
              <a:noFill/>
              <a:ln w="9525">
                <a:solidFill>
                  <a:srgbClr val="000000"/>
                </a:solidFill>
                <a:round/>
                <a:headEnd/>
                <a:tailEnd/>
              </a:ln>
            </p:spPr>
            <p:txBody>
              <a:bodyPr/>
              <a:lstStyle/>
              <a:p>
                <a:endParaRPr lang="fr-FR"/>
              </a:p>
            </p:txBody>
          </p:sp>
          <p:sp>
            <p:nvSpPr>
              <p:cNvPr id="1164" name="Line 347"/>
              <p:cNvSpPr>
                <a:spLocks noChangeAspect="1" noChangeShapeType="1"/>
              </p:cNvSpPr>
              <p:nvPr/>
            </p:nvSpPr>
            <p:spPr bwMode="auto">
              <a:xfrm flipV="1">
                <a:off x="2859" y="6485"/>
                <a:ext cx="15" cy="15"/>
              </a:xfrm>
              <a:prstGeom prst="line">
                <a:avLst/>
              </a:prstGeom>
              <a:noFill/>
              <a:ln w="9525">
                <a:solidFill>
                  <a:srgbClr val="000000"/>
                </a:solidFill>
                <a:round/>
                <a:headEnd/>
                <a:tailEnd/>
              </a:ln>
            </p:spPr>
            <p:txBody>
              <a:bodyPr/>
              <a:lstStyle/>
              <a:p>
                <a:endParaRPr lang="fr-FR"/>
              </a:p>
            </p:txBody>
          </p:sp>
          <p:sp>
            <p:nvSpPr>
              <p:cNvPr id="1165" name="Line 348"/>
              <p:cNvSpPr>
                <a:spLocks noChangeAspect="1" noChangeShapeType="1"/>
              </p:cNvSpPr>
              <p:nvPr/>
            </p:nvSpPr>
            <p:spPr bwMode="auto">
              <a:xfrm>
                <a:off x="2859" y="6456"/>
                <a:ext cx="15" cy="15"/>
              </a:xfrm>
              <a:prstGeom prst="line">
                <a:avLst/>
              </a:prstGeom>
              <a:noFill/>
              <a:ln w="9525">
                <a:solidFill>
                  <a:srgbClr val="000000"/>
                </a:solidFill>
                <a:round/>
                <a:headEnd/>
                <a:tailEnd/>
              </a:ln>
            </p:spPr>
            <p:txBody>
              <a:bodyPr/>
              <a:lstStyle/>
              <a:p>
                <a:endParaRPr lang="fr-FR"/>
              </a:p>
            </p:txBody>
          </p:sp>
          <p:sp>
            <p:nvSpPr>
              <p:cNvPr id="1166" name="Line 349"/>
              <p:cNvSpPr>
                <a:spLocks noChangeAspect="1" noChangeShapeType="1"/>
              </p:cNvSpPr>
              <p:nvPr/>
            </p:nvSpPr>
            <p:spPr bwMode="auto">
              <a:xfrm flipV="1">
                <a:off x="2874" y="6426"/>
                <a:ext cx="1" cy="30"/>
              </a:xfrm>
              <a:prstGeom prst="line">
                <a:avLst/>
              </a:prstGeom>
              <a:noFill/>
              <a:ln w="9525">
                <a:solidFill>
                  <a:srgbClr val="000000"/>
                </a:solidFill>
                <a:round/>
                <a:headEnd/>
                <a:tailEnd/>
              </a:ln>
            </p:spPr>
            <p:txBody>
              <a:bodyPr/>
              <a:lstStyle/>
              <a:p>
                <a:endParaRPr lang="fr-FR"/>
              </a:p>
            </p:txBody>
          </p:sp>
          <p:sp>
            <p:nvSpPr>
              <p:cNvPr id="1167" name="Line 350"/>
              <p:cNvSpPr>
                <a:spLocks noChangeAspect="1" noChangeShapeType="1"/>
              </p:cNvSpPr>
              <p:nvPr/>
            </p:nvSpPr>
            <p:spPr bwMode="auto">
              <a:xfrm>
                <a:off x="2874" y="6396"/>
                <a:ext cx="15" cy="15"/>
              </a:xfrm>
              <a:prstGeom prst="line">
                <a:avLst/>
              </a:prstGeom>
              <a:noFill/>
              <a:ln w="9525">
                <a:solidFill>
                  <a:srgbClr val="000000"/>
                </a:solidFill>
                <a:round/>
                <a:headEnd/>
                <a:tailEnd/>
              </a:ln>
            </p:spPr>
            <p:txBody>
              <a:bodyPr/>
              <a:lstStyle/>
              <a:p>
                <a:endParaRPr lang="fr-FR"/>
              </a:p>
            </p:txBody>
          </p:sp>
          <p:sp>
            <p:nvSpPr>
              <p:cNvPr id="1168" name="Line 351"/>
              <p:cNvSpPr>
                <a:spLocks noChangeAspect="1" noChangeShapeType="1"/>
              </p:cNvSpPr>
              <p:nvPr/>
            </p:nvSpPr>
            <p:spPr bwMode="auto">
              <a:xfrm flipV="1">
                <a:off x="2874" y="6366"/>
                <a:ext cx="15" cy="30"/>
              </a:xfrm>
              <a:prstGeom prst="line">
                <a:avLst/>
              </a:prstGeom>
              <a:noFill/>
              <a:ln w="9525">
                <a:solidFill>
                  <a:srgbClr val="000000"/>
                </a:solidFill>
                <a:round/>
                <a:headEnd/>
                <a:tailEnd/>
              </a:ln>
            </p:spPr>
            <p:txBody>
              <a:bodyPr/>
              <a:lstStyle/>
              <a:p>
                <a:endParaRPr lang="fr-FR"/>
              </a:p>
            </p:txBody>
          </p:sp>
          <p:sp>
            <p:nvSpPr>
              <p:cNvPr id="1169" name="Freeform 352"/>
              <p:cNvSpPr>
                <a:spLocks noChangeAspect="1"/>
              </p:cNvSpPr>
              <p:nvPr/>
            </p:nvSpPr>
            <p:spPr bwMode="auto">
              <a:xfrm>
                <a:off x="2874" y="6590"/>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Lst>
                <a:rect l="0" t="0" r="r" b="b"/>
                <a:pathLst>
                  <a:path w="15" h="15">
                    <a:moveTo>
                      <a:pt x="0" y="15"/>
                    </a:moveTo>
                    <a:lnTo>
                      <a:pt x="0" y="0"/>
                    </a:lnTo>
                    <a:lnTo>
                      <a:pt x="15" y="0"/>
                    </a:lnTo>
                    <a:lnTo>
                      <a:pt x="15" y="0"/>
                    </a:lnTo>
                    <a:lnTo>
                      <a:pt x="15" y="15"/>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1170" name="Freeform 353"/>
              <p:cNvSpPr>
                <a:spLocks noChangeAspect="1"/>
              </p:cNvSpPr>
              <p:nvPr/>
            </p:nvSpPr>
            <p:spPr bwMode="auto">
              <a:xfrm>
                <a:off x="2874" y="6590"/>
                <a:ext cx="15" cy="15"/>
              </a:xfrm>
              <a:custGeom>
                <a:avLst/>
                <a:gdLst/>
                <a:ahLst/>
                <a:cxnLst>
                  <a:cxn ang="0">
                    <a:pos x="0" y="15"/>
                  </a:cxn>
                  <a:cxn ang="0">
                    <a:pos x="0" y="0"/>
                  </a:cxn>
                  <a:cxn ang="0">
                    <a:pos x="15" y="0"/>
                  </a:cxn>
                  <a:cxn ang="0">
                    <a:pos x="15" y="0"/>
                  </a:cxn>
                  <a:cxn ang="0">
                    <a:pos x="15" y="15"/>
                  </a:cxn>
                  <a:cxn ang="0">
                    <a:pos x="15" y="15"/>
                  </a:cxn>
                  <a:cxn ang="0">
                    <a:pos x="15" y="15"/>
                  </a:cxn>
                  <a:cxn ang="0">
                    <a:pos x="0" y="15"/>
                  </a:cxn>
                </a:cxnLst>
                <a:rect l="0" t="0" r="r" b="b"/>
                <a:pathLst>
                  <a:path w="15" h="15">
                    <a:moveTo>
                      <a:pt x="0" y="15"/>
                    </a:moveTo>
                    <a:lnTo>
                      <a:pt x="0" y="0"/>
                    </a:lnTo>
                    <a:lnTo>
                      <a:pt x="15" y="0"/>
                    </a:lnTo>
                    <a:lnTo>
                      <a:pt x="15" y="0"/>
                    </a:lnTo>
                    <a:lnTo>
                      <a:pt x="15" y="15"/>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1171" name="Line 354"/>
              <p:cNvSpPr>
                <a:spLocks noChangeAspect="1" noChangeShapeType="1"/>
              </p:cNvSpPr>
              <p:nvPr/>
            </p:nvSpPr>
            <p:spPr bwMode="auto">
              <a:xfrm>
                <a:off x="2904" y="6620"/>
                <a:ext cx="30" cy="15"/>
              </a:xfrm>
              <a:prstGeom prst="line">
                <a:avLst/>
              </a:prstGeom>
              <a:noFill/>
              <a:ln w="9525">
                <a:solidFill>
                  <a:srgbClr val="000000"/>
                </a:solidFill>
                <a:round/>
                <a:headEnd/>
                <a:tailEnd/>
              </a:ln>
            </p:spPr>
            <p:txBody>
              <a:bodyPr/>
              <a:lstStyle/>
              <a:p>
                <a:endParaRPr lang="fr-FR"/>
              </a:p>
            </p:txBody>
          </p:sp>
          <p:sp>
            <p:nvSpPr>
              <p:cNvPr id="1172" name="Line 355"/>
              <p:cNvSpPr>
                <a:spLocks noChangeAspect="1" noChangeShapeType="1"/>
              </p:cNvSpPr>
              <p:nvPr/>
            </p:nvSpPr>
            <p:spPr bwMode="auto">
              <a:xfrm flipV="1">
                <a:off x="2934" y="6635"/>
                <a:ext cx="1" cy="30"/>
              </a:xfrm>
              <a:prstGeom prst="line">
                <a:avLst/>
              </a:prstGeom>
              <a:noFill/>
              <a:ln w="9525">
                <a:solidFill>
                  <a:srgbClr val="000000"/>
                </a:solidFill>
                <a:round/>
                <a:headEnd/>
                <a:tailEnd/>
              </a:ln>
            </p:spPr>
            <p:txBody>
              <a:bodyPr/>
              <a:lstStyle/>
              <a:p>
                <a:endParaRPr lang="fr-FR"/>
              </a:p>
            </p:txBody>
          </p:sp>
          <p:sp>
            <p:nvSpPr>
              <p:cNvPr id="1173" name="Line 356"/>
              <p:cNvSpPr>
                <a:spLocks noChangeAspect="1" noChangeShapeType="1"/>
              </p:cNvSpPr>
              <p:nvPr/>
            </p:nvSpPr>
            <p:spPr bwMode="auto">
              <a:xfrm>
                <a:off x="2934" y="6665"/>
                <a:ext cx="30" cy="15"/>
              </a:xfrm>
              <a:prstGeom prst="line">
                <a:avLst/>
              </a:prstGeom>
              <a:noFill/>
              <a:ln w="9525">
                <a:solidFill>
                  <a:srgbClr val="000000"/>
                </a:solidFill>
                <a:round/>
                <a:headEnd/>
                <a:tailEnd/>
              </a:ln>
            </p:spPr>
            <p:txBody>
              <a:bodyPr/>
              <a:lstStyle/>
              <a:p>
                <a:endParaRPr lang="fr-FR"/>
              </a:p>
            </p:txBody>
          </p:sp>
          <p:sp>
            <p:nvSpPr>
              <p:cNvPr id="1174" name="Line 357"/>
              <p:cNvSpPr>
                <a:spLocks noChangeAspect="1" noChangeShapeType="1"/>
              </p:cNvSpPr>
              <p:nvPr/>
            </p:nvSpPr>
            <p:spPr bwMode="auto">
              <a:xfrm flipV="1">
                <a:off x="2949" y="6680"/>
                <a:ext cx="15" cy="30"/>
              </a:xfrm>
              <a:prstGeom prst="line">
                <a:avLst/>
              </a:prstGeom>
              <a:noFill/>
              <a:ln w="9525">
                <a:solidFill>
                  <a:srgbClr val="000000"/>
                </a:solidFill>
                <a:round/>
                <a:headEnd/>
                <a:tailEnd/>
              </a:ln>
            </p:spPr>
            <p:txBody>
              <a:bodyPr/>
              <a:lstStyle/>
              <a:p>
                <a:endParaRPr lang="fr-FR"/>
              </a:p>
            </p:txBody>
          </p:sp>
          <p:sp>
            <p:nvSpPr>
              <p:cNvPr id="1175" name="Line 358"/>
              <p:cNvSpPr>
                <a:spLocks noChangeAspect="1" noChangeShapeType="1"/>
              </p:cNvSpPr>
              <p:nvPr/>
            </p:nvSpPr>
            <p:spPr bwMode="auto">
              <a:xfrm>
                <a:off x="2964" y="6725"/>
                <a:ext cx="30" cy="1"/>
              </a:xfrm>
              <a:prstGeom prst="line">
                <a:avLst/>
              </a:prstGeom>
              <a:noFill/>
              <a:ln w="9525">
                <a:solidFill>
                  <a:srgbClr val="000000"/>
                </a:solidFill>
                <a:round/>
                <a:headEnd/>
                <a:tailEnd/>
              </a:ln>
            </p:spPr>
            <p:txBody>
              <a:bodyPr/>
              <a:lstStyle/>
              <a:p>
                <a:endParaRPr lang="fr-FR"/>
              </a:p>
            </p:txBody>
          </p:sp>
          <p:sp>
            <p:nvSpPr>
              <p:cNvPr id="1176" name="Line 359"/>
              <p:cNvSpPr>
                <a:spLocks noChangeAspect="1" noChangeShapeType="1"/>
              </p:cNvSpPr>
              <p:nvPr/>
            </p:nvSpPr>
            <p:spPr bwMode="auto">
              <a:xfrm flipV="1">
                <a:off x="2979" y="6725"/>
                <a:ext cx="1" cy="29"/>
              </a:xfrm>
              <a:prstGeom prst="line">
                <a:avLst/>
              </a:prstGeom>
              <a:noFill/>
              <a:ln w="9525">
                <a:solidFill>
                  <a:srgbClr val="000000"/>
                </a:solidFill>
                <a:round/>
                <a:headEnd/>
                <a:tailEnd/>
              </a:ln>
            </p:spPr>
            <p:txBody>
              <a:bodyPr/>
              <a:lstStyle/>
              <a:p>
                <a:endParaRPr lang="fr-FR"/>
              </a:p>
            </p:txBody>
          </p:sp>
          <p:sp>
            <p:nvSpPr>
              <p:cNvPr id="1177" name="Freeform 360"/>
              <p:cNvSpPr>
                <a:spLocks noChangeAspect="1"/>
              </p:cNvSpPr>
              <p:nvPr/>
            </p:nvSpPr>
            <p:spPr bwMode="auto">
              <a:xfrm>
                <a:off x="2874" y="6530"/>
                <a:ext cx="15" cy="15"/>
              </a:xfrm>
              <a:custGeom>
                <a:avLst/>
                <a:gdLst/>
                <a:ahLst/>
                <a:cxnLst>
                  <a:cxn ang="0">
                    <a:pos x="15" y="15"/>
                  </a:cxn>
                  <a:cxn ang="0">
                    <a:pos x="15" y="15"/>
                  </a:cxn>
                  <a:cxn ang="0">
                    <a:pos x="15" y="15"/>
                  </a:cxn>
                  <a:cxn ang="0">
                    <a:pos x="0" y="15"/>
                  </a:cxn>
                  <a:cxn ang="0">
                    <a:pos x="0" y="15"/>
                  </a:cxn>
                  <a:cxn ang="0">
                    <a:pos x="0" y="0"/>
                  </a:cxn>
                  <a:cxn ang="0">
                    <a:pos x="15" y="0"/>
                  </a:cxn>
                  <a:cxn ang="0">
                    <a:pos x="15" y="0"/>
                  </a:cxn>
                  <a:cxn ang="0">
                    <a:pos x="15" y="15"/>
                  </a:cxn>
                </a:cxnLst>
                <a:rect l="0" t="0" r="r" b="b"/>
                <a:pathLst>
                  <a:path w="15" h="15">
                    <a:moveTo>
                      <a:pt x="15" y="15"/>
                    </a:moveTo>
                    <a:lnTo>
                      <a:pt x="15" y="15"/>
                    </a:lnTo>
                    <a:lnTo>
                      <a:pt x="15" y="15"/>
                    </a:lnTo>
                    <a:lnTo>
                      <a:pt x="0" y="15"/>
                    </a:lnTo>
                    <a:lnTo>
                      <a:pt x="0" y="15"/>
                    </a:lnTo>
                    <a:lnTo>
                      <a:pt x="0" y="0"/>
                    </a:lnTo>
                    <a:lnTo>
                      <a:pt x="15" y="0"/>
                    </a:lnTo>
                    <a:lnTo>
                      <a:pt x="15" y="0"/>
                    </a:lnTo>
                    <a:lnTo>
                      <a:pt x="15" y="15"/>
                    </a:lnTo>
                    <a:close/>
                  </a:path>
                </a:pathLst>
              </a:custGeom>
              <a:solidFill>
                <a:srgbClr val="000000"/>
              </a:solidFill>
              <a:ln w="9525">
                <a:noFill/>
                <a:round/>
                <a:headEnd/>
                <a:tailEnd/>
              </a:ln>
            </p:spPr>
            <p:txBody>
              <a:bodyPr/>
              <a:lstStyle/>
              <a:p>
                <a:endParaRPr lang="fr-FR"/>
              </a:p>
            </p:txBody>
          </p:sp>
          <p:sp>
            <p:nvSpPr>
              <p:cNvPr id="1178" name="Freeform 361"/>
              <p:cNvSpPr>
                <a:spLocks noChangeAspect="1"/>
              </p:cNvSpPr>
              <p:nvPr/>
            </p:nvSpPr>
            <p:spPr bwMode="auto">
              <a:xfrm>
                <a:off x="2874" y="6530"/>
                <a:ext cx="15" cy="15"/>
              </a:xfrm>
              <a:custGeom>
                <a:avLst/>
                <a:gdLst/>
                <a:ahLst/>
                <a:cxnLst>
                  <a:cxn ang="0">
                    <a:pos x="15" y="15"/>
                  </a:cxn>
                  <a:cxn ang="0">
                    <a:pos x="15" y="15"/>
                  </a:cxn>
                  <a:cxn ang="0">
                    <a:pos x="15" y="15"/>
                  </a:cxn>
                  <a:cxn ang="0">
                    <a:pos x="0" y="15"/>
                  </a:cxn>
                  <a:cxn ang="0">
                    <a:pos x="0" y="15"/>
                  </a:cxn>
                  <a:cxn ang="0">
                    <a:pos x="0" y="0"/>
                  </a:cxn>
                  <a:cxn ang="0">
                    <a:pos x="15" y="0"/>
                  </a:cxn>
                  <a:cxn ang="0">
                    <a:pos x="15" y="0"/>
                  </a:cxn>
                  <a:cxn ang="0">
                    <a:pos x="15" y="15"/>
                  </a:cxn>
                </a:cxnLst>
                <a:rect l="0" t="0" r="r" b="b"/>
                <a:pathLst>
                  <a:path w="15" h="15">
                    <a:moveTo>
                      <a:pt x="15" y="15"/>
                    </a:moveTo>
                    <a:lnTo>
                      <a:pt x="15" y="15"/>
                    </a:lnTo>
                    <a:lnTo>
                      <a:pt x="15" y="15"/>
                    </a:lnTo>
                    <a:lnTo>
                      <a:pt x="0" y="15"/>
                    </a:lnTo>
                    <a:lnTo>
                      <a:pt x="0" y="15"/>
                    </a:lnTo>
                    <a:lnTo>
                      <a:pt x="0" y="0"/>
                    </a:lnTo>
                    <a:lnTo>
                      <a:pt x="15" y="0"/>
                    </a:lnTo>
                    <a:lnTo>
                      <a:pt x="15" y="0"/>
                    </a:lnTo>
                    <a:lnTo>
                      <a:pt x="15" y="15"/>
                    </a:lnTo>
                  </a:path>
                </a:pathLst>
              </a:custGeom>
              <a:noFill/>
              <a:ln w="9525">
                <a:solidFill>
                  <a:srgbClr val="000000"/>
                </a:solidFill>
                <a:prstDash val="solid"/>
                <a:round/>
                <a:headEnd/>
                <a:tailEnd/>
              </a:ln>
            </p:spPr>
            <p:txBody>
              <a:bodyPr/>
              <a:lstStyle/>
              <a:p>
                <a:endParaRPr lang="fr-FR"/>
              </a:p>
            </p:txBody>
          </p:sp>
          <p:sp>
            <p:nvSpPr>
              <p:cNvPr id="1179" name="Line 362"/>
              <p:cNvSpPr>
                <a:spLocks noChangeAspect="1" noChangeShapeType="1"/>
              </p:cNvSpPr>
              <p:nvPr/>
            </p:nvSpPr>
            <p:spPr bwMode="auto">
              <a:xfrm flipV="1">
                <a:off x="2904" y="6500"/>
                <a:ext cx="1" cy="30"/>
              </a:xfrm>
              <a:prstGeom prst="line">
                <a:avLst/>
              </a:prstGeom>
              <a:noFill/>
              <a:ln w="9525">
                <a:solidFill>
                  <a:srgbClr val="000000"/>
                </a:solidFill>
                <a:round/>
                <a:headEnd/>
                <a:tailEnd/>
              </a:ln>
            </p:spPr>
            <p:txBody>
              <a:bodyPr/>
              <a:lstStyle/>
              <a:p>
                <a:endParaRPr lang="fr-FR"/>
              </a:p>
            </p:txBody>
          </p:sp>
          <p:sp>
            <p:nvSpPr>
              <p:cNvPr id="1180" name="Line 363"/>
              <p:cNvSpPr>
                <a:spLocks noChangeAspect="1" noChangeShapeType="1"/>
              </p:cNvSpPr>
              <p:nvPr/>
            </p:nvSpPr>
            <p:spPr bwMode="auto">
              <a:xfrm flipV="1">
                <a:off x="2904" y="6500"/>
                <a:ext cx="30" cy="15"/>
              </a:xfrm>
              <a:prstGeom prst="line">
                <a:avLst/>
              </a:prstGeom>
              <a:noFill/>
              <a:ln w="9525">
                <a:solidFill>
                  <a:srgbClr val="000000"/>
                </a:solidFill>
                <a:round/>
                <a:headEnd/>
                <a:tailEnd/>
              </a:ln>
            </p:spPr>
            <p:txBody>
              <a:bodyPr/>
              <a:lstStyle/>
              <a:p>
                <a:endParaRPr lang="fr-FR"/>
              </a:p>
            </p:txBody>
          </p:sp>
          <p:sp>
            <p:nvSpPr>
              <p:cNvPr id="1181" name="Line 364"/>
              <p:cNvSpPr>
                <a:spLocks noChangeAspect="1" noChangeShapeType="1"/>
              </p:cNvSpPr>
              <p:nvPr/>
            </p:nvSpPr>
            <p:spPr bwMode="auto">
              <a:xfrm flipV="1">
                <a:off x="2949" y="6471"/>
                <a:ext cx="1" cy="29"/>
              </a:xfrm>
              <a:prstGeom prst="line">
                <a:avLst/>
              </a:prstGeom>
              <a:noFill/>
              <a:ln w="9525">
                <a:solidFill>
                  <a:srgbClr val="000000"/>
                </a:solidFill>
                <a:round/>
                <a:headEnd/>
                <a:tailEnd/>
              </a:ln>
            </p:spPr>
            <p:txBody>
              <a:bodyPr/>
              <a:lstStyle/>
              <a:p>
                <a:endParaRPr lang="fr-FR"/>
              </a:p>
            </p:txBody>
          </p:sp>
          <p:sp>
            <p:nvSpPr>
              <p:cNvPr id="1182" name="Line 365"/>
              <p:cNvSpPr>
                <a:spLocks noChangeAspect="1" noChangeShapeType="1"/>
              </p:cNvSpPr>
              <p:nvPr/>
            </p:nvSpPr>
            <p:spPr bwMode="auto">
              <a:xfrm flipV="1">
                <a:off x="2949" y="6456"/>
                <a:ext cx="30" cy="15"/>
              </a:xfrm>
              <a:prstGeom prst="line">
                <a:avLst/>
              </a:prstGeom>
              <a:noFill/>
              <a:ln w="9525">
                <a:solidFill>
                  <a:srgbClr val="000000"/>
                </a:solidFill>
                <a:round/>
                <a:headEnd/>
                <a:tailEnd/>
              </a:ln>
            </p:spPr>
            <p:txBody>
              <a:bodyPr/>
              <a:lstStyle/>
              <a:p>
                <a:endParaRPr lang="fr-FR"/>
              </a:p>
            </p:txBody>
          </p:sp>
          <p:sp>
            <p:nvSpPr>
              <p:cNvPr id="1183" name="Line 366"/>
              <p:cNvSpPr>
                <a:spLocks noChangeAspect="1" noChangeShapeType="1"/>
              </p:cNvSpPr>
              <p:nvPr/>
            </p:nvSpPr>
            <p:spPr bwMode="auto">
              <a:xfrm flipV="1">
                <a:off x="2979" y="6426"/>
                <a:ext cx="1" cy="15"/>
              </a:xfrm>
              <a:prstGeom prst="line">
                <a:avLst/>
              </a:prstGeom>
              <a:noFill/>
              <a:ln w="9525">
                <a:solidFill>
                  <a:srgbClr val="000000"/>
                </a:solidFill>
                <a:round/>
                <a:headEnd/>
                <a:tailEnd/>
              </a:ln>
            </p:spPr>
            <p:txBody>
              <a:bodyPr/>
              <a:lstStyle/>
              <a:p>
                <a:endParaRPr lang="fr-FR"/>
              </a:p>
            </p:txBody>
          </p:sp>
          <p:sp>
            <p:nvSpPr>
              <p:cNvPr id="1184" name="Line 367"/>
              <p:cNvSpPr>
                <a:spLocks noChangeAspect="1" noChangeShapeType="1"/>
              </p:cNvSpPr>
              <p:nvPr/>
            </p:nvSpPr>
            <p:spPr bwMode="auto">
              <a:xfrm flipV="1">
                <a:off x="2979" y="6411"/>
                <a:ext cx="30" cy="15"/>
              </a:xfrm>
              <a:prstGeom prst="line">
                <a:avLst/>
              </a:prstGeom>
              <a:noFill/>
              <a:ln w="9525">
                <a:solidFill>
                  <a:srgbClr val="000000"/>
                </a:solidFill>
                <a:round/>
                <a:headEnd/>
                <a:tailEnd/>
              </a:ln>
            </p:spPr>
            <p:txBody>
              <a:bodyPr/>
              <a:lstStyle/>
              <a:p>
                <a:endParaRPr lang="fr-FR"/>
              </a:p>
            </p:txBody>
          </p:sp>
          <p:sp>
            <p:nvSpPr>
              <p:cNvPr id="1185" name="Freeform 368"/>
              <p:cNvSpPr>
                <a:spLocks noChangeAspect="1"/>
              </p:cNvSpPr>
              <p:nvPr/>
            </p:nvSpPr>
            <p:spPr bwMode="auto">
              <a:xfrm>
                <a:off x="2844" y="6590"/>
                <a:ext cx="15" cy="15"/>
              </a:xfrm>
              <a:custGeom>
                <a:avLst/>
                <a:gdLst/>
                <a:ahLst/>
                <a:cxnLst>
                  <a:cxn ang="0">
                    <a:pos x="0" y="0"/>
                  </a:cxn>
                  <a:cxn ang="0">
                    <a:pos x="0" y="0"/>
                  </a:cxn>
                  <a:cxn ang="0">
                    <a:pos x="15" y="0"/>
                  </a:cxn>
                  <a:cxn ang="0">
                    <a:pos x="15" y="15"/>
                  </a:cxn>
                  <a:cxn ang="0">
                    <a:pos x="0" y="15"/>
                  </a:cxn>
                  <a:cxn ang="0">
                    <a:pos x="0" y="15"/>
                  </a:cxn>
                  <a:cxn ang="0">
                    <a:pos x="0" y="15"/>
                  </a:cxn>
                  <a:cxn ang="0">
                    <a:pos x="0" y="0"/>
                  </a:cxn>
                </a:cxnLst>
                <a:rect l="0" t="0" r="r" b="b"/>
                <a:pathLst>
                  <a:path w="15" h="15">
                    <a:moveTo>
                      <a:pt x="0" y="0"/>
                    </a:moveTo>
                    <a:lnTo>
                      <a:pt x="0" y="0"/>
                    </a:lnTo>
                    <a:lnTo>
                      <a:pt x="15" y="0"/>
                    </a:lnTo>
                    <a:lnTo>
                      <a:pt x="15" y="15"/>
                    </a:lnTo>
                    <a:lnTo>
                      <a:pt x="0" y="15"/>
                    </a:lnTo>
                    <a:lnTo>
                      <a:pt x="0" y="15"/>
                    </a:lnTo>
                    <a:lnTo>
                      <a:pt x="0" y="15"/>
                    </a:lnTo>
                    <a:lnTo>
                      <a:pt x="0" y="0"/>
                    </a:lnTo>
                    <a:close/>
                  </a:path>
                </a:pathLst>
              </a:custGeom>
              <a:solidFill>
                <a:srgbClr val="000000"/>
              </a:solidFill>
              <a:ln w="9525">
                <a:noFill/>
                <a:round/>
                <a:headEnd/>
                <a:tailEnd/>
              </a:ln>
            </p:spPr>
            <p:txBody>
              <a:bodyPr/>
              <a:lstStyle/>
              <a:p>
                <a:endParaRPr lang="fr-FR"/>
              </a:p>
            </p:txBody>
          </p:sp>
          <p:sp>
            <p:nvSpPr>
              <p:cNvPr id="1186" name="Freeform 369"/>
              <p:cNvSpPr>
                <a:spLocks noChangeAspect="1"/>
              </p:cNvSpPr>
              <p:nvPr/>
            </p:nvSpPr>
            <p:spPr bwMode="auto">
              <a:xfrm>
                <a:off x="2844" y="6590"/>
                <a:ext cx="15" cy="15"/>
              </a:xfrm>
              <a:custGeom>
                <a:avLst/>
                <a:gdLst/>
                <a:ahLst/>
                <a:cxnLst>
                  <a:cxn ang="0">
                    <a:pos x="0" y="0"/>
                  </a:cxn>
                  <a:cxn ang="0">
                    <a:pos x="0" y="0"/>
                  </a:cxn>
                  <a:cxn ang="0">
                    <a:pos x="15" y="0"/>
                  </a:cxn>
                  <a:cxn ang="0">
                    <a:pos x="15" y="15"/>
                  </a:cxn>
                  <a:cxn ang="0">
                    <a:pos x="0" y="15"/>
                  </a:cxn>
                  <a:cxn ang="0">
                    <a:pos x="0" y="15"/>
                  </a:cxn>
                  <a:cxn ang="0">
                    <a:pos x="0" y="15"/>
                  </a:cxn>
                  <a:cxn ang="0">
                    <a:pos x="0" y="0"/>
                  </a:cxn>
                </a:cxnLst>
                <a:rect l="0" t="0" r="r" b="b"/>
                <a:pathLst>
                  <a:path w="15" h="15">
                    <a:moveTo>
                      <a:pt x="0" y="0"/>
                    </a:moveTo>
                    <a:lnTo>
                      <a:pt x="0" y="0"/>
                    </a:lnTo>
                    <a:lnTo>
                      <a:pt x="15" y="0"/>
                    </a:lnTo>
                    <a:lnTo>
                      <a:pt x="15" y="15"/>
                    </a:lnTo>
                    <a:lnTo>
                      <a:pt x="0" y="15"/>
                    </a:lnTo>
                    <a:lnTo>
                      <a:pt x="0"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1187" name="Line 370"/>
              <p:cNvSpPr>
                <a:spLocks noChangeAspect="1" noChangeShapeType="1"/>
              </p:cNvSpPr>
              <p:nvPr/>
            </p:nvSpPr>
            <p:spPr bwMode="auto">
              <a:xfrm>
                <a:off x="2844" y="6620"/>
                <a:ext cx="15" cy="30"/>
              </a:xfrm>
              <a:prstGeom prst="line">
                <a:avLst/>
              </a:prstGeom>
              <a:noFill/>
              <a:ln w="9525">
                <a:solidFill>
                  <a:srgbClr val="000000"/>
                </a:solidFill>
                <a:round/>
                <a:headEnd/>
                <a:tailEnd/>
              </a:ln>
            </p:spPr>
            <p:txBody>
              <a:bodyPr/>
              <a:lstStyle/>
              <a:p>
                <a:endParaRPr lang="fr-FR"/>
              </a:p>
            </p:txBody>
          </p:sp>
          <p:sp>
            <p:nvSpPr>
              <p:cNvPr id="1188" name="Line 371"/>
              <p:cNvSpPr>
                <a:spLocks noChangeAspect="1" noChangeShapeType="1"/>
              </p:cNvSpPr>
              <p:nvPr/>
            </p:nvSpPr>
            <p:spPr bwMode="auto">
              <a:xfrm flipV="1">
                <a:off x="2829" y="6650"/>
                <a:ext cx="15" cy="15"/>
              </a:xfrm>
              <a:prstGeom prst="line">
                <a:avLst/>
              </a:prstGeom>
              <a:noFill/>
              <a:ln w="9525">
                <a:solidFill>
                  <a:srgbClr val="000000"/>
                </a:solidFill>
                <a:round/>
                <a:headEnd/>
                <a:tailEnd/>
              </a:ln>
            </p:spPr>
            <p:txBody>
              <a:bodyPr/>
              <a:lstStyle/>
              <a:p>
                <a:endParaRPr lang="fr-FR"/>
              </a:p>
            </p:txBody>
          </p:sp>
          <p:sp>
            <p:nvSpPr>
              <p:cNvPr id="1189" name="Line 372"/>
              <p:cNvSpPr>
                <a:spLocks noChangeAspect="1" noChangeShapeType="1"/>
              </p:cNvSpPr>
              <p:nvPr/>
            </p:nvSpPr>
            <p:spPr bwMode="auto">
              <a:xfrm>
                <a:off x="2814" y="6665"/>
                <a:ext cx="1" cy="30"/>
              </a:xfrm>
              <a:prstGeom prst="line">
                <a:avLst/>
              </a:prstGeom>
              <a:noFill/>
              <a:ln w="9525">
                <a:solidFill>
                  <a:srgbClr val="000000"/>
                </a:solidFill>
                <a:round/>
                <a:headEnd/>
                <a:tailEnd/>
              </a:ln>
            </p:spPr>
            <p:txBody>
              <a:bodyPr/>
              <a:lstStyle/>
              <a:p>
                <a:endParaRPr lang="fr-FR"/>
              </a:p>
            </p:txBody>
          </p:sp>
          <p:sp>
            <p:nvSpPr>
              <p:cNvPr id="1190" name="Line 373"/>
              <p:cNvSpPr>
                <a:spLocks noChangeAspect="1" noChangeShapeType="1"/>
              </p:cNvSpPr>
              <p:nvPr/>
            </p:nvSpPr>
            <p:spPr bwMode="auto">
              <a:xfrm flipV="1">
                <a:off x="2799" y="6695"/>
                <a:ext cx="15" cy="15"/>
              </a:xfrm>
              <a:prstGeom prst="line">
                <a:avLst/>
              </a:prstGeom>
              <a:noFill/>
              <a:ln w="9525">
                <a:solidFill>
                  <a:srgbClr val="000000"/>
                </a:solidFill>
                <a:round/>
                <a:headEnd/>
                <a:tailEnd/>
              </a:ln>
            </p:spPr>
            <p:txBody>
              <a:bodyPr/>
              <a:lstStyle/>
              <a:p>
                <a:endParaRPr lang="fr-FR"/>
              </a:p>
            </p:txBody>
          </p:sp>
          <p:sp>
            <p:nvSpPr>
              <p:cNvPr id="1191" name="Line 374"/>
              <p:cNvSpPr>
                <a:spLocks noChangeAspect="1" noChangeShapeType="1"/>
              </p:cNvSpPr>
              <p:nvPr/>
            </p:nvSpPr>
            <p:spPr bwMode="auto">
              <a:xfrm>
                <a:off x="2784" y="6710"/>
                <a:ext cx="1" cy="30"/>
              </a:xfrm>
              <a:prstGeom prst="line">
                <a:avLst/>
              </a:prstGeom>
              <a:noFill/>
              <a:ln w="9525">
                <a:solidFill>
                  <a:srgbClr val="000000"/>
                </a:solidFill>
                <a:round/>
                <a:headEnd/>
                <a:tailEnd/>
              </a:ln>
            </p:spPr>
            <p:txBody>
              <a:bodyPr/>
              <a:lstStyle/>
              <a:p>
                <a:endParaRPr lang="fr-FR"/>
              </a:p>
            </p:txBody>
          </p:sp>
          <p:sp>
            <p:nvSpPr>
              <p:cNvPr id="1192" name="Line 375"/>
              <p:cNvSpPr>
                <a:spLocks noChangeAspect="1" noChangeShapeType="1"/>
              </p:cNvSpPr>
              <p:nvPr/>
            </p:nvSpPr>
            <p:spPr bwMode="auto">
              <a:xfrm flipV="1">
                <a:off x="2769" y="6740"/>
                <a:ext cx="15" cy="14"/>
              </a:xfrm>
              <a:prstGeom prst="line">
                <a:avLst/>
              </a:prstGeom>
              <a:noFill/>
              <a:ln w="9525">
                <a:solidFill>
                  <a:srgbClr val="000000"/>
                </a:solidFill>
                <a:round/>
                <a:headEnd/>
                <a:tailEnd/>
              </a:ln>
            </p:spPr>
            <p:txBody>
              <a:bodyPr/>
              <a:lstStyle/>
              <a:p>
                <a:endParaRPr lang="fr-FR"/>
              </a:p>
            </p:txBody>
          </p:sp>
          <p:sp>
            <p:nvSpPr>
              <p:cNvPr id="1193" name="Freeform 376"/>
              <p:cNvSpPr>
                <a:spLocks noChangeAspect="1"/>
              </p:cNvSpPr>
              <p:nvPr/>
            </p:nvSpPr>
            <p:spPr bwMode="auto">
              <a:xfrm>
                <a:off x="2889" y="6575"/>
                <a:ext cx="15" cy="15"/>
              </a:xfrm>
              <a:custGeom>
                <a:avLst/>
                <a:gdLst/>
                <a:ahLst/>
                <a:cxnLst>
                  <a:cxn ang="0">
                    <a:pos x="0" y="15"/>
                  </a:cxn>
                  <a:cxn ang="0">
                    <a:pos x="0" y="15"/>
                  </a:cxn>
                  <a:cxn ang="0">
                    <a:pos x="0" y="15"/>
                  </a:cxn>
                  <a:cxn ang="0">
                    <a:pos x="0" y="15"/>
                  </a:cxn>
                  <a:cxn ang="0">
                    <a:pos x="0" y="0"/>
                  </a:cxn>
                  <a:cxn ang="0">
                    <a:pos x="15" y="0"/>
                  </a:cxn>
                  <a:cxn ang="0">
                    <a:pos x="15" y="15"/>
                  </a:cxn>
                  <a:cxn ang="0">
                    <a:pos x="15" y="15"/>
                  </a:cxn>
                  <a:cxn ang="0">
                    <a:pos x="0" y="15"/>
                  </a:cxn>
                </a:cxnLst>
                <a:rect l="0" t="0" r="r" b="b"/>
                <a:pathLst>
                  <a:path w="15" h="15">
                    <a:moveTo>
                      <a:pt x="0" y="15"/>
                    </a:moveTo>
                    <a:lnTo>
                      <a:pt x="0" y="15"/>
                    </a:lnTo>
                    <a:lnTo>
                      <a:pt x="0" y="15"/>
                    </a:lnTo>
                    <a:lnTo>
                      <a:pt x="0" y="15"/>
                    </a:lnTo>
                    <a:lnTo>
                      <a:pt x="0" y="0"/>
                    </a:lnTo>
                    <a:lnTo>
                      <a:pt x="15" y="0"/>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1194" name="Freeform 377"/>
              <p:cNvSpPr>
                <a:spLocks noChangeAspect="1"/>
              </p:cNvSpPr>
              <p:nvPr/>
            </p:nvSpPr>
            <p:spPr bwMode="auto">
              <a:xfrm>
                <a:off x="2889" y="6575"/>
                <a:ext cx="15" cy="15"/>
              </a:xfrm>
              <a:custGeom>
                <a:avLst/>
                <a:gdLst/>
                <a:ahLst/>
                <a:cxnLst>
                  <a:cxn ang="0">
                    <a:pos x="0" y="15"/>
                  </a:cxn>
                  <a:cxn ang="0">
                    <a:pos x="0" y="15"/>
                  </a:cxn>
                  <a:cxn ang="0">
                    <a:pos x="0" y="15"/>
                  </a:cxn>
                  <a:cxn ang="0">
                    <a:pos x="0" y="15"/>
                  </a:cxn>
                  <a:cxn ang="0">
                    <a:pos x="0" y="0"/>
                  </a:cxn>
                  <a:cxn ang="0">
                    <a:pos x="15" y="0"/>
                  </a:cxn>
                  <a:cxn ang="0">
                    <a:pos x="15" y="15"/>
                  </a:cxn>
                  <a:cxn ang="0">
                    <a:pos x="15" y="15"/>
                  </a:cxn>
                  <a:cxn ang="0">
                    <a:pos x="0" y="15"/>
                  </a:cxn>
                </a:cxnLst>
                <a:rect l="0" t="0" r="r" b="b"/>
                <a:pathLst>
                  <a:path w="15" h="15">
                    <a:moveTo>
                      <a:pt x="0" y="15"/>
                    </a:moveTo>
                    <a:lnTo>
                      <a:pt x="0" y="15"/>
                    </a:lnTo>
                    <a:lnTo>
                      <a:pt x="0" y="15"/>
                    </a:lnTo>
                    <a:lnTo>
                      <a:pt x="0" y="15"/>
                    </a:lnTo>
                    <a:lnTo>
                      <a:pt x="0" y="0"/>
                    </a:lnTo>
                    <a:lnTo>
                      <a:pt x="15" y="0"/>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1195" name="Line 378"/>
              <p:cNvSpPr>
                <a:spLocks noChangeAspect="1" noChangeShapeType="1"/>
              </p:cNvSpPr>
              <p:nvPr/>
            </p:nvSpPr>
            <p:spPr bwMode="auto">
              <a:xfrm>
                <a:off x="2919" y="6605"/>
                <a:ext cx="30" cy="1"/>
              </a:xfrm>
              <a:prstGeom prst="line">
                <a:avLst/>
              </a:prstGeom>
              <a:noFill/>
              <a:ln w="9525">
                <a:solidFill>
                  <a:srgbClr val="000000"/>
                </a:solidFill>
                <a:round/>
                <a:headEnd/>
                <a:tailEnd/>
              </a:ln>
            </p:spPr>
            <p:txBody>
              <a:bodyPr/>
              <a:lstStyle/>
              <a:p>
                <a:endParaRPr lang="fr-FR"/>
              </a:p>
            </p:txBody>
          </p:sp>
          <p:sp>
            <p:nvSpPr>
              <p:cNvPr id="1196" name="Line 379"/>
              <p:cNvSpPr>
                <a:spLocks noChangeAspect="1" noChangeShapeType="1"/>
              </p:cNvSpPr>
              <p:nvPr/>
            </p:nvSpPr>
            <p:spPr bwMode="auto">
              <a:xfrm>
                <a:off x="2949" y="6605"/>
                <a:ext cx="15" cy="15"/>
              </a:xfrm>
              <a:prstGeom prst="line">
                <a:avLst/>
              </a:prstGeom>
              <a:noFill/>
              <a:ln w="9525">
                <a:solidFill>
                  <a:srgbClr val="000000"/>
                </a:solidFill>
                <a:round/>
                <a:headEnd/>
                <a:tailEnd/>
              </a:ln>
            </p:spPr>
            <p:txBody>
              <a:bodyPr/>
              <a:lstStyle/>
              <a:p>
                <a:endParaRPr lang="fr-FR"/>
              </a:p>
            </p:txBody>
          </p:sp>
          <p:sp>
            <p:nvSpPr>
              <p:cNvPr id="1197" name="Line 380"/>
              <p:cNvSpPr>
                <a:spLocks noChangeAspect="1" noChangeShapeType="1"/>
              </p:cNvSpPr>
              <p:nvPr/>
            </p:nvSpPr>
            <p:spPr bwMode="auto">
              <a:xfrm flipV="1">
                <a:off x="2979" y="6620"/>
                <a:ext cx="15" cy="15"/>
              </a:xfrm>
              <a:prstGeom prst="line">
                <a:avLst/>
              </a:prstGeom>
              <a:noFill/>
              <a:ln w="9525">
                <a:solidFill>
                  <a:srgbClr val="000000"/>
                </a:solidFill>
                <a:round/>
                <a:headEnd/>
                <a:tailEnd/>
              </a:ln>
            </p:spPr>
            <p:txBody>
              <a:bodyPr/>
              <a:lstStyle/>
              <a:p>
                <a:endParaRPr lang="fr-FR"/>
              </a:p>
            </p:txBody>
          </p:sp>
          <p:sp>
            <p:nvSpPr>
              <p:cNvPr id="1198" name="Line 381"/>
              <p:cNvSpPr>
                <a:spLocks noChangeAspect="1" noChangeShapeType="1"/>
              </p:cNvSpPr>
              <p:nvPr/>
            </p:nvSpPr>
            <p:spPr bwMode="auto">
              <a:xfrm>
                <a:off x="2994" y="6620"/>
                <a:ext cx="15" cy="30"/>
              </a:xfrm>
              <a:prstGeom prst="line">
                <a:avLst/>
              </a:prstGeom>
              <a:noFill/>
              <a:ln w="9525">
                <a:solidFill>
                  <a:srgbClr val="000000"/>
                </a:solidFill>
                <a:round/>
                <a:headEnd/>
                <a:tailEnd/>
              </a:ln>
            </p:spPr>
            <p:txBody>
              <a:bodyPr/>
              <a:lstStyle/>
              <a:p>
                <a:endParaRPr lang="fr-FR"/>
              </a:p>
            </p:txBody>
          </p:sp>
          <p:sp>
            <p:nvSpPr>
              <p:cNvPr id="1199" name="Line 382"/>
              <p:cNvSpPr>
                <a:spLocks noChangeAspect="1" noChangeShapeType="1"/>
              </p:cNvSpPr>
              <p:nvPr/>
            </p:nvSpPr>
            <p:spPr bwMode="auto">
              <a:xfrm>
                <a:off x="3024" y="6650"/>
                <a:ext cx="30" cy="1"/>
              </a:xfrm>
              <a:prstGeom prst="line">
                <a:avLst/>
              </a:prstGeom>
              <a:noFill/>
              <a:ln w="9525">
                <a:solidFill>
                  <a:srgbClr val="000000"/>
                </a:solidFill>
                <a:round/>
                <a:headEnd/>
                <a:tailEnd/>
              </a:ln>
            </p:spPr>
            <p:txBody>
              <a:bodyPr/>
              <a:lstStyle/>
              <a:p>
                <a:endParaRPr lang="fr-FR"/>
              </a:p>
            </p:txBody>
          </p:sp>
          <p:sp>
            <p:nvSpPr>
              <p:cNvPr id="1200" name="Line 383"/>
              <p:cNvSpPr>
                <a:spLocks noChangeAspect="1" noChangeShapeType="1"/>
              </p:cNvSpPr>
              <p:nvPr/>
            </p:nvSpPr>
            <p:spPr bwMode="auto">
              <a:xfrm>
                <a:off x="3054" y="6650"/>
                <a:ext cx="15" cy="30"/>
              </a:xfrm>
              <a:prstGeom prst="line">
                <a:avLst/>
              </a:prstGeom>
              <a:noFill/>
              <a:ln w="9525">
                <a:solidFill>
                  <a:srgbClr val="000000"/>
                </a:solidFill>
                <a:round/>
                <a:headEnd/>
                <a:tailEnd/>
              </a:ln>
            </p:spPr>
            <p:txBody>
              <a:bodyPr/>
              <a:lstStyle/>
              <a:p>
                <a:endParaRPr lang="fr-FR"/>
              </a:p>
            </p:txBody>
          </p:sp>
          <p:sp>
            <p:nvSpPr>
              <p:cNvPr id="1201" name="Oval 384"/>
              <p:cNvSpPr>
                <a:spLocks noChangeAspect="1" noChangeArrowheads="1"/>
              </p:cNvSpPr>
              <p:nvPr/>
            </p:nvSpPr>
            <p:spPr bwMode="auto">
              <a:xfrm>
                <a:off x="2844" y="6530"/>
                <a:ext cx="45" cy="45"/>
              </a:xfrm>
              <a:prstGeom prst="ellipse">
                <a:avLst/>
              </a:prstGeom>
              <a:solidFill>
                <a:srgbClr val="000000"/>
              </a:solidFill>
              <a:ln w="9525">
                <a:noFill/>
                <a:round/>
                <a:headEnd/>
                <a:tailEnd/>
              </a:ln>
            </p:spPr>
            <p:txBody>
              <a:bodyPr/>
              <a:lstStyle/>
              <a:p>
                <a:endParaRPr lang="fr-FR"/>
              </a:p>
            </p:txBody>
          </p:sp>
          <p:sp>
            <p:nvSpPr>
              <p:cNvPr id="1202" name="Oval 385"/>
              <p:cNvSpPr>
                <a:spLocks noChangeAspect="1" noChangeArrowheads="1"/>
              </p:cNvSpPr>
              <p:nvPr/>
            </p:nvSpPr>
            <p:spPr bwMode="auto">
              <a:xfrm>
                <a:off x="2844" y="6530"/>
                <a:ext cx="45" cy="45"/>
              </a:xfrm>
              <a:prstGeom prst="ellipse">
                <a:avLst/>
              </a:prstGeom>
              <a:noFill/>
              <a:ln w="9525">
                <a:solidFill>
                  <a:srgbClr val="000000"/>
                </a:solidFill>
                <a:round/>
                <a:headEnd/>
                <a:tailEnd/>
              </a:ln>
            </p:spPr>
            <p:txBody>
              <a:bodyPr/>
              <a:lstStyle/>
              <a:p>
                <a:endParaRPr lang="fr-FR"/>
              </a:p>
            </p:txBody>
          </p:sp>
          <p:sp>
            <p:nvSpPr>
              <p:cNvPr id="1203" name="Line 386"/>
              <p:cNvSpPr>
                <a:spLocks noChangeAspect="1" noChangeShapeType="1"/>
              </p:cNvSpPr>
              <p:nvPr/>
            </p:nvSpPr>
            <p:spPr bwMode="auto">
              <a:xfrm>
                <a:off x="2829" y="6515"/>
                <a:ext cx="30" cy="15"/>
              </a:xfrm>
              <a:prstGeom prst="line">
                <a:avLst/>
              </a:prstGeom>
              <a:noFill/>
              <a:ln w="9525">
                <a:solidFill>
                  <a:srgbClr val="000000"/>
                </a:solidFill>
                <a:round/>
                <a:headEnd/>
                <a:tailEnd/>
              </a:ln>
            </p:spPr>
            <p:txBody>
              <a:bodyPr/>
              <a:lstStyle/>
              <a:p>
                <a:endParaRPr lang="fr-FR"/>
              </a:p>
            </p:txBody>
          </p:sp>
          <p:sp>
            <p:nvSpPr>
              <p:cNvPr id="1204" name="Line 387"/>
              <p:cNvSpPr>
                <a:spLocks noChangeAspect="1" noChangeShapeType="1"/>
              </p:cNvSpPr>
              <p:nvPr/>
            </p:nvSpPr>
            <p:spPr bwMode="auto">
              <a:xfrm flipV="1">
                <a:off x="2829" y="6485"/>
                <a:ext cx="1" cy="30"/>
              </a:xfrm>
              <a:prstGeom prst="line">
                <a:avLst/>
              </a:prstGeom>
              <a:noFill/>
              <a:ln w="9525">
                <a:solidFill>
                  <a:srgbClr val="000000"/>
                </a:solidFill>
                <a:round/>
                <a:headEnd/>
                <a:tailEnd/>
              </a:ln>
            </p:spPr>
            <p:txBody>
              <a:bodyPr/>
              <a:lstStyle/>
              <a:p>
                <a:endParaRPr lang="fr-FR"/>
              </a:p>
            </p:txBody>
          </p:sp>
          <p:sp>
            <p:nvSpPr>
              <p:cNvPr id="1205" name="Line 388"/>
              <p:cNvSpPr>
                <a:spLocks noChangeAspect="1" noChangeShapeType="1"/>
              </p:cNvSpPr>
              <p:nvPr/>
            </p:nvSpPr>
            <p:spPr bwMode="auto">
              <a:xfrm>
                <a:off x="2799" y="6471"/>
                <a:ext cx="30" cy="14"/>
              </a:xfrm>
              <a:prstGeom prst="line">
                <a:avLst/>
              </a:prstGeom>
              <a:noFill/>
              <a:ln w="9525">
                <a:solidFill>
                  <a:srgbClr val="000000"/>
                </a:solidFill>
                <a:round/>
                <a:headEnd/>
                <a:tailEnd/>
              </a:ln>
            </p:spPr>
            <p:txBody>
              <a:bodyPr/>
              <a:lstStyle/>
              <a:p>
                <a:endParaRPr lang="fr-FR"/>
              </a:p>
            </p:txBody>
          </p:sp>
          <p:sp>
            <p:nvSpPr>
              <p:cNvPr id="1206" name="Line 389"/>
              <p:cNvSpPr>
                <a:spLocks noChangeAspect="1" noChangeShapeType="1"/>
              </p:cNvSpPr>
              <p:nvPr/>
            </p:nvSpPr>
            <p:spPr bwMode="auto">
              <a:xfrm flipV="1">
                <a:off x="2799" y="6441"/>
                <a:ext cx="1" cy="30"/>
              </a:xfrm>
              <a:prstGeom prst="line">
                <a:avLst/>
              </a:prstGeom>
              <a:noFill/>
              <a:ln w="9525">
                <a:solidFill>
                  <a:srgbClr val="000000"/>
                </a:solidFill>
                <a:round/>
                <a:headEnd/>
                <a:tailEnd/>
              </a:ln>
            </p:spPr>
            <p:txBody>
              <a:bodyPr/>
              <a:lstStyle/>
              <a:p>
                <a:endParaRPr lang="fr-FR"/>
              </a:p>
            </p:txBody>
          </p:sp>
          <p:sp>
            <p:nvSpPr>
              <p:cNvPr id="1207" name="Line 390"/>
              <p:cNvSpPr>
                <a:spLocks noChangeAspect="1" noChangeShapeType="1"/>
              </p:cNvSpPr>
              <p:nvPr/>
            </p:nvSpPr>
            <p:spPr bwMode="auto">
              <a:xfrm>
                <a:off x="2769" y="6426"/>
                <a:ext cx="30" cy="15"/>
              </a:xfrm>
              <a:prstGeom prst="line">
                <a:avLst/>
              </a:prstGeom>
              <a:noFill/>
              <a:ln w="9525">
                <a:solidFill>
                  <a:srgbClr val="000000"/>
                </a:solidFill>
                <a:round/>
                <a:headEnd/>
                <a:tailEnd/>
              </a:ln>
            </p:spPr>
            <p:txBody>
              <a:bodyPr/>
              <a:lstStyle/>
              <a:p>
                <a:endParaRPr lang="fr-FR"/>
              </a:p>
            </p:txBody>
          </p:sp>
          <p:sp>
            <p:nvSpPr>
              <p:cNvPr id="1208" name="Line 391"/>
              <p:cNvSpPr>
                <a:spLocks noChangeAspect="1" noChangeShapeType="1"/>
              </p:cNvSpPr>
              <p:nvPr/>
            </p:nvSpPr>
            <p:spPr bwMode="auto">
              <a:xfrm flipV="1">
                <a:off x="2769" y="6396"/>
                <a:ext cx="15" cy="30"/>
              </a:xfrm>
              <a:prstGeom prst="line">
                <a:avLst/>
              </a:prstGeom>
              <a:noFill/>
              <a:ln w="9525">
                <a:solidFill>
                  <a:srgbClr val="000000"/>
                </a:solidFill>
                <a:round/>
                <a:headEnd/>
                <a:tailEnd/>
              </a:ln>
            </p:spPr>
            <p:txBody>
              <a:bodyPr/>
              <a:lstStyle/>
              <a:p>
                <a:endParaRPr lang="fr-FR"/>
              </a:p>
            </p:txBody>
          </p:sp>
        </p:grpSp>
        <p:grpSp>
          <p:nvGrpSpPr>
            <p:cNvPr id="26" name="Group 392"/>
            <p:cNvGrpSpPr>
              <a:grpSpLocks noChangeAspect="1"/>
            </p:cNvGrpSpPr>
            <p:nvPr/>
          </p:nvGrpSpPr>
          <p:grpSpPr bwMode="auto">
            <a:xfrm>
              <a:off x="306" y="2370"/>
              <a:ext cx="168" cy="196"/>
              <a:chOff x="2319" y="6919"/>
              <a:chExt cx="420" cy="418"/>
            </a:xfrm>
          </p:grpSpPr>
          <p:sp>
            <p:nvSpPr>
              <p:cNvPr id="1017" name="Freeform 393"/>
              <p:cNvSpPr>
                <a:spLocks noChangeAspect="1"/>
              </p:cNvSpPr>
              <p:nvPr/>
            </p:nvSpPr>
            <p:spPr bwMode="auto">
              <a:xfrm>
                <a:off x="2559" y="7128"/>
                <a:ext cx="15" cy="15"/>
              </a:xfrm>
              <a:custGeom>
                <a:avLst/>
                <a:gdLst/>
                <a:ahLst/>
                <a:cxnLst>
                  <a:cxn ang="0">
                    <a:pos x="0" y="15"/>
                  </a:cxn>
                  <a:cxn ang="0">
                    <a:pos x="0" y="15"/>
                  </a:cxn>
                  <a:cxn ang="0">
                    <a:pos x="0" y="0"/>
                  </a:cxn>
                  <a:cxn ang="0">
                    <a:pos x="0" y="0"/>
                  </a:cxn>
                  <a:cxn ang="0">
                    <a:pos x="0" y="0"/>
                  </a:cxn>
                  <a:cxn ang="0">
                    <a:pos x="15" y="0"/>
                  </a:cxn>
                  <a:cxn ang="0">
                    <a:pos x="15" y="0"/>
                  </a:cxn>
                  <a:cxn ang="0">
                    <a:pos x="0" y="0"/>
                  </a:cxn>
                  <a:cxn ang="0">
                    <a:pos x="0" y="15"/>
                  </a:cxn>
                </a:cxnLst>
                <a:rect l="0" t="0" r="r" b="b"/>
                <a:pathLst>
                  <a:path w="15" h="15">
                    <a:moveTo>
                      <a:pt x="0" y="15"/>
                    </a:moveTo>
                    <a:lnTo>
                      <a:pt x="0" y="15"/>
                    </a:lnTo>
                    <a:lnTo>
                      <a:pt x="0" y="0"/>
                    </a:lnTo>
                    <a:lnTo>
                      <a:pt x="0" y="0"/>
                    </a:lnTo>
                    <a:lnTo>
                      <a:pt x="0" y="0"/>
                    </a:lnTo>
                    <a:lnTo>
                      <a:pt x="15" y="0"/>
                    </a:lnTo>
                    <a:lnTo>
                      <a:pt x="15" y="0"/>
                    </a:lnTo>
                    <a:lnTo>
                      <a:pt x="0" y="0"/>
                    </a:lnTo>
                    <a:lnTo>
                      <a:pt x="0" y="15"/>
                    </a:lnTo>
                    <a:close/>
                  </a:path>
                </a:pathLst>
              </a:custGeom>
              <a:solidFill>
                <a:srgbClr val="000000"/>
              </a:solidFill>
              <a:ln w="9525">
                <a:noFill/>
                <a:round/>
                <a:headEnd/>
                <a:tailEnd/>
              </a:ln>
            </p:spPr>
            <p:txBody>
              <a:bodyPr/>
              <a:lstStyle/>
              <a:p>
                <a:endParaRPr lang="fr-FR"/>
              </a:p>
            </p:txBody>
          </p:sp>
          <p:sp>
            <p:nvSpPr>
              <p:cNvPr id="1018" name="Freeform 394"/>
              <p:cNvSpPr>
                <a:spLocks noChangeAspect="1"/>
              </p:cNvSpPr>
              <p:nvPr/>
            </p:nvSpPr>
            <p:spPr bwMode="auto">
              <a:xfrm>
                <a:off x="2559" y="7128"/>
                <a:ext cx="15" cy="15"/>
              </a:xfrm>
              <a:custGeom>
                <a:avLst/>
                <a:gdLst/>
                <a:ahLst/>
                <a:cxnLst>
                  <a:cxn ang="0">
                    <a:pos x="0" y="15"/>
                  </a:cxn>
                  <a:cxn ang="0">
                    <a:pos x="0" y="15"/>
                  </a:cxn>
                  <a:cxn ang="0">
                    <a:pos x="0" y="0"/>
                  </a:cxn>
                  <a:cxn ang="0">
                    <a:pos x="0" y="0"/>
                  </a:cxn>
                  <a:cxn ang="0">
                    <a:pos x="0" y="0"/>
                  </a:cxn>
                  <a:cxn ang="0">
                    <a:pos x="15" y="0"/>
                  </a:cxn>
                  <a:cxn ang="0">
                    <a:pos x="15" y="0"/>
                  </a:cxn>
                  <a:cxn ang="0">
                    <a:pos x="0" y="0"/>
                  </a:cxn>
                  <a:cxn ang="0">
                    <a:pos x="0" y="15"/>
                  </a:cxn>
                </a:cxnLst>
                <a:rect l="0" t="0" r="r" b="b"/>
                <a:pathLst>
                  <a:path w="15" h="15">
                    <a:moveTo>
                      <a:pt x="0" y="15"/>
                    </a:moveTo>
                    <a:lnTo>
                      <a:pt x="0" y="15"/>
                    </a:lnTo>
                    <a:lnTo>
                      <a:pt x="0" y="0"/>
                    </a:lnTo>
                    <a:lnTo>
                      <a:pt x="0" y="0"/>
                    </a:lnTo>
                    <a:lnTo>
                      <a:pt x="0" y="0"/>
                    </a:lnTo>
                    <a:lnTo>
                      <a:pt x="15" y="0"/>
                    </a:lnTo>
                    <a:lnTo>
                      <a:pt x="15" y="0"/>
                    </a:lnTo>
                    <a:lnTo>
                      <a:pt x="0" y="0"/>
                    </a:lnTo>
                    <a:lnTo>
                      <a:pt x="0" y="15"/>
                    </a:lnTo>
                  </a:path>
                </a:pathLst>
              </a:custGeom>
              <a:noFill/>
              <a:ln w="9525">
                <a:solidFill>
                  <a:srgbClr val="000000"/>
                </a:solidFill>
                <a:prstDash val="solid"/>
                <a:round/>
                <a:headEnd/>
                <a:tailEnd/>
              </a:ln>
            </p:spPr>
            <p:txBody>
              <a:bodyPr/>
              <a:lstStyle/>
              <a:p>
                <a:endParaRPr lang="fr-FR"/>
              </a:p>
            </p:txBody>
          </p:sp>
          <p:sp>
            <p:nvSpPr>
              <p:cNvPr id="1019" name="Line 395"/>
              <p:cNvSpPr>
                <a:spLocks noChangeAspect="1" noChangeShapeType="1"/>
              </p:cNvSpPr>
              <p:nvPr/>
            </p:nvSpPr>
            <p:spPr bwMode="auto">
              <a:xfrm flipV="1">
                <a:off x="2574" y="7113"/>
                <a:ext cx="30" cy="15"/>
              </a:xfrm>
              <a:prstGeom prst="line">
                <a:avLst/>
              </a:prstGeom>
              <a:noFill/>
              <a:ln w="9525">
                <a:solidFill>
                  <a:srgbClr val="000000"/>
                </a:solidFill>
                <a:round/>
                <a:headEnd/>
                <a:tailEnd/>
              </a:ln>
            </p:spPr>
            <p:txBody>
              <a:bodyPr/>
              <a:lstStyle/>
              <a:p>
                <a:endParaRPr lang="fr-FR"/>
              </a:p>
            </p:txBody>
          </p:sp>
          <p:sp>
            <p:nvSpPr>
              <p:cNvPr id="1020" name="Line 396"/>
              <p:cNvSpPr>
                <a:spLocks noChangeAspect="1" noChangeShapeType="1"/>
              </p:cNvSpPr>
              <p:nvPr/>
            </p:nvSpPr>
            <p:spPr bwMode="auto">
              <a:xfrm>
                <a:off x="2604" y="7128"/>
                <a:ext cx="30" cy="15"/>
              </a:xfrm>
              <a:prstGeom prst="line">
                <a:avLst/>
              </a:prstGeom>
              <a:noFill/>
              <a:ln w="9525">
                <a:solidFill>
                  <a:srgbClr val="000000"/>
                </a:solidFill>
                <a:round/>
                <a:headEnd/>
                <a:tailEnd/>
              </a:ln>
            </p:spPr>
            <p:txBody>
              <a:bodyPr/>
              <a:lstStyle/>
              <a:p>
                <a:endParaRPr lang="fr-FR"/>
              </a:p>
            </p:txBody>
          </p:sp>
          <p:sp>
            <p:nvSpPr>
              <p:cNvPr id="1021" name="Line 397"/>
              <p:cNvSpPr>
                <a:spLocks noChangeAspect="1" noChangeShapeType="1"/>
              </p:cNvSpPr>
              <p:nvPr/>
            </p:nvSpPr>
            <p:spPr bwMode="auto">
              <a:xfrm flipV="1">
                <a:off x="2634" y="7128"/>
                <a:ext cx="30" cy="15"/>
              </a:xfrm>
              <a:prstGeom prst="line">
                <a:avLst/>
              </a:prstGeom>
              <a:noFill/>
              <a:ln w="9525">
                <a:solidFill>
                  <a:srgbClr val="000000"/>
                </a:solidFill>
                <a:round/>
                <a:headEnd/>
                <a:tailEnd/>
              </a:ln>
            </p:spPr>
            <p:txBody>
              <a:bodyPr/>
              <a:lstStyle/>
              <a:p>
                <a:endParaRPr lang="fr-FR"/>
              </a:p>
            </p:txBody>
          </p:sp>
          <p:sp>
            <p:nvSpPr>
              <p:cNvPr id="1022" name="Line 398"/>
              <p:cNvSpPr>
                <a:spLocks noChangeAspect="1" noChangeShapeType="1"/>
              </p:cNvSpPr>
              <p:nvPr/>
            </p:nvSpPr>
            <p:spPr bwMode="auto">
              <a:xfrm>
                <a:off x="2664" y="7128"/>
                <a:ext cx="15" cy="15"/>
              </a:xfrm>
              <a:prstGeom prst="line">
                <a:avLst/>
              </a:prstGeom>
              <a:noFill/>
              <a:ln w="9525">
                <a:solidFill>
                  <a:srgbClr val="000000"/>
                </a:solidFill>
                <a:round/>
                <a:headEnd/>
                <a:tailEnd/>
              </a:ln>
            </p:spPr>
            <p:txBody>
              <a:bodyPr/>
              <a:lstStyle/>
              <a:p>
                <a:endParaRPr lang="fr-FR"/>
              </a:p>
            </p:txBody>
          </p:sp>
          <p:sp>
            <p:nvSpPr>
              <p:cNvPr id="1023" name="Line 399"/>
              <p:cNvSpPr>
                <a:spLocks noChangeAspect="1" noChangeShapeType="1"/>
              </p:cNvSpPr>
              <p:nvPr/>
            </p:nvSpPr>
            <p:spPr bwMode="auto">
              <a:xfrm flipV="1">
                <a:off x="2694" y="7128"/>
                <a:ext cx="30" cy="15"/>
              </a:xfrm>
              <a:prstGeom prst="line">
                <a:avLst/>
              </a:prstGeom>
              <a:noFill/>
              <a:ln w="9525">
                <a:solidFill>
                  <a:srgbClr val="000000"/>
                </a:solidFill>
                <a:round/>
                <a:headEnd/>
                <a:tailEnd/>
              </a:ln>
            </p:spPr>
            <p:txBody>
              <a:bodyPr/>
              <a:lstStyle/>
              <a:p>
                <a:endParaRPr lang="fr-FR"/>
              </a:p>
            </p:txBody>
          </p:sp>
          <p:sp>
            <p:nvSpPr>
              <p:cNvPr id="1024" name="Line 400"/>
              <p:cNvSpPr>
                <a:spLocks noChangeAspect="1" noChangeShapeType="1"/>
              </p:cNvSpPr>
              <p:nvPr/>
            </p:nvSpPr>
            <p:spPr bwMode="auto">
              <a:xfrm>
                <a:off x="2724" y="7128"/>
                <a:ext cx="15" cy="15"/>
              </a:xfrm>
              <a:prstGeom prst="line">
                <a:avLst/>
              </a:prstGeom>
              <a:noFill/>
              <a:ln w="9525">
                <a:solidFill>
                  <a:srgbClr val="000000"/>
                </a:solidFill>
                <a:round/>
                <a:headEnd/>
                <a:tailEnd/>
              </a:ln>
            </p:spPr>
            <p:txBody>
              <a:bodyPr/>
              <a:lstStyle/>
              <a:p>
                <a:endParaRPr lang="fr-FR"/>
              </a:p>
            </p:txBody>
          </p:sp>
          <p:sp>
            <p:nvSpPr>
              <p:cNvPr id="1025" name="Freeform 401"/>
              <p:cNvSpPr>
                <a:spLocks noChangeAspect="1"/>
              </p:cNvSpPr>
              <p:nvPr/>
            </p:nvSpPr>
            <p:spPr bwMode="auto">
              <a:xfrm>
                <a:off x="2514" y="7143"/>
                <a:ext cx="15" cy="15"/>
              </a:xfrm>
              <a:custGeom>
                <a:avLst/>
                <a:gdLst/>
                <a:ahLst/>
                <a:cxnLst>
                  <a:cxn ang="0">
                    <a:pos x="0" y="15"/>
                  </a:cxn>
                  <a:cxn ang="0">
                    <a:pos x="15" y="15"/>
                  </a:cxn>
                  <a:cxn ang="0">
                    <a:pos x="15" y="0"/>
                  </a:cxn>
                  <a:cxn ang="0">
                    <a:pos x="15" y="15"/>
                  </a:cxn>
                  <a:cxn ang="0">
                    <a:pos x="15" y="15"/>
                  </a:cxn>
                  <a:cxn ang="0">
                    <a:pos x="15" y="15"/>
                  </a:cxn>
                  <a:cxn ang="0">
                    <a:pos x="15" y="15"/>
                  </a:cxn>
                  <a:cxn ang="0">
                    <a:pos x="0" y="15"/>
                  </a:cxn>
                  <a:cxn ang="0">
                    <a:pos x="0" y="15"/>
                  </a:cxn>
                </a:cxnLst>
                <a:rect l="0" t="0" r="r" b="b"/>
                <a:pathLst>
                  <a:path w="15" h="15">
                    <a:moveTo>
                      <a:pt x="0" y="15"/>
                    </a:moveTo>
                    <a:lnTo>
                      <a:pt x="15" y="15"/>
                    </a:lnTo>
                    <a:lnTo>
                      <a:pt x="15" y="0"/>
                    </a:lnTo>
                    <a:lnTo>
                      <a:pt x="15" y="15"/>
                    </a:lnTo>
                    <a:lnTo>
                      <a:pt x="15" y="15"/>
                    </a:lnTo>
                    <a:lnTo>
                      <a:pt x="15" y="15"/>
                    </a:lnTo>
                    <a:lnTo>
                      <a:pt x="15" y="15"/>
                    </a:lnTo>
                    <a:lnTo>
                      <a:pt x="0" y="15"/>
                    </a:lnTo>
                    <a:lnTo>
                      <a:pt x="0" y="15"/>
                    </a:lnTo>
                    <a:close/>
                  </a:path>
                </a:pathLst>
              </a:custGeom>
              <a:solidFill>
                <a:srgbClr val="000000"/>
              </a:solidFill>
              <a:ln w="9525">
                <a:noFill/>
                <a:round/>
                <a:headEnd/>
                <a:tailEnd/>
              </a:ln>
            </p:spPr>
            <p:txBody>
              <a:bodyPr/>
              <a:lstStyle/>
              <a:p>
                <a:endParaRPr lang="fr-FR"/>
              </a:p>
            </p:txBody>
          </p:sp>
          <p:sp>
            <p:nvSpPr>
              <p:cNvPr id="1026" name="Freeform 402"/>
              <p:cNvSpPr>
                <a:spLocks noChangeAspect="1"/>
              </p:cNvSpPr>
              <p:nvPr/>
            </p:nvSpPr>
            <p:spPr bwMode="auto">
              <a:xfrm>
                <a:off x="2514" y="7143"/>
                <a:ext cx="15" cy="15"/>
              </a:xfrm>
              <a:custGeom>
                <a:avLst/>
                <a:gdLst/>
                <a:ahLst/>
                <a:cxnLst>
                  <a:cxn ang="0">
                    <a:pos x="0" y="15"/>
                  </a:cxn>
                  <a:cxn ang="0">
                    <a:pos x="15" y="15"/>
                  </a:cxn>
                  <a:cxn ang="0">
                    <a:pos x="15" y="0"/>
                  </a:cxn>
                  <a:cxn ang="0">
                    <a:pos x="15" y="15"/>
                  </a:cxn>
                  <a:cxn ang="0">
                    <a:pos x="15" y="15"/>
                  </a:cxn>
                  <a:cxn ang="0">
                    <a:pos x="15" y="15"/>
                  </a:cxn>
                  <a:cxn ang="0">
                    <a:pos x="15" y="15"/>
                  </a:cxn>
                  <a:cxn ang="0">
                    <a:pos x="0" y="15"/>
                  </a:cxn>
                  <a:cxn ang="0">
                    <a:pos x="0" y="15"/>
                  </a:cxn>
                </a:cxnLst>
                <a:rect l="0" t="0" r="r" b="b"/>
                <a:pathLst>
                  <a:path w="15" h="15">
                    <a:moveTo>
                      <a:pt x="0" y="15"/>
                    </a:moveTo>
                    <a:lnTo>
                      <a:pt x="15" y="15"/>
                    </a:lnTo>
                    <a:lnTo>
                      <a:pt x="15" y="0"/>
                    </a:lnTo>
                    <a:lnTo>
                      <a:pt x="15" y="15"/>
                    </a:lnTo>
                    <a:lnTo>
                      <a:pt x="15" y="15"/>
                    </a:lnTo>
                    <a:lnTo>
                      <a:pt x="15" y="15"/>
                    </a:lnTo>
                    <a:lnTo>
                      <a:pt x="15" y="15"/>
                    </a:lnTo>
                    <a:lnTo>
                      <a:pt x="0" y="15"/>
                    </a:lnTo>
                    <a:lnTo>
                      <a:pt x="0" y="15"/>
                    </a:lnTo>
                  </a:path>
                </a:pathLst>
              </a:custGeom>
              <a:noFill/>
              <a:ln w="9525">
                <a:solidFill>
                  <a:srgbClr val="000000"/>
                </a:solidFill>
                <a:prstDash val="solid"/>
                <a:round/>
                <a:headEnd/>
                <a:tailEnd/>
              </a:ln>
            </p:spPr>
            <p:txBody>
              <a:bodyPr/>
              <a:lstStyle/>
              <a:p>
                <a:endParaRPr lang="fr-FR"/>
              </a:p>
            </p:txBody>
          </p:sp>
          <p:sp>
            <p:nvSpPr>
              <p:cNvPr id="1027" name="Line 403"/>
              <p:cNvSpPr>
                <a:spLocks noChangeAspect="1" noChangeShapeType="1"/>
              </p:cNvSpPr>
              <p:nvPr/>
            </p:nvSpPr>
            <p:spPr bwMode="auto">
              <a:xfrm>
                <a:off x="2529" y="7173"/>
                <a:ext cx="15" cy="30"/>
              </a:xfrm>
              <a:prstGeom prst="line">
                <a:avLst/>
              </a:prstGeom>
              <a:noFill/>
              <a:ln w="9525">
                <a:solidFill>
                  <a:srgbClr val="000000"/>
                </a:solidFill>
                <a:round/>
                <a:headEnd/>
                <a:tailEnd/>
              </a:ln>
            </p:spPr>
            <p:txBody>
              <a:bodyPr/>
              <a:lstStyle/>
              <a:p>
                <a:endParaRPr lang="fr-FR"/>
              </a:p>
            </p:txBody>
          </p:sp>
          <p:sp>
            <p:nvSpPr>
              <p:cNvPr id="1028" name="Line 404"/>
              <p:cNvSpPr>
                <a:spLocks noChangeAspect="1" noChangeShapeType="1"/>
              </p:cNvSpPr>
              <p:nvPr/>
            </p:nvSpPr>
            <p:spPr bwMode="auto">
              <a:xfrm flipV="1">
                <a:off x="2529" y="7203"/>
                <a:ext cx="15" cy="30"/>
              </a:xfrm>
              <a:prstGeom prst="line">
                <a:avLst/>
              </a:prstGeom>
              <a:noFill/>
              <a:ln w="9525">
                <a:solidFill>
                  <a:srgbClr val="000000"/>
                </a:solidFill>
                <a:round/>
                <a:headEnd/>
                <a:tailEnd/>
              </a:ln>
            </p:spPr>
            <p:txBody>
              <a:bodyPr/>
              <a:lstStyle/>
              <a:p>
                <a:endParaRPr lang="fr-FR"/>
              </a:p>
            </p:txBody>
          </p:sp>
          <p:sp>
            <p:nvSpPr>
              <p:cNvPr id="1029" name="Line 405"/>
              <p:cNvSpPr>
                <a:spLocks noChangeAspect="1" noChangeShapeType="1"/>
              </p:cNvSpPr>
              <p:nvPr/>
            </p:nvSpPr>
            <p:spPr bwMode="auto">
              <a:xfrm>
                <a:off x="2529" y="7233"/>
                <a:ext cx="15" cy="30"/>
              </a:xfrm>
              <a:prstGeom prst="line">
                <a:avLst/>
              </a:prstGeom>
              <a:noFill/>
              <a:ln w="9525">
                <a:solidFill>
                  <a:srgbClr val="000000"/>
                </a:solidFill>
                <a:round/>
                <a:headEnd/>
                <a:tailEnd/>
              </a:ln>
            </p:spPr>
            <p:txBody>
              <a:bodyPr/>
              <a:lstStyle/>
              <a:p>
                <a:endParaRPr lang="fr-FR"/>
              </a:p>
            </p:txBody>
          </p:sp>
          <p:sp>
            <p:nvSpPr>
              <p:cNvPr id="1030" name="Line 406"/>
              <p:cNvSpPr>
                <a:spLocks noChangeAspect="1" noChangeShapeType="1"/>
              </p:cNvSpPr>
              <p:nvPr/>
            </p:nvSpPr>
            <p:spPr bwMode="auto">
              <a:xfrm flipV="1">
                <a:off x="2529" y="7263"/>
                <a:ext cx="15" cy="15"/>
              </a:xfrm>
              <a:prstGeom prst="line">
                <a:avLst/>
              </a:prstGeom>
              <a:noFill/>
              <a:ln w="9525">
                <a:solidFill>
                  <a:srgbClr val="000000"/>
                </a:solidFill>
                <a:round/>
                <a:headEnd/>
                <a:tailEnd/>
              </a:ln>
            </p:spPr>
            <p:txBody>
              <a:bodyPr/>
              <a:lstStyle/>
              <a:p>
                <a:endParaRPr lang="fr-FR"/>
              </a:p>
            </p:txBody>
          </p:sp>
          <p:sp>
            <p:nvSpPr>
              <p:cNvPr id="1031" name="Line 407"/>
              <p:cNvSpPr>
                <a:spLocks noChangeAspect="1" noChangeShapeType="1"/>
              </p:cNvSpPr>
              <p:nvPr/>
            </p:nvSpPr>
            <p:spPr bwMode="auto">
              <a:xfrm>
                <a:off x="2529" y="7292"/>
                <a:ext cx="15" cy="30"/>
              </a:xfrm>
              <a:prstGeom prst="line">
                <a:avLst/>
              </a:prstGeom>
              <a:noFill/>
              <a:ln w="9525">
                <a:solidFill>
                  <a:srgbClr val="000000"/>
                </a:solidFill>
                <a:round/>
                <a:headEnd/>
                <a:tailEnd/>
              </a:ln>
            </p:spPr>
            <p:txBody>
              <a:bodyPr/>
              <a:lstStyle/>
              <a:p>
                <a:endParaRPr lang="fr-FR"/>
              </a:p>
            </p:txBody>
          </p:sp>
          <p:sp>
            <p:nvSpPr>
              <p:cNvPr id="1032" name="Line 408"/>
              <p:cNvSpPr>
                <a:spLocks noChangeAspect="1" noChangeShapeType="1"/>
              </p:cNvSpPr>
              <p:nvPr/>
            </p:nvSpPr>
            <p:spPr bwMode="auto">
              <a:xfrm flipV="1">
                <a:off x="2529" y="7322"/>
                <a:ext cx="15" cy="15"/>
              </a:xfrm>
              <a:prstGeom prst="line">
                <a:avLst/>
              </a:prstGeom>
              <a:noFill/>
              <a:ln w="9525">
                <a:solidFill>
                  <a:srgbClr val="000000"/>
                </a:solidFill>
                <a:round/>
                <a:headEnd/>
                <a:tailEnd/>
              </a:ln>
            </p:spPr>
            <p:txBody>
              <a:bodyPr/>
              <a:lstStyle/>
              <a:p>
                <a:endParaRPr lang="fr-FR"/>
              </a:p>
            </p:txBody>
          </p:sp>
          <p:sp>
            <p:nvSpPr>
              <p:cNvPr id="1033" name="Freeform 409"/>
              <p:cNvSpPr>
                <a:spLocks noChangeAspect="1"/>
              </p:cNvSpPr>
              <p:nvPr/>
            </p:nvSpPr>
            <p:spPr bwMode="auto">
              <a:xfrm>
                <a:off x="2484" y="7098"/>
                <a:ext cx="15" cy="15"/>
              </a:xfrm>
              <a:custGeom>
                <a:avLst/>
                <a:gdLst/>
                <a:ahLst/>
                <a:cxnLst>
                  <a:cxn ang="0">
                    <a:pos x="15" y="0"/>
                  </a:cxn>
                  <a:cxn ang="0">
                    <a:pos x="15" y="0"/>
                  </a:cxn>
                  <a:cxn ang="0">
                    <a:pos x="15" y="15"/>
                  </a:cxn>
                  <a:cxn ang="0">
                    <a:pos x="15" y="15"/>
                  </a:cxn>
                  <a:cxn ang="0">
                    <a:pos x="15" y="15"/>
                  </a:cxn>
                  <a:cxn ang="0">
                    <a:pos x="0" y="15"/>
                  </a:cxn>
                  <a:cxn ang="0">
                    <a:pos x="0" y="15"/>
                  </a:cxn>
                  <a:cxn ang="0">
                    <a:pos x="0" y="0"/>
                  </a:cxn>
                  <a:cxn ang="0">
                    <a:pos x="15" y="0"/>
                  </a:cxn>
                </a:cxnLst>
                <a:rect l="0" t="0" r="r" b="b"/>
                <a:pathLst>
                  <a:path w="15" h="15">
                    <a:moveTo>
                      <a:pt x="15" y="0"/>
                    </a:moveTo>
                    <a:lnTo>
                      <a:pt x="15" y="0"/>
                    </a:lnTo>
                    <a:lnTo>
                      <a:pt x="15" y="15"/>
                    </a:lnTo>
                    <a:lnTo>
                      <a:pt x="15" y="15"/>
                    </a:lnTo>
                    <a:lnTo>
                      <a:pt x="15" y="15"/>
                    </a:lnTo>
                    <a:lnTo>
                      <a:pt x="0" y="15"/>
                    </a:lnTo>
                    <a:lnTo>
                      <a:pt x="0" y="15"/>
                    </a:lnTo>
                    <a:lnTo>
                      <a:pt x="0" y="0"/>
                    </a:lnTo>
                    <a:lnTo>
                      <a:pt x="15" y="0"/>
                    </a:lnTo>
                    <a:close/>
                  </a:path>
                </a:pathLst>
              </a:custGeom>
              <a:solidFill>
                <a:srgbClr val="000000"/>
              </a:solidFill>
              <a:ln w="9525">
                <a:noFill/>
                <a:round/>
                <a:headEnd/>
                <a:tailEnd/>
              </a:ln>
            </p:spPr>
            <p:txBody>
              <a:bodyPr/>
              <a:lstStyle/>
              <a:p>
                <a:endParaRPr lang="fr-FR"/>
              </a:p>
            </p:txBody>
          </p:sp>
          <p:sp>
            <p:nvSpPr>
              <p:cNvPr id="1034" name="Freeform 410"/>
              <p:cNvSpPr>
                <a:spLocks noChangeAspect="1"/>
              </p:cNvSpPr>
              <p:nvPr/>
            </p:nvSpPr>
            <p:spPr bwMode="auto">
              <a:xfrm>
                <a:off x="2484" y="7098"/>
                <a:ext cx="15" cy="15"/>
              </a:xfrm>
              <a:custGeom>
                <a:avLst/>
                <a:gdLst/>
                <a:ahLst/>
                <a:cxnLst>
                  <a:cxn ang="0">
                    <a:pos x="15" y="0"/>
                  </a:cxn>
                  <a:cxn ang="0">
                    <a:pos x="15" y="0"/>
                  </a:cxn>
                  <a:cxn ang="0">
                    <a:pos x="15" y="15"/>
                  </a:cxn>
                  <a:cxn ang="0">
                    <a:pos x="15" y="15"/>
                  </a:cxn>
                  <a:cxn ang="0">
                    <a:pos x="15" y="15"/>
                  </a:cxn>
                  <a:cxn ang="0">
                    <a:pos x="0" y="15"/>
                  </a:cxn>
                  <a:cxn ang="0">
                    <a:pos x="0" y="15"/>
                  </a:cxn>
                  <a:cxn ang="0">
                    <a:pos x="0" y="0"/>
                  </a:cxn>
                  <a:cxn ang="0">
                    <a:pos x="15" y="0"/>
                  </a:cxn>
                </a:cxnLst>
                <a:rect l="0" t="0" r="r" b="b"/>
                <a:pathLst>
                  <a:path w="15" h="15">
                    <a:moveTo>
                      <a:pt x="15" y="0"/>
                    </a:moveTo>
                    <a:lnTo>
                      <a:pt x="15" y="0"/>
                    </a:lnTo>
                    <a:lnTo>
                      <a:pt x="15" y="15"/>
                    </a:lnTo>
                    <a:lnTo>
                      <a:pt x="15" y="15"/>
                    </a:lnTo>
                    <a:lnTo>
                      <a:pt x="15" y="15"/>
                    </a:lnTo>
                    <a:lnTo>
                      <a:pt x="0" y="15"/>
                    </a:lnTo>
                    <a:lnTo>
                      <a:pt x="0" y="15"/>
                    </a:lnTo>
                    <a:lnTo>
                      <a:pt x="0" y="0"/>
                    </a:lnTo>
                    <a:lnTo>
                      <a:pt x="15" y="0"/>
                    </a:lnTo>
                  </a:path>
                </a:pathLst>
              </a:custGeom>
              <a:noFill/>
              <a:ln w="9525">
                <a:solidFill>
                  <a:srgbClr val="000000"/>
                </a:solidFill>
                <a:prstDash val="solid"/>
                <a:round/>
                <a:headEnd/>
                <a:tailEnd/>
              </a:ln>
            </p:spPr>
            <p:txBody>
              <a:bodyPr/>
              <a:lstStyle/>
              <a:p>
                <a:endParaRPr lang="fr-FR"/>
              </a:p>
            </p:txBody>
          </p:sp>
          <p:sp>
            <p:nvSpPr>
              <p:cNvPr id="1035" name="Line 411"/>
              <p:cNvSpPr>
                <a:spLocks noChangeAspect="1" noChangeShapeType="1"/>
              </p:cNvSpPr>
              <p:nvPr/>
            </p:nvSpPr>
            <p:spPr bwMode="auto">
              <a:xfrm>
                <a:off x="2454" y="7113"/>
                <a:ext cx="30" cy="1"/>
              </a:xfrm>
              <a:prstGeom prst="line">
                <a:avLst/>
              </a:prstGeom>
              <a:noFill/>
              <a:ln w="9525">
                <a:solidFill>
                  <a:srgbClr val="000000"/>
                </a:solidFill>
                <a:round/>
                <a:headEnd/>
                <a:tailEnd/>
              </a:ln>
            </p:spPr>
            <p:txBody>
              <a:bodyPr/>
              <a:lstStyle/>
              <a:p>
                <a:endParaRPr lang="fr-FR"/>
              </a:p>
            </p:txBody>
          </p:sp>
          <p:sp>
            <p:nvSpPr>
              <p:cNvPr id="1036" name="Line 412"/>
              <p:cNvSpPr>
                <a:spLocks noChangeAspect="1" noChangeShapeType="1"/>
              </p:cNvSpPr>
              <p:nvPr/>
            </p:nvSpPr>
            <p:spPr bwMode="auto">
              <a:xfrm>
                <a:off x="2454" y="7083"/>
                <a:ext cx="1" cy="30"/>
              </a:xfrm>
              <a:prstGeom prst="line">
                <a:avLst/>
              </a:prstGeom>
              <a:noFill/>
              <a:ln w="9525">
                <a:solidFill>
                  <a:srgbClr val="000000"/>
                </a:solidFill>
                <a:round/>
                <a:headEnd/>
                <a:tailEnd/>
              </a:ln>
            </p:spPr>
            <p:txBody>
              <a:bodyPr/>
              <a:lstStyle/>
              <a:p>
                <a:endParaRPr lang="fr-FR"/>
              </a:p>
            </p:txBody>
          </p:sp>
          <p:sp>
            <p:nvSpPr>
              <p:cNvPr id="1037" name="Line 413"/>
              <p:cNvSpPr>
                <a:spLocks noChangeAspect="1" noChangeShapeType="1"/>
              </p:cNvSpPr>
              <p:nvPr/>
            </p:nvSpPr>
            <p:spPr bwMode="auto">
              <a:xfrm>
                <a:off x="2409" y="7083"/>
                <a:ext cx="30" cy="1"/>
              </a:xfrm>
              <a:prstGeom prst="line">
                <a:avLst/>
              </a:prstGeom>
              <a:noFill/>
              <a:ln w="9525">
                <a:solidFill>
                  <a:srgbClr val="000000"/>
                </a:solidFill>
                <a:round/>
                <a:headEnd/>
                <a:tailEnd/>
              </a:ln>
            </p:spPr>
            <p:txBody>
              <a:bodyPr/>
              <a:lstStyle/>
              <a:p>
                <a:endParaRPr lang="fr-FR"/>
              </a:p>
            </p:txBody>
          </p:sp>
          <p:sp>
            <p:nvSpPr>
              <p:cNvPr id="1038" name="Line 414"/>
              <p:cNvSpPr>
                <a:spLocks noChangeAspect="1" noChangeShapeType="1"/>
              </p:cNvSpPr>
              <p:nvPr/>
            </p:nvSpPr>
            <p:spPr bwMode="auto">
              <a:xfrm>
                <a:off x="2409" y="7053"/>
                <a:ext cx="1" cy="30"/>
              </a:xfrm>
              <a:prstGeom prst="line">
                <a:avLst/>
              </a:prstGeom>
              <a:noFill/>
              <a:ln w="9525">
                <a:solidFill>
                  <a:srgbClr val="000000"/>
                </a:solidFill>
                <a:round/>
                <a:headEnd/>
                <a:tailEnd/>
              </a:ln>
            </p:spPr>
            <p:txBody>
              <a:bodyPr/>
              <a:lstStyle/>
              <a:p>
                <a:endParaRPr lang="fr-FR"/>
              </a:p>
            </p:txBody>
          </p:sp>
          <p:sp>
            <p:nvSpPr>
              <p:cNvPr id="1039" name="Line 415"/>
              <p:cNvSpPr>
                <a:spLocks noChangeAspect="1" noChangeShapeType="1"/>
              </p:cNvSpPr>
              <p:nvPr/>
            </p:nvSpPr>
            <p:spPr bwMode="auto">
              <a:xfrm>
                <a:off x="2364" y="7038"/>
                <a:ext cx="30" cy="1"/>
              </a:xfrm>
              <a:prstGeom prst="line">
                <a:avLst/>
              </a:prstGeom>
              <a:noFill/>
              <a:ln w="9525">
                <a:solidFill>
                  <a:srgbClr val="000000"/>
                </a:solidFill>
                <a:round/>
                <a:headEnd/>
                <a:tailEnd/>
              </a:ln>
            </p:spPr>
            <p:txBody>
              <a:bodyPr/>
              <a:lstStyle/>
              <a:p>
                <a:endParaRPr lang="fr-FR"/>
              </a:p>
            </p:txBody>
          </p:sp>
          <p:sp>
            <p:nvSpPr>
              <p:cNvPr id="1040" name="Line 416"/>
              <p:cNvSpPr>
                <a:spLocks noChangeAspect="1" noChangeShapeType="1"/>
              </p:cNvSpPr>
              <p:nvPr/>
            </p:nvSpPr>
            <p:spPr bwMode="auto">
              <a:xfrm>
                <a:off x="2349" y="7023"/>
                <a:ext cx="15" cy="15"/>
              </a:xfrm>
              <a:prstGeom prst="line">
                <a:avLst/>
              </a:prstGeom>
              <a:noFill/>
              <a:ln w="9525">
                <a:solidFill>
                  <a:srgbClr val="000000"/>
                </a:solidFill>
                <a:round/>
                <a:headEnd/>
                <a:tailEnd/>
              </a:ln>
            </p:spPr>
            <p:txBody>
              <a:bodyPr/>
              <a:lstStyle/>
              <a:p>
                <a:endParaRPr lang="fr-FR"/>
              </a:p>
            </p:txBody>
          </p:sp>
          <p:sp>
            <p:nvSpPr>
              <p:cNvPr id="1041" name="Freeform 417"/>
              <p:cNvSpPr>
                <a:spLocks noChangeAspect="1"/>
              </p:cNvSpPr>
              <p:nvPr/>
            </p:nvSpPr>
            <p:spPr bwMode="auto">
              <a:xfrm>
                <a:off x="2484" y="7128"/>
                <a:ext cx="15" cy="15"/>
              </a:xfrm>
              <a:custGeom>
                <a:avLst/>
                <a:gdLst/>
                <a:ahLst/>
                <a:cxnLst>
                  <a:cxn ang="0">
                    <a:pos x="0" y="0"/>
                  </a:cxn>
                  <a:cxn ang="0">
                    <a:pos x="15" y="0"/>
                  </a:cxn>
                  <a:cxn ang="0">
                    <a:pos x="15" y="15"/>
                  </a:cxn>
                  <a:cxn ang="0">
                    <a:pos x="15" y="15"/>
                  </a:cxn>
                  <a:cxn ang="0">
                    <a:pos x="15" y="15"/>
                  </a:cxn>
                  <a:cxn ang="0">
                    <a:pos x="0" y="15"/>
                  </a:cxn>
                  <a:cxn ang="0">
                    <a:pos x="0" y="15"/>
                  </a:cxn>
                  <a:cxn ang="0">
                    <a:pos x="0" y="0"/>
                  </a:cxn>
                </a:cxnLst>
                <a:rect l="0" t="0" r="r" b="b"/>
                <a:pathLst>
                  <a:path w="15" h="15">
                    <a:moveTo>
                      <a:pt x="0" y="0"/>
                    </a:moveTo>
                    <a:lnTo>
                      <a:pt x="15" y="0"/>
                    </a:lnTo>
                    <a:lnTo>
                      <a:pt x="15" y="15"/>
                    </a:lnTo>
                    <a:lnTo>
                      <a:pt x="15" y="15"/>
                    </a:lnTo>
                    <a:lnTo>
                      <a:pt x="15" y="15"/>
                    </a:lnTo>
                    <a:lnTo>
                      <a:pt x="0" y="15"/>
                    </a:lnTo>
                    <a:lnTo>
                      <a:pt x="0" y="15"/>
                    </a:lnTo>
                    <a:lnTo>
                      <a:pt x="0" y="0"/>
                    </a:lnTo>
                    <a:close/>
                  </a:path>
                </a:pathLst>
              </a:custGeom>
              <a:solidFill>
                <a:srgbClr val="000000"/>
              </a:solidFill>
              <a:ln w="9525">
                <a:noFill/>
                <a:round/>
                <a:headEnd/>
                <a:tailEnd/>
              </a:ln>
            </p:spPr>
            <p:txBody>
              <a:bodyPr/>
              <a:lstStyle/>
              <a:p>
                <a:endParaRPr lang="fr-FR"/>
              </a:p>
            </p:txBody>
          </p:sp>
          <p:sp>
            <p:nvSpPr>
              <p:cNvPr id="1042" name="Freeform 418"/>
              <p:cNvSpPr>
                <a:spLocks noChangeAspect="1"/>
              </p:cNvSpPr>
              <p:nvPr/>
            </p:nvSpPr>
            <p:spPr bwMode="auto">
              <a:xfrm>
                <a:off x="2484" y="7128"/>
                <a:ext cx="15" cy="15"/>
              </a:xfrm>
              <a:custGeom>
                <a:avLst/>
                <a:gdLst/>
                <a:ahLst/>
                <a:cxnLst>
                  <a:cxn ang="0">
                    <a:pos x="0" y="0"/>
                  </a:cxn>
                  <a:cxn ang="0">
                    <a:pos x="15" y="0"/>
                  </a:cxn>
                  <a:cxn ang="0">
                    <a:pos x="15" y="15"/>
                  </a:cxn>
                  <a:cxn ang="0">
                    <a:pos x="15" y="15"/>
                  </a:cxn>
                  <a:cxn ang="0">
                    <a:pos x="15" y="15"/>
                  </a:cxn>
                  <a:cxn ang="0">
                    <a:pos x="0" y="15"/>
                  </a:cxn>
                  <a:cxn ang="0">
                    <a:pos x="0" y="15"/>
                  </a:cxn>
                  <a:cxn ang="0">
                    <a:pos x="0" y="0"/>
                  </a:cxn>
                </a:cxnLst>
                <a:rect l="0" t="0" r="r" b="b"/>
                <a:pathLst>
                  <a:path w="15" h="15">
                    <a:moveTo>
                      <a:pt x="0" y="0"/>
                    </a:moveTo>
                    <a:lnTo>
                      <a:pt x="15" y="0"/>
                    </a:lnTo>
                    <a:lnTo>
                      <a:pt x="15" y="15"/>
                    </a:lnTo>
                    <a:lnTo>
                      <a:pt x="15" y="15"/>
                    </a:lnTo>
                    <a:lnTo>
                      <a:pt x="15" y="15"/>
                    </a:lnTo>
                    <a:lnTo>
                      <a:pt x="0"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1043" name="Line 419"/>
              <p:cNvSpPr>
                <a:spLocks noChangeAspect="1" noChangeShapeType="1"/>
              </p:cNvSpPr>
              <p:nvPr/>
            </p:nvSpPr>
            <p:spPr bwMode="auto">
              <a:xfrm flipV="1">
                <a:off x="2469" y="7158"/>
                <a:ext cx="15" cy="30"/>
              </a:xfrm>
              <a:prstGeom prst="line">
                <a:avLst/>
              </a:prstGeom>
              <a:noFill/>
              <a:ln w="9525">
                <a:solidFill>
                  <a:srgbClr val="000000"/>
                </a:solidFill>
                <a:round/>
                <a:headEnd/>
                <a:tailEnd/>
              </a:ln>
            </p:spPr>
            <p:txBody>
              <a:bodyPr/>
              <a:lstStyle/>
              <a:p>
                <a:endParaRPr lang="fr-FR"/>
              </a:p>
            </p:txBody>
          </p:sp>
          <p:sp>
            <p:nvSpPr>
              <p:cNvPr id="1044" name="Line 420"/>
              <p:cNvSpPr>
                <a:spLocks noChangeAspect="1" noChangeShapeType="1"/>
              </p:cNvSpPr>
              <p:nvPr/>
            </p:nvSpPr>
            <p:spPr bwMode="auto">
              <a:xfrm>
                <a:off x="2439" y="7173"/>
                <a:ext cx="30" cy="1"/>
              </a:xfrm>
              <a:prstGeom prst="line">
                <a:avLst/>
              </a:prstGeom>
              <a:noFill/>
              <a:ln w="9525">
                <a:solidFill>
                  <a:srgbClr val="000000"/>
                </a:solidFill>
                <a:round/>
                <a:headEnd/>
                <a:tailEnd/>
              </a:ln>
            </p:spPr>
            <p:txBody>
              <a:bodyPr/>
              <a:lstStyle/>
              <a:p>
                <a:endParaRPr lang="fr-FR"/>
              </a:p>
            </p:txBody>
          </p:sp>
          <p:sp>
            <p:nvSpPr>
              <p:cNvPr id="1045" name="Line 421"/>
              <p:cNvSpPr>
                <a:spLocks noChangeAspect="1" noChangeShapeType="1"/>
              </p:cNvSpPr>
              <p:nvPr/>
            </p:nvSpPr>
            <p:spPr bwMode="auto">
              <a:xfrm flipV="1">
                <a:off x="2424" y="7188"/>
                <a:ext cx="15" cy="15"/>
              </a:xfrm>
              <a:prstGeom prst="line">
                <a:avLst/>
              </a:prstGeom>
              <a:noFill/>
              <a:ln w="9525">
                <a:solidFill>
                  <a:srgbClr val="000000"/>
                </a:solidFill>
                <a:round/>
                <a:headEnd/>
                <a:tailEnd/>
              </a:ln>
            </p:spPr>
            <p:txBody>
              <a:bodyPr/>
              <a:lstStyle/>
              <a:p>
                <a:endParaRPr lang="fr-FR"/>
              </a:p>
            </p:txBody>
          </p:sp>
          <p:sp>
            <p:nvSpPr>
              <p:cNvPr id="1046" name="Line 422"/>
              <p:cNvSpPr>
                <a:spLocks noChangeAspect="1" noChangeShapeType="1"/>
              </p:cNvSpPr>
              <p:nvPr/>
            </p:nvSpPr>
            <p:spPr bwMode="auto">
              <a:xfrm>
                <a:off x="2394" y="7203"/>
                <a:ext cx="30" cy="1"/>
              </a:xfrm>
              <a:prstGeom prst="line">
                <a:avLst/>
              </a:prstGeom>
              <a:noFill/>
              <a:ln w="9525">
                <a:solidFill>
                  <a:srgbClr val="000000"/>
                </a:solidFill>
                <a:round/>
                <a:headEnd/>
                <a:tailEnd/>
              </a:ln>
            </p:spPr>
            <p:txBody>
              <a:bodyPr/>
              <a:lstStyle/>
              <a:p>
                <a:endParaRPr lang="fr-FR"/>
              </a:p>
            </p:txBody>
          </p:sp>
          <p:sp>
            <p:nvSpPr>
              <p:cNvPr id="1047" name="Line 423"/>
              <p:cNvSpPr>
                <a:spLocks noChangeAspect="1" noChangeShapeType="1"/>
              </p:cNvSpPr>
              <p:nvPr/>
            </p:nvSpPr>
            <p:spPr bwMode="auto">
              <a:xfrm flipV="1">
                <a:off x="2379" y="7203"/>
                <a:ext cx="15" cy="30"/>
              </a:xfrm>
              <a:prstGeom prst="line">
                <a:avLst/>
              </a:prstGeom>
              <a:noFill/>
              <a:ln w="9525">
                <a:solidFill>
                  <a:srgbClr val="000000"/>
                </a:solidFill>
                <a:round/>
                <a:headEnd/>
                <a:tailEnd/>
              </a:ln>
            </p:spPr>
            <p:txBody>
              <a:bodyPr/>
              <a:lstStyle/>
              <a:p>
                <a:endParaRPr lang="fr-FR"/>
              </a:p>
            </p:txBody>
          </p:sp>
          <p:sp>
            <p:nvSpPr>
              <p:cNvPr id="1048" name="Line 424"/>
              <p:cNvSpPr>
                <a:spLocks noChangeAspect="1" noChangeShapeType="1"/>
              </p:cNvSpPr>
              <p:nvPr/>
            </p:nvSpPr>
            <p:spPr bwMode="auto">
              <a:xfrm>
                <a:off x="2349" y="7218"/>
                <a:ext cx="30" cy="15"/>
              </a:xfrm>
              <a:prstGeom prst="line">
                <a:avLst/>
              </a:prstGeom>
              <a:noFill/>
              <a:ln w="9525">
                <a:solidFill>
                  <a:srgbClr val="000000"/>
                </a:solidFill>
                <a:round/>
                <a:headEnd/>
                <a:tailEnd/>
              </a:ln>
            </p:spPr>
            <p:txBody>
              <a:bodyPr/>
              <a:lstStyle/>
              <a:p>
                <a:endParaRPr lang="fr-FR"/>
              </a:p>
            </p:txBody>
          </p:sp>
          <p:sp>
            <p:nvSpPr>
              <p:cNvPr id="1049" name="Freeform 425"/>
              <p:cNvSpPr>
                <a:spLocks noChangeAspect="1"/>
              </p:cNvSpPr>
              <p:nvPr/>
            </p:nvSpPr>
            <p:spPr bwMode="auto">
              <a:xfrm>
                <a:off x="2544" y="7113"/>
                <a:ext cx="15" cy="15"/>
              </a:xfrm>
              <a:custGeom>
                <a:avLst/>
                <a:gdLst/>
                <a:ahLst/>
                <a:cxnLst>
                  <a:cxn ang="0">
                    <a:pos x="15" y="0"/>
                  </a:cxn>
                  <a:cxn ang="0">
                    <a:pos x="15" y="15"/>
                  </a:cxn>
                  <a:cxn ang="0">
                    <a:pos x="0" y="0"/>
                  </a:cxn>
                  <a:cxn ang="0">
                    <a:pos x="0" y="0"/>
                  </a:cxn>
                  <a:cxn ang="0">
                    <a:pos x="15" y="0"/>
                  </a:cxn>
                  <a:cxn ang="0">
                    <a:pos x="15" y="0"/>
                  </a:cxn>
                  <a:cxn ang="0">
                    <a:pos x="15" y="0"/>
                  </a:cxn>
                  <a:cxn ang="0">
                    <a:pos x="15" y="0"/>
                  </a:cxn>
                </a:cxnLst>
                <a:rect l="0" t="0" r="r" b="b"/>
                <a:pathLst>
                  <a:path w="15" h="15">
                    <a:moveTo>
                      <a:pt x="15" y="0"/>
                    </a:moveTo>
                    <a:lnTo>
                      <a:pt x="15" y="15"/>
                    </a:lnTo>
                    <a:lnTo>
                      <a:pt x="0" y="0"/>
                    </a:lnTo>
                    <a:lnTo>
                      <a:pt x="0" y="0"/>
                    </a:lnTo>
                    <a:lnTo>
                      <a:pt x="15" y="0"/>
                    </a:lnTo>
                    <a:lnTo>
                      <a:pt x="15" y="0"/>
                    </a:lnTo>
                    <a:lnTo>
                      <a:pt x="15" y="0"/>
                    </a:lnTo>
                    <a:lnTo>
                      <a:pt x="15" y="0"/>
                    </a:lnTo>
                    <a:close/>
                  </a:path>
                </a:pathLst>
              </a:custGeom>
              <a:solidFill>
                <a:srgbClr val="000000"/>
              </a:solidFill>
              <a:ln w="9525">
                <a:noFill/>
                <a:round/>
                <a:headEnd/>
                <a:tailEnd/>
              </a:ln>
            </p:spPr>
            <p:txBody>
              <a:bodyPr/>
              <a:lstStyle/>
              <a:p>
                <a:endParaRPr lang="fr-FR"/>
              </a:p>
            </p:txBody>
          </p:sp>
          <p:sp>
            <p:nvSpPr>
              <p:cNvPr id="1050" name="Freeform 426"/>
              <p:cNvSpPr>
                <a:spLocks noChangeAspect="1"/>
              </p:cNvSpPr>
              <p:nvPr/>
            </p:nvSpPr>
            <p:spPr bwMode="auto">
              <a:xfrm>
                <a:off x="2544" y="7113"/>
                <a:ext cx="15" cy="15"/>
              </a:xfrm>
              <a:custGeom>
                <a:avLst/>
                <a:gdLst/>
                <a:ahLst/>
                <a:cxnLst>
                  <a:cxn ang="0">
                    <a:pos x="15" y="0"/>
                  </a:cxn>
                  <a:cxn ang="0">
                    <a:pos x="15" y="15"/>
                  </a:cxn>
                  <a:cxn ang="0">
                    <a:pos x="0" y="0"/>
                  </a:cxn>
                  <a:cxn ang="0">
                    <a:pos x="0" y="0"/>
                  </a:cxn>
                  <a:cxn ang="0">
                    <a:pos x="15" y="0"/>
                  </a:cxn>
                  <a:cxn ang="0">
                    <a:pos x="15" y="0"/>
                  </a:cxn>
                  <a:cxn ang="0">
                    <a:pos x="15" y="0"/>
                  </a:cxn>
                  <a:cxn ang="0">
                    <a:pos x="15" y="0"/>
                  </a:cxn>
                </a:cxnLst>
                <a:rect l="0" t="0" r="r" b="b"/>
                <a:pathLst>
                  <a:path w="15" h="15">
                    <a:moveTo>
                      <a:pt x="15" y="0"/>
                    </a:moveTo>
                    <a:lnTo>
                      <a:pt x="15" y="15"/>
                    </a:lnTo>
                    <a:lnTo>
                      <a:pt x="0" y="0"/>
                    </a:lnTo>
                    <a:lnTo>
                      <a:pt x="0" y="0"/>
                    </a:lnTo>
                    <a:lnTo>
                      <a:pt x="15" y="0"/>
                    </a:lnTo>
                    <a:lnTo>
                      <a:pt x="15" y="0"/>
                    </a:lnTo>
                    <a:lnTo>
                      <a:pt x="15" y="0"/>
                    </a:lnTo>
                    <a:lnTo>
                      <a:pt x="15" y="0"/>
                    </a:lnTo>
                  </a:path>
                </a:pathLst>
              </a:custGeom>
              <a:noFill/>
              <a:ln w="9525">
                <a:solidFill>
                  <a:srgbClr val="000000"/>
                </a:solidFill>
                <a:prstDash val="solid"/>
                <a:round/>
                <a:headEnd/>
                <a:tailEnd/>
              </a:ln>
            </p:spPr>
            <p:txBody>
              <a:bodyPr/>
              <a:lstStyle/>
              <a:p>
                <a:endParaRPr lang="fr-FR"/>
              </a:p>
            </p:txBody>
          </p:sp>
          <p:sp>
            <p:nvSpPr>
              <p:cNvPr id="1051" name="Line 427"/>
              <p:cNvSpPr>
                <a:spLocks noChangeAspect="1" noChangeShapeType="1"/>
              </p:cNvSpPr>
              <p:nvPr/>
            </p:nvSpPr>
            <p:spPr bwMode="auto">
              <a:xfrm flipV="1">
                <a:off x="2574" y="7083"/>
                <a:ext cx="15" cy="30"/>
              </a:xfrm>
              <a:prstGeom prst="line">
                <a:avLst/>
              </a:prstGeom>
              <a:noFill/>
              <a:ln w="9525">
                <a:solidFill>
                  <a:srgbClr val="000000"/>
                </a:solidFill>
                <a:round/>
                <a:headEnd/>
                <a:tailEnd/>
              </a:ln>
            </p:spPr>
            <p:txBody>
              <a:bodyPr/>
              <a:lstStyle/>
              <a:p>
                <a:endParaRPr lang="fr-FR"/>
              </a:p>
            </p:txBody>
          </p:sp>
          <p:sp>
            <p:nvSpPr>
              <p:cNvPr id="1052" name="Line 428"/>
              <p:cNvSpPr>
                <a:spLocks noChangeAspect="1" noChangeShapeType="1"/>
              </p:cNvSpPr>
              <p:nvPr/>
            </p:nvSpPr>
            <p:spPr bwMode="auto">
              <a:xfrm>
                <a:off x="2589" y="7083"/>
                <a:ext cx="30" cy="15"/>
              </a:xfrm>
              <a:prstGeom prst="line">
                <a:avLst/>
              </a:prstGeom>
              <a:noFill/>
              <a:ln w="9525">
                <a:solidFill>
                  <a:srgbClr val="000000"/>
                </a:solidFill>
                <a:round/>
                <a:headEnd/>
                <a:tailEnd/>
              </a:ln>
            </p:spPr>
            <p:txBody>
              <a:bodyPr/>
              <a:lstStyle/>
              <a:p>
                <a:endParaRPr lang="fr-FR"/>
              </a:p>
            </p:txBody>
          </p:sp>
          <p:sp>
            <p:nvSpPr>
              <p:cNvPr id="1053" name="Line 429"/>
              <p:cNvSpPr>
                <a:spLocks noChangeAspect="1" noChangeShapeType="1"/>
              </p:cNvSpPr>
              <p:nvPr/>
            </p:nvSpPr>
            <p:spPr bwMode="auto">
              <a:xfrm flipV="1">
                <a:off x="2619" y="7068"/>
                <a:ext cx="15" cy="15"/>
              </a:xfrm>
              <a:prstGeom prst="line">
                <a:avLst/>
              </a:prstGeom>
              <a:noFill/>
              <a:ln w="9525">
                <a:solidFill>
                  <a:srgbClr val="000000"/>
                </a:solidFill>
                <a:round/>
                <a:headEnd/>
                <a:tailEnd/>
              </a:ln>
            </p:spPr>
            <p:txBody>
              <a:bodyPr/>
              <a:lstStyle/>
              <a:p>
                <a:endParaRPr lang="fr-FR"/>
              </a:p>
            </p:txBody>
          </p:sp>
          <p:sp>
            <p:nvSpPr>
              <p:cNvPr id="1054" name="Line 430"/>
              <p:cNvSpPr>
                <a:spLocks noChangeAspect="1" noChangeShapeType="1"/>
              </p:cNvSpPr>
              <p:nvPr/>
            </p:nvSpPr>
            <p:spPr bwMode="auto">
              <a:xfrm>
                <a:off x="2634" y="7068"/>
                <a:ext cx="30" cy="1"/>
              </a:xfrm>
              <a:prstGeom prst="line">
                <a:avLst/>
              </a:prstGeom>
              <a:noFill/>
              <a:ln w="9525">
                <a:solidFill>
                  <a:srgbClr val="000000"/>
                </a:solidFill>
                <a:round/>
                <a:headEnd/>
                <a:tailEnd/>
              </a:ln>
            </p:spPr>
            <p:txBody>
              <a:bodyPr/>
              <a:lstStyle/>
              <a:p>
                <a:endParaRPr lang="fr-FR"/>
              </a:p>
            </p:txBody>
          </p:sp>
          <p:sp>
            <p:nvSpPr>
              <p:cNvPr id="1055" name="Line 431"/>
              <p:cNvSpPr>
                <a:spLocks noChangeAspect="1" noChangeShapeType="1"/>
              </p:cNvSpPr>
              <p:nvPr/>
            </p:nvSpPr>
            <p:spPr bwMode="auto">
              <a:xfrm flipV="1">
                <a:off x="2679" y="7038"/>
                <a:ext cx="15" cy="15"/>
              </a:xfrm>
              <a:prstGeom prst="line">
                <a:avLst/>
              </a:prstGeom>
              <a:noFill/>
              <a:ln w="9525">
                <a:solidFill>
                  <a:srgbClr val="000000"/>
                </a:solidFill>
                <a:round/>
                <a:headEnd/>
                <a:tailEnd/>
              </a:ln>
            </p:spPr>
            <p:txBody>
              <a:bodyPr/>
              <a:lstStyle/>
              <a:p>
                <a:endParaRPr lang="fr-FR"/>
              </a:p>
            </p:txBody>
          </p:sp>
          <p:sp>
            <p:nvSpPr>
              <p:cNvPr id="1056" name="Line 432"/>
              <p:cNvSpPr>
                <a:spLocks noChangeAspect="1" noChangeShapeType="1"/>
              </p:cNvSpPr>
              <p:nvPr/>
            </p:nvSpPr>
            <p:spPr bwMode="auto">
              <a:xfrm>
                <a:off x="2694" y="7038"/>
                <a:ext cx="30" cy="1"/>
              </a:xfrm>
              <a:prstGeom prst="line">
                <a:avLst/>
              </a:prstGeom>
              <a:noFill/>
              <a:ln w="9525">
                <a:solidFill>
                  <a:srgbClr val="000000"/>
                </a:solidFill>
                <a:round/>
                <a:headEnd/>
                <a:tailEnd/>
              </a:ln>
            </p:spPr>
            <p:txBody>
              <a:bodyPr/>
              <a:lstStyle/>
              <a:p>
                <a:endParaRPr lang="fr-FR"/>
              </a:p>
            </p:txBody>
          </p:sp>
          <p:sp>
            <p:nvSpPr>
              <p:cNvPr id="1057" name="Freeform 433"/>
              <p:cNvSpPr>
                <a:spLocks noChangeAspect="1"/>
              </p:cNvSpPr>
              <p:nvPr/>
            </p:nvSpPr>
            <p:spPr bwMode="auto">
              <a:xfrm>
                <a:off x="2484" y="7113"/>
                <a:ext cx="15" cy="15"/>
              </a:xfrm>
              <a:custGeom>
                <a:avLst/>
                <a:gdLst/>
                <a:ahLst/>
                <a:cxnLst>
                  <a:cxn ang="0">
                    <a:pos x="0" y="0"/>
                  </a:cxn>
                  <a:cxn ang="0">
                    <a:pos x="15" y="0"/>
                  </a:cxn>
                  <a:cxn ang="0">
                    <a:pos x="15" y="15"/>
                  </a:cxn>
                  <a:cxn ang="0">
                    <a:pos x="15" y="15"/>
                  </a:cxn>
                  <a:cxn ang="0">
                    <a:pos x="0" y="15"/>
                  </a:cxn>
                  <a:cxn ang="0">
                    <a:pos x="0" y="15"/>
                  </a:cxn>
                  <a:cxn ang="0">
                    <a:pos x="0" y="15"/>
                  </a:cxn>
                  <a:cxn ang="0">
                    <a:pos x="0" y="0"/>
                  </a:cxn>
                  <a:cxn ang="0">
                    <a:pos x="0" y="0"/>
                  </a:cxn>
                </a:cxnLst>
                <a:rect l="0" t="0" r="r" b="b"/>
                <a:pathLst>
                  <a:path w="15" h="15">
                    <a:moveTo>
                      <a:pt x="0" y="0"/>
                    </a:moveTo>
                    <a:lnTo>
                      <a:pt x="15" y="0"/>
                    </a:lnTo>
                    <a:lnTo>
                      <a:pt x="15" y="15"/>
                    </a:lnTo>
                    <a:lnTo>
                      <a:pt x="15" y="15"/>
                    </a:lnTo>
                    <a:lnTo>
                      <a:pt x="0" y="15"/>
                    </a:lnTo>
                    <a:lnTo>
                      <a:pt x="0" y="15"/>
                    </a:lnTo>
                    <a:lnTo>
                      <a:pt x="0" y="15"/>
                    </a:lnTo>
                    <a:lnTo>
                      <a:pt x="0" y="0"/>
                    </a:lnTo>
                    <a:lnTo>
                      <a:pt x="0" y="0"/>
                    </a:lnTo>
                    <a:close/>
                  </a:path>
                </a:pathLst>
              </a:custGeom>
              <a:solidFill>
                <a:srgbClr val="000000"/>
              </a:solidFill>
              <a:ln w="9525">
                <a:noFill/>
                <a:round/>
                <a:headEnd/>
                <a:tailEnd/>
              </a:ln>
            </p:spPr>
            <p:txBody>
              <a:bodyPr/>
              <a:lstStyle/>
              <a:p>
                <a:endParaRPr lang="fr-FR"/>
              </a:p>
            </p:txBody>
          </p:sp>
          <p:sp>
            <p:nvSpPr>
              <p:cNvPr id="1058" name="Freeform 434"/>
              <p:cNvSpPr>
                <a:spLocks noChangeAspect="1"/>
              </p:cNvSpPr>
              <p:nvPr/>
            </p:nvSpPr>
            <p:spPr bwMode="auto">
              <a:xfrm>
                <a:off x="2484" y="7113"/>
                <a:ext cx="15" cy="15"/>
              </a:xfrm>
              <a:custGeom>
                <a:avLst/>
                <a:gdLst/>
                <a:ahLst/>
                <a:cxnLst>
                  <a:cxn ang="0">
                    <a:pos x="0" y="0"/>
                  </a:cxn>
                  <a:cxn ang="0">
                    <a:pos x="15" y="0"/>
                  </a:cxn>
                  <a:cxn ang="0">
                    <a:pos x="15" y="15"/>
                  </a:cxn>
                  <a:cxn ang="0">
                    <a:pos x="15" y="15"/>
                  </a:cxn>
                  <a:cxn ang="0">
                    <a:pos x="0" y="15"/>
                  </a:cxn>
                  <a:cxn ang="0">
                    <a:pos x="0" y="15"/>
                  </a:cxn>
                  <a:cxn ang="0">
                    <a:pos x="0" y="15"/>
                  </a:cxn>
                  <a:cxn ang="0">
                    <a:pos x="0" y="0"/>
                  </a:cxn>
                  <a:cxn ang="0">
                    <a:pos x="0" y="0"/>
                  </a:cxn>
                </a:cxnLst>
                <a:rect l="0" t="0" r="r" b="b"/>
                <a:pathLst>
                  <a:path w="15" h="15">
                    <a:moveTo>
                      <a:pt x="0" y="0"/>
                    </a:moveTo>
                    <a:lnTo>
                      <a:pt x="15" y="0"/>
                    </a:lnTo>
                    <a:lnTo>
                      <a:pt x="15" y="15"/>
                    </a:lnTo>
                    <a:lnTo>
                      <a:pt x="15" y="15"/>
                    </a:lnTo>
                    <a:lnTo>
                      <a:pt x="0" y="15"/>
                    </a:lnTo>
                    <a:lnTo>
                      <a:pt x="0" y="15"/>
                    </a:lnTo>
                    <a:lnTo>
                      <a:pt x="0" y="15"/>
                    </a:lnTo>
                    <a:lnTo>
                      <a:pt x="0" y="0"/>
                    </a:lnTo>
                    <a:lnTo>
                      <a:pt x="0" y="0"/>
                    </a:lnTo>
                  </a:path>
                </a:pathLst>
              </a:custGeom>
              <a:noFill/>
              <a:ln w="9525">
                <a:solidFill>
                  <a:srgbClr val="000000"/>
                </a:solidFill>
                <a:prstDash val="solid"/>
                <a:round/>
                <a:headEnd/>
                <a:tailEnd/>
              </a:ln>
            </p:spPr>
            <p:txBody>
              <a:bodyPr/>
              <a:lstStyle/>
              <a:p>
                <a:endParaRPr lang="fr-FR"/>
              </a:p>
            </p:txBody>
          </p:sp>
          <p:sp>
            <p:nvSpPr>
              <p:cNvPr id="1059" name="Line 435"/>
              <p:cNvSpPr>
                <a:spLocks noChangeAspect="1" noChangeShapeType="1"/>
              </p:cNvSpPr>
              <p:nvPr/>
            </p:nvSpPr>
            <p:spPr bwMode="auto">
              <a:xfrm flipV="1">
                <a:off x="2454" y="7128"/>
                <a:ext cx="30" cy="15"/>
              </a:xfrm>
              <a:prstGeom prst="line">
                <a:avLst/>
              </a:prstGeom>
              <a:noFill/>
              <a:ln w="9525">
                <a:solidFill>
                  <a:srgbClr val="000000"/>
                </a:solidFill>
                <a:round/>
                <a:headEnd/>
                <a:tailEnd/>
              </a:ln>
            </p:spPr>
            <p:txBody>
              <a:bodyPr/>
              <a:lstStyle/>
              <a:p>
                <a:endParaRPr lang="fr-FR"/>
              </a:p>
            </p:txBody>
          </p:sp>
          <p:sp>
            <p:nvSpPr>
              <p:cNvPr id="1060" name="Line 436"/>
              <p:cNvSpPr>
                <a:spLocks noChangeAspect="1" noChangeShapeType="1"/>
              </p:cNvSpPr>
              <p:nvPr/>
            </p:nvSpPr>
            <p:spPr bwMode="auto">
              <a:xfrm>
                <a:off x="2439" y="7128"/>
                <a:ext cx="15" cy="15"/>
              </a:xfrm>
              <a:prstGeom prst="line">
                <a:avLst/>
              </a:prstGeom>
              <a:noFill/>
              <a:ln w="9525">
                <a:solidFill>
                  <a:srgbClr val="000000"/>
                </a:solidFill>
                <a:round/>
                <a:headEnd/>
                <a:tailEnd/>
              </a:ln>
            </p:spPr>
            <p:txBody>
              <a:bodyPr/>
              <a:lstStyle/>
              <a:p>
                <a:endParaRPr lang="fr-FR"/>
              </a:p>
            </p:txBody>
          </p:sp>
          <p:sp>
            <p:nvSpPr>
              <p:cNvPr id="1061" name="Line 437"/>
              <p:cNvSpPr>
                <a:spLocks noChangeAspect="1" noChangeShapeType="1"/>
              </p:cNvSpPr>
              <p:nvPr/>
            </p:nvSpPr>
            <p:spPr bwMode="auto">
              <a:xfrm flipV="1">
                <a:off x="2409" y="7128"/>
                <a:ext cx="15" cy="15"/>
              </a:xfrm>
              <a:prstGeom prst="line">
                <a:avLst/>
              </a:prstGeom>
              <a:noFill/>
              <a:ln w="9525">
                <a:solidFill>
                  <a:srgbClr val="000000"/>
                </a:solidFill>
                <a:round/>
                <a:headEnd/>
                <a:tailEnd/>
              </a:ln>
            </p:spPr>
            <p:txBody>
              <a:bodyPr/>
              <a:lstStyle/>
              <a:p>
                <a:endParaRPr lang="fr-FR"/>
              </a:p>
            </p:txBody>
          </p:sp>
          <p:sp>
            <p:nvSpPr>
              <p:cNvPr id="1062" name="Line 438"/>
              <p:cNvSpPr>
                <a:spLocks noChangeAspect="1" noChangeShapeType="1"/>
              </p:cNvSpPr>
              <p:nvPr/>
            </p:nvSpPr>
            <p:spPr bwMode="auto">
              <a:xfrm>
                <a:off x="2379" y="7128"/>
                <a:ext cx="30" cy="15"/>
              </a:xfrm>
              <a:prstGeom prst="line">
                <a:avLst/>
              </a:prstGeom>
              <a:noFill/>
              <a:ln w="9525">
                <a:solidFill>
                  <a:srgbClr val="000000"/>
                </a:solidFill>
                <a:round/>
                <a:headEnd/>
                <a:tailEnd/>
              </a:ln>
            </p:spPr>
            <p:txBody>
              <a:bodyPr/>
              <a:lstStyle/>
              <a:p>
                <a:endParaRPr lang="fr-FR"/>
              </a:p>
            </p:txBody>
          </p:sp>
          <p:sp>
            <p:nvSpPr>
              <p:cNvPr id="1063" name="Line 439"/>
              <p:cNvSpPr>
                <a:spLocks noChangeAspect="1" noChangeShapeType="1"/>
              </p:cNvSpPr>
              <p:nvPr/>
            </p:nvSpPr>
            <p:spPr bwMode="auto">
              <a:xfrm flipV="1">
                <a:off x="2349" y="7128"/>
                <a:ext cx="30" cy="15"/>
              </a:xfrm>
              <a:prstGeom prst="line">
                <a:avLst/>
              </a:prstGeom>
              <a:noFill/>
              <a:ln w="9525">
                <a:solidFill>
                  <a:srgbClr val="000000"/>
                </a:solidFill>
                <a:round/>
                <a:headEnd/>
                <a:tailEnd/>
              </a:ln>
            </p:spPr>
            <p:txBody>
              <a:bodyPr/>
              <a:lstStyle/>
              <a:p>
                <a:endParaRPr lang="fr-FR"/>
              </a:p>
            </p:txBody>
          </p:sp>
          <p:sp>
            <p:nvSpPr>
              <p:cNvPr id="1064" name="Line 440"/>
              <p:cNvSpPr>
                <a:spLocks noChangeAspect="1" noChangeShapeType="1"/>
              </p:cNvSpPr>
              <p:nvPr/>
            </p:nvSpPr>
            <p:spPr bwMode="auto">
              <a:xfrm>
                <a:off x="2319" y="7128"/>
                <a:ext cx="30" cy="15"/>
              </a:xfrm>
              <a:prstGeom prst="line">
                <a:avLst/>
              </a:prstGeom>
              <a:noFill/>
              <a:ln w="9525">
                <a:solidFill>
                  <a:srgbClr val="000000"/>
                </a:solidFill>
                <a:round/>
                <a:headEnd/>
                <a:tailEnd/>
              </a:ln>
            </p:spPr>
            <p:txBody>
              <a:bodyPr/>
              <a:lstStyle/>
              <a:p>
                <a:endParaRPr lang="fr-FR"/>
              </a:p>
            </p:txBody>
          </p:sp>
          <p:sp>
            <p:nvSpPr>
              <p:cNvPr id="1065" name="Oval 441"/>
              <p:cNvSpPr>
                <a:spLocks noChangeAspect="1" noChangeArrowheads="1"/>
              </p:cNvSpPr>
              <p:nvPr/>
            </p:nvSpPr>
            <p:spPr bwMode="auto">
              <a:xfrm>
                <a:off x="2514" y="7083"/>
                <a:ext cx="45" cy="30"/>
              </a:xfrm>
              <a:prstGeom prst="ellipse">
                <a:avLst/>
              </a:prstGeom>
              <a:solidFill>
                <a:srgbClr val="000000"/>
              </a:solidFill>
              <a:ln w="9525">
                <a:noFill/>
                <a:round/>
                <a:headEnd/>
                <a:tailEnd/>
              </a:ln>
            </p:spPr>
            <p:txBody>
              <a:bodyPr/>
              <a:lstStyle/>
              <a:p>
                <a:endParaRPr lang="fr-FR"/>
              </a:p>
            </p:txBody>
          </p:sp>
          <p:sp>
            <p:nvSpPr>
              <p:cNvPr id="1066" name="Oval 442"/>
              <p:cNvSpPr>
                <a:spLocks noChangeAspect="1" noChangeArrowheads="1"/>
              </p:cNvSpPr>
              <p:nvPr/>
            </p:nvSpPr>
            <p:spPr bwMode="auto">
              <a:xfrm>
                <a:off x="2514" y="7083"/>
                <a:ext cx="45" cy="30"/>
              </a:xfrm>
              <a:prstGeom prst="ellipse">
                <a:avLst/>
              </a:prstGeom>
              <a:noFill/>
              <a:ln w="9525">
                <a:solidFill>
                  <a:srgbClr val="000000"/>
                </a:solidFill>
                <a:round/>
                <a:headEnd/>
                <a:tailEnd/>
              </a:ln>
            </p:spPr>
            <p:txBody>
              <a:bodyPr/>
              <a:lstStyle/>
              <a:p>
                <a:endParaRPr lang="fr-FR"/>
              </a:p>
            </p:txBody>
          </p:sp>
          <p:sp>
            <p:nvSpPr>
              <p:cNvPr id="1067" name="Line 443"/>
              <p:cNvSpPr>
                <a:spLocks noChangeAspect="1" noChangeShapeType="1"/>
              </p:cNvSpPr>
              <p:nvPr/>
            </p:nvSpPr>
            <p:spPr bwMode="auto">
              <a:xfrm>
                <a:off x="2514" y="7053"/>
                <a:ext cx="15" cy="30"/>
              </a:xfrm>
              <a:prstGeom prst="line">
                <a:avLst/>
              </a:prstGeom>
              <a:noFill/>
              <a:ln w="9525">
                <a:solidFill>
                  <a:srgbClr val="000000"/>
                </a:solidFill>
                <a:round/>
                <a:headEnd/>
                <a:tailEnd/>
              </a:ln>
            </p:spPr>
            <p:txBody>
              <a:bodyPr/>
              <a:lstStyle/>
              <a:p>
                <a:endParaRPr lang="fr-FR"/>
              </a:p>
            </p:txBody>
          </p:sp>
          <p:sp>
            <p:nvSpPr>
              <p:cNvPr id="1068" name="Line 444"/>
              <p:cNvSpPr>
                <a:spLocks noChangeAspect="1" noChangeShapeType="1"/>
              </p:cNvSpPr>
              <p:nvPr/>
            </p:nvSpPr>
            <p:spPr bwMode="auto">
              <a:xfrm flipV="1">
                <a:off x="2514" y="7038"/>
                <a:ext cx="15" cy="15"/>
              </a:xfrm>
              <a:prstGeom prst="line">
                <a:avLst/>
              </a:prstGeom>
              <a:noFill/>
              <a:ln w="9525">
                <a:solidFill>
                  <a:srgbClr val="000000"/>
                </a:solidFill>
                <a:round/>
                <a:headEnd/>
                <a:tailEnd/>
              </a:ln>
            </p:spPr>
            <p:txBody>
              <a:bodyPr/>
              <a:lstStyle/>
              <a:p>
                <a:endParaRPr lang="fr-FR"/>
              </a:p>
            </p:txBody>
          </p:sp>
          <p:sp>
            <p:nvSpPr>
              <p:cNvPr id="1069" name="Line 445"/>
              <p:cNvSpPr>
                <a:spLocks noChangeAspect="1" noChangeShapeType="1"/>
              </p:cNvSpPr>
              <p:nvPr/>
            </p:nvSpPr>
            <p:spPr bwMode="auto">
              <a:xfrm>
                <a:off x="2529" y="7009"/>
                <a:ext cx="1" cy="29"/>
              </a:xfrm>
              <a:prstGeom prst="line">
                <a:avLst/>
              </a:prstGeom>
              <a:noFill/>
              <a:ln w="9525">
                <a:solidFill>
                  <a:srgbClr val="000000"/>
                </a:solidFill>
                <a:round/>
                <a:headEnd/>
                <a:tailEnd/>
              </a:ln>
            </p:spPr>
            <p:txBody>
              <a:bodyPr/>
              <a:lstStyle/>
              <a:p>
                <a:endParaRPr lang="fr-FR"/>
              </a:p>
            </p:txBody>
          </p:sp>
          <p:sp>
            <p:nvSpPr>
              <p:cNvPr id="1070" name="Line 446"/>
              <p:cNvSpPr>
                <a:spLocks noChangeAspect="1" noChangeShapeType="1"/>
              </p:cNvSpPr>
              <p:nvPr/>
            </p:nvSpPr>
            <p:spPr bwMode="auto">
              <a:xfrm flipV="1">
                <a:off x="2529" y="6979"/>
                <a:ext cx="15" cy="30"/>
              </a:xfrm>
              <a:prstGeom prst="line">
                <a:avLst/>
              </a:prstGeom>
              <a:noFill/>
              <a:ln w="9525">
                <a:solidFill>
                  <a:srgbClr val="000000"/>
                </a:solidFill>
                <a:round/>
                <a:headEnd/>
                <a:tailEnd/>
              </a:ln>
            </p:spPr>
            <p:txBody>
              <a:bodyPr/>
              <a:lstStyle/>
              <a:p>
                <a:endParaRPr lang="fr-FR"/>
              </a:p>
            </p:txBody>
          </p:sp>
          <p:sp>
            <p:nvSpPr>
              <p:cNvPr id="1071" name="Line 447"/>
              <p:cNvSpPr>
                <a:spLocks noChangeAspect="1" noChangeShapeType="1"/>
              </p:cNvSpPr>
              <p:nvPr/>
            </p:nvSpPr>
            <p:spPr bwMode="auto">
              <a:xfrm>
                <a:off x="2529" y="6949"/>
                <a:ext cx="15" cy="30"/>
              </a:xfrm>
              <a:prstGeom prst="line">
                <a:avLst/>
              </a:prstGeom>
              <a:noFill/>
              <a:ln w="9525">
                <a:solidFill>
                  <a:srgbClr val="000000"/>
                </a:solidFill>
                <a:round/>
                <a:headEnd/>
                <a:tailEnd/>
              </a:ln>
            </p:spPr>
            <p:txBody>
              <a:bodyPr/>
              <a:lstStyle/>
              <a:p>
                <a:endParaRPr lang="fr-FR"/>
              </a:p>
            </p:txBody>
          </p:sp>
          <p:sp>
            <p:nvSpPr>
              <p:cNvPr id="1072" name="Line 448"/>
              <p:cNvSpPr>
                <a:spLocks noChangeAspect="1" noChangeShapeType="1"/>
              </p:cNvSpPr>
              <p:nvPr/>
            </p:nvSpPr>
            <p:spPr bwMode="auto">
              <a:xfrm flipV="1">
                <a:off x="2529" y="6919"/>
                <a:ext cx="15" cy="30"/>
              </a:xfrm>
              <a:prstGeom prst="line">
                <a:avLst/>
              </a:prstGeom>
              <a:noFill/>
              <a:ln w="9525">
                <a:solidFill>
                  <a:srgbClr val="000000"/>
                </a:solidFill>
                <a:round/>
                <a:headEnd/>
                <a:tailEnd/>
              </a:ln>
            </p:spPr>
            <p:txBody>
              <a:bodyPr/>
              <a:lstStyle/>
              <a:p>
                <a:endParaRPr lang="fr-FR"/>
              </a:p>
            </p:txBody>
          </p:sp>
          <p:sp>
            <p:nvSpPr>
              <p:cNvPr id="1073" name="Freeform 449"/>
              <p:cNvSpPr>
                <a:spLocks noChangeAspect="1"/>
              </p:cNvSpPr>
              <p:nvPr/>
            </p:nvSpPr>
            <p:spPr bwMode="auto">
              <a:xfrm>
                <a:off x="2529" y="7143"/>
                <a:ext cx="15" cy="15"/>
              </a:xfrm>
              <a:custGeom>
                <a:avLst/>
                <a:gdLst/>
                <a:ahLst/>
                <a:cxnLst>
                  <a:cxn ang="0">
                    <a:pos x="0" y="15"/>
                  </a:cxn>
                  <a:cxn ang="0">
                    <a:pos x="0" y="15"/>
                  </a:cxn>
                  <a:cxn ang="0">
                    <a:pos x="0" y="0"/>
                  </a:cxn>
                  <a:cxn ang="0">
                    <a:pos x="15" y="0"/>
                  </a:cxn>
                  <a:cxn ang="0">
                    <a:pos x="15" y="0"/>
                  </a:cxn>
                  <a:cxn ang="0">
                    <a:pos x="15" y="15"/>
                  </a:cxn>
                  <a:cxn ang="0">
                    <a:pos x="15" y="15"/>
                  </a:cxn>
                  <a:cxn ang="0">
                    <a:pos x="15" y="15"/>
                  </a:cxn>
                  <a:cxn ang="0">
                    <a:pos x="0" y="15"/>
                  </a:cxn>
                </a:cxnLst>
                <a:rect l="0" t="0" r="r" b="b"/>
                <a:pathLst>
                  <a:path w="15" h="15">
                    <a:moveTo>
                      <a:pt x="0" y="15"/>
                    </a:moveTo>
                    <a:lnTo>
                      <a:pt x="0" y="15"/>
                    </a:lnTo>
                    <a:lnTo>
                      <a:pt x="0" y="0"/>
                    </a:lnTo>
                    <a:lnTo>
                      <a:pt x="15" y="0"/>
                    </a:lnTo>
                    <a:lnTo>
                      <a:pt x="15" y="0"/>
                    </a:lnTo>
                    <a:lnTo>
                      <a:pt x="15" y="15"/>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1074" name="Freeform 450"/>
              <p:cNvSpPr>
                <a:spLocks noChangeAspect="1"/>
              </p:cNvSpPr>
              <p:nvPr/>
            </p:nvSpPr>
            <p:spPr bwMode="auto">
              <a:xfrm>
                <a:off x="2529" y="7143"/>
                <a:ext cx="15" cy="15"/>
              </a:xfrm>
              <a:custGeom>
                <a:avLst/>
                <a:gdLst/>
                <a:ahLst/>
                <a:cxnLst>
                  <a:cxn ang="0">
                    <a:pos x="0" y="15"/>
                  </a:cxn>
                  <a:cxn ang="0">
                    <a:pos x="0" y="15"/>
                  </a:cxn>
                  <a:cxn ang="0">
                    <a:pos x="0" y="0"/>
                  </a:cxn>
                  <a:cxn ang="0">
                    <a:pos x="15" y="0"/>
                  </a:cxn>
                  <a:cxn ang="0">
                    <a:pos x="15" y="0"/>
                  </a:cxn>
                  <a:cxn ang="0">
                    <a:pos x="15" y="15"/>
                  </a:cxn>
                  <a:cxn ang="0">
                    <a:pos x="15" y="15"/>
                  </a:cxn>
                  <a:cxn ang="0">
                    <a:pos x="15" y="15"/>
                  </a:cxn>
                  <a:cxn ang="0">
                    <a:pos x="0" y="15"/>
                  </a:cxn>
                </a:cxnLst>
                <a:rect l="0" t="0" r="r" b="b"/>
                <a:pathLst>
                  <a:path w="15" h="15">
                    <a:moveTo>
                      <a:pt x="0" y="15"/>
                    </a:moveTo>
                    <a:lnTo>
                      <a:pt x="0" y="15"/>
                    </a:lnTo>
                    <a:lnTo>
                      <a:pt x="0" y="0"/>
                    </a:lnTo>
                    <a:lnTo>
                      <a:pt x="15" y="0"/>
                    </a:lnTo>
                    <a:lnTo>
                      <a:pt x="15" y="0"/>
                    </a:lnTo>
                    <a:lnTo>
                      <a:pt x="15" y="15"/>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1075" name="Line 451"/>
              <p:cNvSpPr>
                <a:spLocks noChangeAspect="1" noChangeShapeType="1"/>
              </p:cNvSpPr>
              <p:nvPr/>
            </p:nvSpPr>
            <p:spPr bwMode="auto">
              <a:xfrm>
                <a:off x="2559" y="7173"/>
                <a:ext cx="30" cy="15"/>
              </a:xfrm>
              <a:prstGeom prst="line">
                <a:avLst/>
              </a:prstGeom>
              <a:noFill/>
              <a:ln w="9525">
                <a:solidFill>
                  <a:srgbClr val="000000"/>
                </a:solidFill>
                <a:round/>
                <a:headEnd/>
                <a:tailEnd/>
              </a:ln>
            </p:spPr>
            <p:txBody>
              <a:bodyPr/>
              <a:lstStyle/>
              <a:p>
                <a:endParaRPr lang="fr-FR"/>
              </a:p>
            </p:txBody>
          </p:sp>
          <p:sp>
            <p:nvSpPr>
              <p:cNvPr id="1076" name="Line 452"/>
              <p:cNvSpPr>
                <a:spLocks noChangeAspect="1" noChangeShapeType="1"/>
              </p:cNvSpPr>
              <p:nvPr/>
            </p:nvSpPr>
            <p:spPr bwMode="auto">
              <a:xfrm flipV="1">
                <a:off x="2574" y="7188"/>
                <a:ext cx="1" cy="30"/>
              </a:xfrm>
              <a:prstGeom prst="line">
                <a:avLst/>
              </a:prstGeom>
              <a:noFill/>
              <a:ln w="9525">
                <a:solidFill>
                  <a:srgbClr val="000000"/>
                </a:solidFill>
                <a:round/>
                <a:headEnd/>
                <a:tailEnd/>
              </a:ln>
            </p:spPr>
            <p:txBody>
              <a:bodyPr/>
              <a:lstStyle/>
              <a:p>
                <a:endParaRPr lang="fr-FR"/>
              </a:p>
            </p:txBody>
          </p:sp>
          <p:sp>
            <p:nvSpPr>
              <p:cNvPr id="1077" name="Line 453"/>
              <p:cNvSpPr>
                <a:spLocks noChangeAspect="1" noChangeShapeType="1"/>
              </p:cNvSpPr>
              <p:nvPr/>
            </p:nvSpPr>
            <p:spPr bwMode="auto">
              <a:xfrm>
                <a:off x="2589" y="7218"/>
                <a:ext cx="15" cy="15"/>
              </a:xfrm>
              <a:prstGeom prst="line">
                <a:avLst/>
              </a:prstGeom>
              <a:noFill/>
              <a:ln w="9525">
                <a:solidFill>
                  <a:srgbClr val="000000"/>
                </a:solidFill>
                <a:round/>
                <a:headEnd/>
                <a:tailEnd/>
              </a:ln>
            </p:spPr>
            <p:txBody>
              <a:bodyPr/>
              <a:lstStyle/>
              <a:p>
                <a:endParaRPr lang="fr-FR"/>
              </a:p>
            </p:txBody>
          </p:sp>
          <p:sp>
            <p:nvSpPr>
              <p:cNvPr id="1078" name="Line 454"/>
              <p:cNvSpPr>
                <a:spLocks noChangeAspect="1" noChangeShapeType="1"/>
              </p:cNvSpPr>
              <p:nvPr/>
            </p:nvSpPr>
            <p:spPr bwMode="auto">
              <a:xfrm flipV="1">
                <a:off x="2604" y="7233"/>
                <a:ext cx="1" cy="30"/>
              </a:xfrm>
              <a:prstGeom prst="line">
                <a:avLst/>
              </a:prstGeom>
              <a:noFill/>
              <a:ln w="9525">
                <a:solidFill>
                  <a:srgbClr val="000000"/>
                </a:solidFill>
                <a:round/>
                <a:headEnd/>
                <a:tailEnd/>
              </a:ln>
            </p:spPr>
            <p:txBody>
              <a:bodyPr/>
              <a:lstStyle/>
              <a:p>
                <a:endParaRPr lang="fr-FR"/>
              </a:p>
            </p:txBody>
          </p:sp>
          <p:sp>
            <p:nvSpPr>
              <p:cNvPr id="1079" name="Line 455"/>
              <p:cNvSpPr>
                <a:spLocks noChangeAspect="1" noChangeShapeType="1"/>
              </p:cNvSpPr>
              <p:nvPr/>
            </p:nvSpPr>
            <p:spPr bwMode="auto">
              <a:xfrm>
                <a:off x="2619" y="7278"/>
                <a:ext cx="15" cy="14"/>
              </a:xfrm>
              <a:prstGeom prst="line">
                <a:avLst/>
              </a:prstGeom>
              <a:noFill/>
              <a:ln w="9525">
                <a:solidFill>
                  <a:srgbClr val="000000"/>
                </a:solidFill>
                <a:round/>
                <a:headEnd/>
                <a:tailEnd/>
              </a:ln>
            </p:spPr>
            <p:txBody>
              <a:bodyPr/>
              <a:lstStyle/>
              <a:p>
                <a:endParaRPr lang="fr-FR"/>
              </a:p>
            </p:txBody>
          </p:sp>
          <p:sp>
            <p:nvSpPr>
              <p:cNvPr id="1080" name="Line 456"/>
              <p:cNvSpPr>
                <a:spLocks noChangeAspect="1" noChangeShapeType="1"/>
              </p:cNvSpPr>
              <p:nvPr/>
            </p:nvSpPr>
            <p:spPr bwMode="auto">
              <a:xfrm flipV="1">
                <a:off x="2634" y="7292"/>
                <a:ext cx="1" cy="30"/>
              </a:xfrm>
              <a:prstGeom prst="line">
                <a:avLst/>
              </a:prstGeom>
              <a:noFill/>
              <a:ln w="9525">
                <a:solidFill>
                  <a:srgbClr val="000000"/>
                </a:solidFill>
                <a:round/>
                <a:headEnd/>
                <a:tailEnd/>
              </a:ln>
            </p:spPr>
            <p:txBody>
              <a:bodyPr/>
              <a:lstStyle/>
              <a:p>
                <a:endParaRPr lang="fr-FR"/>
              </a:p>
            </p:txBody>
          </p:sp>
          <p:sp>
            <p:nvSpPr>
              <p:cNvPr id="1081" name="Freeform 457"/>
              <p:cNvSpPr>
                <a:spLocks noChangeAspect="1"/>
              </p:cNvSpPr>
              <p:nvPr/>
            </p:nvSpPr>
            <p:spPr bwMode="auto">
              <a:xfrm>
                <a:off x="2529" y="7083"/>
                <a:ext cx="15" cy="15"/>
              </a:xfrm>
              <a:custGeom>
                <a:avLst/>
                <a:gdLst/>
                <a:ahLst/>
                <a:cxnLst>
                  <a:cxn ang="0">
                    <a:pos x="15" y="15"/>
                  </a:cxn>
                  <a:cxn ang="0">
                    <a:pos x="15" y="15"/>
                  </a:cxn>
                  <a:cxn ang="0">
                    <a:pos x="0" y="15"/>
                  </a:cxn>
                  <a:cxn ang="0">
                    <a:pos x="0" y="15"/>
                  </a:cxn>
                  <a:cxn ang="0">
                    <a:pos x="15" y="15"/>
                  </a:cxn>
                  <a:cxn ang="0">
                    <a:pos x="15" y="0"/>
                  </a:cxn>
                  <a:cxn ang="0">
                    <a:pos x="15" y="0"/>
                  </a:cxn>
                  <a:cxn ang="0">
                    <a:pos x="15" y="15"/>
                  </a:cxn>
                  <a:cxn ang="0">
                    <a:pos x="15" y="15"/>
                  </a:cxn>
                </a:cxnLst>
                <a:rect l="0" t="0" r="r" b="b"/>
                <a:pathLst>
                  <a:path w="15" h="15">
                    <a:moveTo>
                      <a:pt x="15" y="15"/>
                    </a:moveTo>
                    <a:lnTo>
                      <a:pt x="15" y="15"/>
                    </a:lnTo>
                    <a:lnTo>
                      <a:pt x="0" y="15"/>
                    </a:lnTo>
                    <a:lnTo>
                      <a:pt x="0" y="15"/>
                    </a:lnTo>
                    <a:lnTo>
                      <a:pt x="15" y="15"/>
                    </a:lnTo>
                    <a:lnTo>
                      <a:pt x="15" y="0"/>
                    </a:lnTo>
                    <a:lnTo>
                      <a:pt x="15" y="0"/>
                    </a:lnTo>
                    <a:lnTo>
                      <a:pt x="15" y="15"/>
                    </a:lnTo>
                    <a:lnTo>
                      <a:pt x="15" y="15"/>
                    </a:lnTo>
                    <a:close/>
                  </a:path>
                </a:pathLst>
              </a:custGeom>
              <a:solidFill>
                <a:srgbClr val="000000"/>
              </a:solidFill>
              <a:ln w="9525">
                <a:noFill/>
                <a:round/>
                <a:headEnd/>
                <a:tailEnd/>
              </a:ln>
            </p:spPr>
            <p:txBody>
              <a:bodyPr/>
              <a:lstStyle/>
              <a:p>
                <a:endParaRPr lang="fr-FR"/>
              </a:p>
            </p:txBody>
          </p:sp>
          <p:sp>
            <p:nvSpPr>
              <p:cNvPr id="1082" name="Freeform 458"/>
              <p:cNvSpPr>
                <a:spLocks noChangeAspect="1"/>
              </p:cNvSpPr>
              <p:nvPr/>
            </p:nvSpPr>
            <p:spPr bwMode="auto">
              <a:xfrm>
                <a:off x="2529" y="7083"/>
                <a:ext cx="15" cy="15"/>
              </a:xfrm>
              <a:custGeom>
                <a:avLst/>
                <a:gdLst/>
                <a:ahLst/>
                <a:cxnLst>
                  <a:cxn ang="0">
                    <a:pos x="15" y="15"/>
                  </a:cxn>
                  <a:cxn ang="0">
                    <a:pos x="15" y="15"/>
                  </a:cxn>
                  <a:cxn ang="0">
                    <a:pos x="0" y="15"/>
                  </a:cxn>
                  <a:cxn ang="0">
                    <a:pos x="0" y="15"/>
                  </a:cxn>
                  <a:cxn ang="0">
                    <a:pos x="15" y="15"/>
                  </a:cxn>
                  <a:cxn ang="0">
                    <a:pos x="15" y="0"/>
                  </a:cxn>
                  <a:cxn ang="0">
                    <a:pos x="15" y="0"/>
                  </a:cxn>
                  <a:cxn ang="0">
                    <a:pos x="15" y="15"/>
                  </a:cxn>
                  <a:cxn ang="0">
                    <a:pos x="15" y="15"/>
                  </a:cxn>
                </a:cxnLst>
                <a:rect l="0" t="0" r="r" b="b"/>
                <a:pathLst>
                  <a:path w="15" h="15">
                    <a:moveTo>
                      <a:pt x="15" y="15"/>
                    </a:moveTo>
                    <a:lnTo>
                      <a:pt x="15" y="15"/>
                    </a:lnTo>
                    <a:lnTo>
                      <a:pt x="0" y="15"/>
                    </a:lnTo>
                    <a:lnTo>
                      <a:pt x="0" y="15"/>
                    </a:lnTo>
                    <a:lnTo>
                      <a:pt x="15" y="15"/>
                    </a:lnTo>
                    <a:lnTo>
                      <a:pt x="15" y="0"/>
                    </a:lnTo>
                    <a:lnTo>
                      <a:pt x="15"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1083" name="Line 459"/>
              <p:cNvSpPr>
                <a:spLocks noChangeAspect="1" noChangeShapeType="1"/>
              </p:cNvSpPr>
              <p:nvPr/>
            </p:nvSpPr>
            <p:spPr bwMode="auto">
              <a:xfrm flipV="1">
                <a:off x="2559" y="7068"/>
                <a:ext cx="1" cy="30"/>
              </a:xfrm>
              <a:prstGeom prst="line">
                <a:avLst/>
              </a:prstGeom>
              <a:noFill/>
              <a:ln w="9525">
                <a:solidFill>
                  <a:srgbClr val="000000"/>
                </a:solidFill>
                <a:round/>
                <a:headEnd/>
                <a:tailEnd/>
              </a:ln>
            </p:spPr>
            <p:txBody>
              <a:bodyPr/>
              <a:lstStyle/>
              <a:p>
                <a:endParaRPr lang="fr-FR"/>
              </a:p>
            </p:txBody>
          </p:sp>
          <p:sp>
            <p:nvSpPr>
              <p:cNvPr id="1084" name="Line 460"/>
              <p:cNvSpPr>
                <a:spLocks noChangeAspect="1" noChangeShapeType="1"/>
              </p:cNvSpPr>
              <p:nvPr/>
            </p:nvSpPr>
            <p:spPr bwMode="auto">
              <a:xfrm flipV="1">
                <a:off x="2559" y="7053"/>
                <a:ext cx="30" cy="15"/>
              </a:xfrm>
              <a:prstGeom prst="line">
                <a:avLst/>
              </a:prstGeom>
              <a:noFill/>
              <a:ln w="9525">
                <a:solidFill>
                  <a:srgbClr val="000000"/>
                </a:solidFill>
                <a:round/>
                <a:headEnd/>
                <a:tailEnd/>
              </a:ln>
            </p:spPr>
            <p:txBody>
              <a:bodyPr/>
              <a:lstStyle/>
              <a:p>
                <a:endParaRPr lang="fr-FR"/>
              </a:p>
            </p:txBody>
          </p:sp>
          <p:sp>
            <p:nvSpPr>
              <p:cNvPr id="1085" name="Line 461"/>
              <p:cNvSpPr>
                <a:spLocks noChangeAspect="1" noChangeShapeType="1"/>
              </p:cNvSpPr>
              <p:nvPr/>
            </p:nvSpPr>
            <p:spPr bwMode="auto">
              <a:xfrm flipV="1">
                <a:off x="2589" y="7023"/>
                <a:ext cx="1" cy="30"/>
              </a:xfrm>
              <a:prstGeom prst="line">
                <a:avLst/>
              </a:prstGeom>
              <a:noFill/>
              <a:ln w="9525">
                <a:solidFill>
                  <a:srgbClr val="000000"/>
                </a:solidFill>
                <a:round/>
                <a:headEnd/>
                <a:tailEnd/>
              </a:ln>
            </p:spPr>
            <p:txBody>
              <a:bodyPr/>
              <a:lstStyle/>
              <a:p>
                <a:endParaRPr lang="fr-FR"/>
              </a:p>
            </p:txBody>
          </p:sp>
          <p:sp>
            <p:nvSpPr>
              <p:cNvPr id="1086" name="Line 462"/>
              <p:cNvSpPr>
                <a:spLocks noChangeAspect="1" noChangeShapeType="1"/>
              </p:cNvSpPr>
              <p:nvPr/>
            </p:nvSpPr>
            <p:spPr bwMode="auto">
              <a:xfrm flipV="1">
                <a:off x="2604" y="7009"/>
                <a:ext cx="15" cy="14"/>
              </a:xfrm>
              <a:prstGeom prst="line">
                <a:avLst/>
              </a:prstGeom>
              <a:noFill/>
              <a:ln w="9525">
                <a:solidFill>
                  <a:srgbClr val="000000"/>
                </a:solidFill>
                <a:round/>
                <a:headEnd/>
                <a:tailEnd/>
              </a:ln>
            </p:spPr>
            <p:txBody>
              <a:bodyPr/>
              <a:lstStyle/>
              <a:p>
                <a:endParaRPr lang="fr-FR"/>
              </a:p>
            </p:txBody>
          </p:sp>
          <p:sp>
            <p:nvSpPr>
              <p:cNvPr id="1087" name="Line 463"/>
              <p:cNvSpPr>
                <a:spLocks noChangeAspect="1" noChangeShapeType="1"/>
              </p:cNvSpPr>
              <p:nvPr/>
            </p:nvSpPr>
            <p:spPr bwMode="auto">
              <a:xfrm flipV="1">
                <a:off x="2634" y="6979"/>
                <a:ext cx="1" cy="30"/>
              </a:xfrm>
              <a:prstGeom prst="line">
                <a:avLst/>
              </a:prstGeom>
              <a:noFill/>
              <a:ln w="9525">
                <a:solidFill>
                  <a:srgbClr val="000000"/>
                </a:solidFill>
                <a:round/>
                <a:headEnd/>
                <a:tailEnd/>
              </a:ln>
            </p:spPr>
            <p:txBody>
              <a:bodyPr/>
              <a:lstStyle/>
              <a:p>
                <a:endParaRPr lang="fr-FR"/>
              </a:p>
            </p:txBody>
          </p:sp>
          <p:sp>
            <p:nvSpPr>
              <p:cNvPr id="1088" name="Line 464"/>
              <p:cNvSpPr>
                <a:spLocks noChangeAspect="1" noChangeShapeType="1"/>
              </p:cNvSpPr>
              <p:nvPr/>
            </p:nvSpPr>
            <p:spPr bwMode="auto">
              <a:xfrm flipV="1">
                <a:off x="2634" y="6964"/>
                <a:ext cx="30" cy="15"/>
              </a:xfrm>
              <a:prstGeom prst="line">
                <a:avLst/>
              </a:prstGeom>
              <a:noFill/>
              <a:ln w="9525">
                <a:solidFill>
                  <a:srgbClr val="000000"/>
                </a:solidFill>
                <a:round/>
                <a:headEnd/>
                <a:tailEnd/>
              </a:ln>
            </p:spPr>
            <p:txBody>
              <a:bodyPr/>
              <a:lstStyle/>
              <a:p>
                <a:endParaRPr lang="fr-FR"/>
              </a:p>
            </p:txBody>
          </p:sp>
          <p:sp>
            <p:nvSpPr>
              <p:cNvPr id="1089" name="Freeform 465"/>
              <p:cNvSpPr>
                <a:spLocks noChangeAspect="1"/>
              </p:cNvSpPr>
              <p:nvPr/>
            </p:nvSpPr>
            <p:spPr bwMode="auto">
              <a:xfrm>
                <a:off x="2499" y="7143"/>
                <a:ext cx="15" cy="15"/>
              </a:xfrm>
              <a:custGeom>
                <a:avLst/>
                <a:gdLst/>
                <a:ahLst/>
                <a:cxnLst>
                  <a:cxn ang="0">
                    <a:pos x="0" y="15"/>
                  </a:cxn>
                  <a:cxn ang="0">
                    <a:pos x="0" y="0"/>
                  </a:cxn>
                  <a:cxn ang="0">
                    <a:pos x="15" y="0"/>
                  </a:cxn>
                  <a:cxn ang="0">
                    <a:pos x="15" y="15"/>
                  </a:cxn>
                  <a:cxn ang="0">
                    <a:pos x="15" y="15"/>
                  </a:cxn>
                  <a:cxn ang="0">
                    <a:pos x="15" y="15"/>
                  </a:cxn>
                  <a:cxn ang="0">
                    <a:pos x="15" y="15"/>
                  </a:cxn>
                  <a:cxn ang="0">
                    <a:pos x="0" y="15"/>
                  </a:cxn>
                  <a:cxn ang="0">
                    <a:pos x="0" y="15"/>
                  </a:cxn>
                </a:cxnLst>
                <a:rect l="0" t="0" r="r" b="b"/>
                <a:pathLst>
                  <a:path w="15" h="15">
                    <a:moveTo>
                      <a:pt x="0" y="15"/>
                    </a:moveTo>
                    <a:lnTo>
                      <a:pt x="0" y="0"/>
                    </a:lnTo>
                    <a:lnTo>
                      <a:pt x="15" y="0"/>
                    </a:lnTo>
                    <a:lnTo>
                      <a:pt x="15" y="15"/>
                    </a:lnTo>
                    <a:lnTo>
                      <a:pt x="15" y="15"/>
                    </a:lnTo>
                    <a:lnTo>
                      <a:pt x="15" y="15"/>
                    </a:lnTo>
                    <a:lnTo>
                      <a:pt x="15" y="15"/>
                    </a:lnTo>
                    <a:lnTo>
                      <a:pt x="0" y="15"/>
                    </a:lnTo>
                    <a:lnTo>
                      <a:pt x="0" y="15"/>
                    </a:lnTo>
                    <a:close/>
                  </a:path>
                </a:pathLst>
              </a:custGeom>
              <a:solidFill>
                <a:srgbClr val="000000"/>
              </a:solidFill>
              <a:ln w="9525">
                <a:noFill/>
                <a:round/>
                <a:headEnd/>
                <a:tailEnd/>
              </a:ln>
            </p:spPr>
            <p:txBody>
              <a:bodyPr/>
              <a:lstStyle/>
              <a:p>
                <a:endParaRPr lang="fr-FR"/>
              </a:p>
            </p:txBody>
          </p:sp>
          <p:sp>
            <p:nvSpPr>
              <p:cNvPr id="1090" name="Freeform 466"/>
              <p:cNvSpPr>
                <a:spLocks noChangeAspect="1"/>
              </p:cNvSpPr>
              <p:nvPr/>
            </p:nvSpPr>
            <p:spPr bwMode="auto">
              <a:xfrm>
                <a:off x="2499" y="7143"/>
                <a:ext cx="15" cy="15"/>
              </a:xfrm>
              <a:custGeom>
                <a:avLst/>
                <a:gdLst/>
                <a:ahLst/>
                <a:cxnLst>
                  <a:cxn ang="0">
                    <a:pos x="0" y="15"/>
                  </a:cxn>
                  <a:cxn ang="0">
                    <a:pos x="0" y="0"/>
                  </a:cxn>
                  <a:cxn ang="0">
                    <a:pos x="15" y="0"/>
                  </a:cxn>
                  <a:cxn ang="0">
                    <a:pos x="15" y="15"/>
                  </a:cxn>
                  <a:cxn ang="0">
                    <a:pos x="15" y="15"/>
                  </a:cxn>
                  <a:cxn ang="0">
                    <a:pos x="15" y="15"/>
                  </a:cxn>
                  <a:cxn ang="0">
                    <a:pos x="15" y="15"/>
                  </a:cxn>
                  <a:cxn ang="0">
                    <a:pos x="0" y="15"/>
                  </a:cxn>
                  <a:cxn ang="0">
                    <a:pos x="0" y="15"/>
                  </a:cxn>
                </a:cxnLst>
                <a:rect l="0" t="0" r="r" b="b"/>
                <a:pathLst>
                  <a:path w="15" h="15">
                    <a:moveTo>
                      <a:pt x="0" y="15"/>
                    </a:moveTo>
                    <a:lnTo>
                      <a:pt x="0" y="0"/>
                    </a:lnTo>
                    <a:lnTo>
                      <a:pt x="15" y="0"/>
                    </a:lnTo>
                    <a:lnTo>
                      <a:pt x="15" y="15"/>
                    </a:lnTo>
                    <a:lnTo>
                      <a:pt x="15" y="15"/>
                    </a:lnTo>
                    <a:lnTo>
                      <a:pt x="15" y="15"/>
                    </a:lnTo>
                    <a:lnTo>
                      <a:pt x="15" y="15"/>
                    </a:lnTo>
                    <a:lnTo>
                      <a:pt x="0" y="15"/>
                    </a:lnTo>
                    <a:lnTo>
                      <a:pt x="0" y="15"/>
                    </a:lnTo>
                  </a:path>
                </a:pathLst>
              </a:custGeom>
              <a:noFill/>
              <a:ln w="9525">
                <a:solidFill>
                  <a:srgbClr val="000000"/>
                </a:solidFill>
                <a:prstDash val="solid"/>
                <a:round/>
                <a:headEnd/>
                <a:tailEnd/>
              </a:ln>
            </p:spPr>
            <p:txBody>
              <a:bodyPr/>
              <a:lstStyle/>
              <a:p>
                <a:endParaRPr lang="fr-FR"/>
              </a:p>
            </p:txBody>
          </p:sp>
          <p:sp>
            <p:nvSpPr>
              <p:cNvPr id="1091" name="Line 467"/>
              <p:cNvSpPr>
                <a:spLocks noChangeAspect="1" noChangeShapeType="1"/>
              </p:cNvSpPr>
              <p:nvPr/>
            </p:nvSpPr>
            <p:spPr bwMode="auto">
              <a:xfrm>
                <a:off x="2499" y="7173"/>
                <a:ext cx="15" cy="30"/>
              </a:xfrm>
              <a:prstGeom prst="line">
                <a:avLst/>
              </a:prstGeom>
              <a:noFill/>
              <a:ln w="9525">
                <a:solidFill>
                  <a:srgbClr val="000000"/>
                </a:solidFill>
                <a:round/>
                <a:headEnd/>
                <a:tailEnd/>
              </a:ln>
            </p:spPr>
            <p:txBody>
              <a:bodyPr/>
              <a:lstStyle/>
              <a:p>
                <a:endParaRPr lang="fr-FR"/>
              </a:p>
            </p:txBody>
          </p:sp>
          <p:sp>
            <p:nvSpPr>
              <p:cNvPr id="1092" name="Line 468"/>
              <p:cNvSpPr>
                <a:spLocks noChangeAspect="1" noChangeShapeType="1"/>
              </p:cNvSpPr>
              <p:nvPr/>
            </p:nvSpPr>
            <p:spPr bwMode="auto">
              <a:xfrm flipV="1">
                <a:off x="2484" y="7203"/>
                <a:ext cx="15" cy="15"/>
              </a:xfrm>
              <a:prstGeom prst="line">
                <a:avLst/>
              </a:prstGeom>
              <a:noFill/>
              <a:ln w="9525">
                <a:solidFill>
                  <a:srgbClr val="000000"/>
                </a:solidFill>
                <a:round/>
                <a:headEnd/>
                <a:tailEnd/>
              </a:ln>
            </p:spPr>
            <p:txBody>
              <a:bodyPr/>
              <a:lstStyle/>
              <a:p>
                <a:endParaRPr lang="fr-FR"/>
              </a:p>
            </p:txBody>
          </p:sp>
          <p:sp>
            <p:nvSpPr>
              <p:cNvPr id="1093" name="Line 469"/>
              <p:cNvSpPr>
                <a:spLocks noChangeAspect="1" noChangeShapeType="1"/>
              </p:cNvSpPr>
              <p:nvPr/>
            </p:nvSpPr>
            <p:spPr bwMode="auto">
              <a:xfrm>
                <a:off x="2469" y="7218"/>
                <a:ext cx="15" cy="30"/>
              </a:xfrm>
              <a:prstGeom prst="line">
                <a:avLst/>
              </a:prstGeom>
              <a:noFill/>
              <a:ln w="9525">
                <a:solidFill>
                  <a:srgbClr val="000000"/>
                </a:solidFill>
                <a:round/>
                <a:headEnd/>
                <a:tailEnd/>
              </a:ln>
            </p:spPr>
            <p:txBody>
              <a:bodyPr/>
              <a:lstStyle/>
              <a:p>
                <a:endParaRPr lang="fr-FR"/>
              </a:p>
            </p:txBody>
          </p:sp>
          <p:sp>
            <p:nvSpPr>
              <p:cNvPr id="1094" name="Line 470"/>
              <p:cNvSpPr>
                <a:spLocks noChangeAspect="1" noChangeShapeType="1"/>
              </p:cNvSpPr>
              <p:nvPr/>
            </p:nvSpPr>
            <p:spPr bwMode="auto">
              <a:xfrm flipV="1">
                <a:off x="2454" y="7248"/>
                <a:ext cx="30" cy="15"/>
              </a:xfrm>
              <a:prstGeom prst="line">
                <a:avLst/>
              </a:prstGeom>
              <a:noFill/>
              <a:ln w="9525">
                <a:solidFill>
                  <a:srgbClr val="000000"/>
                </a:solidFill>
                <a:round/>
                <a:headEnd/>
                <a:tailEnd/>
              </a:ln>
            </p:spPr>
            <p:txBody>
              <a:bodyPr/>
              <a:lstStyle/>
              <a:p>
                <a:endParaRPr lang="fr-FR"/>
              </a:p>
            </p:txBody>
          </p:sp>
          <p:sp>
            <p:nvSpPr>
              <p:cNvPr id="1095" name="Line 471"/>
              <p:cNvSpPr>
                <a:spLocks noChangeAspect="1" noChangeShapeType="1"/>
              </p:cNvSpPr>
              <p:nvPr/>
            </p:nvSpPr>
            <p:spPr bwMode="auto">
              <a:xfrm>
                <a:off x="2439" y="7278"/>
                <a:ext cx="15" cy="29"/>
              </a:xfrm>
              <a:prstGeom prst="line">
                <a:avLst/>
              </a:prstGeom>
              <a:noFill/>
              <a:ln w="9525">
                <a:solidFill>
                  <a:srgbClr val="000000"/>
                </a:solidFill>
                <a:round/>
                <a:headEnd/>
                <a:tailEnd/>
              </a:ln>
            </p:spPr>
            <p:txBody>
              <a:bodyPr/>
              <a:lstStyle/>
              <a:p>
                <a:endParaRPr lang="fr-FR"/>
              </a:p>
            </p:txBody>
          </p:sp>
          <p:sp>
            <p:nvSpPr>
              <p:cNvPr id="1096" name="Line 472"/>
              <p:cNvSpPr>
                <a:spLocks noChangeAspect="1" noChangeShapeType="1"/>
              </p:cNvSpPr>
              <p:nvPr/>
            </p:nvSpPr>
            <p:spPr bwMode="auto">
              <a:xfrm flipV="1">
                <a:off x="2424" y="7292"/>
                <a:ext cx="15" cy="15"/>
              </a:xfrm>
              <a:prstGeom prst="line">
                <a:avLst/>
              </a:prstGeom>
              <a:noFill/>
              <a:ln w="9525">
                <a:solidFill>
                  <a:srgbClr val="000000"/>
                </a:solidFill>
                <a:round/>
                <a:headEnd/>
                <a:tailEnd/>
              </a:ln>
            </p:spPr>
            <p:txBody>
              <a:bodyPr/>
              <a:lstStyle/>
              <a:p>
                <a:endParaRPr lang="fr-FR"/>
              </a:p>
            </p:txBody>
          </p:sp>
          <p:sp>
            <p:nvSpPr>
              <p:cNvPr id="1097" name="Freeform 473"/>
              <p:cNvSpPr>
                <a:spLocks noChangeAspect="1"/>
              </p:cNvSpPr>
              <p:nvPr/>
            </p:nvSpPr>
            <p:spPr bwMode="auto">
              <a:xfrm>
                <a:off x="2544" y="7128"/>
                <a:ext cx="15" cy="15"/>
              </a:xfrm>
              <a:custGeom>
                <a:avLst/>
                <a:gdLst/>
                <a:ahLst/>
                <a:cxnLst>
                  <a:cxn ang="0">
                    <a:pos x="0" y="15"/>
                  </a:cxn>
                  <a:cxn ang="0">
                    <a:pos x="0" y="15"/>
                  </a:cxn>
                  <a:cxn ang="0">
                    <a:pos x="0" y="0"/>
                  </a:cxn>
                  <a:cxn ang="0">
                    <a:pos x="15" y="0"/>
                  </a:cxn>
                  <a:cxn ang="0">
                    <a:pos x="15" y="15"/>
                  </a:cxn>
                  <a:cxn ang="0">
                    <a:pos x="15" y="15"/>
                  </a:cxn>
                  <a:cxn ang="0">
                    <a:pos x="15" y="15"/>
                  </a:cxn>
                  <a:cxn ang="0">
                    <a:pos x="15" y="15"/>
                  </a:cxn>
                  <a:cxn ang="0">
                    <a:pos x="0" y="15"/>
                  </a:cxn>
                </a:cxnLst>
                <a:rect l="0" t="0" r="r" b="b"/>
                <a:pathLst>
                  <a:path w="15" h="15">
                    <a:moveTo>
                      <a:pt x="0" y="15"/>
                    </a:moveTo>
                    <a:lnTo>
                      <a:pt x="0" y="15"/>
                    </a:lnTo>
                    <a:lnTo>
                      <a:pt x="0" y="0"/>
                    </a:lnTo>
                    <a:lnTo>
                      <a:pt x="15" y="0"/>
                    </a:lnTo>
                    <a:lnTo>
                      <a:pt x="15" y="15"/>
                    </a:lnTo>
                    <a:lnTo>
                      <a:pt x="15" y="15"/>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1098" name="Freeform 474"/>
              <p:cNvSpPr>
                <a:spLocks noChangeAspect="1"/>
              </p:cNvSpPr>
              <p:nvPr/>
            </p:nvSpPr>
            <p:spPr bwMode="auto">
              <a:xfrm>
                <a:off x="2544" y="7128"/>
                <a:ext cx="15" cy="15"/>
              </a:xfrm>
              <a:custGeom>
                <a:avLst/>
                <a:gdLst/>
                <a:ahLst/>
                <a:cxnLst>
                  <a:cxn ang="0">
                    <a:pos x="0" y="15"/>
                  </a:cxn>
                  <a:cxn ang="0">
                    <a:pos x="0" y="15"/>
                  </a:cxn>
                  <a:cxn ang="0">
                    <a:pos x="0" y="0"/>
                  </a:cxn>
                  <a:cxn ang="0">
                    <a:pos x="15" y="0"/>
                  </a:cxn>
                  <a:cxn ang="0">
                    <a:pos x="15" y="15"/>
                  </a:cxn>
                  <a:cxn ang="0">
                    <a:pos x="15" y="15"/>
                  </a:cxn>
                  <a:cxn ang="0">
                    <a:pos x="15" y="15"/>
                  </a:cxn>
                  <a:cxn ang="0">
                    <a:pos x="15" y="15"/>
                  </a:cxn>
                  <a:cxn ang="0">
                    <a:pos x="0" y="15"/>
                  </a:cxn>
                </a:cxnLst>
                <a:rect l="0" t="0" r="r" b="b"/>
                <a:pathLst>
                  <a:path w="15" h="15">
                    <a:moveTo>
                      <a:pt x="0" y="15"/>
                    </a:moveTo>
                    <a:lnTo>
                      <a:pt x="0" y="15"/>
                    </a:lnTo>
                    <a:lnTo>
                      <a:pt x="0" y="0"/>
                    </a:lnTo>
                    <a:lnTo>
                      <a:pt x="15" y="0"/>
                    </a:lnTo>
                    <a:lnTo>
                      <a:pt x="15" y="15"/>
                    </a:lnTo>
                    <a:lnTo>
                      <a:pt x="15" y="15"/>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1099" name="Line 475"/>
              <p:cNvSpPr>
                <a:spLocks noChangeAspect="1" noChangeShapeType="1"/>
              </p:cNvSpPr>
              <p:nvPr/>
            </p:nvSpPr>
            <p:spPr bwMode="auto">
              <a:xfrm>
                <a:off x="2574" y="7158"/>
                <a:ext cx="30" cy="1"/>
              </a:xfrm>
              <a:prstGeom prst="line">
                <a:avLst/>
              </a:prstGeom>
              <a:noFill/>
              <a:ln w="9525">
                <a:solidFill>
                  <a:srgbClr val="000000"/>
                </a:solidFill>
                <a:round/>
                <a:headEnd/>
                <a:tailEnd/>
              </a:ln>
            </p:spPr>
            <p:txBody>
              <a:bodyPr/>
              <a:lstStyle/>
              <a:p>
                <a:endParaRPr lang="fr-FR"/>
              </a:p>
            </p:txBody>
          </p:sp>
          <p:sp>
            <p:nvSpPr>
              <p:cNvPr id="1100" name="Line 476"/>
              <p:cNvSpPr>
                <a:spLocks noChangeAspect="1" noChangeShapeType="1"/>
              </p:cNvSpPr>
              <p:nvPr/>
            </p:nvSpPr>
            <p:spPr bwMode="auto">
              <a:xfrm>
                <a:off x="2604" y="7158"/>
                <a:ext cx="15" cy="30"/>
              </a:xfrm>
              <a:prstGeom prst="line">
                <a:avLst/>
              </a:prstGeom>
              <a:noFill/>
              <a:ln w="9525">
                <a:solidFill>
                  <a:srgbClr val="000000"/>
                </a:solidFill>
                <a:round/>
                <a:headEnd/>
                <a:tailEnd/>
              </a:ln>
            </p:spPr>
            <p:txBody>
              <a:bodyPr/>
              <a:lstStyle/>
              <a:p>
                <a:endParaRPr lang="fr-FR"/>
              </a:p>
            </p:txBody>
          </p:sp>
          <p:sp>
            <p:nvSpPr>
              <p:cNvPr id="1101" name="Line 477"/>
              <p:cNvSpPr>
                <a:spLocks noChangeAspect="1" noChangeShapeType="1"/>
              </p:cNvSpPr>
              <p:nvPr/>
            </p:nvSpPr>
            <p:spPr bwMode="auto">
              <a:xfrm>
                <a:off x="2619" y="7188"/>
                <a:ext cx="30" cy="1"/>
              </a:xfrm>
              <a:prstGeom prst="line">
                <a:avLst/>
              </a:prstGeom>
              <a:noFill/>
              <a:ln w="9525">
                <a:solidFill>
                  <a:srgbClr val="000000"/>
                </a:solidFill>
                <a:round/>
                <a:headEnd/>
                <a:tailEnd/>
              </a:ln>
            </p:spPr>
            <p:txBody>
              <a:bodyPr/>
              <a:lstStyle/>
              <a:p>
                <a:endParaRPr lang="fr-FR"/>
              </a:p>
            </p:txBody>
          </p:sp>
          <p:sp>
            <p:nvSpPr>
              <p:cNvPr id="1102" name="Line 478"/>
              <p:cNvSpPr>
                <a:spLocks noChangeAspect="1" noChangeShapeType="1"/>
              </p:cNvSpPr>
              <p:nvPr/>
            </p:nvSpPr>
            <p:spPr bwMode="auto">
              <a:xfrm>
                <a:off x="2649" y="7188"/>
                <a:ext cx="15" cy="15"/>
              </a:xfrm>
              <a:prstGeom prst="line">
                <a:avLst/>
              </a:prstGeom>
              <a:noFill/>
              <a:ln w="9525">
                <a:solidFill>
                  <a:srgbClr val="000000"/>
                </a:solidFill>
                <a:round/>
                <a:headEnd/>
                <a:tailEnd/>
              </a:ln>
            </p:spPr>
            <p:txBody>
              <a:bodyPr/>
              <a:lstStyle/>
              <a:p>
                <a:endParaRPr lang="fr-FR"/>
              </a:p>
            </p:txBody>
          </p:sp>
          <p:sp>
            <p:nvSpPr>
              <p:cNvPr id="1103" name="Line 479"/>
              <p:cNvSpPr>
                <a:spLocks noChangeAspect="1" noChangeShapeType="1"/>
              </p:cNvSpPr>
              <p:nvPr/>
            </p:nvSpPr>
            <p:spPr bwMode="auto">
              <a:xfrm>
                <a:off x="2679" y="7218"/>
                <a:ext cx="15" cy="1"/>
              </a:xfrm>
              <a:prstGeom prst="line">
                <a:avLst/>
              </a:prstGeom>
              <a:noFill/>
              <a:ln w="9525">
                <a:solidFill>
                  <a:srgbClr val="000000"/>
                </a:solidFill>
                <a:round/>
                <a:headEnd/>
                <a:tailEnd/>
              </a:ln>
            </p:spPr>
            <p:txBody>
              <a:bodyPr/>
              <a:lstStyle/>
              <a:p>
                <a:endParaRPr lang="fr-FR"/>
              </a:p>
            </p:txBody>
          </p:sp>
          <p:sp>
            <p:nvSpPr>
              <p:cNvPr id="1104" name="Line 480"/>
              <p:cNvSpPr>
                <a:spLocks noChangeAspect="1" noChangeShapeType="1"/>
              </p:cNvSpPr>
              <p:nvPr/>
            </p:nvSpPr>
            <p:spPr bwMode="auto">
              <a:xfrm>
                <a:off x="2694" y="7218"/>
                <a:ext cx="15" cy="15"/>
              </a:xfrm>
              <a:prstGeom prst="line">
                <a:avLst/>
              </a:prstGeom>
              <a:noFill/>
              <a:ln w="9525">
                <a:solidFill>
                  <a:srgbClr val="000000"/>
                </a:solidFill>
                <a:round/>
                <a:headEnd/>
                <a:tailEnd/>
              </a:ln>
            </p:spPr>
            <p:txBody>
              <a:bodyPr/>
              <a:lstStyle/>
              <a:p>
                <a:endParaRPr lang="fr-FR"/>
              </a:p>
            </p:txBody>
          </p:sp>
          <p:sp>
            <p:nvSpPr>
              <p:cNvPr id="1105" name="Oval 481"/>
              <p:cNvSpPr>
                <a:spLocks noChangeAspect="1" noChangeArrowheads="1"/>
              </p:cNvSpPr>
              <p:nvPr/>
            </p:nvSpPr>
            <p:spPr bwMode="auto">
              <a:xfrm>
                <a:off x="2499" y="7083"/>
                <a:ext cx="45" cy="45"/>
              </a:xfrm>
              <a:prstGeom prst="ellipse">
                <a:avLst/>
              </a:prstGeom>
              <a:solidFill>
                <a:srgbClr val="000000"/>
              </a:solidFill>
              <a:ln w="9525">
                <a:noFill/>
                <a:round/>
                <a:headEnd/>
                <a:tailEnd/>
              </a:ln>
            </p:spPr>
            <p:txBody>
              <a:bodyPr/>
              <a:lstStyle/>
              <a:p>
                <a:endParaRPr lang="fr-FR"/>
              </a:p>
            </p:txBody>
          </p:sp>
          <p:sp>
            <p:nvSpPr>
              <p:cNvPr id="1106" name="Oval 482"/>
              <p:cNvSpPr>
                <a:spLocks noChangeAspect="1" noChangeArrowheads="1"/>
              </p:cNvSpPr>
              <p:nvPr/>
            </p:nvSpPr>
            <p:spPr bwMode="auto">
              <a:xfrm>
                <a:off x="2499" y="7083"/>
                <a:ext cx="45" cy="45"/>
              </a:xfrm>
              <a:prstGeom prst="ellipse">
                <a:avLst/>
              </a:prstGeom>
              <a:noFill/>
              <a:ln w="9525">
                <a:solidFill>
                  <a:srgbClr val="000000"/>
                </a:solidFill>
                <a:round/>
                <a:headEnd/>
                <a:tailEnd/>
              </a:ln>
            </p:spPr>
            <p:txBody>
              <a:bodyPr/>
              <a:lstStyle/>
              <a:p>
                <a:endParaRPr lang="fr-FR"/>
              </a:p>
            </p:txBody>
          </p:sp>
          <p:sp>
            <p:nvSpPr>
              <p:cNvPr id="1107" name="Line 483"/>
              <p:cNvSpPr>
                <a:spLocks noChangeAspect="1" noChangeShapeType="1"/>
              </p:cNvSpPr>
              <p:nvPr/>
            </p:nvSpPr>
            <p:spPr bwMode="auto">
              <a:xfrm>
                <a:off x="2484" y="7083"/>
                <a:ext cx="30" cy="1"/>
              </a:xfrm>
              <a:prstGeom prst="line">
                <a:avLst/>
              </a:prstGeom>
              <a:noFill/>
              <a:ln w="9525">
                <a:solidFill>
                  <a:srgbClr val="000000"/>
                </a:solidFill>
                <a:round/>
                <a:headEnd/>
                <a:tailEnd/>
              </a:ln>
            </p:spPr>
            <p:txBody>
              <a:bodyPr/>
              <a:lstStyle/>
              <a:p>
                <a:endParaRPr lang="fr-FR"/>
              </a:p>
            </p:txBody>
          </p:sp>
          <p:sp>
            <p:nvSpPr>
              <p:cNvPr id="1108" name="Line 484"/>
              <p:cNvSpPr>
                <a:spLocks noChangeAspect="1" noChangeShapeType="1"/>
              </p:cNvSpPr>
              <p:nvPr/>
            </p:nvSpPr>
            <p:spPr bwMode="auto">
              <a:xfrm flipV="1">
                <a:off x="2484" y="7053"/>
                <a:ext cx="1" cy="30"/>
              </a:xfrm>
              <a:prstGeom prst="line">
                <a:avLst/>
              </a:prstGeom>
              <a:noFill/>
              <a:ln w="9525">
                <a:solidFill>
                  <a:srgbClr val="000000"/>
                </a:solidFill>
                <a:round/>
                <a:headEnd/>
                <a:tailEnd/>
              </a:ln>
            </p:spPr>
            <p:txBody>
              <a:bodyPr/>
              <a:lstStyle/>
              <a:p>
                <a:endParaRPr lang="fr-FR"/>
              </a:p>
            </p:txBody>
          </p:sp>
          <p:sp>
            <p:nvSpPr>
              <p:cNvPr id="1109" name="Line 485"/>
              <p:cNvSpPr>
                <a:spLocks noChangeAspect="1" noChangeShapeType="1"/>
              </p:cNvSpPr>
              <p:nvPr/>
            </p:nvSpPr>
            <p:spPr bwMode="auto">
              <a:xfrm>
                <a:off x="2454" y="7023"/>
                <a:ext cx="30" cy="15"/>
              </a:xfrm>
              <a:prstGeom prst="line">
                <a:avLst/>
              </a:prstGeom>
              <a:noFill/>
              <a:ln w="9525">
                <a:solidFill>
                  <a:srgbClr val="000000"/>
                </a:solidFill>
                <a:round/>
                <a:headEnd/>
                <a:tailEnd/>
              </a:ln>
            </p:spPr>
            <p:txBody>
              <a:bodyPr/>
              <a:lstStyle/>
              <a:p>
                <a:endParaRPr lang="fr-FR"/>
              </a:p>
            </p:txBody>
          </p:sp>
          <p:sp>
            <p:nvSpPr>
              <p:cNvPr id="1110" name="Line 486"/>
              <p:cNvSpPr>
                <a:spLocks noChangeAspect="1" noChangeShapeType="1"/>
              </p:cNvSpPr>
              <p:nvPr/>
            </p:nvSpPr>
            <p:spPr bwMode="auto">
              <a:xfrm flipV="1">
                <a:off x="2454" y="6994"/>
                <a:ext cx="15" cy="29"/>
              </a:xfrm>
              <a:prstGeom prst="line">
                <a:avLst/>
              </a:prstGeom>
              <a:noFill/>
              <a:ln w="9525">
                <a:solidFill>
                  <a:srgbClr val="000000"/>
                </a:solidFill>
                <a:round/>
                <a:headEnd/>
                <a:tailEnd/>
              </a:ln>
            </p:spPr>
            <p:txBody>
              <a:bodyPr/>
              <a:lstStyle/>
              <a:p>
                <a:endParaRPr lang="fr-FR"/>
              </a:p>
            </p:txBody>
          </p:sp>
          <p:sp>
            <p:nvSpPr>
              <p:cNvPr id="1111" name="Line 487"/>
              <p:cNvSpPr>
                <a:spLocks noChangeAspect="1" noChangeShapeType="1"/>
              </p:cNvSpPr>
              <p:nvPr/>
            </p:nvSpPr>
            <p:spPr bwMode="auto">
              <a:xfrm>
                <a:off x="2424" y="6979"/>
                <a:ext cx="30" cy="15"/>
              </a:xfrm>
              <a:prstGeom prst="line">
                <a:avLst/>
              </a:prstGeom>
              <a:noFill/>
              <a:ln w="9525">
                <a:solidFill>
                  <a:srgbClr val="000000"/>
                </a:solidFill>
                <a:round/>
                <a:headEnd/>
                <a:tailEnd/>
              </a:ln>
            </p:spPr>
            <p:txBody>
              <a:bodyPr/>
              <a:lstStyle/>
              <a:p>
                <a:endParaRPr lang="fr-FR"/>
              </a:p>
            </p:txBody>
          </p:sp>
          <p:sp>
            <p:nvSpPr>
              <p:cNvPr id="1112" name="Line 488"/>
              <p:cNvSpPr>
                <a:spLocks noChangeAspect="1" noChangeShapeType="1"/>
              </p:cNvSpPr>
              <p:nvPr/>
            </p:nvSpPr>
            <p:spPr bwMode="auto">
              <a:xfrm flipV="1">
                <a:off x="2439" y="6949"/>
                <a:ext cx="1" cy="30"/>
              </a:xfrm>
              <a:prstGeom prst="line">
                <a:avLst/>
              </a:prstGeom>
              <a:noFill/>
              <a:ln w="9525">
                <a:solidFill>
                  <a:srgbClr val="000000"/>
                </a:solidFill>
                <a:round/>
                <a:headEnd/>
                <a:tailEnd/>
              </a:ln>
            </p:spPr>
            <p:txBody>
              <a:bodyPr/>
              <a:lstStyle/>
              <a:p>
                <a:endParaRPr lang="fr-FR"/>
              </a:p>
            </p:txBody>
          </p:sp>
        </p:grpSp>
        <p:grpSp>
          <p:nvGrpSpPr>
            <p:cNvPr id="27" name="Group 489"/>
            <p:cNvGrpSpPr>
              <a:grpSpLocks noChangeAspect="1"/>
            </p:cNvGrpSpPr>
            <p:nvPr/>
          </p:nvGrpSpPr>
          <p:grpSpPr bwMode="auto">
            <a:xfrm>
              <a:off x="656" y="2429"/>
              <a:ext cx="174" cy="203"/>
              <a:chOff x="2664" y="7502"/>
              <a:chExt cx="435" cy="433"/>
            </a:xfrm>
          </p:grpSpPr>
          <p:sp>
            <p:nvSpPr>
              <p:cNvPr id="921" name="Freeform 490"/>
              <p:cNvSpPr>
                <a:spLocks noChangeAspect="1"/>
              </p:cNvSpPr>
              <p:nvPr/>
            </p:nvSpPr>
            <p:spPr bwMode="auto">
              <a:xfrm>
                <a:off x="2889" y="7711"/>
                <a:ext cx="15" cy="15"/>
              </a:xfrm>
              <a:custGeom>
                <a:avLst/>
                <a:gdLst/>
                <a:ahLst/>
                <a:cxnLst>
                  <a:cxn ang="0">
                    <a:pos x="15" y="15"/>
                  </a:cxn>
                  <a:cxn ang="0">
                    <a:pos x="0" y="15"/>
                  </a:cxn>
                  <a:cxn ang="0">
                    <a:pos x="0" y="0"/>
                  </a:cxn>
                  <a:cxn ang="0">
                    <a:pos x="15" y="0"/>
                  </a:cxn>
                  <a:cxn ang="0">
                    <a:pos x="15" y="0"/>
                  </a:cxn>
                  <a:cxn ang="0">
                    <a:pos x="15" y="0"/>
                  </a:cxn>
                  <a:cxn ang="0">
                    <a:pos x="15" y="15"/>
                  </a:cxn>
                  <a:cxn ang="0">
                    <a:pos x="15" y="15"/>
                  </a:cxn>
                </a:cxnLst>
                <a:rect l="0" t="0" r="r" b="b"/>
                <a:pathLst>
                  <a:path w="15" h="15">
                    <a:moveTo>
                      <a:pt x="15" y="15"/>
                    </a:moveTo>
                    <a:lnTo>
                      <a:pt x="0" y="15"/>
                    </a:lnTo>
                    <a:lnTo>
                      <a:pt x="0" y="0"/>
                    </a:lnTo>
                    <a:lnTo>
                      <a:pt x="15" y="0"/>
                    </a:lnTo>
                    <a:lnTo>
                      <a:pt x="15" y="0"/>
                    </a:lnTo>
                    <a:lnTo>
                      <a:pt x="15" y="0"/>
                    </a:lnTo>
                    <a:lnTo>
                      <a:pt x="15" y="15"/>
                    </a:lnTo>
                    <a:lnTo>
                      <a:pt x="15" y="15"/>
                    </a:lnTo>
                    <a:close/>
                  </a:path>
                </a:pathLst>
              </a:custGeom>
              <a:solidFill>
                <a:srgbClr val="000000"/>
              </a:solidFill>
              <a:ln w="9525">
                <a:noFill/>
                <a:round/>
                <a:headEnd/>
                <a:tailEnd/>
              </a:ln>
            </p:spPr>
            <p:txBody>
              <a:bodyPr/>
              <a:lstStyle/>
              <a:p>
                <a:endParaRPr lang="fr-FR"/>
              </a:p>
            </p:txBody>
          </p:sp>
          <p:sp>
            <p:nvSpPr>
              <p:cNvPr id="922" name="Freeform 491"/>
              <p:cNvSpPr>
                <a:spLocks noChangeAspect="1"/>
              </p:cNvSpPr>
              <p:nvPr/>
            </p:nvSpPr>
            <p:spPr bwMode="auto">
              <a:xfrm>
                <a:off x="2889" y="7711"/>
                <a:ext cx="15" cy="15"/>
              </a:xfrm>
              <a:custGeom>
                <a:avLst/>
                <a:gdLst/>
                <a:ahLst/>
                <a:cxnLst>
                  <a:cxn ang="0">
                    <a:pos x="15" y="15"/>
                  </a:cxn>
                  <a:cxn ang="0">
                    <a:pos x="0" y="15"/>
                  </a:cxn>
                  <a:cxn ang="0">
                    <a:pos x="0" y="0"/>
                  </a:cxn>
                  <a:cxn ang="0">
                    <a:pos x="15" y="0"/>
                  </a:cxn>
                  <a:cxn ang="0">
                    <a:pos x="15" y="0"/>
                  </a:cxn>
                  <a:cxn ang="0">
                    <a:pos x="15" y="0"/>
                  </a:cxn>
                  <a:cxn ang="0">
                    <a:pos x="15" y="15"/>
                  </a:cxn>
                  <a:cxn ang="0">
                    <a:pos x="15" y="15"/>
                  </a:cxn>
                </a:cxnLst>
                <a:rect l="0" t="0" r="r" b="b"/>
                <a:pathLst>
                  <a:path w="15" h="15">
                    <a:moveTo>
                      <a:pt x="15" y="15"/>
                    </a:moveTo>
                    <a:lnTo>
                      <a:pt x="0" y="15"/>
                    </a:lnTo>
                    <a:lnTo>
                      <a:pt x="0" y="0"/>
                    </a:lnTo>
                    <a:lnTo>
                      <a:pt x="15" y="0"/>
                    </a:lnTo>
                    <a:lnTo>
                      <a:pt x="15" y="0"/>
                    </a:lnTo>
                    <a:lnTo>
                      <a:pt x="15"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923" name="Line 492"/>
              <p:cNvSpPr>
                <a:spLocks noChangeAspect="1" noChangeShapeType="1"/>
              </p:cNvSpPr>
              <p:nvPr/>
            </p:nvSpPr>
            <p:spPr bwMode="auto">
              <a:xfrm flipV="1">
                <a:off x="2934" y="7711"/>
                <a:ext cx="15" cy="15"/>
              </a:xfrm>
              <a:prstGeom prst="line">
                <a:avLst/>
              </a:prstGeom>
              <a:noFill/>
              <a:ln w="9525">
                <a:solidFill>
                  <a:srgbClr val="000000"/>
                </a:solidFill>
                <a:round/>
                <a:headEnd/>
                <a:tailEnd/>
              </a:ln>
            </p:spPr>
            <p:txBody>
              <a:bodyPr/>
              <a:lstStyle/>
              <a:p>
                <a:endParaRPr lang="fr-FR"/>
              </a:p>
            </p:txBody>
          </p:sp>
          <p:sp>
            <p:nvSpPr>
              <p:cNvPr id="924" name="Line 493"/>
              <p:cNvSpPr>
                <a:spLocks noChangeAspect="1" noChangeShapeType="1"/>
              </p:cNvSpPr>
              <p:nvPr/>
            </p:nvSpPr>
            <p:spPr bwMode="auto">
              <a:xfrm>
                <a:off x="2949" y="7711"/>
                <a:ext cx="30" cy="15"/>
              </a:xfrm>
              <a:prstGeom prst="line">
                <a:avLst/>
              </a:prstGeom>
              <a:noFill/>
              <a:ln w="9525">
                <a:solidFill>
                  <a:srgbClr val="000000"/>
                </a:solidFill>
                <a:round/>
                <a:headEnd/>
                <a:tailEnd/>
              </a:ln>
            </p:spPr>
            <p:txBody>
              <a:bodyPr/>
              <a:lstStyle/>
              <a:p>
                <a:endParaRPr lang="fr-FR"/>
              </a:p>
            </p:txBody>
          </p:sp>
          <p:sp>
            <p:nvSpPr>
              <p:cNvPr id="925" name="Line 494"/>
              <p:cNvSpPr>
                <a:spLocks noChangeAspect="1" noChangeShapeType="1"/>
              </p:cNvSpPr>
              <p:nvPr/>
            </p:nvSpPr>
            <p:spPr bwMode="auto">
              <a:xfrm flipV="1">
                <a:off x="2979" y="7711"/>
                <a:ext cx="30" cy="15"/>
              </a:xfrm>
              <a:prstGeom prst="line">
                <a:avLst/>
              </a:prstGeom>
              <a:noFill/>
              <a:ln w="9525">
                <a:solidFill>
                  <a:srgbClr val="000000"/>
                </a:solidFill>
                <a:round/>
                <a:headEnd/>
                <a:tailEnd/>
              </a:ln>
            </p:spPr>
            <p:txBody>
              <a:bodyPr/>
              <a:lstStyle/>
              <a:p>
                <a:endParaRPr lang="fr-FR"/>
              </a:p>
            </p:txBody>
          </p:sp>
          <p:sp>
            <p:nvSpPr>
              <p:cNvPr id="926" name="Line 495"/>
              <p:cNvSpPr>
                <a:spLocks noChangeAspect="1" noChangeShapeType="1"/>
              </p:cNvSpPr>
              <p:nvPr/>
            </p:nvSpPr>
            <p:spPr bwMode="auto">
              <a:xfrm>
                <a:off x="3009" y="7711"/>
                <a:ext cx="30" cy="15"/>
              </a:xfrm>
              <a:prstGeom prst="line">
                <a:avLst/>
              </a:prstGeom>
              <a:noFill/>
              <a:ln w="9525">
                <a:solidFill>
                  <a:srgbClr val="000000"/>
                </a:solidFill>
                <a:round/>
                <a:headEnd/>
                <a:tailEnd/>
              </a:ln>
            </p:spPr>
            <p:txBody>
              <a:bodyPr/>
              <a:lstStyle/>
              <a:p>
                <a:endParaRPr lang="fr-FR"/>
              </a:p>
            </p:txBody>
          </p:sp>
          <p:sp>
            <p:nvSpPr>
              <p:cNvPr id="927" name="Line 496"/>
              <p:cNvSpPr>
                <a:spLocks noChangeAspect="1" noChangeShapeType="1"/>
              </p:cNvSpPr>
              <p:nvPr/>
            </p:nvSpPr>
            <p:spPr bwMode="auto">
              <a:xfrm flipV="1">
                <a:off x="3039" y="7711"/>
                <a:ext cx="30" cy="15"/>
              </a:xfrm>
              <a:prstGeom prst="line">
                <a:avLst/>
              </a:prstGeom>
              <a:noFill/>
              <a:ln w="9525">
                <a:solidFill>
                  <a:srgbClr val="000000"/>
                </a:solidFill>
                <a:round/>
                <a:headEnd/>
                <a:tailEnd/>
              </a:ln>
            </p:spPr>
            <p:txBody>
              <a:bodyPr/>
              <a:lstStyle/>
              <a:p>
                <a:endParaRPr lang="fr-FR"/>
              </a:p>
            </p:txBody>
          </p:sp>
          <p:sp>
            <p:nvSpPr>
              <p:cNvPr id="928" name="Line 497"/>
              <p:cNvSpPr>
                <a:spLocks noChangeAspect="1" noChangeShapeType="1"/>
              </p:cNvSpPr>
              <p:nvPr/>
            </p:nvSpPr>
            <p:spPr bwMode="auto">
              <a:xfrm>
                <a:off x="3069" y="7711"/>
                <a:ext cx="30" cy="15"/>
              </a:xfrm>
              <a:prstGeom prst="line">
                <a:avLst/>
              </a:prstGeom>
              <a:noFill/>
              <a:ln w="9525">
                <a:solidFill>
                  <a:srgbClr val="000000"/>
                </a:solidFill>
                <a:round/>
                <a:headEnd/>
                <a:tailEnd/>
              </a:ln>
            </p:spPr>
            <p:txBody>
              <a:bodyPr/>
              <a:lstStyle/>
              <a:p>
                <a:endParaRPr lang="fr-FR"/>
              </a:p>
            </p:txBody>
          </p:sp>
          <p:sp>
            <p:nvSpPr>
              <p:cNvPr id="929" name="Freeform 498"/>
              <p:cNvSpPr>
                <a:spLocks noChangeAspect="1"/>
              </p:cNvSpPr>
              <p:nvPr/>
            </p:nvSpPr>
            <p:spPr bwMode="auto">
              <a:xfrm>
                <a:off x="2859" y="7741"/>
                <a:ext cx="15" cy="15"/>
              </a:xfrm>
              <a:custGeom>
                <a:avLst/>
                <a:gdLst/>
                <a:ahLst/>
                <a:cxnLst>
                  <a:cxn ang="0">
                    <a:pos x="0" y="0"/>
                  </a:cxn>
                  <a:cxn ang="0">
                    <a:pos x="0" y="0"/>
                  </a:cxn>
                  <a:cxn ang="0">
                    <a:pos x="15" y="0"/>
                  </a:cxn>
                  <a:cxn ang="0">
                    <a:pos x="15" y="0"/>
                  </a:cxn>
                  <a:cxn ang="0">
                    <a:pos x="15" y="0"/>
                  </a:cxn>
                  <a:cxn ang="0">
                    <a:pos x="15" y="15"/>
                  </a:cxn>
                  <a:cxn ang="0">
                    <a:pos x="15" y="15"/>
                  </a:cxn>
                  <a:cxn ang="0">
                    <a:pos x="0" y="15"/>
                  </a:cxn>
                  <a:cxn ang="0">
                    <a:pos x="0" y="0"/>
                  </a:cxn>
                </a:cxnLst>
                <a:rect l="0" t="0" r="r" b="b"/>
                <a:pathLst>
                  <a:path w="15" h="15">
                    <a:moveTo>
                      <a:pt x="0" y="0"/>
                    </a:moveTo>
                    <a:lnTo>
                      <a:pt x="0" y="0"/>
                    </a:lnTo>
                    <a:lnTo>
                      <a:pt x="15" y="0"/>
                    </a:lnTo>
                    <a:lnTo>
                      <a:pt x="15" y="0"/>
                    </a:lnTo>
                    <a:lnTo>
                      <a:pt x="15" y="0"/>
                    </a:lnTo>
                    <a:lnTo>
                      <a:pt x="15" y="15"/>
                    </a:lnTo>
                    <a:lnTo>
                      <a:pt x="15" y="15"/>
                    </a:lnTo>
                    <a:lnTo>
                      <a:pt x="0" y="15"/>
                    </a:lnTo>
                    <a:lnTo>
                      <a:pt x="0" y="0"/>
                    </a:lnTo>
                    <a:close/>
                  </a:path>
                </a:pathLst>
              </a:custGeom>
              <a:solidFill>
                <a:srgbClr val="000000"/>
              </a:solidFill>
              <a:ln w="9525">
                <a:noFill/>
                <a:round/>
                <a:headEnd/>
                <a:tailEnd/>
              </a:ln>
            </p:spPr>
            <p:txBody>
              <a:bodyPr/>
              <a:lstStyle/>
              <a:p>
                <a:endParaRPr lang="fr-FR"/>
              </a:p>
            </p:txBody>
          </p:sp>
          <p:sp>
            <p:nvSpPr>
              <p:cNvPr id="930" name="Freeform 499"/>
              <p:cNvSpPr>
                <a:spLocks noChangeAspect="1"/>
              </p:cNvSpPr>
              <p:nvPr/>
            </p:nvSpPr>
            <p:spPr bwMode="auto">
              <a:xfrm>
                <a:off x="2859" y="7741"/>
                <a:ext cx="15" cy="15"/>
              </a:xfrm>
              <a:custGeom>
                <a:avLst/>
                <a:gdLst/>
                <a:ahLst/>
                <a:cxnLst>
                  <a:cxn ang="0">
                    <a:pos x="0" y="0"/>
                  </a:cxn>
                  <a:cxn ang="0">
                    <a:pos x="0" y="0"/>
                  </a:cxn>
                  <a:cxn ang="0">
                    <a:pos x="15" y="0"/>
                  </a:cxn>
                  <a:cxn ang="0">
                    <a:pos x="15" y="0"/>
                  </a:cxn>
                  <a:cxn ang="0">
                    <a:pos x="15" y="0"/>
                  </a:cxn>
                  <a:cxn ang="0">
                    <a:pos x="15" y="15"/>
                  </a:cxn>
                  <a:cxn ang="0">
                    <a:pos x="15" y="15"/>
                  </a:cxn>
                  <a:cxn ang="0">
                    <a:pos x="0" y="15"/>
                  </a:cxn>
                  <a:cxn ang="0">
                    <a:pos x="0" y="0"/>
                  </a:cxn>
                </a:cxnLst>
                <a:rect l="0" t="0" r="r" b="b"/>
                <a:pathLst>
                  <a:path w="15" h="15">
                    <a:moveTo>
                      <a:pt x="0" y="0"/>
                    </a:moveTo>
                    <a:lnTo>
                      <a:pt x="0" y="0"/>
                    </a:lnTo>
                    <a:lnTo>
                      <a:pt x="15" y="0"/>
                    </a:lnTo>
                    <a:lnTo>
                      <a:pt x="15" y="0"/>
                    </a:lnTo>
                    <a:lnTo>
                      <a:pt x="15" y="0"/>
                    </a:lnTo>
                    <a:lnTo>
                      <a:pt x="15" y="15"/>
                    </a:lnTo>
                    <a:lnTo>
                      <a:pt x="15"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931" name="Line 500"/>
              <p:cNvSpPr>
                <a:spLocks noChangeAspect="1" noChangeShapeType="1"/>
              </p:cNvSpPr>
              <p:nvPr/>
            </p:nvSpPr>
            <p:spPr bwMode="auto">
              <a:xfrm>
                <a:off x="2874" y="7771"/>
                <a:ext cx="15" cy="15"/>
              </a:xfrm>
              <a:prstGeom prst="line">
                <a:avLst/>
              </a:prstGeom>
              <a:noFill/>
              <a:ln w="9525">
                <a:solidFill>
                  <a:srgbClr val="000000"/>
                </a:solidFill>
                <a:round/>
                <a:headEnd/>
                <a:tailEnd/>
              </a:ln>
            </p:spPr>
            <p:txBody>
              <a:bodyPr/>
              <a:lstStyle/>
              <a:p>
                <a:endParaRPr lang="fr-FR"/>
              </a:p>
            </p:txBody>
          </p:sp>
          <p:sp>
            <p:nvSpPr>
              <p:cNvPr id="932" name="Line 501"/>
              <p:cNvSpPr>
                <a:spLocks noChangeAspect="1" noChangeShapeType="1"/>
              </p:cNvSpPr>
              <p:nvPr/>
            </p:nvSpPr>
            <p:spPr bwMode="auto">
              <a:xfrm flipV="1">
                <a:off x="2874" y="7786"/>
                <a:ext cx="15" cy="30"/>
              </a:xfrm>
              <a:prstGeom prst="line">
                <a:avLst/>
              </a:prstGeom>
              <a:noFill/>
              <a:ln w="9525">
                <a:solidFill>
                  <a:srgbClr val="000000"/>
                </a:solidFill>
                <a:round/>
                <a:headEnd/>
                <a:tailEnd/>
              </a:ln>
            </p:spPr>
            <p:txBody>
              <a:bodyPr/>
              <a:lstStyle/>
              <a:p>
                <a:endParaRPr lang="fr-FR"/>
              </a:p>
            </p:txBody>
          </p:sp>
          <p:sp>
            <p:nvSpPr>
              <p:cNvPr id="933" name="Line 502"/>
              <p:cNvSpPr>
                <a:spLocks noChangeAspect="1" noChangeShapeType="1"/>
              </p:cNvSpPr>
              <p:nvPr/>
            </p:nvSpPr>
            <p:spPr bwMode="auto">
              <a:xfrm>
                <a:off x="2874" y="7816"/>
                <a:ext cx="15" cy="29"/>
              </a:xfrm>
              <a:prstGeom prst="line">
                <a:avLst/>
              </a:prstGeom>
              <a:noFill/>
              <a:ln w="9525">
                <a:solidFill>
                  <a:srgbClr val="000000"/>
                </a:solidFill>
                <a:round/>
                <a:headEnd/>
                <a:tailEnd/>
              </a:ln>
            </p:spPr>
            <p:txBody>
              <a:bodyPr/>
              <a:lstStyle/>
              <a:p>
                <a:endParaRPr lang="fr-FR"/>
              </a:p>
            </p:txBody>
          </p:sp>
          <p:sp>
            <p:nvSpPr>
              <p:cNvPr id="934" name="Line 503"/>
              <p:cNvSpPr>
                <a:spLocks noChangeAspect="1" noChangeShapeType="1"/>
              </p:cNvSpPr>
              <p:nvPr/>
            </p:nvSpPr>
            <p:spPr bwMode="auto">
              <a:xfrm flipV="1">
                <a:off x="2874" y="7845"/>
                <a:ext cx="15" cy="30"/>
              </a:xfrm>
              <a:prstGeom prst="line">
                <a:avLst/>
              </a:prstGeom>
              <a:noFill/>
              <a:ln w="9525">
                <a:solidFill>
                  <a:srgbClr val="000000"/>
                </a:solidFill>
                <a:round/>
                <a:headEnd/>
                <a:tailEnd/>
              </a:ln>
            </p:spPr>
            <p:txBody>
              <a:bodyPr/>
              <a:lstStyle/>
              <a:p>
                <a:endParaRPr lang="fr-FR"/>
              </a:p>
            </p:txBody>
          </p:sp>
          <p:sp>
            <p:nvSpPr>
              <p:cNvPr id="935" name="Line 504"/>
              <p:cNvSpPr>
                <a:spLocks noChangeAspect="1" noChangeShapeType="1"/>
              </p:cNvSpPr>
              <p:nvPr/>
            </p:nvSpPr>
            <p:spPr bwMode="auto">
              <a:xfrm>
                <a:off x="2874" y="7875"/>
                <a:ext cx="15" cy="30"/>
              </a:xfrm>
              <a:prstGeom prst="line">
                <a:avLst/>
              </a:prstGeom>
              <a:noFill/>
              <a:ln w="9525">
                <a:solidFill>
                  <a:srgbClr val="000000"/>
                </a:solidFill>
                <a:round/>
                <a:headEnd/>
                <a:tailEnd/>
              </a:ln>
            </p:spPr>
            <p:txBody>
              <a:bodyPr/>
              <a:lstStyle/>
              <a:p>
                <a:endParaRPr lang="fr-FR"/>
              </a:p>
            </p:txBody>
          </p:sp>
          <p:sp>
            <p:nvSpPr>
              <p:cNvPr id="936" name="Line 505"/>
              <p:cNvSpPr>
                <a:spLocks noChangeAspect="1" noChangeShapeType="1"/>
              </p:cNvSpPr>
              <p:nvPr/>
            </p:nvSpPr>
            <p:spPr bwMode="auto">
              <a:xfrm flipV="1">
                <a:off x="2859" y="7905"/>
                <a:ext cx="15" cy="30"/>
              </a:xfrm>
              <a:prstGeom prst="line">
                <a:avLst/>
              </a:prstGeom>
              <a:noFill/>
              <a:ln w="9525">
                <a:solidFill>
                  <a:srgbClr val="000000"/>
                </a:solidFill>
                <a:round/>
                <a:headEnd/>
                <a:tailEnd/>
              </a:ln>
            </p:spPr>
            <p:txBody>
              <a:bodyPr/>
              <a:lstStyle/>
              <a:p>
                <a:endParaRPr lang="fr-FR"/>
              </a:p>
            </p:txBody>
          </p:sp>
          <p:sp>
            <p:nvSpPr>
              <p:cNvPr id="937" name="Freeform 506"/>
              <p:cNvSpPr>
                <a:spLocks noChangeAspect="1"/>
              </p:cNvSpPr>
              <p:nvPr/>
            </p:nvSpPr>
            <p:spPr bwMode="auto">
              <a:xfrm>
                <a:off x="2829" y="7681"/>
                <a:ext cx="15" cy="15"/>
              </a:xfrm>
              <a:custGeom>
                <a:avLst/>
                <a:gdLst/>
                <a:ahLst/>
                <a:cxnLst>
                  <a:cxn ang="0">
                    <a:pos x="15" y="0"/>
                  </a:cxn>
                  <a:cxn ang="0">
                    <a:pos x="15" y="15"/>
                  </a:cxn>
                  <a:cxn ang="0">
                    <a:pos x="15" y="15"/>
                  </a:cxn>
                  <a:cxn ang="0">
                    <a:pos x="15" y="15"/>
                  </a:cxn>
                  <a:cxn ang="0">
                    <a:pos x="15" y="15"/>
                  </a:cxn>
                  <a:cxn ang="0">
                    <a:pos x="0" y="15"/>
                  </a:cxn>
                  <a:cxn ang="0">
                    <a:pos x="0" y="15"/>
                  </a:cxn>
                  <a:cxn ang="0">
                    <a:pos x="0" y="0"/>
                  </a:cxn>
                  <a:cxn ang="0">
                    <a:pos x="15" y="0"/>
                  </a:cxn>
                </a:cxnLst>
                <a:rect l="0" t="0" r="r" b="b"/>
                <a:pathLst>
                  <a:path w="15" h="15">
                    <a:moveTo>
                      <a:pt x="15" y="0"/>
                    </a:moveTo>
                    <a:lnTo>
                      <a:pt x="15" y="15"/>
                    </a:lnTo>
                    <a:lnTo>
                      <a:pt x="15" y="15"/>
                    </a:lnTo>
                    <a:lnTo>
                      <a:pt x="15" y="15"/>
                    </a:lnTo>
                    <a:lnTo>
                      <a:pt x="15" y="15"/>
                    </a:lnTo>
                    <a:lnTo>
                      <a:pt x="0" y="15"/>
                    </a:lnTo>
                    <a:lnTo>
                      <a:pt x="0" y="15"/>
                    </a:lnTo>
                    <a:lnTo>
                      <a:pt x="0" y="0"/>
                    </a:lnTo>
                    <a:lnTo>
                      <a:pt x="15" y="0"/>
                    </a:lnTo>
                    <a:close/>
                  </a:path>
                </a:pathLst>
              </a:custGeom>
              <a:solidFill>
                <a:srgbClr val="000000"/>
              </a:solidFill>
              <a:ln w="9525">
                <a:noFill/>
                <a:round/>
                <a:headEnd/>
                <a:tailEnd/>
              </a:ln>
            </p:spPr>
            <p:txBody>
              <a:bodyPr/>
              <a:lstStyle/>
              <a:p>
                <a:endParaRPr lang="fr-FR"/>
              </a:p>
            </p:txBody>
          </p:sp>
          <p:sp>
            <p:nvSpPr>
              <p:cNvPr id="938" name="Freeform 507"/>
              <p:cNvSpPr>
                <a:spLocks noChangeAspect="1"/>
              </p:cNvSpPr>
              <p:nvPr/>
            </p:nvSpPr>
            <p:spPr bwMode="auto">
              <a:xfrm>
                <a:off x="2829" y="7681"/>
                <a:ext cx="15" cy="15"/>
              </a:xfrm>
              <a:custGeom>
                <a:avLst/>
                <a:gdLst/>
                <a:ahLst/>
                <a:cxnLst>
                  <a:cxn ang="0">
                    <a:pos x="15" y="0"/>
                  </a:cxn>
                  <a:cxn ang="0">
                    <a:pos x="15" y="15"/>
                  </a:cxn>
                  <a:cxn ang="0">
                    <a:pos x="15" y="15"/>
                  </a:cxn>
                  <a:cxn ang="0">
                    <a:pos x="15" y="15"/>
                  </a:cxn>
                  <a:cxn ang="0">
                    <a:pos x="15" y="15"/>
                  </a:cxn>
                  <a:cxn ang="0">
                    <a:pos x="0" y="15"/>
                  </a:cxn>
                  <a:cxn ang="0">
                    <a:pos x="0" y="15"/>
                  </a:cxn>
                  <a:cxn ang="0">
                    <a:pos x="0" y="0"/>
                  </a:cxn>
                  <a:cxn ang="0">
                    <a:pos x="15" y="0"/>
                  </a:cxn>
                </a:cxnLst>
                <a:rect l="0" t="0" r="r" b="b"/>
                <a:pathLst>
                  <a:path w="15" h="15">
                    <a:moveTo>
                      <a:pt x="15" y="0"/>
                    </a:moveTo>
                    <a:lnTo>
                      <a:pt x="15" y="15"/>
                    </a:lnTo>
                    <a:lnTo>
                      <a:pt x="15" y="15"/>
                    </a:lnTo>
                    <a:lnTo>
                      <a:pt x="15" y="15"/>
                    </a:lnTo>
                    <a:lnTo>
                      <a:pt x="15" y="15"/>
                    </a:lnTo>
                    <a:lnTo>
                      <a:pt x="0" y="15"/>
                    </a:lnTo>
                    <a:lnTo>
                      <a:pt x="0" y="15"/>
                    </a:lnTo>
                    <a:lnTo>
                      <a:pt x="0" y="0"/>
                    </a:lnTo>
                    <a:lnTo>
                      <a:pt x="15" y="0"/>
                    </a:lnTo>
                  </a:path>
                </a:pathLst>
              </a:custGeom>
              <a:noFill/>
              <a:ln w="9525">
                <a:solidFill>
                  <a:srgbClr val="000000"/>
                </a:solidFill>
                <a:prstDash val="solid"/>
                <a:round/>
                <a:headEnd/>
                <a:tailEnd/>
              </a:ln>
            </p:spPr>
            <p:txBody>
              <a:bodyPr/>
              <a:lstStyle/>
              <a:p>
                <a:endParaRPr lang="fr-FR"/>
              </a:p>
            </p:txBody>
          </p:sp>
          <p:sp>
            <p:nvSpPr>
              <p:cNvPr id="939" name="Line 508"/>
              <p:cNvSpPr>
                <a:spLocks noChangeAspect="1" noChangeShapeType="1"/>
              </p:cNvSpPr>
              <p:nvPr/>
            </p:nvSpPr>
            <p:spPr bwMode="auto">
              <a:xfrm>
                <a:off x="2799" y="7696"/>
                <a:ext cx="30" cy="1"/>
              </a:xfrm>
              <a:prstGeom prst="line">
                <a:avLst/>
              </a:prstGeom>
              <a:noFill/>
              <a:ln w="9525">
                <a:solidFill>
                  <a:srgbClr val="000000"/>
                </a:solidFill>
                <a:round/>
                <a:headEnd/>
                <a:tailEnd/>
              </a:ln>
            </p:spPr>
            <p:txBody>
              <a:bodyPr/>
              <a:lstStyle/>
              <a:p>
                <a:endParaRPr lang="fr-FR"/>
              </a:p>
            </p:txBody>
          </p:sp>
          <p:sp>
            <p:nvSpPr>
              <p:cNvPr id="940" name="Line 509"/>
              <p:cNvSpPr>
                <a:spLocks noChangeAspect="1" noChangeShapeType="1"/>
              </p:cNvSpPr>
              <p:nvPr/>
            </p:nvSpPr>
            <p:spPr bwMode="auto">
              <a:xfrm>
                <a:off x="2799" y="7666"/>
                <a:ext cx="1" cy="30"/>
              </a:xfrm>
              <a:prstGeom prst="line">
                <a:avLst/>
              </a:prstGeom>
              <a:noFill/>
              <a:ln w="9525">
                <a:solidFill>
                  <a:srgbClr val="000000"/>
                </a:solidFill>
                <a:round/>
                <a:headEnd/>
                <a:tailEnd/>
              </a:ln>
            </p:spPr>
            <p:txBody>
              <a:bodyPr/>
              <a:lstStyle/>
              <a:p>
                <a:endParaRPr lang="fr-FR"/>
              </a:p>
            </p:txBody>
          </p:sp>
          <p:sp>
            <p:nvSpPr>
              <p:cNvPr id="941" name="Line 510"/>
              <p:cNvSpPr>
                <a:spLocks noChangeAspect="1" noChangeShapeType="1"/>
              </p:cNvSpPr>
              <p:nvPr/>
            </p:nvSpPr>
            <p:spPr bwMode="auto">
              <a:xfrm>
                <a:off x="2754" y="7651"/>
                <a:ext cx="30" cy="15"/>
              </a:xfrm>
              <a:prstGeom prst="line">
                <a:avLst/>
              </a:prstGeom>
              <a:noFill/>
              <a:ln w="9525">
                <a:solidFill>
                  <a:srgbClr val="000000"/>
                </a:solidFill>
                <a:round/>
                <a:headEnd/>
                <a:tailEnd/>
              </a:ln>
            </p:spPr>
            <p:txBody>
              <a:bodyPr/>
              <a:lstStyle/>
              <a:p>
                <a:endParaRPr lang="fr-FR"/>
              </a:p>
            </p:txBody>
          </p:sp>
          <p:sp>
            <p:nvSpPr>
              <p:cNvPr id="942" name="Line 511"/>
              <p:cNvSpPr>
                <a:spLocks noChangeAspect="1" noChangeShapeType="1"/>
              </p:cNvSpPr>
              <p:nvPr/>
            </p:nvSpPr>
            <p:spPr bwMode="auto">
              <a:xfrm>
                <a:off x="2739" y="7636"/>
                <a:ext cx="15" cy="15"/>
              </a:xfrm>
              <a:prstGeom prst="line">
                <a:avLst/>
              </a:prstGeom>
              <a:noFill/>
              <a:ln w="9525">
                <a:solidFill>
                  <a:srgbClr val="000000"/>
                </a:solidFill>
                <a:round/>
                <a:headEnd/>
                <a:tailEnd/>
              </a:ln>
            </p:spPr>
            <p:txBody>
              <a:bodyPr/>
              <a:lstStyle/>
              <a:p>
                <a:endParaRPr lang="fr-FR"/>
              </a:p>
            </p:txBody>
          </p:sp>
          <p:sp>
            <p:nvSpPr>
              <p:cNvPr id="943" name="Line 512"/>
              <p:cNvSpPr>
                <a:spLocks noChangeAspect="1" noChangeShapeType="1"/>
              </p:cNvSpPr>
              <p:nvPr/>
            </p:nvSpPr>
            <p:spPr bwMode="auto">
              <a:xfrm>
                <a:off x="2709" y="7621"/>
                <a:ext cx="30" cy="15"/>
              </a:xfrm>
              <a:prstGeom prst="line">
                <a:avLst/>
              </a:prstGeom>
              <a:noFill/>
              <a:ln w="9525">
                <a:solidFill>
                  <a:srgbClr val="000000"/>
                </a:solidFill>
                <a:round/>
                <a:headEnd/>
                <a:tailEnd/>
              </a:ln>
            </p:spPr>
            <p:txBody>
              <a:bodyPr/>
              <a:lstStyle/>
              <a:p>
                <a:endParaRPr lang="fr-FR"/>
              </a:p>
            </p:txBody>
          </p:sp>
          <p:sp>
            <p:nvSpPr>
              <p:cNvPr id="944" name="Line 513"/>
              <p:cNvSpPr>
                <a:spLocks noChangeAspect="1" noChangeShapeType="1"/>
              </p:cNvSpPr>
              <p:nvPr/>
            </p:nvSpPr>
            <p:spPr bwMode="auto">
              <a:xfrm>
                <a:off x="2694" y="7591"/>
                <a:ext cx="15" cy="30"/>
              </a:xfrm>
              <a:prstGeom prst="line">
                <a:avLst/>
              </a:prstGeom>
              <a:noFill/>
              <a:ln w="9525">
                <a:solidFill>
                  <a:srgbClr val="000000"/>
                </a:solidFill>
                <a:round/>
                <a:headEnd/>
                <a:tailEnd/>
              </a:ln>
            </p:spPr>
            <p:txBody>
              <a:bodyPr/>
              <a:lstStyle/>
              <a:p>
                <a:endParaRPr lang="fr-FR"/>
              </a:p>
            </p:txBody>
          </p:sp>
          <p:sp>
            <p:nvSpPr>
              <p:cNvPr id="945" name="Freeform 514"/>
              <p:cNvSpPr>
                <a:spLocks noChangeAspect="1"/>
              </p:cNvSpPr>
              <p:nvPr/>
            </p:nvSpPr>
            <p:spPr bwMode="auto">
              <a:xfrm>
                <a:off x="2829" y="7726"/>
                <a:ext cx="15" cy="15"/>
              </a:xfrm>
              <a:custGeom>
                <a:avLst/>
                <a:gdLst/>
                <a:ahLst/>
                <a:cxnLst>
                  <a:cxn ang="0">
                    <a:pos x="0" y="0"/>
                  </a:cxn>
                  <a:cxn ang="0">
                    <a:pos x="15" y="0"/>
                  </a:cxn>
                  <a:cxn ang="0">
                    <a:pos x="15" y="0"/>
                  </a:cxn>
                  <a:cxn ang="0">
                    <a:pos x="15" y="0"/>
                  </a:cxn>
                  <a:cxn ang="0">
                    <a:pos x="15" y="0"/>
                  </a:cxn>
                  <a:cxn ang="0">
                    <a:pos x="15" y="15"/>
                  </a:cxn>
                  <a:cxn ang="0">
                    <a:pos x="0" y="15"/>
                  </a:cxn>
                  <a:cxn ang="0">
                    <a:pos x="0" y="0"/>
                  </a:cxn>
                  <a:cxn ang="0">
                    <a:pos x="0" y="0"/>
                  </a:cxn>
                </a:cxnLst>
                <a:rect l="0" t="0" r="r" b="b"/>
                <a:pathLst>
                  <a:path w="15" h="15">
                    <a:moveTo>
                      <a:pt x="0" y="0"/>
                    </a:moveTo>
                    <a:lnTo>
                      <a:pt x="15" y="0"/>
                    </a:lnTo>
                    <a:lnTo>
                      <a:pt x="15" y="0"/>
                    </a:lnTo>
                    <a:lnTo>
                      <a:pt x="15" y="0"/>
                    </a:lnTo>
                    <a:lnTo>
                      <a:pt x="15" y="0"/>
                    </a:lnTo>
                    <a:lnTo>
                      <a:pt x="15" y="15"/>
                    </a:lnTo>
                    <a:lnTo>
                      <a:pt x="0" y="15"/>
                    </a:lnTo>
                    <a:lnTo>
                      <a:pt x="0" y="0"/>
                    </a:lnTo>
                    <a:lnTo>
                      <a:pt x="0" y="0"/>
                    </a:lnTo>
                    <a:close/>
                  </a:path>
                </a:pathLst>
              </a:custGeom>
              <a:solidFill>
                <a:srgbClr val="000000"/>
              </a:solidFill>
              <a:ln w="9525">
                <a:noFill/>
                <a:round/>
                <a:headEnd/>
                <a:tailEnd/>
              </a:ln>
            </p:spPr>
            <p:txBody>
              <a:bodyPr/>
              <a:lstStyle/>
              <a:p>
                <a:endParaRPr lang="fr-FR"/>
              </a:p>
            </p:txBody>
          </p:sp>
          <p:sp>
            <p:nvSpPr>
              <p:cNvPr id="946" name="Freeform 515"/>
              <p:cNvSpPr>
                <a:spLocks noChangeAspect="1"/>
              </p:cNvSpPr>
              <p:nvPr/>
            </p:nvSpPr>
            <p:spPr bwMode="auto">
              <a:xfrm>
                <a:off x="2829" y="7726"/>
                <a:ext cx="15" cy="15"/>
              </a:xfrm>
              <a:custGeom>
                <a:avLst/>
                <a:gdLst/>
                <a:ahLst/>
                <a:cxnLst>
                  <a:cxn ang="0">
                    <a:pos x="0" y="0"/>
                  </a:cxn>
                  <a:cxn ang="0">
                    <a:pos x="15" y="0"/>
                  </a:cxn>
                  <a:cxn ang="0">
                    <a:pos x="15" y="0"/>
                  </a:cxn>
                  <a:cxn ang="0">
                    <a:pos x="15" y="0"/>
                  </a:cxn>
                  <a:cxn ang="0">
                    <a:pos x="15" y="0"/>
                  </a:cxn>
                  <a:cxn ang="0">
                    <a:pos x="15" y="15"/>
                  </a:cxn>
                  <a:cxn ang="0">
                    <a:pos x="0" y="15"/>
                  </a:cxn>
                  <a:cxn ang="0">
                    <a:pos x="0" y="0"/>
                  </a:cxn>
                  <a:cxn ang="0">
                    <a:pos x="0" y="0"/>
                  </a:cxn>
                </a:cxnLst>
                <a:rect l="0" t="0" r="r" b="b"/>
                <a:pathLst>
                  <a:path w="15" h="15">
                    <a:moveTo>
                      <a:pt x="0" y="0"/>
                    </a:moveTo>
                    <a:lnTo>
                      <a:pt x="15" y="0"/>
                    </a:lnTo>
                    <a:lnTo>
                      <a:pt x="15" y="0"/>
                    </a:lnTo>
                    <a:lnTo>
                      <a:pt x="15" y="0"/>
                    </a:lnTo>
                    <a:lnTo>
                      <a:pt x="15" y="0"/>
                    </a:lnTo>
                    <a:lnTo>
                      <a:pt x="15" y="15"/>
                    </a:lnTo>
                    <a:lnTo>
                      <a:pt x="0" y="15"/>
                    </a:lnTo>
                    <a:lnTo>
                      <a:pt x="0" y="0"/>
                    </a:lnTo>
                    <a:lnTo>
                      <a:pt x="0" y="0"/>
                    </a:lnTo>
                  </a:path>
                </a:pathLst>
              </a:custGeom>
              <a:noFill/>
              <a:ln w="9525">
                <a:solidFill>
                  <a:srgbClr val="000000"/>
                </a:solidFill>
                <a:prstDash val="solid"/>
                <a:round/>
                <a:headEnd/>
                <a:tailEnd/>
              </a:ln>
            </p:spPr>
            <p:txBody>
              <a:bodyPr/>
              <a:lstStyle/>
              <a:p>
                <a:endParaRPr lang="fr-FR"/>
              </a:p>
            </p:txBody>
          </p:sp>
          <p:sp>
            <p:nvSpPr>
              <p:cNvPr id="947" name="Line 516"/>
              <p:cNvSpPr>
                <a:spLocks noChangeAspect="1" noChangeShapeType="1"/>
              </p:cNvSpPr>
              <p:nvPr/>
            </p:nvSpPr>
            <p:spPr bwMode="auto">
              <a:xfrm flipV="1">
                <a:off x="2814" y="7741"/>
                <a:ext cx="15" cy="30"/>
              </a:xfrm>
              <a:prstGeom prst="line">
                <a:avLst/>
              </a:prstGeom>
              <a:noFill/>
              <a:ln w="9525">
                <a:solidFill>
                  <a:srgbClr val="000000"/>
                </a:solidFill>
                <a:round/>
                <a:headEnd/>
                <a:tailEnd/>
              </a:ln>
            </p:spPr>
            <p:txBody>
              <a:bodyPr/>
              <a:lstStyle/>
              <a:p>
                <a:endParaRPr lang="fr-FR"/>
              </a:p>
            </p:txBody>
          </p:sp>
          <p:sp>
            <p:nvSpPr>
              <p:cNvPr id="948" name="Line 517"/>
              <p:cNvSpPr>
                <a:spLocks noChangeAspect="1" noChangeShapeType="1"/>
              </p:cNvSpPr>
              <p:nvPr/>
            </p:nvSpPr>
            <p:spPr bwMode="auto">
              <a:xfrm>
                <a:off x="2784" y="7756"/>
                <a:ext cx="30" cy="15"/>
              </a:xfrm>
              <a:prstGeom prst="line">
                <a:avLst/>
              </a:prstGeom>
              <a:noFill/>
              <a:ln w="9525">
                <a:solidFill>
                  <a:srgbClr val="000000"/>
                </a:solidFill>
                <a:round/>
                <a:headEnd/>
                <a:tailEnd/>
              </a:ln>
            </p:spPr>
            <p:txBody>
              <a:bodyPr/>
              <a:lstStyle/>
              <a:p>
                <a:endParaRPr lang="fr-FR"/>
              </a:p>
            </p:txBody>
          </p:sp>
          <p:sp>
            <p:nvSpPr>
              <p:cNvPr id="949" name="Line 518"/>
              <p:cNvSpPr>
                <a:spLocks noChangeAspect="1" noChangeShapeType="1"/>
              </p:cNvSpPr>
              <p:nvPr/>
            </p:nvSpPr>
            <p:spPr bwMode="auto">
              <a:xfrm flipV="1">
                <a:off x="2769" y="7771"/>
                <a:ext cx="15" cy="15"/>
              </a:xfrm>
              <a:prstGeom prst="line">
                <a:avLst/>
              </a:prstGeom>
              <a:noFill/>
              <a:ln w="9525">
                <a:solidFill>
                  <a:srgbClr val="000000"/>
                </a:solidFill>
                <a:round/>
                <a:headEnd/>
                <a:tailEnd/>
              </a:ln>
            </p:spPr>
            <p:txBody>
              <a:bodyPr/>
              <a:lstStyle/>
              <a:p>
                <a:endParaRPr lang="fr-FR"/>
              </a:p>
            </p:txBody>
          </p:sp>
          <p:sp>
            <p:nvSpPr>
              <p:cNvPr id="950" name="Line 519"/>
              <p:cNvSpPr>
                <a:spLocks noChangeAspect="1" noChangeShapeType="1"/>
              </p:cNvSpPr>
              <p:nvPr/>
            </p:nvSpPr>
            <p:spPr bwMode="auto">
              <a:xfrm>
                <a:off x="2739" y="7786"/>
                <a:ext cx="30" cy="1"/>
              </a:xfrm>
              <a:prstGeom prst="line">
                <a:avLst/>
              </a:prstGeom>
              <a:noFill/>
              <a:ln w="9525">
                <a:solidFill>
                  <a:srgbClr val="000000"/>
                </a:solidFill>
                <a:round/>
                <a:headEnd/>
                <a:tailEnd/>
              </a:ln>
            </p:spPr>
            <p:txBody>
              <a:bodyPr/>
              <a:lstStyle/>
              <a:p>
                <a:endParaRPr lang="fr-FR"/>
              </a:p>
            </p:txBody>
          </p:sp>
          <p:sp>
            <p:nvSpPr>
              <p:cNvPr id="951" name="Line 520"/>
              <p:cNvSpPr>
                <a:spLocks noChangeAspect="1" noChangeShapeType="1"/>
              </p:cNvSpPr>
              <p:nvPr/>
            </p:nvSpPr>
            <p:spPr bwMode="auto">
              <a:xfrm flipV="1">
                <a:off x="2709" y="7786"/>
                <a:ext cx="15" cy="30"/>
              </a:xfrm>
              <a:prstGeom prst="line">
                <a:avLst/>
              </a:prstGeom>
              <a:noFill/>
              <a:ln w="9525">
                <a:solidFill>
                  <a:srgbClr val="000000"/>
                </a:solidFill>
                <a:round/>
                <a:headEnd/>
                <a:tailEnd/>
              </a:ln>
            </p:spPr>
            <p:txBody>
              <a:bodyPr/>
              <a:lstStyle/>
              <a:p>
                <a:endParaRPr lang="fr-FR"/>
              </a:p>
            </p:txBody>
          </p:sp>
          <p:sp>
            <p:nvSpPr>
              <p:cNvPr id="952" name="Line 521"/>
              <p:cNvSpPr>
                <a:spLocks noChangeAspect="1" noChangeShapeType="1"/>
              </p:cNvSpPr>
              <p:nvPr/>
            </p:nvSpPr>
            <p:spPr bwMode="auto">
              <a:xfrm>
                <a:off x="2679" y="7816"/>
                <a:ext cx="30" cy="1"/>
              </a:xfrm>
              <a:prstGeom prst="line">
                <a:avLst/>
              </a:prstGeom>
              <a:noFill/>
              <a:ln w="9525">
                <a:solidFill>
                  <a:srgbClr val="000000"/>
                </a:solidFill>
                <a:round/>
                <a:headEnd/>
                <a:tailEnd/>
              </a:ln>
            </p:spPr>
            <p:txBody>
              <a:bodyPr/>
              <a:lstStyle/>
              <a:p>
                <a:endParaRPr lang="fr-FR"/>
              </a:p>
            </p:txBody>
          </p:sp>
          <p:sp>
            <p:nvSpPr>
              <p:cNvPr id="953" name="Freeform 522"/>
              <p:cNvSpPr>
                <a:spLocks noChangeAspect="1"/>
              </p:cNvSpPr>
              <p:nvPr/>
            </p:nvSpPr>
            <p:spPr bwMode="auto">
              <a:xfrm>
                <a:off x="2889" y="7696"/>
                <a:ext cx="15" cy="15"/>
              </a:xfrm>
              <a:custGeom>
                <a:avLst/>
                <a:gdLst/>
                <a:ahLst/>
                <a:cxnLst>
                  <a:cxn ang="0">
                    <a:pos x="15" y="15"/>
                  </a:cxn>
                  <a:cxn ang="0">
                    <a:pos x="0" y="15"/>
                  </a:cxn>
                  <a:cxn ang="0">
                    <a:pos x="0" y="0"/>
                  </a:cxn>
                  <a:cxn ang="0">
                    <a:pos x="0" y="0"/>
                  </a:cxn>
                  <a:cxn ang="0">
                    <a:pos x="15" y="0"/>
                  </a:cxn>
                  <a:cxn ang="0">
                    <a:pos x="15" y="0"/>
                  </a:cxn>
                  <a:cxn ang="0">
                    <a:pos x="15" y="0"/>
                  </a:cxn>
                  <a:cxn ang="0">
                    <a:pos x="15" y="15"/>
                  </a:cxn>
                  <a:cxn ang="0">
                    <a:pos x="15" y="15"/>
                  </a:cxn>
                </a:cxnLst>
                <a:rect l="0" t="0" r="r" b="b"/>
                <a:pathLst>
                  <a:path w="15" h="15">
                    <a:moveTo>
                      <a:pt x="15" y="15"/>
                    </a:moveTo>
                    <a:lnTo>
                      <a:pt x="0" y="15"/>
                    </a:lnTo>
                    <a:lnTo>
                      <a:pt x="0" y="0"/>
                    </a:lnTo>
                    <a:lnTo>
                      <a:pt x="0" y="0"/>
                    </a:lnTo>
                    <a:lnTo>
                      <a:pt x="15" y="0"/>
                    </a:lnTo>
                    <a:lnTo>
                      <a:pt x="15" y="0"/>
                    </a:lnTo>
                    <a:lnTo>
                      <a:pt x="15" y="0"/>
                    </a:lnTo>
                    <a:lnTo>
                      <a:pt x="15" y="15"/>
                    </a:lnTo>
                    <a:lnTo>
                      <a:pt x="15" y="15"/>
                    </a:lnTo>
                    <a:close/>
                  </a:path>
                </a:pathLst>
              </a:custGeom>
              <a:solidFill>
                <a:srgbClr val="000000"/>
              </a:solidFill>
              <a:ln w="9525">
                <a:noFill/>
                <a:round/>
                <a:headEnd/>
                <a:tailEnd/>
              </a:ln>
            </p:spPr>
            <p:txBody>
              <a:bodyPr/>
              <a:lstStyle/>
              <a:p>
                <a:endParaRPr lang="fr-FR"/>
              </a:p>
            </p:txBody>
          </p:sp>
          <p:sp>
            <p:nvSpPr>
              <p:cNvPr id="954" name="Freeform 523"/>
              <p:cNvSpPr>
                <a:spLocks noChangeAspect="1"/>
              </p:cNvSpPr>
              <p:nvPr/>
            </p:nvSpPr>
            <p:spPr bwMode="auto">
              <a:xfrm>
                <a:off x="2889" y="7696"/>
                <a:ext cx="15" cy="15"/>
              </a:xfrm>
              <a:custGeom>
                <a:avLst/>
                <a:gdLst/>
                <a:ahLst/>
                <a:cxnLst>
                  <a:cxn ang="0">
                    <a:pos x="15" y="15"/>
                  </a:cxn>
                  <a:cxn ang="0">
                    <a:pos x="0" y="15"/>
                  </a:cxn>
                  <a:cxn ang="0">
                    <a:pos x="0" y="0"/>
                  </a:cxn>
                  <a:cxn ang="0">
                    <a:pos x="0" y="0"/>
                  </a:cxn>
                  <a:cxn ang="0">
                    <a:pos x="15" y="0"/>
                  </a:cxn>
                  <a:cxn ang="0">
                    <a:pos x="15" y="0"/>
                  </a:cxn>
                  <a:cxn ang="0">
                    <a:pos x="15" y="0"/>
                  </a:cxn>
                  <a:cxn ang="0">
                    <a:pos x="15" y="15"/>
                  </a:cxn>
                  <a:cxn ang="0">
                    <a:pos x="15" y="15"/>
                  </a:cxn>
                </a:cxnLst>
                <a:rect l="0" t="0" r="r" b="b"/>
                <a:pathLst>
                  <a:path w="15" h="15">
                    <a:moveTo>
                      <a:pt x="15" y="15"/>
                    </a:moveTo>
                    <a:lnTo>
                      <a:pt x="0" y="15"/>
                    </a:lnTo>
                    <a:lnTo>
                      <a:pt x="0" y="0"/>
                    </a:lnTo>
                    <a:lnTo>
                      <a:pt x="0" y="0"/>
                    </a:lnTo>
                    <a:lnTo>
                      <a:pt x="15" y="0"/>
                    </a:lnTo>
                    <a:lnTo>
                      <a:pt x="15" y="0"/>
                    </a:lnTo>
                    <a:lnTo>
                      <a:pt x="15"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955" name="Line 524"/>
              <p:cNvSpPr>
                <a:spLocks noChangeAspect="1" noChangeShapeType="1"/>
              </p:cNvSpPr>
              <p:nvPr/>
            </p:nvSpPr>
            <p:spPr bwMode="auto">
              <a:xfrm flipV="1">
                <a:off x="2919" y="7666"/>
                <a:ext cx="15" cy="30"/>
              </a:xfrm>
              <a:prstGeom prst="line">
                <a:avLst/>
              </a:prstGeom>
              <a:noFill/>
              <a:ln w="9525">
                <a:solidFill>
                  <a:srgbClr val="000000"/>
                </a:solidFill>
                <a:round/>
                <a:headEnd/>
                <a:tailEnd/>
              </a:ln>
            </p:spPr>
            <p:txBody>
              <a:bodyPr/>
              <a:lstStyle/>
              <a:p>
                <a:endParaRPr lang="fr-FR"/>
              </a:p>
            </p:txBody>
          </p:sp>
          <p:sp>
            <p:nvSpPr>
              <p:cNvPr id="956" name="Line 525"/>
              <p:cNvSpPr>
                <a:spLocks noChangeAspect="1" noChangeShapeType="1"/>
              </p:cNvSpPr>
              <p:nvPr/>
            </p:nvSpPr>
            <p:spPr bwMode="auto">
              <a:xfrm>
                <a:off x="2934" y="7666"/>
                <a:ext cx="30" cy="15"/>
              </a:xfrm>
              <a:prstGeom prst="line">
                <a:avLst/>
              </a:prstGeom>
              <a:noFill/>
              <a:ln w="9525">
                <a:solidFill>
                  <a:srgbClr val="000000"/>
                </a:solidFill>
                <a:round/>
                <a:headEnd/>
                <a:tailEnd/>
              </a:ln>
            </p:spPr>
            <p:txBody>
              <a:bodyPr/>
              <a:lstStyle/>
              <a:p>
                <a:endParaRPr lang="fr-FR"/>
              </a:p>
            </p:txBody>
          </p:sp>
          <p:sp>
            <p:nvSpPr>
              <p:cNvPr id="957" name="Line 526"/>
              <p:cNvSpPr>
                <a:spLocks noChangeAspect="1" noChangeShapeType="1"/>
              </p:cNvSpPr>
              <p:nvPr/>
            </p:nvSpPr>
            <p:spPr bwMode="auto">
              <a:xfrm flipV="1">
                <a:off x="2979" y="7636"/>
                <a:ext cx="15" cy="30"/>
              </a:xfrm>
              <a:prstGeom prst="line">
                <a:avLst/>
              </a:prstGeom>
              <a:noFill/>
              <a:ln w="9525">
                <a:solidFill>
                  <a:srgbClr val="000000"/>
                </a:solidFill>
                <a:round/>
                <a:headEnd/>
                <a:tailEnd/>
              </a:ln>
            </p:spPr>
            <p:txBody>
              <a:bodyPr/>
              <a:lstStyle/>
              <a:p>
                <a:endParaRPr lang="fr-FR"/>
              </a:p>
            </p:txBody>
          </p:sp>
          <p:sp>
            <p:nvSpPr>
              <p:cNvPr id="958" name="Line 527"/>
              <p:cNvSpPr>
                <a:spLocks noChangeAspect="1" noChangeShapeType="1"/>
              </p:cNvSpPr>
              <p:nvPr/>
            </p:nvSpPr>
            <p:spPr bwMode="auto">
              <a:xfrm>
                <a:off x="2994" y="7636"/>
                <a:ext cx="30" cy="15"/>
              </a:xfrm>
              <a:prstGeom prst="line">
                <a:avLst/>
              </a:prstGeom>
              <a:noFill/>
              <a:ln w="9525">
                <a:solidFill>
                  <a:srgbClr val="000000"/>
                </a:solidFill>
                <a:round/>
                <a:headEnd/>
                <a:tailEnd/>
              </a:ln>
            </p:spPr>
            <p:txBody>
              <a:bodyPr/>
              <a:lstStyle/>
              <a:p>
                <a:endParaRPr lang="fr-FR"/>
              </a:p>
            </p:txBody>
          </p:sp>
          <p:sp>
            <p:nvSpPr>
              <p:cNvPr id="959" name="Line 528"/>
              <p:cNvSpPr>
                <a:spLocks noChangeAspect="1" noChangeShapeType="1"/>
              </p:cNvSpPr>
              <p:nvPr/>
            </p:nvSpPr>
            <p:spPr bwMode="auto">
              <a:xfrm flipV="1">
                <a:off x="3024" y="7621"/>
                <a:ext cx="15" cy="15"/>
              </a:xfrm>
              <a:prstGeom prst="line">
                <a:avLst/>
              </a:prstGeom>
              <a:noFill/>
              <a:ln w="9525">
                <a:solidFill>
                  <a:srgbClr val="000000"/>
                </a:solidFill>
                <a:round/>
                <a:headEnd/>
                <a:tailEnd/>
              </a:ln>
            </p:spPr>
            <p:txBody>
              <a:bodyPr/>
              <a:lstStyle/>
              <a:p>
                <a:endParaRPr lang="fr-FR"/>
              </a:p>
            </p:txBody>
          </p:sp>
          <p:sp>
            <p:nvSpPr>
              <p:cNvPr id="960" name="Line 529"/>
              <p:cNvSpPr>
                <a:spLocks noChangeAspect="1" noChangeShapeType="1"/>
              </p:cNvSpPr>
              <p:nvPr/>
            </p:nvSpPr>
            <p:spPr bwMode="auto">
              <a:xfrm>
                <a:off x="3039" y="7621"/>
                <a:ext cx="30" cy="1"/>
              </a:xfrm>
              <a:prstGeom prst="line">
                <a:avLst/>
              </a:prstGeom>
              <a:noFill/>
              <a:ln w="9525">
                <a:solidFill>
                  <a:srgbClr val="000000"/>
                </a:solidFill>
                <a:round/>
                <a:headEnd/>
                <a:tailEnd/>
              </a:ln>
            </p:spPr>
            <p:txBody>
              <a:bodyPr/>
              <a:lstStyle/>
              <a:p>
                <a:endParaRPr lang="fr-FR"/>
              </a:p>
            </p:txBody>
          </p:sp>
          <p:sp>
            <p:nvSpPr>
              <p:cNvPr id="961" name="Freeform 530"/>
              <p:cNvSpPr>
                <a:spLocks noChangeAspect="1"/>
              </p:cNvSpPr>
              <p:nvPr/>
            </p:nvSpPr>
            <p:spPr bwMode="auto">
              <a:xfrm>
                <a:off x="2829" y="7696"/>
                <a:ext cx="15" cy="15"/>
              </a:xfrm>
              <a:custGeom>
                <a:avLst/>
                <a:gdLst/>
                <a:ahLst/>
                <a:cxnLst>
                  <a:cxn ang="0">
                    <a:pos x="0" y="0"/>
                  </a:cxn>
                  <a:cxn ang="0">
                    <a:pos x="15" y="0"/>
                  </a:cxn>
                  <a:cxn ang="0">
                    <a:pos x="15" y="15"/>
                  </a:cxn>
                  <a:cxn ang="0">
                    <a:pos x="15" y="15"/>
                  </a:cxn>
                  <a:cxn ang="0">
                    <a:pos x="0" y="15"/>
                  </a:cxn>
                  <a:cxn ang="0">
                    <a:pos x="0" y="15"/>
                  </a:cxn>
                  <a:cxn ang="0">
                    <a:pos x="0" y="15"/>
                  </a:cxn>
                  <a:cxn ang="0">
                    <a:pos x="0" y="0"/>
                  </a:cxn>
                </a:cxnLst>
                <a:rect l="0" t="0" r="r" b="b"/>
                <a:pathLst>
                  <a:path w="15" h="15">
                    <a:moveTo>
                      <a:pt x="0" y="0"/>
                    </a:moveTo>
                    <a:lnTo>
                      <a:pt x="15" y="0"/>
                    </a:lnTo>
                    <a:lnTo>
                      <a:pt x="15" y="15"/>
                    </a:lnTo>
                    <a:lnTo>
                      <a:pt x="15" y="15"/>
                    </a:lnTo>
                    <a:lnTo>
                      <a:pt x="0" y="15"/>
                    </a:lnTo>
                    <a:lnTo>
                      <a:pt x="0" y="15"/>
                    </a:lnTo>
                    <a:lnTo>
                      <a:pt x="0" y="15"/>
                    </a:lnTo>
                    <a:lnTo>
                      <a:pt x="0" y="0"/>
                    </a:lnTo>
                    <a:close/>
                  </a:path>
                </a:pathLst>
              </a:custGeom>
              <a:solidFill>
                <a:srgbClr val="000000"/>
              </a:solidFill>
              <a:ln w="9525">
                <a:noFill/>
                <a:round/>
                <a:headEnd/>
                <a:tailEnd/>
              </a:ln>
            </p:spPr>
            <p:txBody>
              <a:bodyPr/>
              <a:lstStyle/>
              <a:p>
                <a:endParaRPr lang="fr-FR"/>
              </a:p>
            </p:txBody>
          </p:sp>
          <p:sp>
            <p:nvSpPr>
              <p:cNvPr id="962" name="Freeform 531"/>
              <p:cNvSpPr>
                <a:spLocks noChangeAspect="1"/>
              </p:cNvSpPr>
              <p:nvPr/>
            </p:nvSpPr>
            <p:spPr bwMode="auto">
              <a:xfrm>
                <a:off x="2829" y="7696"/>
                <a:ext cx="15" cy="15"/>
              </a:xfrm>
              <a:custGeom>
                <a:avLst/>
                <a:gdLst/>
                <a:ahLst/>
                <a:cxnLst>
                  <a:cxn ang="0">
                    <a:pos x="0" y="0"/>
                  </a:cxn>
                  <a:cxn ang="0">
                    <a:pos x="15" y="0"/>
                  </a:cxn>
                  <a:cxn ang="0">
                    <a:pos x="15" y="15"/>
                  </a:cxn>
                  <a:cxn ang="0">
                    <a:pos x="15" y="15"/>
                  </a:cxn>
                  <a:cxn ang="0">
                    <a:pos x="0" y="15"/>
                  </a:cxn>
                  <a:cxn ang="0">
                    <a:pos x="0" y="15"/>
                  </a:cxn>
                  <a:cxn ang="0">
                    <a:pos x="0" y="15"/>
                  </a:cxn>
                  <a:cxn ang="0">
                    <a:pos x="0" y="0"/>
                  </a:cxn>
                </a:cxnLst>
                <a:rect l="0" t="0" r="r" b="b"/>
                <a:pathLst>
                  <a:path w="15" h="15">
                    <a:moveTo>
                      <a:pt x="0" y="0"/>
                    </a:moveTo>
                    <a:lnTo>
                      <a:pt x="15" y="0"/>
                    </a:lnTo>
                    <a:lnTo>
                      <a:pt x="15" y="15"/>
                    </a:lnTo>
                    <a:lnTo>
                      <a:pt x="15" y="15"/>
                    </a:lnTo>
                    <a:lnTo>
                      <a:pt x="0" y="15"/>
                    </a:lnTo>
                    <a:lnTo>
                      <a:pt x="0"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963" name="Line 532"/>
              <p:cNvSpPr>
                <a:spLocks noChangeAspect="1" noChangeShapeType="1"/>
              </p:cNvSpPr>
              <p:nvPr/>
            </p:nvSpPr>
            <p:spPr bwMode="auto">
              <a:xfrm>
                <a:off x="2799" y="7726"/>
                <a:ext cx="30" cy="1"/>
              </a:xfrm>
              <a:prstGeom prst="line">
                <a:avLst/>
              </a:prstGeom>
              <a:noFill/>
              <a:ln w="9525">
                <a:solidFill>
                  <a:srgbClr val="000000"/>
                </a:solidFill>
                <a:round/>
                <a:headEnd/>
                <a:tailEnd/>
              </a:ln>
            </p:spPr>
            <p:txBody>
              <a:bodyPr/>
              <a:lstStyle/>
              <a:p>
                <a:endParaRPr lang="fr-FR"/>
              </a:p>
            </p:txBody>
          </p:sp>
          <p:sp>
            <p:nvSpPr>
              <p:cNvPr id="964" name="Line 533"/>
              <p:cNvSpPr>
                <a:spLocks noChangeAspect="1" noChangeShapeType="1"/>
              </p:cNvSpPr>
              <p:nvPr/>
            </p:nvSpPr>
            <p:spPr bwMode="auto">
              <a:xfrm>
                <a:off x="2784" y="7711"/>
                <a:ext cx="15" cy="15"/>
              </a:xfrm>
              <a:prstGeom prst="line">
                <a:avLst/>
              </a:prstGeom>
              <a:noFill/>
              <a:ln w="9525">
                <a:solidFill>
                  <a:srgbClr val="000000"/>
                </a:solidFill>
                <a:round/>
                <a:headEnd/>
                <a:tailEnd/>
              </a:ln>
            </p:spPr>
            <p:txBody>
              <a:bodyPr/>
              <a:lstStyle/>
              <a:p>
                <a:endParaRPr lang="fr-FR"/>
              </a:p>
            </p:txBody>
          </p:sp>
          <p:sp>
            <p:nvSpPr>
              <p:cNvPr id="965" name="Line 534"/>
              <p:cNvSpPr>
                <a:spLocks noChangeAspect="1" noChangeShapeType="1"/>
              </p:cNvSpPr>
              <p:nvPr/>
            </p:nvSpPr>
            <p:spPr bwMode="auto">
              <a:xfrm flipV="1">
                <a:off x="2754" y="7711"/>
                <a:ext cx="15" cy="15"/>
              </a:xfrm>
              <a:prstGeom prst="line">
                <a:avLst/>
              </a:prstGeom>
              <a:noFill/>
              <a:ln w="9525">
                <a:solidFill>
                  <a:srgbClr val="000000"/>
                </a:solidFill>
                <a:round/>
                <a:headEnd/>
                <a:tailEnd/>
              </a:ln>
            </p:spPr>
            <p:txBody>
              <a:bodyPr/>
              <a:lstStyle/>
              <a:p>
                <a:endParaRPr lang="fr-FR"/>
              </a:p>
            </p:txBody>
          </p:sp>
          <p:sp>
            <p:nvSpPr>
              <p:cNvPr id="966" name="Line 535"/>
              <p:cNvSpPr>
                <a:spLocks noChangeAspect="1" noChangeShapeType="1"/>
              </p:cNvSpPr>
              <p:nvPr/>
            </p:nvSpPr>
            <p:spPr bwMode="auto">
              <a:xfrm>
                <a:off x="2724" y="7711"/>
                <a:ext cx="30" cy="15"/>
              </a:xfrm>
              <a:prstGeom prst="line">
                <a:avLst/>
              </a:prstGeom>
              <a:noFill/>
              <a:ln w="9525">
                <a:solidFill>
                  <a:srgbClr val="000000"/>
                </a:solidFill>
                <a:round/>
                <a:headEnd/>
                <a:tailEnd/>
              </a:ln>
            </p:spPr>
            <p:txBody>
              <a:bodyPr/>
              <a:lstStyle/>
              <a:p>
                <a:endParaRPr lang="fr-FR"/>
              </a:p>
            </p:txBody>
          </p:sp>
          <p:sp>
            <p:nvSpPr>
              <p:cNvPr id="967" name="Line 536"/>
              <p:cNvSpPr>
                <a:spLocks noChangeAspect="1" noChangeShapeType="1"/>
              </p:cNvSpPr>
              <p:nvPr/>
            </p:nvSpPr>
            <p:spPr bwMode="auto">
              <a:xfrm flipV="1">
                <a:off x="2694" y="7711"/>
                <a:ext cx="15" cy="15"/>
              </a:xfrm>
              <a:prstGeom prst="line">
                <a:avLst/>
              </a:prstGeom>
              <a:noFill/>
              <a:ln w="9525">
                <a:solidFill>
                  <a:srgbClr val="000000"/>
                </a:solidFill>
                <a:round/>
                <a:headEnd/>
                <a:tailEnd/>
              </a:ln>
            </p:spPr>
            <p:txBody>
              <a:bodyPr/>
              <a:lstStyle/>
              <a:p>
                <a:endParaRPr lang="fr-FR"/>
              </a:p>
            </p:txBody>
          </p:sp>
          <p:sp>
            <p:nvSpPr>
              <p:cNvPr id="968" name="Line 537"/>
              <p:cNvSpPr>
                <a:spLocks noChangeAspect="1" noChangeShapeType="1"/>
              </p:cNvSpPr>
              <p:nvPr/>
            </p:nvSpPr>
            <p:spPr bwMode="auto">
              <a:xfrm>
                <a:off x="2664" y="7711"/>
                <a:ext cx="30" cy="15"/>
              </a:xfrm>
              <a:prstGeom prst="line">
                <a:avLst/>
              </a:prstGeom>
              <a:noFill/>
              <a:ln w="9525">
                <a:solidFill>
                  <a:srgbClr val="000000"/>
                </a:solidFill>
                <a:round/>
                <a:headEnd/>
                <a:tailEnd/>
              </a:ln>
            </p:spPr>
            <p:txBody>
              <a:bodyPr/>
              <a:lstStyle/>
              <a:p>
                <a:endParaRPr lang="fr-FR"/>
              </a:p>
            </p:txBody>
          </p:sp>
          <p:sp>
            <p:nvSpPr>
              <p:cNvPr id="969" name="Oval 538"/>
              <p:cNvSpPr>
                <a:spLocks noChangeAspect="1" noChangeArrowheads="1"/>
              </p:cNvSpPr>
              <p:nvPr/>
            </p:nvSpPr>
            <p:spPr bwMode="auto">
              <a:xfrm>
                <a:off x="2859" y="7666"/>
                <a:ext cx="45" cy="45"/>
              </a:xfrm>
              <a:prstGeom prst="ellipse">
                <a:avLst/>
              </a:prstGeom>
              <a:solidFill>
                <a:srgbClr val="000000"/>
              </a:solidFill>
              <a:ln w="9525">
                <a:noFill/>
                <a:round/>
                <a:headEnd/>
                <a:tailEnd/>
              </a:ln>
            </p:spPr>
            <p:txBody>
              <a:bodyPr/>
              <a:lstStyle/>
              <a:p>
                <a:endParaRPr lang="fr-FR"/>
              </a:p>
            </p:txBody>
          </p:sp>
          <p:sp>
            <p:nvSpPr>
              <p:cNvPr id="970" name="Oval 539"/>
              <p:cNvSpPr>
                <a:spLocks noChangeAspect="1" noChangeArrowheads="1"/>
              </p:cNvSpPr>
              <p:nvPr/>
            </p:nvSpPr>
            <p:spPr bwMode="auto">
              <a:xfrm>
                <a:off x="2859" y="7666"/>
                <a:ext cx="45" cy="45"/>
              </a:xfrm>
              <a:prstGeom prst="ellipse">
                <a:avLst/>
              </a:prstGeom>
              <a:noFill/>
              <a:ln w="9525">
                <a:solidFill>
                  <a:srgbClr val="000000"/>
                </a:solidFill>
                <a:round/>
                <a:headEnd/>
                <a:tailEnd/>
              </a:ln>
            </p:spPr>
            <p:txBody>
              <a:bodyPr/>
              <a:lstStyle/>
              <a:p>
                <a:endParaRPr lang="fr-FR"/>
              </a:p>
            </p:txBody>
          </p:sp>
          <p:sp>
            <p:nvSpPr>
              <p:cNvPr id="971" name="Line 540"/>
              <p:cNvSpPr>
                <a:spLocks noChangeAspect="1" noChangeShapeType="1"/>
              </p:cNvSpPr>
              <p:nvPr/>
            </p:nvSpPr>
            <p:spPr bwMode="auto">
              <a:xfrm>
                <a:off x="2859" y="7636"/>
                <a:ext cx="15" cy="30"/>
              </a:xfrm>
              <a:prstGeom prst="line">
                <a:avLst/>
              </a:prstGeom>
              <a:noFill/>
              <a:ln w="9525">
                <a:solidFill>
                  <a:srgbClr val="000000"/>
                </a:solidFill>
                <a:round/>
                <a:headEnd/>
                <a:tailEnd/>
              </a:ln>
            </p:spPr>
            <p:txBody>
              <a:bodyPr/>
              <a:lstStyle/>
              <a:p>
                <a:endParaRPr lang="fr-FR"/>
              </a:p>
            </p:txBody>
          </p:sp>
          <p:sp>
            <p:nvSpPr>
              <p:cNvPr id="972" name="Line 541"/>
              <p:cNvSpPr>
                <a:spLocks noChangeAspect="1" noChangeShapeType="1"/>
              </p:cNvSpPr>
              <p:nvPr/>
            </p:nvSpPr>
            <p:spPr bwMode="auto">
              <a:xfrm flipV="1">
                <a:off x="2859" y="7621"/>
                <a:ext cx="15" cy="15"/>
              </a:xfrm>
              <a:prstGeom prst="line">
                <a:avLst/>
              </a:prstGeom>
              <a:noFill/>
              <a:ln w="9525">
                <a:solidFill>
                  <a:srgbClr val="000000"/>
                </a:solidFill>
                <a:round/>
                <a:headEnd/>
                <a:tailEnd/>
              </a:ln>
            </p:spPr>
            <p:txBody>
              <a:bodyPr/>
              <a:lstStyle/>
              <a:p>
                <a:endParaRPr lang="fr-FR"/>
              </a:p>
            </p:txBody>
          </p:sp>
          <p:sp>
            <p:nvSpPr>
              <p:cNvPr id="973" name="Line 542"/>
              <p:cNvSpPr>
                <a:spLocks noChangeAspect="1" noChangeShapeType="1"/>
              </p:cNvSpPr>
              <p:nvPr/>
            </p:nvSpPr>
            <p:spPr bwMode="auto">
              <a:xfrm>
                <a:off x="2859" y="7591"/>
                <a:ext cx="15" cy="15"/>
              </a:xfrm>
              <a:prstGeom prst="line">
                <a:avLst/>
              </a:prstGeom>
              <a:noFill/>
              <a:ln w="9525">
                <a:solidFill>
                  <a:srgbClr val="000000"/>
                </a:solidFill>
                <a:round/>
                <a:headEnd/>
                <a:tailEnd/>
              </a:ln>
            </p:spPr>
            <p:txBody>
              <a:bodyPr/>
              <a:lstStyle/>
              <a:p>
                <a:endParaRPr lang="fr-FR"/>
              </a:p>
            </p:txBody>
          </p:sp>
          <p:sp>
            <p:nvSpPr>
              <p:cNvPr id="974" name="Line 543"/>
              <p:cNvSpPr>
                <a:spLocks noChangeAspect="1" noChangeShapeType="1"/>
              </p:cNvSpPr>
              <p:nvPr/>
            </p:nvSpPr>
            <p:spPr bwMode="auto">
              <a:xfrm flipV="1">
                <a:off x="2874" y="7561"/>
                <a:ext cx="1" cy="30"/>
              </a:xfrm>
              <a:prstGeom prst="line">
                <a:avLst/>
              </a:prstGeom>
              <a:noFill/>
              <a:ln w="9525">
                <a:solidFill>
                  <a:srgbClr val="000000"/>
                </a:solidFill>
                <a:round/>
                <a:headEnd/>
                <a:tailEnd/>
              </a:ln>
            </p:spPr>
            <p:txBody>
              <a:bodyPr/>
              <a:lstStyle/>
              <a:p>
                <a:endParaRPr lang="fr-FR"/>
              </a:p>
            </p:txBody>
          </p:sp>
          <p:sp>
            <p:nvSpPr>
              <p:cNvPr id="975" name="Line 544"/>
              <p:cNvSpPr>
                <a:spLocks noChangeAspect="1" noChangeShapeType="1"/>
              </p:cNvSpPr>
              <p:nvPr/>
            </p:nvSpPr>
            <p:spPr bwMode="auto">
              <a:xfrm>
                <a:off x="2874" y="7532"/>
                <a:ext cx="15" cy="15"/>
              </a:xfrm>
              <a:prstGeom prst="line">
                <a:avLst/>
              </a:prstGeom>
              <a:noFill/>
              <a:ln w="9525">
                <a:solidFill>
                  <a:srgbClr val="000000"/>
                </a:solidFill>
                <a:round/>
                <a:headEnd/>
                <a:tailEnd/>
              </a:ln>
            </p:spPr>
            <p:txBody>
              <a:bodyPr/>
              <a:lstStyle/>
              <a:p>
                <a:endParaRPr lang="fr-FR"/>
              </a:p>
            </p:txBody>
          </p:sp>
          <p:sp>
            <p:nvSpPr>
              <p:cNvPr id="976" name="Line 545"/>
              <p:cNvSpPr>
                <a:spLocks noChangeAspect="1" noChangeShapeType="1"/>
              </p:cNvSpPr>
              <p:nvPr/>
            </p:nvSpPr>
            <p:spPr bwMode="auto">
              <a:xfrm flipV="1">
                <a:off x="2874" y="7502"/>
                <a:ext cx="15" cy="30"/>
              </a:xfrm>
              <a:prstGeom prst="line">
                <a:avLst/>
              </a:prstGeom>
              <a:noFill/>
              <a:ln w="9525">
                <a:solidFill>
                  <a:srgbClr val="000000"/>
                </a:solidFill>
                <a:round/>
                <a:headEnd/>
                <a:tailEnd/>
              </a:ln>
            </p:spPr>
            <p:txBody>
              <a:bodyPr/>
              <a:lstStyle/>
              <a:p>
                <a:endParaRPr lang="fr-FR"/>
              </a:p>
            </p:txBody>
          </p:sp>
          <p:sp>
            <p:nvSpPr>
              <p:cNvPr id="977" name="Freeform 546"/>
              <p:cNvSpPr>
                <a:spLocks noChangeAspect="1"/>
              </p:cNvSpPr>
              <p:nvPr/>
            </p:nvSpPr>
            <p:spPr bwMode="auto">
              <a:xfrm>
                <a:off x="2874" y="7741"/>
                <a:ext cx="15" cy="15"/>
              </a:xfrm>
              <a:custGeom>
                <a:avLst/>
                <a:gdLst/>
                <a:ahLst/>
                <a:cxnLst>
                  <a:cxn ang="0">
                    <a:pos x="0" y="0"/>
                  </a:cxn>
                  <a:cxn ang="0">
                    <a:pos x="0" y="0"/>
                  </a:cxn>
                  <a:cxn ang="0">
                    <a:pos x="15" y="0"/>
                  </a:cxn>
                  <a:cxn ang="0">
                    <a:pos x="15" y="0"/>
                  </a:cxn>
                  <a:cxn ang="0">
                    <a:pos x="15" y="0"/>
                  </a:cxn>
                  <a:cxn ang="0">
                    <a:pos x="15" y="0"/>
                  </a:cxn>
                  <a:cxn ang="0">
                    <a:pos x="15" y="15"/>
                  </a:cxn>
                  <a:cxn ang="0">
                    <a:pos x="0" y="15"/>
                  </a:cxn>
                  <a:cxn ang="0">
                    <a:pos x="0" y="0"/>
                  </a:cxn>
                </a:cxnLst>
                <a:rect l="0" t="0" r="r" b="b"/>
                <a:pathLst>
                  <a:path w="15" h="15">
                    <a:moveTo>
                      <a:pt x="0" y="0"/>
                    </a:moveTo>
                    <a:lnTo>
                      <a:pt x="0" y="0"/>
                    </a:lnTo>
                    <a:lnTo>
                      <a:pt x="15" y="0"/>
                    </a:lnTo>
                    <a:lnTo>
                      <a:pt x="15" y="0"/>
                    </a:lnTo>
                    <a:lnTo>
                      <a:pt x="15" y="0"/>
                    </a:lnTo>
                    <a:lnTo>
                      <a:pt x="15" y="0"/>
                    </a:lnTo>
                    <a:lnTo>
                      <a:pt x="15" y="15"/>
                    </a:lnTo>
                    <a:lnTo>
                      <a:pt x="0" y="15"/>
                    </a:lnTo>
                    <a:lnTo>
                      <a:pt x="0" y="0"/>
                    </a:lnTo>
                    <a:close/>
                  </a:path>
                </a:pathLst>
              </a:custGeom>
              <a:solidFill>
                <a:srgbClr val="000000"/>
              </a:solidFill>
              <a:ln w="9525">
                <a:noFill/>
                <a:round/>
                <a:headEnd/>
                <a:tailEnd/>
              </a:ln>
            </p:spPr>
            <p:txBody>
              <a:bodyPr/>
              <a:lstStyle/>
              <a:p>
                <a:endParaRPr lang="fr-FR"/>
              </a:p>
            </p:txBody>
          </p:sp>
          <p:sp>
            <p:nvSpPr>
              <p:cNvPr id="978" name="Freeform 547"/>
              <p:cNvSpPr>
                <a:spLocks noChangeAspect="1"/>
              </p:cNvSpPr>
              <p:nvPr/>
            </p:nvSpPr>
            <p:spPr bwMode="auto">
              <a:xfrm>
                <a:off x="2874" y="7741"/>
                <a:ext cx="15" cy="15"/>
              </a:xfrm>
              <a:custGeom>
                <a:avLst/>
                <a:gdLst/>
                <a:ahLst/>
                <a:cxnLst>
                  <a:cxn ang="0">
                    <a:pos x="0" y="0"/>
                  </a:cxn>
                  <a:cxn ang="0">
                    <a:pos x="0" y="0"/>
                  </a:cxn>
                  <a:cxn ang="0">
                    <a:pos x="15" y="0"/>
                  </a:cxn>
                  <a:cxn ang="0">
                    <a:pos x="15" y="0"/>
                  </a:cxn>
                  <a:cxn ang="0">
                    <a:pos x="15" y="0"/>
                  </a:cxn>
                  <a:cxn ang="0">
                    <a:pos x="15" y="0"/>
                  </a:cxn>
                  <a:cxn ang="0">
                    <a:pos x="15" y="15"/>
                  </a:cxn>
                  <a:cxn ang="0">
                    <a:pos x="0" y="15"/>
                  </a:cxn>
                  <a:cxn ang="0">
                    <a:pos x="0" y="0"/>
                  </a:cxn>
                </a:cxnLst>
                <a:rect l="0" t="0" r="r" b="b"/>
                <a:pathLst>
                  <a:path w="15" h="15">
                    <a:moveTo>
                      <a:pt x="0" y="0"/>
                    </a:moveTo>
                    <a:lnTo>
                      <a:pt x="0" y="0"/>
                    </a:lnTo>
                    <a:lnTo>
                      <a:pt x="15" y="0"/>
                    </a:lnTo>
                    <a:lnTo>
                      <a:pt x="15" y="0"/>
                    </a:lnTo>
                    <a:lnTo>
                      <a:pt x="15" y="0"/>
                    </a:lnTo>
                    <a:lnTo>
                      <a:pt x="15" y="0"/>
                    </a:lnTo>
                    <a:lnTo>
                      <a:pt x="15" y="15"/>
                    </a:lnTo>
                    <a:lnTo>
                      <a:pt x="0" y="15"/>
                    </a:lnTo>
                    <a:lnTo>
                      <a:pt x="0" y="0"/>
                    </a:lnTo>
                  </a:path>
                </a:pathLst>
              </a:custGeom>
              <a:noFill/>
              <a:ln w="9525">
                <a:solidFill>
                  <a:srgbClr val="000000"/>
                </a:solidFill>
                <a:prstDash val="solid"/>
                <a:round/>
                <a:headEnd/>
                <a:tailEnd/>
              </a:ln>
            </p:spPr>
            <p:txBody>
              <a:bodyPr/>
              <a:lstStyle/>
              <a:p>
                <a:endParaRPr lang="fr-FR"/>
              </a:p>
            </p:txBody>
          </p:sp>
          <p:sp>
            <p:nvSpPr>
              <p:cNvPr id="979" name="Line 548"/>
              <p:cNvSpPr>
                <a:spLocks noChangeAspect="1" noChangeShapeType="1"/>
              </p:cNvSpPr>
              <p:nvPr/>
            </p:nvSpPr>
            <p:spPr bwMode="auto">
              <a:xfrm>
                <a:off x="2904" y="7756"/>
                <a:ext cx="30" cy="15"/>
              </a:xfrm>
              <a:prstGeom prst="line">
                <a:avLst/>
              </a:prstGeom>
              <a:noFill/>
              <a:ln w="9525">
                <a:solidFill>
                  <a:srgbClr val="000000"/>
                </a:solidFill>
                <a:round/>
                <a:headEnd/>
                <a:tailEnd/>
              </a:ln>
            </p:spPr>
            <p:txBody>
              <a:bodyPr/>
              <a:lstStyle/>
              <a:p>
                <a:endParaRPr lang="fr-FR"/>
              </a:p>
            </p:txBody>
          </p:sp>
          <p:sp>
            <p:nvSpPr>
              <p:cNvPr id="980" name="Line 549"/>
              <p:cNvSpPr>
                <a:spLocks noChangeAspect="1" noChangeShapeType="1"/>
              </p:cNvSpPr>
              <p:nvPr/>
            </p:nvSpPr>
            <p:spPr bwMode="auto">
              <a:xfrm flipV="1">
                <a:off x="2934" y="7771"/>
                <a:ext cx="1" cy="30"/>
              </a:xfrm>
              <a:prstGeom prst="line">
                <a:avLst/>
              </a:prstGeom>
              <a:noFill/>
              <a:ln w="9525">
                <a:solidFill>
                  <a:srgbClr val="000000"/>
                </a:solidFill>
                <a:round/>
                <a:headEnd/>
                <a:tailEnd/>
              </a:ln>
            </p:spPr>
            <p:txBody>
              <a:bodyPr/>
              <a:lstStyle/>
              <a:p>
                <a:endParaRPr lang="fr-FR"/>
              </a:p>
            </p:txBody>
          </p:sp>
          <p:sp>
            <p:nvSpPr>
              <p:cNvPr id="981" name="Line 550"/>
              <p:cNvSpPr>
                <a:spLocks noChangeAspect="1" noChangeShapeType="1"/>
              </p:cNvSpPr>
              <p:nvPr/>
            </p:nvSpPr>
            <p:spPr bwMode="auto">
              <a:xfrm>
                <a:off x="2934" y="7816"/>
                <a:ext cx="30" cy="1"/>
              </a:xfrm>
              <a:prstGeom prst="line">
                <a:avLst/>
              </a:prstGeom>
              <a:noFill/>
              <a:ln w="9525">
                <a:solidFill>
                  <a:srgbClr val="000000"/>
                </a:solidFill>
                <a:round/>
                <a:headEnd/>
                <a:tailEnd/>
              </a:ln>
            </p:spPr>
            <p:txBody>
              <a:bodyPr/>
              <a:lstStyle/>
              <a:p>
                <a:endParaRPr lang="fr-FR"/>
              </a:p>
            </p:txBody>
          </p:sp>
          <p:sp>
            <p:nvSpPr>
              <p:cNvPr id="982" name="Line 551"/>
              <p:cNvSpPr>
                <a:spLocks noChangeAspect="1" noChangeShapeType="1"/>
              </p:cNvSpPr>
              <p:nvPr/>
            </p:nvSpPr>
            <p:spPr bwMode="auto">
              <a:xfrm flipV="1">
                <a:off x="2949" y="7830"/>
                <a:ext cx="15" cy="30"/>
              </a:xfrm>
              <a:prstGeom prst="line">
                <a:avLst/>
              </a:prstGeom>
              <a:noFill/>
              <a:ln w="9525">
                <a:solidFill>
                  <a:srgbClr val="000000"/>
                </a:solidFill>
                <a:round/>
                <a:headEnd/>
                <a:tailEnd/>
              </a:ln>
            </p:spPr>
            <p:txBody>
              <a:bodyPr/>
              <a:lstStyle/>
              <a:p>
                <a:endParaRPr lang="fr-FR"/>
              </a:p>
            </p:txBody>
          </p:sp>
          <p:sp>
            <p:nvSpPr>
              <p:cNvPr id="983" name="Line 552"/>
              <p:cNvSpPr>
                <a:spLocks noChangeAspect="1" noChangeShapeType="1"/>
              </p:cNvSpPr>
              <p:nvPr/>
            </p:nvSpPr>
            <p:spPr bwMode="auto">
              <a:xfrm>
                <a:off x="2964" y="7860"/>
                <a:ext cx="30" cy="15"/>
              </a:xfrm>
              <a:prstGeom prst="line">
                <a:avLst/>
              </a:prstGeom>
              <a:noFill/>
              <a:ln w="9525">
                <a:solidFill>
                  <a:srgbClr val="000000"/>
                </a:solidFill>
                <a:round/>
                <a:headEnd/>
                <a:tailEnd/>
              </a:ln>
            </p:spPr>
            <p:txBody>
              <a:bodyPr/>
              <a:lstStyle/>
              <a:p>
                <a:endParaRPr lang="fr-FR"/>
              </a:p>
            </p:txBody>
          </p:sp>
          <p:sp>
            <p:nvSpPr>
              <p:cNvPr id="984" name="Line 553"/>
              <p:cNvSpPr>
                <a:spLocks noChangeAspect="1" noChangeShapeType="1"/>
              </p:cNvSpPr>
              <p:nvPr/>
            </p:nvSpPr>
            <p:spPr bwMode="auto">
              <a:xfrm flipV="1">
                <a:off x="2979" y="7875"/>
                <a:ext cx="1" cy="30"/>
              </a:xfrm>
              <a:prstGeom prst="line">
                <a:avLst/>
              </a:prstGeom>
              <a:noFill/>
              <a:ln w="9525">
                <a:solidFill>
                  <a:srgbClr val="000000"/>
                </a:solidFill>
                <a:round/>
                <a:headEnd/>
                <a:tailEnd/>
              </a:ln>
            </p:spPr>
            <p:txBody>
              <a:bodyPr/>
              <a:lstStyle/>
              <a:p>
                <a:endParaRPr lang="fr-FR"/>
              </a:p>
            </p:txBody>
          </p:sp>
          <p:sp>
            <p:nvSpPr>
              <p:cNvPr id="985" name="Freeform 554"/>
              <p:cNvSpPr>
                <a:spLocks noChangeAspect="1"/>
              </p:cNvSpPr>
              <p:nvPr/>
            </p:nvSpPr>
            <p:spPr bwMode="auto">
              <a:xfrm>
                <a:off x="2874" y="7666"/>
                <a:ext cx="15" cy="30"/>
              </a:xfrm>
              <a:custGeom>
                <a:avLst/>
                <a:gdLst/>
                <a:ahLst/>
                <a:cxnLst>
                  <a:cxn ang="0">
                    <a:pos x="15" y="15"/>
                  </a:cxn>
                  <a:cxn ang="0">
                    <a:pos x="15" y="30"/>
                  </a:cxn>
                  <a:cxn ang="0">
                    <a:pos x="15" y="30"/>
                  </a:cxn>
                  <a:cxn ang="0">
                    <a:pos x="0" y="30"/>
                  </a:cxn>
                  <a:cxn ang="0">
                    <a:pos x="0" y="15"/>
                  </a:cxn>
                  <a:cxn ang="0">
                    <a:pos x="0" y="0"/>
                  </a:cxn>
                  <a:cxn ang="0">
                    <a:pos x="15" y="0"/>
                  </a:cxn>
                  <a:cxn ang="0">
                    <a:pos x="15" y="0"/>
                  </a:cxn>
                  <a:cxn ang="0">
                    <a:pos x="15" y="15"/>
                  </a:cxn>
                </a:cxnLst>
                <a:rect l="0" t="0" r="r" b="b"/>
                <a:pathLst>
                  <a:path w="15" h="30">
                    <a:moveTo>
                      <a:pt x="15" y="15"/>
                    </a:moveTo>
                    <a:lnTo>
                      <a:pt x="15" y="30"/>
                    </a:lnTo>
                    <a:lnTo>
                      <a:pt x="15" y="30"/>
                    </a:lnTo>
                    <a:lnTo>
                      <a:pt x="0" y="30"/>
                    </a:lnTo>
                    <a:lnTo>
                      <a:pt x="0" y="15"/>
                    </a:lnTo>
                    <a:lnTo>
                      <a:pt x="0" y="0"/>
                    </a:lnTo>
                    <a:lnTo>
                      <a:pt x="15" y="0"/>
                    </a:lnTo>
                    <a:lnTo>
                      <a:pt x="15" y="0"/>
                    </a:lnTo>
                    <a:lnTo>
                      <a:pt x="15" y="15"/>
                    </a:lnTo>
                    <a:close/>
                  </a:path>
                </a:pathLst>
              </a:custGeom>
              <a:solidFill>
                <a:srgbClr val="000000"/>
              </a:solidFill>
              <a:ln w="9525">
                <a:noFill/>
                <a:round/>
                <a:headEnd/>
                <a:tailEnd/>
              </a:ln>
            </p:spPr>
            <p:txBody>
              <a:bodyPr/>
              <a:lstStyle/>
              <a:p>
                <a:endParaRPr lang="fr-FR"/>
              </a:p>
            </p:txBody>
          </p:sp>
          <p:sp>
            <p:nvSpPr>
              <p:cNvPr id="986" name="Freeform 555"/>
              <p:cNvSpPr>
                <a:spLocks noChangeAspect="1"/>
              </p:cNvSpPr>
              <p:nvPr/>
            </p:nvSpPr>
            <p:spPr bwMode="auto">
              <a:xfrm>
                <a:off x="2874" y="7666"/>
                <a:ext cx="15" cy="30"/>
              </a:xfrm>
              <a:custGeom>
                <a:avLst/>
                <a:gdLst/>
                <a:ahLst/>
                <a:cxnLst>
                  <a:cxn ang="0">
                    <a:pos x="15" y="15"/>
                  </a:cxn>
                  <a:cxn ang="0">
                    <a:pos x="15" y="30"/>
                  </a:cxn>
                  <a:cxn ang="0">
                    <a:pos x="15" y="30"/>
                  </a:cxn>
                  <a:cxn ang="0">
                    <a:pos x="0" y="30"/>
                  </a:cxn>
                  <a:cxn ang="0">
                    <a:pos x="0" y="15"/>
                  </a:cxn>
                  <a:cxn ang="0">
                    <a:pos x="0" y="0"/>
                  </a:cxn>
                  <a:cxn ang="0">
                    <a:pos x="15" y="0"/>
                  </a:cxn>
                  <a:cxn ang="0">
                    <a:pos x="15" y="0"/>
                  </a:cxn>
                  <a:cxn ang="0">
                    <a:pos x="15" y="15"/>
                  </a:cxn>
                </a:cxnLst>
                <a:rect l="0" t="0" r="r" b="b"/>
                <a:pathLst>
                  <a:path w="15" h="30">
                    <a:moveTo>
                      <a:pt x="15" y="15"/>
                    </a:moveTo>
                    <a:lnTo>
                      <a:pt x="15" y="30"/>
                    </a:lnTo>
                    <a:lnTo>
                      <a:pt x="15" y="30"/>
                    </a:lnTo>
                    <a:lnTo>
                      <a:pt x="0" y="30"/>
                    </a:lnTo>
                    <a:lnTo>
                      <a:pt x="0" y="15"/>
                    </a:lnTo>
                    <a:lnTo>
                      <a:pt x="0" y="0"/>
                    </a:lnTo>
                    <a:lnTo>
                      <a:pt x="15" y="0"/>
                    </a:lnTo>
                    <a:lnTo>
                      <a:pt x="15" y="0"/>
                    </a:lnTo>
                    <a:lnTo>
                      <a:pt x="15" y="15"/>
                    </a:lnTo>
                  </a:path>
                </a:pathLst>
              </a:custGeom>
              <a:noFill/>
              <a:ln w="9525">
                <a:solidFill>
                  <a:srgbClr val="000000"/>
                </a:solidFill>
                <a:prstDash val="solid"/>
                <a:round/>
                <a:headEnd/>
                <a:tailEnd/>
              </a:ln>
            </p:spPr>
            <p:txBody>
              <a:bodyPr/>
              <a:lstStyle/>
              <a:p>
                <a:endParaRPr lang="fr-FR"/>
              </a:p>
            </p:txBody>
          </p:sp>
          <p:sp>
            <p:nvSpPr>
              <p:cNvPr id="987" name="Line 556"/>
              <p:cNvSpPr>
                <a:spLocks noChangeAspect="1" noChangeShapeType="1"/>
              </p:cNvSpPr>
              <p:nvPr/>
            </p:nvSpPr>
            <p:spPr bwMode="auto">
              <a:xfrm flipV="1">
                <a:off x="2904" y="7636"/>
                <a:ext cx="1" cy="30"/>
              </a:xfrm>
              <a:prstGeom prst="line">
                <a:avLst/>
              </a:prstGeom>
              <a:noFill/>
              <a:ln w="9525">
                <a:solidFill>
                  <a:srgbClr val="000000"/>
                </a:solidFill>
                <a:round/>
                <a:headEnd/>
                <a:tailEnd/>
              </a:ln>
            </p:spPr>
            <p:txBody>
              <a:bodyPr/>
              <a:lstStyle/>
              <a:p>
                <a:endParaRPr lang="fr-FR"/>
              </a:p>
            </p:txBody>
          </p:sp>
          <p:sp>
            <p:nvSpPr>
              <p:cNvPr id="988" name="Line 557"/>
              <p:cNvSpPr>
                <a:spLocks noChangeAspect="1" noChangeShapeType="1"/>
              </p:cNvSpPr>
              <p:nvPr/>
            </p:nvSpPr>
            <p:spPr bwMode="auto">
              <a:xfrm flipV="1">
                <a:off x="2904" y="7636"/>
                <a:ext cx="30" cy="15"/>
              </a:xfrm>
              <a:prstGeom prst="line">
                <a:avLst/>
              </a:prstGeom>
              <a:noFill/>
              <a:ln w="9525">
                <a:solidFill>
                  <a:srgbClr val="000000"/>
                </a:solidFill>
                <a:round/>
                <a:headEnd/>
                <a:tailEnd/>
              </a:ln>
            </p:spPr>
            <p:txBody>
              <a:bodyPr/>
              <a:lstStyle/>
              <a:p>
                <a:endParaRPr lang="fr-FR"/>
              </a:p>
            </p:txBody>
          </p:sp>
          <p:sp>
            <p:nvSpPr>
              <p:cNvPr id="989" name="Line 558"/>
              <p:cNvSpPr>
                <a:spLocks noChangeAspect="1" noChangeShapeType="1"/>
              </p:cNvSpPr>
              <p:nvPr/>
            </p:nvSpPr>
            <p:spPr bwMode="auto">
              <a:xfrm flipV="1">
                <a:off x="2949" y="7606"/>
                <a:ext cx="1" cy="30"/>
              </a:xfrm>
              <a:prstGeom prst="line">
                <a:avLst/>
              </a:prstGeom>
              <a:noFill/>
              <a:ln w="9525">
                <a:solidFill>
                  <a:srgbClr val="000000"/>
                </a:solidFill>
                <a:round/>
                <a:headEnd/>
                <a:tailEnd/>
              </a:ln>
            </p:spPr>
            <p:txBody>
              <a:bodyPr/>
              <a:lstStyle/>
              <a:p>
                <a:endParaRPr lang="fr-FR"/>
              </a:p>
            </p:txBody>
          </p:sp>
          <p:sp>
            <p:nvSpPr>
              <p:cNvPr id="990" name="Line 559"/>
              <p:cNvSpPr>
                <a:spLocks noChangeAspect="1" noChangeShapeType="1"/>
              </p:cNvSpPr>
              <p:nvPr/>
            </p:nvSpPr>
            <p:spPr bwMode="auto">
              <a:xfrm flipV="1">
                <a:off x="2949" y="7591"/>
                <a:ext cx="30" cy="15"/>
              </a:xfrm>
              <a:prstGeom prst="line">
                <a:avLst/>
              </a:prstGeom>
              <a:noFill/>
              <a:ln w="9525">
                <a:solidFill>
                  <a:srgbClr val="000000"/>
                </a:solidFill>
                <a:round/>
                <a:headEnd/>
                <a:tailEnd/>
              </a:ln>
            </p:spPr>
            <p:txBody>
              <a:bodyPr/>
              <a:lstStyle/>
              <a:p>
                <a:endParaRPr lang="fr-FR"/>
              </a:p>
            </p:txBody>
          </p:sp>
          <p:sp>
            <p:nvSpPr>
              <p:cNvPr id="991" name="Line 560"/>
              <p:cNvSpPr>
                <a:spLocks noChangeAspect="1" noChangeShapeType="1"/>
              </p:cNvSpPr>
              <p:nvPr/>
            </p:nvSpPr>
            <p:spPr bwMode="auto">
              <a:xfrm flipV="1">
                <a:off x="2979" y="7561"/>
                <a:ext cx="1" cy="30"/>
              </a:xfrm>
              <a:prstGeom prst="line">
                <a:avLst/>
              </a:prstGeom>
              <a:noFill/>
              <a:ln w="9525">
                <a:solidFill>
                  <a:srgbClr val="000000"/>
                </a:solidFill>
                <a:round/>
                <a:headEnd/>
                <a:tailEnd/>
              </a:ln>
            </p:spPr>
            <p:txBody>
              <a:bodyPr/>
              <a:lstStyle/>
              <a:p>
                <a:endParaRPr lang="fr-FR"/>
              </a:p>
            </p:txBody>
          </p:sp>
          <p:sp>
            <p:nvSpPr>
              <p:cNvPr id="992" name="Line 561"/>
              <p:cNvSpPr>
                <a:spLocks noChangeAspect="1" noChangeShapeType="1"/>
              </p:cNvSpPr>
              <p:nvPr/>
            </p:nvSpPr>
            <p:spPr bwMode="auto">
              <a:xfrm flipV="1">
                <a:off x="2979" y="7547"/>
                <a:ext cx="30" cy="14"/>
              </a:xfrm>
              <a:prstGeom prst="line">
                <a:avLst/>
              </a:prstGeom>
              <a:noFill/>
              <a:ln w="9525">
                <a:solidFill>
                  <a:srgbClr val="000000"/>
                </a:solidFill>
                <a:round/>
                <a:headEnd/>
                <a:tailEnd/>
              </a:ln>
            </p:spPr>
            <p:txBody>
              <a:bodyPr/>
              <a:lstStyle/>
              <a:p>
                <a:endParaRPr lang="fr-FR"/>
              </a:p>
            </p:txBody>
          </p:sp>
          <p:sp>
            <p:nvSpPr>
              <p:cNvPr id="993" name="Freeform 562"/>
              <p:cNvSpPr>
                <a:spLocks noChangeAspect="1"/>
              </p:cNvSpPr>
              <p:nvPr/>
            </p:nvSpPr>
            <p:spPr bwMode="auto">
              <a:xfrm>
                <a:off x="2844" y="7741"/>
                <a:ext cx="15" cy="15"/>
              </a:xfrm>
              <a:custGeom>
                <a:avLst/>
                <a:gdLst/>
                <a:ahLst/>
                <a:cxnLst>
                  <a:cxn ang="0">
                    <a:pos x="0" y="0"/>
                  </a:cxn>
                  <a:cxn ang="0">
                    <a:pos x="0" y="0"/>
                  </a:cxn>
                  <a:cxn ang="0">
                    <a:pos x="15" y="0"/>
                  </a:cxn>
                  <a:cxn ang="0">
                    <a:pos x="15" y="0"/>
                  </a:cxn>
                  <a:cxn ang="0">
                    <a:pos x="15" y="15"/>
                  </a:cxn>
                  <a:cxn ang="0">
                    <a:pos x="0" y="15"/>
                  </a:cxn>
                  <a:cxn ang="0">
                    <a:pos x="0" y="0"/>
                  </a:cxn>
                  <a:cxn ang="0">
                    <a:pos x="0" y="0"/>
                  </a:cxn>
                  <a:cxn ang="0">
                    <a:pos x="0" y="0"/>
                  </a:cxn>
                </a:cxnLst>
                <a:rect l="0" t="0" r="r" b="b"/>
                <a:pathLst>
                  <a:path w="15" h="15">
                    <a:moveTo>
                      <a:pt x="0" y="0"/>
                    </a:moveTo>
                    <a:lnTo>
                      <a:pt x="0" y="0"/>
                    </a:lnTo>
                    <a:lnTo>
                      <a:pt x="15" y="0"/>
                    </a:lnTo>
                    <a:lnTo>
                      <a:pt x="15" y="0"/>
                    </a:lnTo>
                    <a:lnTo>
                      <a:pt x="15" y="15"/>
                    </a:lnTo>
                    <a:lnTo>
                      <a:pt x="0" y="15"/>
                    </a:lnTo>
                    <a:lnTo>
                      <a:pt x="0" y="0"/>
                    </a:lnTo>
                    <a:lnTo>
                      <a:pt x="0" y="0"/>
                    </a:lnTo>
                    <a:lnTo>
                      <a:pt x="0" y="0"/>
                    </a:lnTo>
                    <a:close/>
                  </a:path>
                </a:pathLst>
              </a:custGeom>
              <a:solidFill>
                <a:srgbClr val="000000"/>
              </a:solidFill>
              <a:ln w="9525">
                <a:noFill/>
                <a:round/>
                <a:headEnd/>
                <a:tailEnd/>
              </a:ln>
            </p:spPr>
            <p:txBody>
              <a:bodyPr/>
              <a:lstStyle/>
              <a:p>
                <a:endParaRPr lang="fr-FR"/>
              </a:p>
            </p:txBody>
          </p:sp>
          <p:sp>
            <p:nvSpPr>
              <p:cNvPr id="994" name="Freeform 563"/>
              <p:cNvSpPr>
                <a:spLocks noChangeAspect="1"/>
              </p:cNvSpPr>
              <p:nvPr/>
            </p:nvSpPr>
            <p:spPr bwMode="auto">
              <a:xfrm>
                <a:off x="2844" y="7741"/>
                <a:ext cx="15" cy="15"/>
              </a:xfrm>
              <a:custGeom>
                <a:avLst/>
                <a:gdLst/>
                <a:ahLst/>
                <a:cxnLst>
                  <a:cxn ang="0">
                    <a:pos x="0" y="0"/>
                  </a:cxn>
                  <a:cxn ang="0">
                    <a:pos x="0" y="0"/>
                  </a:cxn>
                  <a:cxn ang="0">
                    <a:pos x="15" y="0"/>
                  </a:cxn>
                  <a:cxn ang="0">
                    <a:pos x="15" y="0"/>
                  </a:cxn>
                  <a:cxn ang="0">
                    <a:pos x="15" y="15"/>
                  </a:cxn>
                  <a:cxn ang="0">
                    <a:pos x="0" y="15"/>
                  </a:cxn>
                  <a:cxn ang="0">
                    <a:pos x="0" y="0"/>
                  </a:cxn>
                  <a:cxn ang="0">
                    <a:pos x="0" y="0"/>
                  </a:cxn>
                  <a:cxn ang="0">
                    <a:pos x="0" y="0"/>
                  </a:cxn>
                </a:cxnLst>
                <a:rect l="0" t="0" r="r" b="b"/>
                <a:pathLst>
                  <a:path w="15" h="15">
                    <a:moveTo>
                      <a:pt x="0" y="0"/>
                    </a:moveTo>
                    <a:lnTo>
                      <a:pt x="0" y="0"/>
                    </a:lnTo>
                    <a:lnTo>
                      <a:pt x="15" y="0"/>
                    </a:lnTo>
                    <a:lnTo>
                      <a:pt x="15" y="0"/>
                    </a:lnTo>
                    <a:lnTo>
                      <a:pt x="15" y="15"/>
                    </a:lnTo>
                    <a:lnTo>
                      <a:pt x="0" y="15"/>
                    </a:lnTo>
                    <a:lnTo>
                      <a:pt x="0" y="0"/>
                    </a:lnTo>
                    <a:lnTo>
                      <a:pt x="0" y="0"/>
                    </a:lnTo>
                    <a:lnTo>
                      <a:pt x="0" y="0"/>
                    </a:lnTo>
                  </a:path>
                </a:pathLst>
              </a:custGeom>
              <a:noFill/>
              <a:ln w="9525">
                <a:solidFill>
                  <a:srgbClr val="000000"/>
                </a:solidFill>
                <a:prstDash val="solid"/>
                <a:round/>
                <a:headEnd/>
                <a:tailEnd/>
              </a:ln>
            </p:spPr>
            <p:txBody>
              <a:bodyPr/>
              <a:lstStyle/>
              <a:p>
                <a:endParaRPr lang="fr-FR"/>
              </a:p>
            </p:txBody>
          </p:sp>
          <p:sp>
            <p:nvSpPr>
              <p:cNvPr id="995" name="Line 564"/>
              <p:cNvSpPr>
                <a:spLocks noChangeAspect="1" noChangeShapeType="1"/>
              </p:cNvSpPr>
              <p:nvPr/>
            </p:nvSpPr>
            <p:spPr bwMode="auto">
              <a:xfrm>
                <a:off x="2844" y="7756"/>
                <a:ext cx="15" cy="30"/>
              </a:xfrm>
              <a:prstGeom prst="line">
                <a:avLst/>
              </a:prstGeom>
              <a:noFill/>
              <a:ln w="9525">
                <a:solidFill>
                  <a:srgbClr val="000000"/>
                </a:solidFill>
                <a:round/>
                <a:headEnd/>
                <a:tailEnd/>
              </a:ln>
            </p:spPr>
            <p:txBody>
              <a:bodyPr/>
              <a:lstStyle/>
              <a:p>
                <a:endParaRPr lang="fr-FR"/>
              </a:p>
            </p:txBody>
          </p:sp>
          <p:sp>
            <p:nvSpPr>
              <p:cNvPr id="996" name="Line 565"/>
              <p:cNvSpPr>
                <a:spLocks noChangeAspect="1" noChangeShapeType="1"/>
              </p:cNvSpPr>
              <p:nvPr/>
            </p:nvSpPr>
            <p:spPr bwMode="auto">
              <a:xfrm flipV="1">
                <a:off x="2829" y="7786"/>
                <a:ext cx="15" cy="15"/>
              </a:xfrm>
              <a:prstGeom prst="line">
                <a:avLst/>
              </a:prstGeom>
              <a:noFill/>
              <a:ln w="9525">
                <a:solidFill>
                  <a:srgbClr val="000000"/>
                </a:solidFill>
                <a:round/>
                <a:headEnd/>
                <a:tailEnd/>
              </a:ln>
            </p:spPr>
            <p:txBody>
              <a:bodyPr/>
              <a:lstStyle/>
              <a:p>
                <a:endParaRPr lang="fr-FR"/>
              </a:p>
            </p:txBody>
          </p:sp>
          <p:sp>
            <p:nvSpPr>
              <p:cNvPr id="997" name="Line 566"/>
              <p:cNvSpPr>
                <a:spLocks noChangeAspect="1" noChangeShapeType="1"/>
              </p:cNvSpPr>
              <p:nvPr/>
            </p:nvSpPr>
            <p:spPr bwMode="auto">
              <a:xfrm>
                <a:off x="2814" y="7816"/>
                <a:ext cx="1" cy="14"/>
              </a:xfrm>
              <a:prstGeom prst="line">
                <a:avLst/>
              </a:prstGeom>
              <a:noFill/>
              <a:ln w="9525">
                <a:solidFill>
                  <a:srgbClr val="000000"/>
                </a:solidFill>
                <a:round/>
                <a:headEnd/>
                <a:tailEnd/>
              </a:ln>
            </p:spPr>
            <p:txBody>
              <a:bodyPr/>
              <a:lstStyle/>
              <a:p>
                <a:endParaRPr lang="fr-FR"/>
              </a:p>
            </p:txBody>
          </p:sp>
          <p:sp>
            <p:nvSpPr>
              <p:cNvPr id="998" name="Line 567"/>
              <p:cNvSpPr>
                <a:spLocks noChangeAspect="1" noChangeShapeType="1"/>
              </p:cNvSpPr>
              <p:nvPr/>
            </p:nvSpPr>
            <p:spPr bwMode="auto">
              <a:xfrm flipV="1">
                <a:off x="2799" y="7830"/>
                <a:ext cx="15" cy="15"/>
              </a:xfrm>
              <a:prstGeom prst="line">
                <a:avLst/>
              </a:prstGeom>
              <a:noFill/>
              <a:ln w="9525">
                <a:solidFill>
                  <a:srgbClr val="000000"/>
                </a:solidFill>
                <a:round/>
                <a:headEnd/>
                <a:tailEnd/>
              </a:ln>
            </p:spPr>
            <p:txBody>
              <a:bodyPr/>
              <a:lstStyle/>
              <a:p>
                <a:endParaRPr lang="fr-FR"/>
              </a:p>
            </p:txBody>
          </p:sp>
          <p:sp>
            <p:nvSpPr>
              <p:cNvPr id="999" name="Line 568"/>
              <p:cNvSpPr>
                <a:spLocks noChangeAspect="1" noChangeShapeType="1"/>
              </p:cNvSpPr>
              <p:nvPr/>
            </p:nvSpPr>
            <p:spPr bwMode="auto">
              <a:xfrm>
                <a:off x="2784" y="7860"/>
                <a:ext cx="1" cy="30"/>
              </a:xfrm>
              <a:prstGeom prst="line">
                <a:avLst/>
              </a:prstGeom>
              <a:noFill/>
              <a:ln w="9525">
                <a:solidFill>
                  <a:srgbClr val="000000"/>
                </a:solidFill>
                <a:round/>
                <a:headEnd/>
                <a:tailEnd/>
              </a:ln>
            </p:spPr>
            <p:txBody>
              <a:bodyPr/>
              <a:lstStyle/>
              <a:p>
                <a:endParaRPr lang="fr-FR"/>
              </a:p>
            </p:txBody>
          </p:sp>
          <p:sp>
            <p:nvSpPr>
              <p:cNvPr id="1000" name="Line 569"/>
              <p:cNvSpPr>
                <a:spLocks noChangeAspect="1" noChangeShapeType="1"/>
              </p:cNvSpPr>
              <p:nvPr/>
            </p:nvSpPr>
            <p:spPr bwMode="auto">
              <a:xfrm flipV="1">
                <a:off x="2769" y="7890"/>
                <a:ext cx="15" cy="15"/>
              </a:xfrm>
              <a:prstGeom prst="line">
                <a:avLst/>
              </a:prstGeom>
              <a:noFill/>
              <a:ln w="9525">
                <a:solidFill>
                  <a:srgbClr val="000000"/>
                </a:solidFill>
                <a:round/>
                <a:headEnd/>
                <a:tailEnd/>
              </a:ln>
            </p:spPr>
            <p:txBody>
              <a:bodyPr/>
              <a:lstStyle/>
              <a:p>
                <a:endParaRPr lang="fr-FR"/>
              </a:p>
            </p:txBody>
          </p:sp>
          <p:sp>
            <p:nvSpPr>
              <p:cNvPr id="1001" name="Freeform 570"/>
              <p:cNvSpPr>
                <a:spLocks noChangeAspect="1"/>
              </p:cNvSpPr>
              <p:nvPr/>
            </p:nvSpPr>
            <p:spPr bwMode="auto">
              <a:xfrm>
                <a:off x="2889" y="7726"/>
                <a:ext cx="15" cy="15"/>
              </a:xfrm>
              <a:custGeom>
                <a:avLst/>
                <a:gdLst/>
                <a:ahLst/>
                <a:cxnLst>
                  <a:cxn ang="0">
                    <a:pos x="0" y="15"/>
                  </a:cxn>
                  <a:cxn ang="0">
                    <a:pos x="0" y="0"/>
                  </a:cxn>
                  <a:cxn ang="0">
                    <a:pos x="0" y="0"/>
                  </a:cxn>
                  <a:cxn ang="0">
                    <a:pos x="0" y="0"/>
                  </a:cxn>
                  <a:cxn ang="0">
                    <a:pos x="0" y="0"/>
                  </a:cxn>
                  <a:cxn ang="0">
                    <a:pos x="15" y="0"/>
                  </a:cxn>
                  <a:cxn ang="0">
                    <a:pos x="15" y="0"/>
                  </a:cxn>
                  <a:cxn ang="0">
                    <a:pos x="15" y="15"/>
                  </a:cxn>
                  <a:cxn ang="0">
                    <a:pos x="0" y="15"/>
                  </a:cxn>
                </a:cxnLst>
                <a:rect l="0" t="0" r="r" b="b"/>
                <a:pathLst>
                  <a:path w="15" h="15">
                    <a:moveTo>
                      <a:pt x="0" y="15"/>
                    </a:moveTo>
                    <a:lnTo>
                      <a:pt x="0" y="0"/>
                    </a:lnTo>
                    <a:lnTo>
                      <a:pt x="0" y="0"/>
                    </a:lnTo>
                    <a:lnTo>
                      <a:pt x="0" y="0"/>
                    </a:lnTo>
                    <a:lnTo>
                      <a:pt x="0" y="0"/>
                    </a:lnTo>
                    <a:lnTo>
                      <a:pt x="15" y="0"/>
                    </a:lnTo>
                    <a:lnTo>
                      <a:pt x="15" y="0"/>
                    </a:lnTo>
                    <a:lnTo>
                      <a:pt x="15" y="15"/>
                    </a:lnTo>
                    <a:lnTo>
                      <a:pt x="0" y="15"/>
                    </a:lnTo>
                    <a:close/>
                  </a:path>
                </a:pathLst>
              </a:custGeom>
              <a:solidFill>
                <a:srgbClr val="000000"/>
              </a:solidFill>
              <a:ln w="9525">
                <a:noFill/>
                <a:round/>
                <a:headEnd/>
                <a:tailEnd/>
              </a:ln>
            </p:spPr>
            <p:txBody>
              <a:bodyPr/>
              <a:lstStyle/>
              <a:p>
                <a:endParaRPr lang="fr-FR"/>
              </a:p>
            </p:txBody>
          </p:sp>
          <p:sp>
            <p:nvSpPr>
              <p:cNvPr id="1002" name="Freeform 571"/>
              <p:cNvSpPr>
                <a:spLocks noChangeAspect="1"/>
              </p:cNvSpPr>
              <p:nvPr/>
            </p:nvSpPr>
            <p:spPr bwMode="auto">
              <a:xfrm>
                <a:off x="2889" y="7726"/>
                <a:ext cx="15" cy="15"/>
              </a:xfrm>
              <a:custGeom>
                <a:avLst/>
                <a:gdLst/>
                <a:ahLst/>
                <a:cxnLst>
                  <a:cxn ang="0">
                    <a:pos x="0" y="15"/>
                  </a:cxn>
                  <a:cxn ang="0">
                    <a:pos x="0" y="0"/>
                  </a:cxn>
                  <a:cxn ang="0">
                    <a:pos x="0" y="0"/>
                  </a:cxn>
                  <a:cxn ang="0">
                    <a:pos x="0" y="0"/>
                  </a:cxn>
                  <a:cxn ang="0">
                    <a:pos x="0" y="0"/>
                  </a:cxn>
                  <a:cxn ang="0">
                    <a:pos x="15" y="0"/>
                  </a:cxn>
                  <a:cxn ang="0">
                    <a:pos x="15" y="0"/>
                  </a:cxn>
                  <a:cxn ang="0">
                    <a:pos x="15" y="15"/>
                  </a:cxn>
                  <a:cxn ang="0">
                    <a:pos x="0" y="15"/>
                  </a:cxn>
                </a:cxnLst>
                <a:rect l="0" t="0" r="r" b="b"/>
                <a:pathLst>
                  <a:path w="15" h="15">
                    <a:moveTo>
                      <a:pt x="0" y="15"/>
                    </a:moveTo>
                    <a:lnTo>
                      <a:pt x="0" y="0"/>
                    </a:lnTo>
                    <a:lnTo>
                      <a:pt x="0" y="0"/>
                    </a:lnTo>
                    <a:lnTo>
                      <a:pt x="0" y="0"/>
                    </a:lnTo>
                    <a:lnTo>
                      <a:pt x="0" y="0"/>
                    </a:lnTo>
                    <a:lnTo>
                      <a:pt x="15" y="0"/>
                    </a:lnTo>
                    <a:lnTo>
                      <a:pt x="15" y="0"/>
                    </a:lnTo>
                    <a:lnTo>
                      <a:pt x="15" y="15"/>
                    </a:lnTo>
                    <a:lnTo>
                      <a:pt x="0" y="15"/>
                    </a:lnTo>
                  </a:path>
                </a:pathLst>
              </a:custGeom>
              <a:noFill/>
              <a:ln w="9525">
                <a:solidFill>
                  <a:srgbClr val="000000"/>
                </a:solidFill>
                <a:prstDash val="solid"/>
                <a:round/>
                <a:headEnd/>
                <a:tailEnd/>
              </a:ln>
            </p:spPr>
            <p:txBody>
              <a:bodyPr/>
              <a:lstStyle/>
              <a:p>
                <a:endParaRPr lang="fr-FR"/>
              </a:p>
            </p:txBody>
          </p:sp>
          <p:sp>
            <p:nvSpPr>
              <p:cNvPr id="1003" name="Line 572"/>
              <p:cNvSpPr>
                <a:spLocks noChangeAspect="1" noChangeShapeType="1"/>
              </p:cNvSpPr>
              <p:nvPr/>
            </p:nvSpPr>
            <p:spPr bwMode="auto">
              <a:xfrm>
                <a:off x="2919" y="7741"/>
                <a:ext cx="30" cy="1"/>
              </a:xfrm>
              <a:prstGeom prst="line">
                <a:avLst/>
              </a:prstGeom>
              <a:noFill/>
              <a:ln w="9525">
                <a:solidFill>
                  <a:srgbClr val="000000"/>
                </a:solidFill>
                <a:round/>
                <a:headEnd/>
                <a:tailEnd/>
              </a:ln>
            </p:spPr>
            <p:txBody>
              <a:bodyPr/>
              <a:lstStyle/>
              <a:p>
                <a:endParaRPr lang="fr-FR"/>
              </a:p>
            </p:txBody>
          </p:sp>
          <p:sp>
            <p:nvSpPr>
              <p:cNvPr id="1004" name="Line 573"/>
              <p:cNvSpPr>
                <a:spLocks noChangeAspect="1" noChangeShapeType="1"/>
              </p:cNvSpPr>
              <p:nvPr/>
            </p:nvSpPr>
            <p:spPr bwMode="auto">
              <a:xfrm>
                <a:off x="2949" y="7741"/>
                <a:ext cx="15" cy="30"/>
              </a:xfrm>
              <a:prstGeom prst="line">
                <a:avLst/>
              </a:prstGeom>
              <a:noFill/>
              <a:ln w="9525">
                <a:solidFill>
                  <a:srgbClr val="000000"/>
                </a:solidFill>
                <a:round/>
                <a:headEnd/>
                <a:tailEnd/>
              </a:ln>
            </p:spPr>
            <p:txBody>
              <a:bodyPr/>
              <a:lstStyle/>
              <a:p>
                <a:endParaRPr lang="fr-FR"/>
              </a:p>
            </p:txBody>
          </p:sp>
          <p:sp>
            <p:nvSpPr>
              <p:cNvPr id="1005" name="Line 574"/>
              <p:cNvSpPr>
                <a:spLocks noChangeAspect="1" noChangeShapeType="1"/>
              </p:cNvSpPr>
              <p:nvPr/>
            </p:nvSpPr>
            <p:spPr bwMode="auto">
              <a:xfrm>
                <a:off x="2979" y="7771"/>
                <a:ext cx="15" cy="1"/>
              </a:xfrm>
              <a:prstGeom prst="line">
                <a:avLst/>
              </a:prstGeom>
              <a:noFill/>
              <a:ln w="9525">
                <a:solidFill>
                  <a:srgbClr val="000000"/>
                </a:solidFill>
                <a:round/>
                <a:headEnd/>
                <a:tailEnd/>
              </a:ln>
            </p:spPr>
            <p:txBody>
              <a:bodyPr/>
              <a:lstStyle/>
              <a:p>
                <a:endParaRPr lang="fr-FR"/>
              </a:p>
            </p:txBody>
          </p:sp>
          <p:sp>
            <p:nvSpPr>
              <p:cNvPr id="1006" name="Line 575"/>
              <p:cNvSpPr>
                <a:spLocks noChangeAspect="1" noChangeShapeType="1"/>
              </p:cNvSpPr>
              <p:nvPr/>
            </p:nvSpPr>
            <p:spPr bwMode="auto">
              <a:xfrm>
                <a:off x="2994" y="7771"/>
                <a:ext cx="15" cy="30"/>
              </a:xfrm>
              <a:prstGeom prst="line">
                <a:avLst/>
              </a:prstGeom>
              <a:noFill/>
              <a:ln w="9525">
                <a:solidFill>
                  <a:srgbClr val="000000"/>
                </a:solidFill>
                <a:round/>
                <a:headEnd/>
                <a:tailEnd/>
              </a:ln>
            </p:spPr>
            <p:txBody>
              <a:bodyPr/>
              <a:lstStyle/>
              <a:p>
                <a:endParaRPr lang="fr-FR"/>
              </a:p>
            </p:txBody>
          </p:sp>
          <p:sp>
            <p:nvSpPr>
              <p:cNvPr id="1007" name="Line 576"/>
              <p:cNvSpPr>
                <a:spLocks noChangeAspect="1" noChangeShapeType="1"/>
              </p:cNvSpPr>
              <p:nvPr/>
            </p:nvSpPr>
            <p:spPr bwMode="auto">
              <a:xfrm>
                <a:off x="3024" y="7801"/>
                <a:ext cx="30" cy="1"/>
              </a:xfrm>
              <a:prstGeom prst="line">
                <a:avLst/>
              </a:prstGeom>
              <a:noFill/>
              <a:ln w="9525">
                <a:solidFill>
                  <a:srgbClr val="000000"/>
                </a:solidFill>
                <a:round/>
                <a:headEnd/>
                <a:tailEnd/>
              </a:ln>
            </p:spPr>
            <p:txBody>
              <a:bodyPr/>
              <a:lstStyle/>
              <a:p>
                <a:endParaRPr lang="fr-FR"/>
              </a:p>
            </p:txBody>
          </p:sp>
          <p:sp>
            <p:nvSpPr>
              <p:cNvPr id="1008" name="Line 577"/>
              <p:cNvSpPr>
                <a:spLocks noChangeAspect="1" noChangeShapeType="1"/>
              </p:cNvSpPr>
              <p:nvPr/>
            </p:nvSpPr>
            <p:spPr bwMode="auto">
              <a:xfrm>
                <a:off x="3054" y="7801"/>
                <a:ext cx="15" cy="29"/>
              </a:xfrm>
              <a:prstGeom prst="line">
                <a:avLst/>
              </a:prstGeom>
              <a:noFill/>
              <a:ln w="9525">
                <a:solidFill>
                  <a:srgbClr val="000000"/>
                </a:solidFill>
                <a:round/>
                <a:headEnd/>
                <a:tailEnd/>
              </a:ln>
            </p:spPr>
            <p:txBody>
              <a:bodyPr/>
              <a:lstStyle/>
              <a:p>
                <a:endParaRPr lang="fr-FR"/>
              </a:p>
            </p:txBody>
          </p:sp>
          <p:sp>
            <p:nvSpPr>
              <p:cNvPr id="1009" name="Oval 578"/>
              <p:cNvSpPr>
                <a:spLocks noChangeAspect="1" noChangeArrowheads="1"/>
              </p:cNvSpPr>
              <p:nvPr/>
            </p:nvSpPr>
            <p:spPr bwMode="auto">
              <a:xfrm>
                <a:off x="2844" y="7666"/>
                <a:ext cx="45" cy="45"/>
              </a:xfrm>
              <a:prstGeom prst="ellipse">
                <a:avLst/>
              </a:prstGeom>
              <a:solidFill>
                <a:srgbClr val="000000"/>
              </a:solidFill>
              <a:ln w="9525">
                <a:noFill/>
                <a:round/>
                <a:headEnd/>
                <a:tailEnd/>
              </a:ln>
            </p:spPr>
            <p:txBody>
              <a:bodyPr/>
              <a:lstStyle/>
              <a:p>
                <a:endParaRPr lang="fr-FR"/>
              </a:p>
            </p:txBody>
          </p:sp>
          <p:sp>
            <p:nvSpPr>
              <p:cNvPr id="1010" name="Oval 579"/>
              <p:cNvSpPr>
                <a:spLocks noChangeAspect="1" noChangeArrowheads="1"/>
              </p:cNvSpPr>
              <p:nvPr/>
            </p:nvSpPr>
            <p:spPr bwMode="auto">
              <a:xfrm>
                <a:off x="2844" y="7666"/>
                <a:ext cx="45" cy="45"/>
              </a:xfrm>
              <a:prstGeom prst="ellipse">
                <a:avLst/>
              </a:prstGeom>
              <a:noFill/>
              <a:ln w="9525">
                <a:solidFill>
                  <a:srgbClr val="000000"/>
                </a:solidFill>
                <a:round/>
                <a:headEnd/>
                <a:tailEnd/>
              </a:ln>
            </p:spPr>
            <p:txBody>
              <a:bodyPr/>
              <a:lstStyle/>
              <a:p>
                <a:endParaRPr lang="fr-FR"/>
              </a:p>
            </p:txBody>
          </p:sp>
          <p:sp>
            <p:nvSpPr>
              <p:cNvPr id="1011" name="Line 580"/>
              <p:cNvSpPr>
                <a:spLocks noChangeAspect="1" noChangeShapeType="1"/>
              </p:cNvSpPr>
              <p:nvPr/>
            </p:nvSpPr>
            <p:spPr bwMode="auto">
              <a:xfrm>
                <a:off x="2829" y="7651"/>
                <a:ext cx="30" cy="15"/>
              </a:xfrm>
              <a:prstGeom prst="line">
                <a:avLst/>
              </a:prstGeom>
              <a:noFill/>
              <a:ln w="9525">
                <a:solidFill>
                  <a:srgbClr val="000000"/>
                </a:solidFill>
                <a:round/>
                <a:headEnd/>
                <a:tailEnd/>
              </a:ln>
            </p:spPr>
            <p:txBody>
              <a:bodyPr/>
              <a:lstStyle/>
              <a:p>
                <a:endParaRPr lang="fr-FR"/>
              </a:p>
            </p:txBody>
          </p:sp>
          <p:sp>
            <p:nvSpPr>
              <p:cNvPr id="1012" name="Line 581"/>
              <p:cNvSpPr>
                <a:spLocks noChangeAspect="1" noChangeShapeType="1"/>
              </p:cNvSpPr>
              <p:nvPr/>
            </p:nvSpPr>
            <p:spPr bwMode="auto">
              <a:xfrm flipV="1">
                <a:off x="2829" y="7621"/>
                <a:ext cx="1" cy="30"/>
              </a:xfrm>
              <a:prstGeom prst="line">
                <a:avLst/>
              </a:prstGeom>
              <a:noFill/>
              <a:ln w="9525">
                <a:solidFill>
                  <a:srgbClr val="000000"/>
                </a:solidFill>
                <a:round/>
                <a:headEnd/>
                <a:tailEnd/>
              </a:ln>
            </p:spPr>
            <p:txBody>
              <a:bodyPr/>
              <a:lstStyle/>
              <a:p>
                <a:endParaRPr lang="fr-FR"/>
              </a:p>
            </p:txBody>
          </p:sp>
          <p:sp>
            <p:nvSpPr>
              <p:cNvPr id="1013" name="Line 582"/>
              <p:cNvSpPr>
                <a:spLocks noChangeAspect="1" noChangeShapeType="1"/>
              </p:cNvSpPr>
              <p:nvPr/>
            </p:nvSpPr>
            <p:spPr bwMode="auto">
              <a:xfrm>
                <a:off x="2799" y="7606"/>
                <a:ext cx="30" cy="15"/>
              </a:xfrm>
              <a:prstGeom prst="line">
                <a:avLst/>
              </a:prstGeom>
              <a:noFill/>
              <a:ln w="9525">
                <a:solidFill>
                  <a:srgbClr val="000000"/>
                </a:solidFill>
                <a:round/>
                <a:headEnd/>
                <a:tailEnd/>
              </a:ln>
            </p:spPr>
            <p:txBody>
              <a:bodyPr/>
              <a:lstStyle/>
              <a:p>
                <a:endParaRPr lang="fr-FR"/>
              </a:p>
            </p:txBody>
          </p:sp>
          <p:sp>
            <p:nvSpPr>
              <p:cNvPr id="1014" name="Line 583"/>
              <p:cNvSpPr>
                <a:spLocks noChangeAspect="1" noChangeShapeType="1"/>
              </p:cNvSpPr>
              <p:nvPr/>
            </p:nvSpPr>
            <p:spPr bwMode="auto">
              <a:xfrm flipV="1">
                <a:off x="2799" y="7576"/>
                <a:ext cx="1" cy="30"/>
              </a:xfrm>
              <a:prstGeom prst="line">
                <a:avLst/>
              </a:prstGeom>
              <a:noFill/>
              <a:ln w="9525">
                <a:solidFill>
                  <a:srgbClr val="000000"/>
                </a:solidFill>
                <a:round/>
                <a:headEnd/>
                <a:tailEnd/>
              </a:ln>
            </p:spPr>
            <p:txBody>
              <a:bodyPr/>
              <a:lstStyle/>
              <a:p>
                <a:endParaRPr lang="fr-FR"/>
              </a:p>
            </p:txBody>
          </p:sp>
          <p:sp>
            <p:nvSpPr>
              <p:cNvPr id="1015" name="Line 584"/>
              <p:cNvSpPr>
                <a:spLocks noChangeAspect="1" noChangeShapeType="1"/>
              </p:cNvSpPr>
              <p:nvPr/>
            </p:nvSpPr>
            <p:spPr bwMode="auto">
              <a:xfrm>
                <a:off x="2769" y="7561"/>
                <a:ext cx="30" cy="15"/>
              </a:xfrm>
              <a:prstGeom prst="line">
                <a:avLst/>
              </a:prstGeom>
              <a:noFill/>
              <a:ln w="9525">
                <a:solidFill>
                  <a:srgbClr val="000000"/>
                </a:solidFill>
                <a:round/>
                <a:headEnd/>
                <a:tailEnd/>
              </a:ln>
            </p:spPr>
            <p:txBody>
              <a:bodyPr/>
              <a:lstStyle/>
              <a:p>
                <a:endParaRPr lang="fr-FR"/>
              </a:p>
            </p:txBody>
          </p:sp>
          <p:sp>
            <p:nvSpPr>
              <p:cNvPr id="1016" name="Line 585"/>
              <p:cNvSpPr>
                <a:spLocks noChangeAspect="1" noChangeShapeType="1"/>
              </p:cNvSpPr>
              <p:nvPr/>
            </p:nvSpPr>
            <p:spPr bwMode="auto">
              <a:xfrm flipV="1">
                <a:off x="2769" y="7532"/>
                <a:ext cx="15" cy="29"/>
              </a:xfrm>
              <a:prstGeom prst="line">
                <a:avLst/>
              </a:prstGeom>
              <a:noFill/>
              <a:ln w="9525">
                <a:solidFill>
                  <a:srgbClr val="000000"/>
                </a:solidFill>
                <a:round/>
                <a:headEnd/>
                <a:tailEnd/>
              </a:ln>
            </p:spPr>
            <p:txBody>
              <a:bodyPr/>
              <a:lstStyle/>
              <a:p>
                <a:endParaRPr lang="fr-FR"/>
              </a:p>
            </p:txBody>
          </p:sp>
        </p:grpSp>
        <p:grpSp>
          <p:nvGrpSpPr>
            <p:cNvPr id="28" name="Group 586"/>
            <p:cNvGrpSpPr>
              <a:grpSpLocks noChangeAspect="1"/>
            </p:cNvGrpSpPr>
            <p:nvPr/>
          </p:nvGrpSpPr>
          <p:grpSpPr bwMode="auto">
            <a:xfrm>
              <a:off x="1015" y="2625"/>
              <a:ext cx="168" cy="196"/>
              <a:chOff x="3714" y="6919"/>
              <a:chExt cx="420" cy="418"/>
            </a:xfrm>
          </p:grpSpPr>
          <p:sp>
            <p:nvSpPr>
              <p:cNvPr id="825" name="Freeform 587"/>
              <p:cNvSpPr>
                <a:spLocks noChangeAspect="1"/>
              </p:cNvSpPr>
              <p:nvPr/>
            </p:nvSpPr>
            <p:spPr bwMode="auto">
              <a:xfrm>
                <a:off x="3939" y="7128"/>
                <a:ext cx="15" cy="15"/>
              </a:xfrm>
              <a:custGeom>
                <a:avLst/>
                <a:gdLst/>
                <a:ahLst/>
                <a:cxnLst>
                  <a:cxn ang="0">
                    <a:pos x="15" y="15"/>
                  </a:cxn>
                  <a:cxn ang="0">
                    <a:pos x="0" y="15"/>
                  </a:cxn>
                  <a:cxn ang="0">
                    <a:pos x="0" y="0"/>
                  </a:cxn>
                  <a:cxn ang="0">
                    <a:pos x="0" y="0"/>
                  </a:cxn>
                  <a:cxn ang="0">
                    <a:pos x="15" y="0"/>
                  </a:cxn>
                  <a:cxn ang="0">
                    <a:pos x="15" y="0"/>
                  </a:cxn>
                  <a:cxn ang="0">
                    <a:pos x="15" y="0"/>
                  </a:cxn>
                  <a:cxn ang="0">
                    <a:pos x="15" y="0"/>
                  </a:cxn>
                  <a:cxn ang="0">
                    <a:pos x="15" y="15"/>
                  </a:cxn>
                </a:cxnLst>
                <a:rect l="0" t="0" r="r" b="b"/>
                <a:pathLst>
                  <a:path w="15" h="15">
                    <a:moveTo>
                      <a:pt x="15" y="15"/>
                    </a:moveTo>
                    <a:lnTo>
                      <a:pt x="0" y="15"/>
                    </a:lnTo>
                    <a:lnTo>
                      <a:pt x="0" y="0"/>
                    </a:lnTo>
                    <a:lnTo>
                      <a:pt x="0" y="0"/>
                    </a:lnTo>
                    <a:lnTo>
                      <a:pt x="15" y="0"/>
                    </a:lnTo>
                    <a:lnTo>
                      <a:pt x="15" y="0"/>
                    </a:lnTo>
                    <a:lnTo>
                      <a:pt x="15" y="0"/>
                    </a:lnTo>
                    <a:lnTo>
                      <a:pt x="15" y="0"/>
                    </a:lnTo>
                    <a:lnTo>
                      <a:pt x="15" y="15"/>
                    </a:lnTo>
                    <a:close/>
                  </a:path>
                </a:pathLst>
              </a:custGeom>
              <a:solidFill>
                <a:srgbClr val="000000"/>
              </a:solidFill>
              <a:ln w="9525">
                <a:noFill/>
                <a:round/>
                <a:headEnd/>
                <a:tailEnd/>
              </a:ln>
            </p:spPr>
            <p:txBody>
              <a:bodyPr/>
              <a:lstStyle/>
              <a:p>
                <a:endParaRPr lang="fr-FR"/>
              </a:p>
            </p:txBody>
          </p:sp>
          <p:sp>
            <p:nvSpPr>
              <p:cNvPr id="826" name="Freeform 588"/>
              <p:cNvSpPr>
                <a:spLocks noChangeAspect="1"/>
              </p:cNvSpPr>
              <p:nvPr/>
            </p:nvSpPr>
            <p:spPr bwMode="auto">
              <a:xfrm>
                <a:off x="3939" y="7128"/>
                <a:ext cx="15" cy="15"/>
              </a:xfrm>
              <a:custGeom>
                <a:avLst/>
                <a:gdLst/>
                <a:ahLst/>
                <a:cxnLst>
                  <a:cxn ang="0">
                    <a:pos x="15" y="15"/>
                  </a:cxn>
                  <a:cxn ang="0">
                    <a:pos x="0" y="15"/>
                  </a:cxn>
                  <a:cxn ang="0">
                    <a:pos x="0" y="0"/>
                  </a:cxn>
                  <a:cxn ang="0">
                    <a:pos x="0" y="0"/>
                  </a:cxn>
                  <a:cxn ang="0">
                    <a:pos x="15" y="0"/>
                  </a:cxn>
                  <a:cxn ang="0">
                    <a:pos x="15" y="0"/>
                  </a:cxn>
                  <a:cxn ang="0">
                    <a:pos x="15" y="0"/>
                  </a:cxn>
                  <a:cxn ang="0">
                    <a:pos x="15" y="0"/>
                  </a:cxn>
                  <a:cxn ang="0">
                    <a:pos x="15" y="15"/>
                  </a:cxn>
                </a:cxnLst>
                <a:rect l="0" t="0" r="r" b="b"/>
                <a:pathLst>
                  <a:path w="15" h="15">
                    <a:moveTo>
                      <a:pt x="15" y="15"/>
                    </a:moveTo>
                    <a:lnTo>
                      <a:pt x="0" y="15"/>
                    </a:lnTo>
                    <a:lnTo>
                      <a:pt x="0" y="0"/>
                    </a:lnTo>
                    <a:lnTo>
                      <a:pt x="0" y="0"/>
                    </a:lnTo>
                    <a:lnTo>
                      <a:pt x="15" y="0"/>
                    </a:lnTo>
                    <a:lnTo>
                      <a:pt x="15" y="0"/>
                    </a:lnTo>
                    <a:lnTo>
                      <a:pt x="15" y="0"/>
                    </a:lnTo>
                    <a:lnTo>
                      <a:pt x="15" y="0"/>
                    </a:lnTo>
                    <a:lnTo>
                      <a:pt x="15" y="15"/>
                    </a:lnTo>
                  </a:path>
                </a:pathLst>
              </a:custGeom>
              <a:noFill/>
              <a:ln w="9525">
                <a:solidFill>
                  <a:srgbClr val="000000"/>
                </a:solidFill>
                <a:prstDash val="solid"/>
                <a:round/>
                <a:headEnd/>
                <a:tailEnd/>
              </a:ln>
            </p:spPr>
            <p:txBody>
              <a:bodyPr/>
              <a:lstStyle/>
              <a:p>
                <a:endParaRPr lang="fr-FR"/>
              </a:p>
            </p:txBody>
          </p:sp>
          <p:sp>
            <p:nvSpPr>
              <p:cNvPr id="827" name="Line 589"/>
              <p:cNvSpPr>
                <a:spLocks noChangeAspect="1" noChangeShapeType="1"/>
              </p:cNvSpPr>
              <p:nvPr/>
            </p:nvSpPr>
            <p:spPr bwMode="auto">
              <a:xfrm flipV="1">
                <a:off x="3969" y="7113"/>
                <a:ext cx="30" cy="15"/>
              </a:xfrm>
              <a:prstGeom prst="line">
                <a:avLst/>
              </a:prstGeom>
              <a:noFill/>
              <a:ln w="9525">
                <a:solidFill>
                  <a:srgbClr val="000000"/>
                </a:solidFill>
                <a:round/>
                <a:headEnd/>
                <a:tailEnd/>
              </a:ln>
            </p:spPr>
            <p:txBody>
              <a:bodyPr/>
              <a:lstStyle/>
              <a:p>
                <a:endParaRPr lang="fr-FR"/>
              </a:p>
            </p:txBody>
          </p:sp>
          <p:sp>
            <p:nvSpPr>
              <p:cNvPr id="828" name="Line 590"/>
              <p:cNvSpPr>
                <a:spLocks noChangeAspect="1" noChangeShapeType="1"/>
              </p:cNvSpPr>
              <p:nvPr/>
            </p:nvSpPr>
            <p:spPr bwMode="auto">
              <a:xfrm>
                <a:off x="3999" y="7128"/>
                <a:ext cx="15" cy="15"/>
              </a:xfrm>
              <a:prstGeom prst="line">
                <a:avLst/>
              </a:prstGeom>
              <a:noFill/>
              <a:ln w="9525">
                <a:solidFill>
                  <a:srgbClr val="000000"/>
                </a:solidFill>
                <a:round/>
                <a:headEnd/>
                <a:tailEnd/>
              </a:ln>
            </p:spPr>
            <p:txBody>
              <a:bodyPr/>
              <a:lstStyle/>
              <a:p>
                <a:endParaRPr lang="fr-FR"/>
              </a:p>
            </p:txBody>
          </p:sp>
          <p:sp>
            <p:nvSpPr>
              <p:cNvPr id="829" name="Line 591"/>
              <p:cNvSpPr>
                <a:spLocks noChangeAspect="1" noChangeShapeType="1"/>
              </p:cNvSpPr>
              <p:nvPr/>
            </p:nvSpPr>
            <p:spPr bwMode="auto">
              <a:xfrm flipV="1">
                <a:off x="4029" y="7128"/>
                <a:ext cx="15" cy="15"/>
              </a:xfrm>
              <a:prstGeom prst="line">
                <a:avLst/>
              </a:prstGeom>
              <a:noFill/>
              <a:ln w="9525">
                <a:solidFill>
                  <a:srgbClr val="000000"/>
                </a:solidFill>
                <a:round/>
                <a:headEnd/>
                <a:tailEnd/>
              </a:ln>
            </p:spPr>
            <p:txBody>
              <a:bodyPr/>
              <a:lstStyle/>
              <a:p>
                <a:endParaRPr lang="fr-FR"/>
              </a:p>
            </p:txBody>
          </p:sp>
          <p:sp>
            <p:nvSpPr>
              <p:cNvPr id="830" name="Line 592"/>
              <p:cNvSpPr>
                <a:spLocks noChangeAspect="1" noChangeShapeType="1"/>
              </p:cNvSpPr>
              <p:nvPr/>
            </p:nvSpPr>
            <p:spPr bwMode="auto">
              <a:xfrm>
                <a:off x="4044" y="7128"/>
                <a:ext cx="30" cy="15"/>
              </a:xfrm>
              <a:prstGeom prst="line">
                <a:avLst/>
              </a:prstGeom>
              <a:noFill/>
              <a:ln w="9525">
                <a:solidFill>
                  <a:srgbClr val="000000"/>
                </a:solidFill>
                <a:round/>
                <a:headEnd/>
                <a:tailEnd/>
              </a:ln>
            </p:spPr>
            <p:txBody>
              <a:bodyPr/>
              <a:lstStyle/>
              <a:p>
                <a:endParaRPr lang="fr-FR"/>
              </a:p>
            </p:txBody>
          </p:sp>
          <p:sp>
            <p:nvSpPr>
              <p:cNvPr id="831" name="Line 593"/>
              <p:cNvSpPr>
                <a:spLocks noChangeAspect="1" noChangeShapeType="1"/>
              </p:cNvSpPr>
              <p:nvPr/>
            </p:nvSpPr>
            <p:spPr bwMode="auto">
              <a:xfrm flipV="1">
                <a:off x="4074" y="7128"/>
                <a:ext cx="30" cy="15"/>
              </a:xfrm>
              <a:prstGeom prst="line">
                <a:avLst/>
              </a:prstGeom>
              <a:noFill/>
              <a:ln w="9525">
                <a:solidFill>
                  <a:srgbClr val="000000"/>
                </a:solidFill>
                <a:round/>
                <a:headEnd/>
                <a:tailEnd/>
              </a:ln>
            </p:spPr>
            <p:txBody>
              <a:bodyPr/>
              <a:lstStyle/>
              <a:p>
                <a:endParaRPr lang="fr-FR"/>
              </a:p>
            </p:txBody>
          </p:sp>
          <p:sp>
            <p:nvSpPr>
              <p:cNvPr id="832" name="Line 594"/>
              <p:cNvSpPr>
                <a:spLocks noChangeAspect="1" noChangeShapeType="1"/>
              </p:cNvSpPr>
              <p:nvPr/>
            </p:nvSpPr>
            <p:spPr bwMode="auto">
              <a:xfrm>
                <a:off x="4104" y="7128"/>
                <a:ext cx="30" cy="15"/>
              </a:xfrm>
              <a:prstGeom prst="line">
                <a:avLst/>
              </a:prstGeom>
              <a:noFill/>
              <a:ln w="9525">
                <a:solidFill>
                  <a:srgbClr val="000000"/>
                </a:solidFill>
                <a:round/>
                <a:headEnd/>
                <a:tailEnd/>
              </a:ln>
            </p:spPr>
            <p:txBody>
              <a:bodyPr/>
              <a:lstStyle/>
              <a:p>
                <a:endParaRPr lang="fr-FR"/>
              </a:p>
            </p:txBody>
          </p:sp>
          <p:sp>
            <p:nvSpPr>
              <p:cNvPr id="833" name="Freeform 595"/>
              <p:cNvSpPr>
                <a:spLocks noChangeAspect="1"/>
              </p:cNvSpPr>
              <p:nvPr/>
            </p:nvSpPr>
            <p:spPr bwMode="auto">
              <a:xfrm>
                <a:off x="3909" y="7143"/>
                <a:ext cx="15" cy="15"/>
              </a:xfrm>
              <a:custGeom>
                <a:avLst/>
                <a:gdLst/>
                <a:ahLst/>
                <a:cxnLst>
                  <a:cxn ang="0">
                    <a:pos x="0" y="15"/>
                  </a:cxn>
                  <a:cxn ang="0">
                    <a:pos x="0" y="15"/>
                  </a:cxn>
                  <a:cxn ang="0">
                    <a:pos x="0" y="0"/>
                  </a:cxn>
                  <a:cxn ang="0">
                    <a:pos x="0" y="15"/>
                  </a:cxn>
                  <a:cxn ang="0">
                    <a:pos x="15" y="15"/>
                  </a:cxn>
                  <a:cxn ang="0">
                    <a:pos x="15" y="15"/>
                  </a:cxn>
                  <a:cxn ang="0">
                    <a:pos x="0" y="15"/>
                  </a:cxn>
                  <a:cxn ang="0">
                    <a:pos x="0" y="15"/>
                  </a:cxn>
                  <a:cxn ang="0">
                    <a:pos x="0" y="15"/>
                  </a:cxn>
                </a:cxnLst>
                <a:rect l="0" t="0" r="r" b="b"/>
                <a:pathLst>
                  <a:path w="15" h="15">
                    <a:moveTo>
                      <a:pt x="0" y="15"/>
                    </a:moveTo>
                    <a:lnTo>
                      <a:pt x="0" y="15"/>
                    </a:lnTo>
                    <a:lnTo>
                      <a:pt x="0" y="0"/>
                    </a:lnTo>
                    <a:lnTo>
                      <a:pt x="0" y="15"/>
                    </a:lnTo>
                    <a:lnTo>
                      <a:pt x="15" y="15"/>
                    </a:lnTo>
                    <a:lnTo>
                      <a:pt x="15" y="15"/>
                    </a:lnTo>
                    <a:lnTo>
                      <a:pt x="0" y="15"/>
                    </a:lnTo>
                    <a:lnTo>
                      <a:pt x="0" y="15"/>
                    </a:lnTo>
                    <a:lnTo>
                      <a:pt x="0" y="15"/>
                    </a:lnTo>
                    <a:close/>
                  </a:path>
                </a:pathLst>
              </a:custGeom>
              <a:solidFill>
                <a:srgbClr val="000000"/>
              </a:solidFill>
              <a:ln w="9525">
                <a:noFill/>
                <a:round/>
                <a:headEnd/>
                <a:tailEnd/>
              </a:ln>
            </p:spPr>
            <p:txBody>
              <a:bodyPr/>
              <a:lstStyle/>
              <a:p>
                <a:endParaRPr lang="fr-FR"/>
              </a:p>
            </p:txBody>
          </p:sp>
          <p:sp>
            <p:nvSpPr>
              <p:cNvPr id="834" name="Freeform 596"/>
              <p:cNvSpPr>
                <a:spLocks noChangeAspect="1"/>
              </p:cNvSpPr>
              <p:nvPr/>
            </p:nvSpPr>
            <p:spPr bwMode="auto">
              <a:xfrm>
                <a:off x="3909" y="7143"/>
                <a:ext cx="15" cy="15"/>
              </a:xfrm>
              <a:custGeom>
                <a:avLst/>
                <a:gdLst/>
                <a:ahLst/>
                <a:cxnLst>
                  <a:cxn ang="0">
                    <a:pos x="0" y="15"/>
                  </a:cxn>
                  <a:cxn ang="0">
                    <a:pos x="0" y="15"/>
                  </a:cxn>
                  <a:cxn ang="0">
                    <a:pos x="0" y="0"/>
                  </a:cxn>
                  <a:cxn ang="0">
                    <a:pos x="0" y="15"/>
                  </a:cxn>
                  <a:cxn ang="0">
                    <a:pos x="15" y="15"/>
                  </a:cxn>
                  <a:cxn ang="0">
                    <a:pos x="15" y="15"/>
                  </a:cxn>
                  <a:cxn ang="0">
                    <a:pos x="0" y="15"/>
                  </a:cxn>
                  <a:cxn ang="0">
                    <a:pos x="0" y="15"/>
                  </a:cxn>
                  <a:cxn ang="0">
                    <a:pos x="0" y="15"/>
                  </a:cxn>
                </a:cxnLst>
                <a:rect l="0" t="0" r="r" b="b"/>
                <a:pathLst>
                  <a:path w="15" h="15">
                    <a:moveTo>
                      <a:pt x="0" y="15"/>
                    </a:moveTo>
                    <a:lnTo>
                      <a:pt x="0" y="15"/>
                    </a:lnTo>
                    <a:lnTo>
                      <a:pt x="0" y="0"/>
                    </a:lnTo>
                    <a:lnTo>
                      <a:pt x="0" y="15"/>
                    </a:lnTo>
                    <a:lnTo>
                      <a:pt x="15" y="15"/>
                    </a:lnTo>
                    <a:lnTo>
                      <a:pt x="15" y="15"/>
                    </a:lnTo>
                    <a:lnTo>
                      <a:pt x="0" y="15"/>
                    </a:lnTo>
                    <a:lnTo>
                      <a:pt x="0" y="15"/>
                    </a:lnTo>
                    <a:lnTo>
                      <a:pt x="0" y="15"/>
                    </a:lnTo>
                  </a:path>
                </a:pathLst>
              </a:custGeom>
              <a:noFill/>
              <a:ln w="9525">
                <a:solidFill>
                  <a:srgbClr val="000000"/>
                </a:solidFill>
                <a:prstDash val="solid"/>
                <a:round/>
                <a:headEnd/>
                <a:tailEnd/>
              </a:ln>
            </p:spPr>
            <p:txBody>
              <a:bodyPr/>
              <a:lstStyle/>
              <a:p>
                <a:endParaRPr lang="fr-FR"/>
              </a:p>
            </p:txBody>
          </p:sp>
          <p:sp>
            <p:nvSpPr>
              <p:cNvPr id="835" name="Line 597"/>
              <p:cNvSpPr>
                <a:spLocks noChangeAspect="1" noChangeShapeType="1"/>
              </p:cNvSpPr>
              <p:nvPr/>
            </p:nvSpPr>
            <p:spPr bwMode="auto">
              <a:xfrm>
                <a:off x="3924" y="7173"/>
                <a:ext cx="15" cy="30"/>
              </a:xfrm>
              <a:prstGeom prst="line">
                <a:avLst/>
              </a:prstGeom>
              <a:noFill/>
              <a:ln w="9525">
                <a:solidFill>
                  <a:srgbClr val="000000"/>
                </a:solidFill>
                <a:round/>
                <a:headEnd/>
                <a:tailEnd/>
              </a:ln>
            </p:spPr>
            <p:txBody>
              <a:bodyPr/>
              <a:lstStyle/>
              <a:p>
                <a:endParaRPr lang="fr-FR"/>
              </a:p>
            </p:txBody>
          </p:sp>
          <p:sp>
            <p:nvSpPr>
              <p:cNvPr id="836" name="Line 598"/>
              <p:cNvSpPr>
                <a:spLocks noChangeAspect="1" noChangeShapeType="1"/>
              </p:cNvSpPr>
              <p:nvPr/>
            </p:nvSpPr>
            <p:spPr bwMode="auto">
              <a:xfrm flipV="1">
                <a:off x="3924" y="7203"/>
                <a:ext cx="15" cy="30"/>
              </a:xfrm>
              <a:prstGeom prst="line">
                <a:avLst/>
              </a:prstGeom>
              <a:noFill/>
              <a:ln w="9525">
                <a:solidFill>
                  <a:srgbClr val="000000"/>
                </a:solidFill>
                <a:round/>
                <a:headEnd/>
                <a:tailEnd/>
              </a:ln>
            </p:spPr>
            <p:txBody>
              <a:bodyPr/>
              <a:lstStyle/>
              <a:p>
                <a:endParaRPr lang="fr-FR"/>
              </a:p>
            </p:txBody>
          </p:sp>
          <p:sp>
            <p:nvSpPr>
              <p:cNvPr id="837" name="Line 599"/>
              <p:cNvSpPr>
                <a:spLocks noChangeAspect="1" noChangeShapeType="1"/>
              </p:cNvSpPr>
              <p:nvPr/>
            </p:nvSpPr>
            <p:spPr bwMode="auto">
              <a:xfrm>
                <a:off x="3924" y="7233"/>
                <a:ext cx="1" cy="30"/>
              </a:xfrm>
              <a:prstGeom prst="line">
                <a:avLst/>
              </a:prstGeom>
              <a:noFill/>
              <a:ln w="9525">
                <a:solidFill>
                  <a:srgbClr val="000000"/>
                </a:solidFill>
                <a:round/>
                <a:headEnd/>
                <a:tailEnd/>
              </a:ln>
            </p:spPr>
            <p:txBody>
              <a:bodyPr/>
              <a:lstStyle/>
              <a:p>
                <a:endParaRPr lang="fr-FR"/>
              </a:p>
            </p:txBody>
          </p:sp>
          <p:sp>
            <p:nvSpPr>
              <p:cNvPr id="838" name="Line 600"/>
              <p:cNvSpPr>
                <a:spLocks noChangeAspect="1" noChangeShapeType="1"/>
              </p:cNvSpPr>
              <p:nvPr/>
            </p:nvSpPr>
            <p:spPr bwMode="auto">
              <a:xfrm flipV="1">
                <a:off x="3909" y="7263"/>
                <a:ext cx="15" cy="15"/>
              </a:xfrm>
              <a:prstGeom prst="line">
                <a:avLst/>
              </a:prstGeom>
              <a:noFill/>
              <a:ln w="9525">
                <a:solidFill>
                  <a:srgbClr val="000000"/>
                </a:solidFill>
                <a:round/>
                <a:headEnd/>
                <a:tailEnd/>
              </a:ln>
            </p:spPr>
            <p:txBody>
              <a:bodyPr/>
              <a:lstStyle/>
              <a:p>
                <a:endParaRPr lang="fr-FR"/>
              </a:p>
            </p:txBody>
          </p:sp>
          <p:sp>
            <p:nvSpPr>
              <p:cNvPr id="839" name="Line 601"/>
              <p:cNvSpPr>
                <a:spLocks noChangeAspect="1" noChangeShapeType="1"/>
              </p:cNvSpPr>
              <p:nvPr/>
            </p:nvSpPr>
            <p:spPr bwMode="auto">
              <a:xfrm>
                <a:off x="3909" y="7292"/>
                <a:ext cx="15" cy="30"/>
              </a:xfrm>
              <a:prstGeom prst="line">
                <a:avLst/>
              </a:prstGeom>
              <a:noFill/>
              <a:ln w="9525">
                <a:solidFill>
                  <a:srgbClr val="000000"/>
                </a:solidFill>
                <a:round/>
                <a:headEnd/>
                <a:tailEnd/>
              </a:ln>
            </p:spPr>
            <p:txBody>
              <a:bodyPr/>
              <a:lstStyle/>
              <a:p>
                <a:endParaRPr lang="fr-FR"/>
              </a:p>
            </p:txBody>
          </p:sp>
          <p:sp>
            <p:nvSpPr>
              <p:cNvPr id="840" name="Line 602"/>
              <p:cNvSpPr>
                <a:spLocks noChangeAspect="1" noChangeShapeType="1"/>
              </p:cNvSpPr>
              <p:nvPr/>
            </p:nvSpPr>
            <p:spPr bwMode="auto">
              <a:xfrm flipV="1">
                <a:off x="3909" y="7322"/>
                <a:ext cx="15" cy="15"/>
              </a:xfrm>
              <a:prstGeom prst="line">
                <a:avLst/>
              </a:prstGeom>
              <a:noFill/>
              <a:ln w="9525">
                <a:solidFill>
                  <a:srgbClr val="000000"/>
                </a:solidFill>
                <a:round/>
                <a:headEnd/>
                <a:tailEnd/>
              </a:ln>
            </p:spPr>
            <p:txBody>
              <a:bodyPr/>
              <a:lstStyle/>
              <a:p>
                <a:endParaRPr lang="fr-FR"/>
              </a:p>
            </p:txBody>
          </p:sp>
          <p:sp>
            <p:nvSpPr>
              <p:cNvPr id="841" name="Freeform 603"/>
              <p:cNvSpPr>
                <a:spLocks noChangeAspect="1"/>
              </p:cNvSpPr>
              <p:nvPr/>
            </p:nvSpPr>
            <p:spPr bwMode="auto">
              <a:xfrm>
                <a:off x="3879" y="7098"/>
                <a:ext cx="15" cy="15"/>
              </a:xfrm>
              <a:custGeom>
                <a:avLst/>
                <a:gdLst/>
                <a:ahLst/>
                <a:cxnLst>
                  <a:cxn ang="0">
                    <a:pos x="0" y="0"/>
                  </a:cxn>
                  <a:cxn ang="0">
                    <a:pos x="15" y="0"/>
                  </a:cxn>
                  <a:cxn ang="0">
                    <a:pos x="15" y="15"/>
                  </a:cxn>
                  <a:cxn ang="0">
                    <a:pos x="0" y="15"/>
                  </a:cxn>
                  <a:cxn ang="0">
                    <a:pos x="0" y="15"/>
                  </a:cxn>
                  <a:cxn ang="0">
                    <a:pos x="0" y="15"/>
                  </a:cxn>
                  <a:cxn ang="0">
                    <a:pos x="0" y="0"/>
                  </a:cxn>
                  <a:cxn ang="0">
                    <a:pos x="0" y="0"/>
                  </a:cxn>
                </a:cxnLst>
                <a:rect l="0" t="0" r="r" b="b"/>
                <a:pathLst>
                  <a:path w="15" h="15">
                    <a:moveTo>
                      <a:pt x="0" y="0"/>
                    </a:moveTo>
                    <a:lnTo>
                      <a:pt x="15" y="0"/>
                    </a:lnTo>
                    <a:lnTo>
                      <a:pt x="15" y="15"/>
                    </a:lnTo>
                    <a:lnTo>
                      <a:pt x="0" y="15"/>
                    </a:lnTo>
                    <a:lnTo>
                      <a:pt x="0" y="15"/>
                    </a:lnTo>
                    <a:lnTo>
                      <a:pt x="0" y="15"/>
                    </a:lnTo>
                    <a:lnTo>
                      <a:pt x="0" y="0"/>
                    </a:lnTo>
                    <a:lnTo>
                      <a:pt x="0" y="0"/>
                    </a:lnTo>
                    <a:close/>
                  </a:path>
                </a:pathLst>
              </a:custGeom>
              <a:solidFill>
                <a:srgbClr val="000000"/>
              </a:solidFill>
              <a:ln w="9525">
                <a:noFill/>
                <a:round/>
                <a:headEnd/>
                <a:tailEnd/>
              </a:ln>
            </p:spPr>
            <p:txBody>
              <a:bodyPr/>
              <a:lstStyle/>
              <a:p>
                <a:endParaRPr lang="fr-FR"/>
              </a:p>
            </p:txBody>
          </p:sp>
          <p:sp>
            <p:nvSpPr>
              <p:cNvPr id="842" name="Freeform 604"/>
              <p:cNvSpPr>
                <a:spLocks noChangeAspect="1"/>
              </p:cNvSpPr>
              <p:nvPr/>
            </p:nvSpPr>
            <p:spPr bwMode="auto">
              <a:xfrm>
                <a:off x="3879" y="7098"/>
                <a:ext cx="15" cy="15"/>
              </a:xfrm>
              <a:custGeom>
                <a:avLst/>
                <a:gdLst/>
                <a:ahLst/>
                <a:cxnLst>
                  <a:cxn ang="0">
                    <a:pos x="0" y="0"/>
                  </a:cxn>
                  <a:cxn ang="0">
                    <a:pos x="15" y="0"/>
                  </a:cxn>
                  <a:cxn ang="0">
                    <a:pos x="15" y="15"/>
                  </a:cxn>
                  <a:cxn ang="0">
                    <a:pos x="0" y="15"/>
                  </a:cxn>
                  <a:cxn ang="0">
                    <a:pos x="0" y="15"/>
                  </a:cxn>
                  <a:cxn ang="0">
                    <a:pos x="0" y="15"/>
                  </a:cxn>
                  <a:cxn ang="0">
                    <a:pos x="0" y="0"/>
                  </a:cxn>
                  <a:cxn ang="0">
                    <a:pos x="0" y="0"/>
                  </a:cxn>
                </a:cxnLst>
                <a:rect l="0" t="0" r="r" b="b"/>
                <a:pathLst>
                  <a:path w="15" h="15">
                    <a:moveTo>
                      <a:pt x="0" y="0"/>
                    </a:moveTo>
                    <a:lnTo>
                      <a:pt x="15" y="0"/>
                    </a:lnTo>
                    <a:lnTo>
                      <a:pt x="15" y="15"/>
                    </a:lnTo>
                    <a:lnTo>
                      <a:pt x="0" y="15"/>
                    </a:lnTo>
                    <a:lnTo>
                      <a:pt x="0" y="15"/>
                    </a:lnTo>
                    <a:lnTo>
                      <a:pt x="0" y="15"/>
                    </a:lnTo>
                    <a:lnTo>
                      <a:pt x="0" y="0"/>
                    </a:lnTo>
                    <a:lnTo>
                      <a:pt x="0" y="0"/>
                    </a:lnTo>
                  </a:path>
                </a:pathLst>
              </a:custGeom>
              <a:noFill/>
              <a:ln w="9525">
                <a:solidFill>
                  <a:srgbClr val="000000"/>
                </a:solidFill>
                <a:prstDash val="solid"/>
                <a:round/>
                <a:headEnd/>
                <a:tailEnd/>
              </a:ln>
            </p:spPr>
            <p:txBody>
              <a:bodyPr/>
              <a:lstStyle/>
              <a:p>
                <a:endParaRPr lang="fr-FR"/>
              </a:p>
            </p:txBody>
          </p:sp>
          <p:sp>
            <p:nvSpPr>
              <p:cNvPr id="843" name="Line 605"/>
              <p:cNvSpPr>
                <a:spLocks noChangeAspect="1" noChangeShapeType="1"/>
              </p:cNvSpPr>
              <p:nvPr/>
            </p:nvSpPr>
            <p:spPr bwMode="auto">
              <a:xfrm>
                <a:off x="3849" y="7113"/>
                <a:ext cx="30" cy="1"/>
              </a:xfrm>
              <a:prstGeom prst="line">
                <a:avLst/>
              </a:prstGeom>
              <a:noFill/>
              <a:ln w="9525">
                <a:solidFill>
                  <a:srgbClr val="000000"/>
                </a:solidFill>
                <a:round/>
                <a:headEnd/>
                <a:tailEnd/>
              </a:ln>
            </p:spPr>
            <p:txBody>
              <a:bodyPr/>
              <a:lstStyle/>
              <a:p>
                <a:endParaRPr lang="fr-FR"/>
              </a:p>
            </p:txBody>
          </p:sp>
          <p:sp>
            <p:nvSpPr>
              <p:cNvPr id="844" name="Line 606"/>
              <p:cNvSpPr>
                <a:spLocks noChangeAspect="1" noChangeShapeType="1"/>
              </p:cNvSpPr>
              <p:nvPr/>
            </p:nvSpPr>
            <p:spPr bwMode="auto">
              <a:xfrm>
                <a:off x="3834" y="7083"/>
                <a:ext cx="15" cy="30"/>
              </a:xfrm>
              <a:prstGeom prst="line">
                <a:avLst/>
              </a:prstGeom>
              <a:noFill/>
              <a:ln w="9525">
                <a:solidFill>
                  <a:srgbClr val="000000"/>
                </a:solidFill>
                <a:round/>
                <a:headEnd/>
                <a:tailEnd/>
              </a:ln>
            </p:spPr>
            <p:txBody>
              <a:bodyPr/>
              <a:lstStyle/>
              <a:p>
                <a:endParaRPr lang="fr-FR"/>
              </a:p>
            </p:txBody>
          </p:sp>
          <p:sp>
            <p:nvSpPr>
              <p:cNvPr id="845" name="Line 607"/>
              <p:cNvSpPr>
                <a:spLocks noChangeAspect="1" noChangeShapeType="1"/>
              </p:cNvSpPr>
              <p:nvPr/>
            </p:nvSpPr>
            <p:spPr bwMode="auto">
              <a:xfrm>
                <a:off x="3804" y="7083"/>
                <a:ext cx="30" cy="1"/>
              </a:xfrm>
              <a:prstGeom prst="line">
                <a:avLst/>
              </a:prstGeom>
              <a:noFill/>
              <a:ln w="9525">
                <a:solidFill>
                  <a:srgbClr val="000000"/>
                </a:solidFill>
                <a:round/>
                <a:headEnd/>
                <a:tailEnd/>
              </a:ln>
            </p:spPr>
            <p:txBody>
              <a:bodyPr/>
              <a:lstStyle/>
              <a:p>
                <a:endParaRPr lang="fr-FR"/>
              </a:p>
            </p:txBody>
          </p:sp>
          <p:sp>
            <p:nvSpPr>
              <p:cNvPr id="846" name="Line 608"/>
              <p:cNvSpPr>
                <a:spLocks noChangeAspect="1" noChangeShapeType="1"/>
              </p:cNvSpPr>
              <p:nvPr/>
            </p:nvSpPr>
            <p:spPr bwMode="auto">
              <a:xfrm>
                <a:off x="3789" y="7053"/>
                <a:ext cx="15" cy="30"/>
              </a:xfrm>
              <a:prstGeom prst="line">
                <a:avLst/>
              </a:prstGeom>
              <a:noFill/>
              <a:ln w="9525">
                <a:solidFill>
                  <a:srgbClr val="000000"/>
                </a:solidFill>
                <a:round/>
                <a:headEnd/>
                <a:tailEnd/>
              </a:ln>
            </p:spPr>
            <p:txBody>
              <a:bodyPr/>
              <a:lstStyle/>
              <a:p>
                <a:endParaRPr lang="fr-FR"/>
              </a:p>
            </p:txBody>
          </p:sp>
          <p:sp>
            <p:nvSpPr>
              <p:cNvPr id="847" name="Line 609"/>
              <p:cNvSpPr>
                <a:spLocks noChangeAspect="1" noChangeShapeType="1"/>
              </p:cNvSpPr>
              <p:nvPr/>
            </p:nvSpPr>
            <p:spPr bwMode="auto">
              <a:xfrm>
                <a:off x="3759" y="7038"/>
                <a:ext cx="30" cy="1"/>
              </a:xfrm>
              <a:prstGeom prst="line">
                <a:avLst/>
              </a:prstGeom>
              <a:noFill/>
              <a:ln w="9525">
                <a:solidFill>
                  <a:srgbClr val="000000"/>
                </a:solidFill>
                <a:round/>
                <a:headEnd/>
                <a:tailEnd/>
              </a:ln>
            </p:spPr>
            <p:txBody>
              <a:bodyPr/>
              <a:lstStyle/>
              <a:p>
                <a:endParaRPr lang="fr-FR"/>
              </a:p>
            </p:txBody>
          </p:sp>
          <p:sp>
            <p:nvSpPr>
              <p:cNvPr id="848" name="Line 610"/>
              <p:cNvSpPr>
                <a:spLocks noChangeAspect="1" noChangeShapeType="1"/>
              </p:cNvSpPr>
              <p:nvPr/>
            </p:nvSpPr>
            <p:spPr bwMode="auto">
              <a:xfrm>
                <a:off x="3744" y="7023"/>
                <a:ext cx="15" cy="15"/>
              </a:xfrm>
              <a:prstGeom prst="line">
                <a:avLst/>
              </a:prstGeom>
              <a:noFill/>
              <a:ln w="9525">
                <a:solidFill>
                  <a:srgbClr val="000000"/>
                </a:solidFill>
                <a:round/>
                <a:headEnd/>
                <a:tailEnd/>
              </a:ln>
            </p:spPr>
            <p:txBody>
              <a:bodyPr/>
              <a:lstStyle/>
              <a:p>
                <a:endParaRPr lang="fr-FR"/>
              </a:p>
            </p:txBody>
          </p:sp>
          <p:sp>
            <p:nvSpPr>
              <p:cNvPr id="849" name="Freeform 611"/>
              <p:cNvSpPr>
                <a:spLocks noChangeAspect="1"/>
              </p:cNvSpPr>
              <p:nvPr/>
            </p:nvSpPr>
            <p:spPr bwMode="auto">
              <a:xfrm>
                <a:off x="3879" y="7128"/>
                <a:ext cx="15" cy="15"/>
              </a:xfrm>
              <a:custGeom>
                <a:avLst/>
                <a:gdLst/>
                <a:ahLst/>
                <a:cxnLst>
                  <a:cxn ang="0">
                    <a:pos x="0" y="0"/>
                  </a:cxn>
                  <a:cxn ang="0">
                    <a:pos x="15" y="0"/>
                  </a:cxn>
                  <a:cxn ang="0">
                    <a:pos x="15" y="0"/>
                  </a:cxn>
                  <a:cxn ang="0">
                    <a:pos x="15" y="0"/>
                  </a:cxn>
                  <a:cxn ang="0">
                    <a:pos x="15" y="15"/>
                  </a:cxn>
                  <a:cxn ang="0">
                    <a:pos x="15" y="15"/>
                  </a:cxn>
                  <a:cxn ang="0">
                    <a:pos x="0" y="15"/>
                  </a:cxn>
                  <a:cxn ang="0">
                    <a:pos x="0" y="0"/>
                  </a:cxn>
                  <a:cxn ang="0">
                    <a:pos x="0" y="0"/>
                  </a:cxn>
                </a:cxnLst>
                <a:rect l="0" t="0" r="r" b="b"/>
                <a:pathLst>
                  <a:path w="15" h="15">
                    <a:moveTo>
                      <a:pt x="0" y="0"/>
                    </a:moveTo>
                    <a:lnTo>
                      <a:pt x="15" y="0"/>
                    </a:lnTo>
                    <a:lnTo>
                      <a:pt x="15" y="0"/>
                    </a:lnTo>
                    <a:lnTo>
                      <a:pt x="15" y="0"/>
                    </a:lnTo>
                    <a:lnTo>
                      <a:pt x="15" y="15"/>
                    </a:lnTo>
                    <a:lnTo>
                      <a:pt x="15" y="15"/>
                    </a:lnTo>
                    <a:lnTo>
                      <a:pt x="0" y="15"/>
                    </a:lnTo>
                    <a:lnTo>
                      <a:pt x="0" y="0"/>
                    </a:lnTo>
                    <a:lnTo>
                      <a:pt x="0" y="0"/>
                    </a:lnTo>
                    <a:close/>
                  </a:path>
                </a:pathLst>
              </a:custGeom>
              <a:solidFill>
                <a:srgbClr val="000000"/>
              </a:solidFill>
              <a:ln w="9525">
                <a:noFill/>
                <a:round/>
                <a:headEnd/>
                <a:tailEnd/>
              </a:ln>
            </p:spPr>
            <p:txBody>
              <a:bodyPr/>
              <a:lstStyle/>
              <a:p>
                <a:endParaRPr lang="fr-FR"/>
              </a:p>
            </p:txBody>
          </p:sp>
          <p:sp>
            <p:nvSpPr>
              <p:cNvPr id="850" name="Freeform 612"/>
              <p:cNvSpPr>
                <a:spLocks noChangeAspect="1"/>
              </p:cNvSpPr>
              <p:nvPr/>
            </p:nvSpPr>
            <p:spPr bwMode="auto">
              <a:xfrm>
                <a:off x="3879" y="7128"/>
                <a:ext cx="15" cy="15"/>
              </a:xfrm>
              <a:custGeom>
                <a:avLst/>
                <a:gdLst/>
                <a:ahLst/>
                <a:cxnLst>
                  <a:cxn ang="0">
                    <a:pos x="0" y="0"/>
                  </a:cxn>
                  <a:cxn ang="0">
                    <a:pos x="15" y="0"/>
                  </a:cxn>
                  <a:cxn ang="0">
                    <a:pos x="15" y="0"/>
                  </a:cxn>
                  <a:cxn ang="0">
                    <a:pos x="15" y="0"/>
                  </a:cxn>
                  <a:cxn ang="0">
                    <a:pos x="15" y="15"/>
                  </a:cxn>
                  <a:cxn ang="0">
                    <a:pos x="15" y="15"/>
                  </a:cxn>
                  <a:cxn ang="0">
                    <a:pos x="0" y="15"/>
                  </a:cxn>
                  <a:cxn ang="0">
                    <a:pos x="0" y="0"/>
                  </a:cxn>
                  <a:cxn ang="0">
                    <a:pos x="0" y="0"/>
                  </a:cxn>
                </a:cxnLst>
                <a:rect l="0" t="0" r="r" b="b"/>
                <a:pathLst>
                  <a:path w="15" h="15">
                    <a:moveTo>
                      <a:pt x="0" y="0"/>
                    </a:moveTo>
                    <a:lnTo>
                      <a:pt x="15" y="0"/>
                    </a:lnTo>
                    <a:lnTo>
                      <a:pt x="15" y="0"/>
                    </a:lnTo>
                    <a:lnTo>
                      <a:pt x="15" y="0"/>
                    </a:lnTo>
                    <a:lnTo>
                      <a:pt x="15" y="15"/>
                    </a:lnTo>
                    <a:lnTo>
                      <a:pt x="15" y="15"/>
                    </a:lnTo>
                    <a:lnTo>
                      <a:pt x="0" y="15"/>
                    </a:lnTo>
                    <a:lnTo>
                      <a:pt x="0" y="0"/>
                    </a:lnTo>
                    <a:lnTo>
                      <a:pt x="0" y="0"/>
                    </a:lnTo>
                  </a:path>
                </a:pathLst>
              </a:custGeom>
              <a:noFill/>
              <a:ln w="9525">
                <a:solidFill>
                  <a:srgbClr val="000000"/>
                </a:solidFill>
                <a:prstDash val="solid"/>
                <a:round/>
                <a:headEnd/>
                <a:tailEnd/>
              </a:ln>
            </p:spPr>
            <p:txBody>
              <a:bodyPr/>
              <a:lstStyle/>
              <a:p>
                <a:endParaRPr lang="fr-FR"/>
              </a:p>
            </p:txBody>
          </p:sp>
          <p:sp>
            <p:nvSpPr>
              <p:cNvPr id="851" name="Line 613"/>
              <p:cNvSpPr>
                <a:spLocks noChangeAspect="1" noChangeShapeType="1"/>
              </p:cNvSpPr>
              <p:nvPr/>
            </p:nvSpPr>
            <p:spPr bwMode="auto">
              <a:xfrm flipV="1">
                <a:off x="3864" y="7143"/>
                <a:ext cx="15" cy="30"/>
              </a:xfrm>
              <a:prstGeom prst="line">
                <a:avLst/>
              </a:prstGeom>
              <a:noFill/>
              <a:ln w="9525">
                <a:solidFill>
                  <a:srgbClr val="000000"/>
                </a:solidFill>
                <a:round/>
                <a:headEnd/>
                <a:tailEnd/>
              </a:ln>
            </p:spPr>
            <p:txBody>
              <a:bodyPr/>
              <a:lstStyle/>
              <a:p>
                <a:endParaRPr lang="fr-FR"/>
              </a:p>
            </p:txBody>
          </p:sp>
          <p:sp>
            <p:nvSpPr>
              <p:cNvPr id="852" name="Line 614"/>
              <p:cNvSpPr>
                <a:spLocks noChangeAspect="1" noChangeShapeType="1"/>
              </p:cNvSpPr>
              <p:nvPr/>
            </p:nvSpPr>
            <p:spPr bwMode="auto">
              <a:xfrm>
                <a:off x="3834" y="7173"/>
                <a:ext cx="30" cy="1"/>
              </a:xfrm>
              <a:prstGeom prst="line">
                <a:avLst/>
              </a:prstGeom>
              <a:noFill/>
              <a:ln w="9525">
                <a:solidFill>
                  <a:srgbClr val="000000"/>
                </a:solidFill>
                <a:round/>
                <a:headEnd/>
                <a:tailEnd/>
              </a:ln>
            </p:spPr>
            <p:txBody>
              <a:bodyPr/>
              <a:lstStyle/>
              <a:p>
                <a:endParaRPr lang="fr-FR"/>
              </a:p>
            </p:txBody>
          </p:sp>
          <p:sp>
            <p:nvSpPr>
              <p:cNvPr id="853" name="Line 615"/>
              <p:cNvSpPr>
                <a:spLocks noChangeAspect="1" noChangeShapeType="1"/>
              </p:cNvSpPr>
              <p:nvPr/>
            </p:nvSpPr>
            <p:spPr bwMode="auto">
              <a:xfrm flipV="1">
                <a:off x="3819" y="7173"/>
                <a:ext cx="15" cy="30"/>
              </a:xfrm>
              <a:prstGeom prst="line">
                <a:avLst/>
              </a:prstGeom>
              <a:noFill/>
              <a:ln w="9525">
                <a:solidFill>
                  <a:srgbClr val="000000"/>
                </a:solidFill>
                <a:round/>
                <a:headEnd/>
                <a:tailEnd/>
              </a:ln>
            </p:spPr>
            <p:txBody>
              <a:bodyPr/>
              <a:lstStyle/>
              <a:p>
                <a:endParaRPr lang="fr-FR"/>
              </a:p>
            </p:txBody>
          </p:sp>
          <p:sp>
            <p:nvSpPr>
              <p:cNvPr id="854" name="Line 616"/>
              <p:cNvSpPr>
                <a:spLocks noChangeAspect="1" noChangeShapeType="1"/>
              </p:cNvSpPr>
              <p:nvPr/>
            </p:nvSpPr>
            <p:spPr bwMode="auto">
              <a:xfrm>
                <a:off x="3789" y="7188"/>
                <a:ext cx="30" cy="15"/>
              </a:xfrm>
              <a:prstGeom prst="line">
                <a:avLst/>
              </a:prstGeom>
              <a:noFill/>
              <a:ln w="9525">
                <a:solidFill>
                  <a:srgbClr val="000000"/>
                </a:solidFill>
                <a:round/>
                <a:headEnd/>
                <a:tailEnd/>
              </a:ln>
            </p:spPr>
            <p:txBody>
              <a:bodyPr/>
              <a:lstStyle/>
              <a:p>
                <a:endParaRPr lang="fr-FR"/>
              </a:p>
            </p:txBody>
          </p:sp>
          <p:sp>
            <p:nvSpPr>
              <p:cNvPr id="855" name="Line 617"/>
              <p:cNvSpPr>
                <a:spLocks noChangeAspect="1" noChangeShapeType="1"/>
              </p:cNvSpPr>
              <p:nvPr/>
            </p:nvSpPr>
            <p:spPr bwMode="auto">
              <a:xfrm flipV="1">
                <a:off x="3774" y="7203"/>
                <a:ext cx="15" cy="15"/>
              </a:xfrm>
              <a:prstGeom prst="line">
                <a:avLst/>
              </a:prstGeom>
              <a:noFill/>
              <a:ln w="9525">
                <a:solidFill>
                  <a:srgbClr val="000000"/>
                </a:solidFill>
                <a:round/>
                <a:headEnd/>
                <a:tailEnd/>
              </a:ln>
            </p:spPr>
            <p:txBody>
              <a:bodyPr/>
              <a:lstStyle/>
              <a:p>
                <a:endParaRPr lang="fr-FR"/>
              </a:p>
            </p:txBody>
          </p:sp>
          <p:sp>
            <p:nvSpPr>
              <p:cNvPr id="856" name="Line 618"/>
              <p:cNvSpPr>
                <a:spLocks noChangeAspect="1" noChangeShapeType="1"/>
              </p:cNvSpPr>
              <p:nvPr/>
            </p:nvSpPr>
            <p:spPr bwMode="auto">
              <a:xfrm>
                <a:off x="3744" y="7218"/>
                <a:ext cx="30" cy="1"/>
              </a:xfrm>
              <a:prstGeom prst="line">
                <a:avLst/>
              </a:prstGeom>
              <a:noFill/>
              <a:ln w="9525">
                <a:solidFill>
                  <a:srgbClr val="000000"/>
                </a:solidFill>
                <a:round/>
                <a:headEnd/>
                <a:tailEnd/>
              </a:ln>
            </p:spPr>
            <p:txBody>
              <a:bodyPr/>
              <a:lstStyle/>
              <a:p>
                <a:endParaRPr lang="fr-FR"/>
              </a:p>
            </p:txBody>
          </p:sp>
          <p:sp>
            <p:nvSpPr>
              <p:cNvPr id="857" name="Freeform 619"/>
              <p:cNvSpPr>
                <a:spLocks noChangeAspect="1"/>
              </p:cNvSpPr>
              <p:nvPr/>
            </p:nvSpPr>
            <p:spPr bwMode="auto">
              <a:xfrm>
                <a:off x="3939" y="7098"/>
                <a:ext cx="15" cy="15"/>
              </a:xfrm>
              <a:custGeom>
                <a:avLst/>
                <a:gdLst/>
                <a:ahLst/>
                <a:cxnLst>
                  <a:cxn ang="0">
                    <a:pos x="15" y="15"/>
                  </a:cxn>
                  <a:cxn ang="0">
                    <a:pos x="15" y="15"/>
                  </a:cxn>
                  <a:cxn ang="0">
                    <a:pos x="0" y="15"/>
                  </a:cxn>
                  <a:cxn ang="0">
                    <a:pos x="0" y="15"/>
                  </a:cxn>
                  <a:cxn ang="0">
                    <a:pos x="0" y="0"/>
                  </a:cxn>
                  <a:cxn ang="0">
                    <a:pos x="15" y="0"/>
                  </a:cxn>
                  <a:cxn ang="0">
                    <a:pos x="15" y="0"/>
                  </a:cxn>
                  <a:cxn ang="0">
                    <a:pos x="15" y="15"/>
                  </a:cxn>
                  <a:cxn ang="0">
                    <a:pos x="15" y="15"/>
                  </a:cxn>
                </a:cxnLst>
                <a:rect l="0" t="0" r="r" b="b"/>
                <a:pathLst>
                  <a:path w="15" h="15">
                    <a:moveTo>
                      <a:pt x="15" y="15"/>
                    </a:moveTo>
                    <a:lnTo>
                      <a:pt x="15" y="15"/>
                    </a:lnTo>
                    <a:lnTo>
                      <a:pt x="0" y="15"/>
                    </a:lnTo>
                    <a:lnTo>
                      <a:pt x="0" y="15"/>
                    </a:lnTo>
                    <a:lnTo>
                      <a:pt x="0" y="0"/>
                    </a:lnTo>
                    <a:lnTo>
                      <a:pt x="15" y="0"/>
                    </a:lnTo>
                    <a:lnTo>
                      <a:pt x="15" y="0"/>
                    </a:lnTo>
                    <a:lnTo>
                      <a:pt x="15" y="15"/>
                    </a:lnTo>
                    <a:lnTo>
                      <a:pt x="15" y="15"/>
                    </a:lnTo>
                    <a:close/>
                  </a:path>
                </a:pathLst>
              </a:custGeom>
              <a:solidFill>
                <a:srgbClr val="000000"/>
              </a:solidFill>
              <a:ln w="9525">
                <a:noFill/>
                <a:round/>
                <a:headEnd/>
                <a:tailEnd/>
              </a:ln>
            </p:spPr>
            <p:txBody>
              <a:bodyPr/>
              <a:lstStyle/>
              <a:p>
                <a:endParaRPr lang="fr-FR"/>
              </a:p>
            </p:txBody>
          </p:sp>
          <p:sp>
            <p:nvSpPr>
              <p:cNvPr id="858" name="Freeform 620"/>
              <p:cNvSpPr>
                <a:spLocks noChangeAspect="1"/>
              </p:cNvSpPr>
              <p:nvPr/>
            </p:nvSpPr>
            <p:spPr bwMode="auto">
              <a:xfrm>
                <a:off x="3939" y="7098"/>
                <a:ext cx="15" cy="15"/>
              </a:xfrm>
              <a:custGeom>
                <a:avLst/>
                <a:gdLst/>
                <a:ahLst/>
                <a:cxnLst>
                  <a:cxn ang="0">
                    <a:pos x="15" y="15"/>
                  </a:cxn>
                  <a:cxn ang="0">
                    <a:pos x="15" y="15"/>
                  </a:cxn>
                  <a:cxn ang="0">
                    <a:pos x="0" y="15"/>
                  </a:cxn>
                  <a:cxn ang="0">
                    <a:pos x="0" y="15"/>
                  </a:cxn>
                  <a:cxn ang="0">
                    <a:pos x="0" y="0"/>
                  </a:cxn>
                  <a:cxn ang="0">
                    <a:pos x="15" y="0"/>
                  </a:cxn>
                  <a:cxn ang="0">
                    <a:pos x="15" y="0"/>
                  </a:cxn>
                  <a:cxn ang="0">
                    <a:pos x="15" y="15"/>
                  </a:cxn>
                  <a:cxn ang="0">
                    <a:pos x="15" y="15"/>
                  </a:cxn>
                </a:cxnLst>
                <a:rect l="0" t="0" r="r" b="b"/>
                <a:pathLst>
                  <a:path w="15" h="15">
                    <a:moveTo>
                      <a:pt x="15" y="15"/>
                    </a:moveTo>
                    <a:lnTo>
                      <a:pt x="15" y="15"/>
                    </a:lnTo>
                    <a:lnTo>
                      <a:pt x="0" y="15"/>
                    </a:lnTo>
                    <a:lnTo>
                      <a:pt x="0" y="15"/>
                    </a:lnTo>
                    <a:lnTo>
                      <a:pt x="0" y="0"/>
                    </a:lnTo>
                    <a:lnTo>
                      <a:pt x="15" y="0"/>
                    </a:lnTo>
                    <a:lnTo>
                      <a:pt x="15" y="0"/>
                    </a:lnTo>
                    <a:lnTo>
                      <a:pt x="15" y="15"/>
                    </a:lnTo>
                    <a:lnTo>
                      <a:pt x="15" y="15"/>
                    </a:lnTo>
                  </a:path>
                </a:pathLst>
              </a:custGeom>
              <a:noFill/>
              <a:ln w="9525">
                <a:solidFill>
                  <a:srgbClr val="000000"/>
                </a:solidFill>
                <a:prstDash val="solid"/>
                <a:round/>
                <a:headEnd/>
                <a:tailEnd/>
              </a:ln>
            </p:spPr>
            <p:txBody>
              <a:bodyPr/>
              <a:lstStyle/>
              <a:p>
                <a:endParaRPr lang="fr-FR"/>
              </a:p>
            </p:txBody>
          </p:sp>
          <p:sp>
            <p:nvSpPr>
              <p:cNvPr id="859" name="Line 621"/>
              <p:cNvSpPr>
                <a:spLocks noChangeAspect="1" noChangeShapeType="1"/>
              </p:cNvSpPr>
              <p:nvPr/>
            </p:nvSpPr>
            <p:spPr bwMode="auto">
              <a:xfrm flipV="1">
                <a:off x="3969" y="7083"/>
                <a:ext cx="15" cy="15"/>
              </a:xfrm>
              <a:prstGeom prst="line">
                <a:avLst/>
              </a:prstGeom>
              <a:noFill/>
              <a:ln w="9525">
                <a:solidFill>
                  <a:srgbClr val="000000"/>
                </a:solidFill>
                <a:round/>
                <a:headEnd/>
                <a:tailEnd/>
              </a:ln>
            </p:spPr>
            <p:txBody>
              <a:bodyPr/>
              <a:lstStyle/>
              <a:p>
                <a:endParaRPr lang="fr-FR"/>
              </a:p>
            </p:txBody>
          </p:sp>
          <p:sp>
            <p:nvSpPr>
              <p:cNvPr id="860" name="Line 622"/>
              <p:cNvSpPr>
                <a:spLocks noChangeAspect="1" noChangeShapeType="1"/>
              </p:cNvSpPr>
              <p:nvPr/>
            </p:nvSpPr>
            <p:spPr bwMode="auto">
              <a:xfrm>
                <a:off x="3984" y="7083"/>
                <a:ext cx="30" cy="1"/>
              </a:xfrm>
              <a:prstGeom prst="line">
                <a:avLst/>
              </a:prstGeom>
              <a:noFill/>
              <a:ln w="9525">
                <a:solidFill>
                  <a:srgbClr val="000000"/>
                </a:solidFill>
                <a:round/>
                <a:headEnd/>
                <a:tailEnd/>
              </a:ln>
            </p:spPr>
            <p:txBody>
              <a:bodyPr/>
              <a:lstStyle/>
              <a:p>
                <a:endParaRPr lang="fr-FR"/>
              </a:p>
            </p:txBody>
          </p:sp>
          <p:sp>
            <p:nvSpPr>
              <p:cNvPr id="861" name="Line 623"/>
              <p:cNvSpPr>
                <a:spLocks noChangeAspect="1" noChangeShapeType="1"/>
              </p:cNvSpPr>
              <p:nvPr/>
            </p:nvSpPr>
            <p:spPr bwMode="auto">
              <a:xfrm flipV="1">
                <a:off x="4014" y="7053"/>
                <a:ext cx="15" cy="30"/>
              </a:xfrm>
              <a:prstGeom prst="line">
                <a:avLst/>
              </a:prstGeom>
              <a:noFill/>
              <a:ln w="9525">
                <a:solidFill>
                  <a:srgbClr val="000000"/>
                </a:solidFill>
                <a:round/>
                <a:headEnd/>
                <a:tailEnd/>
              </a:ln>
            </p:spPr>
            <p:txBody>
              <a:bodyPr/>
              <a:lstStyle/>
              <a:p>
                <a:endParaRPr lang="fr-FR"/>
              </a:p>
            </p:txBody>
          </p:sp>
          <p:sp>
            <p:nvSpPr>
              <p:cNvPr id="862" name="Line 624"/>
              <p:cNvSpPr>
                <a:spLocks noChangeAspect="1" noChangeShapeType="1"/>
              </p:cNvSpPr>
              <p:nvPr/>
            </p:nvSpPr>
            <p:spPr bwMode="auto">
              <a:xfrm>
                <a:off x="4029" y="7053"/>
                <a:ext cx="30" cy="15"/>
              </a:xfrm>
              <a:prstGeom prst="line">
                <a:avLst/>
              </a:prstGeom>
              <a:noFill/>
              <a:ln w="9525">
                <a:solidFill>
                  <a:srgbClr val="000000"/>
                </a:solidFill>
                <a:round/>
                <a:headEnd/>
                <a:tailEnd/>
              </a:ln>
            </p:spPr>
            <p:txBody>
              <a:bodyPr/>
              <a:lstStyle/>
              <a:p>
                <a:endParaRPr lang="fr-FR"/>
              </a:p>
            </p:txBody>
          </p:sp>
          <p:sp>
            <p:nvSpPr>
              <p:cNvPr id="863" name="Line 625"/>
              <p:cNvSpPr>
                <a:spLocks noChangeAspect="1" noChangeShapeType="1"/>
              </p:cNvSpPr>
              <p:nvPr/>
            </p:nvSpPr>
            <p:spPr bwMode="auto">
              <a:xfrm flipV="1">
                <a:off x="4074" y="7023"/>
                <a:ext cx="15" cy="30"/>
              </a:xfrm>
              <a:prstGeom prst="line">
                <a:avLst/>
              </a:prstGeom>
              <a:noFill/>
              <a:ln w="9525">
                <a:solidFill>
                  <a:srgbClr val="000000"/>
                </a:solidFill>
                <a:round/>
                <a:headEnd/>
                <a:tailEnd/>
              </a:ln>
            </p:spPr>
            <p:txBody>
              <a:bodyPr/>
              <a:lstStyle/>
              <a:p>
                <a:endParaRPr lang="fr-FR"/>
              </a:p>
            </p:txBody>
          </p:sp>
          <p:sp>
            <p:nvSpPr>
              <p:cNvPr id="864" name="Line 626"/>
              <p:cNvSpPr>
                <a:spLocks noChangeAspect="1" noChangeShapeType="1"/>
              </p:cNvSpPr>
              <p:nvPr/>
            </p:nvSpPr>
            <p:spPr bwMode="auto">
              <a:xfrm>
                <a:off x="4089" y="7023"/>
                <a:ext cx="30" cy="15"/>
              </a:xfrm>
              <a:prstGeom prst="line">
                <a:avLst/>
              </a:prstGeom>
              <a:noFill/>
              <a:ln w="9525">
                <a:solidFill>
                  <a:srgbClr val="000000"/>
                </a:solidFill>
                <a:round/>
                <a:headEnd/>
                <a:tailEnd/>
              </a:ln>
            </p:spPr>
            <p:txBody>
              <a:bodyPr/>
              <a:lstStyle/>
              <a:p>
                <a:endParaRPr lang="fr-FR"/>
              </a:p>
            </p:txBody>
          </p:sp>
          <p:sp>
            <p:nvSpPr>
              <p:cNvPr id="865" name="Freeform 627"/>
              <p:cNvSpPr>
                <a:spLocks noChangeAspect="1"/>
              </p:cNvSpPr>
              <p:nvPr/>
            </p:nvSpPr>
            <p:spPr bwMode="auto">
              <a:xfrm>
                <a:off x="3879" y="7113"/>
                <a:ext cx="15" cy="15"/>
              </a:xfrm>
              <a:custGeom>
                <a:avLst/>
                <a:gdLst/>
                <a:ahLst/>
                <a:cxnLst>
                  <a:cxn ang="0">
                    <a:pos x="0" y="0"/>
                  </a:cxn>
                  <a:cxn ang="0">
                    <a:pos x="15" y="0"/>
                  </a:cxn>
                  <a:cxn ang="0">
                    <a:pos x="15" y="0"/>
                  </a:cxn>
                  <a:cxn ang="0">
                    <a:pos x="15" y="15"/>
                  </a:cxn>
                  <a:cxn ang="0">
                    <a:pos x="0" y="15"/>
                  </a:cxn>
                  <a:cxn ang="0">
                    <a:pos x="0" y="0"/>
                  </a:cxn>
                  <a:cxn ang="0">
                    <a:pos x="0" y="0"/>
                  </a:cxn>
                  <a:cxn ang="0">
                    <a:pos x="0" y="0"/>
                  </a:cxn>
                  <a:cxn ang="0">
                    <a:pos x="0" y="0"/>
                  </a:cxn>
                </a:cxnLst>
                <a:rect l="0" t="0" r="r" b="b"/>
                <a:pathLst>
                  <a:path w="15" h="15">
                    <a:moveTo>
                      <a:pt x="0" y="0"/>
                    </a:moveTo>
                    <a:lnTo>
                      <a:pt x="15" y="0"/>
                    </a:lnTo>
                    <a:lnTo>
                      <a:pt x="15" y="0"/>
                    </a:lnTo>
                    <a:lnTo>
                      <a:pt x="15" y="15"/>
                    </a:lnTo>
                    <a:lnTo>
                      <a:pt x="0" y="15"/>
                    </a:lnTo>
                    <a:lnTo>
                      <a:pt x="0" y="0"/>
                    </a:lnTo>
                    <a:lnTo>
                      <a:pt x="0" y="0"/>
                    </a:lnTo>
                    <a:lnTo>
                      <a:pt x="0" y="0"/>
                    </a:lnTo>
                    <a:lnTo>
                      <a:pt x="0" y="0"/>
                    </a:lnTo>
                    <a:close/>
                  </a:path>
                </a:pathLst>
              </a:custGeom>
              <a:solidFill>
                <a:srgbClr val="000000"/>
              </a:solidFill>
              <a:ln w="9525">
                <a:noFill/>
                <a:round/>
                <a:headEnd/>
                <a:tailEnd/>
              </a:ln>
            </p:spPr>
            <p:txBody>
              <a:bodyPr/>
              <a:lstStyle/>
              <a:p>
                <a:endParaRPr lang="fr-FR"/>
              </a:p>
            </p:txBody>
          </p:sp>
          <p:sp>
            <p:nvSpPr>
              <p:cNvPr id="866" name="Freeform 628"/>
              <p:cNvSpPr>
                <a:spLocks noChangeAspect="1"/>
              </p:cNvSpPr>
              <p:nvPr/>
            </p:nvSpPr>
            <p:spPr bwMode="auto">
              <a:xfrm>
                <a:off x="3879" y="7113"/>
                <a:ext cx="15" cy="15"/>
              </a:xfrm>
              <a:custGeom>
                <a:avLst/>
                <a:gdLst/>
                <a:ahLst/>
                <a:cxnLst>
                  <a:cxn ang="0">
                    <a:pos x="0" y="0"/>
                  </a:cxn>
                  <a:cxn ang="0">
                    <a:pos x="15" y="0"/>
                  </a:cxn>
                  <a:cxn ang="0">
                    <a:pos x="15" y="0"/>
                  </a:cxn>
                  <a:cxn ang="0">
                    <a:pos x="15" y="15"/>
                  </a:cxn>
                  <a:cxn ang="0">
                    <a:pos x="0" y="15"/>
                  </a:cxn>
                  <a:cxn ang="0">
                    <a:pos x="0" y="0"/>
                  </a:cxn>
                  <a:cxn ang="0">
                    <a:pos x="0" y="0"/>
                  </a:cxn>
                  <a:cxn ang="0">
                    <a:pos x="0" y="0"/>
                  </a:cxn>
                  <a:cxn ang="0">
                    <a:pos x="0" y="0"/>
                  </a:cxn>
                </a:cxnLst>
                <a:rect l="0" t="0" r="r" b="b"/>
                <a:pathLst>
                  <a:path w="15" h="15">
                    <a:moveTo>
                      <a:pt x="0" y="0"/>
                    </a:moveTo>
                    <a:lnTo>
                      <a:pt x="15" y="0"/>
                    </a:lnTo>
                    <a:lnTo>
                      <a:pt x="15" y="0"/>
                    </a:lnTo>
                    <a:lnTo>
                      <a:pt x="15" y="15"/>
                    </a:lnTo>
                    <a:lnTo>
                      <a:pt x="0" y="15"/>
                    </a:lnTo>
                    <a:lnTo>
                      <a:pt x="0" y="0"/>
                    </a:lnTo>
                    <a:lnTo>
                      <a:pt x="0" y="0"/>
                    </a:lnTo>
                    <a:lnTo>
                      <a:pt x="0" y="0"/>
                    </a:lnTo>
                    <a:lnTo>
                      <a:pt x="0" y="0"/>
                    </a:lnTo>
                  </a:path>
                </a:pathLst>
              </a:custGeom>
              <a:noFill/>
              <a:ln w="9525">
                <a:solidFill>
                  <a:srgbClr val="000000"/>
                </a:solidFill>
                <a:prstDash val="solid"/>
                <a:round/>
                <a:headEnd/>
                <a:tailEnd/>
              </a:ln>
            </p:spPr>
            <p:txBody>
              <a:bodyPr/>
              <a:lstStyle/>
              <a:p>
                <a:endParaRPr lang="fr-FR"/>
              </a:p>
            </p:txBody>
          </p:sp>
          <p:sp>
            <p:nvSpPr>
              <p:cNvPr id="867" name="Line 629"/>
              <p:cNvSpPr>
                <a:spLocks noChangeAspect="1" noChangeShapeType="1"/>
              </p:cNvSpPr>
              <p:nvPr/>
            </p:nvSpPr>
            <p:spPr bwMode="auto">
              <a:xfrm flipV="1">
                <a:off x="3849" y="7128"/>
                <a:ext cx="30" cy="15"/>
              </a:xfrm>
              <a:prstGeom prst="line">
                <a:avLst/>
              </a:prstGeom>
              <a:noFill/>
              <a:ln w="9525">
                <a:solidFill>
                  <a:srgbClr val="000000"/>
                </a:solidFill>
                <a:round/>
                <a:headEnd/>
                <a:tailEnd/>
              </a:ln>
            </p:spPr>
            <p:txBody>
              <a:bodyPr/>
              <a:lstStyle/>
              <a:p>
                <a:endParaRPr lang="fr-FR"/>
              </a:p>
            </p:txBody>
          </p:sp>
          <p:sp>
            <p:nvSpPr>
              <p:cNvPr id="868" name="Line 630"/>
              <p:cNvSpPr>
                <a:spLocks noChangeAspect="1" noChangeShapeType="1"/>
              </p:cNvSpPr>
              <p:nvPr/>
            </p:nvSpPr>
            <p:spPr bwMode="auto">
              <a:xfrm>
                <a:off x="3834" y="7128"/>
                <a:ext cx="15" cy="15"/>
              </a:xfrm>
              <a:prstGeom prst="line">
                <a:avLst/>
              </a:prstGeom>
              <a:noFill/>
              <a:ln w="9525">
                <a:solidFill>
                  <a:srgbClr val="000000"/>
                </a:solidFill>
                <a:round/>
                <a:headEnd/>
                <a:tailEnd/>
              </a:ln>
            </p:spPr>
            <p:txBody>
              <a:bodyPr/>
              <a:lstStyle/>
              <a:p>
                <a:endParaRPr lang="fr-FR"/>
              </a:p>
            </p:txBody>
          </p:sp>
          <p:sp>
            <p:nvSpPr>
              <p:cNvPr id="869" name="Line 631"/>
              <p:cNvSpPr>
                <a:spLocks noChangeAspect="1" noChangeShapeType="1"/>
              </p:cNvSpPr>
              <p:nvPr/>
            </p:nvSpPr>
            <p:spPr bwMode="auto">
              <a:xfrm flipV="1">
                <a:off x="3804" y="7128"/>
                <a:ext cx="15" cy="15"/>
              </a:xfrm>
              <a:prstGeom prst="line">
                <a:avLst/>
              </a:prstGeom>
              <a:noFill/>
              <a:ln w="9525">
                <a:solidFill>
                  <a:srgbClr val="000000"/>
                </a:solidFill>
                <a:round/>
                <a:headEnd/>
                <a:tailEnd/>
              </a:ln>
            </p:spPr>
            <p:txBody>
              <a:bodyPr/>
              <a:lstStyle/>
              <a:p>
                <a:endParaRPr lang="fr-FR"/>
              </a:p>
            </p:txBody>
          </p:sp>
          <p:sp>
            <p:nvSpPr>
              <p:cNvPr id="870" name="Line 632"/>
              <p:cNvSpPr>
                <a:spLocks noChangeAspect="1" noChangeShapeType="1"/>
              </p:cNvSpPr>
              <p:nvPr/>
            </p:nvSpPr>
            <p:spPr bwMode="auto">
              <a:xfrm>
                <a:off x="3774" y="7113"/>
                <a:ext cx="30" cy="15"/>
              </a:xfrm>
              <a:prstGeom prst="line">
                <a:avLst/>
              </a:prstGeom>
              <a:noFill/>
              <a:ln w="9525">
                <a:solidFill>
                  <a:srgbClr val="000000"/>
                </a:solidFill>
                <a:round/>
                <a:headEnd/>
                <a:tailEnd/>
              </a:ln>
            </p:spPr>
            <p:txBody>
              <a:bodyPr/>
              <a:lstStyle/>
              <a:p>
                <a:endParaRPr lang="fr-FR"/>
              </a:p>
            </p:txBody>
          </p:sp>
          <p:sp>
            <p:nvSpPr>
              <p:cNvPr id="871" name="Line 633"/>
              <p:cNvSpPr>
                <a:spLocks noChangeAspect="1" noChangeShapeType="1"/>
              </p:cNvSpPr>
              <p:nvPr/>
            </p:nvSpPr>
            <p:spPr bwMode="auto">
              <a:xfrm flipV="1">
                <a:off x="3744" y="7113"/>
                <a:ext cx="30" cy="15"/>
              </a:xfrm>
              <a:prstGeom prst="line">
                <a:avLst/>
              </a:prstGeom>
              <a:noFill/>
              <a:ln w="9525">
                <a:solidFill>
                  <a:srgbClr val="000000"/>
                </a:solidFill>
                <a:round/>
                <a:headEnd/>
                <a:tailEnd/>
              </a:ln>
            </p:spPr>
            <p:txBody>
              <a:bodyPr/>
              <a:lstStyle/>
              <a:p>
                <a:endParaRPr lang="fr-FR"/>
              </a:p>
            </p:txBody>
          </p:sp>
          <p:sp>
            <p:nvSpPr>
              <p:cNvPr id="872" name="Line 634"/>
              <p:cNvSpPr>
                <a:spLocks noChangeAspect="1" noChangeShapeType="1"/>
              </p:cNvSpPr>
              <p:nvPr/>
            </p:nvSpPr>
            <p:spPr bwMode="auto">
              <a:xfrm>
                <a:off x="3714" y="7113"/>
                <a:ext cx="30" cy="15"/>
              </a:xfrm>
              <a:prstGeom prst="line">
                <a:avLst/>
              </a:prstGeom>
              <a:noFill/>
              <a:ln w="9525">
                <a:solidFill>
                  <a:srgbClr val="000000"/>
                </a:solidFill>
                <a:round/>
                <a:headEnd/>
                <a:tailEnd/>
              </a:ln>
            </p:spPr>
            <p:txBody>
              <a:bodyPr/>
              <a:lstStyle/>
              <a:p>
                <a:endParaRPr lang="fr-FR"/>
              </a:p>
            </p:txBody>
          </p:sp>
          <p:sp>
            <p:nvSpPr>
              <p:cNvPr id="873" name="Oval 635"/>
              <p:cNvSpPr>
                <a:spLocks noChangeAspect="1" noChangeArrowheads="1"/>
              </p:cNvSpPr>
              <p:nvPr/>
            </p:nvSpPr>
            <p:spPr bwMode="auto">
              <a:xfrm>
                <a:off x="3909" y="7068"/>
                <a:ext cx="45" cy="45"/>
              </a:xfrm>
              <a:prstGeom prst="ellipse">
                <a:avLst/>
              </a:prstGeom>
              <a:solidFill>
                <a:srgbClr val="000000"/>
              </a:solidFill>
              <a:ln w="9525">
                <a:noFill/>
                <a:round/>
                <a:headEnd/>
                <a:tailEnd/>
              </a:ln>
            </p:spPr>
            <p:txBody>
              <a:bodyPr/>
              <a:lstStyle/>
              <a:p>
                <a:endParaRPr lang="fr-FR"/>
              </a:p>
            </p:txBody>
          </p:sp>
          <p:sp>
            <p:nvSpPr>
              <p:cNvPr id="874" name="Oval 636"/>
              <p:cNvSpPr>
                <a:spLocks noChangeAspect="1" noChangeArrowheads="1"/>
              </p:cNvSpPr>
              <p:nvPr/>
            </p:nvSpPr>
            <p:spPr bwMode="auto">
              <a:xfrm>
                <a:off x="3909" y="7068"/>
                <a:ext cx="45" cy="45"/>
              </a:xfrm>
              <a:prstGeom prst="ellipse">
                <a:avLst/>
              </a:prstGeom>
              <a:noFill/>
              <a:ln w="9525">
                <a:solidFill>
                  <a:srgbClr val="000000"/>
                </a:solidFill>
                <a:round/>
                <a:headEnd/>
                <a:tailEnd/>
              </a:ln>
            </p:spPr>
            <p:txBody>
              <a:bodyPr/>
              <a:lstStyle/>
              <a:p>
                <a:endParaRPr lang="fr-FR"/>
              </a:p>
            </p:txBody>
          </p:sp>
          <p:sp>
            <p:nvSpPr>
              <p:cNvPr id="875" name="Line 637"/>
              <p:cNvSpPr>
                <a:spLocks noChangeAspect="1" noChangeShapeType="1"/>
              </p:cNvSpPr>
              <p:nvPr/>
            </p:nvSpPr>
            <p:spPr bwMode="auto">
              <a:xfrm>
                <a:off x="3909" y="7053"/>
                <a:ext cx="15" cy="30"/>
              </a:xfrm>
              <a:prstGeom prst="line">
                <a:avLst/>
              </a:prstGeom>
              <a:noFill/>
              <a:ln w="9525">
                <a:solidFill>
                  <a:srgbClr val="000000"/>
                </a:solidFill>
                <a:round/>
                <a:headEnd/>
                <a:tailEnd/>
              </a:ln>
            </p:spPr>
            <p:txBody>
              <a:bodyPr/>
              <a:lstStyle/>
              <a:p>
                <a:endParaRPr lang="fr-FR"/>
              </a:p>
            </p:txBody>
          </p:sp>
          <p:sp>
            <p:nvSpPr>
              <p:cNvPr id="876" name="Line 638"/>
              <p:cNvSpPr>
                <a:spLocks noChangeAspect="1" noChangeShapeType="1"/>
              </p:cNvSpPr>
              <p:nvPr/>
            </p:nvSpPr>
            <p:spPr bwMode="auto">
              <a:xfrm flipV="1">
                <a:off x="3909" y="7023"/>
                <a:ext cx="15" cy="30"/>
              </a:xfrm>
              <a:prstGeom prst="line">
                <a:avLst/>
              </a:prstGeom>
              <a:noFill/>
              <a:ln w="9525">
                <a:solidFill>
                  <a:srgbClr val="000000"/>
                </a:solidFill>
                <a:round/>
                <a:headEnd/>
                <a:tailEnd/>
              </a:ln>
            </p:spPr>
            <p:txBody>
              <a:bodyPr/>
              <a:lstStyle/>
              <a:p>
                <a:endParaRPr lang="fr-FR"/>
              </a:p>
            </p:txBody>
          </p:sp>
          <p:sp>
            <p:nvSpPr>
              <p:cNvPr id="877" name="Line 639"/>
              <p:cNvSpPr>
                <a:spLocks noChangeAspect="1" noChangeShapeType="1"/>
              </p:cNvSpPr>
              <p:nvPr/>
            </p:nvSpPr>
            <p:spPr bwMode="auto">
              <a:xfrm>
                <a:off x="3924" y="6994"/>
                <a:ext cx="1" cy="29"/>
              </a:xfrm>
              <a:prstGeom prst="line">
                <a:avLst/>
              </a:prstGeom>
              <a:noFill/>
              <a:ln w="9525">
                <a:solidFill>
                  <a:srgbClr val="000000"/>
                </a:solidFill>
                <a:round/>
                <a:headEnd/>
                <a:tailEnd/>
              </a:ln>
            </p:spPr>
            <p:txBody>
              <a:bodyPr/>
              <a:lstStyle/>
              <a:p>
                <a:endParaRPr lang="fr-FR"/>
              </a:p>
            </p:txBody>
          </p:sp>
          <p:sp>
            <p:nvSpPr>
              <p:cNvPr id="878" name="Line 640"/>
              <p:cNvSpPr>
                <a:spLocks noChangeAspect="1" noChangeShapeType="1"/>
              </p:cNvSpPr>
              <p:nvPr/>
            </p:nvSpPr>
            <p:spPr bwMode="auto">
              <a:xfrm flipV="1">
                <a:off x="3924" y="6979"/>
                <a:ext cx="15" cy="15"/>
              </a:xfrm>
              <a:prstGeom prst="line">
                <a:avLst/>
              </a:prstGeom>
              <a:noFill/>
              <a:ln w="9525">
                <a:solidFill>
                  <a:srgbClr val="000000"/>
                </a:solidFill>
                <a:round/>
                <a:headEnd/>
                <a:tailEnd/>
              </a:ln>
            </p:spPr>
            <p:txBody>
              <a:bodyPr/>
              <a:lstStyle/>
              <a:p>
                <a:endParaRPr lang="fr-FR"/>
              </a:p>
            </p:txBody>
          </p:sp>
          <p:sp>
            <p:nvSpPr>
              <p:cNvPr id="879" name="Line 641"/>
              <p:cNvSpPr>
                <a:spLocks noChangeAspect="1" noChangeShapeType="1"/>
              </p:cNvSpPr>
              <p:nvPr/>
            </p:nvSpPr>
            <p:spPr bwMode="auto">
              <a:xfrm>
                <a:off x="3924" y="6934"/>
                <a:ext cx="15" cy="30"/>
              </a:xfrm>
              <a:prstGeom prst="line">
                <a:avLst/>
              </a:prstGeom>
              <a:noFill/>
              <a:ln w="9525">
                <a:solidFill>
                  <a:srgbClr val="000000"/>
                </a:solidFill>
                <a:round/>
                <a:headEnd/>
                <a:tailEnd/>
              </a:ln>
            </p:spPr>
            <p:txBody>
              <a:bodyPr/>
              <a:lstStyle/>
              <a:p>
                <a:endParaRPr lang="fr-FR"/>
              </a:p>
            </p:txBody>
          </p:sp>
          <p:sp>
            <p:nvSpPr>
              <p:cNvPr id="880" name="Line 642"/>
              <p:cNvSpPr>
                <a:spLocks noChangeAspect="1" noChangeShapeType="1"/>
              </p:cNvSpPr>
              <p:nvPr/>
            </p:nvSpPr>
            <p:spPr bwMode="auto">
              <a:xfrm flipV="1">
                <a:off x="3924" y="6919"/>
                <a:ext cx="15" cy="15"/>
              </a:xfrm>
              <a:prstGeom prst="line">
                <a:avLst/>
              </a:prstGeom>
              <a:noFill/>
              <a:ln w="9525">
                <a:solidFill>
                  <a:srgbClr val="000000"/>
                </a:solidFill>
                <a:round/>
                <a:headEnd/>
                <a:tailEnd/>
              </a:ln>
            </p:spPr>
            <p:txBody>
              <a:bodyPr/>
              <a:lstStyle/>
              <a:p>
                <a:endParaRPr lang="fr-FR"/>
              </a:p>
            </p:txBody>
          </p:sp>
          <p:sp>
            <p:nvSpPr>
              <p:cNvPr id="881" name="Freeform 643"/>
              <p:cNvSpPr>
                <a:spLocks noChangeAspect="1"/>
              </p:cNvSpPr>
              <p:nvPr/>
            </p:nvSpPr>
            <p:spPr bwMode="auto">
              <a:xfrm>
                <a:off x="3924" y="7143"/>
                <a:ext cx="15" cy="15"/>
              </a:xfrm>
              <a:custGeom>
                <a:avLst/>
                <a:gdLst/>
                <a:ahLst/>
                <a:cxnLst>
                  <a:cxn ang="0">
                    <a:pos x="0" y="15"/>
                  </a:cxn>
                  <a:cxn ang="0">
                    <a:pos x="0" y="0"/>
                  </a:cxn>
                  <a:cxn ang="0">
                    <a:pos x="0" y="0"/>
                  </a:cxn>
                  <a:cxn ang="0">
                    <a:pos x="15" y="0"/>
                  </a:cxn>
                  <a:cxn ang="0">
                    <a:pos x="15" y="0"/>
                  </a:cxn>
                  <a:cxn ang="0">
                    <a:pos x="15" y="0"/>
                  </a:cxn>
                  <a:cxn ang="0">
                    <a:pos x="15" y="15"/>
                  </a:cxn>
                  <a:cxn ang="0">
                    <a:pos x="15" y="15"/>
                  </a:cxn>
                  <a:cxn ang="0">
                    <a:pos x="0" y="15"/>
                  </a:cxn>
                </a:cxnLst>
                <a:rect l="0" t="0" r="r" b="b"/>
                <a:pathLst>
                  <a:path w="15" h="15">
                    <a:moveTo>
                      <a:pt x="0" y="15"/>
                    </a:moveTo>
                    <a:lnTo>
                      <a:pt x="0" y="0"/>
                    </a:lnTo>
                    <a:lnTo>
                      <a:pt x="0" y="0"/>
                    </a:lnTo>
                    <a:lnTo>
                      <a:pt x="15" y="0"/>
                    </a:lnTo>
                    <a:lnTo>
                      <a:pt x="15" y="0"/>
                    </a:lnTo>
                    <a:lnTo>
                      <a:pt x="15" y="0"/>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882" name="Freeform 644"/>
              <p:cNvSpPr>
                <a:spLocks noChangeAspect="1"/>
              </p:cNvSpPr>
              <p:nvPr/>
            </p:nvSpPr>
            <p:spPr bwMode="auto">
              <a:xfrm>
                <a:off x="3924" y="7143"/>
                <a:ext cx="15" cy="15"/>
              </a:xfrm>
              <a:custGeom>
                <a:avLst/>
                <a:gdLst/>
                <a:ahLst/>
                <a:cxnLst>
                  <a:cxn ang="0">
                    <a:pos x="0" y="15"/>
                  </a:cxn>
                  <a:cxn ang="0">
                    <a:pos x="0" y="0"/>
                  </a:cxn>
                  <a:cxn ang="0">
                    <a:pos x="0" y="0"/>
                  </a:cxn>
                  <a:cxn ang="0">
                    <a:pos x="15" y="0"/>
                  </a:cxn>
                  <a:cxn ang="0">
                    <a:pos x="15" y="0"/>
                  </a:cxn>
                  <a:cxn ang="0">
                    <a:pos x="15" y="0"/>
                  </a:cxn>
                  <a:cxn ang="0">
                    <a:pos x="15" y="15"/>
                  </a:cxn>
                  <a:cxn ang="0">
                    <a:pos x="15" y="15"/>
                  </a:cxn>
                  <a:cxn ang="0">
                    <a:pos x="0" y="15"/>
                  </a:cxn>
                </a:cxnLst>
                <a:rect l="0" t="0" r="r" b="b"/>
                <a:pathLst>
                  <a:path w="15" h="15">
                    <a:moveTo>
                      <a:pt x="0" y="15"/>
                    </a:moveTo>
                    <a:lnTo>
                      <a:pt x="0" y="0"/>
                    </a:lnTo>
                    <a:lnTo>
                      <a:pt x="0" y="0"/>
                    </a:lnTo>
                    <a:lnTo>
                      <a:pt x="15" y="0"/>
                    </a:lnTo>
                    <a:lnTo>
                      <a:pt x="15" y="0"/>
                    </a:lnTo>
                    <a:lnTo>
                      <a:pt x="15" y="0"/>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883" name="Line 645"/>
              <p:cNvSpPr>
                <a:spLocks noChangeAspect="1" noChangeShapeType="1"/>
              </p:cNvSpPr>
              <p:nvPr/>
            </p:nvSpPr>
            <p:spPr bwMode="auto">
              <a:xfrm>
                <a:off x="3954" y="7173"/>
                <a:ext cx="30" cy="1"/>
              </a:xfrm>
              <a:prstGeom prst="line">
                <a:avLst/>
              </a:prstGeom>
              <a:noFill/>
              <a:ln w="9525">
                <a:solidFill>
                  <a:srgbClr val="000000"/>
                </a:solidFill>
                <a:round/>
                <a:headEnd/>
                <a:tailEnd/>
              </a:ln>
            </p:spPr>
            <p:txBody>
              <a:bodyPr/>
              <a:lstStyle/>
              <a:p>
                <a:endParaRPr lang="fr-FR"/>
              </a:p>
            </p:txBody>
          </p:sp>
          <p:sp>
            <p:nvSpPr>
              <p:cNvPr id="884" name="Line 646"/>
              <p:cNvSpPr>
                <a:spLocks noChangeAspect="1" noChangeShapeType="1"/>
              </p:cNvSpPr>
              <p:nvPr/>
            </p:nvSpPr>
            <p:spPr bwMode="auto">
              <a:xfrm flipV="1">
                <a:off x="3969" y="7188"/>
                <a:ext cx="1" cy="30"/>
              </a:xfrm>
              <a:prstGeom prst="line">
                <a:avLst/>
              </a:prstGeom>
              <a:noFill/>
              <a:ln w="9525">
                <a:solidFill>
                  <a:srgbClr val="000000"/>
                </a:solidFill>
                <a:round/>
                <a:headEnd/>
                <a:tailEnd/>
              </a:ln>
            </p:spPr>
            <p:txBody>
              <a:bodyPr/>
              <a:lstStyle/>
              <a:p>
                <a:endParaRPr lang="fr-FR"/>
              </a:p>
            </p:txBody>
          </p:sp>
          <p:sp>
            <p:nvSpPr>
              <p:cNvPr id="885" name="Line 647"/>
              <p:cNvSpPr>
                <a:spLocks noChangeAspect="1" noChangeShapeType="1"/>
              </p:cNvSpPr>
              <p:nvPr/>
            </p:nvSpPr>
            <p:spPr bwMode="auto">
              <a:xfrm>
                <a:off x="3984" y="7218"/>
                <a:ext cx="15" cy="15"/>
              </a:xfrm>
              <a:prstGeom prst="line">
                <a:avLst/>
              </a:prstGeom>
              <a:noFill/>
              <a:ln w="9525">
                <a:solidFill>
                  <a:srgbClr val="000000"/>
                </a:solidFill>
                <a:round/>
                <a:headEnd/>
                <a:tailEnd/>
              </a:ln>
            </p:spPr>
            <p:txBody>
              <a:bodyPr/>
              <a:lstStyle/>
              <a:p>
                <a:endParaRPr lang="fr-FR"/>
              </a:p>
            </p:txBody>
          </p:sp>
          <p:sp>
            <p:nvSpPr>
              <p:cNvPr id="886" name="Line 648"/>
              <p:cNvSpPr>
                <a:spLocks noChangeAspect="1" noChangeShapeType="1"/>
              </p:cNvSpPr>
              <p:nvPr/>
            </p:nvSpPr>
            <p:spPr bwMode="auto">
              <a:xfrm flipV="1">
                <a:off x="3999" y="7233"/>
                <a:ext cx="1" cy="30"/>
              </a:xfrm>
              <a:prstGeom prst="line">
                <a:avLst/>
              </a:prstGeom>
              <a:noFill/>
              <a:ln w="9525">
                <a:solidFill>
                  <a:srgbClr val="000000"/>
                </a:solidFill>
                <a:round/>
                <a:headEnd/>
                <a:tailEnd/>
              </a:ln>
            </p:spPr>
            <p:txBody>
              <a:bodyPr/>
              <a:lstStyle/>
              <a:p>
                <a:endParaRPr lang="fr-FR"/>
              </a:p>
            </p:txBody>
          </p:sp>
          <p:sp>
            <p:nvSpPr>
              <p:cNvPr id="887" name="Line 649"/>
              <p:cNvSpPr>
                <a:spLocks noChangeAspect="1" noChangeShapeType="1"/>
              </p:cNvSpPr>
              <p:nvPr/>
            </p:nvSpPr>
            <p:spPr bwMode="auto">
              <a:xfrm>
                <a:off x="3999" y="7278"/>
                <a:ext cx="30" cy="14"/>
              </a:xfrm>
              <a:prstGeom prst="line">
                <a:avLst/>
              </a:prstGeom>
              <a:noFill/>
              <a:ln w="9525">
                <a:solidFill>
                  <a:srgbClr val="000000"/>
                </a:solidFill>
                <a:round/>
                <a:headEnd/>
                <a:tailEnd/>
              </a:ln>
            </p:spPr>
            <p:txBody>
              <a:bodyPr/>
              <a:lstStyle/>
              <a:p>
                <a:endParaRPr lang="fr-FR"/>
              </a:p>
            </p:txBody>
          </p:sp>
          <p:sp>
            <p:nvSpPr>
              <p:cNvPr id="888" name="Line 650"/>
              <p:cNvSpPr>
                <a:spLocks noChangeAspect="1" noChangeShapeType="1"/>
              </p:cNvSpPr>
              <p:nvPr/>
            </p:nvSpPr>
            <p:spPr bwMode="auto">
              <a:xfrm flipV="1">
                <a:off x="4029" y="7292"/>
                <a:ext cx="1" cy="30"/>
              </a:xfrm>
              <a:prstGeom prst="line">
                <a:avLst/>
              </a:prstGeom>
              <a:noFill/>
              <a:ln w="9525">
                <a:solidFill>
                  <a:srgbClr val="000000"/>
                </a:solidFill>
                <a:round/>
                <a:headEnd/>
                <a:tailEnd/>
              </a:ln>
            </p:spPr>
            <p:txBody>
              <a:bodyPr/>
              <a:lstStyle/>
              <a:p>
                <a:endParaRPr lang="fr-FR"/>
              </a:p>
            </p:txBody>
          </p:sp>
          <p:sp>
            <p:nvSpPr>
              <p:cNvPr id="889" name="Freeform 651"/>
              <p:cNvSpPr>
                <a:spLocks noChangeAspect="1"/>
              </p:cNvSpPr>
              <p:nvPr/>
            </p:nvSpPr>
            <p:spPr bwMode="auto">
              <a:xfrm>
                <a:off x="3924" y="7083"/>
                <a:ext cx="15" cy="15"/>
              </a:xfrm>
              <a:custGeom>
                <a:avLst/>
                <a:gdLst/>
                <a:ahLst/>
                <a:cxnLst>
                  <a:cxn ang="0">
                    <a:pos x="15" y="15"/>
                  </a:cxn>
                  <a:cxn ang="0">
                    <a:pos x="15" y="15"/>
                  </a:cxn>
                  <a:cxn ang="0">
                    <a:pos x="0" y="15"/>
                  </a:cxn>
                  <a:cxn ang="0">
                    <a:pos x="0" y="0"/>
                  </a:cxn>
                  <a:cxn ang="0">
                    <a:pos x="15" y="0"/>
                  </a:cxn>
                  <a:cxn ang="0">
                    <a:pos x="15" y="0"/>
                  </a:cxn>
                  <a:cxn ang="0">
                    <a:pos x="15" y="0"/>
                  </a:cxn>
                  <a:cxn ang="0">
                    <a:pos x="15" y="0"/>
                  </a:cxn>
                  <a:cxn ang="0">
                    <a:pos x="15" y="15"/>
                  </a:cxn>
                </a:cxnLst>
                <a:rect l="0" t="0" r="r" b="b"/>
                <a:pathLst>
                  <a:path w="15" h="15">
                    <a:moveTo>
                      <a:pt x="15" y="15"/>
                    </a:moveTo>
                    <a:lnTo>
                      <a:pt x="15" y="15"/>
                    </a:lnTo>
                    <a:lnTo>
                      <a:pt x="0" y="15"/>
                    </a:lnTo>
                    <a:lnTo>
                      <a:pt x="0" y="0"/>
                    </a:lnTo>
                    <a:lnTo>
                      <a:pt x="15" y="0"/>
                    </a:lnTo>
                    <a:lnTo>
                      <a:pt x="15" y="0"/>
                    </a:lnTo>
                    <a:lnTo>
                      <a:pt x="15" y="0"/>
                    </a:lnTo>
                    <a:lnTo>
                      <a:pt x="15" y="0"/>
                    </a:lnTo>
                    <a:lnTo>
                      <a:pt x="15" y="15"/>
                    </a:lnTo>
                    <a:close/>
                  </a:path>
                </a:pathLst>
              </a:custGeom>
              <a:solidFill>
                <a:srgbClr val="000000"/>
              </a:solidFill>
              <a:ln w="9525">
                <a:noFill/>
                <a:round/>
                <a:headEnd/>
                <a:tailEnd/>
              </a:ln>
            </p:spPr>
            <p:txBody>
              <a:bodyPr/>
              <a:lstStyle/>
              <a:p>
                <a:endParaRPr lang="fr-FR"/>
              </a:p>
            </p:txBody>
          </p:sp>
          <p:sp>
            <p:nvSpPr>
              <p:cNvPr id="890" name="Freeform 652"/>
              <p:cNvSpPr>
                <a:spLocks noChangeAspect="1"/>
              </p:cNvSpPr>
              <p:nvPr/>
            </p:nvSpPr>
            <p:spPr bwMode="auto">
              <a:xfrm>
                <a:off x="3924" y="7083"/>
                <a:ext cx="15" cy="15"/>
              </a:xfrm>
              <a:custGeom>
                <a:avLst/>
                <a:gdLst/>
                <a:ahLst/>
                <a:cxnLst>
                  <a:cxn ang="0">
                    <a:pos x="15" y="15"/>
                  </a:cxn>
                  <a:cxn ang="0">
                    <a:pos x="15" y="15"/>
                  </a:cxn>
                  <a:cxn ang="0">
                    <a:pos x="0" y="15"/>
                  </a:cxn>
                  <a:cxn ang="0">
                    <a:pos x="0" y="0"/>
                  </a:cxn>
                  <a:cxn ang="0">
                    <a:pos x="15" y="0"/>
                  </a:cxn>
                  <a:cxn ang="0">
                    <a:pos x="15" y="0"/>
                  </a:cxn>
                  <a:cxn ang="0">
                    <a:pos x="15" y="0"/>
                  </a:cxn>
                  <a:cxn ang="0">
                    <a:pos x="15" y="0"/>
                  </a:cxn>
                  <a:cxn ang="0">
                    <a:pos x="15" y="15"/>
                  </a:cxn>
                </a:cxnLst>
                <a:rect l="0" t="0" r="r" b="b"/>
                <a:pathLst>
                  <a:path w="15" h="15">
                    <a:moveTo>
                      <a:pt x="15" y="15"/>
                    </a:moveTo>
                    <a:lnTo>
                      <a:pt x="15" y="15"/>
                    </a:lnTo>
                    <a:lnTo>
                      <a:pt x="0" y="15"/>
                    </a:lnTo>
                    <a:lnTo>
                      <a:pt x="0" y="0"/>
                    </a:lnTo>
                    <a:lnTo>
                      <a:pt x="15" y="0"/>
                    </a:lnTo>
                    <a:lnTo>
                      <a:pt x="15" y="0"/>
                    </a:lnTo>
                    <a:lnTo>
                      <a:pt x="15" y="0"/>
                    </a:lnTo>
                    <a:lnTo>
                      <a:pt x="15" y="0"/>
                    </a:lnTo>
                    <a:lnTo>
                      <a:pt x="15" y="15"/>
                    </a:lnTo>
                  </a:path>
                </a:pathLst>
              </a:custGeom>
              <a:noFill/>
              <a:ln w="9525">
                <a:solidFill>
                  <a:srgbClr val="000000"/>
                </a:solidFill>
                <a:prstDash val="solid"/>
                <a:round/>
                <a:headEnd/>
                <a:tailEnd/>
              </a:ln>
            </p:spPr>
            <p:txBody>
              <a:bodyPr/>
              <a:lstStyle/>
              <a:p>
                <a:endParaRPr lang="fr-FR"/>
              </a:p>
            </p:txBody>
          </p:sp>
          <p:sp>
            <p:nvSpPr>
              <p:cNvPr id="891" name="Line 653"/>
              <p:cNvSpPr>
                <a:spLocks noChangeAspect="1" noChangeShapeType="1"/>
              </p:cNvSpPr>
              <p:nvPr/>
            </p:nvSpPr>
            <p:spPr bwMode="auto">
              <a:xfrm flipV="1">
                <a:off x="3954" y="7053"/>
                <a:ext cx="1" cy="30"/>
              </a:xfrm>
              <a:prstGeom prst="line">
                <a:avLst/>
              </a:prstGeom>
              <a:noFill/>
              <a:ln w="9525">
                <a:solidFill>
                  <a:srgbClr val="000000"/>
                </a:solidFill>
                <a:round/>
                <a:headEnd/>
                <a:tailEnd/>
              </a:ln>
            </p:spPr>
            <p:txBody>
              <a:bodyPr/>
              <a:lstStyle/>
              <a:p>
                <a:endParaRPr lang="fr-FR"/>
              </a:p>
            </p:txBody>
          </p:sp>
          <p:sp>
            <p:nvSpPr>
              <p:cNvPr id="892" name="Line 654"/>
              <p:cNvSpPr>
                <a:spLocks noChangeAspect="1" noChangeShapeType="1"/>
              </p:cNvSpPr>
              <p:nvPr/>
            </p:nvSpPr>
            <p:spPr bwMode="auto">
              <a:xfrm>
                <a:off x="3954" y="7053"/>
                <a:ext cx="30" cy="1"/>
              </a:xfrm>
              <a:prstGeom prst="line">
                <a:avLst/>
              </a:prstGeom>
              <a:noFill/>
              <a:ln w="9525">
                <a:solidFill>
                  <a:srgbClr val="000000"/>
                </a:solidFill>
                <a:round/>
                <a:headEnd/>
                <a:tailEnd/>
              </a:ln>
            </p:spPr>
            <p:txBody>
              <a:bodyPr/>
              <a:lstStyle/>
              <a:p>
                <a:endParaRPr lang="fr-FR"/>
              </a:p>
            </p:txBody>
          </p:sp>
          <p:sp>
            <p:nvSpPr>
              <p:cNvPr id="893" name="Line 655"/>
              <p:cNvSpPr>
                <a:spLocks noChangeAspect="1" noChangeShapeType="1"/>
              </p:cNvSpPr>
              <p:nvPr/>
            </p:nvSpPr>
            <p:spPr bwMode="auto">
              <a:xfrm flipV="1">
                <a:off x="3984" y="7009"/>
                <a:ext cx="1" cy="29"/>
              </a:xfrm>
              <a:prstGeom prst="line">
                <a:avLst/>
              </a:prstGeom>
              <a:noFill/>
              <a:ln w="9525">
                <a:solidFill>
                  <a:srgbClr val="000000"/>
                </a:solidFill>
                <a:round/>
                <a:headEnd/>
                <a:tailEnd/>
              </a:ln>
            </p:spPr>
            <p:txBody>
              <a:bodyPr/>
              <a:lstStyle/>
              <a:p>
                <a:endParaRPr lang="fr-FR"/>
              </a:p>
            </p:txBody>
          </p:sp>
          <p:sp>
            <p:nvSpPr>
              <p:cNvPr id="894" name="Line 656"/>
              <p:cNvSpPr>
                <a:spLocks noChangeAspect="1" noChangeShapeType="1"/>
              </p:cNvSpPr>
              <p:nvPr/>
            </p:nvSpPr>
            <p:spPr bwMode="auto">
              <a:xfrm>
                <a:off x="3999" y="7009"/>
                <a:ext cx="15" cy="1"/>
              </a:xfrm>
              <a:prstGeom prst="line">
                <a:avLst/>
              </a:prstGeom>
              <a:noFill/>
              <a:ln w="9525">
                <a:solidFill>
                  <a:srgbClr val="000000"/>
                </a:solidFill>
                <a:round/>
                <a:headEnd/>
                <a:tailEnd/>
              </a:ln>
            </p:spPr>
            <p:txBody>
              <a:bodyPr/>
              <a:lstStyle/>
              <a:p>
                <a:endParaRPr lang="fr-FR"/>
              </a:p>
            </p:txBody>
          </p:sp>
          <p:sp>
            <p:nvSpPr>
              <p:cNvPr id="895" name="Line 657"/>
              <p:cNvSpPr>
                <a:spLocks noChangeAspect="1" noChangeShapeType="1"/>
              </p:cNvSpPr>
              <p:nvPr/>
            </p:nvSpPr>
            <p:spPr bwMode="auto">
              <a:xfrm flipV="1">
                <a:off x="4029" y="6964"/>
                <a:ext cx="1" cy="30"/>
              </a:xfrm>
              <a:prstGeom prst="line">
                <a:avLst/>
              </a:prstGeom>
              <a:noFill/>
              <a:ln w="9525">
                <a:solidFill>
                  <a:srgbClr val="000000"/>
                </a:solidFill>
                <a:round/>
                <a:headEnd/>
                <a:tailEnd/>
              </a:ln>
            </p:spPr>
            <p:txBody>
              <a:bodyPr/>
              <a:lstStyle/>
              <a:p>
                <a:endParaRPr lang="fr-FR"/>
              </a:p>
            </p:txBody>
          </p:sp>
          <p:sp>
            <p:nvSpPr>
              <p:cNvPr id="896" name="Line 658"/>
              <p:cNvSpPr>
                <a:spLocks noChangeAspect="1" noChangeShapeType="1"/>
              </p:cNvSpPr>
              <p:nvPr/>
            </p:nvSpPr>
            <p:spPr bwMode="auto">
              <a:xfrm>
                <a:off x="4029" y="6964"/>
                <a:ext cx="30" cy="1"/>
              </a:xfrm>
              <a:prstGeom prst="line">
                <a:avLst/>
              </a:prstGeom>
              <a:noFill/>
              <a:ln w="9525">
                <a:solidFill>
                  <a:srgbClr val="000000"/>
                </a:solidFill>
                <a:round/>
                <a:headEnd/>
                <a:tailEnd/>
              </a:ln>
            </p:spPr>
            <p:txBody>
              <a:bodyPr/>
              <a:lstStyle/>
              <a:p>
                <a:endParaRPr lang="fr-FR"/>
              </a:p>
            </p:txBody>
          </p:sp>
          <p:sp>
            <p:nvSpPr>
              <p:cNvPr id="897" name="Freeform 659"/>
              <p:cNvSpPr>
                <a:spLocks noChangeAspect="1"/>
              </p:cNvSpPr>
              <p:nvPr/>
            </p:nvSpPr>
            <p:spPr bwMode="auto">
              <a:xfrm>
                <a:off x="3894" y="7143"/>
                <a:ext cx="15" cy="15"/>
              </a:xfrm>
              <a:custGeom>
                <a:avLst/>
                <a:gdLst/>
                <a:ahLst/>
                <a:cxnLst>
                  <a:cxn ang="0">
                    <a:pos x="0" y="0"/>
                  </a:cxn>
                  <a:cxn ang="0">
                    <a:pos x="0" y="0"/>
                  </a:cxn>
                  <a:cxn ang="0">
                    <a:pos x="15" y="0"/>
                  </a:cxn>
                  <a:cxn ang="0">
                    <a:pos x="15" y="0"/>
                  </a:cxn>
                  <a:cxn ang="0">
                    <a:pos x="15" y="15"/>
                  </a:cxn>
                  <a:cxn ang="0">
                    <a:pos x="0" y="15"/>
                  </a:cxn>
                  <a:cxn ang="0">
                    <a:pos x="0" y="0"/>
                  </a:cxn>
                  <a:cxn ang="0">
                    <a:pos x="0" y="0"/>
                  </a:cxn>
                  <a:cxn ang="0">
                    <a:pos x="0" y="0"/>
                  </a:cxn>
                </a:cxnLst>
                <a:rect l="0" t="0" r="r" b="b"/>
                <a:pathLst>
                  <a:path w="15" h="15">
                    <a:moveTo>
                      <a:pt x="0" y="0"/>
                    </a:moveTo>
                    <a:lnTo>
                      <a:pt x="0" y="0"/>
                    </a:lnTo>
                    <a:lnTo>
                      <a:pt x="15" y="0"/>
                    </a:lnTo>
                    <a:lnTo>
                      <a:pt x="15" y="0"/>
                    </a:lnTo>
                    <a:lnTo>
                      <a:pt x="15" y="15"/>
                    </a:lnTo>
                    <a:lnTo>
                      <a:pt x="0" y="15"/>
                    </a:lnTo>
                    <a:lnTo>
                      <a:pt x="0" y="0"/>
                    </a:lnTo>
                    <a:lnTo>
                      <a:pt x="0" y="0"/>
                    </a:lnTo>
                    <a:lnTo>
                      <a:pt x="0" y="0"/>
                    </a:lnTo>
                    <a:close/>
                  </a:path>
                </a:pathLst>
              </a:custGeom>
              <a:solidFill>
                <a:srgbClr val="000000"/>
              </a:solidFill>
              <a:ln w="9525">
                <a:noFill/>
                <a:round/>
                <a:headEnd/>
                <a:tailEnd/>
              </a:ln>
            </p:spPr>
            <p:txBody>
              <a:bodyPr/>
              <a:lstStyle/>
              <a:p>
                <a:endParaRPr lang="fr-FR"/>
              </a:p>
            </p:txBody>
          </p:sp>
          <p:sp>
            <p:nvSpPr>
              <p:cNvPr id="898" name="Freeform 660"/>
              <p:cNvSpPr>
                <a:spLocks noChangeAspect="1"/>
              </p:cNvSpPr>
              <p:nvPr/>
            </p:nvSpPr>
            <p:spPr bwMode="auto">
              <a:xfrm>
                <a:off x="3894" y="7143"/>
                <a:ext cx="15" cy="15"/>
              </a:xfrm>
              <a:custGeom>
                <a:avLst/>
                <a:gdLst/>
                <a:ahLst/>
                <a:cxnLst>
                  <a:cxn ang="0">
                    <a:pos x="0" y="0"/>
                  </a:cxn>
                  <a:cxn ang="0">
                    <a:pos x="0" y="0"/>
                  </a:cxn>
                  <a:cxn ang="0">
                    <a:pos x="15" y="0"/>
                  </a:cxn>
                  <a:cxn ang="0">
                    <a:pos x="15" y="0"/>
                  </a:cxn>
                  <a:cxn ang="0">
                    <a:pos x="15" y="15"/>
                  </a:cxn>
                  <a:cxn ang="0">
                    <a:pos x="0" y="15"/>
                  </a:cxn>
                  <a:cxn ang="0">
                    <a:pos x="0" y="0"/>
                  </a:cxn>
                  <a:cxn ang="0">
                    <a:pos x="0" y="0"/>
                  </a:cxn>
                  <a:cxn ang="0">
                    <a:pos x="0" y="0"/>
                  </a:cxn>
                </a:cxnLst>
                <a:rect l="0" t="0" r="r" b="b"/>
                <a:pathLst>
                  <a:path w="15" h="15">
                    <a:moveTo>
                      <a:pt x="0" y="0"/>
                    </a:moveTo>
                    <a:lnTo>
                      <a:pt x="0" y="0"/>
                    </a:lnTo>
                    <a:lnTo>
                      <a:pt x="15" y="0"/>
                    </a:lnTo>
                    <a:lnTo>
                      <a:pt x="15" y="0"/>
                    </a:lnTo>
                    <a:lnTo>
                      <a:pt x="15" y="15"/>
                    </a:lnTo>
                    <a:lnTo>
                      <a:pt x="0" y="15"/>
                    </a:lnTo>
                    <a:lnTo>
                      <a:pt x="0" y="0"/>
                    </a:lnTo>
                    <a:lnTo>
                      <a:pt x="0" y="0"/>
                    </a:lnTo>
                    <a:lnTo>
                      <a:pt x="0" y="0"/>
                    </a:lnTo>
                  </a:path>
                </a:pathLst>
              </a:custGeom>
              <a:noFill/>
              <a:ln w="9525">
                <a:solidFill>
                  <a:srgbClr val="000000"/>
                </a:solidFill>
                <a:prstDash val="solid"/>
                <a:round/>
                <a:headEnd/>
                <a:tailEnd/>
              </a:ln>
            </p:spPr>
            <p:txBody>
              <a:bodyPr/>
              <a:lstStyle/>
              <a:p>
                <a:endParaRPr lang="fr-FR"/>
              </a:p>
            </p:txBody>
          </p:sp>
          <p:sp>
            <p:nvSpPr>
              <p:cNvPr id="899" name="Line 661"/>
              <p:cNvSpPr>
                <a:spLocks noChangeAspect="1" noChangeShapeType="1"/>
              </p:cNvSpPr>
              <p:nvPr/>
            </p:nvSpPr>
            <p:spPr bwMode="auto">
              <a:xfrm>
                <a:off x="3894" y="7173"/>
                <a:ext cx="15" cy="30"/>
              </a:xfrm>
              <a:prstGeom prst="line">
                <a:avLst/>
              </a:prstGeom>
              <a:noFill/>
              <a:ln w="9525">
                <a:solidFill>
                  <a:srgbClr val="000000"/>
                </a:solidFill>
                <a:round/>
                <a:headEnd/>
                <a:tailEnd/>
              </a:ln>
            </p:spPr>
            <p:txBody>
              <a:bodyPr/>
              <a:lstStyle/>
              <a:p>
                <a:endParaRPr lang="fr-FR"/>
              </a:p>
            </p:txBody>
          </p:sp>
          <p:sp>
            <p:nvSpPr>
              <p:cNvPr id="900" name="Line 662"/>
              <p:cNvSpPr>
                <a:spLocks noChangeAspect="1" noChangeShapeType="1"/>
              </p:cNvSpPr>
              <p:nvPr/>
            </p:nvSpPr>
            <p:spPr bwMode="auto">
              <a:xfrm>
                <a:off x="3879" y="7203"/>
                <a:ext cx="15" cy="1"/>
              </a:xfrm>
              <a:prstGeom prst="line">
                <a:avLst/>
              </a:prstGeom>
              <a:noFill/>
              <a:ln w="9525">
                <a:solidFill>
                  <a:srgbClr val="000000"/>
                </a:solidFill>
                <a:round/>
                <a:headEnd/>
                <a:tailEnd/>
              </a:ln>
            </p:spPr>
            <p:txBody>
              <a:bodyPr/>
              <a:lstStyle/>
              <a:p>
                <a:endParaRPr lang="fr-FR"/>
              </a:p>
            </p:txBody>
          </p:sp>
          <p:sp>
            <p:nvSpPr>
              <p:cNvPr id="901" name="Line 663"/>
              <p:cNvSpPr>
                <a:spLocks noChangeAspect="1" noChangeShapeType="1"/>
              </p:cNvSpPr>
              <p:nvPr/>
            </p:nvSpPr>
            <p:spPr bwMode="auto">
              <a:xfrm>
                <a:off x="3864" y="7218"/>
                <a:ext cx="15" cy="30"/>
              </a:xfrm>
              <a:prstGeom prst="line">
                <a:avLst/>
              </a:prstGeom>
              <a:noFill/>
              <a:ln w="9525">
                <a:solidFill>
                  <a:srgbClr val="000000"/>
                </a:solidFill>
                <a:round/>
                <a:headEnd/>
                <a:tailEnd/>
              </a:ln>
            </p:spPr>
            <p:txBody>
              <a:bodyPr/>
              <a:lstStyle/>
              <a:p>
                <a:endParaRPr lang="fr-FR"/>
              </a:p>
            </p:txBody>
          </p:sp>
          <p:sp>
            <p:nvSpPr>
              <p:cNvPr id="902" name="Line 664"/>
              <p:cNvSpPr>
                <a:spLocks noChangeAspect="1" noChangeShapeType="1"/>
              </p:cNvSpPr>
              <p:nvPr/>
            </p:nvSpPr>
            <p:spPr bwMode="auto">
              <a:xfrm flipV="1">
                <a:off x="3849" y="7248"/>
                <a:ext cx="15" cy="15"/>
              </a:xfrm>
              <a:prstGeom prst="line">
                <a:avLst/>
              </a:prstGeom>
              <a:noFill/>
              <a:ln w="9525">
                <a:solidFill>
                  <a:srgbClr val="000000"/>
                </a:solidFill>
                <a:round/>
                <a:headEnd/>
                <a:tailEnd/>
              </a:ln>
            </p:spPr>
            <p:txBody>
              <a:bodyPr/>
              <a:lstStyle/>
              <a:p>
                <a:endParaRPr lang="fr-FR"/>
              </a:p>
            </p:txBody>
          </p:sp>
          <p:sp>
            <p:nvSpPr>
              <p:cNvPr id="903" name="Line 665"/>
              <p:cNvSpPr>
                <a:spLocks noChangeAspect="1" noChangeShapeType="1"/>
              </p:cNvSpPr>
              <p:nvPr/>
            </p:nvSpPr>
            <p:spPr bwMode="auto">
              <a:xfrm>
                <a:off x="3834" y="7278"/>
                <a:ext cx="15" cy="29"/>
              </a:xfrm>
              <a:prstGeom prst="line">
                <a:avLst/>
              </a:prstGeom>
              <a:noFill/>
              <a:ln w="9525">
                <a:solidFill>
                  <a:srgbClr val="000000"/>
                </a:solidFill>
                <a:round/>
                <a:headEnd/>
                <a:tailEnd/>
              </a:ln>
            </p:spPr>
            <p:txBody>
              <a:bodyPr/>
              <a:lstStyle/>
              <a:p>
                <a:endParaRPr lang="fr-FR"/>
              </a:p>
            </p:txBody>
          </p:sp>
          <p:sp>
            <p:nvSpPr>
              <p:cNvPr id="904" name="Line 666"/>
              <p:cNvSpPr>
                <a:spLocks noChangeAspect="1" noChangeShapeType="1"/>
              </p:cNvSpPr>
              <p:nvPr/>
            </p:nvSpPr>
            <p:spPr bwMode="auto">
              <a:xfrm flipV="1">
                <a:off x="3819" y="7292"/>
                <a:ext cx="15" cy="15"/>
              </a:xfrm>
              <a:prstGeom prst="line">
                <a:avLst/>
              </a:prstGeom>
              <a:noFill/>
              <a:ln w="9525">
                <a:solidFill>
                  <a:srgbClr val="000000"/>
                </a:solidFill>
                <a:round/>
                <a:headEnd/>
                <a:tailEnd/>
              </a:ln>
            </p:spPr>
            <p:txBody>
              <a:bodyPr/>
              <a:lstStyle/>
              <a:p>
                <a:endParaRPr lang="fr-FR"/>
              </a:p>
            </p:txBody>
          </p:sp>
          <p:sp>
            <p:nvSpPr>
              <p:cNvPr id="905" name="Freeform 667"/>
              <p:cNvSpPr>
                <a:spLocks noChangeAspect="1"/>
              </p:cNvSpPr>
              <p:nvPr/>
            </p:nvSpPr>
            <p:spPr bwMode="auto">
              <a:xfrm>
                <a:off x="3939" y="7128"/>
                <a:ext cx="15" cy="15"/>
              </a:xfrm>
              <a:custGeom>
                <a:avLst/>
                <a:gdLst/>
                <a:ahLst/>
                <a:cxnLst>
                  <a:cxn ang="0">
                    <a:pos x="0" y="15"/>
                  </a:cxn>
                  <a:cxn ang="0">
                    <a:pos x="0" y="0"/>
                  </a:cxn>
                  <a:cxn ang="0">
                    <a:pos x="0" y="0"/>
                  </a:cxn>
                  <a:cxn ang="0">
                    <a:pos x="15" y="0"/>
                  </a:cxn>
                  <a:cxn ang="0">
                    <a:pos x="15" y="0"/>
                  </a:cxn>
                  <a:cxn ang="0">
                    <a:pos x="15" y="0"/>
                  </a:cxn>
                  <a:cxn ang="0">
                    <a:pos x="15" y="15"/>
                  </a:cxn>
                  <a:cxn ang="0">
                    <a:pos x="15" y="15"/>
                  </a:cxn>
                  <a:cxn ang="0">
                    <a:pos x="0" y="15"/>
                  </a:cxn>
                </a:cxnLst>
                <a:rect l="0" t="0" r="r" b="b"/>
                <a:pathLst>
                  <a:path w="15" h="15">
                    <a:moveTo>
                      <a:pt x="0" y="15"/>
                    </a:moveTo>
                    <a:lnTo>
                      <a:pt x="0" y="0"/>
                    </a:lnTo>
                    <a:lnTo>
                      <a:pt x="0" y="0"/>
                    </a:lnTo>
                    <a:lnTo>
                      <a:pt x="15" y="0"/>
                    </a:lnTo>
                    <a:lnTo>
                      <a:pt x="15" y="0"/>
                    </a:lnTo>
                    <a:lnTo>
                      <a:pt x="15" y="0"/>
                    </a:lnTo>
                    <a:lnTo>
                      <a:pt x="15" y="15"/>
                    </a:lnTo>
                    <a:lnTo>
                      <a:pt x="15" y="15"/>
                    </a:lnTo>
                    <a:lnTo>
                      <a:pt x="0" y="15"/>
                    </a:lnTo>
                    <a:close/>
                  </a:path>
                </a:pathLst>
              </a:custGeom>
              <a:solidFill>
                <a:srgbClr val="000000"/>
              </a:solidFill>
              <a:ln w="9525">
                <a:noFill/>
                <a:round/>
                <a:headEnd/>
                <a:tailEnd/>
              </a:ln>
            </p:spPr>
            <p:txBody>
              <a:bodyPr/>
              <a:lstStyle/>
              <a:p>
                <a:endParaRPr lang="fr-FR"/>
              </a:p>
            </p:txBody>
          </p:sp>
          <p:sp>
            <p:nvSpPr>
              <p:cNvPr id="906" name="Freeform 668"/>
              <p:cNvSpPr>
                <a:spLocks noChangeAspect="1"/>
              </p:cNvSpPr>
              <p:nvPr/>
            </p:nvSpPr>
            <p:spPr bwMode="auto">
              <a:xfrm>
                <a:off x="3939" y="7128"/>
                <a:ext cx="15" cy="15"/>
              </a:xfrm>
              <a:custGeom>
                <a:avLst/>
                <a:gdLst/>
                <a:ahLst/>
                <a:cxnLst>
                  <a:cxn ang="0">
                    <a:pos x="0" y="15"/>
                  </a:cxn>
                  <a:cxn ang="0">
                    <a:pos x="0" y="0"/>
                  </a:cxn>
                  <a:cxn ang="0">
                    <a:pos x="0" y="0"/>
                  </a:cxn>
                  <a:cxn ang="0">
                    <a:pos x="15" y="0"/>
                  </a:cxn>
                  <a:cxn ang="0">
                    <a:pos x="15" y="0"/>
                  </a:cxn>
                  <a:cxn ang="0">
                    <a:pos x="15" y="0"/>
                  </a:cxn>
                  <a:cxn ang="0">
                    <a:pos x="15" y="15"/>
                  </a:cxn>
                  <a:cxn ang="0">
                    <a:pos x="15" y="15"/>
                  </a:cxn>
                  <a:cxn ang="0">
                    <a:pos x="0" y="15"/>
                  </a:cxn>
                </a:cxnLst>
                <a:rect l="0" t="0" r="r" b="b"/>
                <a:pathLst>
                  <a:path w="15" h="15">
                    <a:moveTo>
                      <a:pt x="0" y="15"/>
                    </a:moveTo>
                    <a:lnTo>
                      <a:pt x="0" y="0"/>
                    </a:lnTo>
                    <a:lnTo>
                      <a:pt x="0" y="0"/>
                    </a:lnTo>
                    <a:lnTo>
                      <a:pt x="15" y="0"/>
                    </a:lnTo>
                    <a:lnTo>
                      <a:pt x="15" y="0"/>
                    </a:lnTo>
                    <a:lnTo>
                      <a:pt x="15" y="0"/>
                    </a:lnTo>
                    <a:lnTo>
                      <a:pt x="15" y="15"/>
                    </a:lnTo>
                    <a:lnTo>
                      <a:pt x="15" y="15"/>
                    </a:lnTo>
                    <a:lnTo>
                      <a:pt x="0" y="15"/>
                    </a:lnTo>
                  </a:path>
                </a:pathLst>
              </a:custGeom>
              <a:noFill/>
              <a:ln w="9525">
                <a:solidFill>
                  <a:srgbClr val="000000"/>
                </a:solidFill>
                <a:prstDash val="solid"/>
                <a:round/>
                <a:headEnd/>
                <a:tailEnd/>
              </a:ln>
            </p:spPr>
            <p:txBody>
              <a:bodyPr/>
              <a:lstStyle/>
              <a:p>
                <a:endParaRPr lang="fr-FR"/>
              </a:p>
            </p:txBody>
          </p:sp>
          <p:sp>
            <p:nvSpPr>
              <p:cNvPr id="907" name="Line 669"/>
              <p:cNvSpPr>
                <a:spLocks noChangeAspect="1" noChangeShapeType="1"/>
              </p:cNvSpPr>
              <p:nvPr/>
            </p:nvSpPr>
            <p:spPr bwMode="auto">
              <a:xfrm flipV="1">
                <a:off x="3969" y="7143"/>
                <a:ext cx="30" cy="15"/>
              </a:xfrm>
              <a:prstGeom prst="line">
                <a:avLst/>
              </a:prstGeom>
              <a:noFill/>
              <a:ln w="9525">
                <a:solidFill>
                  <a:srgbClr val="000000"/>
                </a:solidFill>
                <a:round/>
                <a:headEnd/>
                <a:tailEnd/>
              </a:ln>
            </p:spPr>
            <p:txBody>
              <a:bodyPr/>
              <a:lstStyle/>
              <a:p>
                <a:endParaRPr lang="fr-FR"/>
              </a:p>
            </p:txBody>
          </p:sp>
          <p:sp>
            <p:nvSpPr>
              <p:cNvPr id="908" name="Line 670"/>
              <p:cNvSpPr>
                <a:spLocks noChangeAspect="1" noChangeShapeType="1"/>
              </p:cNvSpPr>
              <p:nvPr/>
            </p:nvSpPr>
            <p:spPr bwMode="auto">
              <a:xfrm>
                <a:off x="3999" y="7143"/>
                <a:ext cx="15" cy="30"/>
              </a:xfrm>
              <a:prstGeom prst="line">
                <a:avLst/>
              </a:prstGeom>
              <a:noFill/>
              <a:ln w="9525">
                <a:solidFill>
                  <a:srgbClr val="000000"/>
                </a:solidFill>
                <a:round/>
                <a:headEnd/>
                <a:tailEnd/>
              </a:ln>
            </p:spPr>
            <p:txBody>
              <a:bodyPr/>
              <a:lstStyle/>
              <a:p>
                <a:endParaRPr lang="fr-FR"/>
              </a:p>
            </p:txBody>
          </p:sp>
          <p:sp>
            <p:nvSpPr>
              <p:cNvPr id="909" name="Line 671"/>
              <p:cNvSpPr>
                <a:spLocks noChangeAspect="1" noChangeShapeType="1"/>
              </p:cNvSpPr>
              <p:nvPr/>
            </p:nvSpPr>
            <p:spPr bwMode="auto">
              <a:xfrm>
                <a:off x="4014" y="7173"/>
                <a:ext cx="30" cy="15"/>
              </a:xfrm>
              <a:prstGeom prst="line">
                <a:avLst/>
              </a:prstGeom>
              <a:noFill/>
              <a:ln w="9525">
                <a:solidFill>
                  <a:srgbClr val="000000"/>
                </a:solidFill>
                <a:round/>
                <a:headEnd/>
                <a:tailEnd/>
              </a:ln>
            </p:spPr>
            <p:txBody>
              <a:bodyPr/>
              <a:lstStyle/>
              <a:p>
                <a:endParaRPr lang="fr-FR"/>
              </a:p>
            </p:txBody>
          </p:sp>
          <p:sp>
            <p:nvSpPr>
              <p:cNvPr id="910" name="Line 672"/>
              <p:cNvSpPr>
                <a:spLocks noChangeAspect="1" noChangeShapeType="1"/>
              </p:cNvSpPr>
              <p:nvPr/>
            </p:nvSpPr>
            <p:spPr bwMode="auto">
              <a:xfrm>
                <a:off x="4044" y="7173"/>
                <a:ext cx="15" cy="30"/>
              </a:xfrm>
              <a:prstGeom prst="line">
                <a:avLst/>
              </a:prstGeom>
              <a:noFill/>
              <a:ln w="9525">
                <a:solidFill>
                  <a:srgbClr val="000000"/>
                </a:solidFill>
                <a:round/>
                <a:headEnd/>
                <a:tailEnd/>
              </a:ln>
            </p:spPr>
            <p:txBody>
              <a:bodyPr/>
              <a:lstStyle/>
              <a:p>
                <a:endParaRPr lang="fr-FR"/>
              </a:p>
            </p:txBody>
          </p:sp>
          <p:sp>
            <p:nvSpPr>
              <p:cNvPr id="911" name="Line 673"/>
              <p:cNvSpPr>
                <a:spLocks noChangeAspect="1" noChangeShapeType="1"/>
              </p:cNvSpPr>
              <p:nvPr/>
            </p:nvSpPr>
            <p:spPr bwMode="auto">
              <a:xfrm>
                <a:off x="4059" y="7203"/>
                <a:ext cx="30" cy="15"/>
              </a:xfrm>
              <a:prstGeom prst="line">
                <a:avLst/>
              </a:prstGeom>
              <a:noFill/>
              <a:ln w="9525">
                <a:solidFill>
                  <a:srgbClr val="000000"/>
                </a:solidFill>
                <a:round/>
                <a:headEnd/>
                <a:tailEnd/>
              </a:ln>
            </p:spPr>
            <p:txBody>
              <a:bodyPr/>
              <a:lstStyle/>
              <a:p>
                <a:endParaRPr lang="fr-FR"/>
              </a:p>
            </p:txBody>
          </p:sp>
          <p:sp>
            <p:nvSpPr>
              <p:cNvPr id="912" name="Line 674"/>
              <p:cNvSpPr>
                <a:spLocks noChangeAspect="1" noChangeShapeType="1"/>
              </p:cNvSpPr>
              <p:nvPr/>
            </p:nvSpPr>
            <p:spPr bwMode="auto">
              <a:xfrm>
                <a:off x="4089" y="7203"/>
                <a:ext cx="15" cy="30"/>
              </a:xfrm>
              <a:prstGeom prst="line">
                <a:avLst/>
              </a:prstGeom>
              <a:noFill/>
              <a:ln w="9525">
                <a:solidFill>
                  <a:srgbClr val="000000"/>
                </a:solidFill>
                <a:round/>
                <a:headEnd/>
                <a:tailEnd/>
              </a:ln>
            </p:spPr>
            <p:txBody>
              <a:bodyPr/>
              <a:lstStyle/>
              <a:p>
                <a:endParaRPr lang="fr-FR"/>
              </a:p>
            </p:txBody>
          </p:sp>
          <p:sp>
            <p:nvSpPr>
              <p:cNvPr id="913" name="Oval 675"/>
              <p:cNvSpPr>
                <a:spLocks noChangeAspect="1" noChangeArrowheads="1"/>
              </p:cNvSpPr>
              <p:nvPr/>
            </p:nvSpPr>
            <p:spPr bwMode="auto">
              <a:xfrm>
                <a:off x="3894" y="7083"/>
                <a:ext cx="45" cy="30"/>
              </a:xfrm>
              <a:prstGeom prst="ellipse">
                <a:avLst/>
              </a:prstGeom>
              <a:solidFill>
                <a:srgbClr val="000000"/>
              </a:solidFill>
              <a:ln w="9525">
                <a:noFill/>
                <a:round/>
                <a:headEnd/>
                <a:tailEnd/>
              </a:ln>
            </p:spPr>
            <p:txBody>
              <a:bodyPr/>
              <a:lstStyle/>
              <a:p>
                <a:endParaRPr lang="fr-FR"/>
              </a:p>
            </p:txBody>
          </p:sp>
          <p:sp>
            <p:nvSpPr>
              <p:cNvPr id="914" name="Oval 676"/>
              <p:cNvSpPr>
                <a:spLocks noChangeAspect="1" noChangeArrowheads="1"/>
              </p:cNvSpPr>
              <p:nvPr/>
            </p:nvSpPr>
            <p:spPr bwMode="auto">
              <a:xfrm>
                <a:off x="3894" y="7083"/>
                <a:ext cx="45" cy="30"/>
              </a:xfrm>
              <a:prstGeom prst="ellipse">
                <a:avLst/>
              </a:prstGeom>
              <a:noFill/>
              <a:ln w="9525">
                <a:solidFill>
                  <a:srgbClr val="000000"/>
                </a:solidFill>
                <a:round/>
                <a:headEnd/>
                <a:tailEnd/>
              </a:ln>
            </p:spPr>
            <p:txBody>
              <a:bodyPr/>
              <a:lstStyle/>
              <a:p>
                <a:endParaRPr lang="fr-FR"/>
              </a:p>
            </p:txBody>
          </p:sp>
          <p:sp>
            <p:nvSpPr>
              <p:cNvPr id="915" name="Line 677"/>
              <p:cNvSpPr>
                <a:spLocks noChangeAspect="1" noChangeShapeType="1"/>
              </p:cNvSpPr>
              <p:nvPr/>
            </p:nvSpPr>
            <p:spPr bwMode="auto">
              <a:xfrm>
                <a:off x="3879" y="7068"/>
                <a:ext cx="30" cy="15"/>
              </a:xfrm>
              <a:prstGeom prst="line">
                <a:avLst/>
              </a:prstGeom>
              <a:noFill/>
              <a:ln w="9525">
                <a:solidFill>
                  <a:srgbClr val="000000"/>
                </a:solidFill>
                <a:round/>
                <a:headEnd/>
                <a:tailEnd/>
              </a:ln>
            </p:spPr>
            <p:txBody>
              <a:bodyPr/>
              <a:lstStyle/>
              <a:p>
                <a:endParaRPr lang="fr-FR"/>
              </a:p>
            </p:txBody>
          </p:sp>
          <p:sp>
            <p:nvSpPr>
              <p:cNvPr id="916" name="Line 678"/>
              <p:cNvSpPr>
                <a:spLocks noChangeAspect="1" noChangeShapeType="1"/>
              </p:cNvSpPr>
              <p:nvPr/>
            </p:nvSpPr>
            <p:spPr bwMode="auto">
              <a:xfrm flipV="1">
                <a:off x="3879" y="7038"/>
                <a:ext cx="1" cy="30"/>
              </a:xfrm>
              <a:prstGeom prst="line">
                <a:avLst/>
              </a:prstGeom>
              <a:noFill/>
              <a:ln w="9525">
                <a:solidFill>
                  <a:srgbClr val="000000"/>
                </a:solidFill>
                <a:round/>
                <a:headEnd/>
                <a:tailEnd/>
              </a:ln>
            </p:spPr>
            <p:txBody>
              <a:bodyPr/>
              <a:lstStyle/>
              <a:p>
                <a:endParaRPr lang="fr-FR"/>
              </a:p>
            </p:txBody>
          </p:sp>
          <p:sp>
            <p:nvSpPr>
              <p:cNvPr id="917" name="Line 679"/>
              <p:cNvSpPr>
                <a:spLocks noChangeAspect="1" noChangeShapeType="1"/>
              </p:cNvSpPr>
              <p:nvPr/>
            </p:nvSpPr>
            <p:spPr bwMode="auto">
              <a:xfrm>
                <a:off x="3849" y="7023"/>
                <a:ext cx="30" cy="15"/>
              </a:xfrm>
              <a:prstGeom prst="line">
                <a:avLst/>
              </a:prstGeom>
              <a:noFill/>
              <a:ln w="9525">
                <a:solidFill>
                  <a:srgbClr val="000000"/>
                </a:solidFill>
                <a:round/>
                <a:headEnd/>
                <a:tailEnd/>
              </a:ln>
            </p:spPr>
            <p:txBody>
              <a:bodyPr/>
              <a:lstStyle/>
              <a:p>
                <a:endParaRPr lang="fr-FR"/>
              </a:p>
            </p:txBody>
          </p:sp>
          <p:sp>
            <p:nvSpPr>
              <p:cNvPr id="918" name="Line 680"/>
              <p:cNvSpPr>
                <a:spLocks noChangeAspect="1" noChangeShapeType="1"/>
              </p:cNvSpPr>
              <p:nvPr/>
            </p:nvSpPr>
            <p:spPr bwMode="auto">
              <a:xfrm flipV="1">
                <a:off x="3849" y="6994"/>
                <a:ext cx="1" cy="29"/>
              </a:xfrm>
              <a:prstGeom prst="line">
                <a:avLst/>
              </a:prstGeom>
              <a:noFill/>
              <a:ln w="9525">
                <a:solidFill>
                  <a:srgbClr val="000000"/>
                </a:solidFill>
                <a:round/>
                <a:headEnd/>
                <a:tailEnd/>
              </a:ln>
            </p:spPr>
            <p:txBody>
              <a:bodyPr/>
              <a:lstStyle/>
              <a:p>
                <a:endParaRPr lang="fr-FR"/>
              </a:p>
            </p:txBody>
          </p:sp>
          <p:sp>
            <p:nvSpPr>
              <p:cNvPr id="919" name="Line 681"/>
              <p:cNvSpPr>
                <a:spLocks noChangeAspect="1" noChangeShapeType="1"/>
              </p:cNvSpPr>
              <p:nvPr/>
            </p:nvSpPr>
            <p:spPr bwMode="auto">
              <a:xfrm>
                <a:off x="3819" y="6964"/>
                <a:ext cx="30" cy="15"/>
              </a:xfrm>
              <a:prstGeom prst="line">
                <a:avLst/>
              </a:prstGeom>
              <a:noFill/>
              <a:ln w="9525">
                <a:solidFill>
                  <a:srgbClr val="000000"/>
                </a:solidFill>
                <a:round/>
                <a:headEnd/>
                <a:tailEnd/>
              </a:ln>
            </p:spPr>
            <p:txBody>
              <a:bodyPr/>
              <a:lstStyle/>
              <a:p>
                <a:endParaRPr lang="fr-FR"/>
              </a:p>
            </p:txBody>
          </p:sp>
          <p:sp>
            <p:nvSpPr>
              <p:cNvPr id="920" name="Line 682"/>
              <p:cNvSpPr>
                <a:spLocks noChangeAspect="1" noChangeShapeType="1"/>
              </p:cNvSpPr>
              <p:nvPr/>
            </p:nvSpPr>
            <p:spPr bwMode="auto">
              <a:xfrm flipV="1">
                <a:off x="3834" y="6934"/>
                <a:ext cx="1" cy="30"/>
              </a:xfrm>
              <a:prstGeom prst="line">
                <a:avLst/>
              </a:prstGeom>
              <a:noFill/>
              <a:ln w="9525">
                <a:solidFill>
                  <a:srgbClr val="000000"/>
                </a:solidFill>
                <a:round/>
                <a:headEnd/>
                <a:tailEnd/>
              </a:ln>
            </p:spPr>
            <p:txBody>
              <a:bodyPr/>
              <a:lstStyle/>
              <a:p>
                <a:endParaRPr lang="fr-FR"/>
              </a:p>
            </p:txBody>
          </p:sp>
        </p:grpSp>
        <p:sp>
          <p:nvSpPr>
            <p:cNvPr id="29" name="Oval 683"/>
            <p:cNvSpPr>
              <a:spLocks noChangeAspect="1" noChangeArrowheads="1"/>
            </p:cNvSpPr>
            <p:nvPr/>
          </p:nvSpPr>
          <p:spPr bwMode="auto">
            <a:xfrm>
              <a:off x="596" y="1812"/>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0" name="Oval 684"/>
            <p:cNvSpPr>
              <a:spLocks noChangeAspect="1" noChangeArrowheads="1"/>
            </p:cNvSpPr>
            <p:nvPr/>
          </p:nvSpPr>
          <p:spPr bwMode="auto">
            <a:xfrm>
              <a:off x="545" y="2120"/>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1" name="Oval 685"/>
            <p:cNvSpPr>
              <a:spLocks noChangeAspect="1" noChangeArrowheads="1"/>
            </p:cNvSpPr>
            <p:nvPr/>
          </p:nvSpPr>
          <p:spPr bwMode="auto">
            <a:xfrm>
              <a:off x="853" y="1812"/>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2" name="Oval 686"/>
            <p:cNvSpPr>
              <a:spLocks noChangeAspect="1" noChangeArrowheads="1"/>
            </p:cNvSpPr>
            <p:nvPr/>
          </p:nvSpPr>
          <p:spPr bwMode="auto">
            <a:xfrm>
              <a:off x="648" y="1966"/>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3" name="Oval 687"/>
            <p:cNvSpPr>
              <a:spLocks noChangeAspect="1" noChangeArrowheads="1"/>
            </p:cNvSpPr>
            <p:nvPr/>
          </p:nvSpPr>
          <p:spPr bwMode="auto">
            <a:xfrm>
              <a:off x="750" y="2120"/>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4" name="Oval 688"/>
            <p:cNvSpPr>
              <a:spLocks noChangeAspect="1" noChangeArrowheads="1"/>
            </p:cNvSpPr>
            <p:nvPr/>
          </p:nvSpPr>
          <p:spPr bwMode="auto">
            <a:xfrm>
              <a:off x="956" y="2223"/>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5" name="Oval 689"/>
            <p:cNvSpPr>
              <a:spLocks noChangeAspect="1" noChangeArrowheads="1"/>
            </p:cNvSpPr>
            <p:nvPr/>
          </p:nvSpPr>
          <p:spPr bwMode="auto">
            <a:xfrm>
              <a:off x="442" y="2325"/>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6" name="Oval 690"/>
            <p:cNvSpPr>
              <a:spLocks noChangeAspect="1" noChangeArrowheads="1"/>
            </p:cNvSpPr>
            <p:nvPr/>
          </p:nvSpPr>
          <p:spPr bwMode="auto">
            <a:xfrm>
              <a:off x="288" y="2049"/>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7" name="Oval 691"/>
            <p:cNvSpPr>
              <a:spLocks noChangeAspect="1" noChangeArrowheads="1"/>
            </p:cNvSpPr>
            <p:nvPr/>
          </p:nvSpPr>
          <p:spPr bwMode="auto">
            <a:xfrm>
              <a:off x="750" y="2377"/>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8" name="Oval 692"/>
            <p:cNvSpPr>
              <a:spLocks noChangeAspect="1" noChangeArrowheads="1"/>
            </p:cNvSpPr>
            <p:nvPr/>
          </p:nvSpPr>
          <p:spPr bwMode="auto">
            <a:xfrm>
              <a:off x="853" y="2479"/>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39" name="Oval 693"/>
            <p:cNvSpPr>
              <a:spLocks noChangeAspect="1" noChangeArrowheads="1"/>
            </p:cNvSpPr>
            <p:nvPr/>
          </p:nvSpPr>
          <p:spPr bwMode="auto">
            <a:xfrm>
              <a:off x="1059" y="1915"/>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40" name="Oval 694"/>
            <p:cNvSpPr>
              <a:spLocks noChangeAspect="1" noChangeArrowheads="1"/>
            </p:cNvSpPr>
            <p:nvPr/>
          </p:nvSpPr>
          <p:spPr bwMode="auto">
            <a:xfrm>
              <a:off x="1110" y="2274"/>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41" name="Oval 695"/>
            <p:cNvSpPr>
              <a:spLocks noChangeAspect="1" noChangeArrowheads="1"/>
            </p:cNvSpPr>
            <p:nvPr/>
          </p:nvSpPr>
          <p:spPr bwMode="auto">
            <a:xfrm>
              <a:off x="648" y="2428"/>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42" name="Oval 696"/>
            <p:cNvSpPr>
              <a:spLocks noChangeAspect="1" noChangeArrowheads="1"/>
            </p:cNvSpPr>
            <p:nvPr/>
          </p:nvSpPr>
          <p:spPr bwMode="auto">
            <a:xfrm>
              <a:off x="545" y="2531"/>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43" name="Oval 697"/>
            <p:cNvSpPr>
              <a:spLocks noChangeAspect="1" noChangeArrowheads="1"/>
            </p:cNvSpPr>
            <p:nvPr/>
          </p:nvSpPr>
          <p:spPr bwMode="auto">
            <a:xfrm>
              <a:off x="596" y="2171"/>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44" name="Oval 698"/>
            <p:cNvSpPr>
              <a:spLocks noChangeAspect="1" noChangeArrowheads="1"/>
            </p:cNvSpPr>
            <p:nvPr/>
          </p:nvSpPr>
          <p:spPr bwMode="auto">
            <a:xfrm>
              <a:off x="648" y="2673"/>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45" name="Oval 699"/>
            <p:cNvSpPr>
              <a:spLocks noChangeAspect="1" noChangeArrowheads="1"/>
            </p:cNvSpPr>
            <p:nvPr/>
          </p:nvSpPr>
          <p:spPr bwMode="auto">
            <a:xfrm>
              <a:off x="1007" y="2428"/>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46" name="Text Box 701"/>
            <p:cNvSpPr txBox="1">
              <a:spLocks noChangeArrowheads="1"/>
            </p:cNvSpPr>
            <p:nvPr/>
          </p:nvSpPr>
          <p:spPr bwMode="auto">
            <a:xfrm>
              <a:off x="506" y="912"/>
              <a:ext cx="1414" cy="679"/>
            </a:xfrm>
            <a:prstGeom prst="rect">
              <a:avLst/>
            </a:prstGeom>
            <a:noFill/>
            <a:ln w="9525">
              <a:noFill/>
              <a:miter lim="800000"/>
              <a:headEnd/>
              <a:tailEnd/>
            </a:ln>
            <a:effectLst/>
          </p:spPr>
          <p:txBody>
            <a:bodyPr wrap="none">
              <a:spAutoFit/>
            </a:bodyPr>
            <a:lstStyle/>
            <a:p>
              <a:pPr eaLnBrk="0" hangingPunct="0"/>
              <a:r>
                <a:rPr lang="en-GB" sz="1600" b="1" dirty="0" smtClean="0"/>
                <a:t>So</a:t>
              </a:r>
              <a:r>
                <a:rPr lang="en-GB" sz="1600" b="1" dirty="0" smtClean="0"/>
                <a:t>lution</a:t>
              </a:r>
              <a:r>
                <a:rPr lang="en-GB" sz="1600" b="1" dirty="0"/>
                <a:t> </a:t>
              </a:r>
              <a:r>
                <a:rPr lang="en-GB" sz="1600" b="1" dirty="0" err="1" smtClean="0"/>
                <a:t>initiale</a:t>
              </a:r>
              <a:r>
                <a:rPr lang="en-GB" sz="1600" b="1" dirty="0" smtClean="0"/>
                <a:t> :</a:t>
              </a:r>
              <a:endParaRPr lang="en-GB" sz="1600" b="1" dirty="0"/>
            </a:p>
            <a:p>
              <a:pPr eaLnBrk="0" hangingPunct="0"/>
              <a:r>
                <a:rPr lang="en-GB" sz="1600" b="1" i="1" dirty="0"/>
                <a:t>- </a:t>
              </a:r>
              <a:r>
                <a:rPr lang="en-GB" sz="1600" b="1" i="1" dirty="0" smtClean="0"/>
                <a:t>Agent </a:t>
              </a:r>
              <a:r>
                <a:rPr lang="en-GB" sz="1600" b="1" i="1" dirty="0" err="1" smtClean="0"/>
                <a:t>structurant</a:t>
              </a:r>
              <a:endParaRPr lang="en-GB" sz="1600" b="1" i="1" dirty="0"/>
            </a:p>
            <a:p>
              <a:pPr eaLnBrk="0" hangingPunct="0"/>
              <a:r>
                <a:rPr lang="en-GB" sz="1600" b="1" i="1" dirty="0" smtClean="0"/>
                <a:t>-</a:t>
              </a:r>
              <a:r>
                <a:rPr lang="en-GB" sz="1600" b="1" i="1" dirty="0" err="1" smtClean="0"/>
                <a:t>Précurseur</a:t>
              </a:r>
              <a:r>
                <a:rPr lang="en-GB" sz="1600" b="1" i="1" dirty="0" smtClean="0"/>
                <a:t> </a:t>
              </a:r>
              <a:r>
                <a:rPr lang="en-GB" sz="1600" b="1" i="1" dirty="0" err="1" smtClean="0"/>
                <a:t>Inorganique</a:t>
              </a:r>
              <a:endParaRPr lang="en-GB" sz="1600" b="1" i="1" dirty="0"/>
            </a:p>
            <a:p>
              <a:pPr eaLnBrk="0" hangingPunct="0"/>
              <a:r>
                <a:rPr lang="en-GB" sz="1600" b="1" i="1" dirty="0"/>
                <a:t>- </a:t>
              </a:r>
              <a:r>
                <a:rPr lang="en-GB" sz="1600" b="1" i="1" dirty="0" err="1" smtClean="0"/>
                <a:t>solvant</a:t>
              </a:r>
              <a:endParaRPr lang="en-GB" sz="1600" b="1" i="1" dirty="0"/>
            </a:p>
          </p:txBody>
        </p:sp>
        <p:grpSp>
          <p:nvGrpSpPr>
            <p:cNvPr id="47" name="Group 454"/>
            <p:cNvGrpSpPr>
              <a:grpSpLocks/>
            </p:cNvGrpSpPr>
            <p:nvPr/>
          </p:nvGrpSpPr>
          <p:grpSpPr bwMode="auto">
            <a:xfrm>
              <a:off x="378" y="1200"/>
              <a:ext cx="144" cy="576"/>
              <a:chOff x="378" y="1200"/>
              <a:chExt cx="144" cy="576"/>
            </a:xfrm>
          </p:grpSpPr>
          <p:sp>
            <p:nvSpPr>
              <p:cNvPr id="823" name="Line 703"/>
              <p:cNvSpPr>
                <a:spLocks noChangeShapeType="1"/>
              </p:cNvSpPr>
              <p:nvPr/>
            </p:nvSpPr>
            <p:spPr bwMode="auto">
              <a:xfrm flipH="1">
                <a:off x="378" y="1200"/>
                <a:ext cx="144" cy="0"/>
              </a:xfrm>
              <a:prstGeom prst="line">
                <a:avLst/>
              </a:prstGeom>
              <a:noFill/>
              <a:ln w="34925">
                <a:solidFill>
                  <a:schemeClr val="tx1"/>
                </a:solidFill>
                <a:round/>
                <a:headEnd/>
                <a:tailEnd/>
              </a:ln>
              <a:effectLst/>
            </p:spPr>
            <p:txBody>
              <a:bodyPr wrap="none" anchor="ctr"/>
              <a:lstStyle/>
              <a:p>
                <a:endParaRPr lang="fr-FR"/>
              </a:p>
            </p:txBody>
          </p:sp>
          <p:sp>
            <p:nvSpPr>
              <p:cNvPr id="824" name="Line 704"/>
              <p:cNvSpPr>
                <a:spLocks noChangeShapeType="1"/>
              </p:cNvSpPr>
              <p:nvPr/>
            </p:nvSpPr>
            <p:spPr bwMode="auto">
              <a:xfrm>
                <a:off x="384" y="1200"/>
                <a:ext cx="0" cy="576"/>
              </a:xfrm>
              <a:prstGeom prst="line">
                <a:avLst/>
              </a:prstGeom>
              <a:noFill/>
              <a:ln w="34925">
                <a:solidFill>
                  <a:schemeClr val="tx1"/>
                </a:solidFill>
                <a:round/>
                <a:headEnd/>
                <a:tailEnd type="stealth" w="med" len="med"/>
              </a:ln>
              <a:effectLst/>
            </p:spPr>
            <p:txBody>
              <a:bodyPr wrap="none" anchor="ctr"/>
              <a:lstStyle/>
              <a:p>
                <a:endParaRPr lang="fr-FR"/>
              </a:p>
            </p:txBody>
          </p:sp>
        </p:grpSp>
        <p:sp>
          <p:nvSpPr>
            <p:cNvPr id="48" name="Line 707"/>
            <p:cNvSpPr>
              <a:spLocks noChangeShapeType="1"/>
            </p:cNvSpPr>
            <p:nvPr/>
          </p:nvSpPr>
          <p:spPr bwMode="auto">
            <a:xfrm>
              <a:off x="1279" y="1392"/>
              <a:ext cx="0" cy="384"/>
            </a:xfrm>
            <a:prstGeom prst="line">
              <a:avLst/>
            </a:prstGeom>
            <a:noFill/>
            <a:ln w="34925">
              <a:solidFill>
                <a:schemeClr val="tx1"/>
              </a:solidFill>
              <a:round/>
              <a:headEnd/>
              <a:tailEnd type="stealth" w="med" len="med"/>
            </a:ln>
            <a:effectLst/>
          </p:spPr>
          <p:txBody>
            <a:bodyPr wrap="none" anchor="ctr"/>
            <a:lstStyle/>
            <a:p>
              <a:endParaRPr lang="fr-FR"/>
            </a:p>
          </p:txBody>
        </p:sp>
        <p:grpSp>
          <p:nvGrpSpPr>
            <p:cNvPr id="49" name="Group 452"/>
            <p:cNvGrpSpPr>
              <a:grpSpLocks/>
            </p:cNvGrpSpPr>
            <p:nvPr/>
          </p:nvGrpSpPr>
          <p:grpSpPr bwMode="auto">
            <a:xfrm>
              <a:off x="1818" y="1846"/>
              <a:ext cx="876" cy="890"/>
              <a:chOff x="1796" y="1846"/>
              <a:chExt cx="876" cy="890"/>
            </a:xfrm>
          </p:grpSpPr>
          <p:graphicFrame>
            <p:nvGraphicFramePr>
              <p:cNvPr id="789" name="Object 459"/>
              <p:cNvGraphicFramePr>
                <a:graphicFrameLocks noChangeAspect="1"/>
              </p:cNvGraphicFramePr>
              <p:nvPr/>
            </p:nvGraphicFramePr>
            <p:xfrm>
              <a:off x="1859" y="1909"/>
              <a:ext cx="808" cy="720"/>
            </p:xfrm>
            <a:graphic>
              <a:graphicData uri="http://schemas.openxmlformats.org/presentationml/2006/ole">
                <p:oleObj spid="_x0000_s66562" name="Image" r:id="rId3" imgW="1181160" imgH="1034280" progId="Word.Picture.8">
                  <p:embed/>
                </p:oleObj>
              </a:graphicData>
            </a:graphic>
          </p:graphicFrame>
          <p:sp>
            <p:nvSpPr>
              <p:cNvPr id="790" name="Oval 710"/>
              <p:cNvSpPr>
                <a:spLocks noChangeAspect="1" noChangeArrowheads="1"/>
              </p:cNvSpPr>
              <p:nvPr/>
            </p:nvSpPr>
            <p:spPr bwMode="auto">
              <a:xfrm>
                <a:off x="2235" y="1846"/>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1" name="Oval 711"/>
              <p:cNvSpPr>
                <a:spLocks noChangeAspect="1" noChangeArrowheads="1"/>
              </p:cNvSpPr>
              <p:nvPr/>
            </p:nvSpPr>
            <p:spPr bwMode="auto">
              <a:xfrm>
                <a:off x="1984" y="1846"/>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2" name="Oval 712"/>
              <p:cNvSpPr>
                <a:spLocks noChangeAspect="1" noChangeArrowheads="1"/>
              </p:cNvSpPr>
              <p:nvPr/>
            </p:nvSpPr>
            <p:spPr bwMode="auto">
              <a:xfrm>
                <a:off x="2235" y="2036"/>
                <a:ext cx="62" cy="65"/>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3" name="Oval 713"/>
              <p:cNvSpPr>
                <a:spLocks noChangeAspect="1" noChangeArrowheads="1"/>
              </p:cNvSpPr>
              <p:nvPr/>
            </p:nvSpPr>
            <p:spPr bwMode="auto">
              <a:xfrm>
                <a:off x="1921" y="1973"/>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4" name="Oval 714"/>
              <p:cNvSpPr>
                <a:spLocks noChangeAspect="1" noChangeArrowheads="1"/>
              </p:cNvSpPr>
              <p:nvPr/>
            </p:nvSpPr>
            <p:spPr bwMode="auto">
              <a:xfrm>
                <a:off x="2046" y="2101"/>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5" name="Oval 715"/>
              <p:cNvSpPr>
                <a:spLocks noChangeAspect="1" noChangeArrowheads="1"/>
              </p:cNvSpPr>
              <p:nvPr/>
            </p:nvSpPr>
            <p:spPr bwMode="auto">
              <a:xfrm>
                <a:off x="1859" y="2101"/>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6" name="Oval 716"/>
              <p:cNvSpPr>
                <a:spLocks noChangeAspect="1" noChangeArrowheads="1"/>
              </p:cNvSpPr>
              <p:nvPr/>
            </p:nvSpPr>
            <p:spPr bwMode="auto">
              <a:xfrm>
                <a:off x="2109" y="2228"/>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7" name="Oval 717"/>
              <p:cNvSpPr>
                <a:spLocks noChangeAspect="1" noChangeArrowheads="1"/>
              </p:cNvSpPr>
              <p:nvPr/>
            </p:nvSpPr>
            <p:spPr bwMode="auto">
              <a:xfrm>
                <a:off x="2171" y="2354"/>
                <a:ext cx="64"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8" name="Oval 718"/>
              <p:cNvSpPr>
                <a:spLocks noChangeAspect="1" noChangeArrowheads="1"/>
              </p:cNvSpPr>
              <p:nvPr/>
            </p:nvSpPr>
            <p:spPr bwMode="auto">
              <a:xfrm>
                <a:off x="1921" y="2418"/>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799" name="Oval 719"/>
              <p:cNvSpPr>
                <a:spLocks noChangeAspect="1" noChangeArrowheads="1"/>
              </p:cNvSpPr>
              <p:nvPr/>
            </p:nvSpPr>
            <p:spPr bwMode="auto">
              <a:xfrm>
                <a:off x="1984" y="2673"/>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0" name="Oval 720"/>
              <p:cNvSpPr>
                <a:spLocks noChangeAspect="1" noChangeArrowheads="1"/>
              </p:cNvSpPr>
              <p:nvPr/>
            </p:nvSpPr>
            <p:spPr bwMode="auto">
              <a:xfrm>
                <a:off x="2235" y="2546"/>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1" name="Oval 721"/>
              <p:cNvSpPr>
                <a:spLocks noChangeAspect="1" noChangeArrowheads="1"/>
              </p:cNvSpPr>
              <p:nvPr/>
            </p:nvSpPr>
            <p:spPr bwMode="auto">
              <a:xfrm>
                <a:off x="2360" y="2291"/>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2" name="Oval 722"/>
              <p:cNvSpPr>
                <a:spLocks noChangeAspect="1" noChangeArrowheads="1"/>
              </p:cNvSpPr>
              <p:nvPr/>
            </p:nvSpPr>
            <p:spPr bwMode="auto">
              <a:xfrm>
                <a:off x="2422" y="2164"/>
                <a:ext cx="63"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3" name="Oval 723"/>
              <p:cNvSpPr>
                <a:spLocks noChangeAspect="1" noChangeArrowheads="1"/>
              </p:cNvSpPr>
              <p:nvPr/>
            </p:nvSpPr>
            <p:spPr bwMode="auto">
              <a:xfrm>
                <a:off x="2422" y="1846"/>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4" name="Oval 724"/>
              <p:cNvSpPr>
                <a:spLocks noChangeAspect="1" noChangeArrowheads="1"/>
              </p:cNvSpPr>
              <p:nvPr/>
            </p:nvSpPr>
            <p:spPr bwMode="auto">
              <a:xfrm>
                <a:off x="2485" y="2036"/>
                <a:ext cx="62" cy="65"/>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5" name="Oval 725"/>
              <p:cNvSpPr>
                <a:spLocks noChangeAspect="1" noChangeArrowheads="1"/>
              </p:cNvSpPr>
              <p:nvPr/>
            </p:nvSpPr>
            <p:spPr bwMode="auto">
              <a:xfrm>
                <a:off x="2547" y="1909"/>
                <a:ext cx="63"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6" name="Oval 726"/>
              <p:cNvSpPr>
                <a:spLocks noChangeAspect="1" noChangeArrowheads="1"/>
              </p:cNvSpPr>
              <p:nvPr/>
            </p:nvSpPr>
            <p:spPr bwMode="auto">
              <a:xfrm>
                <a:off x="2610" y="2101"/>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7" name="Oval 727"/>
              <p:cNvSpPr>
                <a:spLocks noChangeAspect="1" noChangeArrowheads="1"/>
              </p:cNvSpPr>
              <p:nvPr/>
            </p:nvSpPr>
            <p:spPr bwMode="auto">
              <a:xfrm>
                <a:off x="2485" y="2354"/>
                <a:ext cx="62"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8" name="Oval 728"/>
              <p:cNvSpPr>
                <a:spLocks noChangeAspect="1" noChangeArrowheads="1"/>
              </p:cNvSpPr>
              <p:nvPr/>
            </p:nvSpPr>
            <p:spPr bwMode="auto">
              <a:xfrm>
                <a:off x="2610" y="2354"/>
                <a:ext cx="62"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09" name="Oval 729"/>
              <p:cNvSpPr>
                <a:spLocks noChangeAspect="1" noChangeArrowheads="1"/>
              </p:cNvSpPr>
              <p:nvPr/>
            </p:nvSpPr>
            <p:spPr bwMode="auto">
              <a:xfrm>
                <a:off x="2485" y="2546"/>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0" name="Oval 730"/>
              <p:cNvSpPr>
                <a:spLocks noChangeAspect="1" noChangeArrowheads="1"/>
              </p:cNvSpPr>
              <p:nvPr/>
            </p:nvSpPr>
            <p:spPr bwMode="auto">
              <a:xfrm>
                <a:off x="1796" y="2354"/>
                <a:ext cx="63"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1" name="Oval 731"/>
              <p:cNvSpPr>
                <a:spLocks noChangeAspect="1" noChangeArrowheads="1"/>
              </p:cNvSpPr>
              <p:nvPr/>
            </p:nvSpPr>
            <p:spPr bwMode="auto">
              <a:xfrm>
                <a:off x="1921" y="2546"/>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2" name="Oval 732"/>
              <p:cNvSpPr>
                <a:spLocks noChangeAspect="1" noChangeArrowheads="1"/>
              </p:cNvSpPr>
              <p:nvPr/>
            </p:nvSpPr>
            <p:spPr bwMode="auto">
              <a:xfrm>
                <a:off x="2109" y="2609"/>
                <a:ext cx="62"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3" name="Oval 733"/>
              <p:cNvSpPr>
                <a:spLocks noChangeAspect="1" noChangeArrowheads="1"/>
              </p:cNvSpPr>
              <p:nvPr/>
            </p:nvSpPr>
            <p:spPr bwMode="auto">
              <a:xfrm>
                <a:off x="2005" y="2312"/>
                <a:ext cx="63"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4" name="Oval 734"/>
              <p:cNvSpPr>
                <a:spLocks noChangeAspect="1" noChangeArrowheads="1"/>
              </p:cNvSpPr>
              <p:nvPr/>
            </p:nvSpPr>
            <p:spPr bwMode="auto">
              <a:xfrm>
                <a:off x="2235" y="1909"/>
                <a:ext cx="62" cy="64"/>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5" name="Oval 735"/>
              <p:cNvSpPr>
                <a:spLocks noChangeAspect="1" noChangeArrowheads="1"/>
              </p:cNvSpPr>
              <p:nvPr/>
            </p:nvSpPr>
            <p:spPr bwMode="auto">
              <a:xfrm>
                <a:off x="2360" y="2673"/>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6" name="Oval 736"/>
              <p:cNvSpPr>
                <a:spLocks noChangeAspect="1" noChangeArrowheads="1"/>
              </p:cNvSpPr>
              <p:nvPr/>
            </p:nvSpPr>
            <p:spPr bwMode="auto">
              <a:xfrm>
                <a:off x="2171" y="2673"/>
                <a:ext cx="64"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7" name="Oval 737"/>
              <p:cNvSpPr>
                <a:spLocks noChangeAspect="1" noChangeArrowheads="1"/>
              </p:cNvSpPr>
              <p:nvPr/>
            </p:nvSpPr>
            <p:spPr bwMode="auto">
              <a:xfrm>
                <a:off x="2547" y="2418"/>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8" name="Oval 738"/>
              <p:cNvSpPr>
                <a:spLocks noChangeAspect="1" noChangeArrowheads="1"/>
              </p:cNvSpPr>
              <p:nvPr/>
            </p:nvSpPr>
            <p:spPr bwMode="auto">
              <a:xfrm>
                <a:off x="2297" y="2418"/>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19" name="Oval 739"/>
              <p:cNvSpPr>
                <a:spLocks noChangeAspect="1" noChangeArrowheads="1"/>
              </p:cNvSpPr>
              <p:nvPr/>
            </p:nvSpPr>
            <p:spPr bwMode="auto">
              <a:xfrm>
                <a:off x="2109" y="2291"/>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20" name="Oval 740"/>
              <p:cNvSpPr>
                <a:spLocks noChangeAspect="1" noChangeArrowheads="1"/>
              </p:cNvSpPr>
              <p:nvPr/>
            </p:nvSpPr>
            <p:spPr bwMode="auto">
              <a:xfrm>
                <a:off x="1796" y="2228"/>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21" name="Oval 741"/>
              <p:cNvSpPr>
                <a:spLocks noChangeAspect="1" noChangeArrowheads="1"/>
              </p:cNvSpPr>
              <p:nvPr/>
            </p:nvSpPr>
            <p:spPr bwMode="auto">
              <a:xfrm>
                <a:off x="2171" y="2101"/>
                <a:ext cx="64"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822" name="Oval 742"/>
              <p:cNvSpPr>
                <a:spLocks noChangeAspect="1" noChangeArrowheads="1"/>
              </p:cNvSpPr>
              <p:nvPr/>
            </p:nvSpPr>
            <p:spPr bwMode="auto">
              <a:xfrm>
                <a:off x="2297" y="2101"/>
                <a:ext cx="63"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grpSp>
        <p:sp>
          <p:nvSpPr>
            <p:cNvPr id="50" name="Text Box 744"/>
            <p:cNvSpPr txBox="1">
              <a:spLocks noChangeArrowheads="1"/>
            </p:cNvSpPr>
            <p:nvPr/>
          </p:nvSpPr>
          <p:spPr bwMode="auto">
            <a:xfrm>
              <a:off x="1968" y="1008"/>
              <a:ext cx="777" cy="213"/>
            </a:xfrm>
            <a:prstGeom prst="rect">
              <a:avLst/>
            </a:prstGeom>
            <a:noFill/>
            <a:ln w="9525">
              <a:noFill/>
              <a:miter lim="800000"/>
              <a:headEnd/>
              <a:tailEnd/>
            </a:ln>
            <a:effectLst/>
          </p:spPr>
          <p:txBody>
            <a:bodyPr wrap="square">
              <a:spAutoFit/>
            </a:bodyPr>
            <a:lstStyle/>
            <a:p>
              <a:pPr eaLnBrk="0" hangingPunct="0"/>
              <a:r>
                <a:rPr lang="en-GB" sz="1600" b="1" dirty="0" smtClean="0"/>
                <a:t>Gel </a:t>
              </a:r>
              <a:r>
                <a:rPr lang="en-GB" sz="1600" b="1" dirty="0" err="1" smtClean="0"/>
                <a:t>Humide</a:t>
              </a:r>
              <a:endParaRPr lang="en-GB" sz="1600" b="1" i="1" dirty="0"/>
            </a:p>
          </p:txBody>
        </p:sp>
        <p:sp>
          <p:nvSpPr>
            <p:cNvPr id="51" name="Line 745"/>
            <p:cNvSpPr>
              <a:spLocks noChangeShapeType="1"/>
            </p:cNvSpPr>
            <p:nvPr/>
          </p:nvSpPr>
          <p:spPr bwMode="auto">
            <a:xfrm flipH="1">
              <a:off x="2256" y="1246"/>
              <a:ext cx="0" cy="578"/>
            </a:xfrm>
            <a:prstGeom prst="line">
              <a:avLst/>
            </a:prstGeom>
            <a:noFill/>
            <a:ln w="34925">
              <a:solidFill>
                <a:schemeClr val="tx1"/>
              </a:solidFill>
              <a:round/>
              <a:headEnd/>
              <a:tailEnd type="stealth" w="med" len="med"/>
            </a:ln>
            <a:effectLst/>
          </p:spPr>
          <p:txBody>
            <a:bodyPr wrap="none" anchor="ctr"/>
            <a:lstStyle/>
            <a:p>
              <a:endParaRPr lang="fr-FR"/>
            </a:p>
          </p:txBody>
        </p:sp>
        <p:sp>
          <p:nvSpPr>
            <p:cNvPr id="52" name="AutoShape 747"/>
            <p:cNvSpPr>
              <a:spLocks noChangeArrowheads="1"/>
            </p:cNvSpPr>
            <p:nvPr/>
          </p:nvSpPr>
          <p:spPr bwMode="auto">
            <a:xfrm>
              <a:off x="366" y="3103"/>
              <a:ext cx="1428" cy="406"/>
            </a:xfrm>
            <a:prstGeom prst="roundRect">
              <a:avLst>
                <a:gd name="adj" fmla="val 16667"/>
              </a:avLst>
            </a:prstGeom>
            <a:gradFill rotWithShape="0">
              <a:gsLst>
                <a:gs pos="0">
                  <a:schemeClr val="hlink"/>
                </a:gs>
                <a:gs pos="100000">
                  <a:schemeClr val="hlink">
                    <a:gamma/>
                    <a:shade val="56078"/>
                    <a:invGamma/>
                  </a:schemeClr>
                </a:gs>
              </a:gsLst>
              <a:path path="shape">
                <a:fillToRect l="50000" t="50000" r="50000" b="50000"/>
              </a:path>
            </a:gradFill>
            <a:ln w="9525">
              <a:solidFill>
                <a:schemeClr val="tx1"/>
              </a:solidFill>
              <a:round/>
              <a:headEnd/>
              <a:tailEnd/>
            </a:ln>
            <a:effectLst/>
          </p:spPr>
          <p:txBody>
            <a:bodyPr>
              <a:spAutoFit/>
            </a:bodyPr>
            <a:lstStyle/>
            <a:p>
              <a:pPr eaLnBrk="0" hangingPunct="0">
                <a:buFontTx/>
                <a:buChar char="•"/>
              </a:pPr>
              <a:r>
                <a:rPr lang="en-GB" sz="1600" b="1" dirty="0" err="1" smtClean="0">
                  <a:latin typeface="Book Antiqua" pitchFamily="18" charset="0"/>
                </a:rPr>
                <a:t>Autoassemblage</a:t>
              </a:r>
              <a:endParaRPr lang="en-GB" sz="1600" b="1" dirty="0">
                <a:latin typeface="Book Antiqua" pitchFamily="18" charset="0"/>
              </a:endParaRPr>
            </a:p>
            <a:p>
              <a:pPr eaLnBrk="0" hangingPunct="0">
                <a:buFontTx/>
                <a:buChar char="•"/>
              </a:pPr>
              <a:r>
                <a:rPr lang="en-GB" sz="1600" b="1" dirty="0" err="1" smtClean="0">
                  <a:latin typeface="Book Antiqua" pitchFamily="18" charset="0"/>
                </a:rPr>
                <a:t>Mésostructuration</a:t>
              </a:r>
              <a:r>
                <a:rPr lang="en-GB" sz="1600" b="1" dirty="0" smtClean="0"/>
                <a:t> </a:t>
              </a:r>
              <a:endParaRPr lang="en-GB" sz="1600" b="1" i="1" dirty="0"/>
            </a:p>
          </p:txBody>
        </p:sp>
        <p:sp>
          <p:nvSpPr>
            <p:cNvPr id="53" name="AutoShape 748"/>
            <p:cNvSpPr>
              <a:spLocks/>
            </p:cNvSpPr>
            <p:nvPr/>
          </p:nvSpPr>
          <p:spPr bwMode="auto">
            <a:xfrm rot="-5400000">
              <a:off x="1428" y="1740"/>
              <a:ext cx="168" cy="2352"/>
            </a:xfrm>
            <a:prstGeom prst="leftBrace">
              <a:avLst>
                <a:gd name="adj1" fmla="val 116667"/>
                <a:gd name="adj2" fmla="val 50000"/>
              </a:avLst>
            </a:prstGeom>
            <a:noFill/>
            <a:ln w="9525">
              <a:solidFill>
                <a:schemeClr val="tx1"/>
              </a:solidFill>
              <a:round/>
              <a:headEnd/>
              <a:tailEnd/>
            </a:ln>
            <a:effectLst/>
          </p:spPr>
          <p:txBody>
            <a:bodyPr wrap="none" anchor="ctr"/>
            <a:lstStyle/>
            <a:p>
              <a:endParaRPr lang="fr-FR"/>
            </a:p>
          </p:txBody>
        </p:sp>
        <p:grpSp>
          <p:nvGrpSpPr>
            <p:cNvPr id="54" name="Group 449"/>
            <p:cNvGrpSpPr>
              <a:grpSpLocks/>
            </p:cNvGrpSpPr>
            <p:nvPr/>
          </p:nvGrpSpPr>
          <p:grpSpPr bwMode="auto">
            <a:xfrm>
              <a:off x="3144" y="1916"/>
              <a:ext cx="929" cy="759"/>
              <a:chOff x="3117" y="1916"/>
              <a:chExt cx="929" cy="759"/>
            </a:xfrm>
          </p:grpSpPr>
          <p:grpSp>
            <p:nvGrpSpPr>
              <p:cNvPr id="84" name="Group 431"/>
              <p:cNvGrpSpPr>
                <a:grpSpLocks/>
              </p:cNvGrpSpPr>
              <p:nvPr/>
            </p:nvGrpSpPr>
            <p:grpSpPr bwMode="auto">
              <a:xfrm>
                <a:off x="3117" y="1916"/>
                <a:ext cx="929" cy="759"/>
                <a:chOff x="3117" y="1916"/>
                <a:chExt cx="929" cy="759"/>
              </a:xfrm>
            </p:grpSpPr>
            <p:sp>
              <p:nvSpPr>
                <p:cNvPr id="589" name="Freeform 764"/>
                <p:cNvSpPr>
                  <a:spLocks/>
                </p:cNvSpPr>
                <p:nvPr/>
              </p:nvSpPr>
              <p:spPr bwMode="auto">
                <a:xfrm>
                  <a:off x="3117" y="1916"/>
                  <a:ext cx="926" cy="755"/>
                </a:xfrm>
                <a:custGeom>
                  <a:avLst/>
                  <a:gdLst/>
                  <a:ahLst/>
                  <a:cxnLst>
                    <a:cxn ang="0">
                      <a:pos x="926" y="376"/>
                    </a:cxn>
                    <a:cxn ang="0">
                      <a:pos x="693" y="755"/>
                    </a:cxn>
                    <a:cxn ang="0">
                      <a:pos x="229" y="755"/>
                    </a:cxn>
                    <a:cxn ang="0">
                      <a:pos x="0" y="376"/>
                    </a:cxn>
                    <a:cxn ang="0">
                      <a:pos x="229" y="0"/>
                    </a:cxn>
                    <a:cxn ang="0">
                      <a:pos x="693" y="0"/>
                    </a:cxn>
                    <a:cxn ang="0">
                      <a:pos x="926" y="376"/>
                    </a:cxn>
                  </a:cxnLst>
                  <a:rect l="0" t="0" r="r" b="b"/>
                  <a:pathLst>
                    <a:path w="926" h="755">
                      <a:moveTo>
                        <a:pt x="926" y="376"/>
                      </a:moveTo>
                      <a:lnTo>
                        <a:pt x="693" y="755"/>
                      </a:lnTo>
                      <a:lnTo>
                        <a:pt x="229" y="755"/>
                      </a:lnTo>
                      <a:lnTo>
                        <a:pt x="0" y="376"/>
                      </a:lnTo>
                      <a:lnTo>
                        <a:pt x="229" y="0"/>
                      </a:lnTo>
                      <a:lnTo>
                        <a:pt x="693" y="0"/>
                      </a:lnTo>
                      <a:lnTo>
                        <a:pt x="926" y="376"/>
                      </a:lnTo>
                      <a:close/>
                    </a:path>
                  </a:pathLst>
                </a:custGeom>
                <a:solidFill>
                  <a:srgbClr val="FFFF00"/>
                </a:solidFill>
                <a:ln w="9525">
                  <a:noFill/>
                  <a:round/>
                  <a:headEnd/>
                  <a:tailEnd/>
                </a:ln>
              </p:spPr>
              <p:txBody>
                <a:bodyPr/>
                <a:lstStyle/>
                <a:p>
                  <a:endParaRPr lang="fr-FR"/>
                </a:p>
              </p:txBody>
            </p:sp>
            <p:sp>
              <p:nvSpPr>
                <p:cNvPr id="590" name="Freeform 765"/>
                <p:cNvSpPr>
                  <a:spLocks/>
                </p:cNvSpPr>
                <p:nvPr/>
              </p:nvSpPr>
              <p:spPr bwMode="auto">
                <a:xfrm>
                  <a:off x="3120" y="1920"/>
                  <a:ext cx="926" cy="755"/>
                </a:xfrm>
                <a:custGeom>
                  <a:avLst/>
                  <a:gdLst/>
                  <a:ahLst/>
                  <a:cxnLst>
                    <a:cxn ang="0">
                      <a:pos x="926" y="376"/>
                    </a:cxn>
                    <a:cxn ang="0">
                      <a:pos x="693" y="755"/>
                    </a:cxn>
                    <a:cxn ang="0">
                      <a:pos x="229" y="755"/>
                    </a:cxn>
                    <a:cxn ang="0">
                      <a:pos x="0" y="376"/>
                    </a:cxn>
                    <a:cxn ang="0">
                      <a:pos x="229" y="0"/>
                    </a:cxn>
                    <a:cxn ang="0">
                      <a:pos x="693" y="0"/>
                    </a:cxn>
                    <a:cxn ang="0">
                      <a:pos x="926" y="376"/>
                    </a:cxn>
                  </a:cxnLst>
                  <a:rect l="0" t="0" r="r" b="b"/>
                  <a:pathLst>
                    <a:path w="926" h="755">
                      <a:moveTo>
                        <a:pt x="926" y="376"/>
                      </a:moveTo>
                      <a:lnTo>
                        <a:pt x="693" y="755"/>
                      </a:lnTo>
                      <a:lnTo>
                        <a:pt x="229" y="755"/>
                      </a:lnTo>
                      <a:lnTo>
                        <a:pt x="0" y="376"/>
                      </a:lnTo>
                      <a:lnTo>
                        <a:pt x="229" y="0"/>
                      </a:lnTo>
                      <a:lnTo>
                        <a:pt x="693" y="0"/>
                      </a:lnTo>
                      <a:lnTo>
                        <a:pt x="926" y="376"/>
                      </a:lnTo>
                    </a:path>
                  </a:pathLst>
                </a:custGeom>
                <a:gradFill rotWithShape="0">
                  <a:gsLst>
                    <a:gs pos="0">
                      <a:srgbClr val="FF9900"/>
                    </a:gs>
                    <a:gs pos="100000">
                      <a:srgbClr val="FF9900">
                        <a:gamma/>
                        <a:shade val="46275"/>
                        <a:invGamma/>
                      </a:srgbClr>
                    </a:gs>
                  </a:gsLst>
                  <a:path path="rect">
                    <a:fillToRect l="50000" t="50000" r="50000" b="50000"/>
                  </a:path>
                </a:gradFill>
                <a:ln w="4826">
                  <a:solidFill>
                    <a:srgbClr val="000000"/>
                  </a:solidFill>
                  <a:prstDash val="solid"/>
                  <a:round/>
                  <a:headEnd/>
                  <a:tailEnd/>
                </a:ln>
              </p:spPr>
              <p:txBody>
                <a:bodyPr/>
                <a:lstStyle/>
                <a:p>
                  <a:endParaRPr lang="fr-FR"/>
                </a:p>
              </p:txBody>
            </p:sp>
            <p:sp>
              <p:nvSpPr>
                <p:cNvPr id="591" name="Oval 766"/>
                <p:cNvSpPr>
                  <a:spLocks noChangeArrowheads="1"/>
                </p:cNvSpPr>
                <p:nvPr/>
              </p:nvSpPr>
              <p:spPr bwMode="auto">
                <a:xfrm>
                  <a:off x="3480" y="2166"/>
                  <a:ext cx="219" cy="208"/>
                </a:xfrm>
                <a:prstGeom prst="ellipse">
                  <a:avLst/>
                </a:prstGeom>
                <a:solidFill>
                  <a:srgbClr val="FFFFFF"/>
                </a:solidFill>
                <a:ln w="9525">
                  <a:noFill/>
                  <a:round/>
                  <a:headEnd/>
                  <a:tailEnd/>
                </a:ln>
              </p:spPr>
              <p:txBody>
                <a:bodyPr/>
                <a:lstStyle/>
                <a:p>
                  <a:endParaRPr lang="fr-FR"/>
                </a:p>
              </p:txBody>
            </p:sp>
            <p:sp>
              <p:nvSpPr>
                <p:cNvPr id="592" name="Oval 767"/>
                <p:cNvSpPr>
                  <a:spLocks noChangeArrowheads="1"/>
                </p:cNvSpPr>
                <p:nvPr/>
              </p:nvSpPr>
              <p:spPr bwMode="auto">
                <a:xfrm>
                  <a:off x="3480" y="2166"/>
                  <a:ext cx="219" cy="208"/>
                </a:xfrm>
                <a:prstGeom prst="ellipse">
                  <a:avLst/>
                </a:prstGeom>
                <a:noFill/>
                <a:ln w="4763">
                  <a:solidFill>
                    <a:srgbClr val="000000"/>
                  </a:solidFill>
                  <a:round/>
                  <a:headEnd/>
                  <a:tailEnd/>
                </a:ln>
              </p:spPr>
              <p:txBody>
                <a:bodyPr/>
                <a:lstStyle/>
                <a:p>
                  <a:endParaRPr lang="fr-FR"/>
                </a:p>
              </p:txBody>
            </p:sp>
            <p:sp>
              <p:nvSpPr>
                <p:cNvPr id="593" name="Oval 768"/>
                <p:cNvSpPr>
                  <a:spLocks noChangeArrowheads="1"/>
                </p:cNvSpPr>
                <p:nvPr/>
              </p:nvSpPr>
              <p:spPr bwMode="auto">
                <a:xfrm>
                  <a:off x="3323" y="2437"/>
                  <a:ext cx="216" cy="211"/>
                </a:xfrm>
                <a:prstGeom prst="ellipse">
                  <a:avLst/>
                </a:prstGeom>
                <a:solidFill>
                  <a:srgbClr val="FFFFFF"/>
                </a:solidFill>
                <a:ln w="9525">
                  <a:noFill/>
                  <a:round/>
                  <a:headEnd/>
                  <a:tailEnd/>
                </a:ln>
              </p:spPr>
              <p:txBody>
                <a:bodyPr/>
                <a:lstStyle/>
                <a:p>
                  <a:endParaRPr lang="fr-FR"/>
                </a:p>
              </p:txBody>
            </p:sp>
            <p:sp>
              <p:nvSpPr>
                <p:cNvPr id="594" name="Oval 769"/>
                <p:cNvSpPr>
                  <a:spLocks noChangeArrowheads="1"/>
                </p:cNvSpPr>
                <p:nvPr/>
              </p:nvSpPr>
              <p:spPr bwMode="auto">
                <a:xfrm>
                  <a:off x="3323" y="2437"/>
                  <a:ext cx="216" cy="211"/>
                </a:xfrm>
                <a:prstGeom prst="ellipse">
                  <a:avLst/>
                </a:prstGeom>
                <a:noFill/>
                <a:ln w="4763">
                  <a:solidFill>
                    <a:srgbClr val="000000"/>
                  </a:solidFill>
                  <a:round/>
                  <a:headEnd/>
                  <a:tailEnd/>
                </a:ln>
              </p:spPr>
              <p:txBody>
                <a:bodyPr/>
                <a:lstStyle/>
                <a:p>
                  <a:endParaRPr lang="fr-FR"/>
                </a:p>
              </p:txBody>
            </p:sp>
            <p:sp>
              <p:nvSpPr>
                <p:cNvPr id="595" name="Oval 770"/>
                <p:cNvSpPr>
                  <a:spLocks noChangeArrowheads="1"/>
                </p:cNvSpPr>
                <p:nvPr/>
              </p:nvSpPr>
              <p:spPr bwMode="auto">
                <a:xfrm>
                  <a:off x="3175" y="2186"/>
                  <a:ext cx="216" cy="208"/>
                </a:xfrm>
                <a:prstGeom prst="ellipse">
                  <a:avLst/>
                </a:prstGeom>
                <a:solidFill>
                  <a:srgbClr val="FFFFFF"/>
                </a:solidFill>
                <a:ln w="9525">
                  <a:noFill/>
                  <a:round/>
                  <a:headEnd/>
                  <a:tailEnd/>
                </a:ln>
              </p:spPr>
              <p:txBody>
                <a:bodyPr/>
                <a:lstStyle/>
                <a:p>
                  <a:endParaRPr lang="fr-FR"/>
                </a:p>
              </p:txBody>
            </p:sp>
            <p:sp>
              <p:nvSpPr>
                <p:cNvPr id="596" name="Oval 771"/>
                <p:cNvSpPr>
                  <a:spLocks noChangeArrowheads="1"/>
                </p:cNvSpPr>
                <p:nvPr/>
              </p:nvSpPr>
              <p:spPr bwMode="auto">
                <a:xfrm>
                  <a:off x="3175" y="2186"/>
                  <a:ext cx="216" cy="208"/>
                </a:xfrm>
                <a:prstGeom prst="ellipse">
                  <a:avLst/>
                </a:prstGeom>
                <a:noFill/>
                <a:ln w="4763">
                  <a:solidFill>
                    <a:srgbClr val="000000"/>
                  </a:solidFill>
                  <a:round/>
                  <a:headEnd/>
                  <a:tailEnd/>
                </a:ln>
              </p:spPr>
              <p:txBody>
                <a:bodyPr/>
                <a:lstStyle/>
                <a:p>
                  <a:endParaRPr lang="fr-FR"/>
                </a:p>
              </p:txBody>
            </p:sp>
            <p:sp>
              <p:nvSpPr>
                <p:cNvPr id="597" name="Oval 772"/>
                <p:cNvSpPr>
                  <a:spLocks noChangeArrowheads="1"/>
                </p:cNvSpPr>
                <p:nvPr/>
              </p:nvSpPr>
              <p:spPr bwMode="auto">
                <a:xfrm>
                  <a:off x="3323" y="1942"/>
                  <a:ext cx="216" cy="208"/>
                </a:xfrm>
                <a:prstGeom prst="ellipse">
                  <a:avLst/>
                </a:prstGeom>
                <a:solidFill>
                  <a:srgbClr val="FFFFFF"/>
                </a:solidFill>
                <a:ln w="9525">
                  <a:noFill/>
                  <a:round/>
                  <a:headEnd/>
                  <a:tailEnd/>
                </a:ln>
              </p:spPr>
              <p:txBody>
                <a:bodyPr/>
                <a:lstStyle/>
                <a:p>
                  <a:endParaRPr lang="fr-FR"/>
                </a:p>
              </p:txBody>
            </p:sp>
            <p:sp>
              <p:nvSpPr>
                <p:cNvPr id="598" name="Oval 773"/>
                <p:cNvSpPr>
                  <a:spLocks noChangeArrowheads="1"/>
                </p:cNvSpPr>
                <p:nvPr/>
              </p:nvSpPr>
              <p:spPr bwMode="auto">
                <a:xfrm>
                  <a:off x="3323" y="1942"/>
                  <a:ext cx="216" cy="208"/>
                </a:xfrm>
                <a:prstGeom prst="ellipse">
                  <a:avLst/>
                </a:prstGeom>
                <a:noFill/>
                <a:ln w="4763">
                  <a:solidFill>
                    <a:srgbClr val="000000"/>
                  </a:solidFill>
                  <a:round/>
                  <a:headEnd/>
                  <a:tailEnd/>
                </a:ln>
              </p:spPr>
              <p:txBody>
                <a:bodyPr/>
                <a:lstStyle/>
                <a:p>
                  <a:endParaRPr lang="fr-FR"/>
                </a:p>
              </p:txBody>
            </p:sp>
            <p:sp>
              <p:nvSpPr>
                <p:cNvPr id="599" name="Oval 774"/>
                <p:cNvSpPr>
                  <a:spLocks noChangeArrowheads="1"/>
                </p:cNvSpPr>
                <p:nvPr/>
              </p:nvSpPr>
              <p:spPr bwMode="auto">
                <a:xfrm>
                  <a:off x="3630" y="1932"/>
                  <a:ext cx="216" cy="211"/>
                </a:xfrm>
                <a:prstGeom prst="ellipse">
                  <a:avLst/>
                </a:prstGeom>
                <a:solidFill>
                  <a:srgbClr val="FFFFFF"/>
                </a:solidFill>
                <a:ln w="9525">
                  <a:noFill/>
                  <a:round/>
                  <a:headEnd/>
                  <a:tailEnd/>
                </a:ln>
              </p:spPr>
              <p:txBody>
                <a:bodyPr/>
                <a:lstStyle/>
                <a:p>
                  <a:endParaRPr lang="fr-FR"/>
                </a:p>
              </p:txBody>
            </p:sp>
            <p:sp>
              <p:nvSpPr>
                <p:cNvPr id="600" name="Oval 775"/>
                <p:cNvSpPr>
                  <a:spLocks noChangeArrowheads="1"/>
                </p:cNvSpPr>
                <p:nvPr/>
              </p:nvSpPr>
              <p:spPr bwMode="auto">
                <a:xfrm>
                  <a:off x="3630" y="1932"/>
                  <a:ext cx="216" cy="211"/>
                </a:xfrm>
                <a:prstGeom prst="ellipse">
                  <a:avLst/>
                </a:prstGeom>
                <a:noFill/>
                <a:ln w="4763">
                  <a:solidFill>
                    <a:srgbClr val="000000"/>
                  </a:solidFill>
                  <a:round/>
                  <a:headEnd/>
                  <a:tailEnd/>
                </a:ln>
              </p:spPr>
              <p:txBody>
                <a:bodyPr/>
                <a:lstStyle/>
                <a:p>
                  <a:endParaRPr lang="fr-FR"/>
                </a:p>
              </p:txBody>
            </p:sp>
            <p:sp>
              <p:nvSpPr>
                <p:cNvPr id="601" name="Oval 776"/>
                <p:cNvSpPr>
                  <a:spLocks noChangeArrowheads="1"/>
                </p:cNvSpPr>
                <p:nvPr/>
              </p:nvSpPr>
              <p:spPr bwMode="auto">
                <a:xfrm>
                  <a:off x="3620" y="2437"/>
                  <a:ext cx="216" cy="211"/>
                </a:xfrm>
                <a:prstGeom prst="ellipse">
                  <a:avLst/>
                </a:prstGeom>
                <a:solidFill>
                  <a:srgbClr val="FFFFFF"/>
                </a:solidFill>
                <a:ln w="9525">
                  <a:noFill/>
                  <a:round/>
                  <a:headEnd/>
                  <a:tailEnd/>
                </a:ln>
              </p:spPr>
              <p:txBody>
                <a:bodyPr/>
                <a:lstStyle/>
                <a:p>
                  <a:endParaRPr lang="fr-FR"/>
                </a:p>
              </p:txBody>
            </p:sp>
            <p:sp>
              <p:nvSpPr>
                <p:cNvPr id="602" name="Oval 777"/>
                <p:cNvSpPr>
                  <a:spLocks noChangeArrowheads="1"/>
                </p:cNvSpPr>
                <p:nvPr/>
              </p:nvSpPr>
              <p:spPr bwMode="auto">
                <a:xfrm>
                  <a:off x="3620" y="2437"/>
                  <a:ext cx="216" cy="211"/>
                </a:xfrm>
                <a:prstGeom prst="ellipse">
                  <a:avLst/>
                </a:prstGeom>
                <a:noFill/>
                <a:ln w="4763">
                  <a:solidFill>
                    <a:srgbClr val="000000"/>
                  </a:solidFill>
                  <a:round/>
                  <a:headEnd/>
                  <a:tailEnd/>
                </a:ln>
              </p:spPr>
              <p:txBody>
                <a:bodyPr/>
                <a:lstStyle/>
                <a:p>
                  <a:endParaRPr lang="fr-FR"/>
                </a:p>
              </p:txBody>
            </p:sp>
            <p:sp>
              <p:nvSpPr>
                <p:cNvPr id="603" name="Oval 778"/>
                <p:cNvSpPr>
                  <a:spLocks noChangeArrowheads="1"/>
                </p:cNvSpPr>
                <p:nvPr/>
              </p:nvSpPr>
              <p:spPr bwMode="auto">
                <a:xfrm>
                  <a:off x="3774" y="2186"/>
                  <a:ext cx="216" cy="208"/>
                </a:xfrm>
                <a:prstGeom prst="ellipse">
                  <a:avLst/>
                </a:prstGeom>
                <a:solidFill>
                  <a:srgbClr val="FFFFFF"/>
                </a:solidFill>
                <a:ln w="9525">
                  <a:noFill/>
                  <a:round/>
                  <a:headEnd/>
                  <a:tailEnd/>
                </a:ln>
              </p:spPr>
              <p:txBody>
                <a:bodyPr/>
                <a:lstStyle/>
                <a:p>
                  <a:endParaRPr lang="fr-FR"/>
                </a:p>
              </p:txBody>
            </p:sp>
            <p:sp>
              <p:nvSpPr>
                <p:cNvPr id="604" name="Oval 779"/>
                <p:cNvSpPr>
                  <a:spLocks noChangeArrowheads="1"/>
                </p:cNvSpPr>
                <p:nvPr/>
              </p:nvSpPr>
              <p:spPr bwMode="auto">
                <a:xfrm>
                  <a:off x="3774" y="2186"/>
                  <a:ext cx="216" cy="208"/>
                </a:xfrm>
                <a:prstGeom prst="ellipse">
                  <a:avLst/>
                </a:prstGeom>
                <a:noFill/>
                <a:ln w="4763">
                  <a:solidFill>
                    <a:srgbClr val="000000"/>
                  </a:solidFill>
                  <a:round/>
                  <a:headEnd/>
                  <a:tailEnd/>
                </a:ln>
              </p:spPr>
              <p:txBody>
                <a:bodyPr/>
                <a:lstStyle/>
                <a:p>
                  <a:endParaRPr lang="fr-FR"/>
                </a:p>
              </p:txBody>
            </p:sp>
            <p:sp>
              <p:nvSpPr>
                <p:cNvPr id="605" name="Freeform 780"/>
                <p:cNvSpPr>
                  <a:spLocks/>
                </p:cNvSpPr>
                <p:nvPr/>
              </p:nvSpPr>
              <p:spPr bwMode="auto">
                <a:xfrm>
                  <a:off x="3604" y="2268"/>
                  <a:ext cx="7" cy="7"/>
                </a:xfrm>
                <a:custGeom>
                  <a:avLst/>
                  <a:gdLst/>
                  <a:ahLst/>
                  <a:cxnLst>
                    <a:cxn ang="0">
                      <a:pos x="3" y="7"/>
                    </a:cxn>
                    <a:cxn ang="0">
                      <a:pos x="0" y="7"/>
                    </a:cxn>
                    <a:cxn ang="0">
                      <a:pos x="0" y="4"/>
                    </a:cxn>
                    <a:cxn ang="0">
                      <a:pos x="0" y="0"/>
                    </a:cxn>
                    <a:cxn ang="0">
                      <a:pos x="3" y="0"/>
                    </a:cxn>
                    <a:cxn ang="0">
                      <a:pos x="7" y="0"/>
                    </a:cxn>
                    <a:cxn ang="0">
                      <a:pos x="7" y="4"/>
                    </a:cxn>
                    <a:cxn ang="0">
                      <a:pos x="3" y="7"/>
                    </a:cxn>
                  </a:cxnLst>
                  <a:rect l="0" t="0" r="r" b="b"/>
                  <a:pathLst>
                    <a:path w="7" h="7">
                      <a:moveTo>
                        <a:pt x="3" y="7"/>
                      </a:moveTo>
                      <a:lnTo>
                        <a:pt x="0" y="7"/>
                      </a:lnTo>
                      <a:lnTo>
                        <a:pt x="0" y="4"/>
                      </a:lnTo>
                      <a:lnTo>
                        <a:pt x="0" y="0"/>
                      </a:lnTo>
                      <a:lnTo>
                        <a:pt x="3" y="0"/>
                      </a:lnTo>
                      <a:lnTo>
                        <a:pt x="7" y="0"/>
                      </a:lnTo>
                      <a:lnTo>
                        <a:pt x="7" y="4"/>
                      </a:lnTo>
                      <a:lnTo>
                        <a:pt x="3" y="7"/>
                      </a:lnTo>
                      <a:close/>
                    </a:path>
                  </a:pathLst>
                </a:custGeom>
                <a:solidFill>
                  <a:srgbClr val="000000"/>
                </a:solidFill>
                <a:ln w="9525">
                  <a:noFill/>
                  <a:round/>
                  <a:headEnd/>
                  <a:tailEnd/>
                </a:ln>
              </p:spPr>
              <p:txBody>
                <a:bodyPr/>
                <a:lstStyle/>
                <a:p>
                  <a:endParaRPr lang="fr-FR"/>
                </a:p>
              </p:txBody>
            </p:sp>
            <p:sp>
              <p:nvSpPr>
                <p:cNvPr id="606" name="Freeform 781"/>
                <p:cNvSpPr>
                  <a:spLocks/>
                </p:cNvSpPr>
                <p:nvPr/>
              </p:nvSpPr>
              <p:spPr bwMode="auto">
                <a:xfrm>
                  <a:off x="3604" y="2268"/>
                  <a:ext cx="7" cy="7"/>
                </a:xfrm>
                <a:custGeom>
                  <a:avLst/>
                  <a:gdLst/>
                  <a:ahLst/>
                  <a:cxnLst>
                    <a:cxn ang="0">
                      <a:pos x="3" y="7"/>
                    </a:cxn>
                    <a:cxn ang="0">
                      <a:pos x="0" y="7"/>
                    </a:cxn>
                    <a:cxn ang="0">
                      <a:pos x="0" y="4"/>
                    </a:cxn>
                    <a:cxn ang="0">
                      <a:pos x="0" y="0"/>
                    </a:cxn>
                    <a:cxn ang="0">
                      <a:pos x="3" y="0"/>
                    </a:cxn>
                    <a:cxn ang="0">
                      <a:pos x="7" y="0"/>
                    </a:cxn>
                    <a:cxn ang="0">
                      <a:pos x="7" y="4"/>
                    </a:cxn>
                    <a:cxn ang="0">
                      <a:pos x="3" y="7"/>
                    </a:cxn>
                  </a:cxnLst>
                  <a:rect l="0" t="0" r="r" b="b"/>
                  <a:pathLst>
                    <a:path w="7" h="7">
                      <a:moveTo>
                        <a:pt x="3" y="7"/>
                      </a:moveTo>
                      <a:lnTo>
                        <a:pt x="0" y="7"/>
                      </a:lnTo>
                      <a:lnTo>
                        <a:pt x="0" y="4"/>
                      </a:lnTo>
                      <a:lnTo>
                        <a:pt x="0" y="0"/>
                      </a:lnTo>
                      <a:lnTo>
                        <a:pt x="3" y="0"/>
                      </a:lnTo>
                      <a:lnTo>
                        <a:pt x="7" y="0"/>
                      </a:lnTo>
                      <a:lnTo>
                        <a:pt x="7" y="4"/>
                      </a:lnTo>
                      <a:lnTo>
                        <a:pt x="3" y="7"/>
                      </a:lnTo>
                    </a:path>
                  </a:pathLst>
                </a:custGeom>
                <a:noFill/>
                <a:ln w="4763">
                  <a:solidFill>
                    <a:srgbClr val="000000"/>
                  </a:solidFill>
                  <a:prstDash val="solid"/>
                  <a:round/>
                  <a:headEnd/>
                  <a:tailEnd/>
                </a:ln>
              </p:spPr>
              <p:txBody>
                <a:bodyPr/>
                <a:lstStyle/>
                <a:p>
                  <a:endParaRPr lang="fr-FR"/>
                </a:p>
              </p:txBody>
            </p:sp>
            <p:sp>
              <p:nvSpPr>
                <p:cNvPr id="607" name="Line 782"/>
                <p:cNvSpPr>
                  <a:spLocks noChangeShapeType="1"/>
                </p:cNvSpPr>
                <p:nvPr/>
              </p:nvSpPr>
              <p:spPr bwMode="auto">
                <a:xfrm flipV="1">
                  <a:off x="3614" y="2268"/>
                  <a:ext cx="13" cy="4"/>
                </a:xfrm>
                <a:prstGeom prst="line">
                  <a:avLst/>
                </a:prstGeom>
                <a:noFill/>
                <a:ln w="11113">
                  <a:solidFill>
                    <a:srgbClr val="000000"/>
                  </a:solidFill>
                  <a:round/>
                  <a:headEnd/>
                  <a:tailEnd/>
                </a:ln>
              </p:spPr>
              <p:txBody>
                <a:bodyPr/>
                <a:lstStyle/>
                <a:p>
                  <a:endParaRPr lang="fr-FR"/>
                </a:p>
              </p:txBody>
            </p:sp>
            <p:sp>
              <p:nvSpPr>
                <p:cNvPr id="608" name="Line 783"/>
                <p:cNvSpPr>
                  <a:spLocks noChangeShapeType="1"/>
                </p:cNvSpPr>
                <p:nvPr/>
              </p:nvSpPr>
              <p:spPr bwMode="auto">
                <a:xfrm>
                  <a:off x="3627" y="2268"/>
                  <a:ext cx="10" cy="7"/>
                </a:xfrm>
                <a:prstGeom prst="line">
                  <a:avLst/>
                </a:prstGeom>
                <a:noFill/>
                <a:ln w="11113">
                  <a:solidFill>
                    <a:srgbClr val="000000"/>
                  </a:solidFill>
                  <a:round/>
                  <a:headEnd/>
                  <a:tailEnd/>
                </a:ln>
              </p:spPr>
              <p:txBody>
                <a:bodyPr/>
                <a:lstStyle/>
                <a:p>
                  <a:endParaRPr lang="fr-FR"/>
                </a:p>
              </p:txBody>
            </p:sp>
            <p:sp>
              <p:nvSpPr>
                <p:cNvPr id="609" name="Line 784"/>
                <p:cNvSpPr>
                  <a:spLocks noChangeShapeType="1"/>
                </p:cNvSpPr>
                <p:nvPr/>
              </p:nvSpPr>
              <p:spPr bwMode="auto">
                <a:xfrm flipV="1">
                  <a:off x="3640" y="2268"/>
                  <a:ext cx="10" cy="7"/>
                </a:xfrm>
                <a:prstGeom prst="line">
                  <a:avLst/>
                </a:prstGeom>
                <a:noFill/>
                <a:ln w="11113">
                  <a:solidFill>
                    <a:srgbClr val="000000"/>
                  </a:solidFill>
                  <a:round/>
                  <a:headEnd/>
                  <a:tailEnd/>
                </a:ln>
              </p:spPr>
              <p:txBody>
                <a:bodyPr/>
                <a:lstStyle/>
                <a:p>
                  <a:endParaRPr lang="fr-FR"/>
                </a:p>
              </p:txBody>
            </p:sp>
            <p:sp>
              <p:nvSpPr>
                <p:cNvPr id="610" name="Line 785"/>
                <p:cNvSpPr>
                  <a:spLocks noChangeShapeType="1"/>
                </p:cNvSpPr>
                <p:nvPr/>
              </p:nvSpPr>
              <p:spPr bwMode="auto">
                <a:xfrm>
                  <a:off x="3650" y="2268"/>
                  <a:ext cx="10" cy="7"/>
                </a:xfrm>
                <a:prstGeom prst="line">
                  <a:avLst/>
                </a:prstGeom>
                <a:noFill/>
                <a:ln w="11113">
                  <a:solidFill>
                    <a:srgbClr val="000000"/>
                  </a:solidFill>
                  <a:round/>
                  <a:headEnd/>
                  <a:tailEnd/>
                </a:ln>
              </p:spPr>
              <p:txBody>
                <a:bodyPr/>
                <a:lstStyle/>
                <a:p>
                  <a:endParaRPr lang="fr-FR"/>
                </a:p>
              </p:txBody>
            </p:sp>
            <p:sp>
              <p:nvSpPr>
                <p:cNvPr id="611" name="Line 786"/>
                <p:cNvSpPr>
                  <a:spLocks noChangeShapeType="1"/>
                </p:cNvSpPr>
                <p:nvPr/>
              </p:nvSpPr>
              <p:spPr bwMode="auto">
                <a:xfrm flipV="1">
                  <a:off x="3663" y="2268"/>
                  <a:ext cx="13" cy="7"/>
                </a:xfrm>
                <a:prstGeom prst="line">
                  <a:avLst/>
                </a:prstGeom>
                <a:noFill/>
                <a:ln w="11113">
                  <a:solidFill>
                    <a:srgbClr val="000000"/>
                  </a:solidFill>
                  <a:round/>
                  <a:headEnd/>
                  <a:tailEnd/>
                </a:ln>
              </p:spPr>
              <p:txBody>
                <a:bodyPr/>
                <a:lstStyle/>
                <a:p>
                  <a:endParaRPr lang="fr-FR"/>
                </a:p>
              </p:txBody>
            </p:sp>
            <p:sp>
              <p:nvSpPr>
                <p:cNvPr id="612" name="Line 787"/>
                <p:cNvSpPr>
                  <a:spLocks noChangeShapeType="1"/>
                </p:cNvSpPr>
                <p:nvPr/>
              </p:nvSpPr>
              <p:spPr bwMode="auto">
                <a:xfrm>
                  <a:off x="3676" y="2268"/>
                  <a:ext cx="10" cy="7"/>
                </a:xfrm>
                <a:prstGeom prst="line">
                  <a:avLst/>
                </a:prstGeom>
                <a:noFill/>
                <a:ln w="11113">
                  <a:solidFill>
                    <a:srgbClr val="000000"/>
                  </a:solidFill>
                  <a:round/>
                  <a:headEnd/>
                  <a:tailEnd/>
                </a:ln>
              </p:spPr>
              <p:txBody>
                <a:bodyPr/>
                <a:lstStyle/>
                <a:p>
                  <a:endParaRPr lang="fr-FR"/>
                </a:p>
              </p:txBody>
            </p:sp>
            <p:sp>
              <p:nvSpPr>
                <p:cNvPr id="613" name="Freeform 788"/>
                <p:cNvSpPr>
                  <a:spLocks/>
                </p:cNvSpPr>
                <p:nvPr/>
              </p:nvSpPr>
              <p:spPr bwMode="auto">
                <a:xfrm>
                  <a:off x="3588" y="2282"/>
                  <a:ext cx="6" cy="6"/>
                </a:xfrm>
                <a:custGeom>
                  <a:avLst/>
                  <a:gdLst/>
                  <a:ahLst/>
                  <a:cxnLst>
                    <a:cxn ang="0">
                      <a:pos x="0" y="3"/>
                    </a:cxn>
                    <a:cxn ang="0">
                      <a:pos x="0" y="0"/>
                    </a:cxn>
                    <a:cxn ang="0">
                      <a:pos x="3" y="0"/>
                    </a:cxn>
                    <a:cxn ang="0">
                      <a:pos x="6" y="0"/>
                    </a:cxn>
                    <a:cxn ang="0">
                      <a:pos x="6" y="3"/>
                    </a:cxn>
                    <a:cxn ang="0">
                      <a:pos x="3" y="6"/>
                    </a:cxn>
                    <a:cxn ang="0">
                      <a:pos x="0" y="3"/>
                    </a:cxn>
                  </a:cxnLst>
                  <a:rect l="0" t="0" r="r" b="b"/>
                  <a:pathLst>
                    <a:path w="6" h="6">
                      <a:moveTo>
                        <a:pt x="0" y="3"/>
                      </a:moveTo>
                      <a:lnTo>
                        <a:pt x="0" y="0"/>
                      </a:lnTo>
                      <a:lnTo>
                        <a:pt x="3" y="0"/>
                      </a:lnTo>
                      <a:lnTo>
                        <a:pt x="6" y="0"/>
                      </a:lnTo>
                      <a:lnTo>
                        <a:pt x="6" y="3"/>
                      </a:lnTo>
                      <a:lnTo>
                        <a:pt x="3" y="6"/>
                      </a:lnTo>
                      <a:lnTo>
                        <a:pt x="0" y="3"/>
                      </a:lnTo>
                      <a:close/>
                    </a:path>
                  </a:pathLst>
                </a:custGeom>
                <a:solidFill>
                  <a:srgbClr val="000000"/>
                </a:solidFill>
                <a:ln w="9525">
                  <a:noFill/>
                  <a:round/>
                  <a:headEnd/>
                  <a:tailEnd/>
                </a:ln>
              </p:spPr>
              <p:txBody>
                <a:bodyPr/>
                <a:lstStyle/>
                <a:p>
                  <a:endParaRPr lang="fr-FR"/>
                </a:p>
              </p:txBody>
            </p:sp>
            <p:sp>
              <p:nvSpPr>
                <p:cNvPr id="614" name="Freeform 789"/>
                <p:cNvSpPr>
                  <a:spLocks/>
                </p:cNvSpPr>
                <p:nvPr/>
              </p:nvSpPr>
              <p:spPr bwMode="auto">
                <a:xfrm>
                  <a:off x="3588" y="2282"/>
                  <a:ext cx="6" cy="6"/>
                </a:xfrm>
                <a:custGeom>
                  <a:avLst/>
                  <a:gdLst/>
                  <a:ahLst/>
                  <a:cxnLst>
                    <a:cxn ang="0">
                      <a:pos x="0" y="3"/>
                    </a:cxn>
                    <a:cxn ang="0">
                      <a:pos x="0" y="0"/>
                    </a:cxn>
                    <a:cxn ang="0">
                      <a:pos x="3" y="0"/>
                    </a:cxn>
                    <a:cxn ang="0">
                      <a:pos x="6" y="0"/>
                    </a:cxn>
                    <a:cxn ang="0">
                      <a:pos x="6" y="3"/>
                    </a:cxn>
                    <a:cxn ang="0">
                      <a:pos x="3" y="6"/>
                    </a:cxn>
                    <a:cxn ang="0">
                      <a:pos x="0" y="3"/>
                    </a:cxn>
                  </a:cxnLst>
                  <a:rect l="0" t="0" r="r" b="b"/>
                  <a:pathLst>
                    <a:path w="6" h="6">
                      <a:moveTo>
                        <a:pt x="0" y="3"/>
                      </a:moveTo>
                      <a:lnTo>
                        <a:pt x="0" y="0"/>
                      </a:lnTo>
                      <a:lnTo>
                        <a:pt x="3" y="0"/>
                      </a:lnTo>
                      <a:lnTo>
                        <a:pt x="6" y="0"/>
                      </a:lnTo>
                      <a:lnTo>
                        <a:pt x="6" y="3"/>
                      </a:lnTo>
                      <a:lnTo>
                        <a:pt x="3" y="6"/>
                      </a:lnTo>
                      <a:lnTo>
                        <a:pt x="0" y="3"/>
                      </a:lnTo>
                    </a:path>
                  </a:pathLst>
                </a:custGeom>
                <a:noFill/>
                <a:ln w="4763">
                  <a:solidFill>
                    <a:srgbClr val="000000"/>
                  </a:solidFill>
                  <a:prstDash val="solid"/>
                  <a:round/>
                  <a:headEnd/>
                  <a:tailEnd/>
                </a:ln>
              </p:spPr>
              <p:txBody>
                <a:bodyPr/>
                <a:lstStyle/>
                <a:p>
                  <a:endParaRPr lang="fr-FR"/>
                </a:p>
              </p:txBody>
            </p:sp>
            <p:sp>
              <p:nvSpPr>
                <p:cNvPr id="615" name="Line 790"/>
                <p:cNvSpPr>
                  <a:spLocks noChangeShapeType="1"/>
                </p:cNvSpPr>
                <p:nvPr/>
              </p:nvSpPr>
              <p:spPr bwMode="auto">
                <a:xfrm>
                  <a:off x="3594" y="2292"/>
                  <a:ext cx="7" cy="13"/>
                </a:xfrm>
                <a:prstGeom prst="line">
                  <a:avLst/>
                </a:prstGeom>
                <a:noFill/>
                <a:ln w="11113">
                  <a:solidFill>
                    <a:srgbClr val="000000"/>
                  </a:solidFill>
                  <a:round/>
                  <a:headEnd/>
                  <a:tailEnd/>
                </a:ln>
              </p:spPr>
              <p:txBody>
                <a:bodyPr/>
                <a:lstStyle/>
                <a:p>
                  <a:endParaRPr lang="fr-FR"/>
                </a:p>
              </p:txBody>
            </p:sp>
            <p:sp>
              <p:nvSpPr>
                <p:cNvPr id="616" name="Line 791"/>
                <p:cNvSpPr>
                  <a:spLocks noChangeShapeType="1"/>
                </p:cNvSpPr>
                <p:nvPr/>
              </p:nvSpPr>
              <p:spPr bwMode="auto">
                <a:xfrm flipV="1">
                  <a:off x="3594" y="2305"/>
                  <a:ext cx="7" cy="10"/>
                </a:xfrm>
                <a:prstGeom prst="line">
                  <a:avLst/>
                </a:prstGeom>
                <a:noFill/>
                <a:ln w="11113">
                  <a:solidFill>
                    <a:srgbClr val="000000"/>
                  </a:solidFill>
                  <a:round/>
                  <a:headEnd/>
                  <a:tailEnd/>
                </a:ln>
              </p:spPr>
              <p:txBody>
                <a:bodyPr/>
                <a:lstStyle/>
                <a:p>
                  <a:endParaRPr lang="fr-FR"/>
                </a:p>
              </p:txBody>
            </p:sp>
            <p:sp>
              <p:nvSpPr>
                <p:cNvPr id="617" name="Line 792"/>
                <p:cNvSpPr>
                  <a:spLocks noChangeShapeType="1"/>
                </p:cNvSpPr>
                <p:nvPr/>
              </p:nvSpPr>
              <p:spPr bwMode="auto">
                <a:xfrm>
                  <a:off x="3594" y="2318"/>
                  <a:ext cx="4" cy="10"/>
                </a:xfrm>
                <a:prstGeom prst="line">
                  <a:avLst/>
                </a:prstGeom>
                <a:noFill/>
                <a:ln w="11113">
                  <a:solidFill>
                    <a:srgbClr val="000000"/>
                  </a:solidFill>
                  <a:round/>
                  <a:headEnd/>
                  <a:tailEnd/>
                </a:ln>
              </p:spPr>
              <p:txBody>
                <a:bodyPr/>
                <a:lstStyle/>
                <a:p>
                  <a:endParaRPr lang="fr-FR"/>
                </a:p>
              </p:txBody>
            </p:sp>
            <p:sp>
              <p:nvSpPr>
                <p:cNvPr id="618" name="Line 793"/>
                <p:cNvSpPr>
                  <a:spLocks noChangeShapeType="1"/>
                </p:cNvSpPr>
                <p:nvPr/>
              </p:nvSpPr>
              <p:spPr bwMode="auto">
                <a:xfrm flipV="1">
                  <a:off x="3591" y="2328"/>
                  <a:ext cx="7" cy="10"/>
                </a:xfrm>
                <a:prstGeom prst="line">
                  <a:avLst/>
                </a:prstGeom>
                <a:noFill/>
                <a:ln w="11113">
                  <a:solidFill>
                    <a:srgbClr val="000000"/>
                  </a:solidFill>
                  <a:round/>
                  <a:headEnd/>
                  <a:tailEnd/>
                </a:ln>
              </p:spPr>
              <p:txBody>
                <a:bodyPr/>
                <a:lstStyle/>
                <a:p>
                  <a:endParaRPr lang="fr-FR"/>
                </a:p>
              </p:txBody>
            </p:sp>
            <p:sp>
              <p:nvSpPr>
                <p:cNvPr id="619" name="Line 794"/>
                <p:cNvSpPr>
                  <a:spLocks noChangeShapeType="1"/>
                </p:cNvSpPr>
                <p:nvPr/>
              </p:nvSpPr>
              <p:spPr bwMode="auto">
                <a:xfrm>
                  <a:off x="3591" y="2344"/>
                  <a:ext cx="7" cy="10"/>
                </a:xfrm>
                <a:prstGeom prst="line">
                  <a:avLst/>
                </a:prstGeom>
                <a:noFill/>
                <a:ln w="11113">
                  <a:solidFill>
                    <a:srgbClr val="000000"/>
                  </a:solidFill>
                  <a:round/>
                  <a:headEnd/>
                  <a:tailEnd/>
                </a:ln>
              </p:spPr>
              <p:txBody>
                <a:bodyPr/>
                <a:lstStyle/>
                <a:p>
                  <a:endParaRPr lang="fr-FR"/>
                </a:p>
              </p:txBody>
            </p:sp>
            <p:sp>
              <p:nvSpPr>
                <p:cNvPr id="620" name="Line 795"/>
                <p:cNvSpPr>
                  <a:spLocks noChangeShapeType="1"/>
                </p:cNvSpPr>
                <p:nvPr/>
              </p:nvSpPr>
              <p:spPr bwMode="auto">
                <a:xfrm flipV="1">
                  <a:off x="3591" y="2354"/>
                  <a:ext cx="7" cy="10"/>
                </a:xfrm>
                <a:prstGeom prst="line">
                  <a:avLst/>
                </a:prstGeom>
                <a:noFill/>
                <a:ln w="11113">
                  <a:solidFill>
                    <a:srgbClr val="000000"/>
                  </a:solidFill>
                  <a:round/>
                  <a:headEnd/>
                  <a:tailEnd/>
                </a:ln>
              </p:spPr>
              <p:txBody>
                <a:bodyPr/>
                <a:lstStyle/>
                <a:p>
                  <a:endParaRPr lang="fr-FR"/>
                </a:p>
              </p:txBody>
            </p:sp>
            <p:sp>
              <p:nvSpPr>
                <p:cNvPr id="621" name="Freeform 796"/>
                <p:cNvSpPr>
                  <a:spLocks/>
                </p:cNvSpPr>
                <p:nvPr/>
              </p:nvSpPr>
              <p:spPr bwMode="auto">
                <a:xfrm>
                  <a:off x="3575" y="2259"/>
                  <a:ext cx="6" cy="6"/>
                </a:xfrm>
                <a:custGeom>
                  <a:avLst/>
                  <a:gdLst/>
                  <a:ahLst/>
                  <a:cxnLst>
                    <a:cxn ang="0">
                      <a:pos x="3" y="0"/>
                    </a:cxn>
                    <a:cxn ang="0">
                      <a:pos x="6" y="0"/>
                    </a:cxn>
                    <a:cxn ang="0">
                      <a:pos x="6" y="3"/>
                    </a:cxn>
                    <a:cxn ang="0">
                      <a:pos x="6" y="6"/>
                    </a:cxn>
                    <a:cxn ang="0">
                      <a:pos x="3" y="6"/>
                    </a:cxn>
                    <a:cxn ang="0">
                      <a:pos x="0" y="6"/>
                    </a:cxn>
                    <a:cxn ang="0">
                      <a:pos x="0" y="3"/>
                    </a:cxn>
                    <a:cxn ang="0">
                      <a:pos x="0" y="0"/>
                    </a:cxn>
                    <a:cxn ang="0">
                      <a:pos x="3" y="0"/>
                    </a:cxn>
                  </a:cxnLst>
                  <a:rect l="0" t="0" r="r" b="b"/>
                  <a:pathLst>
                    <a:path w="6" h="6">
                      <a:moveTo>
                        <a:pt x="3" y="0"/>
                      </a:moveTo>
                      <a:lnTo>
                        <a:pt x="6" y="0"/>
                      </a:lnTo>
                      <a:lnTo>
                        <a:pt x="6" y="3"/>
                      </a:lnTo>
                      <a:lnTo>
                        <a:pt x="6" y="6"/>
                      </a:lnTo>
                      <a:lnTo>
                        <a:pt x="3" y="6"/>
                      </a:lnTo>
                      <a:lnTo>
                        <a:pt x="0" y="6"/>
                      </a:lnTo>
                      <a:lnTo>
                        <a:pt x="0" y="3"/>
                      </a:lnTo>
                      <a:lnTo>
                        <a:pt x="0" y="0"/>
                      </a:lnTo>
                      <a:lnTo>
                        <a:pt x="3" y="0"/>
                      </a:lnTo>
                      <a:close/>
                    </a:path>
                  </a:pathLst>
                </a:custGeom>
                <a:solidFill>
                  <a:srgbClr val="000000"/>
                </a:solidFill>
                <a:ln w="9525">
                  <a:noFill/>
                  <a:round/>
                  <a:headEnd/>
                  <a:tailEnd/>
                </a:ln>
              </p:spPr>
              <p:txBody>
                <a:bodyPr/>
                <a:lstStyle/>
                <a:p>
                  <a:endParaRPr lang="fr-FR"/>
                </a:p>
              </p:txBody>
            </p:sp>
            <p:sp>
              <p:nvSpPr>
                <p:cNvPr id="622" name="Freeform 797"/>
                <p:cNvSpPr>
                  <a:spLocks/>
                </p:cNvSpPr>
                <p:nvPr/>
              </p:nvSpPr>
              <p:spPr bwMode="auto">
                <a:xfrm>
                  <a:off x="3575" y="2259"/>
                  <a:ext cx="6" cy="6"/>
                </a:xfrm>
                <a:custGeom>
                  <a:avLst/>
                  <a:gdLst/>
                  <a:ahLst/>
                  <a:cxnLst>
                    <a:cxn ang="0">
                      <a:pos x="3" y="0"/>
                    </a:cxn>
                    <a:cxn ang="0">
                      <a:pos x="6" y="0"/>
                    </a:cxn>
                    <a:cxn ang="0">
                      <a:pos x="6" y="3"/>
                    </a:cxn>
                    <a:cxn ang="0">
                      <a:pos x="6" y="6"/>
                    </a:cxn>
                    <a:cxn ang="0">
                      <a:pos x="3" y="6"/>
                    </a:cxn>
                    <a:cxn ang="0">
                      <a:pos x="0" y="6"/>
                    </a:cxn>
                    <a:cxn ang="0">
                      <a:pos x="0" y="3"/>
                    </a:cxn>
                    <a:cxn ang="0">
                      <a:pos x="0" y="0"/>
                    </a:cxn>
                    <a:cxn ang="0">
                      <a:pos x="3" y="0"/>
                    </a:cxn>
                  </a:cxnLst>
                  <a:rect l="0" t="0" r="r" b="b"/>
                  <a:pathLst>
                    <a:path w="6" h="6">
                      <a:moveTo>
                        <a:pt x="3" y="0"/>
                      </a:moveTo>
                      <a:lnTo>
                        <a:pt x="6" y="0"/>
                      </a:lnTo>
                      <a:lnTo>
                        <a:pt x="6" y="3"/>
                      </a:lnTo>
                      <a:lnTo>
                        <a:pt x="6" y="6"/>
                      </a:lnTo>
                      <a:lnTo>
                        <a:pt x="3" y="6"/>
                      </a:lnTo>
                      <a:lnTo>
                        <a:pt x="0" y="6"/>
                      </a:lnTo>
                      <a:lnTo>
                        <a:pt x="0" y="3"/>
                      </a:lnTo>
                      <a:lnTo>
                        <a:pt x="0" y="0"/>
                      </a:lnTo>
                      <a:lnTo>
                        <a:pt x="3" y="0"/>
                      </a:lnTo>
                    </a:path>
                  </a:pathLst>
                </a:custGeom>
                <a:noFill/>
                <a:ln w="4763">
                  <a:solidFill>
                    <a:srgbClr val="000000"/>
                  </a:solidFill>
                  <a:prstDash val="solid"/>
                  <a:round/>
                  <a:headEnd/>
                  <a:tailEnd/>
                </a:ln>
              </p:spPr>
              <p:txBody>
                <a:bodyPr/>
                <a:lstStyle/>
                <a:p>
                  <a:endParaRPr lang="fr-FR"/>
                </a:p>
              </p:txBody>
            </p:sp>
            <p:sp>
              <p:nvSpPr>
                <p:cNvPr id="623" name="Line 798"/>
                <p:cNvSpPr>
                  <a:spLocks noChangeShapeType="1"/>
                </p:cNvSpPr>
                <p:nvPr/>
              </p:nvSpPr>
              <p:spPr bwMode="auto">
                <a:xfrm>
                  <a:off x="3562" y="2262"/>
                  <a:ext cx="13" cy="1"/>
                </a:xfrm>
                <a:prstGeom prst="line">
                  <a:avLst/>
                </a:prstGeom>
                <a:noFill/>
                <a:ln w="11113">
                  <a:solidFill>
                    <a:srgbClr val="000000"/>
                  </a:solidFill>
                  <a:round/>
                  <a:headEnd/>
                  <a:tailEnd/>
                </a:ln>
              </p:spPr>
              <p:txBody>
                <a:bodyPr/>
                <a:lstStyle/>
                <a:p>
                  <a:endParaRPr lang="fr-FR"/>
                </a:p>
              </p:txBody>
            </p:sp>
            <p:sp>
              <p:nvSpPr>
                <p:cNvPr id="624" name="Line 799"/>
                <p:cNvSpPr>
                  <a:spLocks noChangeShapeType="1"/>
                </p:cNvSpPr>
                <p:nvPr/>
              </p:nvSpPr>
              <p:spPr bwMode="auto">
                <a:xfrm>
                  <a:off x="3558" y="2249"/>
                  <a:ext cx="4" cy="13"/>
                </a:xfrm>
                <a:prstGeom prst="line">
                  <a:avLst/>
                </a:prstGeom>
                <a:noFill/>
                <a:ln w="11113">
                  <a:solidFill>
                    <a:srgbClr val="000000"/>
                  </a:solidFill>
                  <a:round/>
                  <a:headEnd/>
                  <a:tailEnd/>
                </a:ln>
              </p:spPr>
              <p:txBody>
                <a:bodyPr/>
                <a:lstStyle/>
                <a:p>
                  <a:endParaRPr lang="fr-FR"/>
                </a:p>
              </p:txBody>
            </p:sp>
            <p:sp>
              <p:nvSpPr>
                <p:cNvPr id="625" name="Line 800"/>
                <p:cNvSpPr>
                  <a:spLocks noChangeShapeType="1"/>
                </p:cNvSpPr>
                <p:nvPr/>
              </p:nvSpPr>
              <p:spPr bwMode="auto">
                <a:xfrm>
                  <a:off x="3542" y="2249"/>
                  <a:ext cx="13" cy="1"/>
                </a:xfrm>
                <a:prstGeom prst="line">
                  <a:avLst/>
                </a:prstGeom>
                <a:noFill/>
                <a:ln w="11113">
                  <a:solidFill>
                    <a:srgbClr val="000000"/>
                  </a:solidFill>
                  <a:round/>
                  <a:headEnd/>
                  <a:tailEnd/>
                </a:ln>
              </p:spPr>
              <p:txBody>
                <a:bodyPr/>
                <a:lstStyle/>
                <a:p>
                  <a:endParaRPr lang="fr-FR"/>
                </a:p>
              </p:txBody>
            </p:sp>
            <p:sp>
              <p:nvSpPr>
                <p:cNvPr id="626" name="Line 801"/>
                <p:cNvSpPr>
                  <a:spLocks noChangeShapeType="1"/>
                </p:cNvSpPr>
                <p:nvPr/>
              </p:nvSpPr>
              <p:spPr bwMode="auto">
                <a:xfrm>
                  <a:off x="3539" y="2235"/>
                  <a:ext cx="3" cy="14"/>
                </a:xfrm>
                <a:prstGeom prst="line">
                  <a:avLst/>
                </a:prstGeom>
                <a:noFill/>
                <a:ln w="11113">
                  <a:solidFill>
                    <a:srgbClr val="000000"/>
                  </a:solidFill>
                  <a:round/>
                  <a:headEnd/>
                  <a:tailEnd/>
                </a:ln>
              </p:spPr>
              <p:txBody>
                <a:bodyPr/>
                <a:lstStyle/>
                <a:p>
                  <a:endParaRPr lang="fr-FR"/>
                </a:p>
              </p:txBody>
            </p:sp>
            <p:sp>
              <p:nvSpPr>
                <p:cNvPr id="627" name="Line 802"/>
                <p:cNvSpPr>
                  <a:spLocks noChangeShapeType="1"/>
                </p:cNvSpPr>
                <p:nvPr/>
              </p:nvSpPr>
              <p:spPr bwMode="auto">
                <a:xfrm flipV="1">
                  <a:off x="3522" y="2232"/>
                  <a:ext cx="13" cy="3"/>
                </a:xfrm>
                <a:prstGeom prst="line">
                  <a:avLst/>
                </a:prstGeom>
                <a:noFill/>
                <a:ln w="11113">
                  <a:solidFill>
                    <a:srgbClr val="000000"/>
                  </a:solidFill>
                  <a:round/>
                  <a:headEnd/>
                  <a:tailEnd/>
                </a:ln>
              </p:spPr>
              <p:txBody>
                <a:bodyPr/>
                <a:lstStyle/>
                <a:p>
                  <a:endParaRPr lang="fr-FR"/>
                </a:p>
              </p:txBody>
            </p:sp>
            <p:sp>
              <p:nvSpPr>
                <p:cNvPr id="628" name="Line 803"/>
                <p:cNvSpPr>
                  <a:spLocks noChangeShapeType="1"/>
                </p:cNvSpPr>
                <p:nvPr/>
              </p:nvSpPr>
              <p:spPr bwMode="auto">
                <a:xfrm>
                  <a:off x="3516" y="2222"/>
                  <a:ext cx="6" cy="10"/>
                </a:xfrm>
                <a:prstGeom prst="line">
                  <a:avLst/>
                </a:prstGeom>
                <a:noFill/>
                <a:ln w="11113">
                  <a:solidFill>
                    <a:srgbClr val="000000"/>
                  </a:solidFill>
                  <a:round/>
                  <a:headEnd/>
                  <a:tailEnd/>
                </a:ln>
              </p:spPr>
              <p:txBody>
                <a:bodyPr/>
                <a:lstStyle/>
                <a:p>
                  <a:endParaRPr lang="fr-FR"/>
                </a:p>
              </p:txBody>
            </p:sp>
            <p:sp>
              <p:nvSpPr>
                <p:cNvPr id="629" name="Freeform 804"/>
                <p:cNvSpPr>
                  <a:spLocks/>
                </p:cNvSpPr>
                <p:nvPr/>
              </p:nvSpPr>
              <p:spPr bwMode="auto">
                <a:xfrm>
                  <a:off x="3575" y="2272"/>
                  <a:ext cx="6" cy="6"/>
                </a:xfrm>
                <a:custGeom>
                  <a:avLst/>
                  <a:gdLst/>
                  <a:ahLst/>
                  <a:cxnLst>
                    <a:cxn ang="0">
                      <a:pos x="0" y="0"/>
                    </a:cxn>
                    <a:cxn ang="0">
                      <a:pos x="3" y="0"/>
                    </a:cxn>
                    <a:cxn ang="0">
                      <a:pos x="3" y="3"/>
                    </a:cxn>
                    <a:cxn ang="0">
                      <a:pos x="6" y="3"/>
                    </a:cxn>
                    <a:cxn ang="0">
                      <a:pos x="6" y="6"/>
                    </a:cxn>
                    <a:cxn ang="0">
                      <a:pos x="3" y="6"/>
                    </a:cxn>
                    <a:cxn ang="0">
                      <a:pos x="0" y="6"/>
                    </a:cxn>
                    <a:cxn ang="0">
                      <a:pos x="0" y="3"/>
                    </a:cxn>
                    <a:cxn ang="0">
                      <a:pos x="0" y="0"/>
                    </a:cxn>
                  </a:cxnLst>
                  <a:rect l="0" t="0" r="r" b="b"/>
                  <a:pathLst>
                    <a:path w="6" h="6">
                      <a:moveTo>
                        <a:pt x="0" y="0"/>
                      </a:moveTo>
                      <a:lnTo>
                        <a:pt x="3" y="0"/>
                      </a:lnTo>
                      <a:lnTo>
                        <a:pt x="3" y="3"/>
                      </a:lnTo>
                      <a:lnTo>
                        <a:pt x="6" y="3"/>
                      </a:lnTo>
                      <a:lnTo>
                        <a:pt x="6" y="6"/>
                      </a:lnTo>
                      <a:lnTo>
                        <a:pt x="3" y="6"/>
                      </a:lnTo>
                      <a:lnTo>
                        <a:pt x="0" y="6"/>
                      </a:lnTo>
                      <a:lnTo>
                        <a:pt x="0" y="3"/>
                      </a:lnTo>
                      <a:lnTo>
                        <a:pt x="0" y="0"/>
                      </a:lnTo>
                      <a:close/>
                    </a:path>
                  </a:pathLst>
                </a:custGeom>
                <a:solidFill>
                  <a:srgbClr val="000000"/>
                </a:solidFill>
                <a:ln w="9525">
                  <a:noFill/>
                  <a:round/>
                  <a:headEnd/>
                  <a:tailEnd/>
                </a:ln>
              </p:spPr>
              <p:txBody>
                <a:bodyPr/>
                <a:lstStyle/>
                <a:p>
                  <a:endParaRPr lang="fr-FR"/>
                </a:p>
              </p:txBody>
            </p:sp>
            <p:sp>
              <p:nvSpPr>
                <p:cNvPr id="630" name="Freeform 805"/>
                <p:cNvSpPr>
                  <a:spLocks/>
                </p:cNvSpPr>
                <p:nvPr/>
              </p:nvSpPr>
              <p:spPr bwMode="auto">
                <a:xfrm>
                  <a:off x="3575" y="2272"/>
                  <a:ext cx="6" cy="6"/>
                </a:xfrm>
                <a:custGeom>
                  <a:avLst/>
                  <a:gdLst/>
                  <a:ahLst/>
                  <a:cxnLst>
                    <a:cxn ang="0">
                      <a:pos x="0" y="0"/>
                    </a:cxn>
                    <a:cxn ang="0">
                      <a:pos x="3" y="0"/>
                    </a:cxn>
                    <a:cxn ang="0">
                      <a:pos x="3" y="3"/>
                    </a:cxn>
                    <a:cxn ang="0">
                      <a:pos x="6" y="3"/>
                    </a:cxn>
                    <a:cxn ang="0">
                      <a:pos x="6" y="6"/>
                    </a:cxn>
                    <a:cxn ang="0">
                      <a:pos x="3" y="6"/>
                    </a:cxn>
                    <a:cxn ang="0">
                      <a:pos x="0" y="6"/>
                    </a:cxn>
                    <a:cxn ang="0">
                      <a:pos x="0" y="3"/>
                    </a:cxn>
                    <a:cxn ang="0">
                      <a:pos x="0" y="0"/>
                    </a:cxn>
                  </a:cxnLst>
                  <a:rect l="0" t="0" r="r" b="b"/>
                  <a:pathLst>
                    <a:path w="6" h="6">
                      <a:moveTo>
                        <a:pt x="0" y="0"/>
                      </a:moveTo>
                      <a:lnTo>
                        <a:pt x="3" y="0"/>
                      </a:lnTo>
                      <a:lnTo>
                        <a:pt x="3" y="3"/>
                      </a:lnTo>
                      <a:lnTo>
                        <a:pt x="6" y="3"/>
                      </a:lnTo>
                      <a:lnTo>
                        <a:pt x="6" y="6"/>
                      </a:lnTo>
                      <a:lnTo>
                        <a:pt x="3" y="6"/>
                      </a:lnTo>
                      <a:lnTo>
                        <a:pt x="0" y="6"/>
                      </a:lnTo>
                      <a:lnTo>
                        <a:pt x="0" y="3"/>
                      </a:lnTo>
                      <a:lnTo>
                        <a:pt x="0" y="0"/>
                      </a:lnTo>
                    </a:path>
                  </a:pathLst>
                </a:custGeom>
                <a:noFill/>
                <a:ln w="4763">
                  <a:solidFill>
                    <a:srgbClr val="000000"/>
                  </a:solidFill>
                  <a:prstDash val="solid"/>
                  <a:round/>
                  <a:headEnd/>
                  <a:tailEnd/>
                </a:ln>
              </p:spPr>
              <p:txBody>
                <a:bodyPr/>
                <a:lstStyle/>
                <a:p>
                  <a:endParaRPr lang="fr-FR"/>
                </a:p>
              </p:txBody>
            </p:sp>
            <p:sp>
              <p:nvSpPr>
                <p:cNvPr id="631" name="Line 806"/>
                <p:cNvSpPr>
                  <a:spLocks noChangeShapeType="1"/>
                </p:cNvSpPr>
                <p:nvPr/>
              </p:nvSpPr>
              <p:spPr bwMode="auto">
                <a:xfrm flipV="1">
                  <a:off x="3568" y="2285"/>
                  <a:ext cx="7" cy="10"/>
                </a:xfrm>
                <a:prstGeom prst="line">
                  <a:avLst/>
                </a:prstGeom>
                <a:noFill/>
                <a:ln w="11113">
                  <a:solidFill>
                    <a:srgbClr val="000000"/>
                  </a:solidFill>
                  <a:round/>
                  <a:headEnd/>
                  <a:tailEnd/>
                </a:ln>
              </p:spPr>
              <p:txBody>
                <a:bodyPr/>
                <a:lstStyle/>
                <a:p>
                  <a:endParaRPr lang="fr-FR"/>
                </a:p>
              </p:txBody>
            </p:sp>
            <p:sp>
              <p:nvSpPr>
                <p:cNvPr id="632" name="Line 807"/>
                <p:cNvSpPr>
                  <a:spLocks noChangeShapeType="1"/>
                </p:cNvSpPr>
                <p:nvPr/>
              </p:nvSpPr>
              <p:spPr bwMode="auto">
                <a:xfrm>
                  <a:off x="3555" y="2292"/>
                  <a:ext cx="13" cy="3"/>
                </a:xfrm>
                <a:prstGeom prst="line">
                  <a:avLst/>
                </a:prstGeom>
                <a:noFill/>
                <a:ln w="11113">
                  <a:solidFill>
                    <a:srgbClr val="000000"/>
                  </a:solidFill>
                  <a:round/>
                  <a:headEnd/>
                  <a:tailEnd/>
                </a:ln>
              </p:spPr>
              <p:txBody>
                <a:bodyPr/>
                <a:lstStyle/>
                <a:p>
                  <a:endParaRPr lang="fr-FR"/>
                </a:p>
              </p:txBody>
            </p:sp>
            <p:sp>
              <p:nvSpPr>
                <p:cNvPr id="633" name="Line 808"/>
                <p:cNvSpPr>
                  <a:spLocks noChangeShapeType="1"/>
                </p:cNvSpPr>
                <p:nvPr/>
              </p:nvSpPr>
              <p:spPr bwMode="auto">
                <a:xfrm flipV="1">
                  <a:off x="3549" y="2295"/>
                  <a:ext cx="6" cy="10"/>
                </a:xfrm>
                <a:prstGeom prst="line">
                  <a:avLst/>
                </a:prstGeom>
                <a:noFill/>
                <a:ln w="11113">
                  <a:solidFill>
                    <a:srgbClr val="000000"/>
                  </a:solidFill>
                  <a:round/>
                  <a:headEnd/>
                  <a:tailEnd/>
                </a:ln>
              </p:spPr>
              <p:txBody>
                <a:bodyPr/>
                <a:lstStyle/>
                <a:p>
                  <a:endParaRPr lang="fr-FR"/>
                </a:p>
              </p:txBody>
            </p:sp>
            <p:sp>
              <p:nvSpPr>
                <p:cNvPr id="634" name="Line 809"/>
                <p:cNvSpPr>
                  <a:spLocks noChangeShapeType="1"/>
                </p:cNvSpPr>
                <p:nvPr/>
              </p:nvSpPr>
              <p:spPr bwMode="auto">
                <a:xfrm>
                  <a:off x="3535" y="2301"/>
                  <a:ext cx="14" cy="4"/>
                </a:xfrm>
                <a:prstGeom prst="line">
                  <a:avLst/>
                </a:prstGeom>
                <a:noFill/>
                <a:ln w="11113">
                  <a:solidFill>
                    <a:srgbClr val="000000"/>
                  </a:solidFill>
                  <a:round/>
                  <a:headEnd/>
                  <a:tailEnd/>
                </a:ln>
              </p:spPr>
              <p:txBody>
                <a:bodyPr/>
                <a:lstStyle/>
                <a:p>
                  <a:endParaRPr lang="fr-FR"/>
                </a:p>
              </p:txBody>
            </p:sp>
            <p:sp>
              <p:nvSpPr>
                <p:cNvPr id="635" name="Line 810"/>
                <p:cNvSpPr>
                  <a:spLocks noChangeShapeType="1"/>
                </p:cNvSpPr>
                <p:nvPr/>
              </p:nvSpPr>
              <p:spPr bwMode="auto">
                <a:xfrm flipV="1">
                  <a:off x="3526" y="2305"/>
                  <a:ext cx="6" cy="10"/>
                </a:xfrm>
                <a:prstGeom prst="line">
                  <a:avLst/>
                </a:prstGeom>
                <a:noFill/>
                <a:ln w="11113">
                  <a:solidFill>
                    <a:srgbClr val="000000"/>
                  </a:solidFill>
                  <a:round/>
                  <a:headEnd/>
                  <a:tailEnd/>
                </a:ln>
              </p:spPr>
              <p:txBody>
                <a:bodyPr/>
                <a:lstStyle/>
                <a:p>
                  <a:endParaRPr lang="fr-FR"/>
                </a:p>
              </p:txBody>
            </p:sp>
            <p:sp>
              <p:nvSpPr>
                <p:cNvPr id="636" name="Line 811"/>
                <p:cNvSpPr>
                  <a:spLocks noChangeShapeType="1"/>
                </p:cNvSpPr>
                <p:nvPr/>
              </p:nvSpPr>
              <p:spPr bwMode="auto">
                <a:xfrm>
                  <a:off x="3513" y="2315"/>
                  <a:ext cx="13" cy="1"/>
                </a:xfrm>
                <a:prstGeom prst="line">
                  <a:avLst/>
                </a:prstGeom>
                <a:noFill/>
                <a:ln w="11113">
                  <a:solidFill>
                    <a:srgbClr val="000000"/>
                  </a:solidFill>
                  <a:round/>
                  <a:headEnd/>
                  <a:tailEnd/>
                </a:ln>
              </p:spPr>
              <p:txBody>
                <a:bodyPr/>
                <a:lstStyle/>
                <a:p>
                  <a:endParaRPr lang="fr-FR"/>
                </a:p>
              </p:txBody>
            </p:sp>
            <p:sp>
              <p:nvSpPr>
                <p:cNvPr id="637" name="Freeform 812"/>
                <p:cNvSpPr>
                  <a:spLocks/>
                </p:cNvSpPr>
                <p:nvPr/>
              </p:nvSpPr>
              <p:spPr bwMode="auto">
                <a:xfrm>
                  <a:off x="3601" y="2262"/>
                  <a:ext cx="6" cy="6"/>
                </a:xfrm>
                <a:custGeom>
                  <a:avLst/>
                  <a:gdLst/>
                  <a:ahLst/>
                  <a:cxnLst>
                    <a:cxn ang="0">
                      <a:pos x="3" y="6"/>
                    </a:cxn>
                    <a:cxn ang="0">
                      <a:pos x="0" y="6"/>
                    </a:cxn>
                    <a:cxn ang="0">
                      <a:pos x="0" y="3"/>
                    </a:cxn>
                    <a:cxn ang="0">
                      <a:pos x="0" y="0"/>
                    </a:cxn>
                    <a:cxn ang="0">
                      <a:pos x="3" y="0"/>
                    </a:cxn>
                    <a:cxn ang="0">
                      <a:pos x="6" y="0"/>
                    </a:cxn>
                    <a:cxn ang="0">
                      <a:pos x="6" y="3"/>
                    </a:cxn>
                    <a:cxn ang="0">
                      <a:pos x="6" y="6"/>
                    </a:cxn>
                    <a:cxn ang="0">
                      <a:pos x="3" y="6"/>
                    </a:cxn>
                  </a:cxnLst>
                  <a:rect l="0" t="0" r="r" b="b"/>
                  <a:pathLst>
                    <a:path w="6" h="6">
                      <a:moveTo>
                        <a:pt x="3" y="6"/>
                      </a:moveTo>
                      <a:lnTo>
                        <a:pt x="0" y="6"/>
                      </a:lnTo>
                      <a:lnTo>
                        <a:pt x="0" y="3"/>
                      </a:lnTo>
                      <a:lnTo>
                        <a:pt x="0" y="0"/>
                      </a:lnTo>
                      <a:lnTo>
                        <a:pt x="3" y="0"/>
                      </a:lnTo>
                      <a:lnTo>
                        <a:pt x="6" y="0"/>
                      </a:lnTo>
                      <a:lnTo>
                        <a:pt x="6" y="3"/>
                      </a:lnTo>
                      <a:lnTo>
                        <a:pt x="6" y="6"/>
                      </a:lnTo>
                      <a:lnTo>
                        <a:pt x="3" y="6"/>
                      </a:lnTo>
                      <a:close/>
                    </a:path>
                  </a:pathLst>
                </a:custGeom>
                <a:solidFill>
                  <a:srgbClr val="000000"/>
                </a:solidFill>
                <a:ln w="9525">
                  <a:noFill/>
                  <a:round/>
                  <a:headEnd/>
                  <a:tailEnd/>
                </a:ln>
              </p:spPr>
              <p:txBody>
                <a:bodyPr/>
                <a:lstStyle/>
                <a:p>
                  <a:endParaRPr lang="fr-FR"/>
                </a:p>
              </p:txBody>
            </p:sp>
            <p:sp>
              <p:nvSpPr>
                <p:cNvPr id="638" name="Freeform 813"/>
                <p:cNvSpPr>
                  <a:spLocks/>
                </p:cNvSpPr>
                <p:nvPr/>
              </p:nvSpPr>
              <p:spPr bwMode="auto">
                <a:xfrm>
                  <a:off x="3601" y="2262"/>
                  <a:ext cx="6" cy="6"/>
                </a:xfrm>
                <a:custGeom>
                  <a:avLst/>
                  <a:gdLst/>
                  <a:ahLst/>
                  <a:cxnLst>
                    <a:cxn ang="0">
                      <a:pos x="3" y="6"/>
                    </a:cxn>
                    <a:cxn ang="0">
                      <a:pos x="0" y="6"/>
                    </a:cxn>
                    <a:cxn ang="0">
                      <a:pos x="0" y="3"/>
                    </a:cxn>
                    <a:cxn ang="0">
                      <a:pos x="0" y="0"/>
                    </a:cxn>
                    <a:cxn ang="0">
                      <a:pos x="3" y="0"/>
                    </a:cxn>
                    <a:cxn ang="0">
                      <a:pos x="6" y="0"/>
                    </a:cxn>
                    <a:cxn ang="0">
                      <a:pos x="6" y="3"/>
                    </a:cxn>
                    <a:cxn ang="0">
                      <a:pos x="6" y="6"/>
                    </a:cxn>
                    <a:cxn ang="0">
                      <a:pos x="3" y="6"/>
                    </a:cxn>
                  </a:cxnLst>
                  <a:rect l="0" t="0" r="r" b="b"/>
                  <a:pathLst>
                    <a:path w="6" h="6">
                      <a:moveTo>
                        <a:pt x="3" y="6"/>
                      </a:moveTo>
                      <a:lnTo>
                        <a:pt x="0" y="6"/>
                      </a:lnTo>
                      <a:lnTo>
                        <a:pt x="0" y="3"/>
                      </a:lnTo>
                      <a:lnTo>
                        <a:pt x="0" y="0"/>
                      </a:lnTo>
                      <a:lnTo>
                        <a:pt x="3" y="0"/>
                      </a:lnTo>
                      <a:lnTo>
                        <a:pt x="6" y="0"/>
                      </a:lnTo>
                      <a:lnTo>
                        <a:pt x="6" y="3"/>
                      </a:lnTo>
                      <a:lnTo>
                        <a:pt x="6" y="6"/>
                      </a:lnTo>
                      <a:lnTo>
                        <a:pt x="3" y="6"/>
                      </a:lnTo>
                    </a:path>
                  </a:pathLst>
                </a:custGeom>
                <a:noFill/>
                <a:ln w="4763">
                  <a:solidFill>
                    <a:srgbClr val="000000"/>
                  </a:solidFill>
                  <a:prstDash val="solid"/>
                  <a:round/>
                  <a:headEnd/>
                  <a:tailEnd/>
                </a:ln>
              </p:spPr>
              <p:txBody>
                <a:bodyPr/>
                <a:lstStyle/>
                <a:p>
                  <a:endParaRPr lang="fr-FR"/>
                </a:p>
              </p:txBody>
            </p:sp>
            <p:sp>
              <p:nvSpPr>
                <p:cNvPr id="639" name="Line 814"/>
                <p:cNvSpPr>
                  <a:spLocks noChangeShapeType="1"/>
                </p:cNvSpPr>
                <p:nvPr/>
              </p:nvSpPr>
              <p:spPr bwMode="auto">
                <a:xfrm flipV="1">
                  <a:off x="3614" y="2252"/>
                  <a:ext cx="3" cy="10"/>
                </a:xfrm>
                <a:prstGeom prst="line">
                  <a:avLst/>
                </a:prstGeom>
                <a:noFill/>
                <a:ln w="11113">
                  <a:solidFill>
                    <a:srgbClr val="000000"/>
                  </a:solidFill>
                  <a:round/>
                  <a:headEnd/>
                  <a:tailEnd/>
                </a:ln>
              </p:spPr>
              <p:txBody>
                <a:bodyPr/>
                <a:lstStyle/>
                <a:p>
                  <a:endParaRPr lang="fr-FR"/>
                </a:p>
              </p:txBody>
            </p:sp>
            <p:sp>
              <p:nvSpPr>
                <p:cNvPr id="640" name="Line 815"/>
                <p:cNvSpPr>
                  <a:spLocks noChangeShapeType="1"/>
                </p:cNvSpPr>
                <p:nvPr/>
              </p:nvSpPr>
              <p:spPr bwMode="auto">
                <a:xfrm>
                  <a:off x="3620" y="2252"/>
                  <a:ext cx="10" cy="3"/>
                </a:xfrm>
                <a:prstGeom prst="line">
                  <a:avLst/>
                </a:prstGeom>
                <a:noFill/>
                <a:ln w="11113">
                  <a:solidFill>
                    <a:srgbClr val="000000"/>
                  </a:solidFill>
                  <a:round/>
                  <a:headEnd/>
                  <a:tailEnd/>
                </a:ln>
              </p:spPr>
              <p:txBody>
                <a:bodyPr/>
                <a:lstStyle/>
                <a:p>
                  <a:endParaRPr lang="fr-FR"/>
                </a:p>
              </p:txBody>
            </p:sp>
            <p:sp>
              <p:nvSpPr>
                <p:cNvPr id="641" name="Line 816"/>
                <p:cNvSpPr>
                  <a:spLocks noChangeShapeType="1"/>
                </p:cNvSpPr>
                <p:nvPr/>
              </p:nvSpPr>
              <p:spPr bwMode="auto">
                <a:xfrm flipV="1">
                  <a:off x="3634" y="2242"/>
                  <a:ext cx="6" cy="10"/>
                </a:xfrm>
                <a:prstGeom prst="line">
                  <a:avLst/>
                </a:prstGeom>
                <a:noFill/>
                <a:ln w="11113">
                  <a:solidFill>
                    <a:srgbClr val="000000"/>
                  </a:solidFill>
                  <a:round/>
                  <a:headEnd/>
                  <a:tailEnd/>
                </a:ln>
              </p:spPr>
              <p:txBody>
                <a:bodyPr/>
                <a:lstStyle/>
                <a:p>
                  <a:endParaRPr lang="fr-FR"/>
                </a:p>
              </p:txBody>
            </p:sp>
            <p:sp>
              <p:nvSpPr>
                <p:cNvPr id="642" name="Line 817"/>
                <p:cNvSpPr>
                  <a:spLocks noChangeShapeType="1"/>
                </p:cNvSpPr>
                <p:nvPr/>
              </p:nvSpPr>
              <p:spPr bwMode="auto">
                <a:xfrm>
                  <a:off x="3640" y="2242"/>
                  <a:ext cx="13" cy="1"/>
                </a:xfrm>
                <a:prstGeom prst="line">
                  <a:avLst/>
                </a:prstGeom>
                <a:noFill/>
                <a:ln w="11113">
                  <a:solidFill>
                    <a:srgbClr val="000000"/>
                  </a:solidFill>
                  <a:round/>
                  <a:headEnd/>
                  <a:tailEnd/>
                </a:ln>
              </p:spPr>
              <p:txBody>
                <a:bodyPr/>
                <a:lstStyle/>
                <a:p>
                  <a:endParaRPr lang="fr-FR"/>
                </a:p>
              </p:txBody>
            </p:sp>
            <p:sp>
              <p:nvSpPr>
                <p:cNvPr id="643" name="Line 818"/>
                <p:cNvSpPr>
                  <a:spLocks noChangeShapeType="1"/>
                </p:cNvSpPr>
                <p:nvPr/>
              </p:nvSpPr>
              <p:spPr bwMode="auto">
                <a:xfrm flipV="1">
                  <a:off x="3656" y="2229"/>
                  <a:ext cx="7" cy="13"/>
                </a:xfrm>
                <a:prstGeom prst="line">
                  <a:avLst/>
                </a:prstGeom>
                <a:noFill/>
                <a:ln w="11113">
                  <a:solidFill>
                    <a:srgbClr val="000000"/>
                  </a:solidFill>
                  <a:round/>
                  <a:headEnd/>
                  <a:tailEnd/>
                </a:ln>
              </p:spPr>
              <p:txBody>
                <a:bodyPr/>
                <a:lstStyle/>
                <a:p>
                  <a:endParaRPr lang="fr-FR"/>
                </a:p>
              </p:txBody>
            </p:sp>
            <p:sp>
              <p:nvSpPr>
                <p:cNvPr id="644" name="Line 819"/>
                <p:cNvSpPr>
                  <a:spLocks noChangeShapeType="1"/>
                </p:cNvSpPr>
                <p:nvPr/>
              </p:nvSpPr>
              <p:spPr bwMode="auto">
                <a:xfrm>
                  <a:off x="3663" y="2229"/>
                  <a:ext cx="13" cy="3"/>
                </a:xfrm>
                <a:prstGeom prst="line">
                  <a:avLst/>
                </a:prstGeom>
                <a:noFill/>
                <a:ln w="11113">
                  <a:solidFill>
                    <a:srgbClr val="000000"/>
                  </a:solidFill>
                  <a:round/>
                  <a:headEnd/>
                  <a:tailEnd/>
                </a:ln>
              </p:spPr>
              <p:txBody>
                <a:bodyPr/>
                <a:lstStyle/>
                <a:p>
                  <a:endParaRPr lang="fr-FR"/>
                </a:p>
              </p:txBody>
            </p:sp>
            <p:sp>
              <p:nvSpPr>
                <p:cNvPr id="645" name="Freeform 820"/>
                <p:cNvSpPr>
                  <a:spLocks/>
                </p:cNvSpPr>
                <p:nvPr/>
              </p:nvSpPr>
              <p:spPr bwMode="auto">
                <a:xfrm>
                  <a:off x="3571" y="2265"/>
                  <a:ext cx="7" cy="7"/>
                </a:xfrm>
                <a:custGeom>
                  <a:avLst/>
                  <a:gdLst/>
                  <a:ahLst/>
                  <a:cxnLst>
                    <a:cxn ang="0">
                      <a:pos x="4" y="0"/>
                    </a:cxn>
                    <a:cxn ang="0">
                      <a:pos x="7" y="0"/>
                    </a:cxn>
                    <a:cxn ang="0">
                      <a:pos x="7" y="3"/>
                    </a:cxn>
                    <a:cxn ang="0">
                      <a:pos x="7" y="7"/>
                    </a:cxn>
                    <a:cxn ang="0">
                      <a:pos x="4" y="7"/>
                    </a:cxn>
                    <a:cxn ang="0">
                      <a:pos x="4" y="3"/>
                    </a:cxn>
                    <a:cxn ang="0">
                      <a:pos x="0" y="3"/>
                    </a:cxn>
                    <a:cxn ang="0">
                      <a:pos x="4" y="0"/>
                    </a:cxn>
                  </a:cxnLst>
                  <a:rect l="0" t="0" r="r" b="b"/>
                  <a:pathLst>
                    <a:path w="7" h="7">
                      <a:moveTo>
                        <a:pt x="4" y="0"/>
                      </a:moveTo>
                      <a:lnTo>
                        <a:pt x="7" y="0"/>
                      </a:lnTo>
                      <a:lnTo>
                        <a:pt x="7" y="3"/>
                      </a:lnTo>
                      <a:lnTo>
                        <a:pt x="7" y="7"/>
                      </a:lnTo>
                      <a:lnTo>
                        <a:pt x="4" y="7"/>
                      </a:lnTo>
                      <a:lnTo>
                        <a:pt x="4" y="3"/>
                      </a:lnTo>
                      <a:lnTo>
                        <a:pt x="0" y="3"/>
                      </a:lnTo>
                      <a:lnTo>
                        <a:pt x="4" y="0"/>
                      </a:lnTo>
                      <a:close/>
                    </a:path>
                  </a:pathLst>
                </a:custGeom>
                <a:solidFill>
                  <a:srgbClr val="000000"/>
                </a:solidFill>
                <a:ln w="9525">
                  <a:noFill/>
                  <a:round/>
                  <a:headEnd/>
                  <a:tailEnd/>
                </a:ln>
              </p:spPr>
              <p:txBody>
                <a:bodyPr/>
                <a:lstStyle/>
                <a:p>
                  <a:endParaRPr lang="fr-FR"/>
                </a:p>
              </p:txBody>
            </p:sp>
            <p:sp>
              <p:nvSpPr>
                <p:cNvPr id="646" name="Freeform 821"/>
                <p:cNvSpPr>
                  <a:spLocks/>
                </p:cNvSpPr>
                <p:nvPr/>
              </p:nvSpPr>
              <p:spPr bwMode="auto">
                <a:xfrm>
                  <a:off x="3571" y="2265"/>
                  <a:ext cx="7" cy="7"/>
                </a:xfrm>
                <a:custGeom>
                  <a:avLst/>
                  <a:gdLst/>
                  <a:ahLst/>
                  <a:cxnLst>
                    <a:cxn ang="0">
                      <a:pos x="4" y="0"/>
                    </a:cxn>
                    <a:cxn ang="0">
                      <a:pos x="7" y="0"/>
                    </a:cxn>
                    <a:cxn ang="0">
                      <a:pos x="7" y="3"/>
                    </a:cxn>
                    <a:cxn ang="0">
                      <a:pos x="7" y="7"/>
                    </a:cxn>
                    <a:cxn ang="0">
                      <a:pos x="4" y="7"/>
                    </a:cxn>
                    <a:cxn ang="0">
                      <a:pos x="4" y="3"/>
                    </a:cxn>
                    <a:cxn ang="0">
                      <a:pos x="0" y="3"/>
                    </a:cxn>
                    <a:cxn ang="0">
                      <a:pos x="4" y="0"/>
                    </a:cxn>
                  </a:cxnLst>
                  <a:rect l="0" t="0" r="r" b="b"/>
                  <a:pathLst>
                    <a:path w="7" h="7">
                      <a:moveTo>
                        <a:pt x="4" y="0"/>
                      </a:moveTo>
                      <a:lnTo>
                        <a:pt x="7" y="0"/>
                      </a:lnTo>
                      <a:lnTo>
                        <a:pt x="7" y="3"/>
                      </a:lnTo>
                      <a:lnTo>
                        <a:pt x="7" y="7"/>
                      </a:lnTo>
                      <a:lnTo>
                        <a:pt x="4" y="7"/>
                      </a:lnTo>
                      <a:lnTo>
                        <a:pt x="4" y="3"/>
                      </a:lnTo>
                      <a:lnTo>
                        <a:pt x="0" y="3"/>
                      </a:lnTo>
                      <a:lnTo>
                        <a:pt x="4" y="0"/>
                      </a:lnTo>
                    </a:path>
                  </a:pathLst>
                </a:custGeom>
                <a:noFill/>
                <a:ln w="4763">
                  <a:solidFill>
                    <a:srgbClr val="000000"/>
                  </a:solidFill>
                  <a:prstDash val="solid"/>
                  <a:round/>
                  <a:headEnd/>
                  <a:tailEnd/>
                </a:ln>
              </p:spPr>
              <p:txBody>
                <a:bodyPr/>
                <a:lstStyle/>
                <a:p>
                  <a:endParaRPr lang="fr-FR"/>
                </a:p>
              </p:txBody>
            </p:sp>
            <p:sp>
              <p:nvSpPr>
                <p:cNvPr id="647" name="Line 822"/>
                <p:cNvSpPr>
                  <a:spLocks noChangeShapeType="1"/>
                </p:cNvSpPr>
                <p:nvPr/>
              </p:nvSpPr>
              <p:spPr bwMode="auto">
                <a:xfrm flipV="1">
                  <a:off x="3562" y="2272"/>
                  <a:ext cx="13" cy="6"/>
                </a:xfrm>
                <a:prstGeom prst="line">
                  <a:avLst/>
                </a:prstGeom>
                <a:noFill/>
                <a:ln w="11113">
                  <a:solidFill>
                    <a:srgbClr val="000000"/>
                  </a:solidFill>
                  <a:round/>
                  <a:headEnd/>
                  <a:tailEnd/>
                </a:ln>
              </p:spPr>
              <p:txBody>
                <a:bodyPr/>
                <a:lstStyle/>
                <a:p>
                  <a:endParaRPr lang="fr-FR"/>
                </a:p>
              </p:txBody>
            </p:sp>
            <p:sp>
              <p:nvSpPr>
                <p:cNvPr id="648" name="Line 823"/>
                <p:cNvSpPr>
                  <a:spLocks noChangeShapeType="1"/>
                </p:cNvSpPr>
                <p:nvPr/>
              </p:nvSpPr>
              <p:spPr bwMode="auto">
                <a:xfrm>
                  <a:off x="3552" y="2272"/>
                  <a:ext cx="10" cy="6"/>
                </a:xfrm>
                <a:prstGeom prst="line">
                  <a:avLst/>
                </a:prstGeom>
                <a:noFill/>
                <a:ln w="11113">
                  <a:solidFill>
                    <a:srgbClr val="000000"/>
                  </a:solidFill>
                  <a:round/>
                  <a:headEnd/>
                  <a:tailEnd/>
                </a:ln>
              </p:spPr>
              <p:txBody>
                <a:bodyPr/>
                <a:lstStyle/>
                <a:p>
                  <a:endParaRPr lang="fr-FR"/>
                </a:p>
              </p:txBody>
            </p:sp>
            <p:sp>
              <p:nvSpPr>
                <p:cNvPr id="649" name="Line 824"/>
                <p:cNvSpPr>
                  <a:spLocks noChangeShapeType="1"/>
                </p:cNvSpPr>
                <p:nvPr/>
              </p:nvSpPr>
              <p:spPr bwMode="auto">
                <a:xfrm flipV="1">
                  <a:off x="3539" y="2272"/>
                  <a:ext cx="10" cy="6"/>
                </a:xfrm>
                <a:prstGeom prst="line">
                  <a:avLst/>
                </a:prstGeom>
                <a:noFill/>
                <a:ln w="11113">
                  <a:solidFill>
                    <a:srgbClr val="000000"/>
                  </a:solidFill>
                  <a:round/>
                  <a:headEnd/>
                  <a:tailEnd/>
                </a:ln>
              </p:spPr>
              <p:txBody>
                <a:bodyPr/>
                <a:lstStyle/>
                <a:p>
                  <a:endParaRPr lang="fr-FR"/>
                </a:p>
              </p:txBody>
            </p:sp>
            <p:sp>
              <p:nvSpPr>
                <p:cNvPr id="650" name="Line 825"/>
                <p:cNvSpPr>
                  <a:spLocks noChangeShapeType="1"/>
                </p:cNvSpPr>
                <p:nvPr/>
              </p:nvSpPr>
              <p:spPr bwMode="auto">
                <a:xfrm>
                  <a:off x="3529" y="2272"/>
                  <a:ext cx="10" cy="3"/>
                </a:xfrm>
                <a:prstGeom prst="line">
                  <a:avLst/>
                </a:prstGeom>
                <a:noFill/>
                <a:ln w="11113">
                  <a:solidFill>
                    <a:srgbClr val="000000"/>
                  </a:solidFill>
                  <a:round/>
                  <a:headEnd/>
                  <a:tailEnd/>
                </a:ln>
              </p:spPr>
              <p:txBody>
                <a:bodyPr/>
                <a:lstStyle/>
                <a:p>
                  <a:endParaRPr lang="fr-FR"/>
                </a:p>
              </p:txBody>
            </p:sp>
            <p:sp>
              <p:nvSpPr>
                <p:cNvPr id="651" name="Line 826"/>
                <p:cNvSpPr>
                  <a:spLocks noChangeShapeType="1"/>
                </p:cNvSpPr>
                <p:nvPr/>
              </p:nvSpPr>
              <p:spPr bwMode="auto">
                <a:xfrm flipV="1">
                  <a:off x="3513" y="2268"/>
                  <a:ext cx="13" cy="7"/>
                </a:xfrm>
                <a:prstGeom prst="line">
                  <a:avLst/>
                </a:prstGeom>
                <a:noFill/>
                <a:ln w="11113">
                  <a:solidFill>
                    <a:srgbClr val="000000"/>
                  </a:solidFill>
                  <a:round/>
                  <a:headEnd/>
                  <a:tailEnd/>
                </a:ln>
              </p:spPr>
              <p:txBody>
                <a:bodyPr/>
                <a:lstStyle/>
                <a:p>
                  <a:endParaRPr lang="fr-FR"/>
                </a:p>
              </p:txBody>
            </p:sp>
            <p:sp>
              <p:nvSpPr>
                <p:cNvPr id="652" name="Line 827"/>
                <p:cNvSpPr>
                  <a:spLocks noChangeShapeType="1"/>
                </p:cNvSpPr>
                <p:nvPr/>
              </p:nvSpPr>
              <p:spPr bwMode="auto">
                <a:xfrm>
                  <a:off x="3503" y="2268"/>
                  <a:ext cx="10" cy="7"/>
                </a:xfrm>
                <a:prstGeom prst="line">
                  <a:avLst/>
                </a:prstGeom>
                <a:noFill/>
                <a:ln w="11113">
                  <a:solidFill>
                    <a:srgbClr val="000000"/>
                  </a:solidFill>
                  <a:round/>
                  <a:headEnd/>
                  <a:tailEnd/>
                </a:ln>
              </p:spPr>
              <p:txBody>
                <a:bodyPr/>
                <a:lstStyle/>
                <a:p>
                  <a:endParaRPr lang="fr-FR"/>
                </a:p>
              </p:txBody>
            </p:sp>
            <p:sp>
              <p:nvSpPr>
                <p:cNvPr id="653" name="Oval 828"/>
                <p:cNvSpPr>
                  <a:spLocks noChangeArrowheads="1"/>
                </p:cNvSpPr>
                <p:nvPr/>
              </p:nvSpPr>
              <p:spPr bwMode="auto">
                <a:xfrm>
                  <a:off x="3588" y="2249"/>
                  <a:ext cx="10" cy="10"/>
                </a:xfrm>
                <a:prstGeom prst="ellipse">
                  <a:avLst/>
                </a:prstGeom>
                <a:solidFill>
                  <a:srgbClr val="000000"/>
                </a:solidFill>
                <a:ln w="9525">
                  <a:noFill/>
                  <a:round/>
                  <a:headEnd/>
                  <a:tailEnd/>
                </a:ln>
              </p:spPr>
              <p:txBody>
                <a:bodyPr/>
                <a:lstStyle/>
                <a:p>
                  <a:endParaRPr lang="fr-FR"/>
                </a:p>
              </p:txBody>
            </p:sp>
            <p:sp>
              <p:nvSpPr>
                <p:cNvPr id="654" name="Oval 829"/>
                <p:cNvSpPr>
                  <a:spLocks noChangeArrowheads="1"/>
                </p:cNvSpPr>
                <p:nvPr/>
              </p:nvSpPr>
              <p:spPr bwMode="auto">
                <a:xfrm>
                  <a:off x="3588" y="2249"/>
                  <a:ext cx="10" cy="10"/>
                </a:xfrm>
                <a:prstGeom prst="ellipse">
                  <a:avLst/>
                </a:prstGeom>
                <a:noFill/>
                <a:ln w="4763">
                  <a:solidFill>
                    <a:srgbClr val="000000"/>
                  </a:solidFill>
                  <a:round/>
                  <a:headEnd/>
                  <a:tailEnd/>
                </a:ln>
              </p:spPr>
              <p:txBody>
                <a:bodyPr/>
                <a:lstStyle/>
                <a:p>
                  <a:endParaRPr lang="fr-FR"/>
                </a:p>
              </p:txBody>
            </p:sp>
            <p:sp>
              <p:nvSpPr>
                <p:cNvPr id="655" name="Line 830"/>
                <p:cNvSpPr>
                  <a:spLocks noChangeShapeType="1"/>
                </p:cNvSpPr>
                <p:nvPr/>
              </p:nvSpPr>
              <p:spPr bwMode="auto">
                <a:xfrm>
                  <a:off x="3588" y="2242"/>
                  <a:ext cx="6" cy="10"/>
                </a:xfrm>
                <a:prstGeom prst="line">
                  <a:avLst/>
                </a:prstGeom>
                <a:noFill/>
                <a:ln w="11113">
                  <a:solidFill>
                    <a:srgbClr val="000000"/>
                  </a:solidFill>
                  <a:round/>
                  <a:headEnd/>
                  <a:tailEnd/>
                </a:ln>
              </p:spPr>
              <p:txBody>
                <a:bodyPr/>
                <a:lstStyle/>
                <a:p>
                  <a:endParaRPr lang="fr-FR"/>
                </a:p>
              </p:txBody>
            </p:sp>
            <p:sp>
              <p:nvSpPr>
                <p:cNvPr id="656" name="Line 831"/>
                <p:cNvSpPr>
                  <a:spLocks noChangeShapeType="1"/>
                </p:cNvSpPr>
                <p:nvPr/>
              </p:nvSpPr>
              <p:spPr bwMode="auto">
                <a:xfrm flipV="1">
                  <a:off x="3588" y="2229"/>
                  <a:ext cx="6" cy="13"/>
                </a:xfrm>
                <a:prstGeom prst="line">
                  <a:avLst/>
                </a:prstGeom>
                <a:noFill/>
                <a:ln w="11113">
                  <a:solidFill>
                    <a:srgbClr val="000000"/>
                  </a:solidFill>
                  <a:round/>
                  <a:headEnd/>
                  <a:tailEnd/>
                </a:ln>
              </p:spPr>
              <p:txBody>
                <a:bodyPr/>
                <a:lstStyle/>
                <a:p>
                  <a:endParaRPr lang="fr-FR"/>
                </a:p>
              </p:txBody>
            </p:sp>
            <p:sp>
              <p:nvSpPr>
                <p:cNvPr id="657" name="Line 832"/>
                <p:cNvSpPr>
                  <a:spLocks noChangeShapeType="1"/>
                </p:cNvSpPr>
                <p:nvPr/>
              </p:nvSpPr>
              <p:spPr bwMode="auto">
                <a:xfrm>
                  <a:off x="3591" y="2216"/>
                  <a:ext cx="3" cy="13"/>
                </a:xfrm>
                <a:prstGeom prst="line">
                  <a:avLst/>
                </a:prstGeom>
                <a:noFill/>
                <a:ln w="11113">
                  <a:solidFill>
                    <a:srgbClr val="000000"/>
                  </a:solidFill>
                  <a:round/>
                  <a:headEnd/>
                  <a:tailEnd/>
                </a:ln>
              </p:spPr>
              <p:txBody>
                <a:bodyPr/>
                <a:lstStyle/>
                <a:p>
                  <a:endParaRPr lang="fr-FR"/>
                </a:p>
              </p:txBody>
            </p:sp>
            <p:sp>
              <p:nvSpPr>
                <p:cNvPr id="658" name="Line 833"/>
                <p:cNvSpPr>
                  <a:spLocks noChangeShapeType="1"/>
                </p:cNvSpPr>
                <p:nvPr/>
              </p:nvSpPr>
              <p:spPr bwMode="auto">
                <a:xfrm flipV="1">
                  <a:off x="3591" y="2206"/>
                  <a:ext cx="7" cy="10"/>
                </a:xfrm>
                <a:prstGeom prst="line">
                  <a:avLst/>
                </a:prstGeom>
                <a:noFill/>
                <a:ln w="11113">
                  <a:solidFill>
                    <a:srgbClr val="000000"/>
                  </a:solidFill>
                  <a:round/>
                  <a:headEnd/>
                  <a:tailEnd/>
                </a:ln>
              </p:spPr>
              <p:txBody>
                <a:bodyPr/>
                <a:lstStyle/>
                <a:p>
                  <a:endParaRPr lang="fr-FR"/>
                </a:p>
              </p:txBody>
            </p:sp>
            <p:sp>
              <p:nvSpPr>
                <p:cNvPr id="659" name="Line 834"/>
                <p:cNvSpPr>
                  <a:spLocks noChangeShapeType="1"/>
                </p:cNvSpPr>
                <p:nvPr/>
              </p:nvSpPr>
              <p:spPr bwMode="auto">
                <a:xfrm>
                  <a:off x="3591" y="2189"/>
                  <a:ext cx="7" cy="14"/>
                </a:xfrm>
                <a:prstGeom prst="line">
                  <a:avLst/>
                </a:prstGeom>
                <a:noFill/>
                <a:ln w="11113">
                  <a:solidFill>
                    <a:srgbClr val="000000"/>
                  </a:solidFill>
                  <a:round/>
                  <a:headEnd/>
                  <a:tailEnd/>
                </a:ln>
              </p:spPr>
              <p:txBody>
                <a:bodyPr/>
                <a:lstStyle/>
                <a:p>
                  <a:endParaRPr lang="fr-FR"/>
                </a:p>
              </p:txBody>
            </p:sp>
            <p:sp>
              <p:nvSpPr>
                <p:cNvPr id="660" name="Line 835"/>
                <p:cNvSpPr>
                  <a:spLocks noChangeShapeType="1"/>
                </p:cNvSpPr>
                <p:nvPr/>
              </p:nvSpPr>
              <p:spPr bwMode="auto">
                <a:xfrm flipV="1">
                  <a:off x="3591" y="2179"/>
                  <a:ext cx="7" cy="10"/>
                </a:xfrm>
                <a:prstGeom prst="line">
                  <a:avLst/>
                </a:prstGeom>
                <a:noFill/>
                <a:ln w="11113">
                  <a:solidFill>
                    <a:srgbClr val="000000"/>
                  </a:solidFill>
                  <a:round/>
                  <a:headEnd/>
                  <a:tailEnd/>
                </a:ln>
              </p:spPr>
              <p:txBody>
                <a:bodyPr/>
                <a:lstStyle/>
                <a:p>
                  <a:endParaRPr lang="fr-FR"/>
                </a:p>
              </p:txBody>
            </p:sp>
            <p:sp>
              <p:nvSpPr>
                <p:cNvPr id="661" name="Freeform 836"/>
                <p:cNvSpPr>
                  <a:spLocks/>
                </p:cNvSpPr>
                <p:nvPr/>
              </p:nvSpPr>
              <p:spPr bwMode="auto">
                <a:xfrm>
                  <a:off x="3594" y="2278"/>
                  <a:ext cx="7" cy="7"/>
                </a:xfrm>
                <a:custGeom>
                  <a:avLst/>
                  <a:gdLst/>
                  <a:ahLst/>
                  <a:cxnLst>
                    <a:cxn ang="0">
                      <a:pos x="0" y="7"/>
                    </a:cxn>
                    <a:cxn ang="0">
                      <a:pos x="0" y="4"/>
                    </a:cxn>
                    <a:cxn ang="0">
                      <a:pos x="0" y="0"/>
                    </a:cxn>
                    <a:cxn ang="0">
                      <a:pos x="4" y="0"/>
                    </a:cxn>
                    <a:cxn ang="0">
                      <a:pos x="7" y="0"/>
                    </a:cxn>
                    <a:cxn ang="0">
                      <a:pos x="7" y="4"/>
                    </a:cxn>
                    <a:cxn ang="0">
                      <a:pos x="7" y="7"/>
                    </a:cxn>
                    <a:cxn ang="0">
                      <a:pos x="4" y="7"/>
                    </a:cxn>
                    <a:cxn ang="0">
                      <a:pos x="0" y="7"/>
                    </a:cxn>
                  </a:cxnLst>
                  <a:rect l="0" t="0" r="r" b="b"/>
                  <a:pathLst>
                    <a:path w="7" h="7">
                      <a:moveTo>
                        <a:pt x="0" y="7"/>
                      </a:moveTo>
                      <a:lnTo>
                        <a:pt x="0" y="4"/>
                      </a:lnTo>
                      <a:lnTo>
                        <a:pt x="0" y="0"/>
                      </a:lnTo>
                      <a:lnTo>
                        <a:pt x="4" y="0"/>
                      </a:lnTo>
                      <a:lnTo>
                        <a:pt x="7" y="0"/>
                      </a:lnTo>
                      <a:lnTo>
                        <a:pt x="7" y="4"/>
                      </a:lnTo>
                      <a:lnTo>
                        <a:pt x="7" y="7"/>
                      </a:lnTo>
                      <a:lnTo>
                        <a:pt x="4" y="7"/>
                      </a:lnTo>
                      <a:lnTo>
                        <a:pt x="0" y="7"/>
                      </a:lnTo>
                      <a:close/>
                    </a:path>
                  </a:pathLst>
                </a:custGeom>
                <a:solidFill>
                  <a:srgbClr val="000000"/>
                </a:solidFill>
                <a:ln w="9525">
                  <a:noFill/>
                  <a:round/>
                  <a:headEnd/>
                  <a:tailEnd/>
                </a:ln>
              </p:spPr>
              <p:txBody>
                <a:bodyPr/>
                <a:lstStyle/>
                <a:p>
                  <a:endParaRPr lang="fr-FR"/>
                </a:p>
              </p:txBody>
            </p:sp>
            <p:sp>
              <p:nvSpPr>
                <p:cNvPr id="662" name="Freeform 837"/>
                <p:cNvSpPr>
                  <a:spLocks/>
                </p:cNvSpPr>
                <p:nvPr/>
              </p:nvSpPr>
              <p:spPr bwMode="auto">
                <a:xfrm>
                  <a:off x="3594" y="2278"/>
                  <a:ext cx="7" cy="7"/>
                </a:xfrm>
                <a:custGeom>
                  <a:avLst/>
                  <a:gdLst/>
                  <a:ahLst/>
                  <a:cxnLst>
                    <a:cxn ang="0">
                      <a:pos x="0" y="7"/>
                    </a:cxn>
                    <a:cxn ang="0">
                      <a:pos x="0" y="4"/>
                    </a:cxn>
                    <a:cxn ang="0">
                      <a:pos x="0" y="0"/>
                    </a:cxn>
                    <a:cxn ang="0">
                      <a:pos x="4" y="0"/>
                    </a:cxn>
                    <a:cxn ang="0">
                      <a:pos x="7" y="0"/>
                    </a:cxn>
                    <a:cxn ang="0">
                      <a:pos x="7" y="4"/>
                    </a:cxn>
                    <a:cxn ang="0">
                      <a:pos x="7" y="7"/>
                    </a:cxn>
                    <a:cxn ang="0">
                      <a:pos x="4" y="7"/>
                    </a:cxn>
                    <a:cxn ang="0">
                      <a:pos x="0" y="7"/>
                    </a:cxn>
                  </a:cxnLst>
                  <a:rect l="0" t="0" r="r" b="b"/>
                  <a:pathLst>
                    <a:path w="7" h="7">
                      <a:moveTo>
                        <a:pt x="0" y="7"/>
                      </a:moveTo>
                      <a:lnTo>
                        <a:pt x="0" y="4"/>
                      </a:lnTo>
                      <a:lnTo>
                        <a:pt x="0" y="0"/>
                      </a:lnTo>
                      <a:lnTo>
                        <a:pt x="4" y="0"/>
                      </a:lnTo>
                      <a:lnTo>
                        <a:pt x="7" y="0"/>
                      </a:lnTo>
                      <a:lnTo>
                        <a:pt x="7" y="4"/>
                      </a:lnTo>
                      <a:lnTo>
                        <a:pt x="7" y="7"/>
                      </a:lnTo>
                      <a:lnTo>
                        <a:pt x="4" y="7"/>
                      </a:lnTo>
                      <a:lnTo>
                        <a:pt x="0" y="7"/>
                      </a:lnTo>
                    </a:path>
                  </a:pathLst>
                </a:custGeom>
                <a:noFill/>
                <a:ln w="4763">
                  <a:solidFill>
                    <a:srgbClr val="000000"/>
                  </a:solidFill>
                  <a:prstDash val="solid"/>
                  <a:round/>
                  <a:headEnd/>
                  <a:tailEnd/>
                </a:ln>
              </p:spPr>
              <p:txBody>
                <a:bodyPr/>
                <a:lstStyle/>
                <a:p>
                  <a:endParaRPr lang="fr-FR"/>
                </a:p>
              </p:txBody>
            </p:sp>
            <p:sp>
              <p:nvSpPr>
                <p:cNvPr id="663" name="Line 838"/>
                <p:cNvSpPr>
                  <a:spLocks noChangeShapeType="1"/>
                </p:cNvSpPr>
                <p:nvPr/>
              </p:nvSpPr>
              <p:spPr bwMode="auto">
                <a:xfrm>
                  <a:off x="3604" y="2292"/>
                  <a:ext cx="13" cy="6"/>
                </a:xfrm>
                <a:prstGeom prst="line">
                  <a:avLst/>
                </a:prstGeom>
                <a:noFill/>
                <a:ln w="11113">
                  <a:solidFill>
                    <a:srgbClr val="000000"/>
                  </a:solidFill>
                  <a:round/>
                  <a:headEnd/>
                  <a:tailEnd/>
                </a:ln>
              </p:spPr>
              <p:txBody>
                <a:bodyPr/>
                <a:lstStyle/>
                <a:p>
                  <a:endParaRPr lang="fr-FR"/>
                </a:p>
              </p:txBody>
            </p:sp>
            <p:sp>
              <p:nvSpPr>
                <p:cNvPr id="664" name="Line 839"/>
                <p:cNvSpPr>
                  <a:spLocks noChangeShapeType="1"/>
                </p:cNvSpPr>
                <p:nvPr/>
              </p:nvSpPr>
              <p:spPr bwMode="auto">
                <a:xfrm flipV="1">
                  <a:off x="3614" y="2298"/>
                  <a:ext cx="1" cy="13"/>
                </a:xfrm>
                <a:prstGeom prst="line">
                  <a:avLst/>
                </a:prstGeom>
                <a:noFill/>
                <a:ln w="11113">
                  <a:solidFill>
                    <a:srgbClr val="000000"/>
                  </a:solidFill>
                  <a:round/>
                  <a:headEnd/>
                  <a:tailEnd/>
                </a:ln>
              </p:spPr>
              <p:txBody>
                <a:bodyPr/>
                <a:lstStyle/>
                <a:p>
                  <a:endParaRPr lang="fr-FR"/>
                </a:p>
              </p:txBody>
            </p:sp>
            <p:sp>
              <p:nvSpPr>
                <p:cNvPr id="665" name="Line 840"/>
                <p:cNvSpPr>
                  <a:spLocks noChangeShapeType="1"/>
                </p:cNvSpPr>
                <p:nvPr/>
              </p:nvSpPr>
              <p:spPr bwMode="auto">
                <a:xfrm>
                  <a:off x="3617" y="2311"/>
                  <a:ext cx="10" cy="7"/>
                </a:xfrm>
                <a:prstGeom prst="line">
                  <a:avLst/>
                </a:prstGeom>
                <a:noFill/>
                <a:ln w="11113">
                  <a:solidFill>
                    <a:srgbClr val="000000"/>
                  </a:solidFill>
                  <a:round/>
                  <a:headEnd/>
                  <a:tailEnd/>
                </a:ln>
              </p:spPr>
              <p:txBody>
                <a:bodyPr/>
                <a:lstStyle/>
                <a:p>
                  <a:endParaRPr lang="fr-FR"/>
                </a:p>
              </p:txBody>
            </p:sp>
            <p:sp>
              <p:nvSpPr>
                <p:cNvPr id="666" name="Line 841"/>
                <p:cNvSpPr>
                  <a:spLocks noChangeShapeType="1"/>
                </p:cNvSpPr>
                <p:nvPr/>
              </p:nvSpPr>
              <p:spPr bwMode="auto">
                <a:xfrm flipV="1">
                  <a:off x="3627" y="2318"/>
                  <a:ext cx="1" cy="13"/>
                </a:xfrm>
                <a:prstGeom prst="line">
                  <a:avLst/>
                </a:prstGeom>
                <a:noFill/>
                <a:ln w="11113">
                  <a:solidFill>
                    <a:srgbClr val="000000"/>
                  </a:solidFill>
                  <a:round/>
                  <a:headEnd/>
                  <a:tailEnd/>
                </a:ln>
              </p:spPr>
              <p:txBody>
                <a:bodyPr/>
                <a:lstStyle/>
                <a:p>
                  <a:endParaRPr lang="fr-FR"/>
                </a:p>
              </p:txBody>
            </p:sp>
            <p:sp>
              <p:nvSpPr>
                <p:cNvPr id="667" name="Line 842"/>
                <p:cNvSpPr>
                  <a:spLocks noChangeShapeType="1"/>
                </p:cNvSpPr>
                <p:nvPr/>
              </p:nvSpPr>
              <p:spPr bwMode="auto">
                <a:xfrm>
                  <a:off x="3630" y="2334"/>
                  <a:ext cx="10" cy="7"/>
                </a:xfrm>
                <a:prstGeom prst="line">
                  <a:avLst/>
                </a:prstGeom>
                <a:noFill/>
                <a:ln w="11113">
                  <a:solidFill>
                    <a:srgbClr val="000000"/>
                  </a:solidFill>
                  <a:round/>
                  <a:headEnd/>
                  <a:tailEnd/>
                </a:ln>
              </p:spPr>
              <p:txBody>
                <a:bodyPr/>
                <a:lstStyle/>
                <a:p>
                  <a:endParaRPr lang="fr-FR"/>
                </a:p>
              </p:txBody>
            </p:sp>
            <p:sp>
              <p:nvSpPr>
                <p:cNvPr id="668" name="Line 843"/>
                <p:cNvSpPr>
                  <a:spLocks noChangeShapeType="1"/>
                </p:cNvSpPr>
                <p:nvPr/>
              </p:nvSpPr>
              <p:spPr bwMode="auto">
                <a:xfrm flipV="1">
                  <a:off x="3637" y="2341"/>
                  <a:ext cx="3" cy="13"/>
                </a:xfrm>
                <a:prstGeom prst="line">
                  <a:avLst/>
                </a:prstGeom>
                <a:noFill/>
                <a:ln w="11113">
                  <a:solidFill>
                    <a:srgbClr val="000000"/>
                  </a:solidFill>
                  <a:round/>
                  <a:headEnd/>
                  <a:tailEnd/>
                </a:ln>
              </p:spPr>
              <p:txBody>
                <a:bodyPr/>
                <a:lstStyle/>
                <a:p>
                  <a:endParaRPr lang="fr-FR"/>
                </a:p>
              </p:txBody>
            </p:sp>
            <p:sp>
              <p:nvSpPr>
                <p:cNvPr id="669" name="Freeform 844"/>
                <p:cNvSpPr>
                  <a:spLocks/>
                </p:cNvSpPr>
                <p:nvPr/>
              </p:nvSpPr>
              <p:spPr bwMode="auto">
                <a:xfrm>
                  <a:off x="3594" y="2255"/>
                  <a:ext cx="7" cy="7"/>
                </a:xfrm>
                <a:custGeom>
                  <a:avLst/>
                  <a:gdLst/>
                  <a:ahLst/>
                  <a:cxnLst>
                    <a:cxn ang="0">
                      <a:pos x="7" y="4"/>
                    </a:cxn>
                    <a:cxn ang="0">
                      <a:pos x="7" y="7"/>
                    </a:cxn>
                    <a:cxn ang="0">
                      <a:pos x="4" y="7"/>
                    </a:cxn>
                    <a:cxn ang="0">
                      <a:pos x="4" y="4"/>
                    </a:cxn>
                    <a:cxn ang="0">
                      <a:pos x="0" y="4"/>
                    </a:cxn>
                    <a:cxn ang="0">
                      <a:pos x="0" y="0"/>
                    </a:cxn>
                    <a:cxn ang="0">
                      <a:pos x="4" y="0"/>
                    </a:cxn>
                    <a:cxn ang="0">
                      <a:pos x="7" y="0"/>
                    </a:cxn>
                    <a:cxn ang="0">
                      <a:pos x="7" y="4"/>
                    </a:cxn>
                  </a:cxnLst>
                  <a:rect l="0" t="0" r="r" b="b"/>
                  <a:pathLst>
                    <a:path w="7" h="7">
                      <a:moveTo>
                        <a:pt x="7" y="4"/>
                      </a:moveTo>
                      <a:lnTo>
                        <a:pt x="7" y="7"/>
                      </a:lnTo>
                      <a:lnTo>
                        <a:pt x="4" y="7"/>
                      </a:lnTo>
                      <a:lnTo>
                        <a:pt x="4" y="4"/>
                      </a:lnTo>
                      <a:lnTo>
                        <a:pt x="0" y="4"/>
                      </a:lnTo>
                      <a:lnTo>
                        <a:pt x="0" y="0"/>
                      </a:lnTo>
                      <a:lnTo>
                        <a:pt x="4" y="0"/>
                      </a:lnTo>
                      <a:lnTo>
                        <a:pt x="7" y="0"/>
                      </a:lnTo>
                      <a:lnTo>
                        <a:pt x="7" y="4"/>
                      </a:lnTo>
                      <a:close/>
                    </a:path>
                  </a:pathLst>
                </a:custGeom>
                <a:solidFill>
                  <a:srgbClr val="000000"/>
                </a:solidFill>
                <a:ln w="9525">
                  <a:noFill/>
                  <a:round/>
                  <a:headEnd/>
                  <a:tailEnd/>
                </a:ln>
              </p:spPr>
              <p:txBody>
                <a:bodyPr/>
                <a:lstStyle/>
                <a:p>
                  <a:endParaRPr lang="fr-FR"/>
                </a:p>
              </p:txBody>
            </p:sp>
            <p:sp>
              <p:nvSpPr>
                <p:cNvPr id="670" name="Freeform 845"/>
                <p:cNvSpPr>
                  <a:spLocks/>
                </p:cNvSpPr>
                <p:nvPr/>
              </p:nvSpPr>
              <p:spPr bwMode="auto">
                <a:xfrm>
                  <a:off x="3594" y="2255"/>
                  <a:ext cx="7" cy="7"/>
                </a:xfrm>
                <a:custGeom>
                  <a:avLst/>
                  <a:gdLst/>
                  <a:ahLst/>
                  <a:cxnLst>
                    <a:cxn ang="0">
                      <a:pos x="7" y="4"/>
                    </a:cxn>
                    <a:cxn ang="0">
                      <a:pos x="7" y="7"/>
                    </a:cxn>
                    <a:cxn ang="0">
                      <a:pos x="4" y="7"/>
                    </a:cxn>
                    <a:cxn ang="0">
                      <a:pos x="4" y="4"/>
                    </a:cxn>
                    <a:cxn ang="0">
                      <a:pos x="0" y="4"/>
                    </a:cxn>
                    <a:cxn ang="0">
                      <a:pos x="0" y="0"/>
                    </a:cxn>
                    <a:cxn ang="0">
                      <a:pos x="4" y="0"/>
                    </a:cxn>
                    <a:cxn ang="0">
                      <a:pos x="7" y="0"/>
                    </a:cxn>
                    <a:cxn ang="0">
                      <a:pos x="7" y="4"/>
                    </a:cxn>
                  </a:cxnLst>
                  <a:rect l="0" t="0" r="r" b="b"/>
                  <a:pathLst>
                    <a:path w="7" h="7">
                      <a:moveTo>
                        <a:pt x="7" y="4"/>
                      </a:moveTo>
                      <a:lnTo>
                        <a:pt x="7" y="7"/>
                      </a:lnTo>
                      <a:lnTo>
                        <a:pt x="4" y="7"/>
                      </a:lnTo>
                      <a:lnTo>
                        <a:pt x="4" y="4"/>
                      </a:lnTo>
                      <a:lnTo>
                        <a:pt x="0" y="4"/>
                      </a:lnTo>
                      <a:lnTo>
                        <a:pt x="0" y="0"/>
                      </a:lnTo>
                      <a:lnTo>
                        <a:pt x="4" y="0"/>
                      </a:lnTo>
                      <a:lnTo>
                        <a:pt x="7" y="0"/>
                      </a:lnTo>
                      <a:lnTo>
                        <a:pt x="7" y="4"/>
                      </a:lnTo>
                    </a:path>
                  </a:pathLst>
                </a:custGeom>
                <a:noFill/>
                <a:ln w="4763">
                  <a:solidFill>
                    <a:srgbClr val="000000"/>
                  </a:solidFill>
                  <a:prstDash val="solid"/>
                  <a:round/>
                  <a:headEnd/>
                  <a:tailEnd/>
                </a:ln>
              </p:spPr>
              <p:txBody>
                <a:bodyPr/>
                <a:lstStyle/>
                <a:p>
                  <a:endParaRPr lang="fr-FR"/>
                </a:p>
              </p:txBody>
            </p:sp>
            <p:sp>
              <p:nvSpPr>
                <p:cNvPr id="671" name="Line 846"/>
                <p:cNvSpPr>
                  <a:spLocks noChangeShapeType="1"/>
                </p:cNvSpPr>
                <p:nvPr/>
              </p:nvSpPr>
              <p:spPr bwMode="auto">
                <a:xfrm flipV="1">
                  <a:off x="3607" y="2242"/>
                  <a:ext cx="1" cy="13"/>
                </a:xfrm>
                <a:prstGeom prst="line">
                  <a:avLst/>
                </a:prstGeom>
                <a:noFill/>
                <a:ln w="11113">
                  <a:solidFill>
                    <a:srgbClr val="000000"/>
                  </a:solidFill>
                  <a:round/>
                  <a:headEnd/>
                  <a:tailEnd/>
                </a:ln>
              </p:spPr>
              <p:txBody>
                <a:bodyPr/>
                <a:lstStyle/>
                <a:p>
                  <a:endParaRPr lang="fr-FR"/>
                </a:p>
              </p:txBody>
            </p:sp>
            <p:sp>
              <p:nvSpPr>
                <p:cNvPr id="672" name="Line 847"/>
                <p:cNvSpPr>
                  <a:spLocks noChangeShapeType="1"/>
                </p:cNvSpPr>
                <p:nvPr/>
              </p:nvSpPr>
              <p:spPr bwMode="auto">
                <a:xfrm flipV="1">
                  <a:off x="3607" y="2239"/>
                  <a:ext cx="13" cy="3"/>
                </a:xfrm>
                <a:prstGeom prst="line">
                  <a:avLst/>
                </a:prstGeom>
                <a:noFill/>
                <a:ln w="11113">
                  <a:solidFill>
                    <a:srgbClr val="000000"/>
                  </a:solidFill>
                  <a:round/>
                  <a:headEnd/>
                  <a:tailEnd/>
                </a:ln>
              </p:spPr>
              <p:txBody>
                <a:bodyPr/>
                <a:lstStyle/>
                <a:p>
                  <a:endParaRPr lang="fr-FR"/>
                </a:p>
              </p:txBody>
            </p:sp>
            <p:sp>
              <p:nvSpPr>
                <p:cNvPr id="673" name="Line 848"/>
                <p:cNvSpPr>
                  <a:spLocks noChangeShapeType="1"/>
                </p:cNvSpPr>
                <p:nvPr/>
              </p:nvSpPr>
              <p:spPr bwMode="auto">
                <a:xfrm flipV="1">
                  <a:off x="3620" y="2222"/>
                  <a:ext cx="4" cy="13"/>
                </a:xfrm>
                <a:prstGeom prst="line">
                  <a:avLst/>
                </a:prstGeom>
                <a:noFill/>
                <a:ln w="11113">
                  <a:solidFill>
                    <a:srgbClr val="000000"/>
                  </a:solidFill>
                  <a:round/>
                  <a:headEnd/>
                  <a:tailEnd/>
                </a:ln>
              </p:spPr>
              <p:txBody>
                <a:bodyPr/>
                <a:lstStyle/>
                <a:p>
                  <a:endParaRPr lang="fr-FR"/>
                </a:p>
              </p:txBody>
            </p:sp>
            <p:sp>
              <p:nvSpPr>
                <p:cNvPr id="674" name="Line 849"/>
                <p:cNvSpPr>
                  <a:spLocks noChangeShapeType="1"/>
                </p:cNvSpPr>
                <p:nvPr/>
              </p:nvSpPr>
              <p:spPr bwMode="auto">
                <a:xfrm flipV="1">
                  <a:off x="3624" y="2219"/>
                  <a:ext cx="10" cy="3"/>
                </a:xfrm>
                <a:prstGeom prst="line">
                  <a:avLst/>
                </a:prstGeom>
                <a:noFill/>
                <a:ln w="11113">
                  <a:solidFill>
                    <a:srgbClr val="000000"/>
                  </a:solidFill>
                  <a:round/>
                  <a:headEnd/>
                  <a:tailEnd/>
                </a:ln>
              </p:spPr>
              <p:txBody>
                <a:bodyPr/>
                <a:lstStyle/>
                <a:p>
                  <a:endParaRPr lang="fr-FR"/>
                </a:p>
              </p:txBody>
            </p:sp>
            <p:sp>
              <p:nvSpPr>
                <p:cNvPr id="675" name="Line 850"/>
                <p:cNvSpPr>
                  <a:spLocks noChangeShapeType="1"/>
                </p:cNvSpPr>
                <p:nvPr/>
              </p:nvSpPr>
              <p:spPr bwMode="auto">
                <a:xfrm flipV="1">
                  <a:off x="3637" y="2203"/>
                  <a:ext cx="1" cy="13"/>
                </a:xfrm>
                <a:prstGeom prst="line">
                  <a:avLst/>
                </a:prstGeom>
                <a:noFill/>
                <a:ln w="11113">
                  <a:solidFill>
                    <a:srgbClr val="000000"/>
                  </a:solidFill>
                  <a:round/>
                  <a:headEnd/>
                  <a:tailEnd/>
                </a:ln>
              </p:spPr>
              <p:txBody>
                <a:bodyPr/>
                <a:lstStyle/>
                <a:p>
                  <a:endParaRPr lang="fr-FR"/>
                </a:p>
              </p:txBody>
            </p:sp>
            <p:sp>
              <p:nvSpPr>
                <p:cNvPr id="676" name="Line 851"/>
                <p:cNvSpPr>
                  <a:spLocks noChangeShapeType="1"/>
                </p:cNvSpPr>
                <p:nvPr/>
              </p:nvSpPr>
              <p:spPr bwMode="auto">
                <a:xfrm flipV="1">
                  <a:off x="3640" y="2199"/>
                  <a:ext cx="10" cy="4"/>
                </a:xfrm>
                <a:prstGeom prst="line">
                  <a:avLst/>
                </a:prstGeom>
                <a:noFill/>
                <a:ln w="11113">
                  <a:solidFill>
                    <a:srgbClr val="000000"/>
                  </a:solidFill>
                  <a:round/>
                  <a:headEnd/>
                  <a:tailEnd/>
                </a:ln>
              </p:spPr>
              <p:txBody>
                <a:bodyPr/>
                <a:lstStyle/>
                <a:p>
                  <a:endParaRPr lang="fr-FR"/>
                </a:p>
              </p:txBody>
            </p:sp>
            <p:sp>
              <p:nvSpPr>
                <p:cNvPr id="677" name="Freeform 852"/>
                <p:cNvSpPr>
                  <a:spLocks/>
                </p:cNvSpPr>
                <p:nvPr/>
              </p:nvSpPr>
              <p:spPr bwMode="auto">
                <a:xfrm>
                  <a:off x="3581" y="2278"/>
                  <a:ext cx="7" cy="7"/>
                </a:xfrm>
                <a:custGeom>
                  <a:avLst/>
                  <a:gdLst/>
                  <a:ahLst/>
                  <a:cxnLst>
                    <a:cxn ang="0">
                      <a:pos x="0" y="4"/>
                    </a:cxn>
                    <a:cxn ang="0">
                      <a:pos x="0" y="0"/>
                    </a:cxn>
                    <a:cxn ang="0">
                      <a:pos x="4" y="0"/>
                    </a:cxn>
                    <a:cxn ang="0">
                      <a:pos x="4" y="4"/>
                    </a:cxn>
                    <a:cxn ang="0">
                      <a:pos x="7" y="4"/>
                    </a:cxn>
                    <a:cxn ang="0">
                      <a:pos x="7" y="7"/>
                    </a:cxn>
                    <a:cxn ang="0">
                      <a:pos x="4" y="7"/>
                    </a:cxn>
                    <a:cxn ang="0">
                      <a:pos x="0" y="7"/>
                    </a:cxn>
                    <a:cxn ang="0">
                      <a:pos x="0" y="4"/>
                    </a:cxn>
                  </a:cxnLst>
                  <a:rect l="0" t="0" r="r" b="b"/>
                  <a:pathLst>
                    <a:path w="7" h="7">
                      <a:moveTo>
                        <a:pt x="0" y="4"/>
                      </a:moveTo>
                      <a:lnTo>
                        <a:pt x="0" y="0"/>
                      </a:lnTo>
                      <a:lnTo>
                        <a:pt x="4" y="0"/>
                      </a:lnTo>
                      <a:lnTo>
                        <a:pt x="4" y="4"/>
                      </a:lnTo>
                      <a:lnTo>
                        <a:pt x="7" y="4"/>
                      </a:lnTo>
                      <a:lnTo>
                        <a:pt x="7" y="7"/>
                      </a:lnTo>
                      <a:lnTo>
                        <a:pt x="4" y="7"/>
                      </a:lnTo>
                      <a:lnTo>
                        <a:pt x="0" y="7"/>
                      </a:lnTo>
                      <a:lnTo>
                        <a:pt x="0" y="4"/>
                      </a:lnTo>
                      <a:close/>
                    </a:path>
                  </a:pathLst>
                </a:custGeom>
                <a:solidFill>
                  <a:srgbClr val="000000"/>
                </a:solidFill>
                <a:ln w="9525">
                  <a:noFill/>
                  <a:round/>
                  <a:headEnd/>
                  <a:tailEnd/>
                </a:ln>
              </p:spPr>
              <p:txBody>
                <a:bodyPr/>
                <a:lstStyle/>
                <a:p>
                  <a:endParaRPr lang="fr-FR"/>
                </a:p>
              </p:txBody>
            </p:sp>
            <p:sp>
              <p:nvSpPr>
                <p:cNvPr id="678" name="Freeform 853"/>
                <p:cNvSpPr>
                  <a:spLocks/>
                </p:cNvSpPr>
                <p:nvPr/>
              </p:nvSpPr>
              <p:spPr bwMode="auto">
                <a:xfrm>
                  <a:off x="3581" y="2278"/>
                  <a:ext cx="7" cy="7"/>
                </a:xfrm>
                <a:custGeom>
                  <a:avLst/>
                  <a:gdLst/>
                  <a:ahLst/>
                  <a:cxnLst>
                    <a:cxn ang="0">
                      <a:pos x="0" y="4"/>
                    </a:cxn>
                    <a:cxn ang="0">
                      <a:pos x="0" y="0"/>
                    </a:cxn>
                    <a:cxn ang="0">
                      <a:pos x="4" y="0"/>
                    </a:cxn>
                    <a:cxn ang="0">
                      <a:pos x="4" y="4"/>
                    </a:cxn>
                    <a:cxn ang="0">
                      <a:pos x="7" y="4"/>
                    </a:cxn>
                    <a:cxn ang="0">
                      <a:pos x="7" y="7"/>
                    </a:cxn>
                    <a:cxn ang="0">
                      <a:pos x="4" y="7"/>
                    </a:cxn>
                    <a:cxn ang="0">
                      <a:pos x="0" y="7"/>
                    </a:cxn>
                    <a:cxn ang="0">
                      <a:pos x="0" y="4"/>
                    </a:cxn>
                  </a:cxnLst>
                  <a:rect l="0" t="0" r="r" b="b"/>
                  <a:pathLst>
                    <a:path w="7" h="7">
                      <a:moveTo>
                        <a:pt x="0" y="4"/>
                      </a:moveTo>
                      <a:lnTo>
                        <a:pt x="0" y="0"/>
                      </a:lnTo>
                      <a:lnTo>
                        <a:pt x="4" y="0"/>
                      </a:lnTo>
                      <a:lnTo>
                        <a:pt x="4" y="4"/>
                      </a:lnTo>
                      <a:lnTo>
                        <a:pt x="7" y="4"/>
                      </a:lnTo>
                      <a:lnTo>
                        <a:pt x="7" y="7"/>
                      </a:lnTo>
                      <a:lnTo>
                        <a:pt x="4" y="7"/>
                      </a:lnTo>
                      <a:lnTo>
                        <a:pt x="0" y="7"/>
                      </a:lnTo>
                      <a:lnTo>
                        <a:pt x="0" y="4"/>
                      </a:lnTo>
                    </a:path>
                  </a:pathLst>
                </a:custGeom>
                <a:noFill/>
                <a:ln w="4763">
                  <a:solidFill>
                    <a:srgbClr val="000000"/>
                  </a:solidFill>
                  <a:prstDash val="solid"/>
                  <a:round/>
                  <a:headEnd/>
                  <a:tailEnd/>
                </a:ln>
              </p:spPr>
              <p:txBody>
                <a:bodyPr/>
                <a:lstStyle/>
                <a:p>
                  <a:endParaRPr lang="fr-FR"/>
                </a:p>
              </p:txBody>
            </p:sp>
            <p:sp>
              <p:nvSpPr>
                <p:cNvPr id="679" name="Line 854"/>
                <p:cNvSpPr>
                  <a:spLocks noChangeShapeType="1"/>
                </p:cNvSpPr>
                <p:nvPr/>
              </p:nvSpPr>
              <p:spPr bwMode="auto">
                <a:xfrm>
                  <a:off x="3581" y="2292"/>
                  <a:ext cx="4" cy="13"/>
                </a:xfrm>
                <a:prstGeom prst="line">
                  <a:avLst/>
                </a:prstGeom>
                <a:noFill/>
                <a:ln w="11113">
                  <a:solidFill>
                    <a:srgbClr val="000000"/>
                  </a:solidFill>
                  <a:round/>
                  <a:headEnd/>
                  <a:tailEnd/>
                </a:ln>
              </p:spPr>
              <p:txBody>
                <a:bodyPr/>
                <a:lstStyle/>
                <a:p>
                  <a:endParaRPr lang="fr-FR"/>
                </a:p>
              </p:txBody>
            </p:sp>
            <p:sp>
              <p:nvSpPr>
                <p:cNvPr id="680" name="Line 855"/>
                <p:cNvSpPr>
                  <a:spLocks noChangeShapeType="1"/>
                </p:cNvSpPr>
                <p:nvPr/>
              </p:nvSpPr>
              <p:spPr bwMode="auto">
                <a:xfrm flipV="1">
                  <a:off x="3571" y="2305"/>
                  <a:ext cx="10" cy="3"/>
                </a:xfrm>
                <a:prstGeom prst="line">
                  <a:avLst/>
                </a:prstGeom>
                <a:noFill/>
                <a:ln w="11113">
                  <a:solidFill>
                    <a:srgbClr val="000000"/>
                  </a:solidFill>
                  <a:round/>
                  <a:headEnd/>
                  <a:tailEnd/>
                </a:ln>
              </p:spPr>
              <p:txBody>
                <a:bodyPr/>
                <a:lstStyle/>
                <a:p>
                  <a:endParaRPr lang="fr-FR"/>
                </a:p>
              </p:txBody>
            </p:sp>
            <p:sp>
              <p:nvSpPr>
                <p:cNvPr id="681" name="Line 856"/>
                <p:cNvSpPr>
                  <a:spLocks noChangeShapeType="1"/>
                </p:cNvSpPr>
                <p:nvPr/>
              </p:nvSpPr>
              <p:spPr bwMode="auto">
                <a:xfrm>
                  <a:off x="3571" y="2311"/>
                  <a:ext cx="1" cy="14"/>
                </a:xfrm>
                <a:prstGeom prst="line">
                  <a:avLst/>
                </a:prstGeom>
                <a:noFill/>
                <a:ln w="11113">
                  <a:solidFill>
                    <a:srgbClr val="000000"/>
                  </a:solidFill>
                  <a:round/>
                  <a:headEnd/>
                  <a:tailEnd/>
                </a:ln>
              </p:spPr>
              <p:txBody>
                <a:bodyPr/>
                <a:lstStyle/>
                <a:p>
                  <a:endParaRPr lang="fr-FR"/>
                </a:p>
              </p:txBody>
            </p:sp>
            <p:sp>
              <p:nvSpPr>
                <p:cNvPr id="682" name="Line 857"/>
                <p:cNvSpPr>
                  <a:spLocks noChangeShapeType="1"/>
                </p:cNvSpPr>
                <p:nvPr/>
              </p:nvSpPr>
              <p:spPr bwMode="auto">
                <a:xfrm flipV="1">
                  <a:off x="3558" y="2325"/>
                  <a:ext cx="13" cy="6"/>
                </a:xfrm>
                <a:prstGeom prst="line">
                  <a:avLst/>
                </a:prstGeom>
                <a:noFill/>
                <a:ln w="11113">
                  <a:solidFill>
                    <a:srgbClr val="000000"/>
                  </a:solidFill>
                  <a:round/>
                  <a:headEnd/>
                  <a:tailEnd/>
                </a:ln>
              </p:spPr>
              <p:txBody>
                <a:bodyPr/>
                <a:lstStyle/>
                <a:p>
                  <a:endParaRPr lang="fr-FR"/>
                </a:p>
              </p:txBody>
            </p:sp>
            <p:sp>
              <p:nvSpPr>
                <p:cNvPr id="683" name="Line 858"/>
                <p:cNvSpPr>
                  <a:spLocks noChangeShapeType="1"/>
                </p:cNvSpPr>
                <p:nvPr/>
              </p:nvSpPr>
              <p:spPr bwMode="auto">
                <a:xfrm>
                  <a:off x="3555" y="2334"/>
                  <a:ext cx="3" cy="14"/>
                </a:xfrm>
                <a:prstGeom prst="line">
                  <a:avLst/>
                </a:prstGeom>
                <a:noFill/>
                <a:ln w="11113">
                  <a:solidFill>
                    <a:srgbClr val="000000"/>
                  </a:solidFill>
                  <a:round/>
                  <a:headEnd/>
                  <a:tailEnd/>
                </a:ln>
              </p:spPr>
              <p:txBody>
                <a:bodyPr/>
                <a:lstStyle/>
                <a:p>
                  <a:endParaRPr lang="fr-FR"/>
                </a:p>
              </p:txBody>
            </p:sp>
            <p:sp>
              <p:nvSpPr>
                <p:cNvPr id="684" name="Line 859"/>
                <p:cNvSpPr>
                  <a:spLocks noChangeShapeType="1"/>
                </p:cNvSpPr>
                <p:nvPr/>
              </p:nvSpPr>
              <p:spPr bwMode="auto">
                <a:xfrm flipV="1">
                  <a:off x="3545" y="2348"/>
                  <a:ext cx="10" cy="3"/>
                </a:xfrm>
                <a:prstGeom prst="line">
                  <a:avLst/>
                </a:prstGeom>
                <a:noFill/>
                <a:ln w="11113">
                  <a:solidFill>
                    <a:srgbClr val="000000"/>
                  </a:solidFill>
                  <a:round/>
                  <a:headEnd/>
                  <a:tailEnd/>
                </a:ln>
              </p:spPr>
              <p:txBody>
                <a:bodyPr/>
                <a:lstStyle/>
                <a:p>
                  <a:endParaRPr lang="fr-FR"/>
                </a:p>
              </p:txBody>
            </p:sp>
            <p:sp>
              <p:nvSpPr>
                <p:cNvPr id="685" name="Freeform 860"/>
                <p:cNvSpPr>
                  <a:spLocks/>
                </p:cNvSpPr>
                <p:nvPr/>
              </p:nvSpPr>
              <p:spPr bwMode="auto">
                <a:xfrm>
                  <a:off x="3601" y="2275"/>
                  <a:ext cx="6" cy="7"/>
                </a:xfrm>
                <a:custGeom>
                  <a:avLst/>
                  <a:gdLst/>
                  <a:ahLst/>
                  <a:cxnLst>
                    <a:cxn ang="0">
                      <a:pos x="0" y="7"/>
                    </a:cxn>
                    <a:cxn ang="0">
                      <a:pos x="0" y="3"/>
                    </a:cxn>
                    <a:cxn ang="0">
                      <a:pos x="0" y="0"/>
                    </a:cxn>
                    <a:cxn ang="0">
                      <a:pos x="3" y="0"/>
                    </a:cxn>
                    <a:cxn ang="0">
                      <a:pos x="6" y="0"/>
                    </a:cxn>
                    <a:cxn ang="0">
                      <a:pos x="6" y="3"/>
                    </a:cxn>
                    <a:cxn ang="0">
                      <a:pos x="3" y="3"/>
                    </a:cxn>
                    <a:cxn ang="0">
                      <a:pos x="3" y="7"/>
                    </a:cxn>
                    <a:cxn ang="0">
                      <a:pos x="0" y="7"/>
                    </a:cxn>
                  </a:cxnLst>
                  <a:rect l="0" t="0" r="r" b="b"/>
                  <a:pathLst>
                    <a:path w="6" h="7">
                      <a:moveTo>
                        <a:pt x="0" y="7"/>
                      </a:moveTo>
                      <a:lnTo>
                        <a:pt x="0" y="3"/>
                      </a:lnTo>
                      <a:lnTo>
                        <a:pt x="0" y="0"/>
                      </a:lnTo>
                      <a:lnTo>
                        <a:pt x="3" y="0"/>
                      </a:lnTo>
                      <a:lnTo>
                        <a:pt x="6" y="0"/>
                      </a:lnTo>
                      <a:lnTo>
                        <a:pt x="6" y="3"/>
                      </a:lnTo>
                      <a:lnTo>
                        <a:pt x="3" y="3"/>
                      </a:lnTo>
                      <a:lnTo>
                        <a:pt x="3" y="7"/>
                      </a:lnTo>
                      <a:lnTo>
                        <a:pt x="0" y="7"/>
                      </a:lnTo>
                      <a:close/>
                    </a:path>
                  </a:pathLst>
                </a:custGeom>
                <a:solidFill>
                  <a:srgbClr val="000000"/>
                </a:solidFill>
                <a:ln w="9525">
                  <a:noFill/>
                  <a:round/>
                  <a:headEnd/>
                  <a:tailEnd/>
                </a:ln>
              </p:spPr>
              <p:txBody>
                <a:bodyPr/>
                <a:lstStyle/>
                <a:p>
                  <a:endParaRPr lang="fr-FR"/>
                </a:p>
              </p:txBody>
            </p:sp>
            <p:sp>
              <p:nvSpPr>
                <p:cNvPr id="686" name="Freeform 861"/>
                <p:cNvSpPr>
                  <a:spLocks/>
                </p:cNvSpPr>
                <p:nvPr/>
              </p:nvSpPr>
              <p:spPr bwMode="auto">
                <a:xfrm>
                  <a:off x="3601" y="2275"/>
                  <a:ext cx="6" cy="7"/>
                </a:xfrm>
                <a:custGeom>
                  <a:avLst/>
                  <a:gdLst/>
                  <a:ahLst/>
                  <a:cxnLst>
                    <a:cxn ang="0">
                      <a:pos x="0" y="7"/>
                    </a:cxn>
                    <a:cxn ang="0">
                      <a:pos x="0" y="3"/>
                    </a:cxn>
                    <a:cxn ang="0">
                      <a:pos x="0" y="0"/>
                    </a:cxn>
                    <a:cxn ang="0">
                      <a:pos x="3" y="0"/>
                    </a:cxn>
                    <a:cxn ang="0">
                      <a:pos x="6" y="0"/>
                    </a:cxn>
                    <a:cxn ang="0">
                      <a:pos x="6" y="3"/>
                    </a:cxn>
                    <a:cxn ang="0">
                      <a:pos x="3" y="3"/>
                    </a:cxn>
                    <a:cxn ang="0">
                      <a:pos x="3" y="7"/>
                    </a:cxn>
                    <a:cxn ang="0">
                      <a:pos x="0" y="7"/>
                    </a:cxn>
                  </a:cxnLst>
                  <a:rect l="0" t="0" r="r" b="b"/>
                  <a:pathLst>
                    <a:path w="6" h="7">
                      <a:moveTo>
                        <a:pt x="0" y="7"/>
                      </a:moveTo>
                      <a:lnTo>
                        <a:pt x="0" y="3"/>
                      </a:lnTo>
                      <a:lnTo>
                        <a:pt x="0" y="0"/>
                      </a:lnTo>
                      <a:lnTo>
                        <a:pt x="3" y="0"/>
                      </a:lnTo>
                      <a:lnTo>
                        <a:pt x="6" y="0"/>
                      </a:lnTo>
                      <a:lnTo>
                        <a:pt x="6" y="3"/>
                      </a:lnTo>
                      <a:lnTo>
                        <a:pt x="3" y="3"/>
                      </a:lnTo>
                      <a:lnTo>
                        <a:pt x="3" y="7"/>
                      </a:lnTo>
                      <a:lnTo>
                        <a:pt x="0" y="7"/>
                      </a:lnTo>
                    </a:path>
                  </a:pathLst>
                </a:custGeom>
                <a:noFill/>
                <a:ln w="4763">
                  <a:solidFill>
                    <a:srgbClr val="000000"/>
                  </a:solidFill>
                  <a:prstDash val="solid"/>
                  <a:round/>
                  <a:headEnd/>
                  <a:tailEnd/>
                </a:ln>
              </p:spPr>
              <p:txBody>
                <a:bodyPr/>
                <a:lstStyle/>
                <a:p>
                  <a:endParaRPr lang="fr-FR"/>
                </a:p>
              </p:txBody>
            </p:sp>
            <p:sp>
              <p:nvSpPr>
                <p:cNvPr id="687" name="Line 862"/>
                <p:cNvSpPr>
                  <a:spLocks noChangeShapeType="1"/>
                </p:cNvSpPr>
                <p:nvPr/>
              </p:nvSpPr>
              <p:spPr bwMode="auto">
                <a:xfrm flipV="1">
                  <a:off x="3611" y="2282"/>
                  <a:ext cx="13" cy="3"/>
                </a:xfrm>
                <a:prstGeom prst="line">
                  <a:avLst/>
                </a:prstGeom>
                <a:noFill/>
                <a:ln w="11113">
                  <a:solidFill>
                    <a:srgbClr val="000000"/>
                  </a:solidFill>
                  <a:round/>
                  <a:headEnd/>
                  <a:tailEnd/>
                </a:ln>
              </p:spPr>
              <p:txBody>
                <a:bodyPr/>
                <a:lstStyle/>
                <a:p>
                  <a:endParaRPr lang="fr-FR"/>
                </a:p>
              </p:txBody>
            </p:sp>
            <p:sp>
              <p:nvSpPr>
                <p:cNvPr id="688" name="Line 863"/>
                <p:cNvSpPr>
                  <a:spLocks noChangeShapeType="1"/>
                </p:cNvSpPr>
                <p:nvPr/>
              </p:nvSpPr>
              <p:spPr bwMode="auto">
                <a:xfrm>
                  <a:off x="3624" y="2282"/>
                  <a:ext cx="6" cy="13"/>
                </a:xfrm>
                <a:prstGeom prst="line">
                  <a:avLst/>
                </a:prstGeom>
                <a:noFill/>
                <a:ln w="11113">
                  <a:solidFill>
                    <a:srgbClr val="000000"/>
                  </a:solidFill>
                  <a:round/>
                  <a:headEnd/>
                  <a:tailEnd/>
                </a:ln>
              </p:spPr>
              <p:txBody>
                <a:bodyPr/>
                <a:lstStyle/>
                <a:p>
                  <a:endParaRPr lang="fr-FR"/>
                </a:p>
              </p:txBody>
            </p:sp>
            <p:sp>
              <p:nvSpPr>
                <p:cNvPr id="689" name="Line 864"/>
                <p:cNvSpPr>
                  <a:spLocks noChangeShapeType="1"/>
                </p:cNvSpPr>
                <p:nvPr/>
              </p:nvSpPr>
              <p:spPr bwMode="auto">
                <a:xfrm>
                  <a:off x="3634" y="2295"/>
                  <a:ext cx="13" cy="1"/>
                </a:xfrm>
                <a:prstGeom prst="line">
                  <a:avLst/>
                </a:prstGeom>
                <a:noFill/>
                <a:ln w="11113">
                  <a:solidFill>
                    <a:srgbClr val="000000"/>
                  </a:solidFill>
                  <a:round/>
                  <a:headEnd/>
                  <a:tailEnd/>
                </a:ln>
              </p:spPr>
              <p:txBody>
                <a:bodyPr/>
                <a:lstStyle/>
                <a:p>
                  <a:endParaRPr lang="fr-FR"/>
                </a:p>
              </p:txBody>
            </p:sp>
            <p:sp>
              <p:nvSpPr>
                <p:cNvPr id="690" name="Line 865"/>
                <p:cNvSpPr>
                  <a:spLocks noChangeShapeType="1"/>
                </p:cNvSpPr>
                <p:nvPr/>
              </p:nvSpPr>
              <p:spPr bwMode="auto">
                <a:xfrm>
                  <a:off x="3647" y="2295"/>
                  <a:ext cx="6" cy="10"/>
                </a:xfrm>
                <a:prstGeom prst="line">
                  <a:avLst/>
                </a:prstGeom>
                <a:noFill/>
                <a:ln w="11113">
                  <a:solidFill>
                    <a:srgbClr val="000000"/>
                  </a:solidFill>
                  <a:round/>
                  <a:headEnd/>
                  <a:tailEnd/>
                </a:ln>
              </p:spPr>
              <p:txBody>
                <a:bodyPr/>
                <a:lstStyle/>
                <a:p>
                  <a:endParaRPr lang="fr-FR"/>
                </a:p>
              </p:txBody>
            </p:sp>
            <p:sp>
              <p:nvSpPr>
                <p:cNvPr id="691" name="Line 866"/>
                <p:cNvSpPr>
                  <a:spLocks noChangeShapeType="1"/>
                </p:cNvSpPr>
                <p:nvPr/>
              </p:nvSpPr>
              <p:spPr bwMode="auto">
                <a:xfrm>
                  <a:off x="3656" y="2308"/>
                  <a:ext cx="14" cy="1"/>
                </a:xfrm>
                <a:prstGeom prst="line">
                  <a:avLst/>
                </a:prstGeom>
                <a:noFill/>
                <a:ln w="11113">
                  <a:solidFill>
                    <a:srgbClr val="000000"/>
                  </a:solidFill>
                  <a:round/>
                  <a:headEnd/>
                  <a:tailEnd/>
                </a:ln>
              </p:spPr>
              <p:txBody>
                <a:bodyPr/>
                <a:lstStyle/>
                <a:p>
                  <a:endParaRPr lang="fr-FR"/>
                </a:p>
              </p:txBody>
            </p:sp>
            <p:sp>
              <p:nvSpPr>
                <p:cNvPr id="692" name="Line 867"/>
                <p:cNvSpPr>
                  <a:spLocks noChangeShapeType="1"/>
                </p:cNvSpPr>
                <p:nvPr/>
              </p:nvSpPr>
              <p:spPr bwMode="auto">
                <a:xfrm>
                  <a:off x="3666" y="2308"/>
                  <a:ext cx="7" cy="10"/>
                </a:xfrm>
                <a:prstGeom prst="line">
                  <a:avLst/>
                </a:prstGeom>
                <a:noFill/>
                <a:ln w="11113">
                  <a:solidFill>
                    <a:srgbClr val="000000"/>
                  </a:solidFill>
                  <a:round/>
                  <a:headEnd/>
                  <a:tailEnd/>
                </a:ln>
              </p:spPr>
              <p:txBody>
                <a:bodyPr/>
                <a:lstStyle/>
                <a:p>
                  <a:endParaRPr lang="fr-FR"/>
                </a:p>
              </p:txBody>
            </p:sp>
            <p:sp>
              <p:nvSpPr>
                <p:cNvPr id="693" name="Oval 868"/>
                <p:cNvSpPr>
                  <a:spLocks noChangeArrowheads="1"/>
                </p:cNvSpPr>
                <p:nvPr/>
              </p:nvSpPr>
              <p:spPr bwMode="auto">
                <a:xfrm>
                  <a:off x="3581" y="2255"/>
                  <a:ext cx="10" cy="10"/>
                </a:xfrm>
                <a:prstGeom prst="ellipse">
                  <a:avLst/>
                </a:prstGeom>
                <a:solidFill>
                  <a:srgbClr val="000000"/>
                </a:solidFill>
                <a:ln w="9525">
                  <a:noFill/>
                  <a:round/>
                  <a:headEnd/>
                  <a:tailEnd/>
                </a:ln>
              </p:spPr>
              <p:txBody>
                <a:bodyPr/>
                <a:lstStyle/>
                <a:p>
                  <a:endParaRPr lang="fr-FR"/>
                </a:p>
              </p:txBody>
            </p:sp>
            <p:sp>
              <p:nvSpPr>
                <p:cNvPr id="694" name="Oval 869"/>
                <p:cNvSpPr>
                  <a:spLocks noChangeArrowheads="1"/>
                </p:cNvSpPr>
                <p:nvPr/>
              </p:nvSpPr>
              <p:spPr bwMode="auto">
                <a:xfrm>
                  <a:off x="3581" y="2255"/>
                  <a:ext cx="10" cy="10"/>
                </a:xfrm>
                <a:prstGeom prst="ellipse">
                  <a:avLst/>
                </a:prstGeom>
                <a:noFill/>
                <a:ln w="4763">
                  <a:solidFill>
                    <a:srgbClr val="000000"/>
                  </a:solidFill>
                  <a:round/>
                  <a:headEnd/>
                  <a:tailEnd/>
                </a:ln>
              </p:spPr>
              <p:txBody>
                <a:bodyPr/>
                <a:lstStyle/>
                <a:p>
                  <a:endParaRPr lang="fr-FR"/>
                </a:p>
              </p:txBody>
            </p:sp>
            <p:sp>
              <p:nvSpPr>
                <p:cNvPr id="695" name="Line 870"/>
                <p:cNvSpPr>
                  <a:spLocks noChangeShapeType="1"/>
                </p:cNvSpPr>
                <p:nvPr/>
              </p:nvSpPr>
              <p:spPr bwMode="auto">
                <a:xfrm>
                  <a:off x="3575" y="2249"/>
                  <a:ext cx="10" cy="6"/>
                </a:xfrm>
                <a:prstGeom prst="line">
                  <a:avLst/>
                </a:prstGeom>
                <a:noFill/>
                <a:ln w="11113">
                  <a:solidFill>
                    <a:srgbClr val="000000"/>
                  </a:solidFill>
                  <a:round/>
                  <a:headEnd/>
                  <a:tailEnd/>
                </a:ln>
              </p:spPr>
              <p:txBody>
                <a:bodyPr/>
                <a:lstStyle/>
                <a:p>
                  <a:endParaRPr lang="fr-FR"/>
                </a:p>
              </p:txBody>
            </p:sp>
            <p:sp>
              <p:nvSpPr>
                <p:cNvPr id="696" name="Line 871"/>
                <p:cNvSpPr>
                  <a:spLocks noChangeShapeType="1"/>
                </p:cNvSpPr>
                <p:nvPr/>
              </p:nvSpPr>
              <p:spPr bwMode="auto">
                <a:xfrm flipV="1">
                  <a:off x="3575" y="2235"/>
                  <a:ext cx="1" cy="14"/>
                </a:xfrm>
                <a:prstGeom prst="line">
                  <a:avLst/>
                </a:prstGeom>
                <a:noFill/>
                <a:ln w="11113">
                  <a:solidFill>
                    <a:srgbClr val="000000"/>
                  </a:solidFill>
                  <a:round/>
                  <a:headEnd/>
                  <a:tailEnd/>
                </a:ln>
              </p:spPr>
              <p:txBody>
                <a:bodyPr/>
                <a:lstStyle/>
                <a:p>
                  <a:endParaRPr lang="fr-FR"/>
                </a:p>
              </p:txBody>
            </p:sp>
            <p:sp>
              <p:nvSpPr>
                <p:cNvPr id="697" name="Line 872"/>
                <p:cNvSpPr>
                  <a:spLocks noChangeShapeType="1"/>
                </p:cNvSpPr>
                <p:nvPr/>
              </p:nvSpPr>
              <p:spPr bwMode="auto">
                <a:xfrm>
                  <a:off x="3562" y="2226"/>
                  <a:ext cx="9" cy="6"/>
                </a:xfrm>
                <a:prstGeom prst="line">
                  <a:avLst/>
                </a:prstGeom>
                <a:noFill/>
                <a:ln w="11113">
                  <a:solidFill>
                    <a:srgbClr val="000000"/>
                  </a:solidFill>
                  <a:round/>
                  <a:headEnd/>
                  <a:tailEnd/>
                </a:ln>
              </p:spPr>
              <p:txBody>
                <a:bodyPr/>
                <a:lstStyle/>
                <a:p>
                  <a:endParaRPr lang="fr-FR"/>
                </a:p>
              </p:txBody>
            </p:sp>
            <p:sp>
              <p:nvSpPr>
                <p:cNvPr id="698" name="Line 873"/>
                <p:cNvSpPr>
                  <a:spLocks noChangeShapeType="1"/>
                </p:cNvSpPr>
                <p:nvPr/>
              </p:nvSpPr>
              <p:spPr bwMode="auto">
                <a:xfrm flipV="1">
                  <a:off x="3562" y="2212"/>
                  <a:ext cx="3" cy="14"/>
                </a:xfrm>
                <a:prstGeom prst="line">
                  <a:avLst/>
                </a:prstGeom>
                <a:noFill/>
                <a:ln w="11113">
                  <a:solidFill>
                    <a:srgbClr val="000000"/>
                  </a:solidFill>
                  <a:round/>
                  <a:headEnd/>
                  <a:tailEnd/>
                </a:ln>
              </p:spPr>
              <p:txBody>
                <a:bodyPr/>
                <a:lstStyle/>
                <a:p>
                  <a:endParaRPr lang="fr-FR"/>
                </a:p>
              </p:txBody>
            </p:sp>
            <p:sp>
              <p:nvSpPr>
                <p:cNvPr id="699" name="Line 874"/>
                <p:cNvSpPr>
                  <a:spLocks noChangeShapeType="1"/>
                </p:cNvSpPr>
                <p:nvPr/>
              </p:nvSpPr>
              <p:spPr bwMode="auto">
                <a:xfrm>
                  <a:off x="3549" y="2203"/>
                  <a:ext cx="13" cy="6"/>
                </a:xfrm>
                <a:prstGeom prst="line">
                  <a:avLst/>
                </a:prstGeom>
                <a:noFill/>
                <a:ln w="11113">
                  <a:solidFill>
                    <a:srgbClr val="000000"/>
                  </a:solidFill>
                  <a:round/>
                  <a:headEnd/>
                  <a:tailEnd/>
                </a:ln>
              </p:spPr>
              <p:txBody>
                <a:bodyPr/>
                <a:lstStyle/>
                <a:p>
                  <a:endParaRPr lang="fr-FR"/>
                </a:p>
              </p:txBody>
            </p:sp>
            <p:sp>
              <p:nvSpPr>
                <p:cNvPr id="700" name="Line 875"/>
                <p:cNvSpPr>
                  <a:spLocks noChangeShapeType="1"/>
                </p:cNvSpPr>
                <p:nvPr/>
              </p:nvSpPr>
              <p:spPr bwMode="auto">
                <a:xfrm flipV="1">
                  <a:off x="3552" y="2189"/>
                  <a:ext cx="1" cy="14"/>
                </a:xfrm>
                <a:prstGeom prst="line">
                  <a:avLst/>
                </a:prstGeom>
                <a:noFill/>
                <a:ln w="11113">
                  <a:solidFill>
                    <a:srgbClr val="000000"/>
                  </a:solidFill>
                  <a:round/>
                  <a:headEnd/>
                  <a:tailEnd/>
                </a:ln>
              </p:spPr>
              <p:txBody>
                <a:bodyPr/>
                <a:lstStyle/>
                <a:p>
                  <a:endParaRPr lang="fr-FR"/>
                </a:p>
              </p:txBody>
            </p:sp>
            <p:sp>
              <p:nvSpPr>
                <p:cNvPr id="701" name="Freeform 876"/>
                <p:cNvSpPr>
                  <a:spLocks/>
                </p:cNvSpPr>
                <p:nvPr/>
              </p:nvSpPr>
              <p:spPr bwMode="auto">
                <a:xfrm>
                  <a:off x="3745" y="2034"/>
                  <a:ext cx="6" cy="7"/>
                </a:xfrm>
                <a:custGeom>
                  <a:avLst/>
                  <a:gdLst/>
                  <a:ahLst/>
                  <a:cxnLst>
                    <a:cxn ang="0">
                      <a:pos x="3" y="7"/>
                    </a:cxn>
                    <a:cxn ang="0">
                      <a:pos x="0" y="7"/>
                    </a:cxn>
                    <a:cxn ang="0">
                      <a:pos x="0" y="4"/>
                    </a:cxn>
                    <a:cxn ang="0">
                      <a:pos x="0" y="0"/>
                    </a:cxn>
                    <a:cxn ang="0">
                      <a:pos x="3" y="0"/>
                    </a:cxn>
                    <a:cxn ang="0">
                      <a:pos x="6" y="0"/>
                    </a:cxn>
                    <a:cxn ang="0">
                      <a:pos x="6" y="4"/>
                    </a:cxn>
                    <a:cxn ang="0">
                      <a:pos x="6" y="7"/>
                    </a:cxn>
                    <a:cxn ang="0">
                      <a:pos x="3" y="7"/>
                    </a:cxn>
                  </a:cxnLst>
                  <a:rect l="0" t="0" r="r" b="b"/>
                  <a:pathLst>
                    <a:path w="6" h="7">
                      <a:moveTo>
                        <a:pt x="3" y="7"/>
                      </a:moveTo>
                      <a:lnTo>
                        <a:pt x="0" y="7"/>
                      </a:lnTo>
                      <a:lnTo>
                        <a:pt x="0" y="4"/>
                      </a:lnTo>
                      <a:lnTo>
                        <a:pt x="0" y="0"/>
                      </a:lnTo>
                      <a:lnTo>
                        <a:pt x="3" y="0"/>
                      </a:lnTo>
                      <a:lnTo>
                        <a:pt x="6" y="0"/>
                      </a:lnTo>
                      <a:lnTo>
                        <a:pt x="6" y="4"/>
                      </a:lnTo>
                      <a:lnTo>
                        <a:pt x="6" y="7"/>
                      </a:lnTo>
                      <a:lnTo>
                        <a:pt x="3" y="7"/>
                      </a:lnTo>
                      <a:close/>
                    </a:path>
                  </a:pathLst>
                </a:custGeom>
                <a:solidFill>
                  <a:srgbClr val="000000"/>
                </a:solidFill>
                <a:ln w="9525">
                  <a:noFill/>
                  <a:round/>
                  <a:headEnd/>
                  <a:tailEnd/>
                </a:ln>
              </p:spPr>
              <p:txBody>
                <a:bodyPr/>
                <a:lstStyle/>
                <a:p>
                  <a:endParaRPr lang="fr-FR"/>
                </a:p>
              </p:txBody>
            </p:sp>
            <p:sp>
              <p:nvSpPr>
                <p:cNvPr id="702" name="Freeform 877"/>
                <p:cNvSpPr>
                  <a:spLocks/>
                </p:cNvSpPr>
                <p:nvPr/>
              </p:nvSpPr>
              <p:spPr bwMode="auto">
                <a:xfrm>
                  <a:off x="3745" y="2034"/>
                  <a:ext cx="6" cy="7"/>
                </a:xfrm>
                <a:custGeom>
                  <a:avLst/>
                  <a:gdLst/>
                  <a:ahLst/>
                  <a:cxnLst>
                    <a:cxn ang="0">
                      <a:pos x="3" y="7"/>
                    </a:cxn>
                    <a:cxn ang="0">
                      <a:pos x="0" y="7"/>
                    </a:cxn>
                    <a:cxn ang="0">
                      <a:pos x="0" y="4"/>
                    </a:cxn>
                    <a:cxn ang="0">
                      <a:pos x="0" y="0"/>
                    </a:cxn>
                    <a:cxn ang="0">
                      <a:pos x="3" y="0"/>
                    </a:cxn>
                    <a:cxn ang="0">
                      <a:pos x="6" y="0"/>
                    </a:cxn>
                    <a:cxn ang="0">
                      <a:pos x="6" y="4"/>
                    </a:cxn>
                    <a:cxn ang="0">
                      <a:pos x="6" y="7"/>
                    </a:cxn>
                    <a:cxn ang="0">
                      <a:pos x="3" y="7"/>
                    </a:cxn>
                  </a:cxnLst>
                  <a:rect l="0" t="0" r="r" b="b"/>
                  <a:pathLst>
                    <a:path w="6" h="7">
                      <a:moveTo>
                        <a:pt x="3" y="7"/>
                      </a:moveTo>
                      <a:lnTo>
                        <a:pt x="0" y="7"/>
                      </a:lnTo>
                      <a:lnTo>
                        <a:pt x="0" y="4"/>
                      </a:lnTo>
                      <a:lnTo>
                        <a:pt x="0" y="0"/>
                      </a:lnTo>
                      <a:lnTo>
                        <a:pt x="3" y="0"/>
                      </a:lnTo>
                      <a:lnTo>
                        <a:pt x="6" y="0"/>
                      </a:lnTo>
                      <a:lnTo>
                        <a:pt x="6" y="4"/>
                      </a:lnTo>
                      <a:lnTo>
                        <a:pt x="6" y="7"/>
                      </a:lnTo>
                      <a:lnTo>
                        <a:pt x="3" y="7"/>
                      </a:lnTo>
                    </a:path>
                  </a:pathLst>
                </a:custGeom>
                <a:noFill/>
                <a:ln w="4763">
                  <a:solidFill>
                    <a:srgbClr val="000000"/>
                  </a:solidFill>
                  <a:prstDash val="solid"/>
                  <a:round/>
                  <a:headEnd/>
                  <a:tailEnd/>
                </a:ln>
              </p:spPr>
              <p:txBody>
                <a:bodyPr/>
                <a:lstStyle/>
                <a:p>
                  <a:endParaRPr lang="fr-FR"/>
                </a:p>
              </p:txBody>
            </p:sp>
            <p:sp>
              <p:nvSpPr>
                <p:cNvPr id="703" name="Line 878"/>
                <p:cNvSpPr>
                  <a:spLocks noChangeShapeType="1"/>
                </p:cNvSpPr>
                <p:nvPr/>
              </p:nvSpPr>
              <p:spPr bwMode="auto">
                <a:xfrm flipV="1">
                  <a:off x="3758" y="2031"/>
                  <a:ext cx="10" cy="7"/>
                </a:xfrm>
                <a:prstGeom prst="line">
                  <a:avLst/>
                </a:prstGeom>
                <a:noFill/>
                <a:ln w="11113">
                  <a:solidFill>
                    <a:srgbClr val="000000"/>
                  </a:solidFill>
                  <a:round/>
                  <a:headEnd/>
                  <a:tailEnd/>
                </a:ln>
              </p:spPr>
              <p:txBody>
                <a:bodyPr/>
                <a:lstStyle/>
                <a:p>
                  <a:endParaRPr lang="fr-FR"/>
                </a:p>
              </p:txBody>
            </p:sp>
            <p:sp>
              <p:nvSpPr>
                <p:cNvPr id="704" name="Line 879"/>
                <p:cNvSpPr>
                  <a:spLocks noChangeShapeType="1"/>
                </p:cNvSpPr>
                <p:nvPr/>
              </p:nvSpPr>
              <p:spPr bwMode="auto">
                <a:xfrm>
                  <a:off x="3768" y="2034"/>
                  <a:ext cx="10" cy="7"/>
                </a:xfrm>
                <a:prstGeom prst="line">
                  <a:avLst/>
                </a:prstGeom>
                <a:noFill/>
                <a:ln w="11113">
                  <a:solidFill>
                    <a:srgbClr val="000000"/>
                  </a:solidFill>
                  <a:round/>
                  <a:headEnd/>
                  <a:tailEnd/>
                </a:ln>
              </p:spPr>
              <p:txBody>
                <a:bodyPr/>
                <a:lstStyle/>
                <a:p>
                  <a:endParaRPr lang="fr-FR"/>
                </a:p>
              </p:txBody>
            </p:sp>
            <p:sp>
              <p:nvSpPr>
                <p:cNvPr id="705" name="Line 880"/>
                <p:cNvSpPr>
                  <a:spLocks noChangeShapeType="1"/>
                </p:cNvSpPr>
                <p:nvPr/>
              </p:nvSpPr>
              <p:spPr bwMode="auto">
                <a:xfrm flipV="1">
                  <a:off x="3781" y="2034"/>
                  <a:ext cx="10" cy="7"/>
                </a:xfrm>
                <a:prstGeom prst="line">
                  <a:avLst/>
                </a:prstGeom>
                <a:noFill/>
                <a:ln w="11113">
                  <a:solidFill>
                    <a:srgbClr val="000000"/>
                  </a:solidFill>
                  <a:round/>
                  <a:headEnd/>
                  <a:tailEnd/>
                </a:ln>
              </p:spPr>
              <p:txBody>
                <a:bodyPr/>
                <a:lstStyle/>
                <a:p>
                  <a:endParaRPr lang="fr-FR"/>
                </a:p>
              </p:txBody>
            </p:sp>
            <p:sp>
              <p:nvSpPr>
                <p:cNvPr id="706" name="Line 881"/>
                <p:cNvSpPr>
                  <a:spLocks noChangeShapeType="1"/>
                </p:cNvSpPr>
                <p:nvPr/>
              </p:nvSpPr>
              <p:spPr bwMode="auto">
                <a:xfrm>
                  <a:off x="3791" y="2034"/>
                  <a:ext cx="13" cy="7"/>
                </a:xfrm>
                <a:prstGeom prst="line">
                  <a:avLst/>
                </a:prstGeom>
                <a:noFill/>
                <a:ln w="11113">
                  <a:solidFill>
                    <a:srgbClr val="000000"/>
                  </a:solidFill>
                  <a:round/>
                  <a:headEnd/>
                  <a:tailEnd/>
                </a:ln>
              </p:spPr>
              <p:txBody>
                <a:bodyPr/>
                <a:lstStyle/>
                <a:p>
                  <a:endParaRPr lang="fr-FR"/>
                </a:p>
              </p:txBody>
            </p:sp>
            <p:sp>
              <p:nvSpPr>
                <p:cNvPr id="707" name="Line 882"/>
                <p:cNvSpPr>
                  <a:spLocks noChangeShapeType="1"/>
                </p:cNvSpPr>
                <p:nvPr/>
              </p:nvSpPr>
              <p:spPr bwMode="auto">
                <a:xfrm flipV="1">
                  <a:off x="3807" y="2034"/>
                  <a:ext cx="10" cy="7"/>
                </a:xfrm>
                <a:prstGeom prst="line">
                  <a:avLst/>
                </a:prstGeom>
                <a:noFill/>
                <a:ln w="11113">
                  <a:solidFill>
                    <a:srgbClr val="000000"/>
                  </a:solidFill>
                  <a:round/>
                  <a:headEnd/>
                  <a:tailEnd/>
                </a:ln>
              </p:spPr>
              <p:txBody>
                <a:bodyPr/>
                <a:lstStyle/>
                <a:p>
                  <a:endParaRPr lang="fr-FR"/>
                </a:p>
              </p:txBody>
            </p:sp>
            <p:sp>
              <p:nvSpPr>
                <p:cNvPr id="708" name="Line 883"/>
                <p:cNvSpPr>
                  <a:spLocks noChangeShapeType="1"/>
                </p:cNvSpPr>
                <p:nvPr/>
              </p:nvSpPr>
              <p:spPr bwMode="auto">
                <a:xfrm>
                  <a:off x="3817" y="2034"/>
                  <a:ext cx="10" cy="7"/>
                </a:xfrm>
                <a:prstGeom prst="line">
                  <a:avLst/>
                </a:prstGeom>
                <a:noFill/>
                <a:ln w="11113">
                  <a:solidFill>
                    <a:srgbClr val="000000"/>
                  </a:solidFill>
                  <a:round/>
                  <a:headEnd/>
                  <a:tailEnd/>
                </a:ln>
              </p:spPr>
              <p:txBody>
                <a:bodyPr/>
                <a:lstStyle/>
                <a:p>
                  <a:endParaRPr lang="fr-FR"/>
                </a:p>
              </p:txBody>
            </p:sp>
            <p:sp>
              <p:nvSpPr>
                <p:cNvPr id="709" name="Freeform 884"/>
                <p:cNvSpPr>
                  <a:spLocks/>
                </p:cNvSpPr>
                <p:nvPr/>
              </p:nvSpPr>
              <p:spPr bwMode="auto">
                <a:xfrm>
                  <a:off x="3728" y="2044"/>
                  <a:ext cx="10" cy="7"/>
                </a:xfrm>
                <a:custGeom>
                  <a:avLst/>
                  <a:gdLst/>
                  <a:ahLst/>
                  <a:cxnLst>
                    <a:cxn ang="0">
                      <a:pos x="0" y="4"/>
                    </a:cxn>
                    <a:cxn ang="0">
                      <a:pos x="4" y="4"/>
                    </a:cxn>
                    <a:cxn ang="0">
                      <a:pos x="4" y="0"/>
                    </a:cxn>
                    <a:cxn ang="0">
                      <a:pos x="7" y="0"/>
                    </a:cxn>
                    <a:cxn ang="0">
                      <a:pos x="7" y="4"/>
                    </a:cxn>
                    <a:cxn ang="0">
                      <a:pos x="10" y="4"/>
                    </a:cxn>
                    <a:cxn ang="0">
                      <a:pos x="7" y="7"/>
                    </a:cxn>
                    <a:cxn ang="0">
                      <a:pos x="4" y="7"/>
                    </a:cxn>
                    <a:cxn ang="0">
                      <a:pos x="0" y="7"/>
                    </a:cxn>
                    <a:cxn ang="0">
                      <a:pos x="0" y="4"/>
                    </a:cxn>
                  </a:cxnLst>
                  <a:rect l="0" t="0" r="r" b="b"/>
                  <a:pathLst>
                    <a:path w="10" h="7">
                      <a:moveTo>
                        <a:pt x="0" y="4"/>
                      </a:moveTo>
                      <a:lnTo>
                        <a:pt x="4" y="4"/>
                      </a:lnTo>
                      <a:lnTo>
                        <a:pt x="4" y="0"/>
                      </a:lnTo>
                      <a:lnTo>
                        <a:pt x="7" y="0"/>
                      </a:lnTo>
                      <a:lnTo>
                        <a:pt x="7" y="4"/>
                      </a:lnTo>
                      <a:lnTo>
                        <a:pt x="10" y="4"/>
                      </a:lnTo>
                      <a:lnTo>
                        <a:pt x="7" y="7"/>
                      </a:lnTo>
                      <a:lnTo>
                        <a:pt x="4" y="7"/>
                      </a:lnTo>
                      <a:lnTo>
                        <a:pt x="0" y="7"/>
                      </a:lnTo>
                      <a:lnTo>
                        <a:pt x="0" y="4"/>
                      </a:lnTo>
                      <a:close/>
                    </a:path>
                  </a:pathLst>
                </a:custGeom>
                <a:solidFill>
                  <a:srgbClr val="000000"/>
                </a:solidFill>
                <a:ln w="9525">
                  <a:noFill/>
                  <a:round/>
                  <a:headEnd/>
                  <a:tailEnd/>
                </a:ln>
              </p:spPr>
              <p:txBody>
                <a:bodyPr/>
                <a:lstStyle/>
                <a:p>
                  <a:endParaRPr lang="fr-FR"/>
                </a:p>
              </p:txBody>
            </p:sp>
            <p:sp>
              <p:nvSpPr>
                <p:cNvPr id="710" name="Freeform 885"/>
                <p:cNvSpPr>
                  <a:spLocks/>
                </p:cNvSpPr>
                <p:nvPr/>
              </p:nvSpPr>
              <p:spPr bwMode="auto">
                <a:xfrm>
                  <a:off x="3728" y="2044"/>
                  <a:ext cx="10" cy="7"/>
                </a:xfrm>
                <a:custGeom>
                  <a:avLst/>
                  <a:gdLst/>
                  <a:ahLst/>
                  <a:cxnLst>
                    <a:cxn ang="0">
                      <a:pos x="0" y="4"/>
                    </a:cxn>
                    <a:cxn ang="0">
                      <a:pos x="4" y="4"/>
                    </a:cxn>
                    <a:cxn ang="0">
                      <a:pos x="4" y="0"/>
                    </a:cxn>
                    <a:cxn ang="0">
                      <a:pos x="7" y="0"/>
                    </a:cxn>
                    <a:cxn ang="0">
                      <a:pos x="7" y="4"/>
                    </a:cxn>
                    <a:cxn ang="0">
                      <a:pos x="10" y="4"/>
                    </a:cxn>
                    <a:cxn ang="0">
                      <a:pos x="7" y="7"/>
                    </a:cxn>
                    <a:cxn ang="0">
                      <a:pos x="4" y="7"/>
                    </a:cxn>
                    <a:cxn ang="0">
                      <a:pos x="0" y="7"/>
                    </a:cxn>
                    <a:cxn ang="0">
                      <a:pos x="0" y="4"/>
                    </a:cxn>
                  </a:cxnLst>
                  <a:rect l="0" t="0" r="r" b="b"/>
                  <a:pathLst>
                    <a:path w="10" h="7">
                      <a:moveTo>
                        <a:pt x="0" y="4"/>
                      </a:moveTo>
                      <a:lnTo>
                        <a:pt x="4" y="4"/>
                      </a:lnTo>
                      <a:lnTo>
                        <a:pt x="4" y="0"/>
                      </a:lnTo>
                      <a:lnTo>
                        <a:pt x="7" y="0"/>
                      </a:lnTo>
                      <a:lnTo>
                        <a:pt x="7" y="4"/>
                      </a:lnTo>
                      <a:lnTo>
                        <a:pt x="10" y="4"/>
                      </a:lnTo>
                      <a:lnTo>
                        <a:pt x="7" y="7"/>
                      </a:lnTo>
                      <a:lnTo>
                        <a:pt x="4" y="7"/>
                      </a:lnTo>
                      <a:lnTo>
                        <a:pt x="0" y="7"/>
                      </a:lnTo>
                      <a:lnTo>
                        <a:pt x="0" y="4"/>
                      </a:lnTo>
                    </a:path>
                  </a:pathLst>
                </a:custGeom>
                <a:noFill/>
                <a:ln w="4763">
                  <a:solidFill>
                    <a:srgbClr val="000000"/>
                  </a:solidFill>
                  <a:prstDash val="solid"/>
                  <a:round/>
                  <a:headEnd/>
                  <a:tailEnd/>
                </a:ln>
              </p:spPr>
              <p:txBody>
                <a:bodyPr/>
                <a:lstStyle/>
                <a:p>
                  <a:endParaRPr lang="fr-FR"/>
                </a:p>
              </p:txBody>
            </p:sp>
            <p:sp>
              <p:nvSpPr>
                <p:cNvPr id="711" name="Line 886"/>
                <p:cNvSpPr>
                  <a:spLocks noChangeShapeType="1"/>
                </p:cNvSpPr>
                <p:nvPr/>
              </p:nvSpPr>
              <p:spPr bwMode="auto">
                <a:xfrm>
                  <a:off x="3738" y="2057"/>
                  <a:ext cx="4" cy="14"/>
                </a:xfrm>
                <a:prstGeom prst="line">
                  <a:avLst/>
                </a:prstGeom>
                <a:noFill/>
                <a:ln w="11113">
                  <a:solidFill>
                    <a:srgbClr val="000000"/>
                  </a:solidFill>
                  <a:round/>
                  <a:headEnd/>
                  <a:tailEnd/>
                </a:ln>
              </p:spPr>
              <p:txBody>
                <a:bodyPr/>
                <a:lstStyle/>
                <a:p>
                  <a:endParaRPr lang="fr-FR"/>
                </a:p>
              </p:txBody>
            </p:sp>
            <p:sp>
              <p:nvSpPr>
                <p:cNvPr id="712" name="Line 887"/>
                <p:cNvSpPr>
                  <a:spLocks noChangeShapeType="1"/>
                </p:cNvSpPr>
                <p:nvPr/>
              </p:nvSpPr>
              <p:spPr bwMode="auto">
                <a:xfrm flipV="1">
                  <a:off x="3735" y="2071"/>
                  <a:ext cx="7" cy="9"/>
                </a:xfrm>
                <a:prstGeom prst="line">
                  <a:avLst/>
                </a:prstGeom>
                <a:noFill/>
                <a:ln w="11113">
                  <a:solidFill>
                    <a:srgbClr val="000000"/>
                  </a:solidFill>
                  <a:round/>
                  <a:headEnd/>
                  <a:tailEnd/>
                </a:ln>
              </p:spPr>
              <p:txBody>
                <a:bodyPr/>
                <a:lstStyle/>
                <a:p>
                  <a:endParaRPr lang="fr-FR"/>
                </a:p>
              </p:txBody>
            </p:sp>
            <p:sp>
              <p:nvSpPr>
                <p:cNvPr id="713" name="Line 888"/>
                <p:cNvSpPr>
                  <a:spLocks noChangeShapeType="1"/>
                </p:cNvSpPr>
                <p:nvPr/>
              </p:nvSpPr>
              <p:spPr bwMode="auto">
                <a:xfrm>
                  <a:off x="3735" y="2084"/>
                  <a:ext cx="7" cy="10"/>
                </a:xfrm>
                <a:prstGeom prst="line">
                  <a:avLst/>
                </a:prstGeom>
                <a:noFill/>
                <a:ln w="11113">
                  <a:solidFill>
                    <a:srgbClr val="000000"/>
                  </a:solidFill>
                  <a:round/>
                  <a:headEnd/>
                  <a:tailEnd/>
                </a:ln>
              </p:spPr>
              <p:txBody>
                <a:bodyPr/>
                <a:lstStyle/>
                <a:p>
                  <a:endParaRPr lang="fr-FR"/>
                </a:p>
              </p:txBody>
            </p:sp>
            <p:sp>
              <p:nvSpPr>
                <p:cNvPr id="714" name="Line 889"/>
                <p:cNvSpPr>
                  <a:spLocks noChangeShapeType="1"/>
                </p:cNvSpPr>
                <p:nvPr/>
              </p:nvSpPr>
              <p:spPr bwMode="auto">
                <a:xfrm flipV="1">
                  <a:off x="3735" y="2094"/>
                  <a:ext cx="7" cy="10"/>
                </a:xfrm>
                <a:prstGeom prst="line">
                  <a:avLst/>
                </a:prstGeom>
                <a:noFill/>
                <a:ln w="11113">
                  <a:solidFill>
                    <a:srgbClr val="000000"/>
                  </a:solidFill>
                  <a:round/>
                  <a:headEnd/>
                  <a:tailEnd/>
                </a:ln>
              </p:spPr>
              <p:txBody>
                <a:bodyPr/>
                <a:lstStyle/>
                <a:p>
                  <a:endParaRPr lang="fr-FR"/>
                </a:p>
              </p:txBody>
            </p:sp>
            <p:sp>
              <p:nvSpPr>
                <p:cNvPr id="715" name="Line 890"/>
                <p:cNvSpPr>
                  <a:spLocks noChangeShapeType="1"/>
                </p:cNvSpPr>
                <p:nvPr/>
              </p:nvSpPr>
              <p:spPr bwMode="auto">
                <a:xfrm>
                  <a:off x="3735" y="2107"/>
                  <a:ext cx="3" cy="13"/>
                </a:xfrm>
                <a:prstGeom prst="line">
                  <a:avLst/>
                </a:prstGeom>
                <a:noFill/>
                <a:ln w="11113">
                  <a:solidFill>
                    <a:srgbClr val="000000"/>
                  </a:solidFill>
                  <a:round/>
                  <a:headEnd/>
                  <a:tailEnd/>
                </a:ln>
              </p:spPr>
              <p:txBody>
                <a:bodyPr/>
                <a:lstStyle/>
                <a:p>
                  <a:endParaRPr lang="fr-FR"/>
                </a:p>
              </p:txBody>
            </p:sp>
            <p:sp>
              <p:nvSpPr>
                <p:cNvPr id="716" name="Line 891"/>
                <p:cNvSpPr>
                  <a:spLocks noChangeShapeType="1"/>
                </p:cNvSpPr>
                <p:nvPr/>
              </p:nvSpPr>
              <p:spPr bwMode="auto">
                <a:xfrm flipV="1">
                  <a:off x="3732" y="2120"/>
                  <a:ext cx="6" cy="10"/>
                </a:xfrm>
                <a:prstGeom prst="line">
                  <a:avLst/>
                </a:prstGeom>
                <a:noFill/>
                <a:ln w="11113">
                  <a:solidFill>
                    <a:srgbClr val="000000"/>
                  </a:solidFill>
                  <a:round/>
                  <a:headEnd/>
                  <a:tailEnd/>
                </a:ln>
              </p:spPr>
              <p:txBody>
                <a:bodyPr/>
                <a:lstStyle/>
                <a:p>
                  <a:endParaRPr lang="fr-FR"/>
                </a:p>
              </p:txBody>
            </p:sp>
            <p:sp>
              <p:nvSpPr>
                <p:cNvPr id="717" name="Freeform 892"/>
                <p:cNvSpPr>
                  <a:spLocks/>
                </p:cNvSpPr>
                <p:nvPr/>
              </p:nvSpPr>
              <p:spPr bwMode="auto">
                <a:xfrm>
                  <a:off x="3715" y="2024"/>
                  <a:ext cx="7" cy="7"/>
                </a:xfrm>
                <a:custGeom>
                  <a:avLst/>
                  <a:gdLst/>
                  <a:ahLst/>
                  <a:cxnLst>
                    <a:cxn ang="0">
                      <a:pos x="7" y="0"/>
                    </a:cxn>
                    <a:cxn ang="0">
                      <a:pos x="7" y="4"/>
                    </a:cxn>
                    <a:cxn ang="0">
                      <a:pos x="7" y="7"/>
                    </a:cxn>
                    <a:cxn ang="0">
                      <a:pos x="4" y="7"/>
                    </a:cxn>
                    <a:cxn ang="0">
                      <a:pos x="0" y="4"/>
                    </a:cxn>
                    <a:cxn ang="0">
                      <a:pos x="0" y="0"/>
                    </a:cxn>
                    <a:cxn ang="0">
                      <a:pos x="4" y="0"/>
                    </a:cxn>
                    <a:cxn ang="0">
                      <a:pos x="7" y="0"/>
                    </a:cxn>
                  </a:cxnLst>
                  <a:rect l="0" t="0" r="r" b="b"/>
                  <a:pathLst>
                    <a:path w="7" h="7">
                      <a:moveTo>
                        <a:pt x="7" y="0"/>
                      </a:moveTo>
                      <a:lnTo>
                        <a:pt x="7" y="4"/>
                      </a:lnTo>
                      <a:lnTo>
                        <a:pt x="7" y="7"/>
                      </a:lnTo>
                      <a:lnTo>
                        <a:pt x="4" y="7"/>
                      </a:lnTo>
                      <a:lnTo>
                        <a:pt x="0" y="4"/>
                      </a:lnTo>
                      <a:lnTo>
                        <a:pt x="0" y="0"/>
                      </a:lnTo>
                      <a:lnTo>
                        <a:pt x="4" y="0"/>
                      </a:lnTo>
                      <a:lnTo>
                        <a:pt x="7" y="0"/>
                      </a:lnTo>
                      <a:close/>
                    </a:path>
                  </a:pathLst>
                </a:custGeom>
                <a:solidFill>
                  <a:srgbClr val="000000"/>
                </a:solidFill>
                <a:ln w="9525">
                  <a:noFill/>
                  <a:round/>
                  <a:headEnd/>
                  <a:tailEnd/>
                </a:ln>
              </p:spPr>
              <p:txBody>
                <a:bodyPr/>
                <a:lstStyle/>
                <a:p>
                  <a:endParaRPr lang="fr-FR"/>
                </a:p>
              </p:txBody>
            </p:sp>
            <p:sp>
              <p:nvSpPr>
                <p:cNvPr id="718" name="Freeform 893"/>
                <p:cNvSpPr>
                  <a:spLocks/>
                </p:cNvSpPr>
                <p:nvPr/>
              </p:nvSpPr>
              <p:spPr bwMode="auto">
                <a:xfrm>
                  <a:off x="3715" y="2024"/>
                  <a:ext cx="7" cy="7"/>
                </a:xfrm>
                <a:custGeom>
                  <a:avLst/>
                  <a:gdLst/>
                  <a:ahLst/>
                  <a:cxnLst>
                    <a:cxn ang="0">
                      <a:pos x="7" y="0"/>
                    </a:cxn>
                    <a:cxn ang="0">
                      <a:pos x="7" y="4"/>
                    </a:cxn>
                    <a:cxn ang="0">
                      <a:pos x="7" y="7"/>
                    </a:cxn>
                    <a:cxn ang="0">
                      <a:pos x="4" y="7"/>
                    </a:cxn>
                    <a:cxn ang="0">
                      <a:pos x="0" y="4"/>
                    </a:cxn>
                    <a:cxn ang="0">
                      <a:pos x="0" y="0"/>
                    </a:cxn>
                    <a:cxn ang="0">
                      <a:pos x="4" y="0"/>
                    </a:cxn>
                    <a:cxn ang="0">
                      <a:pos x="7" y="0"/>
                    </a:cxn>
                  </a:cxnLst>
                  <a:rect l="0" t="0" r="r" b="b"/>
                  <a:pathLst>
                    <a:path w="7" h="7">
                      <a:moveTo>
                        <a:pt x="7" y="0"/>
                      </a:moveTo>
                      <a:lnTo>
                        <a:pt x="7" y="4"/>
                      </a:lnTo>
                      <a:lnTo>
                        <a:pt x="7" y="7"/>
                      </a:lnTo>
                      <a:lnTo>
                        <a:pt x="4" y="7"/>
                      </a:lnTo>
                      <a:lnTo>
                        <a:pt x="0" y="4"/>
                      </a:lnTo>
                      <a:lnTo>
                        <a:pt x="0" y="0"/>
                      </a:lnTo>
                      <a:lnTo>
                        <a:pt x="4" y="0"/>
                      </a:lnTo>
                      <a:lnTo>
                        <a:pt x="7" y="0"/>
                      </a:lnTo>
                    </a:path>
                  </a:pathLst>
                </a:custGeom>
                <a:noFill/>
                <a:ln w="4763">
                  <a:solidFill>
                    <a:srgbClr val="000000"/>
                  </a:solidFill>
                  <a:prstDash val="solid"/>
                  <a:round/>
                  <a:headEnd/>
                  <a:tailEnd/>
                </a:ln>
              </p:spPr>
              <p:txBody>
                <a:bodyPr/>
                <a:lstStyle/>
                <a:p>
                  <a:endParaRPr lang="fr-FR"/>
                </a:p>
              </p:txBody>
            </p:sp>
            <p:sp>
              <p:nvSpPr>
                <p:cNvPr id="719" name="Line 894"/>
                <p:cNvSpPr>
                  <a:spLocks noChangeShapeType="1"/>
                </p:cNvSpPr>
                <p:nvPr/>
              </p:nvSpPr>
              <p:spPr bwMode="auto">
                <a:xfrm>
                  <a:off x="3706" y="2028"/>
                  <a:ext cx="13" cy="1"/>
                </a:xfrm>
                <a:prstGeom prst="line">
                  <a:avLst/>
                </a:prstGeom>
                <a:noFill/>
                <a:ln w="11113">
                  <a:solidFill>
                    <a:srgbClr val="000000"/>
                  </a:solidFill>
                  <a:round/>
                  <a:headEnd/>
                  <a:tailEnd/>
                </a:ln>
              </p:spPr>
              <p:txBody>
                <a:bodyPr/>
                <a:lstStyle/>
                <a:p>
                  <a:endParaRPr lang="fr-FR"/>
                </a:p>
              </p:txBody>
            </p:sp>
            <p:sp>
              <p:nvSpPr>
                <p:cNvPr id="720" name="Line 895"/>
                <p:cNvSpPr>
                  <a:spLocks noChangeShapeType="1"/>
                </p:cNvSpPr>
                <p:nvPr/>
              </p:nvSpPr>
              <p:spPr bwMode="auto">
                <a:xfrm>
                  <a:off x="3699" y="2015"/>
                  <a:ext cx="7" cy="13"/>
                </a:xfrm>
                <a:prstGeom prst="line">
                  <a:avLst/>
                </a:prstGeom>
                <a:noFill/>
                <a:ln w="11113">
                  <a:solidFill>
                    <a:srgbClr val="000000"/>
                  </a:solidFill>
                  <a:round/>
                  <a:headEnd/>
                  <a:tailEnd/>
                </a:ln>
              </p:spPr>
              <p:txBody>
                <a:bodyPr/>
                <a:lstStyle/>
                <a:p>
                  <a:endParaRPr lang="fr-FR"/>
                </a:p>
              </p:txBody>
            </p:sp>
            <p:sp>
              <p:nvSpPr>
                <p:cNvPr id="721" name="Line 896"/>
                <p:cNvSpPr>
                  <a:spLocks noChangeShapeType="1"/>
                </p:cNvSpPr>
                <p:nvPr/>
              </p:nvSpPr>
              <p:spPr bwMode="auto">
                <a:xfrm>
                  <a:off x="3686" y="2015"/>
                  <a:ext cx="10" cy="1"/>
                </a:xfrm>
                <a:prstGeom prst="line">
                  <a:avLst/>
                </a:prstGeom>
                <a:noFill/>
                <a:ln w="11113">
                  <a:solidFill>
                    <a:srgbClr val="000000"/>
                  </a:solidFill>
                  <a:round/>
                  <a:headEnd/>
                  <a:tailEnd/>
                </a:ln>
              </p:spPr>
              <p:txBody>
                <a:bodyPr/>
                <a:lstStyle/>
                <a:p>
                  <a:endParaRPr lang="fr-FR"/>
                </a:p>
              </p:txBody>
            </p:sp>
            <p:sp>
              <p:nvSpPr>
                <p:cNvPr id="722" name="Line 897"/>
                <p:cNvSpPr>
                  <a:spLocks noChangeShapeType="1"/>
                </p:cNvSpPr>
                <p:nvPr/>
              </p:nvSpPr>
              <p:spPr bwMode="auto">
                <a:xfrm>
                  <a:off x="3679" y="2001"/>
                  <a:ext cx="7" cy="14"/>
                </a:xfrm>
                <a:prstGeom prst="line">
                  <a:avLst/>
                </a:prstGeom>
                <a:noFill/>
                <a:ln w="11113">
                  <a:solidFill>
                    <a:srgbClr val="000000"/>
                  </a:solidFill>
                  <a:round/>
                  <a:headEnd/>
                  <a:tailEnd/>
                </a:ln>
              </p:spPr>
              <p:txBody>
                <a:bodyPr/>
                <a:lstStyle/>
                <a:p>
                  <a:endParaRPr lang="fr-FR"/>
                </a:p>
              </p:txBody>
            </p:sp>
            <p:sp>
              <p:nvSpPr>
                <p:cNvPr id="723" name="Line 898"/>
                <p:cNvSpPr>
                  <a:spLocks noChangeShapeType="1"/>
                </p:cNvSpPr>
                <p:nvPr/>
              </p:nvSpPr>
              <p:spPr bwMode="auto">
                <a:xfrm>
                  <a:off x="3663" y="1998"/>
                  <a:ext cx="13" cy="1"/>
                </a:xfrm>
                <a:prstGeom prst="line">
                  <a:avLst/>
                </a:prstGeom>
                <a:noFill/>
                <a:ln w="11113">
                  <a:solidFill>
                    <a:srgbClr val="000000"/>
                  </a:solidFill>
                  <a:round/>
                  <a:headEnd/>
                  <a:tailEnd/>
                </a:ln>
              </p:spPr>
              <p:txBody>
                <a:bodyPr/>
                <a:lstStyle/>
                <a:p>
                  <a:endParaRPr lang="fr-FR"/>
                </a:p>
              </p:txBody>
            </p:sp>
            <p:sp>
              <p:nvSpPr>
                <p:cNvPr id="724" name="Line 899"/>
                <p:cNvSpPr>
                  <a:spLocks noChangeShapeType="1"/>
                </p:cNvSpPr>
                <p:nvPr/>
              </p:nvSpPr>
              <p:spPr bwMode="auto">
                <a:xfrm>
                  <a:off x="3660" y="1988"/>
                  <a:ext cx="3" cy="10"/>
                </a:xfrm>
                <a:prstGeom prst="line">
                  <a:avLst/>
                </a:prstGeom>
                <a:noFill/>
                <a:ln w="11113">
                  <a:solidFill>
                    <a:srgbClr val="000000"/>
                  </a:solidFill>
                  <a:round/>
                  <a:headEnd/>
                  <a:tailEnd/>
                </a:ln>
              </p:spPr>
              <p:txBody>
                <a:bodyPr/>
                <a:lstStyle/>
                <a:p>
                  <a:endParaRPr lang="fr-FR"/>
                </a:p>
              </p:txBody>
            </p:sp>
            <p:sp>
              <p:nvSpPr>
                <p:cNvPr id="725" name="Freeform 900"/>
                <p:cNvSpPr>
                  <a:spLocks/>
                </p:cNvSpPr>
                <p:nvPr/>
              </p:nvSpPr>
              <p:spPr bwMode="auto">
                <a:xfrm>
                  <a:off x="3715" y="2038"/>
                  <a:ext cx="7" cy="6"/>
                </a:xfrm>
                <a:custGeom>
                  <a:avLst/>
                  <a:gdLst/>
                  <a:ahLst/>
                  <a:cxnLst>
                    <a:cxn ang="0">
                      <a:pos x="4" y="0"/>
                    </a:cxn>
                    <a:cxn ang="0">
                      <a:pos x="7" y="0"/>
                    </a:cxn>
                    <a:cxn ang="0">
                      <a:pos x="7" y="3"/>
                    </a:cxn>
                    <a:cxn ang="0">
                      <a:pos x="7" y="6"/>
                    </a:cxn>
                    <a:cxn ang="0">
                      <a:pos x="4" y="6"/>
                    </a:cxn>
                    <a:cxn ang="0">
                      <a:pos x="0" y="6"/>
                    </a:cxn>
                    <a:cxn ang="0">
                      <a:pos x="0" y="3"/>
                    </a:cxn>
                    <a:cxn ang="0">
                      <a:pos x="4" y="3"/>
                    </a:cxn>
                    <a:cxn ang="0">
                      <a:pos x="4" y="0"/>
                    </a:cxn>
                  </a:cxnLst>
                  <a:rect l="0" t="0" r="r" b="b"/>
                  <a:pathLst>
                    <a:path w="7" h="6">
                      <a:moveTo>
                        <a:pt x="4" y="0"/>
                      </a:moveTo>
                      <a:lnTo>
                        <a:pt x="7" y="0"/>
                      </a:lnTo>
                      <a:lnTo>
                        <a:pt x="7" y="3"/>
                      </a:lnTo>
                      <a:lnTo>
                        <a:pt x="7" y="6"/>
                      </a:lnTo>
                      <a:lnTo>
                        <a:pt x="4" y="6"/>
                      </a:lnTo>
                      <a:lnTo>
                        <a:pt x="0" y="6"/>
                      </a:lnTo>
                      <a:lnTo>
                        <a:pt x="0" y="3"/>
                      </a:lnTo>
                      <a:lnTo>
                        <a:pt x="4" y="3"/>
                      </a:lnTo>
                      <a:lnTo>
                        <a:pt x="4" y="0"/>
                      </a:lnTo>
                      <a:close/>
                    </a:path>
                  </a:pathLst>
                </a:custGeom>
                <a:solidFill>
                  <a:srgbClr val="000000"/>
                </a:solidFill>
                <a:ln w="9525">
                  <a:noFill/>
                  <a:round/>
                  <a:headEnd/>
                  <a:tailEnd/>
                </a:ln>
              </p:spPr>
              <p:txBody>
                <a:bodyPr/>
                <a:lstStyle/>
                <a:p>
                  <a:endParaRPr lang="fr-FR"/>
                </a:p>
              </p:txBody>
            </p:sp>
            <p:sp>
              <p:nvSpPr>
                <p:cNvPr id="726" name="Freeform 901"/>
                <p:cNvSpPr>
                  <a:spLocks/>
                </p:cNvSpPr>
                <p:nvPr/>
              </p:nvSpPr>
              <p:spPr bwMode="auto">
                <a:xfrm>
                  <a:off x="3715" y="2038"/>
                  <a:ext cx="7" cy="6"/>
                </a:xfrm>
                <a:custGeom>
                  <a:avLst/>
                  <a:gdLst/>
                  <a:ahLst/>
                  <a:cxnLst>
                    <a:cxn ang="0">
                      <a:pos x="4" y="0"/>
                    </a:cxn>
                    <a:cxn ang="0">
                      <a:pos x="7" y="0"/>
                    </a:cxn>
                    <a:cxn ang="0">
                      <a:pos x="7" y="3"/>
                    </a:cxn>
                    <a:cxn ang="0">
                      <a:pos x="7" y="6"/>
                    </a:cxn>
                    <a:cxn ang="0">
                      <a:pos x="4" y="6"/>
                    </a:cxn>
                    <a:cxn ang="0">
                      <a:pos x="0" y="6"/>
                    </a:cxn>
                    <a:cxn ang="0">
                      <a:pos x="0" y="3"/>
                    </a:cxn>
                    <a:cxn ang="0">
                      <a:pos x="4" y="3"/>
                    </a:cxn>
                    <a:cxn ang="0">
                      <a:pos x="4" y="0"/>
                    </a:cxn>
                  </a:cxnLst>
                  <a:rect l="0" t="0" r="r" b="b"/>
                  <a:pathLst>
                    <a:path w="7" h="6">
                      <a:moveTo>
                        <a:pt x="4" y="0"/>
                      </a:moveTo>
                      <a:lnTo>
                        <a:pt x="7" y="0"/>
                      </a:lnTo>
                      <a:lnTo>
                        <a:pt x="7" y="3"/>
                      </a:lnTo>
                      <a:lnTo>
                        <a:pt x="7" y="6"/>
                      </a:lnTo>
                      <a:lnTo>
                        <a:pt x="4" y="6"/>
                      </a:lnTo>
                      <a:lnTo>
                        <a:pt x="0" y="6"/>
                      </a:lnTo>
                      <a:lnTo>
                        <a:pt x="0" y="3"/>
                      </a:lnTo>
                      <a:lnTo>
                        <a:pt x="4" y="3"/>
                      </a:lnTo>
                      <a:lnTo>
                        <a:pt x="4" y="0"/>
                      </a:lnTo>
                    </a:path>
                  </a:pathLst>
                </a:custGeom>
                <a:noFill/>
                <a:ln w="4763">
                  <a:solidFill>
                    <a:srgbClr val="000000"/>
                  </a:solidFill>
                  <a:prstDash val="solid"/>
                  <a:round/>
                  <a:headEnd/>
                  <a:tailEnd/>
                </a:ln>
              </p:spPr>
              <p:txBody>
                <a:bodyPr/>
                <a:lstStyle/>
                <a:p>
                  <a:endParaRPr lang="fr-FR"/>
                </a:p>
              </p:txBody>
            </p:sp>
            <p:sp>
              <p:nvSpPr>
                <p:cNvPr id="727" name="Line 902"/>
                <p:cNvSpPr>
                  <a:spLocks noChangeShapeType="1"/>
                </p:cNvSpPr>
                <p:nvPr/>
              </p:nvSpPr>
              <p:spPr bwMode="auto">
                <a:xfrm flipV="1">
                  <a:off x="3712" y="2048"/>
                  <a:ext cx="7" cy="13"/>
                </a:xfrm>
                <a:prstGeom prst="line">
                  <a:avLst/>
                </a:prstGeom>
                <a:noFill/>
                <a:ln w="11113">
                  <a:solidFill>
                    <a:srgbClr val="000000"/>
                  </a:solidFill>
                  <a:round/>
                  <a:headEnd/>
                  <a:tailEnd/>
                </a:ln>
              </p:spPr>
              <p:txBody>
                <a:bodyPr/>
                <a:lstStyle/>
                <a:p>
                  <a:endParaRPr lang="fr-FR"/>
                </a:p>
              </p:txBody>
            </p:sp>
            <p:sp>
              <p:nvSpPr>
                <p:cNvPr id="728" name="Line 903"/>
                <p:cNvSpPr>
                  <a:spLocks noChangeShapeType="1"/>
                </p:cNvSpPr>
                <p:nvPr/>
              </p:nvSpPr>
              <p:spPr bwMode="auto">
                <a:xfrm>
                  <a:off x="3699" y="2057"/>
                  <a:ext cx="13" cy="1"/>
                </a:xfrm>
                <a:prstGeom prst="line">
                  <a:avLst/>
                </a:prstGeom>
                <a:noFill/>
                <a:ln w="11113">
                  <a:solidFill>
                    <a:srgbClr val="000000"/>
                  </a:solidFill>
                  <a:round/>
                  <a:headEnd/>
                  <a:tailEnd/>
                </a:ln>
              </p:spPr>
              <p:txBody>
                <a:bodyPr/>
                <a:lstStyle/>
                <a:p>
                  <a:endParaRPr lang="fr-FR"/>
                </a:p>
              </p:txBody>
            </p:sp>
            <p:sp>
              <p:nvSpPr>
                <p:cNvPr id="729" name="Line 904"/>
                <p:cNvSpPr>
                  <a:spLocks noChangeShapeType="1"/>
                </p:cNvSpPr>
                <p:nvPr/>
              </p:nvSpPr>
              <p:spPr bwMode="auto">
                <a:xfrm flipV="1">
                  <a:off x="3689" y="2061"/>
                  <a:ext cx="7" cy="10"/>
                </a:xfrm>
                <a:prstGeom prst="line">
                  <a:avLst/>
                </a:prstGeom>
                <a:noFill/>
                <a:ln w="11113">
                  <a:solidFill>
                    <a:srgbClr val="000000"/>
                  </a:solidFill>
                  <a:round/>
                  <a:headEnd/>
                  <a:tailEnd/>
                </a:ln>
              </p:spPr>
              <p:txBody>
                <a:bodyPr/>
                <a:lstStyle/>
                <a:p>
                  <a:endParaRPr lang="fr-FR"/>
                </a:p>
              </p:txBody>
            </p:sp>
            <p:sp>
              <p:nvSpPr>
                <p:cNvPr id="730" name="Line 905"/>
                <p:cNvSpPr>
                  <a:spLocks noChangeShapeType="1"/>
                </p:cNvSpPr>
                <p:nvPr/>
              </p:nvSpPr>
              <p:spPr bwMode="auto">
                <a:xfrm>
                  <a:off x="3676" y="2067"/>
                  <a:ext cx="13" cy="4"/>
                </a:xfrm>
                <a:prstGeom prst="line">
                  <a:avLst/>
                </a:prstGeom>
                <a:noFill/>
                <a:ln w="11113">
                  <a:solidFill>
                    <a:srgbClr val="000000"/>
                  </a:solidFill>
                  <a:round/>
                  <a:headEnd/>
                  <a:tailEnd/>
                </a:ln>
              </p:spPr>
              <p:txBody>
                <a:bodyPr/>
                <a:lstStyle/>
                <a:p>
                  <a:endParaRPr lang="fr-FR"/>
                </a:p>
              </p:txBody>
            </p:sp>
            <p:sp>
              <p:nvSpPr>
                <p:cNvPr id="731" name="Line 906"/>
                <p:cNvSpPr>
                  <a:spLocks noChangeShapeType="1"/>
                </p:cNvSpPr>
                <p:nvPr/>
              </p:nvSpPr>
              <p:spPr bwMode="auto">
                <a:xfrm flipV="1">
                  <a:off x="3666" y="2071"/>
                  <a:ext cx="7" cy="9"/>
                </a:xfrm>
                <a:prstGeom prst="line">
                  <a:avLst/>
                </a:prstGeom>
                <a:noFill/>
                <a:ln w="11113">
                  <a:solidFill>
                    <a:srgbClr val="000000"/>
                  </a:solidFill>
                  <a:round/>
                  <a:headEnd/>
                  <a:tailEnd/>
                </a:ln>
              </p:spPr>
              <p:txBody>
                <a:bodyPr/>
                <a:lstStyle/>
                <a:p>
                  <a:endParaRPr lang="fr-FR"/>
                </a:p>
              </p:txBody>
            </p:sp>
            <p:sp>
              <p:nvSpPr>
                <p:cNvPr id="732" name="Line 907"/>
                <p:cNvSpPr>
                  <a:spLocks noChangeShapeType="1"/>
                </p:cNvSpPr>
                <p:nvPr/>
              </p:nvSpPr>
              <p:spPr bwMode="auto">
                <a:xfrm>
                  <a:off x="3653" y="2077"/>
                  <a:ext cx="13" cy="3"/>
                </a:xfrm>
                <a:prstGeom prst="line">
                  <a:avLst/>
                </a:prstGeom>
                <a:noFill/>
                <a:ln w="11113">
                  <a:solidFill>
                    <a:srgbClr val="000000"/>
                  </a:solidFill>
                  <a:round/>
                  <a:headEnd/>
                  <a:tailEnd/>
                </a:ln>
              </p:spPr>
              <p:txBody>
                <a:bodyPr/>
                <a:lstStyle/>
                <a:p>
                  <a:endParaRPr lang="fr-FR"/>
                </a:p>
              </p:txBody>
            </p:sp>
            <p:sp>
              <p:nvSpPr>
                <p:cNvPr id="733" name="Freeform 908"/>
                <p:cNvSpPr>
                  <a:spLocks/>
                </p:cNvSpPr>
                <p:nvPr/>
              </p:nvSpPr>
              <p:spPr bwMode="auto">
                <a:xfrm>
                  <a:off x="3742" y="2028"/>
                  <a:ext cx="6" cy="6"/>
                </a:xfrm>
                <a:custGeom>
                  <a:avLst/>
                  <a:gdLst/>
                  <a:ahLst/>
                  <a:cxnLst>
                    <a:cxn ang="0">
                      <a:pos x="6" y="6"/>
                    </a:cxn>
                    <a:cxn ang="0">
                      <a:pos x="3" y="6"/>
                    </a:cxn>
                    <a:cxn ang="0">
                      <a:pos x="3" y="3"/>
                    </a:cxn>
                    <a:cxn ang="0">
                      <a:pos x="0" y="3"/>
                    </a:cxn>
                    <a:cxn ang="0">
                      <a:pos x="0" y="0"/>
                    </a:cxn>
                    <a:cxn ang="0">
                      <a:pos x="3" y="0"/>
                    </a:cxn>
                    <a:cxn ang="0">
                      <a:pos x="6" y="0"/>
                    </a:cxn>
                    <a:cxn ang="0">
                      <a:pos x="6" y="3"/>
                    </a:cxn>
                    <a:cxn ang="0">
                      <a:pos x="6" y="6"/>
                    </a:cxn>
                  </a:cxnLst>
                  <a:rect l="0" t="0" r="r" b="b"/>
                  <a:pathLst>
                    <a:path w="6" h="6">
                      <a:moveTo>
                        <a:pt x="6" y="6"/>
                      </a:moveTo>
                      <a:lnTo>
                        <a:pt x="3" y="6"/>
                      </a:lnTo>
                      <a:lnTo>
                        <a:pt x="3" y="3"/>
                      </a:lnTo>
                      <a:lnTo>
                        <a:pt x="0" y="3"/>
                      </a:lnTo>
                      <a:lnTo>
                        <a:pt x="0" y="0"/>
                      </a:lnTo>
                      <a:lnTo>
                        <a:pt x="3" y="0"/>
                      </a:lnTo>
                      <a:lnTo>
                        <a:pt x="6" y="0"/>
                      </a:lnTo>
                      <a:lnTo>
                        <a:pt x="6" y="3"/>
                      </a:lnTo>
                      <a:lnTo>
                        <a:pt x="6" y="6"/>
                      </a:lnTo>
                      <a:close/>
                    </a:path>
                  </a:pathLst>
                </a:custGeom>
                <a:solidFill>
                  <a:srgbClr val="000000"/>
                </a:solidFill>
                <a:ln w="9525">
                  <a:noFill/>
                  <a:round/>
                  <a:headEnd/>
                  <a:tailEnd/>
                </a:ln>
              </p:spPr>
              <p:txBody>
                <a:bodyPr/>
                <a:lstStyle/>
                <a:p>
                  <a:endParaRPr lang="fr-FR"/>
                </a:p>
              </p:txBody>
            </p:sp>
            <p:sp>
              <p:nvSpPr>
                <p:cNvPr id="734" name="Freeform 909"/>
                <p:cNvSpPr>
                  <a:spLocks/>
                </p:cNvSpPr>
                <p:nvPr/>
              </p:nvSpPr>
              <p:spPr bwMode="auto">
                <a:xfrm>
                  <a:off x="3742" y="2028"/>
                  <a:ext cx="6" cy="6"/>
                </a:xfrm>
                <a:custGeom>
                  <a:avLst/>
                  <a:gdLst/>
                  <a:ahLst/>
                  <a:cxnLst>
                    <a:cxn ang="0">
                      <a:pos x="6" y="6"/>
                    </a:cxn>
                    <a:cxn ang="0">
                      <a:pos x="3" y="6"/>
                    </a:cxn>
                    <a:cxn ang="0">
                      <a:pos x="3" y="3"/>
                    </a:cxn>
                    <a:cxn ang="0">
                      <a:pos x="0" y="3"/>
                    </a:cxn>
                    <a:cxn ang="0">
                      <a:pos x="0" y="0"/>
                    </a:cxn>
                    <a:cxn ang="0">
                      <a:pos x="3" y="0"/>
                    </a:cxn>
                    <a:cxn ang="0">
                      <a:pos x="6" y="0"/>
                    </a:cxn>
                    <a:cxn ang="0">
                      <a:pos x="6" y="3"/>
                    </a:cxn>
                    <a:cxn ang="0">
                      <a:pos x="6" y="6"/>
                    </a:cxn>
                  </a:cxnLst>
                  <a:rect l="0" t="0" r="r" b="b"/>
                  <a:pathLst>
                    <a:path w="6" h="6">
                      <a:moveTo>
                        <a:pt x="6" y="6"/>
                      </a:moveTo>
                      <a:lnTo>
                        <a:pt x="3" y="6"/>
                      </a:lnTo>
                      <a:lnTo>
                        <a:pt x="3" y="3"/>
                      </a:lnTo>
                      <a:lnTo>
                        <a:pt x="0" y="3"/>
                      </a:lnTo>
                      <a:lnTo>
                        <a:pt x="0" y="0"/>
                      </a:lnTo>
                      <a:lnTo>
                        <a:pt x="3" y="0"/>
                      </a:lnTo>
                      <a:lnTo>
                        <a:pt x="6" y="0"/>
                      </a:lnTo>
                      <a:lnTo>
                        <a:pt x="6" y="3"/>
                      </a:lnTo>
                      <a:lnTo>
                        <a:pt x="6" y="6"/>
                      </a:lnTo>
                    </a:path>
                  </a:pathLst>
                </a:custGeom>
                <a:noFill/>
                <a:ln w="4763">
                  <a:solidFill>
                    <a:srgbClr val="000000"/>
                  </a:solidFill>
                  <a:prstDash val="solid"/>
                  <a:round/>
                  <a:headEnd/>
                  <a:tailEnd/>
                </a:ln>
              </p:spPr>
              <p:txBody>
                <a:bodyPr/>
                <a:lstStyle/>
                <a:p>
                  <a:endParaRPr lang="fr-FR"/>
                </a:p>
              </p:txBody>
            </p:sp>
            <p:sp>
              <p:nvSpPr>
                <p:cNvPr id="735" name="Line 910"/>
                <p:cNvSpPr>
                  <a:spLocks noChangeShapeType="1"/>
                </p:cNvSpPr>
                <p:nvPr/>
              </p:nvSpPr>
              <p:spPr bwMode="auto">
                <a:xfrm flipV="1">
                  <a:off x="3755" y="2018"/>
                  <a:ext cx="6" cy="10"/>
                </a:xfrm>
                <a:prstGeom prst="line">
                  <a:avLst/>
                </a:prstGeom>
                <a:noFill/>
                <a:ln w="11113">
                  <a:solidFill>
                    <a:srgbClr val="000000"/>
                  </a:solidFill>
                  <a:round/>
                  <a:headEnd/>
                  <a:tailEnd/>
                </a:ln>
              </p:spPr>
              <p:txBody>
                <a:bodyPr/>
                <a:lstStyle/>
                <a:p>
                  <a:endParaRPr lang="fr-FR"/>
                </a:p>
              </p:txBody>
            </p:sp>
            <p:sp>
              <p:nvSpPr>
                <p:cNvPr id="736" name="Line 911"/>
                <p:cNvSpPr>
                  <a:spLocks noChangeShapeType="1"/>
                </p:cNvSpPr>
                <p:nvPr/>
              </p:nvSpPr>
              <p:spPr bwMode="auto">
                <a:xfrm>
                  <a:off x="3761" y="2018"/>
                  <a:ext cx="13" cy="3"/>
                </a:xfrm>
                <a:prstGeom prst="line">
                  <a:avLst/>
                </a:prstGeom>
                <a:noFill/>
                <a:ln w="11113">
                  <a:solidFill>
                    <a:srgbClr val="000000"/>
                  </a:solidFill>
                  <a:round/>
                  <a:headEnd/>
                  <a:tailEnd/>
                </a:ln>
              </p:spPr>
              <p:txBody>
                <a:bodyPr/>
                <a:lstStyle/>
                <a:p>
                  <a:endParaRPr lang="fr-FR"/>
                </a:p>
              </p:txBody>
            </p:sp>
            <p:sp>
              <p:nvSpPr>
                <p:cNvPr id="737" name="Line 912"/>
                <p:cNvSpPr>
                  <a:spLocks noChangeShapeType="1"/>
                </p:cNvSpPr>
                <p:nvPr/>
              </p:nvSpPr>
              <p:spPr bwMode="auto">
                <a:xfrm flipV="1">
                  <a:off x="3774" y="2008"/>
                  <a:ext cx="7" cy="10"/>
                </a:xfrm>
                <a:prstGeom prst="line">
                  <a:avLst/>
                </a:prstGeom>
                <a:noFill/>
                <a:ln w="11113">
                  <a:solidFill>
                    <a:srgbClr val="000000"/>
                  </a:solidFill>
                  <a:round/>
                  <a:headEnd/>
                  <a:tailEnd/>
                </a:ln>
              </p:spPr>
              <p:txBody>
                <a:bodyPr/>
                <a:lstStyle/>
                <a:p>
                  <a:endParaRPr lang="fr-FR"/>
                </a:p>
              </p:txBody>
            </p:sp>
            <p:sp>
              <p:nvSpPr>
                <p:cNvPr id="738" name="Line 913"/>
                <p:cNvSpPr>
                  <a:spLocks noChangeShapeType="1"/>
                </p:cNvSpPr>
                <p:nvPr/>
              </p:nvSpPr>
              <p:spPr bwMode="auto">
                <a:xfrm>
                  <a:off x="3781" y="2008"/>
                  <a:ext cx="13" cy="1"/>
                </a:xfrm>
                <a:prstGeom prst="line">
                  <a:avLst/>
                </a:prstGeom>
                <a:noFill/>
                <a:ln w="11113">
                  <a:solidFill>
                    <a:srgbClr val="000000"/>
                  </a:solidFill>
                  <a:round/>
                  <a:headEnd/>
                  <a:tailEnd/>
                </a:ln>
              </p:spPr>
              <p:txBody>
                <a:bodyPr/>
                <a:lstStyle/>
                <a:p>
                  <a:endParaRPr lang="fr-FR"/>
                </a:p>
              </p:txBody>
            </p:sp>
            <p:sp>
              <p:nvSpPr>
                <p:cNvPr id="739" name="Line 914"/>
                <p:cNvSpPr>
                  <a:spLocks noChangeShapeType="1"/>
                </p:cNvSpPr>
                <p:nvPr/>
              </p:nvSpPr>
              <p:spPr bwMode="auto">
                <a:xfrm flipV="1">
                  <a:off x="3797" y="1995"/>
                  <a:ext cx="7" cy="10"/>
                </a:xfrm>
                <a:prstGeom prst="line">
                  <a:avLst/>
                </a:prstGeom>
                <a:noFill/>
                <a:ln w="11113">
                  <a:solidFill>
                    <a:srgbClr val="000000"/>
                  </a:solidFill>
                  <a:round/>
                  <a:headEnd/>
                  <a:tailEnd/>
                </a:ln>
              </p:spPr>
              <p:txBody>
                <a:bodyPr/>
                <a:lstStyle/>
                <a:p>
                  <a:endParaRPr lang="fr-FR"/>
                </a:p>
              </p:txBody>
            </p:sp>
            <p:sp>
              <p:nvSpPr>
                <p:cNvPr id="740" name="Line 915"/>
                <p:cNvSpPr>
                  <a:spLocks noChangeShapeType="1"/>
                </p:cNvSpPr>
                <p:nvPr/>
              </p:nvSpPr>
              <p:spPr bwMode="auto">
                <a:xfrm>
                  <a:off x="3804" y="1995"/>
                  <a:ext cx="13" cy="3"/>
                </a:xfrm>
                <a:prstGeom prst="line">
                  <a:avLst/>
                </a:prstGeom>
                <a:noFill/>
                <a:ln w="11113">
                  <a:solidFill>
                    <a:srgbClr val="000000"/>
                  </a:solidFill>
                  <a:round/>
                  <a:headEnd/>
                  <a:tailEnd/>
                </a:ln>
              </p:spPr>
              <p:txBody>
                <a:bodyPr/>
                <a:lstStyle/>
                <a:p>
                  <a:endParaRPr lang="fr-FR"/>
                </a:p>
              </p:txBody>
            </p:sp>
            <p:sp>
              <p:nvSpPr>
                <p:cNvPr id="741" name="Freeform 916"/>
                <p:cNvSpPr>
                  <a:spLocks/>
                </p:cNvSpPr>
                <p:nvPr/>
              </p:nvSpPr>
              <p:spPr bwMode="auto">
                <a:xfrm>
                  <a:off x="3715" y="2031"/>
                  <a:ext cx="7" cy="7"/>
                </a:xfrm>
                <a:custGeom>
                  <a:avLst/>
                  <a:gdLst/>
                  <a:ahLst/>
                  <a:cxnLst>
                    <a:cxn ang="0">
                      <a:pos x="4" y="0"/>
                    </a:cxn>
                    <a:cxn ang="0">
                      <a:pos x="7" y="0"/>
                    </a:cxn>
                    <a:cxn ang="0">
                      <a:pos x="7" y="3"/>
                    </a:cxn>
                    <a:cxn ang="0">
                      <a:pos x="7" y="7"/>
                    </a:cxn>
                    <a:cxn ang="0">
                      <a:pos x="4" y="7"/>
                    </a:cxn>
                    <a:cxn ang="0">
                      <a:pos x="0" y="7"/>
                    </a:cxn>
                    <a:cxn ang="0">
                      <a:pos x="0" y="3"/>
                    </a:cxn>
                    <a:cxn ang="0">
                      <a:pos x="0" y="0"/>
                    </a:cxn>
                    <a:cxn ang="0">
                      <a:pos x="4" y="0"/>
                    </a:cxn>
                  </a:cxnLst>
                  <a:rect l="0" t="0" r="r" b="b"/>
                  <a:pathLst>
                    <a:path w="7" h="7">
                      <a:moveTo>
                        <a:pt x="4" y="0"/>
                      </a:moveTo>
                      <a:lnTo>
                        <a:pt x="7" y="0"/>
                      </a:lnTo>
                      <a:lnTo>
                        <a:pt x="7" y="3"/>
                      </a:lnTo>
                      <a:lnTo>
                        <a:pt x="7" y="7"/>
                      </a:lnTo>
                      <a:lnTo>
                        <a:pt x="4" y="7"/>
                      </a:lnTo>
                      <a:lnTo>
                        <a:pt x="0" y="7"/>
                      </a:lnTo>
                      <a:lnTo>
                        <a:pt x="0" y="3"/>
                      </a:lnTo>
                      <a:lnTo>
                        <a:pt x="0" y="0"/>
                      </a:lnTo>
                      <a:lnTo>
                        <a:pt x="4" y="0"/>
                      </a:lnTo>
                      <a:close/>
                    </a:path>
                  </a:pathLst>
                </a:custGeom>
                <a:solidFill>
                  <a:srgbClr val="000000"/>
                </a:solidFill>
                <a:ln w="9525">
                  <a:noFill/>
                  <a:round/>
                  <a:headEnd/>
                  <a:tailEnd/>
                </a:ln>
              </p:spPr>
              <p:txBody>
                <a:bodyPr/>
                <a:lstStyle/>
                <a:p>
                  <a:endParaRPr lang="fr-FR"/>
                </a:p>
              </p:txBody>
            </p:sp>
            <p:sp>
              <p:nvSpPr>
                <p:cNvPr id="742" name="Freeform 917"/>
                <p:cNvSpPr>
                  <a:spLocks/>
                </p:cNvSpPr>
                <p:nvPr/>
              </p:nvSpPr>
              <p:spPr bwMode="auto">
                <a:xfrm>
                  <a:off x="3715" y="2031"/>
                  <a:ext cx="7" cy="7"/>
                </a:xfrm>
                <a:custGeom>
                  <a:avLst/>
                  <a:gdLst/>
                  <a:ahLst/>
                  <a:cxnLst>
                    <a:cxn ang="0">
                      <a:pos x="4" y="0"/>
                    </a:cxn>
                    <a:cxn ang="0">
                      <a:pos x="7" y="0"/>
                    </a:cxn>
                    <a:cxn ang="0">
                      <a:pos x="7" y="3"/>
                    </a:cxn>
                    <a:cxn ang="0">
                      <a:pos x="7" y="7"/>
                    </a:cxn>
                    <a:cxn ang="0">
                      <a:pos x="4" y="7"/>
                    </a:cxn>
                    <a:cxn ang="0">
                      <a:pos x="0" y="7"/>
                    </a:cxn>
                    <a:cxn ang="0">
                      <a:pos x="0" y="3"/>
                    </a:cxn>
                    <a:cxn ang="0">
                      <a:pos x="0" y="0"/>
                    </a:cxn>
                    <a:cxn ang="0">
                      <a:pos x="4" y="0"/>
                    </a:cxn>
                  </a:cxnLst>
                  <a:rect l="0" t="0" r="r" b="b"/>
                  <a:pathLst>
                    <a:path w="7" h="7">
                      <a:moveTo>
                        <a:pt x="4" y="0"/>
                      </a:moveTo>
                      <a:lnTo>
                        <a:pt x="7" y="0"/>
                      </a:lnTo>
                      <a:lnTo>
                        <a:pt x="7" y="3"/>
                      </a:lnTo>
                      <a:lnTo>
                        <a:pt x="7" y="7"/>
                      </a:lnTo>
                      <a:lnTo>
                        <a:pt x="4" y="7"/>
                      </a:lnTo>
                      <a:lnTo>
                        <a:pt x="0" y="7"/>
                      </a:lnTo>
                      <a:lnTo>
                        <a:pt x="0" y="3"/>
                      </a:lnTo>
                      <a:lnTo>
                        <a:pt x="0" y="0"/>
                      </a:lnTo>
                      <a:lnTo>
                        <a:pt x="4" y="0"/>
                      </a:lnTo>
                    </a:path>
                  </a:pathLst>
                </a:custGeom>
                <a:noFill/>
                <a:ln w="4763">
                  <a:solidFill>
                    <a:srgbClr val="000000"/>
                  </a:solidFill>
                  <a:prstDash val="solid"/>
                  <a:round/>
                  <a:headEnd/>
                  <a:tailEnd/>
                </a:ln>
              </p:spPr>
              <p:txBody>
                <a:bodyPr/>
                <a:lstStyle/>
                <a:p>
                  <a:endParaRPr lang="fr-FR"/>
                </a:p>
              </p:txBody>
            </p:sp>
            <p:sp>
              <p:nvSpPr>
                <p:cNvPr id="743" name="Line 918"/>
                <p:cNvSpPr>
                  <a:spLocks noChangeShapeType="1"/>
                </p:cNvSpPr>
                <p:nvPr/>
              </p:nvSpPr>
              <p:spPr bwMode="auto">
                <a:xfrm flipV="1">
                  <a:off x="3706" y="2038"/>
                  <a:ext cx="9" cy="6"/>
                </a:xfrm>
                <a:prstGeom prst="line">
                  <a:avLst/>
                </a:prstGeom>
                <a:noFill/>
                <a:ln w="11113">
                  <a:solidFill>
                    <a:srgbClr val="000000"/>
                  </a:solidFill>
                  <a:round/>
                  <a:headEnd/>
                  <a:tailEnd/>
                </a:ln>
              </p:spPr>
              <p:txBody>
                <a:bodyPr/>
                <a:lstStyle/>
                <a:p>
                  <a:endParaRPr lang="fr-FR"/>
                </a:p>
              </p:txBody>
            </p:sp>
            <p:sp>
              <p:nvSpPr>
                <p:cNvPr id="744" name="Line 919"/>
                <p:cNvSpPr>
                  <a:spLocks noChangeShapeType="1"/>
                </p:cNvSpPr>
                <p:nvPr/>
              </p:nvSpPr>
              <p:spPr bwMode="auto">
                <a:xfrm>
                  <a:off x="3692" y="2038"/>
                  <a:ext cx="14" cy="6"/>
                </a:xfrm>
                <a:prstGeom prst="line">
                  <a:avLst/>
                </a:prstGeom>
                <a:noFill/>
                <a:ln w="11113">
                  <a:solidFill>
                    <a:srgbClr val="000000"/>
                  </a:solidFill>
                  <a:round/>
                  <a:headEnd/>
                  <a:tailEnd/>
                </a:ln>
              </p:spPr>
              <p:txBody>
                <a:bodyPr/>
                <a:lstStyle/>
                <a:p>
                  <a:endParaRPr lang="fr-FR"/>
                </a:p>
              </p:txBody>
            </p:sp>
            <p:sp>
              <p:nvSpPr>
                <p:cNvPr id="745" name="Line 920"/>
                <p:cNvSpPr>
                  <a:spLocks noChangeShapeType="1"/>
                </p:cNvSpPr>
                <p:nvPr/>
              </p:nvSpPr>
              <p:spPr bwMode="auto">
                <a:xfrm flipV="1">
                  <a:off x="3679" y="2038"/>
                  <a:ext cx="13" cy="6"/>
                </a:xfrm>
                <a:prstGeom prst="line">
                  <a:avLst/>
                </a:prstGeom>
                <a:noFill/>
                <a:ln w="11113">
                  <a:solidFill>
                    <a:srgbClr val="000000"/>
                  </a:solidFill>
                  <a:round/>
                  <a:headEnd/>
                  <a:tailEnd/>
                </a:ln>
              </p:spPr>
              <p:txBody>
                <a:bodyPr/>
                <a:lstStyle/>
                <a:p>
                  <a:endParaRPr lang="fr-FR"/>
                </a:p>
              </p:txBody>
            </p:sp>
            <p:sp>
              <p:nvSpPr>
                <p:cNvPr id="746" name="Line 921"/>
                <p:cNvSpPr>
                  <a:spLocks noChangeShapeType="1"/>
                </p:cNvSpPr>
                <p:nvPr/>
              </p:nvSpPr>
              <p:spPr bwMode="auto">
                <a:xfrm>
                  <a:off x="3670" y="2034"/>
                  <a:ext cx="9" cy="7"/>
                </a:xfrm>
                <a:prstGeom prst="line">
                  <a:avLst/>
                </a:prstGeom>
                <a:noFill/>
                <a:ln w="11113">
                  <a:solidFill>
                    <a:srgbClr val="000000"/>
                  </a:solidFill>
                  <a:round/>
                  <a:headEnd/>
                  <a:tailEnd/>
                </a:ln>
              </p:spPr>
              <p:txBody>
                <a:bodyPr/>
                <a:lstStyle/>
                <a:p>
                  <a:endParaRPr lang="fr-FR"/>
                </a:p>
              </p:txBody>
            </p:sp>
            <p:sp>
              <p:nvSpPr>
                <p:cNvPr id="747" name="Line 922"/>
                <p:cNvSpPr>
                  <a:spLocks noChangeShapeType="1"/>
                </p:cNvSpPr>
                <p:nvPr/>
              </p:nvSpPr>
              <p:spPr bwMode="auto">
                <a:xfrm flipV="1">
                  <a:off x="3656" y="2034"/>
                  <a:ext cx="10" cy="7"/>
                </a:xfrm>
                <a:prstGeom prst="line">
                  <a:avLst/>
                </a:prstGeom>
                <a:noFill/>
                <a:ln w="11113">
                  <a:solidFill>
                    <a:srgbClr val="000000"/>
                  </a:solidFill>
                  <a:round/>
                  <a:headEnd/>
                  <a:tailEnd/>
                </a:ln>
              </p:spPr>
              <p:txBody>
                <a:bodyPr/>
                <a:lstStyle/>
                <a:p>
                  <a:endParaRPr lang="fr-FR"/>
                </a:p>
              </p:txBody>
            </p:sp>
            <p:sp>
              <p:nvSpPr>
                <p:cNvPr id="748" name="Line 923"/>
                <p:cNvSpPr>
                  <a:spLocks noChangeShapeType="1"/>
                </p:cNvSpPr>
                <p:nvPr/>
              </p:nvSpPr>
              <p:spPr bwMode="auto">
                <a:xfrm>
                  <a:off x="3643" y="2034"/>
                  <a:ext cx="13" cy="7"/>
                </a:xfrm>
                <a:prstGeom prst="line">
                  <a:avLst/>
                </a:prstGeom>
                <a:noFill/>
                <a:ln w="11113">
                  <a:solidFill>
                    <a:srgbClr val="000000"/>
                  </a:solidFill>
                  <a:round/>
                  <a:headEnd/>
                  <a:tailEnd/>
                </a:ln>
              </p:spPr>
              <p:txBody>
                <a:bodyPr/>
                <a:lstStyle/>
                <a:p>
                  <a:endParaRPr lang="fr-FR"/>
                </a:p>
              </p:txBody>
            </p:sp>
            <p:sp>
              <p:nvSpPr>
                <p:cNvPr id="749" name="Oval 924"/>
                <p:cNvSpPr>
                  <a:spLocks noChangeArrowheads="1"/>
                </p:cNvSpPr>
                <p:nvPr/>
              </p:nvSpPr>
              <p:spPr bwMode="auto">
                <a:xfrm>
                  <a:off x="3732" y="2015"/>
                  <a:ext cx="10" cy="9"/>
                </a:xfrm>
                <a:prstGeom prst="ellipse">
                  <a:avLst/>
                </a:prstGeom>
                <a:solidFill>
                  <a:srgbClr val="000000"/>
                </a:solidFill>
                <a:ln w="9525">
                  <a:noFill/>
                  <a:round/>
                  <a:headEnd/>
                  <a:tailEnd/>
                </a:ln>
              </p:spPr>
              <p:txBody>
                <a:bodyPr/>
                <a:lstStyle/>
                <a:p>
                  <a:endParaRPr lang="fr-FR"/>
                </a:p>
              </p:txBody>
            </p:sp>
            <p:sp>
              <p:nvSpPr>
                <p:cNvPr id="750" name="Oval 925"/>
                <p:cNvSpPr>
                  <a:spLocks noChangeArrowheads="1"/>
                </p:cNvSpPr>
                <p:nvPr/>
              </p:nvSpPr>
              <p:spPr bwMode="auto">
                <a:xfrm>
                  <a:off x="3732" y="2015"/>
                  <a:ext cx="10" cy="9"/>
                </a:xfrm>
                <a:prstGeom prst="ellipse">
                  <a:avLst/>
                </a:prstGeom>
                <a:noFill/>
                <a:ln w="4763">
                  <a:solidFill>
                    <a:srgbClr val="000000"/>
                  </a:solidFill>
                  <a:round/>
                  <a:headEnd/>
                  <a:tailEnd/>
                </a:ln>
              </p:spPr>
              <p:txBody>
                <a:bodyPr/>
                <a:lstStyle/>
                <a:p>
                  <a:endParaRPr lang="fr-FR"/>
                </a:p>
              </p:txBody>
            </p:sp>
            <p:sp>
              <p:nvSpPr>
                <p:cNvPr id="751" name="Line 926"/>
                <p:cNvSpPr>
                  <a:spLocks noChangeShapeType="1"/>
                </p:cNvSpPr>
                <p:nvPr/>
              </p:nvSpPr>
              <p:spPr bwMode="auto">
                <a:xfrm>
                  <a:off x="3732" y="2008"/>
                  <a:ext cx="3" cy="10"/>
                </a:xfrm>
                <a:prstGeom prst="line">
                  <a:avLst/>
                </a:prstGeom>
                <a:noFill/>
                <a:ln w="11113">
                  <a:solidFill>
                    <a:srgbClr val="000000"/>
                  </a:solidFill>
                  <a:round/>
                  <a:headEnd/>
                  <a:tailEnd/>
                </a:ln>
              </p:spPr>
              <p:txBody>
                <a:bodyPr/>
                <a:lstStyle/>
                <a:p>
                  <a:endParaRPr lang="fr-FR"/>
                </a:p>
              </p:txBody>
            </p:sp>
            <p:sp>
              <p:nvSpPr>
                <p:cNvPr id="752" name="Line 927"/>
                <p:cNvSpPr>
                  <a:spLocks noChangeShapeType="1"/>
                </p:cNvSpPr>
                <p:nvPr/>
              </p:nvSpPr>
              <p:spPr bwMode="auto">
                <a:xfrm flipV="1">
                  <a:off x="3732" y="1995"/>
                  <a:ext cx="6" cy="13"/>
                </a:xfrm>
                <a:prstGeom prst="line">
                  <a:avLst/>
                </a:prstGeom>
                <a:noFill/>
                <a:ln w="11113">
                  <a:solidFill>
                    <a:srgbClr val="000000"/>
                  </a:solidFill>
                  <a:round/>
                  <a:headEnd/>
                  <a:tailEnd/>
                </a:ln>
              </p:spPr>
              <p:txBody>
                <a:bodyPr/>
                <a:lstStyle/>
                <a:p>
                  <a:endParaRPr lang="fr-FR"/>
                </a:p>
              </p:txBody>
            </p:sp>
            <p:sp>
              <p:nvSpPr>
                <p:cNvPr id="753" name="Line 928"/>
                <p:cNvSpPr>
                  <a:spLocks noChangeShapeType="1"/>
                </p:cNvSpPr>
                <p:nvPr/>
              </p:nvSpPr>
              <p:spPr bwMode="auto">
                <a:xfrm>
                  <a:off x="3732" y="1982"/>
                  <a:ext cx="6" cy="13"/>
                </a:xfrm>
                <a:prstGeom prst="line">
                  <a:avLst/>
                </a:prstGeom>
                <a:noFill/>
                <a:ln w="11113">
                  <a:solidFill>
                    <a:srgbClr val="000000"/>
                  </a:solidFill>
                  <a:round/>
                  <a:headEnd/>
                  <a:tailEnd/>
                </a:ln>
              </p:spPr>
              <p:txBody>
                <a:bodyPr/>
                <a:lstStyle/>
                <a:p>
                  <a:endParaRPr lang="fr-FR"/>
                </a:p>
              </p:txBody>
            </p:sp>
            <p:sp>
              <p:nvSpPr>
                <p:cNvPr id="754" name="Line 929"/>
                <p:cNvSpPr>
                  <a:spLocks noChangeShapeType="1"/>
                </p:cNvSpPr>
                <p:nvPr/>
              </p:nvSpPr>
              <p:spPr bwMode="auto">
                <a:xfrm flipV="1">
                  <a:off x="3732" y="1972"/>
                  <a:ext cx="6" cy="10"/>
                </a:xfrm>
                <a:prstGeom prst="line">
                  <a:avLst/>
                </a:prstGeom>
                <a:noFill/>
                <a:ln w="11113">
                  <a:solidFill>
                    <a:srgbClr val="000000"/>
                  </a:solidFill>
                  <a:round/>
                  <a:headEnd/>
                  <a:tailEnd/>
                </a:ln>
              </p:spPr>
              <p:txBody>
                <a:bodyPr/>
                <a:lstStyle/>
                <a:p>
                  <a:endParaRPr lang="fr-FR"/>
                </a:p>
              </p:txBody>
            </p:sp>
            <p:sp>
              <p:nvSpPr>
                <p:cNvPr id="755" name="Line 930"/>
                <p:cNvSpPr>
                  <a:spLocks noChangeShapeType="1"/>
                </p:cNvSpPr>
                <p:nvPr/>
              </p:nvSpPr>
              <p:spPr bwMode="auto">
                <a:xfrm>
                  <a:off x="3735" y="1955"/>
                  <a:ext cx="3" cy="13"/>
                </a:xfrm>
                <a:prstGeom prst="line">
                  <a:avLst/>
                </a:prstGeom>
                <a:noFill/>
                <a:ln w="11113">
                  <a:solidFill>
                    <a:srgbClr val="000000"/>
                  </a:solidFill>
                  <a:round/>
                  <a:headEnd/>
                  <a:tailEnd/>
                </a:ln>
              </p:spPr>
              <p:txBody>
                <a:bodyPr/>
                <a:lstStyle/>
                <a:p>
                  <a:endParaRPr lang="fr-FR"/>
                </a:p>
              </p:txBody>
            </p:sp>
            <p:sp>
              <p:nvSpPr>
                <p:cNvPr id="756" name="Line 931"/>
                <p:cNvSpPr>
                  <a:spLocks noChangeShapeType="1"/>
                </p:cNvSpPr>
                <p:nvPr/>
              </p:nvSpPr>
              <p:spPr bwMode="auto">
                <a:xfrm flipV="1">
                  <a:off x="3735" y="1945"/>
                  <a:ext cx="7" cy="10"/>
                </a:xfrm>
                <a:prstGeom prst="line">
                  <a:avLst/>
                </a:prstGeom>
                <a:noFill/>
                <a:ln w="11113">
                  <a:solidFill>
                    <a:srgbClr val="000000"/>
                  </a:solidFill>
                  <a:round/>
                  <a:headEnd/>
                  <a:tailEnd/>
                </a:ln>
              </p:spPr>
              <p:txBody>
                <a:bodyPr/>
                <a:lstStyle/>
                <a:p>
                  <a:endParaRPr lang="fr-FR"/>
                </a:p>
              </p:txBody>
            </p:sp>
            <p:sp>
              <p:nvSpPr>
                <p:cNvPr id="757" name="Freeform 932"/>
                <p:cNvSpPr>
                  <a:spLocks/>
                </p:cNvSpPr>
                <p:nvPr/>
              </p:nvSpPr>
              <p:spPr bwMode="auto">
                <a:xfrm>
                  <a:off x="3735" y="2044"/>
                  <a:ext cx="7" cy="7"/>
                </a:xfrm>
                <a:custGeom>
                  <a:avLst/>
                  <a:gdLst/>
                  <a:ahLst/>
                  <a:cxnLst>
                    <a:cxn ang="0">
                      <a:pos x="3" y="7"/>
                    </a:cxn>
                    <a:cxn ang="0">
                      <a:pos x="3" y="4"/>
                    </a:cxn>
                    <a:cxn ang="0">
                      <a:pos x="0" y="4"/>
                    </a:cxn>
                    <a:cxn ang="0">
                      <a:pos x="3" y="4"/>
                    </a:cxn>
                    <a:cxn ang="0">
                      <a:pos x="3" y="0"/>
                    </a:cxn>
                    <a:cxn ang="0">
                      <a:pos x="7" y="0"/>
                    </a:cxn>
                    <a:cxn ang="0">
                      <a:pos x="7" y="4"/>
                    </a:cxn>
                    <a:cxn ang="0">
                      <a:pos x="7" y="7"/>
                    </a:cxn>
                    <a:cxn ang="0">
                      <a:pos x="3" y="7"/>
                    </a:cxn>
                  </a:cxnLst>
                  <a:rect l="0" t="0" r="r" b="b"/>
                  <a:pathLst>
                    <a:path w="7" h="7">
                      <a:moveTo>
                        <a:pt x="3" y="7"/>
                      </a:moveTo>
                      <a:lnTo>
                        <a:pt x="3" y="4"/>
                      </a:lnTo>
                      <a:lnTo>
                        <a:pt x="0" y="4"/>
                      </a:lnTo>
                      <a:lnTo>
                        <a:pt x="3" y="4"/>
                      </a:lnTo>
                      <a:lnTo>
                        <a:pt x="3" y="0"/>
                      </a:lnTo>
                      <a:lnTo>
                        <a:pt x="7" y="0"/>
                      </a:lnTo>
                      <a:lnTo>
                        <a:pt x="7" y="4"/>
                      </a:lnTo>
                      <a:lnTo>
                        <a:pt x="7" y="7"/>
                      </a:lnTo>
                      <a:lnTo>
                        <a:pt x="3" y="7"/>
                      </a:lnTo>
                      <a:close/>
                    </a:path>
                  </a:pathLst>
                </a:custGeom>
                <a:solidFill>
                  <a:srgbClr val="000000"/>
                </a:solidFill>
                <a:ln w="9525">
                  <a:noFill/>
                  <a:round/>
                  <a:headEnd/>
                  <a:tailEnd/>
                </a:ln>
              </p:spPr>
              <p:txBody>
                <a:bodyPr/>
                <a:lstStyle/>
                <a:p>
                  <a:endParaRPr lang="fr-FR"/>
                </a:p>
              </p:txBody>
            </p:sp>
            <p:sp>
              <p:nvSpPr>
                <p:cNvPr id="758" name="Freeform 933"/>
                <p:cNvSpPr>
                  <a:spLocks/>
                </p:cNvSpPr>
                <p:nvPr/>
              </p:nvSpPr>
              <p:spPr bwMode="auto">
                <a:xfrm>
                  <a:off x="3735" y="2044"/>
                  <a:ext cx="7" cy="7"/>
                </a:xfrm>
                <a:custGeom>
                  <a:avLst/>
                  <a:gdLst/>
                  <a:ahLst/>
                  <a:cxnLst>
                    <a:cxn ang="0">
                      <a:pos x="3" y="7"/>
                    </a:cxn>
                    <a:cxn ang="0">
                      <a:pos x="3" y="4"/>
                    </a:cxn>
                    <a:cxn ang="0">
                      <a:pos x="0" y="4"/>
                    </a:cxn>
                    <a:cxn ang="0">
                      <a:pos x="3" y="4"/>
                    </a:cxn>
                    <a:cxn ang="0">
                      <a:pos x="3" y="0"/>
                    </a:cxn>
                    <a:cxn ang="0">
                      <a:pos x="7" y="0"/>
                    </a:cxn>
                    <a:cxn ang="0">
                      <a:pos x="7" y="4"/>
                    </a:cxn>
                    <a:cxn ang="0">
                      <a:pos x="7" y="7"/>
                    </a:cxn>
                    <a:cxn ang="0">
                      <a:pos x="3" y="7"/>
                    </a:cxn>
                  </a:cxnLst>
                  <a:rect l="0" t="0" r="r" b="b"/>
                  <a:pathLst>
                    <a:path w="7" h="7">
                      <a:moveTo>
                        <a:pt x="3" y="7"/>
                      </a:moveTo>
                      <a:lnTo>
                        <a:pt x="3" y="4"/>
                      </a:lnTo>
                      <a:lnTo>
                        <a:pt x="0" y="4"/>
                      </a:lnTo>
                      <a:lnTo>
                        <a:pt x="3" y="4"/>
                      </a:lnTo>
                      <a:lnTo>
                        <a:pt x="3" y="0"/>
                      </a:lnTo>
                      <a:lnTo>
                        <a:pt x="7" y="0"/>
                      </a:lnTo>
                      <a:lnTo>
                        <a:pt x="7" y="4"/>
                      </a:lnTo>
                      <a:lnTo>
                        <a:pt x="7" y="7"/>
                      </a:lnTo>
                      <a:lnTo>
                        <a:pt x="3" y="7"/>
                      </a:lnTo>
                    </a:path>
                  </a:pathLst>
                </a:custGeom>
                <a:noFill/>
                <a:ln w="4763">
                  <a:solidFill>
                    <a:srgbClr val="000000"/>
                  </a:solidFill>
                  <a:prstDash val="solid"/>
                  <a:round/>
                  <a:headEnd/>
                  <a:tailEnd/>
                </a:ln>
              </p:spPr>
              <p:txBody>
                <a:bodyPr/>
                <a:lstStyle/>
                <a:p>
                  <a:endParaRPr lang="fr-FR"/>
                </a:p>
              </p:txBody>
            </p:sp>
            <p:sp>
              <p:nvSpPr>
                <p:cNvPr id="759" name="Line 934"/>
                <p:cNvSpPr>
                  <a:spLocks noChangeShapeType="1"/>
                </p:cNvSpPr>
                <p:nvPr/>
              </p:nvSpPr>
              <p:spPr bwMode="auto">
                <a:xfrm>
                  <a:off x="3748" y="2057"/>
                  <a:ext cx="10" cy="4"/>
                </a:xfrm>
                <a:prstGeom prst="line">
                  <a:avLst/>
                </a:prstGeom>
                <a:noFill/>
                <a:ln w="11113">
                  <a:solidFill>
                    <a:srgbClr val="000000"/>
                  </a:solidFill>
                  <a:round/>
                  <a:headEnd/>
                  <a:tailEnd/>
                </a:ln>
              </p:spPr>
              <p:txBody>
                <a:bodyPr/>
                <a:lstStyle/>
                <a:p>
                  <a:endParaRPr lang="fr-FR"/>
                </a:p>
              </p:txBody>
            </p:sp>
            <p:sp>
              <p:nvSpPr>
                <p:cNvPr id="760" name="Line 935"/>
                <p:cNvSpPr>
                  <a:spLocks noChangeShapeType="1"/>
                </p:cNvSpPr>
                <p:nvPr/>
              </p:nvSpPr>
              <p:spPr bwMode="auto">
                <a:xfrm flipV="1">
                  <a:off x="3758" y="2064"/>
                  <a:ext cx="1" cy="13"/>
                </a:xfrm>
                <a:prstGeom prst="line">
                  <a:avLst/>
                </a:prstGeom>
                <a:noFill/>
                <a:ln w="11113">
                  <a:solidFill>
                    <a:srgbClr val="000000"/>
                  </a:solidFill>
                  <a:round/>
                  <a:headEnd/>
                  <a:tailEnd/>
                </a:ln>
              </p:spPr>
              <p:txBody>
                <a:bodyPr/>
                <a:lstStyle/>
                <a:p>
                  <a:endParaRPr lang="fr-FR"/>
                </a:p>
              </p:txBody>
            </p:sp>
            <p:sp>
              <p:nvSpPr>
                <p:cNvPr id="761" name="Line 936"/>
                <p:cNvSpPr>
                  <a:spLocks noChangeShapeType="1"/>
                </p:cNvSpPr>
                <p:nvPr/>
              </p:nvSpPr>
              <p:spPr bwMode="auto">
                <a:xfrm>
                  <a:off x="3758" y="2077"/>
                  <a:ext cx="13" cy="7"/>
                </a:xfrm>
                <a:prstGeom prst="line">
                  <a:avLst/>
                </a:prstGeom>
                <a:noFill/>
                <a:ln w="11113">
                  <a:solidFill>
                    <a:srgbClr val="000000"/>
                  </a:solidFill>
                  <a:round/>
                  <a:headEnd/>
                  <a:tailEnd/>
                </a:ln>
              </p:spPr>
              <p:txBody>
                <a:bodyPr/>
                <a:lstStyle/>
                <a:p>
                  <a:endParaRPr lang="fr-FR"/>
                </a:p>
              </p:txBody>
            </p:sp>
            <p:sp>
              <p:nvSpPr>
                <p:cNvPr id="762" name="Line 937"/>
                <p:cNvSpPr>
                  <a:spLocks noChangeShapeType="1"/>
                </p:cNvSpPr>
                <p:nvPr/>
              </p:nvSpPr>
              <p:spPr bwMode="auto">
                <a:xfrm flipV="1">
                  <a:off x="3768" y="2084"/>
                  <a:ext cx="1" cy="13"/>
                </a:xfrm>
                <a:prstGeom prst="line">
                  <a:avLst/>
                </a:prstGeom>
                <a:noFill/>
                <a:ln w="11113">
                  <a:solidFill>
                    <a:srgbClr val="000000"/>
                  </a:solidFill>
                  <a:round/>
                  <a:headEnd/>
                  <a:tailEnd/>
                </a:ln>
              </p:spPr>
              <p:txBody>
                <a:bodyPr/>
                <a:lstStyle/>
                <a:p>
                  <a:endParaRPr lang="fr-FR"/>
                </a:p>
              </p:txBody>
            </p:sp>
            <p:sp>
              <p:nvSpPr>
                <p:cNvPr id="763" name="Line 938"/>
                <p:cNvSpPr>
                  <a:spLocks noChangeShapeType="1"/>
                </p:cNvSpPr>
                <p:nvPr/>
              </p:nvSpPr>
              <p:spPr bwMode="auto">
                <a:xfrm>
                  <a:off x="3771" y="2100"/>
                  <a:ext cx="10" cy="7"/>
                </a:xfrm>
                <a:prstGeom prst="line">
                  <a:avLst/>
                </a:prstGeom>
                <a:noFill/>
                <a:ln w="11113">
                  <a:solidFill>
                    <a:srgbClr val="000000"/>
                  </a:solidFill>
                  <a:round/>
                  <a:headEnd/>
                  <a:tailEnd/>
                </a:ln>
              </p:spPr>
              <p:txBody>
                <a:bodyPr/>
                <a:lstStyle/>
                <a:p>
                  <a:endParaRPr lang="fr-FR"/>
                </a:p>
              </p:txBody>
            </p:sp>
            <p:sp>
              <p:nvSpPr>
                <p:cNvPr id="764" name="Line 939"/>
                <p:cNvSpPr>
                  <a:spLocks noChangeShapeType="1"/>
                </p:cNvSpPr>
                <p:nvPr/>
              </p:nvSpPr>
              <p:spPr bwMode="auto">
                <a:xfrm flipV="1">
                  <a:off x="3781" y="2107"/>
                  <a:ext cx="1" cy="13"/>
                </a:xfrm>
                <a:prstGeom prst="line">
                  <a:avLst/>
                </a:prstGeom>
                <a:noFill/>
                <a:ln w="11113">
                  <a:solidFill>
                    <a:srgbClr val="000000"/>
                  </a:solidFill>
                  <a:round/>
                  <a:headEnd/>
                  <a:tailEnd/>
                </a:ln>
              </p:spPr>
              <p:txBody>
                <a:bodyPr/>
                <a:lstStyle/>
                <a:p>
                  <a:endParaRPr lang="fr-FR"/>
                </a:p>
              </p:txBody>
            </p:sp>
            <p:sp>
              <p:nvSpPr>
                <p:cNvPr id="765" name="Freeform 940"/>
                <p:cNvSpPr>
                  <a:spLocks/>
                </p:cNvSpPr>
                <p:nvPr/>
              </p:nvSpPr>
              <p:spPr bwMode="auto">
                <a:xfrm>
                  <a:off x="3738" y="2018"/>
                  <a:ext cx="7" cy="6"/>
                </a:xfrm>
                <a:custGeom>
                  <a:avLst/>
                  <a:gdLst/>
                  <a:ahLst/>
                  <a:cxnLst>
                    <a:cxn ang="0">
                      <a:pos x="7" y="6"/>
                    </a:cxn>
                    <a:cxn ang="0">
                      <a:pos x="4" y="6"/>
                    </a:cxn>
                    <a:cxn ang="0">
                      <a:pos x="0" y="6"/>
                    </a:cxn>
                    <a:cxn ang="0">
                      <a:pos x="0" y="3"/>
                    </a:cxn>
                    <a:cxn ang="0">
                      <a:pos x="4" y="0"/>
                    </a:cxn>
                    <a:cxn ang="0">
                      <a:pos x="4" y="3"/>
                    </a:cxn>
                    <a:cxn ang="0">
                      <a:pos x="7" y="3"/>
                    </a:cxn>
                    <a:cxn ang="0">
                      <a:pos x="7" y="6"/>
                    </a:cxn>
                  </a:cxnLst>
                  <a:rect l="0" t="0" r="r" b="b"/>
                  <a:pathLst>
                    <a:path w="7" h="6">
                      <a:moveTo>
                        <a:pt x="7" y="6"/>
                      </a:moveTo>
                      <a:lnTo>
                        <a:pt x="4" y="6"/>
                      </a:lnTo>
                      <a:lnTo>
                        <a:pt x="0" y="6"/>
                      </a:lnTo>
                      <a:lnTo>
                        <a:pt x="0" y="3"/>
                      </a:lnTo>
                      <a:lnTo>
                        <a:pt x="4" y="0"/>
                      </a:lnTo>
                      <a:lnTo>
                        <a:pt x="4" y="3"/>
                      </a:lnTo>
                      <a:lnTo>
                        <a:pt x="7" y="3"/>
                      </a:lnTo>
                      <a:lnTo>
                        <a:pt x="7" y="6"/>
                      </a:lnTo>
                      <a:close/>
                    </a:path>
                  </a:pathLst>
                </a:custGeom>
                <a:solidFill>
                  <a:srgbClr val="000000"/>
                </a:solidFill>
                <a:ln w="9525">
                  <a:noFill/>
                  <a:round/>
                  <a:headEnd/>
                  <a:tailEnd/>
                </a:ln>
              </p:spPr>
              <p:txBody>
                <a:bodyPr/>
                <a:lstStyle/>
                <a:p>
                  <a:endParaRPr lang="fr-FR"/>
                </a:p>
              </p:txBody>
            </p:sp>
            <p:sp>
              <p:nvSpPr>
                <p:cNvPr id="766" name="Freeform 941"/>
                <p:cNvSpPr>
                  <a:spLocks/>
                </p:cNvSpPr>
                <p:nvPr/>
              </p:nvSpPr>
              <p:spPr bwMode="auto">
                <a:xfrm>
                  <a:off x="3738" y="2018"/>
                  <a:ext cx="7" cy="6"/>
                </a:xfrm>
                <a:custGeom>
                  <a:avLst/>
                  <a:gdLst/>
                  <a:ahLst/>
                  <a:cxnLst>
                    <a:cxn ang="0">
                      <a:pos x="7" y="6"/>
                    </a:cxn>
                    <a:cxn ang="0">
                      <a:pos x="4" y="6"/>
                    </a:cxn>
                    <a:cxn ang="0">
                      <a:pos x="0" y="6"/>
                    </a:cxn>
                    <a:cxn ang="0">
                      <a:pos x="0" y="3"/>
                    </a:cxn>
                    <a:cxn ang="0">
                      <a:pos x="4" y="0"/>
                    </a:cxn>
                    <a:cxn ang="0">
                      <a:pos x="4" y="3"/>
                    </a:cxn>
                    <a:cxn ang="0">
                      <a:pos x="7" y="3"/>
                    </a:cxn>
                    <a:cxn ang="0">
                      <a:pos x="7" y="6"/>
                    </a:cxn>
                  </a:cxnLst>
                  <a:rect l="0" t="0" r="r" b="b"/>
                  <a:pathLst>
                    <a:path w="7" h="6">
                      <a:moveTo>
                        <a:pt x="7" y="6"/>
                      </a:moveTo>
                      <a:lnTo>
                        <a:pt x="4" y="6"/>
                      </a:lnTo>
                      <a:lnTo>
                        <a:pt x="0" y="6"/>
                      </a:lnTo>
                      <a:lnTo>
                        <a:pt x="0" y="3"/>
                      </a:lnTo>
                      <a:lnTo>
                        <a:pt x="4" y="0"/>
                      </a:lnTo>
                      <a:lnTo>
                        <a:pt x="4" y="3"/>
                      </a:lnTo>
                      <a:lnTo>
                        <a:pt x="7" y="3"/>
                      </a:lnTo>
                      <a:lnTo>
                        <a:pt x="7" y="6"/>
                      </a:lnTo>
                    </a:path>
                  </a:pathLst>
                </a:custGeom>
                <a:noFill/>
                <a:ln w="4763">
                  <a:solidFill>
                    <a:srgbClr val="000000"/>
                  </a:solidFill>
                  <a:prstDash val="solid"/>
                  <a:round/>
                  <a:headEnd/>
                  <a:tailEnd/>
                </a:ln>
              </p:spPr>
              <p:txBody>
                <a:bodyPr/>
                <a:lstStyle/>
                <a:p>
                  <a:endParaRPr lang="fr-FR"/>
                </a:p>
              </p:txBody>
            </p:sp>
            <p:sp>
              <p:nvSpPr>
                <p:cNvPr id="767" name="Line 942"/>
                <p:cNvSpPr>
                  <a:spLocks noChangeShapeType="1"/>
                </p:cNvSpPr>
                <p:nvPr/>
              </p:nvSpPr>
              <p:spPr bwMode="auto">
                <a:xfrm flipV="1">
                  <a:off x="3748" y="2008"/>
                  <a:ext cx="1" cy="13"/>
                </a:xfrm>
                <a:prstGeom prst="line">
                  <a:avLst/>
                </a:prstGeom>
                <a:noFill/>
                <a:ln w="11113">
                  <a:solidFill>
                    <a:srgbClr val="000000"/>
                  </a:solidFill>
                  <a:round/>
                  <a:headEnd/>
                  <a:tailEnd/>
                </a:ln>
              </p:spPr>
              <p:txBody>
                <a:bodyPr/>
                <a:lstStyle/>
                <a:p>
                  <a:endParaRPr lang="fr-FR"/>
                </a:p>
              </p:txBody>
            </p:sp>
            <p:sp>
              <p:nvSpPr>
                <p:cNvPr id="768" name="Line 943"/>
                <p:cNvSpPr>
                  <a:spLocks noChangeShapeType="1"/>
                </p:cNvSpPr>
                <p:nvPr/>
              </p:nvSpPr>
              <p:spPr bwMode="auto">
                <a:xfrm flipV="1">
                  <a:off x="3748" y="2005"/>
                  <a:ext cx="13" cy="3"/>
                </a:xfrm>
                <a:prstGeom prst="line">
                  <a:avLst/>
                </a:prstGeom>
                <a:noFill/>
                <a:ln w="11113">
                  <a:solidFill>
                    <a:srgbClr val="000000"/>
                  </a:solidFill>
                  <a:round/>
                  <a:headEnd/>
                  <a:tailEnd/>
                </a:ln>
              </p:spPr>
              <p:txBody>
                <a:bodyPr/>
                <a:lstStyle/>
                <a:p>
                  <a:endParaRPr lang="fr-FR"/>
                </a:p>
              </p:txBody>
            </p:sp>
            <p:sp>
              <p:nvSpPr>
                <p:cNvPr id="769" name="Line 944"/>
                <p:cNvSpPr>
                  <a:spLocks noChangeShapeType="1"/>
                </p:cNvSpPr>
                <p:nvPr/>
              </p:nvSpPr>
              <p:spPr bwMode="auto">
                <a:xfrm flipV="1">
                  <a:off x="3764" y="1988"/>
                  <a:ext cx="1" cy="13"/>
                </a:xfrm>
                <a:prstGeom prst="line">
                  <a:avLst/>
                </a:prstGeom>
                <a:noFill/>
                <a:ln w="11113">
                  <a:solidFill>
                    <a:srgbClr val="000000"/>
                  </a:solidFill>
                  <a:round/>
                  <a:headEnd/>
                  <a:tailEnd/>
                </a:ln>
              </p:spPr>
              <p:txBody>
                <a:bodyPr/>
                <a:lstStyle/>
                <a:p>
                  <a:endParaRPr lang="fr-FR"/>
                </a:p>
              </p:txBody>
            </p:sp>
            <p:sp>
              <p:nvSpPr>
                <p:cNvPr id="770" name="Line 945"/>
                <p:cNvSpPr>
                  <a:spLocks noChangeShapeType="1"/>
                </p:cNvSpPr>
                <p:nvPr/>
              </p:nvSpPr>
              <p:spPr bwMode="auto">
                <a:xfrm flipV="1">
                  <a:off x="3764" y="1985"/>
                  <a:ext cx="14" cy="3"/>
                </a:xfrm>
                <a:prstGeom prst="line">
                  <a:avLst/>
                </a:prstGeom>
                <a:noFill/>
                <a:ln w="11113">
                  <a:solidFill>
                    <a:srgbClr val="000000"/>
                  </a:solidFill>
                  <a:round/>
                  <a:headEnd/>
                  <a:tailEnd/>
                </a:ln>
              </p:spPr>
              <p:txBody>
                <a:bodyPr/>
                <a:lstStyle/>
                <a:p>
                  <a:endParaRPr lang="fr-FR"/>
                </a:p>
              </p:txBody>
            </p:sp>
            <p:sp>
              <p:nvSpPr>
                <p:cNvPr id="771" name="Line 946"/>
                <p:cNvSpPr>
                  <a:spLocks noChangeShapeType="1"/>
                </p:cNvSpPr>
                <p:nvPr/>
              </p:nvSpPr>
              <p:spPr bwMode="auto">
                <a:xfrm flipV="1">
                  <a:off x="3781" y="1968"/>
                  <a:ext cx="1" cy="14"/>
                </a:xfrm>
                <a:prstGeom prst="line">
                  <a:avLst/>
                </a:prstGeom>
                <a:noFill/>
                <a:ln w="11113">
                  <a:solidFill>
                    <a:srgbClr val="000000"/>
                  </a:solidFill>
                  <a:round/>
                  <a:headEnd/>
                  <a:tailEnd/>
                </a:ln>
              </p:spPr>
              <p:txBody>
                <a:bodyPr/>
                <a:lstStyle/>
                <a:p>
                  <a:endParaRPr lang="fr-FR"/>
                </a:p>
              </p:txBody>
            </p:sp>
            <p:sp>
              <p:nvSpPr>
                <p:cNvPr id="772" name="Line 947"/>
                <p:cNvSpPr>
                  <a:spLocks noChangeShapeType="1"/>
                </p:cNvSpPr>
                <p:nvPr/>
              </p:nvSpPr>
              <p:spPr bwMode="auto">
                <a:xfrm flipV="1">
                  <a:off x="3781" y="1965"/>
                  <a:ext cx="10" cy="3"/>
                </a:xfrm>
                <a:prstGeom prst="line">
                  <a:avLst/>
                </a:prstGeom>
                <a:noFill/>
                <a:ln w="11113">
                  <a:solidFill>
                    <a:srgbClr val="000000"/>
                  </a:solidFill>
                  <a:round/>
                  <a:headEnd/>
                  <a:tailEnd/>
                </a:ln>
              </p:spPr>
              <p:txBody>
                <a:bodyPr/>
                <a:lstStyle/>
                <a:p>
                  <a:endParaRPr lang="fr-FR"/>
                </a:p>
              </p:txBody>
            </p:sp>
            <p:sp>
              <p:nvSpPr>
                <p:cNvPr id="773" name="Freeform 948"/>
                <p:cNvSpPr>
                  <a:spLocks/>
                </p:cNvSpPr>
                <p:nvPr/>
              </p:nvSpPr>
              <p:spPr bwMode="auto">
                <a:xfrm>
                  <a:off x="3722" y="2044"/>
                  <a:ext cx="6" cy="7"/>
                </a:xfrm>
                <a:custGeom>
                  <a:avLst/>
                  <a:gdLst/>
                  <a:ahLst/>
                  <a:cxnLst>
                    <a:cxn ang="0">
                      <a:pos x="0" y="4"/>
                    </a:cxn>
                    <a:cxn ang="0">
                      <a:pos x="0" y="0"/>
                    </a:cxn>
                    <a:cxn ang="0">
                      <a:pos x="3" y="0"/>
                    </a:cxn>
                    <a:cxn ang="0">
                      <a:pos x="6" y="0"/>
                    </a:cxn>
                    <a:cxn ang="0">
                      <a:pos x="6" y="4"/>
                    </a:cxn>
                    <a:cxn ang="0">
                      <a:pos x="6" y="7"/>
                    </a:cxn>
                    <a:cxn ang="0">
                      <a:pos x="3" y="7"/>
                    </a:cxn>
                    <a:cxn ang="0">
                      <a:pos x="0" y="7"/>
                    </a:cxn>
                    <a:cxn ang="0">
                      <a:pos x="0" y="4"/>
                    </a:cxn>
                  </a:cxnLst>
                  <a:rect l="0" t="0" r="r" b="b"/>
                  <a:pathLst>
                    <a:path w="6" h="7">
                      <a:moveTo>
                        <a:pt x="0" y="4"/>
                      </a:moveTo>
                      <a:lnTo>
                        <a:pt x="0" y="0"/>
                      </a:lnTo>
                      <a:lnTo>
                        <a:pt x="3" y="0"/>
                      </a:lnTo>
                      <a:lnTo>
                        <a:pt x="6" y="0"/>
                      </a:lnTo>
                      <a:lnTo>
                        <a:pt x="6" y="4"/>
                      </a:lnTo>
                      <a:lnTo>
                        <a:pt x="6" y="7"/>
                      </a:lnTo>
                      <a:lnTo>
                        <a:pt x="3" y="7"/>
                      </a:lnTo>
                      <a:lnTo>
                        <a:pt x="0" y="7"/>
                      </a:lnTo>
                      <a:lnTo>
                        <a:pt x="0" y="4"/>
                      </a:lnTo>
                      <a:close/>
                    </a:path>
                  </a:pathLst>
                </a:custGeom>
                <a:solidFill>
                  <a:srgbClr val="000000"/>
                </a:solidFill>
                <a:ln w="9525">
                  <a:noFill/>
                  <a:round/>
                  <a:headEnd/>
                  <a:tailEnd/>
                </a:ln>
              </p:spPr>
              <p:txBody>
                <a:bodyPr/>
                <a:lstStyle/>
                <a:p>
                  <a:endParaRPr lang="fr-FR"/>
                </a:p>
              </p:txBody>
            </p:sp>
            <p:sp>
              <p:nvSpPr>
                <p:cNvPr id="774" name="Freeform 949"/>
                <p:cNvSpPr>
                  <a:spLocks/>
                </p:cNvSpPr>
                <p:nvPr/>
              </p:nvSpPr>
              <p:spPr bwMode="auto">
                <a:xfrm>
                  <a:off x="3722" y="2044"/>
                  <a:ext cx="6" cy="7"/>
                </a:xfrm>
                <a:custGeom>
                  <a:avLst/>
                  <a:gdLst/>
                  <a:ahLst/>
                  <a:cxnLst>
                    <a:cxn ang="0">
                      <a:pos x="0" y="4"/>
                    </a:cxn>
                    <a:cxn ang="0">
                      <a:pos x="0" y="0"/>
                    </a:cxn>
                    <a:cxn ang="0">
                      <a:pos x="3" y="0"/>
                    </a:cxn>
                    <a:cxn ang="0">
                      <a:pos x="6" y="0"/>
                    </a:cxn>
                    <a:cxn ang="0">
                      <a:pos x="6" y="4"/>
                    </a:cxn>
                    <a:cxn ang="0">
                      <a:pos x="6" y="7"/>
                    </a:cxn>
                    <a:cxn ang="0">
                      <a:pos x="3" y="7"/>
                    </a:cxn>
                    <a:cxn ang="0">
                      <a:pos x="0" y="7"/>
                    </a:cxn>
                    <a:cxn ang="0">
                      <a:pos x="0" y="4"/>
                    </a:cxn>
                  </a:cxnLst>
                  <a:rect l="0" t="0" r="r" b="b"/>
                  <a:pathLst>
                    <a:path w="6" h="7">
                      <a:moveTo>
                        <a:pt x="0" y="4"/>
                      </a:moveTo>
                      <a:lnTo>
                        <a:pt x="0" y="0"/>
                      </a:lnTo>
                      <a:lnTo>
                        <a:pt x="3" y="0"/>
                      </a:lnTo>
                      <a:lnTo>
                        <a:pt x="6" y="0"/>
                      </a:lnTo>
                      <a:lnTo>
                        <a:pt x="6" y="4"/>
                      </a:lnTo>
                      <a:lnTo>
                        <a:pt x="6" y="7"/>
                      </a:lnTo>
                      <a:lnTo>
                        <a:pt x="3" y="7"/>
                      </a:lnTo>
                      <a:lnTo>
                        <a:pt x="0" y="7"/>
                      </a:lnTo>
                      <a:lnTo>
                        <a:pt x="0" y="4"/>
                      </a:lnTo>
                    </a:path>
                  </a:pathLst>
                </a:custGeom>
                <a:noFill/>
                <a:ln w="4763">
                  <a:solidFill>
                    <a:srgbClr val="000000"/>
                  </a:solidFill>
                  <a:prstDash val="solid"/>
                  <a:round/>
                  <a:headEnd/>
                  <a:tailEnd/>
                </a:ln>
              </p:spPr>
              <p:txBody>
                <a:bodyPr/>
                <a:lstStyle/>
                <a:p>
                  <a:endParaRPr lang="fr-FR"/>
                </a:p>
              </p:txBody>
            </p:sp>
            <p:sp>
              <p:nvSpPr>
                <p:cNvPr id="775" name="Line 950"/>
                <p:cNvSpPr>
                  <a:spLocks noChangeShapeType="1"/>
                </p:cNvSpPr>
                <p:nvPr/>
              </p:nvSpPr>
              <p:spPr bwMode="auto">
                <a:xfrm>
                  <a:off x="3725" y="2057"/>
                  <a:ext cx="1" cy="14"/>
                </a:xfrm>
                <a:prstGeom prst="line">
                  <a:avLst/>
                </a:prstGeom>
                <a:noFill/>
                <a:ln w="11113">
                  <a:solidFill>
                    <a:srgbClr val="000000"/>
                  </a:solidFill>
                  <a:round/>
                  <a:headEnd/>
                  <a:tailEnd/>
                </a:ln>
              </p:spPr>
              <p:txBody>
                <a:bodyPr/>
                <a:lstStyle/>
                <a:p>
                  <a:endParaRPr lang="fr-FR"/>
                </a:p>
              </p:txBody>
            </p:sp>
            <p:sp>
              <p:nvSpPr>
                <p:cNvPr id="776" name="Line 951"/>
                <p:cNvSpPr>
                  <a:spLocks noChangeShapeType="1"/>
                </p:cNvSpPr>
                <p:nvPr/>
              </p:nvSpPr>
              <p:spPr bwMode="auto">
                <a:xfrm flipV="1">
                  <a:off x="3712" y="2071"/>
                  <a:ext cx="13" cy="3"/>
                </a:xfrm>
                <a:prstGeom prst="line">
                  <a:avLst/>
                </a:prstGeom>
                <a:noFill/>
                <a:ln w="11113">
                  <a:solidFill>
                    <a:srgbClr val="000000"/>
                  </a:solidFill>
                  <a:round/>
                  <a:headEnd/>
                  <a:tailEnd/>
                </a:ln>
              </p:spPr>
              <p:txBody>
                <a:bodyPr/>
                <a:lstStyle/>
                <a:p>
                  <a:endParaRPr lang="fr-FR"/>
                </a:p>
              </p:txBody>
            </p:sp>
            <p:sp>
              <p:nvSpPr>
                <p:cNvPr id="777" name="Line 952"/>
                <p:cNvSpPr>
                  <a:spLocks noChangeShapeType="1"/>
                </p:cNvSpPr>
                <p:nvPr/>
              </p:nvSpPr>
              <p:spPr bwMode="auto">
                <a:xfrm>
                  <a:off x="3712" y="2077"/>
                  <a:ext cx="1" cy="13"/>
                </a:xfrm>
                <a:prstGeom prst="line">
                  <a:avLst/>
                </a:prstGeom>
                <a:noFill/>
                <a:ln w="11113">
                  <a:solidFill>
                    <a:srgbClr val="000000"/>
                  </a:solidFill>
                  <a:round/>
                  <a:headEnd/>
                  <a:tailEnd/>
                </a:ln>
              </p:spPr>
              <p:txBody>
                <a:bodyPr/>
                <a:lstStyle/>
                <a:p>
                  <a:endParaRPr lang="fr-FR"/>
                </a:p>
              </p:txBody>
            </p:sp>
            <p:sp>
              <p:nvSpPr>
                <p:cNvPr id="778" name="Line 953"/>
                <p:cNvSpPr>
                  <a:spLocks noChangeShapeType="1"/>
                </p:cNvSpPr>
                <p:nvPr/>
              </p:nvSpPr>
              <p:spPr bwMode="auto">
                <a:xfrm flipV="1">
                  <a:off x="3702" y="2090"/>
                  <a:ext cx="10" cy="7"/>
                </a:xfrm>
                <a:prstGeom prst="line">
                  <a:avLst/>
                </a:prstGeom>
                <a:noFill/>
                <a:ln w="11113">
                  <a:solidFill>
                    <a:srgbClr val="000000"/>
                  </a:solidFill>
                  <a:round/>
                  <a:headEnd/>
                  <a:tailEnd/>
                </a:ln>
              </p:spPr>
              <p:txBody>
                <a:bodyPr/>
                <a:lstStyle/>
                <a:p>
                  <a:endParaRPr lang="fr-FR"/>
                </a:p>
              </p:txBody>
            </p:sp>
            <p:sp>
              <p:nvSpPr>
                <p:cNvPr id="779" name="Line 954"/>
                <p:cNvSpPr>
                  <a:spLocks noChangeShapeType="1"/>
                </p:cNvSpPr>
                <p:nvPr/>
              </p:nvSpPr>
              <p:spPr bwMode="auto">
                <a:xfrm>
                  <a:off x="3699" y="2100"/>
                  <a:ext cx="1" cy="13"/>
                </a:xfrm>
                <a:prstGeom prst="line">
                  <a:avLst/>
                </a:prstGeom>
                <a:noFill/>
                <a:ln w="11113">
                  <a:solidFill>
                    <a:srgbClr val="000000"/>
                  </a:solidFill>
                  <a:round/>
                  <a:headEnd/>
                  <a:tailEnd/>
                </a:ln>
              </p:spPr>
              <p:txBody>
                <a:bodyPr/>
                <a:lstStyle/>
                <a:p>
                  <a:endParaRPr lang="fr-FR"/>
                </a:p>
              </p:txBody>
            </p:sp>
            <p:sp>
              <p:nvSpPr>
                <p:cNvPr id="780" name="Line 955"/>
                <p:cNvSpPr>
                  <a:spLocks noChangeShapeType="1"/>
                </p:cNvSpPr>
                <p:nvPr/>
              </p:nvSpPr>
              <p:spPr bwMode="auto">
                <a:xfrm flipV="1">
                  <a:off x="3686" y="2110"/>
                  <a:ext cx="13" cy="7"/>
                </a:xfrm>
                <a:prstGeom prst="line">
                  <a:avLst/>
                </a:prstGeom>
                <a:noFill/>
                <a:ln w="11113">
                  <a:solidFill>
                    <a:srgbClr val="000000"/>
                  </a:solidFill>
                  <a:round/>
                  <a:headEnd/>
                  <a:tailEnd/>
                </a:ln>
              </p:spPr>
              <p:txBody>
                <a:bodyPr/>
                <a:lstStyle/>
                <a:p>
                  <a:endParaRPr lang="fr-FR"/>
                </a:p>
              </p:txBody>
            </p:sp>
            <p:sp>
              <p:nvSpPr>
                <p:cNvPr id="781" name="Freeform 956"/>
                <p:cNvSpPr>
                  <a:spLocks/>
                </p:cNvSpPr>
                <p:nvPr/>
              </p:nvSpPr>
              <p:spPr bwMode="auto">
                <a:xfrm>
                  <a:off x="3742" y="2038"/>
                  <a:ext cx="6" cy="6"/>
                </a:xfrm>
                <a:custGeom>
                  <a:avLst/>
                  <a:gdLst/>
                  <a:ahLst/>
                  <a:cxnLst>
                    <a:cxn ang="0">
                      <a:pos x="3" y="6"/>
                    </a:cxn>
                    <a:cxn ang="0">
                      <a:pos x="0" y="6"/>
                    </a:cxn>
                    <a:cxn ang="0">
                      <a:pos x="0" y="3"/>
                    </a:cxn>
                    <a:cxn ang="0">
                      <a:pos x="3" y="3"/>
                    </a:cxn>
                    <a:cxn ang="0">
                      <a:pos x="3" y="0"/>
                    </a:cxn>
                    <a:cxn ang="0">
                      <a:pos x="6" y="3"/>
                    </a:cxn>
                    <a:cxn ang="0">
                      <a:pos x="6" y="6"/>
                    </a:cxn>
                    <a:cxn ang="0">
                      <a:pos x="3" y="6"/>
                    </a:cxn>
                  </a:cxnLst>
                  <a:rect l="0" t="0" r="r" b="b"/>
                  <a:pathLst>
                    <a:path w="6" h="6">
                      <a:moveTo>
                        <a:pt x="3" y="6"/>
                      </a:moveTo>
                      <a:lnTo>
                        <a:pt x="0" y="6"/>
                      </a:lnTo>
                      <a:lnTo>
                        <a:pt x="0" y="3"/>
                      </a:lnTo>
                      <a:lnTo>
                        <a:pt x="3" y="3"/>
                      </a:lnTo>
                      <a:lnTo>
                        <a:pt x="3" y="0"/>
                      </a:lnTo>
                      <a:lnTo>
                        <a:pt x="6" y="3"/>
                      </a:lnTo>
                      <a:lnTo>
                        <a:pt x="6" y="6"/>
                      </a:lnTo>
                      <a:lnTo>
                        <a:pt x="3" y="6"/>
                      </a:lnTo>
                      <a:close/>
                    </a:path>
                  </a:pathLst>
                </a:custGeom>
                <a:solidFill>
                  <a:srgbClr val="000000"/>
                </a:solidFill>
                <a:ln w="9525">
                  <a:noFill/>
                  <a:round/>
                  <a:headEnd/>
                  <a:tailEnd/>
                </a:ln>
              </p:spPr>
              <p:txBody>
                <a:bodyPr/>
                <a:lstStyle/>
                <a:p>
                  <a:endParaRPr lang="fr-FR"/>
                </a:p>
              </p:txBody>
            </p:sp>
            <p:sp>
              <p:nvSpPr>
                <p:cNvPr id="782" name="Freeform 957"/>
                <p:cNvSpPr>
                  <a:spLocks/>
                </p:cNvSpPr>
                <p:nvPr/>
              </p:nvSpPr>
              <p:spPr bwMode="auto">
                <a:xfrm>
                  <a:off x="3742" y="2038"/>
                  <a:ext cx="6" cy="6"/>
                </a:xfrm>
                <a:custGeom>
                  <a:avLst/>
                  <a:gdLst/>
                  <a:ahLst/>
                  <a:cxnLst>
                    <a:cxn ang="0">
                      <a:pos x="3" y="6"/>
                    </a:cxn>
                    <a:cxn ang="0">
                      <a:pos x="0" y="6"/>
                    </a:cxn>
                    <a:cxn ang="0">
                      <a:pos x="0" y="3"/>
                    </a:cxn>
                    <a:cxn ang="0">
                      <a:pos x="3" y="3"/>
                    </a:cxn>
                    <a:cxn ang="0">
                      <a:pos x="3" y="0"/>
                    </a:cxn>
                    <a:cxn ang="0">
                      <a:pos x="6" y="3"/>
                    </a:cxn>
                    <a:cxn ang="0">
                      <a:pos x="6" y="6"/>
                    </a:cxn>
                    <a:cxn ang="0">
                      <a:pos x="3" y="6"/>
                    </a:cxn>
                  </a:cxnLst>
                  <a:rect l="0" t="0" r="r" b="b"/>
                  <a:pathLst>
                    <a:path w="6" h="6">
                      <a:moveTo>
                        <a:pt x="3" y="6"/>
                      </a:moveTo>
                      <a:lnTo>
                        <a:pt x="0" y="6"/>
                      </a:lnTo>
                      <a:lnTo>
                        <a:pt x="0" y="3"/>
                      </a:lnTo>
                      <a:lnTo>
                        <a:pt x="3" y="3"/>
                      </a:lnTo>
                      <a:lnTo>
                        <a:pt x="3" y="0"/>
                      </a:lnTo>
                      <a:lnTo>
                        <a:pt x="6" y="3"/>
                      </a:lnTo>
                      <a:lnTo>
                        <a:pt x="6" y="6"/>
                      </a:lnTo>
                      <a:lnTo>
                        <a:pt x="3" y="6"/>
                      </a:lnTo>
                    </a:path>
                  </a:pathLst>
                </a:custGeom>
                <a:noFill/>
                <a:ln w="4763">
                  <a:solidFill>
                    <a:srgbClr val="000000"/>
                  </a:solidFill>
                  <a:prstDash val="solid"/>
                  <a:round/>
                  <a:headEnd/>
                  <a:tailEnd/>
                </a:ln>
              </p:spPr>
              <p:txBody>
                <a:bodyPr/>
                <a:lstStyle/>
                <a:p>
                  <a:endParaRPr lang="fr-FR"/>
                </a:p>
              </p:txBody>
            </p:sp>
            <p:sp>
              <p:nvSpPr>
                <p:cNvPr id="783" name="Line 958"/>
                <p:cNvSpPr>
                  <a:spLocks noChangeShapeType="1"/>
                </p:cNvSpPr>
                <p:nvPr/>
              </p:nvSpPr>
              <p:spPr bwMode="auto">
                <a:xfrm flipV="1">
                  <a:off x="3755" y="2048"/>
                  <a:ext cx="13" cy="3"/>
                </a:xfrm>
                <a:prstGeom prst="line">
                  <a:avLst/>
                </a:prstGeom>
                <a:noFill/>
                <a:ln w="11113">
                  <a:solidFill>
                    <a:srgbClr val="000000"/>
                  </a:solidFill>
                  <a:round/>
                  <a:headEnd/>
                  <a:tailEnd/>
                </a:ln>
              </p:spPr>
              <p:txBody>
                <a:bodyPr/>
                <a:lstStyle/>
                <a:p>
                  <a:endParaRPr lang="fr-FR"/>
                </a:p>
              </p:txBody>
            </p:sp>
            <p:sp>
              <p:nvSpPr>
                <p:cNvPr id="784" name="Line 959"/>
                <p:cNvSpPr>
                  <a:spLocks noChangeShapeType="1"/>
                </p:cNvSpPr>
                <p:nvPr/>
              </p:nvSpPr>
              <p:spPr bwMode="auto">
                <a:xfrm>
                  <a:off x="3768" y="2048"/>
                  <a:ext cx="3" cy="13"/>
                </a:xfrm>
                <a:prstGeom prst="line">
                  <a:avLst/>
                </a:prstGeom>
                <a:noFill/>
                <a:ln w="11113">
                  <a:solidFill>
                    <a:srgbClr val="000000"/>
                  </a:solidFill>
                  <a:round/>
                  <a:headEnd/>
                  <a:tailEnd/>
                </a:ln>
              </p:spPr>
              <p:txBody>
                <a:bodyPr/>
                <a:lstStyle/>
                <a:p>
                  <a:endParaRPr lang="fr-FR"/>
                </a:p>
              </p:txBody>
            </p:sp>
            <p:sp>
              <p:nvSpPr>
                <p:cNvPr id="785" name="Line 960"/>
                <p:cNvSpPr>
                  <a:spLocks noChangeShapeType="1"/>
                </p:cNvSpPr>
                <p:nvPr/>
              </p:nvSpPr>
              <p:spPr bwMode="auto">
                <a:xfrm>
                  <a:off x="3774" y="2061"/>
                  <a:ext cx="13" cy="1"/>
                </a:xfrm>
                <a:prstGeom prst="line">
                  <a:avLst/>
                </a:prstGeom>
                <a:noFill/>
                <a:ln w="11113">
                  <a:solidFill>
                    <a:srgbClr val="000000"/>
                  </a:solidFill>
                  <a:round/>
                  <a:headEnd/>
                  <a:tailEnd/>
                </a:ln>
              </p:spPr>
              <p:txBody>
                <a:bodyPr/>
                <a:lstStyle/>
                <a:p>
                  <a:endParaRPr lang="fr-FR"/>
                </a:p>
              </p:txBody>
            </p:sp>
            <p:sp>
              <p:nvSpPr>
                <p:cNvPr id="786" name="Line 961"/>
                <p:cNvSpPr>
                  <a:spLocks noChangeShapeType="1"/>
                </p:cNvSpPr>
                <p:nvPr/>
              </p:nvSpPr>
              <p:spPr bwMode="auto">
                <a:xfrm>
                  <a:off x="3787" y="2061"/>
                  <a:ext cx="7" cy="10"/>
                </a:xfrm>
                <a:prstGeom prst="line">
                  <a:avLst/>
                </a:prstGeom>
                <a:noFill/>
                <a:ln w="11113">
                  <a:solidFill>
                    <a:srgbClr val="000000"/>
                  </a:solidFill>
                  <a:round/>
                  <a:headEnd/>
                  <a:tailEnd/>
                </a:ln>
              </p:spPr>
              <p:txBody>
                <a:bodyPr/>
                <a:lstStyle/>
                <a:p>
                  <a:endParaRPr lang="fr-FR"/>
                </a:p>
              </p:txBody>
            </p:sp>
            <p:sp>
              <p:nvSpPr>
                <p:cNvPr id="787" name="Line 962"/>
                <p:cNvSpPr>
                  <a:spLocks noChangeShapeType="1"/>
                </p:cNvSpPr>
                <p:nvPr/>
              </p:nvSpPr>
              <p:spPr bwMode="auto">
                <a:xfrm>
                  <a:off x="3797" y="2074"/>
                  <a:ext cx="13" cy="1"/>
                </a:xfrm>
                <a:prstGeom prst="line">
                  <a:avLst/>
                </a:prstGeom>
                <a:noFill/>
                <a:ln w="11113">
                  <a:solidFill>
                    <a:srgbClr val="000000"/>
                  </a:solidFill>
                  <a:round/>
                  <a:headEnd/>
                  <a:tailEnd/>
                </a:ln>
              </p:spPr>
              <p:txBody>
                <a:bodyPr/>
                <a:lstStyle/>
                <a:p>
                  <a:endParaRPr lang="fr-FR"/>
                </a:p>
              </p:txBody>
            </p:sp>
            <p:sp>
              <p:nvSpPr>
                <p:cNvPr id="788" name="Line 963"/>
                <p:cNvSpPr>
                  <a:spLocks noChangeShapeType="1"/>
                </p:cNvSpPr>
                <p:nvPr/>
              </p:nvSpPr>
              <p:spPr bwMode="auto">
                <a:xfrm>
                  <a:off x="3810" y="2074"/>
                  <a:ext cx="7" cy="10"/>
                </a:xfrm>
                <a:prstGeom prst="line">
                  <a:avLst/>
                </a:prstGeom>
                <a:noFill/>
                <a:ln w="11113">
                  <a:solidFill>
                    <a:srgbClr val="000000"/>
                  </a:solidFill>
                  <a:round/>
                  <a:headEnd/>
                  <a:tailEnd/>
                </a:ln>
              </p:spPr>
              <p:txBody>
                <a:bodyPr/>
                <a:lstStyle/>
                <a:p>
                  <a:endParaRPr lang="fr-FR"/>
                </a:p>
              </p:txBody>
            </p:sp>
          </p:grpSp>
          <p:grpSp>
            <p:nvGrpSpPr>
              <p:cNvPr id="85" name="Group 432"/>
              <p:cNvGrpSpPr>
                <a:grpSpLocks/>
              </p:cNvGrpSpPr>
              <p:nvPr/>
            </p:nvGrpSpPr>
            <p:grpSpPr bwMode="auto">
              <a:xfrm>
                <a:off x="3192" y="1952"/>
                <a:ext cx="782" cy="686"/>
                <a:chOff x="3192" y="1952"/>
                <a:chExt cx="782" cy="686"/>
              </a:xfrm>
            </p:grpSpPr>
            <p:grpSp>
              <p:nvGrpSpPr>
                <p:cNvPr id="86" name="Group 141"/>
                <p:cNvGrpSpPr>
                  <a:grpSpLocks/>
                </p:cNvGrpSpPr>
                <p:nvPr/>
              </p:nvGrpSpPr>
              <p:grpSpPr bwMode="auto">
                <a:xfrm>
                  <a:off x="3339" y="1952"/>
                  <a:ext cx="484" cy="686"/>
                  <a:chOff x="3339" y="1952"/>
                  <a:chExt cx="484" cy="686"/>
                </a:xfrm>
              </p:grpSpPr>
              <p:sp>
                <p:nvSpPr>
                  <p:cNvPr id="389" name="Oval 965"/>
                  <p:cNvSpPr>
                    <a:spLocks noChangeArrowheads="1"/>
                  </p:cNvSpPr>
                  <p:nvPr/>
                </p:nvSpPr>
                <p:spPr bwMode="auto">
                  <a:xfrm>
                    <a:off x="3725" y="2018"/>
                    <a:ext cx="10" cy="10"/>
                  </a:xfrm>
                  <a:prstGeom prst="ellipse">
                    <a:avLst/>
                  </a:prstGeom>
                  <a:solidFill>
                    <a:srgbClr val="000000"/>
                  </a:solidFill>
                  <a:ln w="9525">
                    <a:noFill/>
                    <a:round/>
                    <a:headEnd/>
                    <a:tailEnd/>
                  </a:ln>
                </p:spPr>
                <p:txBody>
                  <a:bodyPr/>
                  <a:lstStyle/>
                  <a:p>
                    <a:endParaRPr lang="fr-FR"/>
                  </a:p>
                </p:txBody>
              </p:sp>
              <p:sp>
                <p:nvSpPr>
                  <p:cNvPr id="390" name="Oval 966"/>
                  <p:cNvSpPr>
                    <a:spLocks noChangeArrowheads="1"/>
                  </p:cNvSpPr>
                  <p:nvPr/>
                </p:nvSpPr>
                <p:spPr bwMode="auto">
                  <a:xfrm>
                    <a:off x="3725" y="2018"/>
                    <a:ext cx="10" cy="10"/>
                  </a:xfrm>
                  <a:prstGeom prst="ellipse">
                    <a:avLst/>
                  </a:prstGeom>
                  <a:noFill/>
                  <a:ln w="4763">
                    <a:solidFill>
                      <a:srgbClr val="000000"/>
                    </a:solidFill>
                    <a:round/>
                    <a:headEnd/>
                    <a:tailEnd/>
                  </a:ln>
                </p:spPr>
                <p:txBody>
                  <a:bodyPr/>
                  <a:lstStyle/>
                  <a:p>
                    <a:endParaRPr lang="fr-FR"/>
                  </a:p>
                </p:txBody>
              </p:sp>
              <p:sp>
                <p:nvSpPr>
                  <p:cNvPr id="391" name="Line 967"/>
                  <p:cNvSpPr>
                    <a:spLocks noChangeShapeType="1"/>
                  </p:cNvSpPr>
                  <p:nvPr/>
                </p:nvSpPr>
                <p:spPr bwMode="auto">
                  <a:xfrm>
                    <a:off x="3715" y="2015"/>
                    <a:ext cx="10" cy="6"/>
                  </a:xfrm>
                  <a:prstGeom prst="line">
                    <a:avLst/>
                  </a:prstGeom>
                  <a:noFill/>
                  <a:ln w="11113">
                    <a:solidFill>
                      <a:srgbClr val="000000"/>
                    </a:solidFill>
                    <a:round/>
                    <a:headEnd/>
                    <a:tailEnd/>
                  </a:ln>
                </p:spPr>
                <p:txBody>
                  <a:bodyPr/>
                  <a:lstStyle/>
                  <a:p>
                    <a:endParaRPr lang="fr-FR"/>
                  </a:p>
                </p:txBody>
              </p:sp>
              <p:sp>
                <p:nvSpPr>
                  <p:cNvPr id="392" name="Line 968"/>
                  <p:cNvSpPr>
                    <a:spLocks noChangeShapeType="1"/>
                  </p:cNvSpPr>
                  <p:nvPr/>
                </p:nvSpPr>
                <p:spPr bwMode="auto">
                  <a:xfrm flipV="1">
                    <a:off x="3715" y="2001"/>
                    <a:ext cx="1" cy="14"/>
                  </a:xfrm>
                  <a:prstGeom prst="line">
                    <a:avLst/>
                  </a:prstGeom>
                  <a:noFill/>
                  <a:ln w="11113">
                    <a:solidFill>
                      <a:srgbClr val="000000"/>
                    </a:solidFill>
                    <a:round/>
                    <a:headEnd/>
                    <a:tailEnd/>
                  </a:ln>
                </p:spPr>
                <p:txBody>
                  <a:bodyPr/>
                  <a:lstStyle/>
                  <a:p>
                    <a:endParaRPr lang="fr-FR"/>
                  </a:p>
                </p:txBody>
              </p:sp>
              <p:sp>
                <p:nvSpPr>
                  <p:cNvPr id="393" name="Line 969"/>
                  <p:cNvSpPr>
                    <a:spLocks noChangeShapeType="1"/>
                  </p:cNvSpPr>
                  <p:nvPr/>
                </p:nvSpPr>
                <p:spPr bwMode="auto">
                  <a:xfrm>
                    <a:off x="3702" y="1991"/>
                    <a:ext cx="13" cy="7"/>
                  </a:xfrm>
                  <a:prstGeom prst="line">
                    <a:avLst/>
                  </a:prstGeom>
                  <a:noFill/>
                  <a:ln w="11113">
                    <a:solidFill>
                      <a:srgbClr val="000000"/>
                    </a:solidFill>
                    <a:round/>
                    <a:headEnd/>
                    <a:tailEnd/>
                  </a:ln>
                </p:spPr>
                <p:txBody>
                  <a:bodyPr/>
                  <a:lstStyle/>
                  <a:p>
                    <a:endParaRPr lang="fr-FR"/>
                  </a:p>
                </p:txBody>
              </p:sp>
              <p:sp>
                <p:nvSpPr>
                  <p:cNvPr id="394" name="Line 970"/>
                  <p:cNvSpPr>
                    <a:spLocks noChangeShapeType="1"/>
                  </p:cNvSpPr>
                  <p:nvPr/>
                </p:nvSpPr>
                <p:spPr bwMode="auto">
                  <a:xfrm flipV="1">
                    <a:off x="3706" y="1978"/>
                    <a:ext cx="1" cy="13"/>
                  </a:xfrm>
                  <a:prstGeom prst="line">
                    <a:avLst/>
                  </a:prstGeom>
                  <a:noFill/>
                  <a:ln w="11113">
                    <a:solidFill>
                      <a:srgbClr val="000000"/>
                    </a:solidFill>
                    <a:round/>
                    <a:headEnd/>
                    <a:tailEnd/>
                  </a:ln>
                </p:spPr>
                <p:txBody>
                  <a:bodyPr/>
                  <a:lstStyle/>
                  <a:p>
                    <a:endParaRPr lang="fr-FR"/>
                  </a:p>
                </p:txBody>
              </p:sp>
              <p:sp>
                <p:nvSpPr>
                  <p:cNvPr id="395" name="Line 971"/>
                  <p:cNvSpPr>
                    <a:spLocks noChangeShapeType="1"/>
                  </p:cNvSpPr>
                  <p:nvPr/>
                </p:nvSpPr>
                <p:spPr bwMode="auto">
                  <a:xfrm>
                    <a:off x="3692" y="1968"/>
                    <a:ext cx="10" cy="7"/>
                  </a:xfrm>
                  <a:prstGeom prst="line">
                    <a:avLst/>
                  </a:prstGeom>
                  <a:noFill/>
                  <a:ln w="11113">
                    <a:solidFill>
                      <a:srgbClr val="000000"/>
                    </a:solidFill>
                    <a:round/>
                    <a:headEnd/>
                    <a:tailEnd/>
                  </a:ln>
                </p:spPr>
                <p:txBody>
                  <a:bodyPr/>
                  <a:lstStyle/>
                  <a:p>
                    <a:endParaRPr lang="fr-FR"/>
                  </a:p>
                </p:txBody>
              </p:sp>
              <p:sp>
                <p:nvSpPr>
                  <p:cNvPr id="396" name="Line 972"/>
                  <p:cNvSpPr>
                    <a:spLocks noChangeShapeType="1"/>
                  </p:cNvSpPr>
                  <p:nvPr/>
                </p:nvSpPr>
                <p:spPr bwMode="auto">
                  <a:xfrm flipV="1">
                    <a:off x="3692" y="1955"/>
                    <a:ext cx="1" cy="13"/>
                  </a:xfrm>
                  <a:prstGeom prst="line">
                    <a:avLst/>
                  </a:prstGeom>
                  <a:noFill/>
                  <a:ln w="11113">
                    <a:solidFill>
                      <a:srgbClr val="000000"/>
                    </a:solidFill>
                    <a:round/>
                    <a:headEnd/>
                    <a:tailEnd/>
                  </a:ln>
                </p:spPr>
                <p:txBody>
                  <a:bodyPr/>
                  <a:lstStyle/>
                  <a:p>
                    <a:endParaRPr lang="fr-FR"/>
                  </a:p>
                </p:txBody>
              </p:sp>
              <p:sp>
                <p:nvSpPr>
                  <p:cNvPr id="397" name="Freeform 973"/>
                  <p:cNvSpPr>
                    <a:spLocks/>
                  </p:cNvSpPr>
                  <p:nvPr/>
                </p:nvSpPr>
                <p:spPr bwMode="auto">
                  <a:xfrm>
                    <a:off x="3742" y="2539"/>
                    <a:ext cx="6" cy="6"/>
                  </a:xfrm>
                  <a:custGeom>
                    <a:avLst/>
                    <a:gdLst/>
                    <a:ahLst/>
                    <a:cxnLst>
                      <a:cxn ang="0">
                        <a:pos x="3" y="6"/>
                      </a:cxn>
                      <a:cxn ang="0">
                        <a:pos x="0" y="6"/>
                      </a:cxn>
                      <a:cxn ang="0">
                        <a:pos x="0" y="3"/>
                      </a:cxn>
                      <a:cxn ang="0">
                        <a:pos x="0" y="0"/>
                      </a:cxn>
                      <a:cxn ang="0">
                        <a:pos x="3" y="0"/>
                      </a:cxn>
                      <a:cxn ang="0">
                        <a:pos x="3" y="3"/>
                      </a:cxn>
                      <a:cxn ang="0">
                        <a:pos x="6" y="3"/>
                      </a:cxn>
                      <a:cxn ang="0">
                        <a:pos x="3" y="6"/>
                      </a:cxn>
                    </a:cxnLst>
                    <a:rect l="0" t="0" r="r" b="b"/>
                    <a:pathLst>
                      <a:path w="6" h="6">
                        <a:moveTo>
                          <a:pt x="3" y="6"/>
                        </a:moveTo>
                        <a:lnTo>
                          <a:pt x="0" y="6"/>
                        </a:lnTo>
                        <a:lnTo>
                          <a:pt x="0" y="3"/>
                        </a:lnTo>
                        <a:lnTo>
                          <a:pt x="0" y="0"/>
                        </a:lnTo>
                        <a:lnTo>
                          <a:pt x="3" y="0"/>
                        </a:lnTo>
                        <a:lnTo>
                          <a:pt x="3" y="3"/>
                        </a:lnTo>
                        <a:lnTo>
                          <a:pt x="6" y="3"/>
                        </a:lnTo>
                        <a:lnTo>
                          <a:pt x="3" y="6"/>
                        </a:lnTo>
                        <a:close/>
                      </a:path>
                    </a:pathLst>
                  </a:custGeom>
                  <a:solidFill>
                    <a:srgbClr val="000000"/>
                  </a:solidFill>
                  <a:ln w="9525">
                    <a:noFill/>
                    <a:round/>
                    <a:headEnd/>
                    <a:tailEnd/>
                  </a:ln>
                </p:spPr>
                <p:txBody>
                  <a:bodyPr/>
                  <a:lstStyle/>
                  <a:p>
                    <a:endParaRPr lang="fr-FR"/>
                  </a:p>
                </p:txBody>
              </p:sp>
              <p:sp>
                <p:nvSpPr>
                  <p:cNvPr id="398" name="Freeform 974"/>
                  <p:cNvSpPr>
                    <a:spLocks/>
                  </p:cNvSpPr>
                  <p:nvPr/>
                </p:nvSpPr>
                <p:spPr bwMode="auto">
                  <a:xfrm>
                    <a:off x="3742" y="2539"/>
                    <a:ext cx="6" cy="6"/>
                  </a:xfrm>
                  <a:custGeom>
                    <a:avLst/>
                    <a:gdLst/>
                    <a:ahLst/>
                    <a:cxnLst>
                      <a:cxn ang="0">
                        <a:pos x="3" y="6"/>
                      </a:cxn>
                      <a:cxn ang="0">
                        <a:pos x="0" y="6"/>
                      </a:cxn>
                      <a:cxn ang="0">
                        <a:pos x="0" y="3"/>
                      </a:cxn>
                      <a:cxn ang="0">
                        <a:pos x="0" y="0"/>
                      </a:cxn>
                      <a:cxn ang="0">
                        <a:pos x="3" y="0"/>
                      </a:cxn>
                      <a:cxn ang="0">
                        <a:pos x="3" y="3"/>
                      </a:cxn>
                      <a:cxn ang="0">
                        <a:pos x="6" y="3"/>
                      </a:cxn>
                      <a:cxn ang="0">
                        <a:pos x="3" y="6"/>
                      </a:cxn>
                    </a:cxnLst>
                    <a:rect l="0" t="0" r="r" b="b"/>
                    <a:pathLst>
                      <a:path w="6" h="6">
                        <a:moveTo>
                          <a:pt x="3" y="6"/>
                        </a:moveTo>
                        <a:lnTo>
                          <a:pt x="0" y="6"/>
                        </a:lnTo>
                        <a:lnTo>
                          <a:pt x="0" y="3"/>
                        </a:lnTo>
                        <a:lnTo>
                          <a:pt x="0" y="0"/>
                        </a:lnTo>
                        <a:lnTo>
                          <a:pt x="3" y="0"/>
                        </a:lnTo>
                        <a:lnTo>
                          <a:pt x="3" y="3"/>
                        </a:lnTo>
                        <a:lnTo>
                          <a:pt x="6" y="3"/>
                        </a:lnTo>
                        <a:lnTo>
                          <a:pt x="3" y="6"/>
                        </a:lnTo>
                      </a:path>
                    </a:pathLst>
                  </a:custGeom>
                  <a:noFill/>
                  <a:ln w="4763">
                    <a:solidFill>
                      <a:srgbClr val="000000"/>
                    </a:solidFill>
                    <a:prstDash val="solid"/>
                    <a:round/>
                    <a:headEnd/>
                    <a:tailEnd/>
                  </a:ln>
                </p:spPr>
                <p:txBody>
                  <a:bodyPr/>
                  <a:lstStyle/>
                  <a:p>
                    <a:endParaRPr lang="fr-FR"/>
                  </a:p>
                </p:txBody>
              </p:sp>
              <p:sp>
                <p:nvSpPr>
                  <p:cNvPr id="399" name="Line 975"/>
                  <p:cNvSpPr>
                    <a:spLocks noChangeShapeType="1"/>
                  </p:cNvSpPr>
                  <p:nvPr/>
                </p:nvSpPr>
                <p:spPr bwMode="auto">
                  <a:xfrm flipV="1">
                    <a:off x="3751" y="2539"/>
                    <a:ext cx="13" cy="6"/>
                  </a:xfrm>
                  <a:prstGeom prst="line">
                    <a:avLst/>
                  </a:prstGeom>
                  <a:noFill/>
                  <a:ln w="11113">
                    <a:solidFill>
                      <a:srgbClr val="000000"/>
                    </a:solidFill>
                    <a:round/>
                    <a:headEnd/>
                    <a:tailEnd/>
                  </a:ln>
                </p:spPr>
                <p:txBody>
                  <a:bodyPr/>
                  <a:lstStyle/>
                  <a:p>
                    <a:endParaRPr lang="fr-FR"/>
                  </a:p>
                </p:txBody>
              </p:sp>
              <p:sp>
                <p:nvSpPr>
                  <p:cNvPr id="400" name="Line 976"/>
                  <p:cNvSpPr>
                    <a:spLocks noChangeShapeType="1"/>
                  </p:cNvSpPr>
                  <p:nvPr/>
                </p:nvSpPr>
                <p:spPr bwMode="auto">
                  <a:xfrm>
                    <a:off x="3764" y="2539"/>
                    <a:ext cx="10" cy="6"/>
                  </a:xfrm>
                  <a:prstGeom prst="line">
                    <a:avLst/>
                  </a:prstGeom>
                  <a:noFill/>
                  <a:ln w="11113">
                    <a:solidFill>
                      <a:srgbClr val="000000"/>
                    </a:solidFill>
                    <a:round/>
                    <a:headEnd/>
                    <a:tailEnd/>
                  </a:ln>
                </p:spPr>
                <p:txBody>
                  <a:bodyPr/>
                  <a:lstStyle/>
                  <a:p>
                    <a:endParaRPr lang="fr-FR"/>
                  </a:p>
                </p:txBody>
              </p:sp>
              <p:sp>
                <p:nvSpPr>
                  <p:cNvPr id="401" name="Line 977"/>
                  <p:cNvSpPr>
                    <a:spLocks noChangeShapeType="1"/>
                  </p:cNvSpPr>
                  <p:nvPr/>
                </p:nvSpPr>
                <p:spPr bwMode="auto">
                  <a:xfrm flipV="1">
                    <a:off x="3778" y="2539"/>
                    <a:ext cx="9" cy="6"/>
                  </a:xfrm>
                  <a:prstGeom prst="line">
                    <a:avLst/>
                  </a:prstGeom>
                  <a:noFill/>
                  <a:ln w="11113">
                    <a:solidFill>
                      <a:srgbClr val="000000"/>
                    </a:solidFill>
                    <a:round/>
                    <a:headEnd/>
                    <a:tailEnd/>
                  </a:ln>
                </p:spPr>
                <p:txBody>
                  <a:bodyPr/>
                  <a:lstStyle/>
                  <a:p>
                    <a:endParaRPr lang="fr-FR"/>
                  </a:p>
                </p:txBody>
              </p:sp>
              <p:sp>
                <p:nvSpPr>
                  <p:cNvPr id="402" name="Line 978"/>
                  <p:cNvSpPr>
                    <a:spLocks noChangeShapeType="1"/>
                  </p:cNvSpPr>
                  <p:nvPr/>
                </p:nvSpPr>
                <p:spPr bwMode="auto">
                  <a:xfrm>
                    <a:off x="3787" y="2539"/>
                    <a:ext cx="10" cy="6"/>
                  </a:xfrm>
                  <a:prstGeom prst="line">
                    <a:avLst/>
                  </a:prstGeom>
                  <a:noFill/>
                  <a:ln w="11113">
                    <a:solidFill>
                      <a:srgbClr val="000000"/>
                    </a:solidFill>
                    <a:round/>
                    <a:headEnd/>
                    <a:tailEnd/>
                  </a:ln>
                </p:spPr>
                <p:txBody>
                  <a:bodyPr/>
                  <a:lstStyle/>
                  <a:p>
                    <a:endParaRPr lang="fr-FR"/>
                  </a:p>
                </p:txBody>
              </p:sp>
              <p:sp>
                <p:nvSpPr>
                  <p:cNvPr id="403" name="Line 979"/>
                  <p:cNvSpPr>
                    <a:spLocks noChangeShapeType="1"/>
                  </p:cNvSpPr>
                  <p:nvPr/>
                </p:nvSpPr>
                <p:spPr bwMode="auto">
                  <a:xfrm flipV="1">
                    <a:off x="3800" y="2542"/>
                    <a:ext cx="14" cy="3"/>
                  </a:xfrm>
                  <a:prstGeom prst="line">
                    <a:avLst/>
                  </a:prstGeom>
                  <a:noFill/>
                  <a:ln w="11113">
                    <a:solidFill>
                      <a:srgbClr val="000000"/>
                    </a:solidFill>
                    <a:round/>
                    <a:headEnd/>
                    <a:tailEnd/>
                  </a:ln>
                </p:spPr>
                <p:txBody>
                  <a:bodyPr/>
                  <a:lstStyle/>
                  <a:p>
                    <a:endParaRPr lang="fr-FR"/>
                  </a:p>
                </p:txBody>
              </p:sp>
              <p:sp>
                <p:nvSpPr>
                  <p:cNvPr id="404" name="Line 980"/>
                  <p:cNvSpPr>
                    <a:spLocks noChangeShapeType="1"/>
                  </p:cNvSpPr>
                  <p:nvPr/>
                </p:nvSpPr>
                <p:spPr bwMode="auto">
                  <a:xfrm>
                    <a:off x="3814" y="2542"/>
                    <a:ext cx="9" cy="7"/>
                  </a:xfrm>
                  <a:prstGeom prst="line">
                    <a:avLst/>
                  </a:prstGeom>
                  <a:noFill/>
                  <a:ln w="11113">
                    <a:solidFill>
                      <a:srgbClr val="000000"/>
                    </a:solidFill>
                    <a:round/>
                    <a:headEnd/>
                    <a:tailEnd/>
                  </a:ln>
                </p:spPr>
                <p:txBody>
                  <a:bodyPr/>
                  <a:lstStyle/>
                  <a:p>
                    <a:endParaRPr lang="fr-FR"/>
                  </a:p>
                </p:txBody>
              </p:sp>
              <p:sp>
                <p:nvSpPr>
                  <p:cNvPr id="405" name="Freeform 981"/>
                  <p:cNvSpPr>
                    <a:spLocks/>
                  </p:cNvSpPr>
                  <p:nvPr/>
                </p:nvSpPr>
                <p:spPr bwMode="auto">
                  <a:xfrm>
                    <a:off x="3725" y="2552"/>
                    <a:ext cx="7" cy="7"/>
                  </a:xfrm>
                  <a:custGeom>
                    <a:avLst/>
                    <a:gdLst/>
                    <a:ahLst/>
                    <a:cxnLst>
                      <a:cxn ang="0">
                        <a:pos x="0" y="3"/>
                      </a:cxn>
                      <a:cxn ang="0">
                        <a:pos x="0" y="0"/>
                      </a:cxn>
                      <a:cxn ang="0">
                        <a:pos x="3" y="0"/>
                      </a:cxn>
                      <a:cxn ang="0">
                        <a:pos x="7" y="0"/>
                      </a:cxn>
                      <a:cxn ang="0">
                        <a:pos x="7" y="3"/>
                      </a:cxn>
                      <a:cxn ang="0">
                        <a:pos x="7" y="7"/>
                      </a:cxn>
                      <a:cxn ang="0">
                        <a:pos x="3" y="7"/>
                      </a:cxn>
                      <a:cxn ang="0">
                        <a:pos x="0" y="7"/>
                      </a:cxn>
                      <a:cxn ang="0">
                        <a:pos x="0" y="3"/>
                      </a:cxn>
                    </a:cxnLst>
                    <a:rect l="0" t="0" r="r" b="b"/>
                    <a:pathLst>
                      <a:path w="7" h="7">
                        <a:moveTo>
                          <a:pt x="0" y="3"/>
                        </a:moveTo>
                        <a:lnTo>
                          <a:pt x="0" y="0"/>
                        </a:lnTo>
                        <a:lnTo>
                          <a:pt x="3" y="0"/>
                        </a:lnTo>
                        <a:lnTo>
                          <a:pt x="7" y="0"/>
                        </a:lnTo>
                        <a:lnTo>
                          <a:pt x="7" y="3"/>
                        </a:lnTo>
                        <a:lnTo>
                          <a:pt x="7" y="7"/>
                        </a:lnTo>
                        <a:lnTo>
                          <a:pt x="3" y="7"/>
                        </a:lnTo>
                        <a:lnTo>
                          <a:pt x="0" y="7"/>
                        </a:lnTo>
                        <a:lnTo>
                          <a:pt x="0" y="3"/>
                        </a:lnTo>
                        <a:close/>
                      </a:path>
                    </a:pathLst>
                  </a:custGeom>
                  <a:solidFill>
                    <a:srgbClr val="000000"/>
                  </a:solidFill>
                  <a:ln w="9525">
                    <a:noFill/>
                    <a:round/>
                    <a:headEnd/>
                    <a:tailEnd/>
                  </a:ln>
                </p:spPr>
                <p:txBody>
                  <a:bodyPr/>
                  <a:lstStyle/>
                  <a:p>
                    <a:endParaRPr lang="fr-FR"/>
                  </a:p>
                </p:txBody>
              </p:sp>
              <p:sp>
                <p:nvSpPr>
                  <p:cNvPr id="406" name="Freeform 982"/>
                  <p:cNvSpPr>
                    <a:spLocks/>
                  </p:cNvSpPr>
                  <p:nvPr/>
                </p:nvSpPr>
                <p:spPr bwMode="auto">
                  <a:xfrm>
                    <a:off x="3725" y="2552"/>
                    <a:ext cx="7" cy="7"/>
                  </a:xfrm>
                  <a:custGeom>
                    <a:avLst/>
                    <a:gdLst/>
                    <a:ahLst/>
                    <a:cxnLst>
                      <a:cxn ang="0">
                        <a:pos x="0" y="3"/>
                      </a:cxn>
                      <a:cxn ang="0">
                        <a:pos x="0" y="0"/>
                      </a:cxn>
                      <a:cxn ang="0">
                        <a:pos x="3" y="0"/>
                      </a:cxn>
                      <a:cxn ang="0">
                        <a:pos x="7" y="0"/>
                      </a:cxn>
                      <a:cxn ang="0">
                        <a:pos x="7" y="3"/>
                      </a:cxn>
                      <a:cxn ang="0">
                        <a:pos x="7" y="7"/>
                      </a:cxn>
                      <a:cxn ang="0">
                        <a:pos x="3" y="7"/>
                      </a:cxn>
                      <a:cxn ang="0">
                        <a:pos x="0" y="7"/>
                      </a:cxn>
                      <a:cxn ang="0">
                        <a:pos x="0" y="3"/>
                      </a:cxn>
                    </a:cxnLst>
                    <a:rect l="0" t="0" r="r" b="b"/>
                    <a:pathLst>
                      <a:path w="7" h="7">
                        <a:moveTo>
                          <a:pt x="0" y="3"/>
                        </a:moveTo>
                        <a:lnTo>
                          <a:pt x="0" y="0"/>
                        </a:lnTo>
                        <a:lnTo>
                          <a:pt x="3" y="0"/>
                        </a:lnTo>
                        <a:lnTo>
                          <a:pt x="7" y="0"/>
                        </a:lnTo>
                        <a:lnTo>
                          <a:pt x="7" y="3"/>
                        </a:lnTo>
                        <a:lnTo>
                          <a:pt x="7" y="7"/>
                        </a:lnTo>
                        <a:lnTo>
                          <a:pt x="3" y="7"/>
                        </a:lnTo>
                        <a:lnTo>
                          <a:pt x="0" y="7"/>
                        </a:lnTo>
                        <a:lnTo>
                          <a:pt x="0" y="3"/>
                        </a:lnTo>
                      </a:path>
                    </a:pathLst>
                  </a:custGeom>
                  <a:noFill/>
                  <a:ln w="4763">
                    <a:solidFill>
                      <a:srgbClr val="000000"/>
                    </a:solidFill>
                    <a:prstDash val="solid"/>
                    <a:round/>
                    <a:headEnd/>
                    <a:tailEnd/>
                  </a:ln>
                </p:spPr>
                <p:txBody>
                  <a:bodyPr/>
                  <a:lstStyle/>
                  <a:p>
                    <a:endParaRPr lang="fr-FR"/>
                  </a:p>
                </p:txBody>
              </p:sp>
              <p:sp>
                <p:nvSpPr>
                  <p:cNvPr id="407" name="Line 983"/>
                  <p:cNvSpPr>
                    <a:spLocks noChangeShapeType="1"/>
                  </p:cNvSpPr>
                  <p:nvPr/>
                </p:nvSpPr>
                <p:spPr bwMode="auto">
                  <a:xfrm>
                    <a:off x="3732" y="2565"/>
                    <a:ext cx="6" cy="10"/>
                  </a:xfrm>
                  <a:prstGeom prst="line">
                    <a:avLst/>
                  </a:prstGeom>
                  <a:noFill/>
                  <a:ln w="11113">
                    <a:solidFill>
                      <a:srgbClr val="000000"/>
                    </a:solidFill>
                    <a:round/>
                    <a:headEnd/>
                    <a:tailEnd/>
                  </a:ln>
                </p:spPr>
                <p:txBody>
                  <a:bodyPr/>
                  <a:lstStyle/>
                  <a:p>
                    <a:endParaRPr lang="fr-FR"/>
                  </a:p>
                </p:txBody>
              </p:sp>
              <p:sp>
                <p:nvSpPr>
                  <p:cNvPr id="408" name="Line 984"/>
                  <p:cNvSpPr>
                    <a:spLocks noChangeShapeType="1"/>
                  </p:cNvSpPr>
                  <p:nvPr/>
                </p:nvSpPr>
                <p:spPr bwMode="auto">
                  <a:xfrm flipV="1">
                    <a:off x="3732" y="2575"/>
                    <a:ext cx="6" cy="13"/>
                  </a:xfrm>
                  <a:prstGeom prst="line">
                    <a:avLst/>
                  </a:prstGeom>
                  <a:noFill/>
                  <a:ln w="11113">
                    <a:solidFill>
                      <a:srgbClr val="000000"/>
                    </a:solidFill>
                    <a:round/>
                    <a:headEnd/>
                    <a:tailEnd/>
                  </a:ln>
                </p:spPr>
                <p:txBody>
                  <a:bodyPr/>
                  <a:lstStyle/>
                  <a:p>
                    <a:endParaRPr lang="fr-FR"/>
                  </a:p>
                </p:txBody>
              </p:sp>
              <p:sp>
                <p:nvSpPr>
                  <p:cNvPr id="409" name="Line 985"/>
                  <p:cNvSpPr>
                    <a:spLocks noChangeShapeType="1"/>
                  </p:cNvSpPr>
                  <p:nvPr/>
                </p:nvSpPr>
                <p:spPr bwMode="auto">
                  <a:xfrm>
                    <a:off x="3732" y="2588"/>
                    <a:ext cx="3" cy="14"/>
                  </a:xfrm>
                  <a:prstGeom prst="line">
                    <a:avLst/>
                  </a:prstGeom>
                  <a:noFill/>
                  <a:ln w="11113">
                    <a:solidFill>
                      <a:srgbClr val="000000"/>
                    </a:solidFill>
                    <a:round/>
                    <a:headEnd/>
                    <a:tailEnd/>
                  </a:ln>
                </p:spPr>
                <p:txBody>
                  <a:bodyPr/>
                  <a:lstStyle/>
                  <a:p>
                    <a:endParaRPr lang="fr-FR"/>
                  </a:p>
                </p:txBody>
              </p:sp>
              <p:sp>
                <p:nvSpPr>
                  <p:cNvPr id="410" name="Line 986"/>
                  <p:cNvSpPr>
                    <a:spLocks noChangeShapeType="1"/>
                  </p:cNvSpPr>
                  <p:nvPr/>
                </p:nvSpPr>
                <p:spPr bwMode="auto">
                  <a:xfrm flipV="1">
                    <a:off x="3728" y="2602"/>
                    <a:ext cx="7" cy="9"/>
                  </a:xfrm>
                  <a:prstGeom prst="line">
                    <a:avLst/>
                  </a:prstGeom>
                  <a:noFill/>
                  <a:ln w="11113">
                    <a:solidFill>
                      <a:srgbClr val="000000"/>
                    </a:solidFill>
                    <a:round/>
                    <a:headEnd/>
                    <a:tailEnd/>
                  </a:ln>
                </p:spPr>
                <p:txBody>
                  <a:bodyPr/>
                  <a:lstStyle/>
                  <a:p>
                    <a:endParaRPr lang="fr-FR"/>
                  </a:p>
                </p:txBody>
              </p:sp>
              <p:sp>
                <p:nvSpPr>
                  <p:cNvPr id="411" name="Line 987"/>
                  <p:cNvSpPr>
                    <a:spLocks noChangeShapeType="1"/>
                  </p:cNvSpPr>
                  <p:nvPr/>
                </p:nvSpPr>
                <p:spPr bwMode="auto">
                  <a:xfrm>
                    <a:off x="3728" y="2615"/>
                    <a:ext cx="7" cy="10"/>
                  </a:xfrm>
                  <a:prstGeom prst="line">
                    <a:avLst/>
                  </a:prstGeom>
                  <a:noFill/>
                  <a:ln w="11113">
                    <a:solidFill>
                      <a:srgbClr val="000000"/>
                    </a:solidFill>
                    <a:round/>
                    <a:headEnd/>
                    <a:tailEnd/>
                  </a:ln>
                </p:spPr>
                <p:txBody>
                  <a:bodyPr/>
                  <a:lstStyle/>
                  <a:p>
                    <a:endParaRPr lang="fr-FR"/>
                  </a:p>
                </p:txBody>
              </p:sp>
              <p:sp>
                <p:nvSpPr>
                  <p:cNvPr id="412" name="Line 988"/>
                  <p:cNvSpPr>
                    <a:spLocks noChangeShapeType="1"/>
                  </p:cNvSpPr>
                  <p:nvPr/>
                </p:nvSpPr>
                <p:spPr bwMode="auto">
                  <a:xfrm flipV="1">
                    <a:off x="3728" y="2625"/>
                    <a:ext cx="7" cy="13"/>
                  </a:xfrm>
                  <a:prstGeom prst="line">
                    <a:avLst/>
                  </a:prstGeom>
                  <a:noFill/>
                  <a:ln w="11113">
                    <a:solidFill>
                      <a:srgbClr val="000000"/>
                    </a:solidFill>
                    <a:round/>
                    <a:headEnd/>
                    <a:tailEnd/>
                  </a:ln>
                </p:spPr>
                <p:txBody>
                  <a:bodyPr/>
                  <a:lstStyle/>
                  <a:p>
                    <a:endParaRPr lang="fr-FR"/>
                  </a:p>
                </p:txBody>
              </p:sp>
              <p:sp>
                <p:nvSpPr>
                  <p:cNvPr id="413" name="Freeform 989"/>
                  <p:cNvSpPr>
                    <a:spLocks/>
                  </p:cNvSpPr>
                  <p:nvPr/>
                </p:nvSpPr>
                <p:spPr bwMode="auto">
                  <a:xfrm>
                    <a:off x="3712" y="2529"/>
                    <a:ext cx="7" cy="7"/>
                  </a:xfrm>
                  <a:custGeom>
                    <a:avLst/>
                    <a:gdLst/>
                    <a:ahLst/>
                    <a:cxnLst>
                      <a:cxn ang="0">
                        <a:pos x="3" y="0"/>
                      </a:cxn>
                      <a:cxn ang="0">
                        <a:pos x="3" y="3"/>
                      </a:cxn>
                      <a:cxn ang="0">
                        <a:pos x="7" y="3"/>
                      </a:cxn>
                      <a:cxn ang="0">
                        <a:pos x="7" y="7"/>
                      </a:cxn>
                      <a:cxn ang="0">
                        <a:pos x="3" y="7"/>
                      </a:cxn>
                      <a:cxn ang="0">
                        <a:pos x="0" y="7"/>
                      </a:cxn>
                      <a:cxn ang="0">
                        <a:pos x="0" y="3"/>
                      </a:cxn>
                      <a:cxn ang="0">
                        <a:pos x="0" y="0"/>
                      </a:cxn>
                      <a:cxn ang="0">
                        <a:pos x="3" y="0"/>
                      </a:cxn>
                    </a:cxnLst>
                    <a:rect l="0" t="0" r="r" b="b"/>
                    <a:pathLst>
                      <a:path w="7" h="7">
                        <a:moveTo>
                          <a:pt x="3" y="0"/>
                        </a:moveTo>
                        <a:lnTo>
                          <a:pt x="3" y="3"/>
                        </a:lnTo>
                        <a:lnTo>
                          <a:pt x="7" y="3"/>
                        </a:lnTo>
                        <a:lnTo>
                          <a:pt x="7" y="7"/>
                        </a:lnTo>
                        <a:lnTo>
                          <a:pt x="3" y="7"/>
                        </a:lnTo>
                        <a:lnTo>
                          <a:pt x="0" y="7"/>
                        </a:lnTo>
                        <a:lnTo>
                          <a:pt x="0" y="3"/>
                        </a:lnTo>
                        <a:lnTo>
                          <a:pt x="0" y="0"/>
                        </a:lnTo>
                        <a:lnTo>
                          <a:pt x="3" y="0"/>
                        </a:lnTo>
                        <a:close/>
                      </a:path>
                    </a:pathLst>
                  </a:custGeom>
                  <a:solidFill>
                    <a:srgbClr val="000000"/>
                  </a:solidFill>
                  <a:ln w="9525">
                    <a:noFill/>
                    <a:round/>
                    <a:headEnd/>
                    <a:tailEnd/>
                  </a:ln>
                </p:spPr>
                <p:txBody>
                  <a:bodyPr/>
                  <a:lstStyle/>
                  <a:p>
                    <a:endParaRPr lang="fr-FR"/>
                  </a:p>
                </p:txBody>
              </p:sp>
              <p:sp>
                <p:nvSpPr>
                  <p:cNvPr id="414" name="Freeform 990"/>
                  <p:cNvSpPr>
                    <a:spLocks/>
                  </p:cNvSpPr>
                  <p:nvPr/>
                </p:nvSpPr>
                <p:spPr bwMode="auto">
                  <a:xfrm>
                    <a:off x="3712" y="2529"/>
                    <a:ext cx="7" cy="7"/>
                  </a:xfrm>
                  <a:custGeom>
                    <a:avLst/>
                    <a:gdLst/>
                    <a:ahLst/>
                    <a:cxnLst>
                      <a:cxn ang="0">
                        <a:pos x="3" y="0"/>
                      </a:cxn>
                      <a:cxn ang="0">
                        <a:pos x="3" y="3"/>
                      </a:cxn>
                      <a:cxn ang="0">
                        <a:pos x="7" y="3"/>
                      </a:cxn>
                      <a:cxn ang="0">
                        <a:pos x="7" y="7"/>
                      </a:cxn>
                      <a:cxn ang="0">
                        <a:pos x="3" y="7"/>
                      </a:cxn>
                      <a:cxn ang="0">
                        <a:pos x="0" y="7"/>
                      </a:cxn>
                      <a:cxn ang="0">
                        <a:pos x="0" y="3"/>
                      </a:cxn>
                      <a:cxn ang="0">
                        <a:pos x="0" y="0"/>
                      </a:cxn>
                      <a:cxn ang="0">
                        <a:pos x="3" y="0"/>
                      </a:cxn>
                    </a:cxnLst>
                    <a:rect l="0" t="0" r="r" b="b"/>
                    <a:pathLst>
                      <a:path w="7" h="7">
                        <a:moveTo>
                          <a:pt x="3" y="0"/>
                        </a:moveTo>
                        <a:lnTo>
                          <a:pt x="3" y="3"/>
                        </a:lnTo>
                        <a:lnTo>
                          <a:pt x="7" y="3"/>
                        </a:lnTo>
                        <a:lnTo>
                          <a:pt x="7" y="7"/>
                        </a:lnTo>
                        <a:lnTo>
                          <a:pt x="3" y="7"/>
                        </a:lnTo>
                        <a:lnTo>
                          <a:pt x="0" y="7"/>
                        </a:lnTo>
                        <a:lnTo>
                          <a:pt x="0" y="3"/>
                        </a:lnTo>
                        <a:lnTo>
                          <a:pt x="0" y="0"/>
                        </a:lnTo>
                        <a:lnTo>
                          <a:pt x="3" y="0"/>
                        </a:lnTo>
                      </a:path>
                    </a:pathLst>
                  </a:custGeom>
                  <a:noFill/>
                  <a:ln w="4763">
                    <a:solidFill>
                      <a:srgbClr val="000000"/>
                    </a:solidFill>
                    <a:prstDash val="solid"/>
                    <a:round/>
                    <a:headEnd/>
                    <a:tailEnd/>
                  </a:ln>
                </p:spPr>
                <p:txBody>
                  <a:bodyPr/>
                  <a:lstStyle/>
                  <a:p>
                    <a:endParaRPr lang="fr-FR"/>
                  </a:p>
                </p:txBody>
              </p:sp>
              <p:sp>
                <p:nvSpPr>
                  <p:cNvPr id="415" name="Line 991"/>
                  <p:cNvSpPr>
                    <a:spLocks noChangeShapeType="1"/>
                  </p:cNvSpPr>
                  <p:nvPr/>
                </p:nvSpPr>
                <p:spPr bwMode="auto">
                  <a:xfrm>
                    <a:off x="3699" y="2532"/>
                    <a:ext cx="13" cy="1"/>
                  </a:xfrm>
                  <a:prstGeom prst="line">
                    <a:avLst/>
                  </a:prstGeom>
                  <a:noFill/>
                  <a:ln w="11113">
                    <a:solidFill>
                      <a:srgbClr val="000000"/>
                    </a:solidFill>
                    <a:round/>
                    <a:headEnd/>
                    <a:tailEnd/>
                  </a:ln>
                </p:spPr>
                <p:txBody>
                  <a:bodyPr/>
                  <a:lstStyle/>
                  <a:p>
                    <a:endParaRPr lang="fr-FR"/>
                  </a:p>
                </p:txBody>
              </p:sp>
              <p:sp>
                <p:nvSpPr>
                  <p:cNvPr id="416" name="Line 992"/>
                  <p:cNvSpPr>
                    <a:spLocks noChangeShapeType="1"/>
                  </p:cNvSpPr>
                  <p:nvPr/>
                </p:nvSpPr>
                <p:spPr bwMode="auto">
                  <a:xfrm>
                    <a:off x="3696" y="2522"/>
                    <a:ext cx="3" cy="10"/>
                  </a:xfrm>
                  <a:prstGeom prst="line">
                    <a:avLst/>
                  </a:prstGeom>
                  <a:noFill/>
                  <a:ln w="11113">
                    <a:solidFill>
                      <a:srgbClr val="000000"/>
                    </a:solidFill>
                    <a:round/>
                    <a:headEnd/>
                    <a:tailEnd/>
                  </a:ln>
                </p:spPr>
                <p:txBody>
                  <a:bodyPr/>
                  <a:lstStyle/>
                  <a:p>
                    <a:endParaRPr lang="fr-FR"/>
                  </a:p>
                </p:txBody>
              </p:sp>
              <p:sp>
                <p:nvSpPr>
                  <p:cNvPr id="417" name="Line 993"/>
                  <p:cNvSpPr>
                    <a:spLocks noChangeShapeType="1"/>
                  </p:cNvSpPr>
                  <p:nvPr/>
                </p:nvSpPr>
                <p:spPr bwMode="auto">
                  <a:xfrm>
                    <a:off x="3679" y="2519"/>
                    <a:ext cx="13" cy="1"/>
                  </a:xfrm>
                  <a:prstGeom prst="line">
                    <a:avLst/>
                  </a:prstGeom>
                  <a:noFill/>
                  <a:ln w="11113">
                    <a:solidFill>
                      <a:srgbClr val="000000"/>
                    </a:solidFill>
                    <a:round/>
                    <a:headEnd/>
                    <a:tailEnd/>
                  </a:ln>
                </p:spPr>
                <p:txBody>
                  <a:bodyPr/>
                  <a:lstStyle/>
                  <a:p>
                    <a:endParaRPr lang="fr-FR"/>
                  </a:p>
                </p:txBody>
              </p:sp>
              <p:sp>
                <p:nvSpPr>
                  <p:cNvPr id="418" name="Line 994"/>
                  <p:cNvSpPr>
                    <a:spLocks noChangeShapeType="1"/>
                  </p:cNvSpPr>
                  <p:nvPr/>
                </p:nvSpPr>
                <p:spPr bwMode="auto">
                  <a:xfrm>
                    <a:off x="3676" y="2509"/>
                    <a:ext cx="3" cy="10"/>
                  </a:xfrm>
                  <a:prstGeom prst="line">
                    <a:avLst/>
                  </a:prstGeom>
                  <a:noFill/>
                  <a:ln w="11113">
                    <a:solidFill>
                      <a:srgbClr val="000000"/>
                    </a:solidFill>
                    <a:round/>
                    <a:headEnd/>
                    <a:tailEnd/>
                  </a:ln>
                </p:spPr>
                <p:txBody>
                  <a:bodyPr/>
                  <a:lstStyle/>
                  <a:p>
                    <a:endParaRPr lang="fr-FR"/>
                  </a:p>
                </p:txBody>
              </p:sp>
              <p:sp>
                <p:nvSpPr>
                  <p:cNvPr id="419" name="Line 995"/>
                  <p:cNvSpPr>
                    <a:spLocks noChangeShapeType="1"/>
                  </p:cNvSpPr>
                  <p:nvPr/>
                </p:nvSpPr>
                <p:spPr bwMode="auto">
                  <a:xfrm>
                    <a:off x="3660" y="2506"/>
                    <a:ext cx="13" cy="1"/>
                  </a:xfrm>
                  <a:prstGeom prst="line">
                    <a:avLst/>
                  </a:prstGeom>
                  <a:noFill/>
                  <a:ln w="11113">
                    <a:solidFill>
                      <a:srgbClr val="000000"/>
                    </a:solidFill>
                    <a:round/>
                    <a:headEnd/>
                    <a:tailEnd/>
                  </a:ln>
                </p:spPr>
                <p:txBody>
                  <a:bodyPr/>
                  <a:lstStyle/>
                  <a:p>
                    <a:endParaRPr lang="fr-FR"/>
                  </a:p>
                </p:txBody>
              </p:sp>
              <p:sp>
                <p:nvSpPr>
                  <p:cNvPr id="420" name="Line 996"/>
                  <p:cNvSpPr>
                    <a:spLocks noChangeShapeType="1"/>
                  </p:cNvSpPr>
                  <p:nvPr/>
                </p:nvSpPr>
                <p:spPr bwMode="auto">
                  <a:xfrm>
                    <a:off x="3653" y="2493"/>
                    <a:ext cx="7" cy="13"/>
                  </a:xfrm>
                  <a:prstGeom prst="line">
                    <a:avLst/>
                  </a:prstGeom>
                  <a:noFill/>
                  <a:ln w="11113">
                    <a:solidFill>
                      <a:srgbClr val="000000"/>
                    </a:solidFill>
                    <a:round/>
                    <a:headEnd/>
                    <a:tailEnd/>
                  </a:ln>
                </p:spPr>
                <p:txBody>
                  <a:bodyPr/>
                  <a:lstStyle/>
                  <a:p>
                    <a:endParaRPr lang="fr-FR"/>
                  </a:p>
                </p:txBody>
              </p:sp>
              <p:sp>
                <p:nvSpPr>
                  <p:cNvPr id="421" name="Freeform 997"/>
                  <p:cNvSpPr>
                    <a:spLocks/>
                  </p:cNvSpPr>
                  <p:nvPr/>
                </p:nvSpPr>
                <p:spPr bwMode="auto">
                  <a:xfrm>
                    <a:off x="3712" y="2545"/>
                    <a:ext cx="7" cy="7"/>
                  </a:xfrm>
                  <a:custGeom>
                    <a:avLst/>
                    <a:gdLst/>
                    <a:ahLst/>
                    <a:cxnLst>
                      <a:cxn ang="0">
                        <a:pos x="0" y="0"/>
                      </a:cxn>
                      <a:cxn ang="0">
                        <a:pos x="3" y="0"/>
                      </a:cxn>
                      <a:cxn ang="0">
                        <a:pos x="7" y="0"/>
                      </a:cxn>
                      <a:cxn ang="0">
                        <a:pos x="7" y="4"/>
                      </a:cxn>
                      <a:cxn ang="0">
                        <a:pos x="3" y="7"/>
                      </a:cxn>
                      <a:cxn ang="0">
                        <a:pos x="0" y="7"/>
                      </a:cxn>
                      <a:cxn ang="0">
                        <a:pos x="0" y="4"/>
                      </a:cxn>
                      <a:cxn ang="0">
                        <a:pos x="0" y="0"/>
                      </a:cxn>
                    </a:cxnLst>
                    <a:rect l="0" t="0" r="r" b="b"/>
                    <a:pathLst>
                      <a:path w="7" h="7">
                        <a:moveTo>
                          <a:pt x="0" y="0"/>
                        </a:moveTo>
                        <a:lnTo>
                          <a:pt x="3" y="0"/>
                        </a:lnTo>
                        <a:lnTo>
                          <a:pt x="7" y="0"/>
                        </a:lnTo>
                        <a:lnTo>
                          <a:pt x="7" y="4"/>
                        </a:lnTo>
                        <a:lnTo>
                          <a:pt x="3" y="7"/>
                        </a:lnTo>
                        <a:lnTo>
                          <a:pt x="0" y="7"/>
                        </a:lnTo>
                        <a:lnTo>
                          <a:pt x="0" y="4"/>
                        </a:lnTo>
                        <a:lnTo>
                          <a:pt x="0" y="0"/>
                        </a:lnTo>
                        <a:close/>
                      </a:path>
                    </a:pathLst>
                  </a:custGeom>
                  <a:solidFill>
                    <a:srgbClr val="000000"/>
                  </a:solidFill>
                  <a:ln w="9525">
                    <a:noFill/>
                    <a:round/>
                    <a:headEnd/>
                    <a:tailEnd/>
                  </a:ln>
                </p:spPr>
                <p:txBody>
                  <a:bodyPr/>
                  <a:lstStyle/>
                  <a:p>
                    <a:endParaRPr lang="fr-FR"/>
                  </a:p>
                </p:txBody>
              </p:sp>
              <p:sp>
                <p:nvSpPr>
                  <p:cNvPr id="422" name="Freeform 998"/>
                  <p:cNvSpPr>
                    <a:spLocks/>
                  </p:cNvSpPr>
                  <p:nvPr/>
                </p:nvSpPr>
                <p:spPr bwMode="auto">
                  <a:xfrm>
                    <a:off x="3712" y="2545"/>
                    <a:ext cx="7" cy="7"/>
                  </a:xfrm>
                  <a:custGeom>
                    <a:avLst/>
                    <a:gdLst/>
                    <a:ahLst/>
                    <a:cxnLst>
                      <a:cxn ang="0">
                        <a:pos x="0" y="0"/>
                      </a:cxn>
                      <a:cxn ang="0">
                        <a:pos x="3" y="0"/>
                      </a:cxn>
                      <a:cxn ang="0">
                        <a:pos x="7" y="0"/>
                      </a:cxn>
                      <a:cxn ang="0">
                        <a:pos x="7" y="4"/>
                      </a:cxn>
                      <a:cxn ang="0">
                        <a:pos x="3" y="7"/>
                      </a:cxn>
                      <a:cxn ang="0">
                        <a:pos x="0" y="7"/>
                      </a:cxn>
                      <a:cxn ang="0">
                        <a:pos x="0" y="4"/>
                      </a:cxn>
                      <a:cxn ang="0">
                        <a:pos x="0" y="0"/>
                      </a:cxn>
                    </a:cxnLst>
                    <a:rect l="0" t="0" r="r" b="b"/>
                    <a:pathLst>
                      <a:path w="7" h="7">
                        <a:moveTo>
                          <a:pt x="0" y="0"/>
                        </a:moveTo>
                        <a:lnTo>
                          <a:pt x="3" y="0"/>
                        </a:lnTo>
                        <a:lnTo>
                          <a:pt x="7" y="0"/>
                        </a:lnTo>
                        <a:lnTo>
                          <a:pt x="7" y="4"/>
                        </a:lnTo>
                        <a:lnTo>
                          <a:pt x="3" y="7"/>
                        </a:lnTo>
                        <a:lnTo>
                          <a:pt x="0" y="7"/>
                        </a:lnTo>
                        <a:lnTo>
                          <a:pt x="0" y="4"/>
                        </a:lnTo>
                        <a:lnTo>
                          <a:pt x="0" y="0"/>
                        </a:lnTo>
                      </a:path>
                    </a:pathLst>
                  </a:custGeom>
                  <a:noFill/>
                  <a:ln w="4763">
                    <a:solidFill>
                      <a:srgbClr val="000000"/>
                    </a:solidFill>
                    <a:prstDash val="solid"/>
                    <a:round/>
                    <a:headEnd/>
                    <a:tailEnd/>
                  </a:ln>
                </p:spPr>
                <p:txBody>
                  <a:bodyPr/>
                  <a:lstStyle/>
                  <a:p>
                    <a:endParaRPr lang="fr-FR"/>
                  </a:p>
                </p:txBody>
              </p:sp>
              <p:sp>
                <p:nvSpPr>
                  <p:cNvPr id="423" name="Line 999"/>
                  <p:cNvSpPr>
                    <a:spLocks noChangeShapeType="1"/>
                  </p:cNvSpPr>
                  <p:nvPr/>
                </p:nvSpPr>
                <p:spPr bwMode="auto">
                  <a:xfrm flipV="1">
                    <a:off x="3706" y="2555"/>
                    <a:ext cx="6" cy="10"/>
                  </a:xfrm>
                  <a:prstGeom prst="line">
                    <a:avLst/>
                  </a:prstGeom>
                  <a:noFill/>
                  <a:ln w="11113">
                    <a:solidFill>
                      <a:srgbClr val="000000"/>
                    </a:solidFill>
                    <a:round/>
                    <a:headEnd/>
                    <a:tailEnd/>
                  </a:ln>
                </p:spPr>
                <p:txBody>
                  <a:bodyPr/>
                  <a:lstStyle/>
                  <a:p>
                    <a:endParaRPr lang="fr-FR"/>
                  </a:p>
                </p:txBody>
              </p:sp>
              <p:sp>
                <p:nvSpPr>
                  <p:cNvPr id="424" name="Line 1000"/>
                  <p:cNvSpPr>
                    <a:spLocks noChangeShapeType="1"/>
                  </p:cNvSpPr>
                  <p:nvPr/>
                </p:nvSpPr>
                <p:spPr bwMode="auto">
                  <a:xfrm>
                    <a:off x="3692" y="2565"/>
                    <a:ext cx="14" cy="1"/>
                  </a:xfrm>
                  <a:prstGeom prst="line">
                    <a:avLst/>
                  </a:prstGeom>
                  <a:noFill/>
                  <a:ln w="11113">
                    <a:solidFill>
                      <a:srgbClr val="000000"/>
                    </a:solidFill>
                    <a:round/>
                    <a:headEnd/>
                    <a:tailEnd/>
                  </a:ln>
                </p:spPr>
                <p:txBody>
                  <a:bodyPr/>
                  <a:lstStyle/>
                  <a:p>
                    <a:endParaRPr lang="fr-FR"/>
                  </a:p>
                </p:txBody>
              </p:sp>
              <p:sp>
                <p:nvSpPr>
                  <p:cNvPr id="425" name="Line 1001"/>
                  <p:cNvSpPr>
                    <a:spLocks noChangeShapeType="1"/>
                  </p:cNvSpPr>
                  <p:nvPr/>
                </p:nvSpPr>
                <p:spPr bwMode="auto">
                  <a:xfrm flipV="1">
                    <a:off x="3686" y="2565"/>
                    <a:ext cx="6" cy="10"/>
                  </a:xfrm>
                  <a:prstGeom prst="line">
                    <a:avLst/>
                  </a:prstGeom>
                  <a:noFill/>
                  <a:ln w="11113">
                    <a:solidFill>
                      <a:srgbClr val="000000"/>
                    </a:solidFill>
                    <a:round/>
                    <a:headEnd/>
                    <a:tailEnd/>
                  </a:ln>
                </p:spPr>
                <p:txBody>
                  <a:bodyPr/>
                  <a:lstStyle/>
                  <a:p>
                    <a:endParaRPr lang="fr-FR"/>
                  </a:p>
                </p:txBody>
              </p:sp>
              <p:sp>
                <p:nvSpPr>
                  <p:cNvPr id="426" name="Line 1002"/>
                  <p:cNvSpPr>
                    <a:spLocks noChangeShapeType="1"/>
                  </p:cNvSpPr>
                  <p:nvPr/>
                </p:nvSpPr>
                <p:spPr bwMode="auto">
                  <a:xfrm>
                    <a:off x="3673" y="2575"/>
                    <a:ext cx="10" cy="1"/>
                  </a:xfrm>
                  <a:prstGeom prst="line">
                    <a:avLst/>
                  </a:prstGeom>
                  <a:noFill/>
                  <a:ln w="11113">
                    <a:solidFill>
                      <a:srgbClr val="000000"/>
                    </a:solidFill>
                    <a:round/>
                    <a:headEnd/>
                    <a:tailEnd/>
                  </a:ln>
                </p:spPr>
                <p:txBody>
                  <a:bodyPr/>
                  <a:lstStyle/>
                  <a:p>
                    <a:endParaRPr lang="fr-FR"/>
                  </a:p>
                </p:txBody>
              </p:sp>
              <p:sp>
                <p:nvSpPr>
                  <p:cNvPr id="427" name="Line 1003"/>
                  <p:cNvSpPr>
                    <a:spLocks noChangeShapeType="1"/>
                  </p:cNvSpPr>
                  <p:nvPr/>
                </p:nvSpPr>
                <p:spPr bwMode="auto">
                  <a:xfrm flipV="1">
                    <a:off x="3663" y="2578"/>
                    <a:ext cx="7" cy="10"/>
                  </a:xfrm>
                  <a:prstGeom prst="line">
                    <a:avLst/>
                  </a:prstGeom>
                  <a:noFill/>
                  <a:ln w="11113">
                    <a:solidFill>
                      <a:srgbClr val="000000"/>
                    </a:solidFill>
                    <a:round/>
                    <a:headEnd/>
                    <a:tailEnd/>
                  </a:ln>
                </p:spPr>
                <p:txBody>
                  <a:bodyPr/>
                  <a:lstStyle/>
                  <a:p>
                    <a:endParaRPr lang="fr-FR"/>
                  </a:p>
                </p:txBody>
              </p:sp>
              <p:sp>
                <p:nvSpPr>
                  <p:cNvPr id="428" name="Line 1004"/>
                  <p:cNvSpPr>
                    <a:spLocks noChangeShapeType="1"/>
                  </p:cNvSpPr>
                  <p:nvPr/>
                </p:nvSpPr>
                <p:spPr bwMode="auto">
                  <a:xfrm>
                    <a:off x="3650" y="2585"/>
                    <a:ext cx="13" cy="3"/>
                  </a:xfrm>
                  <a:prstGeom prst="line">
                    <a:avLst/>
                  </a:prstGeom>
                  <a:noFill/>
                  <a:ln w="11113">
                    <a:solidFill>
                      <a:srgbClr val="000000"/>
                    </a:solidFill>
                    <a:round/>
                    <a:headEnd/>
                    <a:tailEnd/>
                  </a:ln>
                </p:spPr>
                <p:txBody>
                  <a:bodyPr/>
                  <a:lstStyle/>
                  <a:p>
                    <a:endParaRPr lang="fr-FR"/>
                  </a:p>
                </p:txBody>
              </p:sp>
              <p:sp>
                <p:nvSpPr>
                  <p:cNvPr id="429" name="Freeform 1005"/>
                  <p:cNvSpPr>
                    <a:spLocks/>
                  </p:cNvSpPr>
                  <p:nvPr/>
                </p:nvSpPr>
                <p:spPr bwMode="auto">
                  <a:xfrm>
                    <a:off x="3738" y="2532"/>
                    <a:ext cx="7" cy="7"/>
                  </a:xfrm>
                  <a:custGeom>
                    <a:avLst/>
                    <a:gdLst/>
                    <a:ahLst/>
                    <a:cxnLst>
                      <a:cxn ang="0">
                        <a:pos x="4" y="7"/>
                      </a:cxn>
                      <a:cxn ang="0">
                        <a:pos x="0" y="7"/>
                      </a:cxn>
                      <a:cxn ang="0">
                        <a:pos x="0" y="4"/>
                      </a:cxn>
                      <a:cxn ang="0">
                        <a:pos x="0" y="0"/>
                      </a:cxn>
                      <a:cxn ang="0">
                        <a:pos x="4" y="0"/>
                      </a:cxn>
                      <a:cxn ang="0">
                        <a:pos x="7" y="0"/>
                      </a:cxn>
                      <a:cxn ang="0">
                        <a:pos x="7" y="4"/>
                      </a:cxn>
                      <a:cxn ang="0">
                        <a:pos x="7" y="7"/>
                      </a:cxn>
                      <a:cxn ang="0">
                        <a:pos x="4" y="7"/>
                      </a:cxn>
                    </a:cxnLst>
                    <a:rect l="0" t="0" r="r" b="b"/>
                    <a:pathLst>
                      <a:path w="7" h="7">
                        <a:moveTo>
                          <a:pt x="4" y="7"/>
                        </a:moveTo>
                        <a:lnTo>
                          <a:pt x="0" y="7"/>
                        </a:lnTo>
                        <a:lnTo>
                          <a:pt x="0" y="4"/>
                        </a:lnTo>
                        <a:lnTo>
                          <a:pt x="0" y="0"/>
                        </a:lnTo>
                        <a:lnTo>
                          <a:pt x="4" y="0"/>
                        </a:lnTo>
                        <a:lnTo>
                          <a:pt x="7" y="0"/>
                        </a:lnTo>
                        <a:lnTo>
                          <a:pt x="7" y="4"/>
                        </a:lnTo>
                        <a:lnTo>
                          <a:pt x="7" y="7"/>
                        </a:lnTo>
                        <a:lnTo>
                          <a:pt x="4" y="7"/>
                        </a:lnTo>
                        <a:close/>
                      </a:path>
                    </a:pathLst>
                  </a:custGeom>
                  <a:solidFill>
                    <a:srgbClr val="000000"/>
                  </a:solidFill>
                  <a:ln w="9525">
                    <a:noFill/>
                    <a:round/>
                    <a:headEnd/>
                    <a:tailEnd/>
                  </a:ln>
                </p:spPr>
                <p:txBody>
                  <a:bodyPr/>
                  <a:lstStyle/>
                  <a:p>
                    <a:endParaRPr lang="fr-FR"/>
                  </a:p>
                </p:txBody>
              </p:sp>
              <p:sp>
                <p:nvSpPr>
                  <p:cNvPr id="430" name="Freeform 1006"/>
                  <p:cNvSpPr>
                    <a:spLocks/>
                  </p:cNvSpPr>
                  <p:nvPr/>
                </p:nvSpPr>
                <p:spPr bwMode="auto">
                  <a:xfrm>
                    <a:off x="3738" y="2532"/>
                    <a:ext cx="7" cy="7"/>
                  </a:xfrm>
                  <a:custGeom>
                    <a:avLst/>
                    <a:gdLst/>
                    <a:ahLst/>
                    <a:cxnLst>
                      <a:cxn ang="0">
                        <a:pos x="4" y="7"/>
                      </a:cxn>
                      <a:cxn ang="0">
                        <a:pos x="0" y="7"/>
                      </a:cxn>
                      <a:cxn ang="0">
                        <a:pos x="0" y="4"/>
                      </a:cxn>
                      <a:cxn ang="0">
                        <a:pos x="0" y="0"/>
                      </a:cxn>
                      <a:cxn ang="0">
                        <a:pos x="4" y="0"/>
                      </a:cxn>
                      <a:cxn ang="0">
                        <a:pos x="7" y="0"/>
                      </a:cxn>
                      <a:cxn ang="0">
                        <a:pos x="7" y="4"/>
                      </a:cxn>
                      <a:cxn ang="0">
                        <a:pos x="7" y="7"/>
                      </a:cxn>
                      <a:cxn ang="0">
                        <a:pos x="4" y="7"/>
                      </a:cxn>
                    </a:cxnLst>
                    <a:rect l="0" t="0" r="r" b="b"/>
                    <a:pathLst>
                      <a:path w="7" h="7">
                        <a:moveTo>
                          <a:pt x="4" y="7"/>
                        </a:moveTo>
                        <a:lnTo>
                          <a:pt x="0" y="7"/>
                        </a:lnTo>
                        <a:lnTo>
                          <a:pt x="0" y="4"/>
                        </a:lnTo>
                        <a:lnTo>
                          <a:pt x="0" y="0"/>
                        </a:lnTo>
                        <a:lnTo>
                          <a:pt x="4" y="0"/>
                        </a:lnTo>
                        <a:lnTo>
                          <a:pt x="7" y="0"/>
                        </a:lnTo>
                        <a:lnTo>
                          <a:pt x="7" y="4"/>
                        </a:lnTo>
                        <a:lnTo>
                          <a:pt x="7" y="7"/>
                        </a:lnTo>
                        <a:lnTo>
                          <a:pt x="4" y="7"/>
                        </a:lnTo>
                      </a:path>
                    </a:pathLst>
                  </a:custGeom>
                  <a:noFill/>
                  <a:ln w="4763">
                    <a:solidFill>
                      <a:srgbClr val="000000"/>
                    </a:solidFill>
                    <a:prstDash val="solid"/>
                    <a:round/>
                    <a:headEnd/>
                    <a:tailEnd/>
                  </a:ln>
                </p:spPr>
                <p:txBody>
                  <a:bodyPr/>
                  <a:lstStyle/>
                  <a:p>
                    <a:endParaRPr lang="fr-FR"/>
                  </a:p>
                </p:txBody>
              </p:sp>
              <p:sp>
                <p:nvSpPr>
                  <p:cNvPr id="431" name="Line 1007"/>
                  <p:cNvSpPr>
                    <a:spLocks noChangeShapeType="1"/>
                  </p:cNvSpPr>
                  <p:nvPr/>
                </p:nvSpPr>
                <p:spPr bwMode="auto">
                  <a:xfrm flipV="1">
                    <a:off x="3748" y="2526"/>
                    <a:ext cx="7" cy="10"/>
                  </a:xfrm>
                  <a:prstGeom prst="line">
                    <a:avLst/>
                  </a:prstGeom>
                  <a:noFill/>
                  <a:ln w="11113">
                    <a:solidFill>
                      <a:srgbClr val="000000"/>
                    </a:solidFill>
                    <a:round/>
                    <a:headEnd/>
                    <a:tailEnd/>
                  </a:ln>
                </p:spPr>
                <p:txBody>
                  <a:bodyPr/>
                  <a:lstStyle/>
                  <a:p>
                    <a:endParaRPr lang="fr-FR"/>
                  </a:p>
                </p:txBody>
              </p:sp>
              <p:sp>
                <p:nvSpPr>
                  <p:cNvPr id="432" name="Line 1008"/>
                  <p:cNvSpPr>
                    <a:spLocks noChangeShapeType="1"/>
                  </p:cNvSpPr>
                  <p:nvPr/>
                </p:nvSpPr>
                <p:spPr bwMode="auto">
                  <a:xfrm>
                    <a:off x="3755" y="2526"/>
                    <a:ext cx="13" cy="1"/>
                  </a:xfrm>
                  <a:prstGeom prst="line">
                    <a:avLst/>
                  </a:prstGeom>
                  <a:noFill/>
                  <a:ln w="11113">
                    <a:solidFill>
                      <a:srgbClr val="000000"/>
                    </a:solidFill>
                    <a:round/>
                    <a:headEnd/>
                    <a:tailEnd/>
                  </a:ln>
                </p:spPr>
                <p:txBody>
                  <a:bodyPr/>
                  <a:lstStyle/>
                  <a:p>
                    <a:endParaRPr lang="fr-FR"/>
                  </a:p>
                </p:txBody>
              </p:sp>
              <p:sp>
                <p:nvSpPr>
                  <p:cNvPr id="433" name="Line 1009"/>
                  <p:cNvSpPr>
                    <a:spLocks noChangeShapeType="1"/>
                  </p:cNvSpPr>
                  <p:nvPr/>
                </p:nvSpPr>
                <p:spPr bwMode="auto">
                  <a:xfrm flipV="1">
                    <a:off x="3771" y="2513"/>
                    <a:ext cx="7" cy="13"/>
                  </a:xfrm>
                  <a:prstGeom prst="line">
                    <a:avLst/>
                  </a:prstGeom>
                  <a:noFill/>
                  <a:ln w="11113">
                    <a:solidFill>
                      <a:srgbClr val="000000"/>
                    </a:solidFill>
                    <a:round/>
                    <a:headEnd/>
                    <a:tailEnd/>
                  </a:ln>
                </p:spPr>
                <p:txBody>
                  <a:bodyPr/>
                  <a:lstStyle/>
                  <a:p>
                    <a:endParaRPr lang="fr-FR"/>
                  </a:p>
                </p:txBody>
              </p:sp>
              <p:sp>
                <p:nvSpPr>
                  <p:cNvPr id="434" name="Line 1010"/>
                  <p:cNvSpPr>
                    <a:spLocks noChangeShapeType="1"/>
                  </p:cNvSpPr>
                  <p:nvPr/>
                </p:nvSpPr>
                <p:spPr bwMode="auto">
                  <a:xfrm>
                    <a:off x="3778" y="2513"/>
                    <a:ext cx="13" cy="3"/>
                  </a:xfrm>
                  <a:prstGeom prst="line">
                    <a:avLst/>
                  </a:prstGeom>
                  <a:noFill/>
                  <a:ln w="11113">
                    <a:solidFill>
                      <a:srgbClr val="000000"/>
                    </a:solidFill>
                    <a:round/>
                    <a:headEnd/>
                    <a:tailEnd/>
                  </a:ln>
                </p:spPr>
                <p:txBody>
                  <a:bodyPr/>
                  <a:lstStyle/>
                  <a:p>
                    <a:endParaRPr lang="fr-FR"/>
                  </a:p>
                </p:txBody>
              </p:sp>
              <p:sp>
                <p:nvSpPr>
                  <p:cNvPr id="435" name="Line 1011"/>
                  <p:cNvSpPr>
                    <a:spLocks noChangeShapeType="1"/>
                  </p:cNvSpPr>
                  <p:nvPr/>
                </p:nvSpPr>
                <p:spPr bwMode="auto">
                  <a:xfrm flipV="1">
                    <a:off x="3794" y="2503"/>
                    <a:ext cx="6" cy="10"/>
                  </a:xfrm>
                  <a:prstGeom prst="line">
                    <a:avLst/>
                  </a:prstGeom>
                  <a:noFill/>
                  <a:ln w="11113">
                    <a:solidFill>
                      <a:srgbClr val="000000"/>
                    </a:solidFill>
                    <a:round/>
                    <a:headEnd/>
                    <a:tailEnd/>
                  </a:ln>
                </p:spPr>
                <p:txBody>
                  <a:bodyPr/>
                  <a:lstStyle/>
                  <a:p>
                    <a:endParaRPr lang="fr-FR"/>
                  </a:p>
                </p:txBody>
              </p:sp>
              <p:sp>
                <p:nvSpPr>
                  <p:cNvPr id="436" name="Line 1012"/>
                  <p:cNvSpPr>
                    <a:spLocks noChangeShapeType="1"/>
                  </p:cNvSpPr>
                  <p:nvPr/>
                </p:nvSpPr>
                <p:spPr bwMode="auto">
                  <a:xfrm>
                    <a:off x="3800" y="2503"/>
                    <a:ext cx="14" cy="1"/>
                  </a:xfrm>
                  <a:prstGeom prst="line">
                    <a:avLst/>
                  </a:prstGeom>
                  <a:noFill/>
                  <a:ln w="11113">
                    <a:solidFill>
                      <a:srgbClr val="000000"/>
                    </a:solidFill>
                    <a:round/>
                    <a:headEnd/>
                    <a:tailEnd/>
                  </a:ln>
                </p:spPr>
                <p:txBody>
                  <a:bodyPr/>
                  <a:lstStyle/>
                  <a:p>
                    <a:endParaRPr lang="fr-FR"/>
                  </a:p>
                </p:txBody>
              </p:sp>
              <p:sp>
                <p:nvSpPr>
                  <p:cNvPr id="437" name="Freeform 1013"/>
                  <p:cNvSpPr>
                    <a:spLocks/>
                  </p:cNvSpPr>
                  <p:nvPr/>
                </p:nvSpPr>
                <p:spPr bwMode="auto">
                  <a:xfrm>
                    <a:off x="3709" y="2536"/>
                    <a:ext cx="6" cy="6"/>
                  </a:xfrm>
                  <a:custGeom>
                    <a:avLst/>
                    <a:gdLst/>
                    <a:ahLst/>
                    <a:cxnLst>
                      <a:cxn ang="0">
                        <a:pos x="3" y="0"/>
                      </a:cxn>
                      <a:cxn ang="0">
                        <a:pos x="6" y="0"/>
                      </a:cxn>
                      <a:cxn ang="0">
                        <a:pos x="6" y="3"/>
                      </a:cxn>
                      <a:cxn ang="0">
                        <a:pos x="6" y="6"/>
                      </a:cxn>
                      <a:cxn ang="0">
                        <a:pos x="3" y="6"/>
                      </a:cxn>
                      <a:cxn ang="0">
                        <a:pos x="0" y="6"/>
                      </a:cxn>
                      <a:cxn ang="0">
                        <a:pos x="0" y="3"/>
                      </a:cxn>
                      <a:cxn ang="0">
                        <a:pos x="3" y="3"/>
                      </a:cxn>
                      <a:cxn ang="0">
                        <a:pos x="3" y="0"/>
                      </a:cxn>
                    </a:cxnLst>
                    <a:rect l="0" t="0" r="r" b="b"/>
                    <a:pathLst>
                      <a:path w="6" h="6">
                        <a:moveTo>
                          <a:pt x="3" y="0"/>
                        </a:moveTo>
                        <a:lnTo>
                          <a:pt x="6" y="0"/>
                        </a:lnTo>
                        <a:lnTo>
                          <a:pt x="6" y="3"/>
                        </a:lnTo>
                        <a:lnTo>
                          <a:pt x="6" y="6"/>
                        </a:lnTo>
                        <a:lnTo>
                          <a:pt x="3" y="6"/>
                        </a:lnTo>
                        <a:lnTo>
                          <a:pt x="0" y="6"/>
                        </a:lnTo>
                        <a:lnTo>
                          <a:pt x="0" y="3"/>
                        </a:lnTo>
                        <a:lnTo>
                          <a:pt x="3" y="3"/>
                        </a:lnTo>
                        <a:lnTo>
                          <a:pt x="3" y="0"/>
                        </a:lnTo>
                        <a:close/>
                      </a:path>
                    </a:pathLst>
                  </a:custGeom>
                  <a:solidFill>
                    <a:srgbClr val="000000"/>
                  </a:solidFill>
                  <a:ln w="9525">
                    <a:noFill/>
                    <a:round/>
                    <a:headEnd/>
                    <a:tailEnd/>
                  </a:ln>
                </p:spPr>
                <p:txBody>
                  <a:bodyPr/>
                  <a:lstStyle/>
                  <a:p>
                    <a:endParaRPr lang="fr-FR"/>
                  </a:p>
                </p:txBody>
              </p:sp>
              <p:sp>
                <p:nvSpPr>
                  <p:cNvPr id="438" name="Freeform 1014"/>
                  <p:cNvSpPr>
                    <a:spLocks/>
                  </p:cNvSpPr>
                  <p:nvPr/>
                </p:nvSpPr>
                <p:spPr bwMode="auto">
                  <a:xfrm>
                    <a:off x="3709" y="2536"/>
                    <a:ext cx="6" cy="6"/>
                  </a:xfrm>
                  <a:custGeom>
                    <a:avLst/>
                    <a:gdLst/>
                    <a:ahLst/>
                    <a:cxnLst>
                      <a:cxn ang="0">
                        <a:pos x="3" y="0"/>
                      </a:cxn>
                      <a:cxn ang="0">
                        <a:pos x="6" y="0"/>
                      </a:cxn>
                      <a:cxn ang="0">
                        <a:pos x="6" y="3"/>
                      </a:cxn>
                      <a:cxn ang="0">
                        <a:pos x="6" y="6"/>
                      </a:cxn>
                      <a:cxn ang="0">
                        <a:pos x="3" y="6"/>
                      </a:cxn>
                      <a:cxn ang="0">
                        <a:pos x="0" y="6"/>
                      </a:cxn>
                      <a:cxn ang="0">
                        <a:pos x="0" y="3"/>
                      </a:cxn>
                      <a:cxn ang="0">
                        <a:pos x="3" y="3"/>
                      </a:cxn>
                      <a:cxn ang="0">
                        <a:pos x="3" y="0"/>
                      </a:cxn>
                    </a:cxnLst>
                    <a:rect l="0" t="0" r="r" b="b"/>
                    <a:pathLst>
                      <a:path w="6" h="6">
                        <a:moveTo>
                          <a:pt x="3" y="0"/>
                        </a:moveTo>
                        <a:lnTo>
                          <a:pt x="6" y="0"/>
                        </a:lnTo>
                        <a:lnTo>
                          <a:pt x="6" y="3"/>
                        </a:lnTo>
                        <a:lnTo>
                          <a:pt x="6" y="6"/>
                        </a:lnTo>
                        <a:lnTo>
                          <a:pt x="3" y="6"/>
                        </a:lnTo>
                        <a:lnTo>
                          <a:pt x="0" y="6"/>
                        </a:lnTo>
                        <a:lnTo>
                          <a:pt x="0" y="3"/>
                        </a:lnTo>
                        <a:lnTo>
                          <a:pt x="3" y="3"/>
                        </a:lnTo>
                        <a:lnTo>
                          <a:pt x="3" y="0"/>
                        </a:lnTo>
                      </a:path>
                    </a:pathLst>
                  </a:custGeom>
                  <a:noFill/>
                  <a:ln w="4763">
                    <a:solidFill>
                      <a:srgbClr val="000000"/>
                    </a:solidFill>
                    <a:prstDash val="solid"/>
                    <a:round/>
                    <a:headEnd/>
                    <a:tailEnd/>
                  </a:ln>
                </p:spPr>
                <p:txBody>
                  <a:bodyPr/>
                  <a:lstStyle/>
                  <a:p>
                    <a:endParaRPr lang="fr-FR"/>
                  </a:p>
                </p:txBody>
              </p:sp>
              <p:sp>
                <p:nvSpPr>
                  <p:cNvPr id="439" name="Line 1015"/>
                  <p:cNvSpPr>
                    <a:spLocks noChangeShapeType="1"/>
                  </p:cNvSpPr>
                  <p:nvPr/>
                </p:nvSpPr>
                <p:spPr bwMode="auto">
                  <a:xfrm flipV="1">
                    <a:off x="3699" y="2545"/>
                    <a:ext cx="13" cy="7"/>
                  </a:xfrm>
                  <a:prstGeom prst="line">
                    <a:avLst/>
                  </a:prstGeom>
                  <a:noFill/>
                  <a:ln w="11113">
                    <a:solidFill>
                      <a:srgbClr val="000000"/>
                    </a:solidFill>
                    <a:round/>
                    <a:headEnd/>
                    <a:tailEnd/>
                  </a:ln>
                </p:spPr>
                <p:txBody>
                  <a:bodyPr/>
                  <a:lstStyle/>
                  <a:p>
                    <a:endParaRPr lang="fr-FR"/>
                  </a:p>
                </p:txBody>
              </p:sp>
              <p:sp>
                <p:nvSpPr>
                  <p:cNvPr id="440" name="Line 1016"/>
                  <p:cNvSpPr>
                    <a:spLocks noChangeShapeType="1"/>
                  </p:cNvSpPr>
                  <p:nvPr/>
                </p:nvSpPr>
                <p:spPr bwMode="auto">
                  <a:xfrm>
                    <a:off x="3689" y="2542"/>
                    <a:ext cx="10" cy="7"/>
                  </a:xfrm>
                  <a:prstGeom prst="line">
                    <a:avLst/>
                  </a:prstGeom>
                  <a:noFill/>
                  <a:ln w="11113">
                    <a:solidFill>
                      <a:srgbClr val="000000"/>
                    </a:solidFill>
                    <a:round/>
                    <a:headEnd/>
                    <a:tailEnd/>
                  </a:ln>
                </p:spPr>
                <p:txBody>
                  <a:bodyPr/>
                  <a:lstStyle/>
                  <a:p>
                    <a:endParaRPr lang="fr-FR"/>
                  </a:p>
                </p:txBody>
              </p:sp>
              <p:sp>
                <p:nvSpPr>
                  <p:cNvPr id="441" name="Line 1017"/>
                  <p:cNvSpPr>
                    <a:spLocks noChangeShapeType="1"/>
                  </p:cNvSpPr>
                  <p:nvPr/>
                </p:nvSpPr>
                <p:spPr bwMode="auto">
                  <a:xfrm flipV="1">
                    <a:off x="3676" y="2542"/>
                    <a:ext cx="10" cy="7"/>
                  </a:xfrm>
                  <a:prstGeom prst="line">
                    <a:avLst/>
                  </a:prstGeom>
                  <a:noFill/>
                  <a:ln w="11113">
                    <a:solidFill>
                      <a:srgbClr val="000000"/>
                    </a:solidFill>
                    <a:round/>
                    <a:headEnd/>
                    <a:tailEnd/>
                  </a:ln>
                </p:spPr>
                <p:txBody>
                  <a:bodyPr/>
                  <a:lstStyle/>
                  <a:p>
                    <a:endParaRPr lang="fr-FR"/>
                  </a:p>
                </p:txBody>
              </p:sp>
              <p:sp>
                <p:nvSpPr>
                  <p:cNvPr id="442" name="Line 1018"/>
                  <p:cNvSpPr>
                    <a:spLocks noChangeShapeType="1"/>
                  </p:cNvSpPr>
                  <p:nvPr/>
                </p:nvSpPr>
                <p:spPr bwMode="auto">
                  <a:xfrm>
                    <a:off x="3666" y="2542"/>
                    <a:ext cx="10" cy="7"/>
                  </a:xfrm>
                  <a:prstGeom prst="line">
                    <a:avLst/>
                  </a:prstGeom>
                  <a:noFill/>
                  <a:ln w="11113">
                    <a:solidFill>
                      <a:srgbClr val="000000"/>
                    </a:solidFill>
                    <a:round/>
                    <a:headEnd/>
                    <a:tailEnd/>
                  </a:ln>
                </p:spPr>
                <p:txBody>
                  <a:bodyPr/>
                  <a:lstStyle/>
                  <a:p>
                    <a:endParaRPr lang="fr-FR"/>
                  </a:p>
                </p:txBody>
              </p:sp>
              <p:sp>
                <p:nvSpPr>
                  <p:cNvPr id="443" name="Line 1019"/>
                  <p:cNvSpPr>
                    <a:spLocks noChangeShapeType="1"/>
                  </p:cNvSpPr>
                  <p:nvPr/>
                </p:nvSpPr>
                <p:spPr bwMode="auto">
                  <a:xfrm flipV="1">
                    <a:off x="3650" y="2542"/>
                    <a:ext cx="13" cy="7"/>
                  </a:xfrm>
                  <a:prstGeom prst="line">
                    <a:avLst/>
                  </a:prstGeom>
                  <a:noFill/>
                  <a:ln w="11113">
                    <a:solidFill>
                      <a:srgbClr val="000000"/>
                    </a:solidFill>
                    <a:round/>
                    <a:headEnd/>
                    <a:tailEnd/>
                  </a:ln>
                </p:spPr>
                <p:txBody>
                  <a:bodyPr/>
                  <a:lstStyle/>
                  <a:p>
                    <a:endParaRPr lang="fr-FR"/>
                  </a:p>
                </p:txBody>
              </p:sp>
              <p:sp>
                <p:nvSpPr>
                  <p:cNvPr id="444" name="Line 1020"/>
                  <p:cNvSpPr>
                    <a:spLocks noChangeShapeType="1"/>
                  </p:cNvSpPr>
                  <p:nvPr/>
                </p:nvSpPr>
                <p:spPr bwMode="auto">
                  <a:xfrm>
                    <a:off x="3640" y="2542"/>
                    <a:ext cx="10" cy="7"/>
                  </a:xfrm>
                  <a:prstGeom prst="line">
                    <a:avLst/>
                  </a:prstGeom>
                  <a:noFill/>
                  <a:ln w="11113">
                    <a:solidFill>
                      <a:srgbClr val="000000"/>
                    </a:solidFill>
                    <a:round/>
                    <a:headEnd/>
                    <a:tailEnd/>
                  </a:ln>
                </p:spPr>
                <p:txBody>
                  <a:bodyPr/>
                  <a:lstStyle/>
                  <a:p>
                    <a:endParaRPr lang="fr-FR"/>
                  </a:p>
                </p:txBody>
              </p:sp>
              <p:sp>
                <p:nvSpPr>
                  <p:cNvPr id="445" name="Oval 1021"/>
                  <p:cNvSpPr>
                    <a:spLocks noChangeArrowheads="1"/>
                  </p:cNvSpPr>
                  <p:nvPr/>
                </p:nvSpPr>
                <p:spPr bwMode="auto">
                  <a:xfrm>
                    <a:off x="3725" y="2522"/>
                    <a:ext cx="10" cy="10"/>
                  </a:xfrm>
                  <a:prstGeom prst="ellipse">
                    <a:avLst/>
                  </a:prstGeom>
                  <a:solidFill>
                    <a:srgbClr val="000000"/>
                  </a:solidFill>
                  <a:ln w="9525">
                    <a:noFill/>
                    <a:round/>
                    <a:headEnd/>
                    <a:tailEnd/>
                  </a:ln>
                </p:spPr>
                <p:txBody>
                  <a:bodyPr/>
                  <a:lstStyle/>
                  <a:p>
                    <a:endParaRPr lang="fr-FR"/>
                  </a:p>
                </p:txBody>
              </p:sp>
              <p:sp>
                <p:nvSpPr>
                  <p:cNvPr id="446" name="Oval 1022"/>
                  <p:cNvSpPr>
                    <a:spLocks noChangeArrowheads="1"/>
                  </p:cNvSpPr>
                  <p:nvPr/>
                </p:nvSpPr>
                <p:spPr bwMode="auto">
                  <a:xfrm>
                    <a:off x="3725" y="2522"/>
                    <a:ext cx="10" cy="10"/>
                  </a:xfrm>
                  <a:prstGeom prst="ellipse">
                    <a:avLst/>
                  </a:prstGeom>
                  <a:noFill/>
                  <a:ln w="4763">
                    <a:solidFill>
                      <a:srgbClr val="000000"/>
                    </a:solidFill>
                    <a:round/>
                    <a:headEnd/>
                    <a:tailEnd/>
                  </a:ln>
                </p:spPr>
                <p:txBody>
                  <a:bodyPr/>
                  <a:lstStyle/>
                  <a:p>
                    <a:endParaRPr lang="fr-FR"/>
                  </a:p>
                </p:txBody>
              </p:sp>
              <p:sp>
                <p:nvSpPr>
                  <p:cNvPr id="447" name="Line 1023"/>
                  <p:cNvSpPr>
                    <a:spLocks noChangeShapeType="1"/>
                  </p:cNvSpPr>
                  <p:nvPr/>
                </p:nvSpPr>
                <p:spPr bwMode="auto">
                  <a:xfrm>
                    <a:off x="3725" y="2513"/>
                    <a:ext cx="7" cy="13"/>
                  </a:xfrm>
                  <a:prstGeom prst="line">
                    <a:avLst/>
                  </a:prstGeom>
                  <a:noFill/>
                  <a:ln w="11113">
                    <a:solidFill>
                      <a:srgbClr val="000000"/>
                    </a:solidFill>
                    <a:round/>
                    <a:headEnd/>
                    <a:tailEnd/>
                  </a:ln>
                </p:spPr>
                <p:txBody>
                  <a:bodyPr/>
                  <a:lstStyle/>
                  <a:p>
                    <a:endParaRPr lang="fr-FR"/>
                  </a:p>
                </p:txBody>
              </p:sp>
              <p:sp>
                <p:nvSpPr>
                  <p:cNvPr id="448" name="Line 0"/>
                  <p:cNvSpPr>
                    <a:spLocks noChangeShapeType="1"/>
                  </p:cNvSpPr>
                  <p:nvPr/>
                </p:nvSpPr>
                <p:spPr bwMode="auto">
                  <a:xfrm flipV="1">
                    <a:off x="3725" y="2503"/>
                    <a:ext cx="7" cy="10"/>
                  </a:xfrm>
                  <a:prstGeom prst="line">
                    <a:avLst/>
                  </a:prstGeom>
                  <a:noFill/>
                  <a:ln w="11113">
                    <a:solidFill>
                      <a:srgbClr val="000000"/>
                    </a:solidFill>
                    <a:round/>
                    <a:headEnd/>
                    <a:tailEnd/>
                  </a:ln>
                </p:spPr>
                <p:txBody>
                  <a:bodyPr/>
                  <a:lstStyle/>
                  <a:p>
                    <a:endParaRPr lang="fr-FR"/>
                  </a:p>
                </p:txBody>
              </p:sp>
              <p:sp>
                <p:nvSpPr>
                  <p:cNvPr id="449" name="Line 1"/>
                  <p:cNvSpPr>
                    <a:spLocks noChangeShapeType="1"/>
                  </p:cNvSpPr>
                  <p:nvPr/>
                </p:nvSpPr>
                <p:spPr bwMode="auto">
                  <a:xfrm>
                    <a:off x="3728" y="2489"/>
                    <a:ext cx="4" cy="10"/>
                  </a:xfrm>
                  <a:prstGeom prst="line">
                    <a:avLst/>
                  </a:prstGeom>
                  <a:noFill/>
                  <a:ln w="11113">
                    <a:solidFill>
                      <a:srgbClr val="000000"/>
                    </a:solidFill>
                    <a:round/>
                    <a:headEnd/>
                    <a:tailEnd/>
                  </a:ln>
                </p:spPr>
                <p:txBody>
                  <a:bodyPr/>
                  <a:lstStyle/>
                  <a:p>
                    <a:endParaRPr lang="fr-FR"/>
                  </a:p>
                </p:txBody>
              </p:sp>
              <p:sp>
                <p:nvSpPr>
                  <p:cNvPr id="450" name="Line 2"/>
                  <p:cNvSpPr>
                    <a:spLocks noChangeShapeType="1"/>
                  </p:cNvSpPr>
                  <p:nvPr/>
                </p:nvSpPr>
                <p:spPr bwMode="auto">
                  <a:xfrm flipV="1">
                    <a:off x="3728" y="2476"/>
                    <a:ext cx="7" cy="13"/>
                  </a:xfrm>
                  <a:prstGeom prst="line">
                    <a:avLst/>
                  </a:prstGeom>
                  <a:noFill/>
                  <a:ln w="11113">
                    <a:solidFill>
                      <a:srgbClr val="000000"/>
                    </a:solidFill>
                    <a:round/>
                    <a:headEnd/>
                    <a:tailEnd/>
                  </a:ln>
                </p:spPr>
                <p:txBody>
                  <a:bodyPr/>
                  <a:lstStyle/>
                  <a:p>
                    <a:endParaRPr lang="fr-FR"/>
                  </a:p>
                </p:txBody>
              </p:sp>
              <p:sp>
                <p:nvSpPr>
                  <p:cNvPr id="451" name="Line 3"/>
                  <p:cNvSpPr>
                    <a:spLocks noChangeShapeType="1"/>
                  </p:cNvSpPr>
                  <p:nvPr/>
                </p:nvSpPr>
                <p:spPr bwMode="auto">
                  <a:xfrm>
                    <a:off x="3728" y="2463"/>
                    <a:ext cx="7" cy="10"/>
                  </a:xfrm>
                  <a:prstGeom prst="line">
                    <a:avLst/>
                  </a:prstGeom>
                  <a:noFill/>
                  <a:ln w="11113">
                    <a:solidFill>
                      <a:srgbClr val="000000"/>
                    </a:solidFill>
                    <a:round/>
                    <a:headEnd/>
                    <a:tailEnd/>
                  </a:ln>
                </p:spPr>
                <p:txBody>
                  <a:bodyPr/>
                  <a:lstStyle/>
                  <a:p>
                    <a:endParaRPr lang="fr-FR"/>
                  </a:p>
                </p:txBody>
              </p:sp>
              <p:sp>
                <p:nvSpPr>
                  <p:cNvPr id="452" name="Line 4"/>
                  <p:cNvSpPr>
                    <a:spLocks noChangeShapeType="1"/>
                  </p:cNvSpPr>
                  <p:nvPr/>
                </p:nvSpPr>
                <p:spPr bwMode="auto">
                  <a:xfrm flipV="1">
                    <a:off x="3728" y="2453"/>
                    <a:ext cx="7" cy="10"/>
                  </a:xfrm>
                  <a:prstGeom prst="line">
                    <a:avLst/>
                  </a:prstGeom>
                  <a:noFill/>
                  <a:ln w="11113">
                    <a:solidFill>
                      <a:srgbClr val="000000"/>
                    </a:solidFill>
                    <a:round/>
                    <a:headEnd/>
                    <a:tailEnd/>
                  </a:ln>
                </p:spPr>
                <p:txBody>
                  <a:bodyPr/>
                  <a:lstStyle/>
                  <a:p>
                    <a:endParaRPr lang="fr-FR"/>
                  </a:p>
                </p:txBody>
              </p:sp>
              <p:sp>
                <p:nvSpPr>
                  <p:cNvPr id="453" name="Freeform 5"/>
                  <p:cNvSpPr>
                    <a:spLocks/>
                  </p:cNvSpPr>
                  <p:nvPr/>
                </p:nvSpPr>
                <p:spPr bwMode="auto">
                  <a:xfrm>
                    <a:off x="3732" y="2552"/>
                    <a:ext cx="6" cy="7"/>
                  </a:xfrm>
                  <a:custGeom>
                    <a:avLst/>
                    <a:gdLst/>
                    <a:ahLst/>
                    <a:cxnLst>
                      <a:cxn ang="0">
                        <a:pos x="0" y="3"/>
                      </a:cxn>
                      <a:cxn ang="0">
                        <a:pos x="0" y="0"/>
                      </a:cxn>
                      <a:cxn ang="0">
                        <a:pos x="3" y="0"/>
                      </a:cxn>
                      <a:cxn ang="0">
                        <a:pos x="6" y="0"/>
                      </a:cxn>
                      <a:cxn ang="0">
                        <a:pos x="6" y="3"/>
                      </a:cxn>
                      <a:cxn ang="0">
                        <a:pos x="6" y="7"/>
                      </a:cxn>
                      <a:cxn ang="0">
                        <a:pos x="3" y="7"/>
                      </a:cxn>
                      <a:cxn ang="0">
                        <a:pos x="0" y="3"/>
                      </a:cxn>
                    </a:cxnLst>
                    <a:rect l="0" t="0" r="r" b="b"/>
                    <a:pathLst>
                      <a:path w="6" h="7">
                        <a:moveTo>
                          <a:pt x="0" y="3"/>
                        </a:moveTo>
                        <a:lnTo>
                          <a:pt x="0" y="0"/>
                        </a:lnTo>
                        <a:lnTo>
                          <a:pt x="3" y="0"/>
                        </a:lnTo>
                        <a:lnTo>
                          <a:pt x="6" y="0"/>
                        </a:lnTo>
                        <a:lnTo>
                          <a:pt x="6" y="3"/>
                        </a:lnTo>
                        <a:lnTo>
                          <a:pt x="6" y="7"/>
                        </a:lnTo>
                        <a:lnTo>
                          <a:pt x="3" y="7"/>
                        </a:lnTo>
                        <a:lnTo>
                          <a:pt x="0" y="3"/>
                        </a:lnTo>
                        <a:close/>
                      </a:path>
                    </a:pathLst>
                  </a:custGeom>
                  <a:solidFill>
                    <a:srgbClr val="000000"/>
                  </a:solidFill>
                  <a:ln w="9525">
                    <a:noFill/>
                    <a:round/>
                    <a:headEnd/>
                    <a:tailEnd/>
                  </a:ln>
                </p:spPr>
                <p:txBody>
                  <a:bodyPr/>
                  <a:lstStyle/>
                  <a:p>
                    <a:endParaRPr lang="fr-FR"/>
                  </a:p>
                </p:txBody>
              </p:sp>
              <p:sp>
                <p:nvSpPr>
                  <p:cNvPr id="454" name="Freeform 6"/>
                  <p:cNvSpPr>
                    <a:spLocks/>
                  </p:cNvSpPr>
                  <p:nvPr/>
                </p:nvSpPr>
                <p:spPr bwMode="auto">
                  <a:xfrm>
                    <a:off x="3732" y="2552"/>
                    <a:ext cx="6" cy="7"/>
                  </a:xfrm>
                  <a:custGeom>
                    <a:avLst/>
                    <a:gdLst/>
                    <a:ahLst/>
                    <a:cxnLst>
                      <a:cxn ang="0">
                        <a:pos x="0" y="3"/>
                      </a:cxn>
                      <a:cxn ang="0">
                        <a:pos x="0" y="0"/>
                      </a:cxn>
                      <a:cxn ang="0">
                        <a:pos x="3" y="0"/>
                      </a:cxn>
                      <a:cxn ang="0">
                        <a:pos x="6" y="0"/>
                      </a:cxn>
                      <a:cxn ang="0">
                        <a:pos x="6" y="3"/>
                      </a:cxn>
                      <a:cxn ang="0">
                        <a:pos x="6" y="7"/>
                      </a:cxn>
                      <a:cxn ang="0">
                        <a:pos x="3" y="7"/>
                      </a:cxn>
                      <a:cxn ang="0">
                        <a:pos x="0" y="3"/>
                      </a:cxn>
                    </a:cxnLst>
                    <a:rect l="0" t="0" r="r" b="b"/>
                    <a:pathLst>
                      <a:path w="6" h="7">
                        <a:moveTo>
                          <a:pt x="0" y="3"/>
                        </a:moveTo>
                        <a:lnTo>
                          <a:pt x="0" y="0"/>
                        </a:lnTo>
                        <a:lnTo>
                          <a:pt x="3" y="0"/>
                        </a:lnTo>
                        <a:lnTo>
                          <a:pt x="6" y="0"/>
                        </a:lnTo>
                        <a:lnTo>
                          <a:pt x="6" y="3"/>
                        </a:lnTo>
                        <a:lnTo>
                          <a:pt x="6" y="7"/>
                        </a:lnTo>
                        <a:lnTo>
                          <a:pt x="3" y="7"/>
                        </a:lnTo>
                        <a:lnTo>
                          <a:pt x="0" y="3"/>
                        </a:lnTo>
                      </a:path>
                    </a:pathLst>
                  </a:custGeom>
                  <a:noFill/>
                  <a:ln w="4763">
                    <a:solidFill>
                      <a:srgbClr val="000000"/>
                    </a:solidFill>
                    <a:prstDash val="solid"/>
                    <a:round/>
                    <a:headEnd/>
                    <a:tailEnd/>
                  </a:ln>
                </p:spPr>
                <p:txBody>
                  <a:bodyPr/>
                  <a:lstStyle/>
                  <a:p>
                    <a:endParaRPr lang="fr-FR"/>
                  </a:p>
                </p:txBody>
              </p:sp>
              <p:sp>
                <p:nvSpPr>
                  <p:cNvPr id="455" name="Line 7"/>
                  <p:cNvSpPr>
                    <a:spLocks noChangeShapeType="1"/>
                  </p:cNvSpPr>
                  <p:nvPr/>
                </p:nvSpPr>
                <p:spPr bwMode="auto">
                  <a:xfrm>
                    <a:off x="3742" y="2562"/>
                    <a:ext cx="13" cy="7"/>
                  </a:xfrm>
                  <a:prstGeom prst="line">
                    <a:avLst/>
                  </a:prstGeom>
                  <a:noFill/>
                  <a:ln w="11113">
                    <a:solidFill>
                      <a:srgbClr val="000000"/>
                    </a:solidFill>
                    <a:round/>
                    <a:headEnd/>
                    <a:tailEnd/>
                  </a:ln>
                </p:spPr>
                <p:txBody>
                  <a:bodyPr/>
                  <a:lstStyle/>
                  <a:p>
                    <a:endParaRPr lang="fr-FR"/>
                  </a:p>
                </p:txBody>
              </p:sp>
              <p:sp>
                <p:nvSpPr>
                  <p:cNvPr id="456" name="Line 8"/>
                  <p:cNvSpPr>
                    <a:spLocks noChangeShapeType="1"/>
                  </p:cNvSpPr>
                  <p:nvPr/>
                </p:nvSpPr>
                <p:spPr bwMode="auto">
                  <a:xfrm flipV="1">
                    <a:off x="3751" y="2569"/>
                    <a:ext cx="1" cy="13"/>
                  </a:xfrm>
                  <a:prstGeom prst="line">
                    <a:avLst/>
                  </a:prstGeom>
                  <a:noFill/>
                  <a:ln w="11113">
                    <a:solidFill>
                      <a:srgbClr val="000000"/>
                    </a:solidFill>
                    <a:round/>
                    <a:headEnd/>
                    <a:tailEnd/>
                  </a:ln>
                </p:spPr>
                <p:txBody>
                  <a:bodyPr/>
                  <a:lstStyle/>
                  <a:p>
                    <a:endParaRPr lang="fr-FR"/>
                  </a:p>
                </p:txBody>
              </p:sp>
              <p:sp>
                <p:nvSpPr>
                  <p:cNvPr id="457" name="Line 9"/>
                  <p:cNvSpPr>
                    <a:spLocks noChangeShapeType="1"/>
                  </p:cNvSpPr>
                  <p:nvPr/>
                </p:nvSpPr>
                <p:spPr bwMode="auto">
                  <a:xfrm>
                    <a:off x="3755" y="2585"/>
                    <a:ext cx="9" cy="7"/>
                  </a:xfrm>
                  <a:prstGeom prst="line">
                    <a:avLst/>
                  </a:prstGeom>
                  <a:noFill/>
                  <a:ln w="11113">
                    <a:solidFill>
                      <a:srgbClr val="000000"/>
                    </a:solidFill>
                    <a:round/>
                    <a:headEnd/>
                    <a:tailEnd/>
                  </a:ln>
                </p:spPr>
                <p:txBody>
                  <a:bodyPr/>
                  <a:lstStyle/>
                  <a:p>
                    <a:endParaRPr lang="fr-FR"/>
                  </a:p>
                </p:txBody>
              </p:sp>
              <p:sp>
                <p:nvSpPr>
                  <p:cNvPr id="458" name="Line 10"/>
                  <p:cNvSpPr>
                    <a:spLocks noChangeShapeType="1"/>
                  </p:cNvSpPr>
                  <p:nvPr/>
                </p:nvSpPr>
                <p:spPr bwMode="auto">
                  <a:xfrm flipV="1">
                    <a:off x="3764" y="2592"/>
                    <a:ext cx="1" cy="13"/>
                  </a:xfrm>
                  <a:prstGeom prst="line">
                    <a:avLst/>
                  </a:prstGeom>
                  <a:noFill/>
                  <a:ln w="11113">
                    <a:solidFill>
                      <a:srgbClr val="000000"/>
                    </a:solidFill>
                    <a:round/>
                    <a:headEnd/>
                    <a:tailEnd/>
                  </a:ln>
                </p:spPr>
                <p:txBody>
                  <a:bodyPr/>
                  <a:lstStyle/>
                  <a:p>
                    <a:endParaRPr lang="fr-FR"/>
                  </a:p>
                </p:txBody>
              </p:sp>
              <p:sp>
                <p:nvSpPr>
                  <p:cNvPr id="459" name="Line 11"/>
                  <p:cNvSpPr>
                    <a:spLocks noChangeShapeType="1"/>
                  </p:cNvSpPr>
                  <p:nvPr/>
                </p:nvSpPr>
                <p:spPr bwMode="auto">
                  <a:xfrm>
                    <a:off x="3764" y="2608"/>
                    <a:ext cx="14" cy="3"/>
                  </a:xfrm>
                  <a:prstGeom prst="line">
                    <a:avLst/>
                  </a:prstGeom>
                  <a:noFill/>
                  <a:ln w="11113">
                    <a:solidFill>
                      <a:srgbClr val="000000"/>
                    </a:solidFill>
                    <a:round/>
                    <a:headEnd/>
                    <a:tailEnd/>
                  </a:ln>
                </p:spPr>
                <p:txBody>
                  <a:bodyPr/>
                  <a:lstStyle/>
                  <a:p>
                    <a:endParaRPr lang="fr-FR"/>
                  </a:p>
                </p:txBody>
              </p:sp>
              <p:sp>
                <p:nvSpPr>
                  <p:cNvPr id="460" name="Line 12"/>
                  <p:cNvSpPr>
                    <a:spLocks noChangeShapeType="1"/>
                  </p:cNvSpPr>
                  <p:nvPr/>
                </p:nvSpPr>
                <p:spPr bwMode="auto">
                  <a:xfrm flipV="1">
                    <a:off x="3774" y="2611"/>
                    <a:ext cx="4" cy="14"/>
                  </a:xfrm>
                  <a:prstGeom prst="line">
                    <a:avLst/>
                  </a:prstGeom>
                  <a:noFill/>
                  <a:ln w="11113">
                    <a:solidFill>
                      <a:srgbClr val="000000"/>
                    </a:solidFill>
                    <a:round/>
                    <a:headEnd/>
                    <a:tailEnd/>
                  </a:ln>
                </p:spPr>
                <p:txBody>
                  <a:bodyPr/>
                  <a:lstStyle/>
                  <a:p>
                    <a:endParaRPr lang="fr-FR"/>
                  </a:p>
                </p:txBody>
              </p:sp>
              <p:sp>
                <p:nvSpPr>
                  <p:cNvPr id="461" name="Freeform 13"/>
                  <p:cNvSpPr>
                    <a:spLocks/>
                  </p:cNvSpPr>
                  <p:nvPr/>
                </p:nvSpPr>
                <p:spPr bwMode="auto">
                  <a:xfrm>
                    <a:off x="3732" y="2526"/>
                    <a:ext cx="6" cy="6"/>
                  </a:xfrm>
                  <a:custGeom>
                    <a:avLst/>
                    <a:gdLst/>
                    <a:ahLst/>
                    <a:cxnLst>
                      <a:cxn ang="0">
                        <a:pos x="6" y="6"/>
                      </a:cxn>
                      <a:cxn ang="0">
                        <a:pos x="3" y="6"/>
                      </a:cxn>
                      <a:cxn ang="0">
                        <a:pos x="0" y="3"/>
                      </a:cxn>
                      <a:cxn ang="0">
                        <a:pos x="0" y="0"/>
                      </a:cxn>
                      <a:cxn ang="0">
                        <a:pos x="3" y="0"/>
                      </a:cxn>
                      <a:cxn ang="0">
                        <a:pos x="6" y="0"/>
                      </a:cxn>
                      <a:cxn ang="0">
                        <a:pos x="6" y="3"/>
                      </a:cxn>
                      <a:cxn ang="0">
                        <a:pos x="6" y="6"/>
                      </a:cxn>
                    </a:cxnLst>
                    <a:rect l="0" t="0" r="r" b="b"/>
                    <a:pathLst>
                      <a:path w="6" h="6">
                        <a:moveTo>
                          <a:pt x="6" y="6"/>
                        </a:moveTo>
                        <a:lnTo>
                          <a:pt x="3" y="6"/>
                        </a:lnTo>
                        <a:lnTo>
                          <a:pt x="0" y="3"/>
                        </a:lnTo>
                        <a:lnTo>
                          <a:pt x="0" y="0"/>
                        </a:lnTo>
                        <a:lnTo>
                          <a:pt x="3" y="0"/>
                        </a:lnTo>
                        <a:lnTo>
                          <a:pt x="6" y="0"/>
                        </a:lnTo>
                        <a:lnTo>
                          <a:pt x="6" y="3"/>
                        </a:lnTo>
                        <a:lnTo>
                          <a:pt x="6" y="6"/>
                        </a:lnTo>
                        <a:close/>
                      </a:path>
                    </a:pathLst>
                  </a:custGeom>
                  <a:solidFill>
                    <a:srgbClr val="000000"/>
                  </a:solidFill>
                  <a:ln w="9525">
                    <a:noFill/>
                    <a:round/>
                    <a:headEnd/>
                    <a:tailEnd/>
                  </a:ln>
                </p:spPr>
                <p:txBody>
                  <a:bodyPr/>
                  <a:lstStyle/>
                  <a:p>
                    <a:endParaRPr lang="fr-FR"/>
                  </a:p>
                </p:txBody>
              </p:sp>
              <p:sp>
                <p:nvSpPr>
                  <p:cNvPr id="462" name="Freeform 14"/>
                  <p:cNvSpPr>
                    <a:spLocks/>
                  </p:cNvSpPr>
                  <p:nvPr/>
                </p:nvSpPr>
                <p:spPr bwMode="auto">
                  <a:xfrm>
                    <a:off x="3732" y="2526"/>
                    <a:ext cx="6" cy="6"/>
                  </a:xfrm>
                  <a:custGeom>
                    <a:avLst/>
                    <a:gdLst/>
                    <a:ahLst/>
                    <a:cxnLst>
                      <a:cxn ang="0">
                        <a:pos x="6" y="6"/>
                      </a:cxn>
                      <a:cxn ang="0">
                        <a:pos x="3" y="6"/>
                      </a:cxn>
                      <a:cxn ang="0">
                        <a:pos x="0" y="3"/>
                      </a:cxn>
                      <a:cxn ang="0">
                        <a:pos x="0" y="0"/>
                      </a:cxn>
                      <a:cxn ang="0">
                        <a:pos x="3" y="0"/>
                      </a:cxn>
                      <a:cxn ang="0">
                        <a:pos x="6" y="0"/>
                      </a:cxn>
                      <a:cxn ang="0">
                        <a:pos x="6" y="3"/>
                      </a:cxn>
                      <a:cxn ang="0">
                        <a:pos x="6" y="6"/>
                      </a:cxn>
                    </a:cxnLst>
                    <a:rect l="0" t="0" r="r" b="b"/>
                    <a:pathLst>
                      <a:path w="6" h="6">
                        <a:moveTo>
                          <a:pt x="6" y="6"/>
                        </a:moveTo>
                        <a:lnTo>
                          <a:pt x="3" y="6"/>
                        </a:lnTo>
                        <a:lnTo>
                          <a:pt x="0" y="3"/>
                        </a:lnTo>
                        <a:lnTo>
                          <a:pt x="0" y="0"/>
                        </a:lnTo>
                        <a:lnTo>
                          <a:pt x="3" y="0"/>
                        </a:lnTo>
                        <a:lnTo>
                          <a:pt x="6" y="0"/>
                        </a:lnTo>
                        <a:lnTo>
                          <a:pt x="6" y="3"/>
                        </a:lnTo>
                        <a:lnTo>
                          <a:pt x="6" y="6"/>
                        </a:lnTo>
                      </a:path>
                    </a:pathLst>
                  </a:custGeom>
                  <a:noFill/>
                  <a:ln w="4763">
                    <a:solidFill>
                      <a:srgbClr val="000000"/>
                    </a:solidFill>
                    <a:prstDash val="solid"/>
                    <a:round/>
                    <a:headEnd/>
                    <a:tailEnd/>
                  </a:ln>
                </p:spPr>
                <p:txBody>
                  <a:bodyPr/>
                  <a:lstStyle/>
                  <a:p>
                    <a:endParaRPr lang="fr-FR"/>
                  </a:p>
                </p:txBody>
              </p:sp>
              <p:sp>
                <p:nvSpPr>
                  <p:cNvPr id="463" name="Line 15"/>
                  <p:cNvSpPr>
                    <a:spLocks noChangeShapeType="1"/>
                  </p:cNvSpPr>
                  <p:nvPr/>
                </p:nvSpPr>
                <p:spPr bwMode="auto">
                  <a:xfrm flipV="1">
                    <a:off x="3745" y="2516"/>
                    <a:ext cx="1" cy="10"/>
                  </a:xfrm>
                  <a:prstGeom prst="line">
                    <a:avLst/>
                  </a:prstGeom>
                  <a:noFill/>
                  <a:ln w="11113">
                    <a:solidFill>
                      <a:srgbClr val="000000"/>
                    </a:solidFill>
                    <a:round/>
                    <a:headEnd/>
                    <a:tailEnd/>
                  </a:ln>
                </p:spPr>
                <p:txBody>
                  <a:bodyPr/>
                  <a:lstStyle/>
                  <a:p>
                    <a:endParaRPr lang="fr-FR"/>
                  </a:p>
                </p:txBody>
              </p:sp>
              <p:sp>
                <p:nvSpPr>
                  <p:cNvPr id="464" name="Line 16"/>
                  <p:cNvSpPr>
                    <a:spLocks noChangeShapeType="1"/>
                  </p:cNvSpPr>
                  <p:nvPr/>
                </p:nvSpPr>
                <p:spPr bwMode="auto">
                  <a:xfrm flipV="1">
                    <a:off x="3745" y="2509"/>
                    <a:ext cx="13" cy="7"/>
                  </a:xfrm>
                  <a:prstGeom prst="line">
                    <a:avLst/>
                  </a:prstGeom>
                  <a:noFill/>
                  <a:ln w="11113">
                    <a:solidFill>
                      <a:srgbClr val="000000"/>
                    </a:solidFill>
                    <a:round/>
                    <a:headEnd/>
                    <a:tailEnd/>
                  </a:ln>
                </p:spPr>
                <p:txBody>
                  <a:bodyPr/>
                  <a:lstStyle/>
                  <a:p>
                    <a:endParaRPr lang="fr-FR"/>
                  </a:p>
                </p:txBody>
              </p:sp>
              <p:sp>
                <p:nvSpPr>
                  <p:cNvPr id="465" name="Line 17"/>
                  <p:cNvSpPr>
                    <a:spLocks noChangeShapeType="1"/>
                  </p:cNvSpPr>
                  <p:nvPr/>
                </p:nvSpPr>
                <p:spPr bwMode="auto">
                  <a:xfrm flipV="1">
                    <a:off x="3758" y="2496"/>
                    <a:ext cx="1" cy="13"/>
                  </a:xfrm>
                  <a:prstGeom prst="line">
                    <a:avLst/>
                  </a:prstGeom>
                  <a:noFill/>
                  <a:ln w="11113">
                    <a:solidFill>
                      <a:srgbClr val="000000"/>
                    </a:solidFill>
                    <a:round/>
                    <a:headEnd/>
                    <a:tailEnd/>
                  </a:ln>
                </p:spPr>
                <p:txBody>
                  <a:bodyPr/>
                  <a:lstStyle/>
                  <a:p>
                    <a:endParaRPr lang="fr-FR"/>
                  </a:p>
                </p:txBody>
              </p:sp>
              <p:sp>
                <p:nvSpPr>
                  <p:cNvPr id="466" name="Line 18"/>
                  <p:cNvSpPr>
                    <a:spLocks noChangeShapeType="1"/>
                  </p:cNvSpPr>
                  <p:nvPr/>
                </p:nvSpPr>
                <p:spPr bwMode="auto">
                  <a:xfrm flipV="1">
                    <a:off x="3761" y="2493"/>
                    <a:ext cx="10" cy="3"/>
                  </a:xfrm>
                  <a:prstGeom prst="line">
                    <a:avLst/>
                  </a:prstGeom>
                  <a:noFill/>
                  <a:ln w="11113">
                    <a:solidFill>
                      <a:srgbClr val="000000"/>
                    </a:solidFill>
                    <a:round/>
                    <a:headEnd/>
                    <a:tailEnd/>
                  </a:ln>
                </p:spPr>
                <p:txBody>
                  <a:bodyPr/>
                  <a:lstStyle/>
                  <a:p>
                    <a:endParaRPr lang="fr-FR"/>
                  </a:p>
                </p:txBody>
              </p:sp>
              <p:sp>
                <p:nvSpPr>
                  <p:cNvPr id="467" name="Line 19"/>
                  <p:cNvSpPr>
                    <a:spLocks noChangeShapeType="1"/>
                  </p:cNvSpPr>
                  <p:nvPr/>
                </p:nvSpPr>
                <p:spPr bwMode="auto">
                  <a:xfrm flipV="1">
                    <a:off x="3774" y="2476"/>
                    <a:ext cx="1" cy="13"/>
                  </a:xfrm>
                  <a:prstGeom prst="line">
                    <a:avLst/>
                  </a:prstGeom>
                  <a:noFill/>
                  <a:ln w="11113">
                    <a:solidFill>
                      <a:srgbClr val="000000"/>
                    </a:solidFill>
                    <a:round/>
                    <a:headEnd/>
                    <a:tailEnd/>
                  </a:ln>
                </p:spPr>
                <p:txBody>
                  <a:bodyPr/>
                  <a:lstStyle/>
                  <a:p>
                    <a:endParaRPr lang="fr-FR"/>
                  </a:p>
                </p:txBody>
              </p:sp>
              <p:sp>
                <p:nvSpPr>
                  <p:cNvPr id="468" name="Line 20"/>
                  <p:cNvSpPr>
                    <a:spLocks noChangeShapeType="1"/>
                  </p:cNvSpPr>
                  <p:nvPr/>
                </p:nvSpPr>
                <p:spPr bwMode="auto">
                  <a:xfrm flipV="1">
                    <a:off x="3774" y="2473"/>
                    <a:ext cx="13" cy="3"/>
                  </a:xfrm>
                  <a:prstGeom prst="line">
                    <a:avLst/>
                  </a:prstGeom>
                  <a:noFill/>
                  <a:ln w="11113">
                    <a:solidFill>
                      <a:srgbClr val="000000"/>
                    </a:solidFill>
                    <a:round/>
                    <a:headEnd/>
                    <a:tailEnd/>
                  </a:ln>
                </p:spPr>
                <p:txBody>
                  <a:bodyPr/>
                  <a:lstStyle/>
                  <a:p>
                    <a:endParaRPr lang="fr-FR"/>
                  </a:p>
                </p:txBody>
              </p:sp>
              <p:sp>
                <p:nvSpPr>
                  <p:cNvPr id="469" name="Freeform 21"/>
                  <p:cNvSpPr>
                    <a:spLocks/>
                  </p:cNvSpPr>
                  <p:nvPr/>
                </p:nvSpPr>
                <p:spPr bwMode="auto">
                  <a:xfrm>
                    <a:off x="3715" y="2552"/>
                    <a:ext cx="7" cy="7"/>
                  </a:xfrm>
                  <a:custGeom>
                    <a:avLst/>
                    <a:gdLst/>
                    <a:ahLst/>
                    <a:cxnLst>
                      <a:cxn ang="0">
                        <a:pos x="4" y="0"/>
                      </a:cxn>
                      <a:cxn ang="0">
                        <a:pos x="7" y="0"/>
                      </a:cxn>
                      <a:cxn ang="0">
                        <a:pos x="7" y="3"/>
                      </a:cxn>
                      <a:cxn ang="0">
                        <a:pos x="7" y="7"/>
                      </a:cxn>
                      <a:cxn ang="0">
                        <a:pos x="4" y="7"/>
                      </a:cxn>
                      <a:cxn ang="0">
                        <a:pos x="4" y="3"/>
                      </a:cxn>
                      <a:cxn ang="0">
                        <a:pos x="0" y="3"/>
                      </a:cxn>
                      <a:cxn ang="0">
                        <a:pos x="0" y="0"/>
                      </a:cxn>
                      <a:cxn ang="0">
                        <a:pos x="4" y="0"/>
                      </a:cxn>
                    </a:cxnLst>
                    <a:rect l="0" t="0" r="r" b="b"/>
                    <a:pathLst>
                      <a:path w="7" h="7">
                        <a:moveTo>
                          <a:pt x="4" y="0"/>
                        </a:moveTo>
                        <a:lnTo>
                          <a:pt x="7" y="0"/>
                        </a:lnTo>
                        <a:lnTo>
                          <a:pt x="7" y="3"/>
                        </a:lnTo>
                        <a:lnTo>
                          <a:pt x="7" y="7"/>
                        </a:lnTo>
                        <a:lnTo>
                          <a:pt x="4" y="7"/>
                        </a:lnTo>
                        <a:lnTo>
                          <a:pt x="4" y="3"/>
                        </a:lnTo>
                        <a:lnTo>
                          <a:pt x="0" y="3"/>
                        </a:lnTo>
                        <a:lnTo>
                          <a:pt x="0" y="0"/>
                        </a:lnTo>
                        <a:lnTo>
                          <a:pt x="4" y="0"/>
                        </a:lnTo>
                        <a:close/>
                      </a:path>
                    </a:pathLst>
                  </a:custGeom>
                  <a:solidFill>
                    <a:srgbClr val="000000"/>
                  </a:solidFill>
                  <a:ln w="9525">
                    <a:noFill/>
                    <a:round/>
                    <a:headEnd/>
                    <a:tailEnd/>
                  </a:ln>
                </p:spPr>
                <p:txBody>
                  <a:bodyPr/>
                  <a:lstStyle/>
                  <a:p>
                    <a:endParaRPr lang="fr-FR"/>
                  </a:p>
                </p:txBody>
              </p:sp>
              <p:sp>
                <p:nvSpPr>
                  <p:cNvPr id="470" name="Freeform 22"/>
                  <p:cNvSpPr>
                    <a:spLocks/>
                  </p:cNvSpPr>
                  <p:nvPr/>
                </p:nvSpPr>
                <p:spPr bwMode="auto">
                  <a:xfrm>
                    <a:off x="3715" y="2552"/>
                    <a:ext cx="7" cy="7"/>
                  </a:xfrm>
                  <a:custGeom>
                    <a:avLst/>
                    <a:gdLst/>
                    <a:ahLst/>
                    <a:cxnLst>
                      <a:cxn ang="0">
                        <a:pos x="4" y="0"/>
                      </a:cxn>
                      <a:cxn ang="0">
                        <a:pos x="7" y="0"/>
                      </a:cxn>
                      <a:cxn ang="0">
                        <a:pos x="7" y="3"/>
                      </a:cxn>
                      <a:cxn ang="0">
                        <a:pos x="7" y="7"/>
                      </a:cxn>
                      <a:cxn ang="0">
                        <a:pos x="4" y="7"/>
                      </a:cxn>
                      <a:cxn ang="0">
                        <a:pos x="4" y="3"/>
                      </a:cxn>
                      <a:cxn ang="0">
                        <a:pos x="0" y="3"/>
                      </a:cxn>
                      <a:cxn ang="0">
                        <a:pos x="0" y="0"/>
                      </a:cxn>
                      <a:cxn ang="0">
                        <a:pos x="4" y="0"/>
                      </a:cxn>
                    </a:cxnLst>
                    <a:rect l="0" t="0" r="r" b="b"/>
                    <a:pathLst>
                      <a:path w="7" h="7">
                        <a:moveTo>
                          <a:pt x="4" y="0"/>
                        </a:moveTo>
                        <a:lnTo>
                          <a:pt x="7" y="0"/>
                        </a:lnTo>
                        <a:lnTo>
                          <a:pt x="7" y="3"/>
                        </a:lnTo>
                        <a:lnTo>
                          <a:pt x="7" y="7"/>
                        </a:lnTo>
                        <a:lnTo>
                          <a:pt x="4" y="7"/>
                        </a:lnTo>
                        <a:lnTo>
                          <a:pt x="4" y="3"/>
                        </a:lnTo>
                        <a:lnTo>
                          <a:pt x="0" y="3"/>
                        </a:lnTo>
                        <a:lnTo>
                          <a:pt x="0" y="0"/>
                        </a:lnTo>
                        <a:lnTo>
                          <a:pt x="4" y="0"/>
                        </a:lnTo>
                      </a:path>
                    </a:pathLst>
                  </a:custGeom>
                  <a:noFill/>
                  <a:ln w="4763">
                    <a:solidFill>
                      <a:srgbClr val="000000"/>
                    </a:solidFill>
                    <a:prstDash val="solid"/>
                    <a:round/>
                    <a:headEnd/>
                    <a:tailEnd/>
                  </a:ln>
                </p:spPr>
                <p:txBody>
                  <a:bodyPr/>
                  <a:lstStyle/>
                  <a:p>
                    <a:endParaRPr lang="fr-FR"/>
                  </a:p>
                </p:txBody>
              </p:sp>
              <p:sp>
                <p:nvSpPr>
                  <p:cNvPr id="471" name="Line 23"/>
                  <p:cNvSpPr>
                    <a:spLocks noChangeShapeType="1"/>
                  </p:cNvSpPr>
                  <p:nvPr/>
                </p:nvSpPr>
                <p:spPr bwMode="auto">
                  <a:xfrm>
                    <a:off x="3719" y="2562"/>
                    <a:ext cx="3" cy="13"/>
                  </a:xfrm>
                  <a:prstGeom prst="line">
                    <a:avLst/>
                  </a:prstGeom>
                  <a:noFill/>
                  <a:ln w="11113">
                    <a:solidFill>
                      <a:srgbClr val="000000"/>
                    </a:solidFill>
                    <a:round/>
                    <a:headEnd/>
                    <a:tailEnd/>
                  </a:ln>
                </p:spPr>
                <p:txBody>
                  <a:bodyPr/>
                  <a:lstStyle/>
                  <a:p>
                    <a:endParaRPr lang="fr-FR"/>
                  </a:p>
                </p:txBody>
              </p:sp>
              <p:sp>
                <p:nvSpPr>
                  <p:cNvPr id="472" name="Line 24"/>
                  <p:cNvSpPr>
                    <a:spLocks noChangeShapeType="1"/>
                  </p:cNvSpPr>
                  <p:nvPr/>
                </p:nvSpPr>
                <p:spPr bwMode="auto">
                  <a:xfrm flipV="1">
                    <a:off x="3709" y="2575"/>
                    <a:ext cx="10" cy="7"/>
                  </a:xfrm>
                  <a:prstGeom prst="line">
                    <a:avLst/>
                  </a:prstGeom>
                  <a:noFill/>
                  <a:ln w="11113">
                    <a:solidFill>
                      <a:srgbClr val="000000"/>
                    </a:solidFill>
                    <a:round/>
                    <a:headEnd/>
                    <a:tailEnd/>
                  </a:ln>
                </p:spPr>
                <p:txBody>
                  <a:bodyPr/>
                  <a:lstStyle/>
                  <a:p>
                    <a:endParaRPr lang="fr-FR"/>
                  </a:p>
                </p:txBody>
              </p:sp>
              <p:sp>
                <p:nvSpPr>
                  <p:cNvPr id="473" name="Line 25"/>
                  <p:cNvSpPr>
                    <a:spLocks noChangeShapeType="1"/>
                  </p:cNvSpPr>
                  <p:nvPr/>
                </p:nvSpPr>
                <p:spPr bwMode="auto">
                  <a:xfrm>
                    <a:off x="3706" y="2585"/>
                    <a:ext cx="3" cy="13"/>
                  </a:xfrm>
                  <a:prstGeom prst="line">
                    <a:avLst/>
                  </a:prstGeom>
                  <a:noFill/>
                  <a:ln w="11113">
                    <a:solidFill>
                      <a:srgbClr val="000000"/>
                    </a:solidFill>
                    <a:round/>
                    <a:headEnd/>
                    <a:tailEnd/>
                  </a:ln>
                </p:spPr>
                <p:txBody>
                  <a:bodyPr/>
                  <a:lstStyle/>
                  <a:p>
                    <a:endParaRPr lang="fr-FR"/>
                  </a:p>
                </p:txBody>
              </p:sp>
              <p:sp>
                <p:nvSpPr>
                  <p:cNvPr id="474" name="Line 26"/>
                  <p:cNvSpPr>
                    <a:spLocks noChangeShapeType="1"/>
                  </p:cNvSpPr>
                  <p:nvPr/>
                </p:nvSpPr>
                <p:spPr bwMode="auto">
                  <a:xfrm flipV="1">
                    <a:off x="3696" y="2595"/>
                    <a:ext cx="10" cy="7"/>
                  </a:xfrm>
                  <a:prstGeom prst="line">
                    <a:avLst/>
                  </a:prstGeom>
                  <a:noFill/>
                  <a:ln w="11113">
                    <a:solidFill>
                      <a:srgbClr val="000000"/>
                    </a:solidFill>
                    <a:round/>
                    <a:headEnd/>
                    <a:tailEnd/>
                  </a:ln>
                </p:spPr>
                <p:txBody>
                  <a:bodyPr/>
                  <a:lstStyle/>
                  <a:p>
                    <a:endParaRPr lang="fr-FR"/>
                  </a:p>
                </p:txBody>
              </p:sp>
              <p:sp>
                <p:nvSpPr>
                  <p:cNvPr id="475" name="Line 27"/>
                  <p:cNvSpPr>
                    <a:spLocks noChangeShapeType="1"/>
                  </p:cNvSpPr>
                  <p:nvPr/>
                </p:nvSpPr>
                <p:spPr bwMode="auto">
                  <a:xfrm>
                    <a:off x="3692" y="2605"/>
                    <a:ext cx="4" cy="13"/>
                  </a:xfrm>
                  <a:prstGeom prst="line">
                    <a:avLst/>
                  </a:prstGeom>
                  <a:noFill/>
                  <a:ln w="11113">
                    <a:solidFill>
                      <a:srgbClr val="000000"/>
                    </a:solidFill>
                    <a:round/>
                    <a:headEnd/>
                    <a:tailEnd/>
                  </a:ln>
                </p:spPr>
                <p:txBody>
                  <a:bodyPr/>
                  <a:lstStyle/>
                  <a:p>
                    <a:endParaRPr lang="fr-FR"/>
                  </a:p>
                </p:txBody>
              </p:sp>
              <p:sp>
                <p:nvSpPr>
                  <p:cNvPr id="476" name="Line 28"/>
                  <p:cNvSpPr>
                    <a:spLocks noChangeShapeType="1"/>
                  </p:cNvSpPr>
                  <p:nvPr/>
                </p:nvSpPr>
                <p:spPr bwMode="auto">
                  <a:xfrm flipV="1">
                    <a:off x="3683" y="2618"/>
                    <a:ext cx="9" cy="7"/>
                  </a:xfrm>
                  <a:prstGeom prst="line">
                    <a:avLst/>
                  </a:prstGeom>
                  <a:noFill/>
                  <a:ln w="11113">
                    <a:solidFill>
                      <a:srgbClr val="000000"/>
                    </a:solidFill>
                    <a:round/>
                    <a:headEnd/>
                    <a:tailEnd/>
                  </a:ln>
                </p:spPr>
                <p:txBody>
                  <a:bodyPr/>
                  <a:lstStyle/>
                  <a:p>
                    <a:endParaRPr lang="fr-FR"/>
                  </a:p>
                </p:txBody>
              </p:sp>
              <p:sp>
                <p:nvSpPr>
                  <p:cNvPr id="477" name="Freeform 29"/>
                  <p:cNvSpPr>
                    <a:spLocks/>
                  </p:cNvSpPr>
                  <p:nvPr/>
                </p:nvSpPr>
                <p:spPr bwMode="auto">
                  <a:xfrm>
                    <a:off x="3738" y="2545"/>
                    <a:ext cx="7" cy="7"/>
                  </a:xfrm>
                  <a:custGeom>
                    <a:avLst/>
                    <a:gdLst/>
                    <a:ahLst/>
                    <a:cxnLst>
                      <a:cxn ang="0">
                        <a:pos x="0" y="7"/>
                      </a:cxn>
                      <a:cxn ang="0">
                        <a:pos x="0" y="4"/>
                      </a:cxn>
                      <a:cxn ang="0">
                        <a:pos x="0" y="0"/>
                      </a:cxn>
                      <a:cxn ang="0">
                        <a:pos x="4" y="0"/>
                      </a:cxn>
                      <a:cxn ang="0">
                        <a:pos x="7" y="0"/>
                      </a:cxn>
                      <a:cxn ang="0">
                        <a:pos x="7" y="4"/>
                      </a:cxn>
                      <a:cxn ang="0">
                        <a:pos x="7" y="7"/>
                      </a:cxn>
                      <a:cxn ang="0">
                        <a:pos x="4" y="7"/>
                      </a:cxn>
                      <a:cxn ang="0">
                        <a:pos x="0" y="7"/>
                      </a:cxn>
                    </a:cxnLst>
                    <a:rect l="0" t="0" r="r" b="b"/>
                    <a:pathLst>
                      <a:path w="7" h="7">
                        <a:moveTo>
                          <a:pt x="0" y="7"/>
                        </a:moveTo>
                        <a:lnTo>
                          <a:pt x="0" y="4"/>
                        </a:lnTo>
                        <a:lnTo>
                          <a:pt x="0" y="0"/>
                        </a:lnTo>
                        <a:lnTo>
                          <a:pt x="4" y="0"/>
                        </a:lnTo>
                        <a:lnTo>
                          <a:pt x="7" y="0"/>
                        </a:lnTo>
                        <a:lnTo>
                          <a:pt x="7" y="4"/>
                        </a:lnTo>
                        <a:lnTo>
                          <a:pt x="7" y="7"/>
                        </a:lnTo>
                        <a:lnTo>
                          <a:pt x="4" y="7"/>
                        </a:lnTo>
                        <a:lnTo>
                          <a:pt x="0" y="7"/>
                        </a:lnTo>
                        <a:close/>
                      </a:path>
                    </a:pathLst>
                  </a:custGeom>
                  <a:solidFill>
                    <a:srgbClr val="000000"/>
                  </a:solidFill>
                  <a:ln w="9525">
                    <a:noFill/>
                    <a:round/>
                    <a:headEnd/>
                    <a:tailEnd/>
                  </a:ln>
                </p:spPr>
                <p:txBody>
                  <a:bodyPr/>
                  <a:lstStyle/>
                  <a:p>
                    <a:endParaRPr lang="fr-FR"/>
                  </a:p>
                </p:txBody>
              </p:sp>
              <p:sp>
                <p:nvSpPr>
                  <p:cNvPr id="478" name="Freeform 30"/>
                  <p:cNvSpPr>
                    <a:spLocks/>
                  </p:cNvSpPr>
                  <p:nvPr/>
                </p:nvSpPr>
                <p:spPr bwMode="auto">
                  <a:xfrm>
                    <a:off x="3738" y="2545"/>
                    <a:ext cx="7" cy="7"/>
                  </a:xfrm>
                  <a:custGeom>
                    <a:avLst/>
                    <a:gdLst/>
                    <a:ahLst/>
                    <a:cxnLst>
                      <a:cxn ang="0">
                        <a:pos x="0" y="7"/>
                      </a:cxn>
                      <a:cxn ang="0">
                        <a:pos x="0" y="4"/>
                      </a:cxn>
                      <a:cxn ang="0">
                        <a:pos x="0" y="0"/>
                      </a:cxn>
                      <a:cxn ang="0">
                        <a:pos x="4" y="0"/>
                      </a:cxn>
                      <a:cxn ang="0">
                        <a:pos x="7" y="0"/>
                      </a:cxn>
                      <a:cxn ang="0">
                        <a:pos x="7" y="4"/>
                      </a:cxn>
                      <a:cxn ang="0">
                        <a:pos x="7" y="7"/>
                      </a:cxn>
                      <a:cxn ang="0">
                        <a:pos x="4" y="7"/>
                      </a:cxn>
                      <a:cxn ang="0">
                        <a:pos x="0" y="7"/>
                      </a:cxn>
                    </a:cxnLst>
                    <a:rect l="0" t="0" r="r" b="b"/>
                    <a:pathLst>
                      <a:path w="7" h="7">
                        <a:moveTo>
                          <a:pt x="0" y="7"/>
                        </a:moveTo>
                        <a:lnTo>
                          <a:pt x="0" y="4"/>
                        </a:lnTo>
                        <a:lnTo>
                          <a:pt x="0" y="0"/>
                        </a:lnTo>
                        <a:lnTo>
                          <a:pt x="4" y="0"/>
                        </a:lnTo>
                        <a:lnTo>
                          <a:pt x="7" y="0"/>
                        </a:lnTo>
                        <a:lnTo>
                          <a:pt x="7" y="4"/>
                        </a:lnTo>
                        <a:lnTo>
                          <a:pt x="7" y="7"/>
                        </a:lnTo>
                        <a:lnTo>
                          <a:pt x="4" y="7"/>
                        </a:lnTo>
                        <a:lnTo>
                          <a:pt x="0" y="7"/>
                        </a:lnTo>
                      </a:path>
                    </a:pathLst>
                  </a:custGeom>
                  <a:noFill/>
                  <a:ln w="4763">
                    <a:solidFill>
                      <a:srgbClr val="000000"/>
                    </a:solidFill>
                    <a:prstDash val="solid"/>
                    <a:round/>
                    <a:headEnd/>
                    <a:tailEnd/>
                  </a:ln>
                </p:spPr>
                <p:txBody>
                  <a:bodyPr/>
                  <a:lstStyle/>
                  <a:p>
                    <a:endParaRPr lang="fr-FR"/>
                  </a:p>
                </p:txBody>
              </p:sp>
              <p:sp>
                <p:nvSpPr>
                  <p:cNvPr id="479" name="Line 31"/>
                  <p:cNvSpPr>
                    <a:spLocks noChangeShapeType="1"/>
                  </p:cNvSpPr>
                  <p:nvPr/>
                </p:nvSpPr>
                <p:spPr bwMode="auto">
                  <a:xfrm>
                    <a:off x="3748" y="2555"/>
                    <a:ext cx="13" cy="1"/>
                  </a:xfrm>
                  <a:prstGeom prst="line">
                    <a:avLst/>
                  </a:prstGeom>
                  <a:noFill/>
                  <a:ln w="11113">
                    <a:solidFill>
                      <a:srgbClr val="000000"/>
                    </a:solidFill>
                    <a:round/>
                    <a:headEnd/>
                    <a:tailEnd/>
                  </a:ln>
                </p:spPr>
                <p:txBody>
                  <a:bodyPr/>
                  <a:lstStyle/>
                  <a:p>
                    <a:endParaRPr lang="fr-FR"/>
                  </a:p>
                </p:txBody>
              </p:sp>
              <p:sp>
                <p:nvSpPr>
                  <p:cNvPr id="480" name="Line 32"/>
                  <p:cNvSpPr>
                    <a:spLocks noChangeShapeType="1"/>
                  </p:cNvSpPr>
                  <p:nvPr/>
                </p:nvSpPr>
                <p:spPr bwMode="auto">
                  <a:xfrm>
                    <a:off x="3761" y="2555"/>
                    <a:ext cx="7" cy="10"/>
                  </a:xfrm>
                  <a:prstGeom prst="line">
                    <a:avLst/>
                  </a:prstGeom>
                  <a:noFill/>
                  <a:ln w="11113">
                    <a:solidFill>
                      <a:srgbClr val="000000"/>
                    </a:solidFill>
                    <a:round/>
                    <a:headEnd/>
                    <a:tailEnd/>
                  </a:ln>
                </p:spPr>
                <p:txBody>
                  <a:bodyPr/>
                  <a:lstStyle/>
                  <a:p>
                    <a:endParaRPr lang="fr-FR"/>
                  </a:p>
                </p:txBody>
              </p:sp>
              <p:sp>
                <p:nvSpPr>
                  <p:cNvPr id="481" name="Line 33"/>
                  <p:cNvSpPr>
                    <a:spLocks noChangeShapeType="1"/>
                  </p:cNvSpPr>
                  <p:nvPr/>
                </p:nvSpPr>
                <p:spPr bwMode="auto">
                  <a:xfrm flipV="1">
                    <a:off x="3771" y="2565"/>
                    <a:ext cx="13" cy="4"/>
                  </a:xfrm>
                  <a:prstGeom prst="line">
                    <a:avLst/>
                  </a:prstGeom>
                  <a:noFill/>
                  <a:ln w="11113">
                    <a:solidFill>
                      <a:srgbClr val="000000"/>
                    </a:solidFill>
                    <a:round/>
                    <a:headEnd/>
                    <a:tailEnd/>
                  </a:ln>
                </p:spPr>
                <p:txBody>
                  <a:bodyPr/>
                  <a:lstStyle/>
                  <a:p>
                    <a:endParaRPr lang="fr-FR"/>
                  </a:p>
                </p:txBody>
              </p:sp>
              <p:sp>
                <p:nvSpPr>
                  <p:cNvPr id="482" name="Line 34"/>
                  <p:cNvSpPr>
                    <a:spLocks noChangeShapeType="1"/>
                  </p:cNvSpPr>
                  <p:nvPr/>
                </p:nvSpPr>
                <p:spPr bwMode="auto">
                  <a:xfrm>
                    <a:off x="3784" y="2565"/>
                    <a:ext cx="3" cy="13"/>
                  </a:xfrm>
                  <a:prstGeom prst="line">
                    <a:avLst/>
                  </a:prstGeom>
                  <a:noFill/>
                  <a:ln w="11113">
                    <a:solidFill>
                      <a:srgbClr val="000000"/>
                    </a:solidFill>
                    <a:round/>
                    <a:headEnd/>
                    <a:tailEnd/>
                  </a:ln>
                </p:spPr>
                <p:txBody>
                  <a:bodyPr/>
                  <a:lstStyle/>
                  <a:p>
                    <a:endParaRPr lang="fr-FR"/>
                  </a:p>
                </p:txBody>
              </p:sp>
              <p:sp>
                <p:nvSpPr>
                  <p:cNvPr id="483" name="Line 35"/>
                  <p:cNvSpPr>
                    <a:spLocks noChangeShapeType="1"/>
                  </p:cNvSpPr>
                  <p:nvPr/>
                </p:nvSpPr>
                <p:spPr bwMode="auto">
                  <a:xfrm flipV="1">
                    <a:off x="3791" y="2578"/>
                    <a:ext cx="13" cy="4"/>
                  </a:xfrm>
                  <a:prstGeom prst="line">
                    <a:avLst/>
                  </a:prstGeom>
                  <a:noFill/>
                  <a:ln w="11113">
                    <a:solidFill>
                      <a:srgbClr val="000000"/>
                    </a:solidFill>
                    <a:round/>
                    <a:headEnd/>
                    <a:tailEnd/>
                  </a:ln>
                </p:spPr>
                <p:txBody>
                  <a:bodyPr/>
                  <a:lstStyle/>
                  <a:p>
                    <a:endParaRPr lang="fr-FR"/>
                  </a:p>
                </p:txBody>
              </p:sp>
              <p:sp>
                <p:nvSpPr>
                  <p:cNvPr id="484" name="Line 36"/>
                  <p:cNvSpPr>
                    <a:spLocks noChangeShapeType="1"/>
                  </p:cNvSpPr>
                  <p:nvPr/>
                </p:nvSpPr>
                <p:spPr bwMode="auto">
                  <a:xfrm>
                    <a:off x="3804" y="2578"/>
                    <a:ext cx="6" cy="14"/>
                  </a:xfrm>
                  <a:prstGeom prst="line">
                    <a:avLst/>
                  </a:prstGeom>
                  <a:noFill/>
                  <a:ln w="11113">
                    <a:solidFill>
                      <a:srgbClr val="000000"/>
                    </a:solidFill>
                    <a:round/>
                    <a:headEnd/>
                    <a:tailEnd/>
                  </a:ln>
                </p:spPr>
                <p:txBody>
                  <a:bodyPr/>
                  <a:lstStyle/>
                  <a:p>
                    <a:endParaRPr lang="fr-FR"/>
                  </a:p>
                </p:txBody>
              </p:sp>
              <p:sp>
                <p:nvSpPr>
                  <p:cNvPr id="485" name="Oval 37"/>
                  <p:cNvSpPr>
                    <a:spLocks noChangeArrowheads="1"/>
                  </p:cNvSpPr>
                  <p:nvPr/>
                </p:nvSpPr>
                <p:spPr bwMode="auto">
                  <a:xfrm>
                    <a:off x="3719" y="2526"/>
                    <a:ext cx="9" cy="10"/>
                  </a:xfrm>
                  <a:prstGeom prst="ellipse">
                    <a:avLst/>
                  </a:prstGeom>
                  <a:solidFill>
                    <a:srgbClr val="000000"/>
                  </a:solidFill>
                  <a:ln w="9525">
                    <a:noFill/>
                    <a:round/>
                    <a:headEnd/>
                    <a:tailEnd/>
                  </a:ln>
                </p:spPr>
                <p:txBody>
                  <a:bodyPr/>
                  <a:lstStyle/>
                  <a:p>
                    <a:endParaRPr lang="fr-FR"/>
                  </a:p>
                </p:txBody>
              </p:sp>
              <p:sp>
                <p:nvSpPr>
                  <p:cNvPr id="486" name="Oval 38"/>
                  <p:cNvSpPr>
                    <a:spLocks noChangeArrowheads="1"/>
                  </p:cNvSpPr>
                  <p:nvPr/>
                </p:nvSpPr>
                <p:spPr bwMode="auto">
                  <a:xfrm>
                    <a:off x="3719" y="2526"/>
                    <a:ext cx="9" cy="10"/>
                  </a:xfrm>
                  <a:prstGeom prst="ellipse">
                    <a:avLst/>
                  </a:prstGeom>
                  <a:noFill/>
                  <a:ln w="4763">
                    <a:solidFill>
                      <a:srgbClr val="000000"/>
                    </a:solidFill>
                    <a:round/>
                    <a:headEnd/>
                    <a:tailEnd/>
                  </a:ln>
                </p:spPr>
                <p:txBody>
                  <a:bodyPr/>
                  <a:lstStyle/>
                  <a:p>
                    <a:endParaRPr lang="fr-FR"/>
                  </a:p>
                </p:txBody>
              </p:sp>
              <p:sp>
                <p:nvSpPr>
                  <p:cNvPr id="487" name="Line 39"/>
                  <p:cNvSpPr>
                    <a:spLocks noChangeShapeType="1"/>
                  </p:cNvSpPr>
                  <p:nvPr/>
                </p:nvSpPr>
                <p:spPr bwMode="auto">
                  <a:xfrm>
                    <a:off x="3709" y="2519"/>
                    <a:ext cx="13" cy="7"/>
                  </a:xfrm>
                  <a:prstGeom prst="line">
                    <a:avLst/>
                  </a:prstGeom>
                  <a:noFill/>
                  <a:ln w="11113">
                    <a:solidFill>
                      <a:srgbClr val="000000"/>
                    </a:solidFill>
                    <a:round/>
                    <a:headEnd/>
                    <a:tailEnd/>
                  </a:ln>
                </p:spPr>
                <p:txBody>
                  <a:bodyPr/>
                  <a:lstStyle/>
                  <a:p>
                    <a:endParaRPr lang="fr-FR"/>
                  </a:p>
                </p:txBody>
              </p:sp>
              <p:sp>
                <p:nvSpPr>
                  <p:cNvPr id="488" name="Line 40"/>
                  <p:cNvSpPr>
                    <a:spLocks noChangeShapeType="1"/>
                  </p:cNvSpPr>
                  <p:nvPr/>
                </p:nvSpPr>
                <p:spPr bwMode="auto">
                  <a:xfrm flipV="1">
                    <a:off x="3712" y="2506"/>
                    <a:ext cx="1" cy="13"/>
                  </a:xfrm>
                  <a:prstGeom prst="line">
                    <a:avLst/>
                  </a:prstGeom>
                  <a:noFill/>
                  <a:ln w="11113">
                    <a:solidFill>
                      <a:srgbClr val="000000"/>
                    </a:solidFill>
                    <a:round/>
                    <a:headEnd/>
                    <a:tailEnd/>
                  </a:ln>
                </p:spPr>
                <p:txBody>
                  <a:bodyPr/>
                  <a:lstStyle/>
                  <a:p>
                    <a:endParaRPr lang="fr-FR"/>
                  </a:p>
                </p:txBody>
              </p:sp>
              <p:sp>
                <p:nvSpPr>
                  <p:cNvPr id="489" name="Line 41"/>
                  <p:cNvSpPr>
                    <a:spLocks noChangeShapeType="1"/>
                  </p:cNvSpPr>
                  <p:nvPr/>
                </p:nvSpPr>
                <p:spPr bwMode="auto">
                  <a:xfrm>
                    <a:off x="3699" y="2499"/>
                    <a:ext cx="10" cy="7"/>
                  </a:xfrm>
                  <a:prstGeom prst="line">
                    <a:avLst/>
                  </a:prstGeom>
                  <a:noFill/>
                  <a:ln w="11113">
                    <a:solidFill>
                      <a:srgbClr val="000000"/>
                    </a:solidFill>
                    <a:round/>
                    <a:headEnd/>
                    <a:tailEnd/>
                  </a:ln>
                </p:spPr>
                <p:txBody>
                  <a:bodyPr/>
                  <a:lstStyle/>
                  <a:p>
                    <a:endParaRPr lang="fr-FR"/>
                  </a:p>
                </p:txBody>
              </p:sp>
              <p:sp>
                <p:nvSpPr>
                  <p:cNvPr id="490" name="Line 42"/>
                  <p:cNvSpPr>
                    <a:spLocks noChangeShapeType="1"/>
                  </p:cNvSpPr>
                  <p:nvPr/>
                </p:nvSpPr>
                <p:spPr bwMode="auto">
                  <a:xfrm flipV="1">
                    <a:off x="3699" y="2486"/>
                    <a:ext cx="1" cy="13"/>
                  </a:xfrm>
                  <a:prstGeom prst="line">
                    <a:avLst/>
                  </a:prstGeom>
                  <a:noFill/>
                  <a:ln w="11113">
                    <a:solidFill>
                      <a:srgbClr val="000000"/>
                    </a:solidFill>
                    <a:round/>
                    <a:headEnd/>
                    <a:tailEnd/>
                  </a:ln>
                </p:spPr>
                <p:txBody>
                  <a:bodyPr/>
                  <a:lstStyle/>
                  <a:p>
                    <a:endParaRPr lang="fr-FR"/>
                  </a:p>
                </p:txBody>
              </p:sp>
              <p:sp>
                <p:nvSpPr>
                  <p:cNvPr id="491" name="Line 43"/>
                  <p:cNvSpPr>
                    <a:spLocks noChangeShapeType="1"/>
                  </p:cNvSpPr>
                  <p:nvPr/>
                </p:nvSpPr>
                <p:spPr bwMode="auto">
                  <a:xfrm>
                    <a:off x="3686" y="2476"/>
                    <a:ext cx="13" cy="7"/>
                  </a:xfrm>
                  <a:prstGeom prst="line">
                    <a:avLst/>
                  </a:prstGeom>
                  <a:noFill/>
                  <a:ln w="11113">
                    <a:solidFill>
                      <a:srgbClr val="000000"/>
                    </a:solidFill>
                    <a:round/>
                    <a:headEnd/>
                    <a:tailEnd/>
                  </a:ln>
                </p:spPr>
                <p:txBody>
                  <a:bodyPr/>
                  <a:lstStyle/>
                  <a:p>
                    <a:endParaRPr lang="fr-FR"/>
                  </a:p>
                </p:txBody>
              </p:sp>
              <p:sp>
                <p:nvSpPr>
                  <p:cNvPr id="492" name="Line 44"/>
                  <p:cNvSpPr>
                    <a:spLocks noChangeShapeType="1"/>
                  </p:cNvSpPr>
                  <p:nvPr/>
                </p:nvSpPr>
                <p:spPr bwMode="auto">
                  <a:xfrm flipV="1">
                    <a:off x="3689" y="2463"/>
                    <a:ext cx="1" cy="13"/>
                  </a:xfrm>
                  <a:prstGeom prst="line">
                    <a:avLst/>
                  </a:prstGeom>
                  <a:noFill/>
                  <a:ln w="11113">
                    <a:solidFill>
                      <a:srgbClr val="000000"/>
                    </a:solidFill>
                    <a:round/>
                    <a:headEnd/>
                    <a:tailEnd/>
                  </a:ln>
                </p:spPr>
                <p:txBody>
                  <a:bodyPr/>
                  <a:lstStyle/>
                  <a:p>
                    <a:endParaRPr lang="fr-FR"/>
                  </a:p>
                </p:txBody>
              </p:sp>
              <p:sp>
                <p:nvSpPr>
                  <p:cNvPr id="493" name="Freeform 45"/>
                  <p:cNvSpPr>
                    <a:spLocks/>
                  </p:cNvSpPr>
                  <p:nvPr/>
                </p:nvSpPr>
                <p:spPr bwMode="auto">
                  <a:xfrm>
                    <a:off x="3441" y="2038"/>
                    <a:ext cx="6" cy="6"/>
                  </a:xfrm>
                  <a:custGeom>
                    <a:avLst/>
                    <a:gdLst/>
                    <a:ahLst/>
                    <a:cxnLst>
                      <a:cxn ang="0">
                        <a:pos x="3" y="6"/>
                      </a:cxn>
                      <a:cxn ang="0">
                        <a:pos x="0" y="6"/>
                      </a:cxn>
                      <a:cxn ang="0">
                        <a:pos x="0" y="3"/>
                      </a:cxn>
                      <a:cxn ang="0">
                        <a:pos x="0" y="0"/>
                      </a:cxn>
                      <a:cxn ang="0">
                        <a:pos x="3" y="0"/>
                      </a:cxn>
                      <a:cxn ang="0">
                        <a:pos x="6" y="0"/>
                      </a:cxn>
                      <a:cxn ang="0">
                        <a:pos x="6" y="3"/>
                      </a:cxn>
                      <a:cxn ang="0">
                        <a:pos x="6" y="6"/>
                      </a:cxn>
                      <a:cxn ang="0">
                        <a:pos x="3" y="6"/>
                      </a:cxn>
                    </a:cxnLst>
                    <a:rect l="0" t="0" r="r" b="b"/>
                    <a:pathLst>
                      <a:path w="6" h="6">
                        <a:moveTo>
                          <a:pt x="3" y="6"/>
                        </a:moveTo>
                        <a:lnTo>
                          <a:pt x="0" y="6"/>
                        </a:lnTo>
                        <a:lnTo>
                          <a:pt x="0" y="3"/>
                        </a:lnTo>
                        <a:lnTo>
                          <a:pt x="0" y="0"/>
                        </a:lnTo>
                        <a:lnTo>
                          <a:pt x="3" y="0"/>
                        </a:lnTo>
                        <a:lnTo>
                          <a:pt x="6" y="0"/>
                        </a:lnTo>
                        <a:lnTo>
                          <a:pt x="6" y="3"/>
                        </a:lnTo>
                        <a:lnTo>
                          <a:pt x="6" y="6"/>
                        </a:lnTo>
                        <a:lnTo>
                          <a:pt x="3" y="6"/>
                        </a:lnTo>
                        <a:close/>
                      </a:path>
                    </a:pathLst>
                  </a:custGeom>
                  <a:solidFill>
                    <a:srgbClr val="000000"/>
                  </a:solidFill>
                  <a:ln w="9525">
                    <a:noFill/>
                    <a:round/>
                    <a:headEnd/>
                    <a:tailEnd/>
                  </a:ln>
                </p:spPr>
                <p:txBody>
                  <a:bodyPr/>
                  <a:lstStyle/>
                  <a:p>
                    <a:endParaRPr lang="fr-FR"/>
                  </a:p>
                </p:txBody>
              </p:sp>
              <p:sp>
                <p:nvSpPr>
                  <p:cNvPr id="494" name="Freeform 46"/>
                  <p:cNvSpPr>
                    <a:spLocks/>
                  </p:cNvSpPr>
                  <p:nvPr/>
                </p:nvSpPr>
                <p:spPr bwMode="auto">
                  <a:xfrm>
                    <a:off x="3441" y="2038"/>
                    <a:ext cx="6" cy="6"/>
                  </a:xfrm>
                  <a:custGeom>
                    <a:avLst/>
                    <a:gdLst/>
                    <a:ahLst/>
                    <a:cxnLst>
                      <a:cxn ang="0">
                        <a:pos x="3" y="6"/>
                      </a:cxn>
                      <a:cxn ang="0">
                        <a:pos x="0" y="6"/>
                      </a:cxn>
                      <a:cxn ang="0">
                        <a:pos x="0" y="3"/>
                      </a:cxn>
                      <a:cxn ang="0">
                        <a:pos x="0" y="0"/>
                      </a:cxn>
                      <a:cxn ang="0">
                        <a:pos x="3" y="0"/>
                      </a:cxn>
                      <a:cxn ang="0">
                        <a:pos x="6" y="0"/>
                      </a:cxn>
                      <a:cxn ang="0">
                        <a:pos x="6" y="3"/>
                      </a:cxn>
                      <a:cxn ang="0">
                        <a:pos x="6" y="6"/>
                      </a:cxn>
                      <a:cxn ang="0">
                        <a:pos x="3" y="6"/>
                      </a:cxn>
                    </a:cxnLst>
                    <a:rect l="0" t="0" r="r" b="b"/>
                    <a:pathLst>
                      <a:path w="6" h="6">
                        <a:moveTo>
                          <a:pt x="3" y="6"/>
                        </a:moveTo>
                        <a:lnTo>
                          <a:pt x="0" y="6"/>
                        </a:lnTo>
                        <a:lnTo>
                          <a:pt x="0" y="3"/>
                        </a:lnTo>
                        <a:lnTo>
                          <a:pt x="0" y="0"/>
                        </a:lnTo>
                        <a:lnTo>
                          <a:pt x="3" y="0"/>
                        </a:lnTo>
                        <a:lnTo>
                          <a:pt x="6" y="0"/>
                        </a:lnTo>
                        <a:lnTo>
                          <a:pt x="6" y="3"/>
                        </a:lnTo>
                        <a:lnTo>
                          <a:pt x="6" y="6"/>
                        </a:lnTo>
                        <a:lnTo>
                          <a:pt x="3" y="6"/>
                        </a:lnTo>
                      </a:path>
                    </a:pathLst>
                  </a:custGeom>
                  <a:noFill/>
                  <a:ln w="4763">
                    <a:solidFill>
                      <a:srgbClr val="000000"/>
                    </a:solidFill>
                    <a:prstDash val="solid"/>
                    <a:round/>
                    <a:headEnd/>
                    <a:tailEnd/>
                  </a:ln>
                </p:spPr>
                <p:txBody>
                  <a:bodyPr/>
                  <a:lstStyle/>
                  <a:p>
                    <a:endParaRPr lang="fr-FR"/>
                  </a:p>
                </p:txBody>
              </p:sp>
              <p:sp>
                <p:nvSpPr>
                  <p:cNvPr id="495" name="Line 47"/>
                  <p:cNvSpPr>
                    <a:spLocks noChangeShapeType="1"/>
                  </p:cNvSpPr>
                  <p:nvPr/>
                </p:nvSpPr>
                <p:spPr bwMode="auto">
                  <a:xfrm flipV="1">
                    <a:off x="3454" y="2038"/>
                    <a:ext cx="9" cy="6"/>
                  </a:xfrm>
                  <a:prstGeom prst="line">
                    <a:avLst/>
                  </a:prstGeom>
                  <a:noFill/>
                  <a:ln w="11113">
                    <a:solidFill>
                      <a:srgbClr val="000000"/>
                    </a:solidFill>
                    <a:round/>
                    <a:headEnd/>
                    <a:tailEnd/>
                  </a:ln>
                </p:spPr>
                <p:txBody>
                  <a:bodyPr/>
                  <a:lstStyle/>
                  <a:p>
                    <a:endParaRPr lang="fr-FR"/>
                  </a:p>
                </p:txBody>
              </p:sp>
              <p:sp>
                <p:nvSpPr>
                  <p:cNvPr id="496" name="Line 48"/>
                  <p:cNvSpPr>
                    <a:spLocks noChangeShapeType="1"/>
                  </p:cNvSpPr>
                  <p:nvPr/>
                </p:nvSpPr>
                <p:spPr bwMode="auto">
                  <a:xfrm>
                    <a:off x="3463" y="2038"/>
                    <a:ext cx="10" cy="6"/>
                  </a:xfrm>
                  <a:prstGeom prst="line">
                    <a:avLst/>
                  </a:prstGeom>
                  <a:noFill/>
                  <a:ln w="11113">
                    <a:solidFill>
                      <a:srgbClr val="000000"/>
                    </a:solidFill>
                    <a:round/>
                    <a:headEnd/>
                    <a:tailEnd/>
                  </a:ln>
                </p:spPr>
                <p:txBody>
                  <a:bodyPr/>
                  <a:lstStyle/>
                  <a:p>
                    <a:endParaRPr lang="fr-FR"/>
                  </a:p>
                </p:txBody>
              </p:sp>
              <p:sp>
                <p:nvSpPr>
                  <p:cNvPr id="497" name="Line 49"/>
                  <p:cNvSpPr>
                    <a:spLocks noChangeShapeType="1"/>
                  </p:cNvSpPr>
                  <p:nvPr/>
                </p:nvSpPr>
                <p:spPr bwMode="auto">
                  <a:xfrm flipV="1">
                    <a:off x="3477" y="2038"/>
                    <a:ext cx="13" cy="6"/>
                  </a:xfrm>
                  <a:prstGeom prst="line">
                    <a:avLst/>
                  </a:prstGeom>
                  <a:noFill/>
                  <a:ln w="11113">
                    <a:solidFill>
                      <a:srgbClr val="000000"/>
                    </a:solidFill>
                    <a:round/>
                    <a:headEnd/>
                    <a:tailEnd/>
                  </a:ln>
                </p:spPr>
                <p:txBody>
                  <a:bodyPr/>
                  <a:lstStyle/>
                  <a:p>
                    <a:endParaRPr lang="fr-FR"/>
                  </a:p>
                </p:txBody>
              </p:sp>
              <p:sp>
                <p:nvSpPr>
                  <p:cNvPr id="498" name="Line 50"/>
                  <p:cNvSpPr>
                    <a:spLocks noChangeShapeType="1"/>
                  </p:cNvSpPr>
                  <p:nvPr/>
                </p:nvSpPr>
                <p:spPr bwMode="auto">
                  <a:xfrm>
                    <a:off x="3490" y="2038"/>
                    <a:ext cx="9" cy="6"/>
                  </a:xfrm>
                  <a:prstGeom prst="line">
                    <a:avLst/>
                  </a:prstGeom>
                  <a:noFill/>
                  <a:ln w="11113">
                    <a:solidFill>
                      <a:srgbClr val="000000"/>
                    </a:solidFill>
                    <a:round/>
                    <a:headEnd/>
                    <a:tailEnd/>
                  </a:ln>
                </p:spPr>
                <p:txBody>
                  <a:bodyPr/>
                  <a:lstStyle/>
                  <a:p>
                    <a:endParaRPr lang="fr-FR"/>
                  </a:p>
                </p:txBody>
              </p:sp>
              <p:sp>
                <p:nvSpPr>
                  <p:cNvPr id="499" name="Line 51"/>
                  <p:cNvSpPr>
                    <a:spLocks noChangeShapeType="1"/>
                  </p:cNvSpPr>
                  <p:nvPr/>
                </p:nvSpPr>
                <p:spPr bwMode="auto">
                  <a:xfrm flipV="1">
                    <a:off x="3503" y="2041"/>
                    <a:ext cx="10" cy="3"/>
                  </a:xfrm>
                  <a:prstGeom prst="line">
                    <a:avLst/>
                  </a:prstGeom>
                  <a:noFill/>
                  <a:ln w="11113">
                    <a:solidFill>
                      <a:srgbClr val="000000"/>
                    </a:solidFill>
                    <a:round/>
                    <a:headEnd/>
                    <a:tailEnd/>
                  </a:ln>
                </p:spPr>
                <p:txBody>
                  <a:bodyPr/>
                  <a:lstStyle/>
                  <a:p>
                    <a:endParaRPr lang="fr-FR"/>
                  </a:p>
                </p:txBody>
              </p:sp>
              <p:sp>
                <p:nvSpPr>
                  <p:cNvPr id="500" name="Line 52"/>
                  <p:cNvSpPr>
                    <a:spLocks noChangeShapeType="1"/>
                  </p:cNvSpPr>
                  <p:nvPr/>
                </p:nvSpPr>
                <p:spPr bwMode="auto">
                  <a:xfrm>
                    <a:off x="3513" y="2041"/>
                    <a:ext cx="13" cy="7"/>
                  </a:xfrm>
                  <a:prstGeom prst="line">
                    <a:avLst/>
                  </a:prstGeom>
                  <a:noFill/>
                  <a:ln w="11113">
                    <a:solidFill>
                      <a:srgbClr val="000000"/>
                    </a:solidFill>
                    <a:round/>
                    <a:headEnd/>
                    <a:tailEnd/>
                  </a:ln>
                </p:spPr>
                <p:txBody>
                  <a:bodyPr/>
                  <a:lstStyle/>
                  <a:p>
                    <a:endParaRPr lang="fr-FR"/>
                  </a:p>
                </p:txBody>
              </p:sp>
              <p:sp>
                <p:nvSpPr>
                  <p:cNvPr id="501" name="Freeform 53"/>
                  <p:cNvSpPr>
                    <a:spLocks/>
                  </p:cNvSpPr>
                  <p:nvPr/>
                </p:nvSpPr>
                <p:spPr bwMode="auto">
                  <a:xfrm>
                    <a:off x="3424" y="2051"/>
                    <a:ext cx="10" cy="6"/>
                  </a:xfrm>
                  <a:custGeom>
                    <a:avLst/>
                    <a:gdLst/>
                    <a:ahLst/>
                    <a:cxnLst>
                      <a:cxn ang="0">
                        <a:pos x="0" y="3"/>
                      </a:cxn>
                      <a:cxn ang="0">
                        <a:pos x="0" y="0"/>
                      </a:cxn>
                      <a:cxn ang="0">
                        <a:pos x="3" y="0"/>
                      </a:cxn>
                      <a:cxn ang="0">
                        <a:pos x="7" y="0"/>
                      </a:cxn>
                      <a:cxn ang="0">
                        <a:pos x="10" y="3"/>
                      </a:cxn>
                      <a:cxn ang="0">
                        <a:pos x="7" y="3"/>
                      </a:cxn>
                      <a:cxn ang="0">
                        <a:pos x="7" y="6"/>
                      </a:cxn>
                      <a:cxn ang="0">
                        <a:pos x="3" y="6"/>
                      </a:cxn>
                      <a:cxn ang="0">
                        <a:pos x="0" y="3"/>
                      </a:cxn>
                    </a:cxnLst>
                    <a:rect l="0" t="0" r="r" b="b"/>
                    <a:pathLst>
                      <a:path w="10" h="6">
                        <a:moveTo>
                          <a:pt x="0" y="3"/>
                        </a:moveTo>
                        <a:lnTo>
                          <a:pt x="0" y="0"/>
                        </a:lnTo>
                        <a:lnTo>
                          <a:pt x="3" y="0"/>
                        </a:lnTo>
                        <a:lnTo>
                          <a:pt x="7" y="0"/>
                        </a:lnTo>
                        <a:lnTo>
                          <a:pt x="10" y="3"/>
                        </a:lnTo>
                        <a:lnTo>
                          <a:pt x="7" y="3"/>
                        </a:lnTo>
                        <a:lnTo>
                          <a:pt x="7" y="6"/>
                        </a:lnTo>
                        <a:lnTo>
                          <a:pt x="3" y="6"/>
                        </a:lnTo>
                        <a:lnTo>
                          <a:pt x="0" y="3"/>
                        </a:lnTo>
                        <a:close/>
                      </a:path>
                    </a:pathLst>
                  </a:custGeom>
                  <a:solidFill>
                    <a:srgbClr val="000000"/>
                  </a:solidFill>
                  <a:ln w="9525">
                    <a:noFill/>
                    <a:round/>
                    <a:headEnd/>
                    <a:tailEnd/>
                  </a:ln>
                </p:spPr>
                <p:txBody>
                  <a:bodyPr/>
                  <a:lstStyle/>
                  <a:p>
                    <a:endParaRPr lang="fr-FR"/>
                  </a:p>
                </p:txBody>
              </p:sp>
              <p:sp>
                <p:nvSpPr>
                  <p:cNvPr id="502" name="Freeform 54"/>
                  <p:cNvSpPr>
                    <a:spLocks/>
                  </p:cNvSpPr>
                  <p:nvPr/>
                </p:nvSpPr>
                <p:spPr bwMode="auto">
                  <a:xfrm>
                    <a:off x="3424" y="2051"/>
                    <a:ext cx="10" cy="6"/>
                  </a:xfrm>
                  <a:custGeom>
                    <a:avLst/>
                    <a:gdLst/>
                    <a:ahLst/>
                    <a:cxnLst>
                      <a:cxn ang="0">
                        <a:pos x="0" y="3"/>
                      </a:cxn>
                      <a:cxn ang="0">
                        <a:pos x="0" y="0"/>
                      </a:cxn>
                      <a:cxn ang="0">
                        <a:pos x="3" y="0"/>
                      </a:cxn>
                      <a:cxn ang="0">
                        <a:pos x="7" y="0"/>
                      </a:cxn>
                      <a:cxn ang="0">
                        <a:pos x="10" y="3"/>
                      </a:cxn>
                      <a:cxn ang="0">
                        <a:pos x="7" y="3"/>
                      </a:cxn>
                      <a:cxn ang="0">
                        <a:pos x="7" y="6"/>
                      </a:cxn>
                      <a:cxn ang="0">
                        <a:pos x="3" y="6"/>
                      </a:cxn>
                      <a:cxn ang="0">
                        <a:pos x="0" y="3"/>
                      </a:cxn>
                    </a:cxnLst>
                    <a:rect l="0" t="0" r="r" b="b"/>
                    <a:pathLst>
                      <a:path w="10" h="6">
                        <a:moveTo>
                          <a:pt x="0" y="3"/>
                        </a:moveTo>
                        <a:lnTo>
                          <a:pt x="0" y="0"/>
                        </a:lnTo>
                        <a:lnTo>
                          <a:pt x="3" y="0"/>
                        </a:lnTo>
                        <a:lnTo>
                          <a:pt x="7" y="0"/>
                        </a:lnTo>
                        <a:lnTo>
                          <a:pt x="10" y="3"/>
                        </a:lnTo>
                        <a:lnTo>
                          <a:pt x="7" y="3"/>
                        </a:lnTo>
                        <a:lnTo>
                          <a:pt x="7" y="6"/>
                        </a:lnTo>
                        <a:lnTo>
                          <a:pt x="3" y="6"/>
                        </a:lnTo>
                        <a:lnTo>
                          <a:pt x="0" y="3"/>
                        </a:lnTo>
                      </a:path>
                    </a:pathLst>
                  </a:custGeom>
                  <a:noFill/>
                  <a:ln w="4763">
                    <a:solidFill>
                      <a:srgbClr val="000000"/>
                    </a:solidFill>
                    <a:prstDash val="solid"/>
                    <a:round/>
                    <a:headEnd/>
                    <a:tailEnd/>
                  </a:ln>
                </p:spPr>
                <p:txBody>
                  <a:bodyPr/>
                  <a:lstStyle/>
                  <a:p>
                    <a:endParaRPr lang="fr-FR"/>
                  </a:p>
                </p:txBody>
              </p:sp>
              <p:sp>
                <p:nvSpPr>
                  <p:cNvPr id="503" name="Line 55"/>
                  <p:cNvSpPr>
                    <a:spLocks noChangeShapeType="1"/>
                  </p:cNvSpPr>
                  <p:nvPr/>
                </p:nvSpPr>
                <p:spPr bwMode="auto">
                  <a:xfrm>
                    <a:off x="3434" y="2064"/>
                    <a:ext cx="3" cy="10"/>
                  </a:xfrm>
                  <a:prstGeom prst="line">
                    <a:avLst/>
                  </a:prstGeom>
                  <a:noFill/>
                  <a:ln w="11113">
                    <a:solidFill>
                      <a:srgbClr val="000000"/>
                    </a:solidFill>
                    <a:round/>
                    <a:headEnd/>
                    <a:tailEnd/>
                  </a:ln>
                </p:spPr>
                <p:txBody>
                  <a:bodyPr/>
                  <a:lstStyle/>
                  <a:p>
                    <a:endParaRPr lang="fr-FR"/>
                  </a:p>
                </p:txBody>
              </p:sp>
              <p:sp>
                <p:nvSpPr>
                  <p:cNvPr id="504" name="Line 56"/>
                  <p:cNvSpPr>
                    <a:spLocks noChangeShapeType="1"/>
                  </p:cNvSpPr>
                  <p:nvPr/>
                </p:nvSpPr>
                <p:spPr bwMode="auto">
                  <a:xfrm flipV="1">
                    <a:off x="3431" y="2074"/>
                    <a:ext cx="6" cy="10"/>
                  </a:xfrm>
                  <a:prstGeom prst="line">
                    <a:avLst/>
                  </a:prstGeom>
                  <a:noFill/>
                  <a:ln w="11113">
                    <a:solidFill>
                      <a:srgbClr val="000000"/>
                    </a:solidFill>
                    <a:round/>
                    <a:headEnd/>
                    <a:tailEnd/>
                  </a:ln>
                </p:spPr>
                <p:txBody>
                  <a:bodyPr/>
                  <a:lstStyle/>
                  <a:p>
                    <a:endParaRPr lang="fr-FR"/>
                  </a:p>
                </p:txBody>
              </p:sp>
              <p:sp>
                <p:nvSpPr>
                  <p:cNvPr id="505" name="Line 57"/>
                  <p:cNvSpPr>
                    <a:spLocks noChangeShapeType="1"/>
                  </p:cNvSpPr>
                  <p:nvPr/>
                </p:nvSpPr>
                <p:spPr bwMode="auto">
                  <a:xfrm>
                    <a:off x="3431" y="2087"/>
                    <a:ext cx="6" cy="13"/>
                  </a:xfrm>
                  <a:prstGeom prst="line">
                    <a:avLst/>
                  </a:prstGeom>
                  <a:noFill/>
                  <a:ln w="11113">
                    <a:solidFill>
                      <a:srgbClr val="000000"/>
                    </a:solidFill>
                    <a:round/>
                    <a:headEnd/>
                    <a:tailEnd/>
                  </a:ln>
                </p:spPr>
                <p:txBody>
                  <a:bodyPr/>
                  <a:lstStyle/>
                  <a:p>
                    <a:endParaRPr lang="fr-FR"/>
                  </a:p>
                </p:txBody>
              </p:sp>
              <p:sp>
                <p:nvSpPr>
                  <p:cNvPr id="506" name="Line 58"/>
                  <p:cNvSpPr>
                    <a:spLocks noChangeShapeType="1"/>
                  </p:cNvSpPr>
                  <p:nvPr/>
                </p:nvSpPr>
                <p:spPr bwMode="auto">
                  <a:xfrm flipV="1">
                    <a:off x="3431" y="2100"/>
                    <a:ext cx="6" cy="10"/>
                  </a:xfrm>
                  <a:prstGeom prst="line">
                    <a:avLst/>
                  </a:prstGeom>
                  <a:noFill/>
                  <a:ln w="11113">
                    <a:solidFill>
                      <a:srgbClr val="000000"/>
                    </a:solidFill>
                    <a:round/>
                    <a:headEnd/>
                    <a:tailEnd/>
                  </a:ln>
                </p:spPr>
                <p:txBody>
                  <a:bodyPr/>
                  <a:lstStyle/>
                  <a:p>
                    <a:endParaRPr lang="fr-FR"/>
                  </a:p>
                </p:txBody>
              </p:sp>
              <p:sp>
                <p:nvSpPr>
                  <p:cNvPr id="507" name="Line 59"/>
                  <p:cNvSpPr>
                    <a:spLocks noChangeShapeType="1"/>
                  </p:cNvSpPr>
                  <p:nvPr/>
                </p:nvSpPr>
                <p:spPr bwMode="auto">
                  <a:xfrm>
                    <a:off x="3431" y="2113"/>
                    <a:ext cx="3" cy="10"/>
                  </a:xfrm>
                  <a:prstGeom prst="line">
                    <a:avLst/>
                  </a:prstGeom>
                  <a:noFill/>
                  <a:ln w="11113">
                    <a:solidFill>
                      <a:srgbClr val="000000"/>
                    </a:solidFill>
                    <a:round/>
                    <a:headEnd/>
                    <a:tailEnd/>
                  </a:ln>
                </p:spPr>
                <p:txBody>
                  <a:bodyPr/>
                  <a:lstStyle/>
                  <a:p>
                    <a:endParaRPr lang="fr-FR"/>
                  </a:p>
                </p:txBody>
              </p:sp>
              <p:sp>
                <p:nvSpPr>
                  <p:cNvPr id="508" name="Line 60"/>
                  <p:cNvSpPr>
                    <a:spLocks noChangeShapeType="1"/>
                  </p:cNvSpPr>
                  <p:nvPr/>
                </p:nvSpPr>
                <p:spPr bwMode="auto">
                  <a:xfrm flipV="1">
                    <a:off x="3427" y="2123"/>
                    <a:ext cx="7" cy="14"/>
                  </a:xfrm>
                  <a:prstGeom prst="line">
                    <a:avLst/>
                  </a:prstGeom>
                  <a:noFill/>
                  <a:ln w="11113">
                    <a:solidFill>
                      <a:srgbClr val="000000"/>
                    </a:solidFill>
                    <a:round/>
                    <a:headEnd/>
                    <a:tailEnd/>
                  </a:ln>
                </p:spPr>
                <p:txBody>
                  <a:bodyPr/>
                  <a:lstStyle/>
                  <a:p>
                    <a:endParaRPr lang="fr-FR"/>
                  </a:p>
                </p:txBody>
              </p:sp>
              <p:sp>
                <p:nvSpPr>
                  <p:cNvPr id="509" name="Freeform 61"/>
                  <p:cNvSpPr>
                    <a:spLocks/>
                  </p:cNvSpPr>
                  <p:nvPr/>
                </p:nvSpPr>
                <p:spPr bwMode="auto">
                  <a:xfrm>
                    <a:off x="3411" y="2028"/>
                    <a:ext cx="7" cy="6"/>
                  </a:xfrm>
                  <a:custGeom>
                    <a:avLst/>
                    <a:gdLst/>
                    <a:ahLst/>
                    <a:cxnLst>
                      <a:cxn ang="0">
                        <a:pos x="7" y="0"/>
                      </a:cxn>
                      <a:cxn ang="0">
                        <a:pos x="7" y="3"/>
                      </a:cxn>
                      <a:cxn ang="0">
                        <a:pos x="7" y="6"/>
                      </a:cxn>
                      <a:cxn ang="0">
                        <a:pos x="3" y="6"/>
                      </a:cxn>
                      <a:cxn ang="0">
                        <a:pos x="0" y="6"/>
                      </a:cxn>
                      <a:cxn ang="0">
                        <a:pos x="0" y="3"/>
                      </a:cxn>
                      <a:cxn ang="0">
                        <a:pos x="3" y="3"/>
                      </a:cxn>
                      <a:cxn ang="0">
                        <a:pos x="3" y="0"/>
                      </a:cxn>
                      <a:cxn ang="0">
                        <a:pos x="7" y="0"/>
                      </a:cxn>
                    </a:cxnLst>
                    <a:rect l="0" t="0" r="r" b="b"/>
                    <a:pathLst>
                      <a:path w="7" h="6">
                        <a:moveTo>
                          <a:pt x="7" y="0"/>
                        </a:moveTo>
                        <a:lnTo>
                          <a:pt x="7" y="3"/>
                        </a:lnTo>
                        <a:lnTo>
                          <a:pt x="7" y="6"/>
                        </a:lnTo>
                        <a:lnTo>
                          <a:pt x="3" y="6"/>
                        </a:lnTo>
                        <a:lnTo>
                          <a:pt x="0" y="6"/>
                        </a:lnTo>
                        <a:lnTo>
                          <a:pt x="0" y="3"/>
                        </a:lnTo>
                        <a:lnTo>
                          <a:pt x="3" y="3"/>
                        </a:lnTo>
                        <a:lnTo>
                          <a:pt x="3" y="0"/>
                        </a:lnTo>
                        <a:lnTo>
                          <a:pt x="7" y="0"/>
                        </a:lnTo>
                        <a:close/>
                      </a:path>
                    </a:pathLst>
                  </a:custGeom>
                  <a:solidFill>
                    <a:srgbClr val="000000"/>
                  </a:solidFill>
                  <a:ln w="9525">
                    <a:noFill/>
                    <a:round/>
                    <a:headEnd/>
                    <a:tailEnd/>
                  </a:ln>
                </p:spPr>
                <p:txBody>
                  <a:bodyPr/>
                  <a:lstStyle/>
                  <a:p>
                    <a:endParaRPr lang="fr-FR"/>
                  </a:p>
                </p:txBody>
              </p:sp>
              <p:sp>
                <p:nvSpPr>
                  <p:cNvPr id="510" name="Freeform 62"/>
                  <p:cNvSpPr>
                    <a:spLocks/>
                  </p:cNvSpPr>
                  <p:nvPr/>
                </p:nvSpPr>
                <p:spPr bwMode="auto">
                  <a:xfrm>
                    <a:off x="3411" y="2028"/>
                    <a:ext cx="7" cy="6"/>
                  </a:xfrm>
                  <a:custGeom>
                    <a:avLst/>
                    <a:gdLst/>
                    <a:ahLst/>
                    <a:cxnLst>
                      <a:cxn ang="0">
                        <a:pos x="7" y="0"/>
                      </a:cxn>
                      <a:cxn ang="0">
                        <a:pos x="7" y="3"/>
                      </a:cxn>
                      <a:cxn ang="0">
                        <a:pos x="7" y="6"/>
                      </a:cxn>
                      <a:cxn ang="0">
                        <a:pos x="3" y="6"/>
                      </a:cxn>
                      <a:cxn ang="0">
                        <a:pos x="0" y="6"/>
                      </a:cxn>
                      <a:cxn ang="0">
                        <a:pos x="0" y="3"/>
                      </a:cxn>
                      <a:cxn ang="0">
                        <a:pos x="3" y="3"/>
                      </a:cxn>
                      <a:cxn ang="0">
                        <a:pos x="3" y="0"/>
                      </a:cxn>
                      <a:cxn ang="0">
                        <a:pos x="7" y="0"/>
                      </a:cxn>
                    </a:cxnLst>
                    <a:rect l="0" t="0" r="r" b="b"/>
                    <a:pathLst>
                      <a:path w="7" h="6">
                        <a:moveTo>
                          <a:pt x="7" y="0"/>
                        </a:moveTo>
                        <a:lnTo>
                          <a:pt x="7" y="3"/>
                        </a:lnTo>
                        <a:lnTo>
                          <a:pt x="7" y="6"/>
                        </a:lnTo>
                        <a:lnTo>
                          <a:pt x="3" y="6"/>
                        </a:lnTo>
                        <a:lnTo>
                          <a:pt x="0" y="6"/>
                        </a:lnTo>
                        <a:lnTo>
                          <a:pt x="0" y="3"/>
                        </a:lnTo>
                        <a:lnTo>
                          <a:pt x="3" y="3"/>
                        </a:lnTo>
                        <a:lnTo>
                          <a:pt x="3" y="0"/>
                        </a:lnTo>
                        <a:lnTo>
                          <a:pt x="7" y="0"/>
                        </a:lnTo>
                      </a:path>
                    </a:pathLst>
                  </a:custGeom>
                  <a:noFill/>
                  <a:ln w="4763">
                    <a:solidFill>
                      <a:srgbClr val="000000"/>
                    </a:solidFill>
                    <a:prstDash val="solid"/>
                    <a:round/>
                    <a:headEnd/>
                    <a:tailEnd/>
                  </a:ln>
                </p:spPr>
                <p:txBody>
                  <a:bodyPr/>
                  <a:lstStyle/>
                  <a:p>
                    <a:endParaRPr lang="fr-FR"/>
                  </a:p>
                </p:txBody>
              </p:sp>
              <p:sp>
                <p:nvSpPr>
                  <p:cNvPr id="511" name="Line 63"/>
                  <p:cNvSpPr>
                    <a:spLocks noChangeShapeType="1"/>
                  </p:cNvSpPr>
                  <p:nvPr/>
                </p:nvSpPr>
                <p:spPr bwMode="auto">
                  <a:xfrm>
                    <a:off x="3401" y="2031"/>
                    <a:ext cx="13" cy="1"/>
                  </a:xfrm>
                  <a:prstGeom prst="line">
                    <a:avLst/>
                  </a:prstGeom>
                  <a:noFill/>
                  <a:ln w="11113">
                    <a:solidFill>
                      <a:srgbClr val="000000"/>
                    </a:solidFill>
                    <a:round/>
                    <a:headEnd/>
                    <a:tailEnd/>
                  </a:ln>
                </p:spPr>
                <p:txBody>
                  <a:bodyPr/>
                  <a:lstStyle/>
                  <a:p>
                    <a:endParaRPr lang="fr-FR"/>
                  </a:p>
                </p:txBody>
              </p:sp>
              <p:sp>
                <p:nvSpPr>
                  <p:cNvPr id="512" name="Line 64"/>
                  <p:cNvSpPr>
                    <a:spLocks noChangeShapeType="1"/>
                  </p:cNvSpPr>
                  <p:nvPr/>
                </p:nvSpPr>
                <p:spPr bwMode="auto">
                  <a:xfrm>
                    <a:off x="3395" y="2021"/>
                    <a:ext cx="6" cy="10"/>
                  </a:xfrm>
                  <a:prstGeom prst="line">
                    <a:avLst/>
                  </a:prstGeom>
                  <a:noFill/>
                  <a:ln w="11113">
                    <a:solidFill>
                      <a:srgbClr val="000000"/>
                    </a:solidFill>
                    <a:round/>
                    <a:headEnd/>
                    <a:tailEnd/>
                  </a:ln>
                </p:spPr>
                <p:txBody>
                  <a:bodyPr/>
                  <a:lstStyle/>
                  <a:p>
                    <a:endParaRPr lang="fr-FR"/>
                  </a:p>
                </p:txBody>
              </p:sp>
              <p:sp>
                <p:nvSpPr>
                  <p:cNvPr id="513" name="Line 65"/>
                  <p:cNvSpPr>
                    <a:spLocks noChangeShapeType="1"/>
                  </p:cNvSpPr>
                  <p:nvPr/>
                </p:nvSpPr>
                <p:spPr bwMode="auto">
                  <a:xfrm>
                    <a:off x="3382" y="2018"/>
                    <a:ext cx="13" cy="1"/>
                  </a:xfrm>
                  <a:prstGeom prst="line">
                    <a:avLst/>
                  </a:prstGeom>
                  <a:noFill/>
                  <a:ln w="11113">
                    <a:solidFill>
                      <a:srgbClr val="000000"/>
                    </a:solidFill>
                    <a:round/>
                    <a:headEnd/>
                    <a:tailEnd/>
                  </a:ln>
                </p:spPr>
                <p:txBody>
                  <a:bodyPr/>
                  <a:lstStyle/>
                  <a:p>
                    <a:endParaRPr lang="fr-FR"/>
                  </a:p>
                </p:txBody>
              </p:sp>
              <p:sp>
                <p:nvSpPr>
                  <p:cNvPr id="514" name="Line 66"/>
                  <p:cNvSpPr>
                    <a:spLocks noChangeShapeType="1"/>
                  </p:cNvSpPr>
                  <p:nvPr/>
                </p:nvSpPr>
                <p:spPr bwMode="auto">
                  <a:xfrm>
                    <a:off x="3375" y="2008"/>
                    <a:ext cx="7" cy="10"/>
                  </a:xfrm>
                  <a:prstGeom prst="line">
                    <a:avLst/>
                  </a:prstGeom>
                  <a:noFill/>
                  <a:ln w="11113">
                    <a:solidFill>
                      <a:srgbClr val="000000"/>
                    </a:solidFill>
                    <a:round/>
                    <a:headEnd/>
                    <a:tailEnd/>
                  </a:ln>
                </p:spPr>
                <p:txBody>
                  <a:bodyPr/>
                  <a:lstStyle/>
                  <a:p>
                    <a:endParaRPr lang="fr-FR"/>
                  </a:p>
                </p:txBody>
              </p:sp>
              <p:sp>
                <p:nvSpPr>
                  <p:cNvPr id="515" name="Line 67"/>
                  <p:cNvSpPr>
                    <a:spLocks noChangeShapeType="1"/>
                  </p:cNvSpPr>
                  <p:nvPr/>
                </p:nvSpPr>
                <p:spPr bwMode="auto">
                  <a:xfrm>
                    <a:off x="3359" y="2005"/>
                    <a:ext cx="13" cy="1"/>
                  </a:xfrm>
                  <a:prstGeom prst="line">
                    <a:avLst/>
                  </a:prstGeom>
                  <a:noFill/>
                  <a:ln w="11113">
                    <a:solidFill>
                      <a:srgbClr val="000000"/>
                    </a:solidFill>
                    <a:round/>
                    <a:headEnd/>
                    <a:tailEnd/>
                  </a:ln>
                </p:spPr>
                <p:txBody>
                  <a:bodyPr/>
                  <a:lstStyle/>
                  <a:p>
                    <a:endParaRPr lang="fr-FR"/>
                  </a:p>
                </p:txBody>
              </p:sp>
              <p:sp>
                <p:nvSpPr>
                  <p:cNvPr id="516" name="Line 68"/>
                  <p:cNvSpPr>
                    <a:spLocks noChangeShapeType="1"/>
                  </p:cNvSpPr>
                  <p:nvPr/>
                </p:nvSpPr>
                <p:spPr bwMode="auto">
                  <a:xfrm>
                    <a:off x="3355" y="1991"/>
                    <a:ext cx="4" cy="14"/>
                  </a:xfrm>
                  <a:prstGeom prst="line">
                    <a:avLst/>
                  </a:prstGeom>
                  <a:noFill/>
                  <a:ln w="11113">
                    <a:solidFill>
                      <a:srgbClr val="000000"/>
                    </a:solidFill>
                    <a:round/>
                    <a:headEnd/>
                    <a:tailEnd/>
                  </a:ln>
                </p:spPr>
                <p:txBody>
                  <a:bodyPr/>
                  <a:lstStyle/>
                  <a:p>
                    <a:endParaRPr lang="fr-FR"/>
                  </a:p>
                </p:txBody>
              </p:sp>
              <p:sp>
                <p:nvSpPr>
                  <p:cNvPr id="517" name="Freeform 69"/>
                  <p:cNvSpPr>
                    <a:spLocks/>
                  </p:cNvSpPr>
                  <p:nvPr/>
                </p:nvSpPr>
                <p:spPr bwMode="auto">
                  <a:xfrm>
                    <a:off x="3411" y="2044"/>
                    <a:ext cx="7" cy="7"/>
                  </a:xfrm>
                  <a:custGeom>
                    <a:avLst/>
                    <a:gdLst/>
                    <a:ahLst/>
                    <a:cxnLst>
                      <a:cxn ang="0">
                        <a:pos x="3" y="0"/>
                      </a:cxn>
                      <a:cxn ang="0">
                        <a:pos x="7" y="0"/>
                      </a:cxn>
                      <a:cxn ang="0">
                        <a:pos x="7" y="4"/>
                      </a:cxn>
                      <a:cxn ang="0">
                        <a:pos x="7" y="7"/>
                      </a:cxn>
                      <a:cxn ang="0">
                        <a:pos x="3" y="7"/>
                      </a:cxn>
                      <a:cxn ang="0">
                        <a:pos x="3" y="4"/>
                      </a:cxn>
                      <a:cxn ang="0">
                        <a:pos x="0" y="4"/>
                      </a:cxn>
                      <a:cxn ang="0">
                        <a:pos x="0" y="0"/>
                      </a:cxn>
                      <a:cxn ang="0">
                        <a:pos x="3" y="0"/>
                      </a:cxn>
                    </a:cxnLst>
                    <a:rect l="0" t="0" r="r" b="b"/>
                    <a:pathLst>
                      <a:path w="7" h="7">
                        <a:moveTo>
                          <a:pt x="3" y="0"/>
                        </a:moveTo>
                        <a:lnTo>
                          <a:pt x="7" y="0"/>
                        </a:lnTo>
                        <a:lnTo>
                          <a:pt x="7" y="4"/>
                        </a:lnTo>
                        <a:lnTo>
                          <a:pt x="7" y="7"/>
                        </a:lnTo>
                        <a:lnTo>
                          <a:pt x="3" y="7"/>
                        </a:lnTo>
                        <a:lnTo>
                          <a:pt x="3" y="4"/>
                        </a:lnTo>
                        <a:lnTo>
                          <a:pt x="0" y="4"/>
                        </a:lnTo>
                        <a:lnTo>
                          <a:pt x="0" y="0"/>
                        </a:lnTo>
                        <a:lnTo>
                          <a:pt x="3" y="0"/>
                        </a:lnTo>
                        <a:close/>
                      </a:path>
                    </a:pathLst>
                  </a:custGeom>
                  <a:solidFill>
                    <a:srgbClr val="000000"/>
                  </a:solidFill>
                  <a:ln w="9525">
                    <a:noFill/>
                    <a:round/>
                    <a:headEnd/>
                    <a:tailEnd/>
                  </a:ln>
                </p:spPr>
                <p:txBody>
                  <a:bodyPr/>
                  <a:lstStyle/>
                  <a:p>
                    <a:endParaRPr lang="fr-FR"/>
                  </a:p>
                </p:txBody>
              </p:sp>
              <p:sp>
                <p:nvSpPr>
                  <p:cNvPr id="518" name="Freeform 70"/>
                  <p:cNvSpPr>
                    <a:spLocks/>
                  </p:cNvSpPr>
                  <p:nvPr/>
                </p:nvSpPr>
                <p:spPr bwMode="auto">
                  <a:xfrm>
                    <a:off x="3411" y="2044"/>
                    <a:ext cx="7" cy="7"/>
                  </a:xfrm>
                  <a:custGeom>
                    <a:avLst/>
                    <a:gdLst/>
                    <a:ahLst/>
                    <a:cxnLst>
                      <a:cxn ang="0">
                        <a:pos x="3" y="0"/>
                      </a:cxn>
                      <a:cxn ang="0">
                        <a:pos x="7" y="0"/>
                      </a:cxn>
                      <a:cxn ang="0">
                        <a:pos x="7" y="4"/>
                      </a:cxn>
                      <a:cxn ang="0">
                        <a:pos x="7" y="7"/>
                      </a:cxn>
                      <a:cxn ang="0">
                        <a:pos x="3" y="7"/>
                      </a:cxn>
                      <a:cxn ang="0">
                        <a:pos x="3" y="4"/>
                      </a:cxn>
                      <a:cxn ang="0">
                        <a:pos x="0" y="4"/>
                      </a:cxn>
                      <a:cxn ang="0">
                        <a:pos x="0" y="0"/>
                      </a:cxn>
                      <a:cxn ang="0">
                        <a:pos x="3" y="0"/>
                      </a:cxn>
                    </a:cxnLst>
                    <a:rect l="0" t="0" r="r" b="b"/>
                    <a:pathLst>
                      <a:path w="7" h="7">
                        <a:moveTo>
                          <a:pt x="3" y="0"/>
                        </a:moveTo>
                        <a:lnTo>
                          <a:pt x="7" y="0"/>
                        </a:lnTo>
                        <a:lnTo>
                          <a:pt x="7" y="4"/>
                        </a:lnTo>
                        <a:lnTo>
                          <a:pt x="7" y="7"/>
                        </a:lnTo>
                        <a:lnTo>
                          <a:pt x="3" y="7"/>
                        </a:lnTo>
                        <a:lnTo>
                          <a:pt x="3" y="4"/>
                        </a:lnTo>
                        <a:lnTo>
                          <a:pt x="0" y="4"/>
                        </a:lnTo>
                        <a:lnTo>
                          <a:pt x="0" y="0"/>
                        </a:lnTo>
                        <a:lnTo>
                          <a:pt x="3" y="0"/>
                        </a:lnTo>
                      </a:path>
                    </a:pathLst>
                  </a:custGeom>
                  <a:noFill/>
                  <a:ln w="4763">
                    <a:solidFill>
                      <a:srgbClr val="000000"/>
                    </a:solidFill>
                    <a:prstDash val="solid"/>
                    <a:round/>
                    <a:headEnd/>
                    <a:tailEnd/>
                  </a:ln>
                </p:spPr>
                <p:txBody>
                  <a:bodyPr/>
                  <a:lstStyle/>
                  <a:p>
                    <a:endParaRPr lang="fr-FR"/>
                  </a:p>
                </p:txBody>
              </p:sp>
              <p:sp>
                <p:nvSpPr>
                  <p:cNvPr id="519" name="Line 71"/>
                  <p:cNvSpPr>
                    <a:spLocks noChangeShapeType="1"/>
                  </p:cNvSpPr>
                  <p:nvPr/>
                </p:nvSpPr>
                <p:spPr bwMode="auto">
                  <a:xfrm flipV="1">
                    <a:off x="3408" y="2054"/>
                    <a:ext cx="6" cy="10"/>
                  </a:xfrm>
                  <a:prstGeom prst="line">
                    <a:avLst/>
                  </a:prstGeom>
                  <a:noFill/>
                  <a:ln w="11113">
                    <a:solidFill>
                      <a:srgbClr val="000000"/>
                    </a:solidFill>
                    <a:round/>
                    <a:headEnd/>
                    <a:tailEnd/>
                  </a:ln>
                </p:spPr>
                <p:txBody>
                  <a:bodyPr/>
                  <a:lstStyle/>
                  <a:p>
                    <a:endParaRPr lang="fr-FR"/>
                  </a:p>
                </p:txBody>
              </p:sp>
              <p:sp>
                <p:nvSpPr>
                  <p:cNvPr id="520" name="Line 72"/>
                  <p:cNvSpPr>
                    <a:spLocks noChangeShapeType="1"/>
                  </p:cNvSpPr>
                  <p:nvPr/>
                </p:nvSpPr>
                <p:spPr bwMode="auto">
                  <a:xfrm>
                    <a:off x="3395" y="2061"/>
                    <a:ext cx="13" cy="3"/>
                  </a:xfrm>
                  <a:prstGeom prst="line">
                    <a:avLst/>
                  </a:prstGeom>
                  <a:noFill/>
                  <a:ln w="11113">
                    <a:solidFill>
                      <a:srgbClr val="000000"/>
                    </a:solidFill>
                    <a:round/>
                    <a:headEnd/>
                    <a:tailEnd/>
                  </a:ln>
                </p:spPr>
                <p:txBody>
                  <a:bodyPr/>
                  <a:lstStyle/>
                  <a:p>
                    <a:endParaRPr lang="fr-FR"/>
                  </a:p>
                </p:txBody>
              </p:sp>
              <p:sp>
                <p:nvSpPr>
                  <p:cNvPr id="521" name="Line 73"/>
                  <p:cNvSpPr>
                    <a:spLocks noChangeShapeType="1"/>
                  </p:cNvSpPr>
                  <p:nvPr/>
                </p:nvSpPr>
                <p:spPr bwMode="auto">
                  <a:xfrm flipV="1">
                    <a:off x="3385" y="2064"/>
                    <a:ext cx="6" cy="10"/>
                  </a:xfrm>
                  <a:prstGeom prst="line">
                    <a:avLst/>
                  </a:prstGeom>
                  <a:noFill/>
                  <a:ln w="11113">
                    <a:solidFill>
                      <a:srgbClr val="000000"/>
                    </a:solidFill>
                    <a:round/>
                    <a:headEnd/>
                    <a:tailEnd/>
                  </a:ln>
                </p:spPr>
                <p:txBody>
                  <a:bodyPr/>
                  <a:lstStyle/>
                  <a:p>
                    <a:endParaRPr lang="fr-FR"/>
                  </a:p>
                </p:txBody>
              </p:sp>
              <p:sp>
                <p:nvSpPr>
                  <p:cNvPr id="522" name="Line 74"/>
                  <p:cNvSpPr>
                    <a:spLocks noChangeShapeType="1"/>
                  </p:cNvSpPr>
                  <p:nvPr/>
                </p:nvSpPr>
                <p:spPr bwMode="auto">
                  <a:xfrm>
                    <a:off x="3372" y="2074"/>
                    <a:ext cx="13" cy="1"/>
                  </a:xfrm>
                  <a:prstGeom prst="line">
                    <a:avLst/>
                  </a:prstGeom>
                  <a:noFill/>
                  <a:ln w="11113">
                    <a:solidFill>
                      <a:srgbClr val="000000"/>
                    </a:solidFill>
                    <a:round/>
                    <a:headEnd/>
                    <a:tailEnd/>
                  </a:ln>
                </p:spPr>
                <p:txBody>
                  <a:bodyPr/>
                  <a:lstStyle/>
                  <a:p>
                    <a:endParaRPr lang="fr-FR"/>
                  </a:p>
                </p:txBody>
              </p:sp>
              <p:sp>
                <p:nvSpPr>
                  <p:cNvPr id="523" name="Line 75"/>
                  <p:cNvSpPr>
                    <a:spLocks noChangeShapeType="1"/>
                  </p:cNvSpPr>
                  <p:nvPr/>
                </p:nvSpPr>
                <p:spPr bwMode="auto">
                  <a:xfrm flipV="1">
                    <a:off x="3362" y="2074"/>
                    <a:ext cx="7" cy="13"/>
                  </a:xfrm>
                  <a:prstGeom prst="line">
                    <a:avLst/>
                  </a:prstGeom>
                  <a:noFill/>
                  <a:ln w="11113">
                    <a:solidFill>
                      <a:srgbClr val="000000"/>
                    </a:solidFill>
                    <a:round/>
                    <a:headEnd/>
                    <a:tailEnd/>
                  </a:ln>
                </p:spPr>
                <p:txBody>
                  <a:bodyPr/>
                  <a:lstStyle/>
                  <a:p>
                    <a:endParaRPr lang="fr-FR"/>
                  </a:p>
                </p:txBody>
              </p:sp>
              <p:sp>
                <p:nvSpPr>
                  <p:cNvPr id="524" name="Line 76"/>
                  <p:cNvSpPr>
                    <a:spLocks noChangeShapeType="1"/>
                  </p:cNvSpPr>
                  <p:nvPr/>
                </p:nvSpPr>
                <p:spPr bwMode="auto">
                  <a:xfrm>
                    <a:off x="3349" y="2084"/>
                    <a:ext cx="13" cy="1"/>
                  </a:xfrm>
                  <a:prstGeom prst="line">
                    <a:avLst/>
                  </a:prstGeom>
                  <a:noFill/>
                  <a:ln w="11113">
                    <a:solidFill>
                      <a:srgbClr val="000000"/>
                    </a:solidFill>
                    <a:round/>
                    <a:headEnd/>
                    <a:tailEnd/>
                  </a:ln>
                </p:spPr>
                <p:txBody>
                  <a:bodyPr/>
                  <a:lstStyle/>
                  <a:p>
                    <a:endParaRPr lang="fr-FR"/>
                  </a:p>
                </p:txBody>
              </p:sp>
              <p:sp>
                <p:nvSpPr>
                  <p:cNvPr id="525" name="Freeform 77"/>
                  <p:cNvSpPr>
                    <a:spLocks/>
                  </p:cNvSpPr>
                  <p:nvPr/>
                </p:nvSpPr>
                <p:spPr bwMode="auto">
                  <a:xfrm>
                    <a:off x="3437" y="2031"/>
                    <a:ext cx="7" cy="7"/>
                  </a:xfrm>
                  <a:custGeom>
                    <a:avLst/>
                    <a:gdLst/>
                    <a:ahLst/>
                    <a:cxnLst>
                      <a:cxn ang="0">
                        <a:pos x="7" y="7"/>
                      </a:cxn>
                      <a:cxn ang="0">
                        <a:pos x="4" y="7"/>
                      </a:cxn>
                      <a:cxn ang="0">
                        <a:pos x="0" y="3"/>
                      </a:cxn>
                      <a:cxn ang="0">
                        <a:pos x="4" y="3"/>
                      </a:cxn>
                      <a:cxn ang="0">
                        <a:pos x="4" y="0"/>
                      </a:cxn>
                      <a:cxn ang="0">
                        <a:pos x="7" y="0"/>
                      </a:cxn>
                      <a:cxn ang="0">
                        <a:pos x="7" y="3"/>
                      </a:cxn>
                      <a:cxn ang="0">
                        <a:pos x="7" y="7"/>
                      </a:cxn>
                    </a:cxnLst>
                    <a:rect l="0" t="0" r="r" b="b"/>
                    <a:pathLst>
                      <a:path w="7" h="7">
                        <a:moveTo>
                          <a:pt x="7" y="7"/>
                        </a:moveTo>
                        <a:lnTo>
                          <a:pt x="4" y="7"/>
                        </a:lnTo>
                        <a:lnTo>
                          <a:pt x="0" y="3"/>
                        </a:lnTo>
                        <a:lnTo>
                          <a:pt x="4" y="3"/>
                        </a:lnTo>
                        <a:lnTo>
                          <a:pt x="4" y="0"/>
                        </a:lnTo>
                        <a:lnTo>
                          <a:pt x="7" y="0"/>
                        </a:lnTo>
                        <a:lnTo>
                          <a:pt x="7" y="3"/>
                        </a:lnTo>
                        <a:lnTo>
                          <a:pt x="7" y="7"/>
                        </a:lnTo>
                        <a:close/>
                      </a:path>
                    </a:pathLst>
                  </a:custGeom>
                  <a:solidFill>
                    <a:srgbClr val="000000"/>
                  </a:solidFill>
                  <a:ln w="9525">
                    <a:noFill/>
                    <a:round/>
                    <a:headEnd/>
                    <a:tailEnd/>
                  </a:ln>
                </p:spPr>
                <p:txBody>
                  <a:bodyPr/>
                  <a:lstStyle/>
                  <a:p>
                    <a:endParaRPr lang="fr-FR"/>
                  </a:p>
                </p:txBody>
              </p:sp>
              <p:sp>
                <p:nvSpPr>
                  <p:cNvPr id="526" name="Freeform 78"/>
                  <p:cNvSpPr>
                    <a:spLocks/>
                  </p:cNvSpPr>
                  <p:nvPr/>
                </p:nvSpPr>
                <p:spPr bwMode="auto">
                  <a:xfrm>
                    <a:off x="3437" y="2031"/>
                    <a:ext cx="7" cy="7"/>
                  </a:xfrm>
                  <a:custGeom>
                    <a:avLst/>
                    <a:gdLst/>
                    <a:ahLst/>
                    <a:cxnLst>
                      <a:cxn ang="0">
                        <a:pos x="7" y="7"/>
                      </a:cxn>
                      <a:cxn ang="0">
                        <a:pos x="4" y="7"/>
                      </a:cxn>
                      <a:cxn ang="0">
                        <a:pos x="0" y="3"/>
                      </a:cxn>
                      <a:cxn ang="0">
                        <a:pos x="4" y="3"/>
                      </a:cxn>
                      <a:cxn ang="0">
                        <a:pos x="4" y="0"/>
                      </a:cxn>
                      <a:cxn ang="0">
                        <a:pos x="7" y="0"/>
                      </a:cxn>
                      <a:cxn ang="0">
                        <a:pos x="7" y="3"/>
                      </a:cxn>
                      <a:cxn ang="0">
                        <a:pos x="7" y="7"/>
                      </a:cxn>
                    </a:cxnLst>
                    <a:rect l="0" t="0" r="r" b="b"/>
                    <a:pathLst>
                      <a:path w="7" h="7">
                        <a:moveTo>
                          <a:pt x="7" y="7"/>
                        </a:moveTo>
                        <a:lnTo>
                          <a:pt x="4" y="7"/>
                        </a:lnTo>
                        <a:lnTo>
                          <a:pt x="0" y="3"/>
                        </a:lnTo>
                        <a:lnTo>
                          <a:pt x="4" y="3"/>
                        </a:lnTo>
                        <a:lnTo>
                          <a:pt x="4" y="0"/>
                        </a:lnTo>
                        <a:lnTo>
                          <a:pt x="7" y="0"/>
                        </a:lnTo>
                        <a:lnTo>
                          <a:pt x="7" y="3"/>
                        </a:lnTo>
                        <a:lnTo>
                          <a:pt x="7" y="7"/>
                        </a:lnTo>
                      </a:path>
                    </a:pathLst>
                  </a:custGeom>
                  <a:noFill/>
                  <a:ln w="4763">
                    <a:solidFill>
                      <a:srgbClr val="000000"/>
                    </a:solidFill>
                    <a:prstDash val="solid"/>
                    <a:round/>
                    <a:headEnd/>
                    <a:tailEnd/>
                  </a:ln>
                </p:spPr>
                <p:txBody>
                  <a:bodyPr/>
                  <a:lstStyle/>
                  <a:p>
                    <a:endParaRPr lang="fr-FR"/>
                  </a:p>
                </p:txBody>
              </p:sp>
              <p:sp>
                <p:nvSpPr>
                  <p:cNvPr id="527" name="Line 79"/>
                  <p:cNvSpPr>
                    <a:spLocks noChangeShapeType="1"/>
                  </p:cNvSpPr>
                  <p:nvPr/>
                </p:nvSpPr>
                <p:spPr bwMode="auto">
                  <a:xfrm flipV="1">
                    <a:off x="3450" y="2024"/>
                    <a:ext cx="7" cy="10"/>
                  </a:xfrm>
                  <a:prstGeom prst="line">
                    <a:avLst/>
                  </a:prstGeom>
                  <a:noFill/>
                  <a:ln w="11113">
                    <a:solidFill>
                      <a:srgbClr val="000000"/>
                    </a:solidFill>
                    <a:round/>
                    <a:headEnd/>
                    <a:tailEnd/>
                  </a:ln>
                </p:spPr>
                <p:txBody>
                  <a:bodyPr/>
                  <a:lstStyle/>
                  <a:p>
                    <a:endParaRPr lang="fr-FR"/>
                  </a:p>
                </p:txBody>
              </p:sp>
              <p:sp>
                <p:nvSpPr>
                  <p:cNvPr id="528" name="Line 80"/>
                  <p:cNvSpPr>
                    <a:spLocks noChangeShapeType="1"/>
                  </p:cNvSpPr>
                  <p:nvPr/>
                </p:nvSpPr>
                <p:spPr bwMode="auto">
                  <a:xfrm>
                    <a:off x="3457" y="2024"/>
                    <a:ext cx="13" cy="1"/>
                  </a:xfrm>
                  <a:prstGeom prst="line">
                    <a:avLst/>
                  </a:prstGeom>
                  <a:noFill/>
                  <a:ln w="11113">
                    <a:solidFill>
                      <a:srgbClr val="000000"/>
                    </a:solidFill>
                    <a:round/>
                    <a:headEnd/>
                    <a:tailEnd/>
                  </a:ln>
                </p:spPr>
                <p:txBody>
                  <a:bodyPr/>
                  <a:lstStyle/>
                  <a:p>
                    <a:endParaRPr lang="fr-FR"/>
                  </a:p>
                </p:txBody>
              </p:sp>
              <p:sp>
                <p:nvSpPr>
                  <p:cNvPr id="529" name="Line 81"/>
                  <p:cNvSpPr>
                    <a:spLocks noChangeShapeType="1"/>
                  </p:cNvSpPr>
                  <p:nvPr/>
                </p:nvSpPr>
                <p:spPr bwMode="auto">
                  <a:xfrm flipV="1">
                    <a:off x="3473" y="2011"/>
                    <a:ext cx="4" cy="10"/>
                  </a:xfrm>
                  <a:prstGeom prst="line">
                    <a:avLst/>
                  </a:prstGeom>
                  <a:noFill/>
                  <a:ln w="11113">
                    <a:solidFill>
                      <a:srgbClr val="000000"/>
                    </a:solidFill>
                    <a:round/>
                    <a:headEnd/>
                    <a:tailEnd/>
                  </a:ln>
                </p:spPr>
                <p:txBody>
                  <a:bodyPr/>
                  <a:lstStyle/>
                  <a:p>
                    <a:endParaRPr lang="fr-FR"/>
                  </a:p>
                </p:txBody>
              </p:sp>
              <p:sp>
                <p:nvSpPr>
                  <p:cNvPr id="530" name="Line 82"/>
                  <p:cNvSpPr>
                    <a:spLocks noChangeShapeType="1"/>
                  </p:cNvSpPr>
                  <p:nvPr/>
                </p:nvSpPr>
                <p:spPr bwMode="auto">
                  <a:xfrm>
                    <a:off x="3477" y="2011"/>
                    <a:ext cx="13" cy="4"/>
                  </a:xfrm>
                  <a:prstGeom prst="line">
                    <a:avLst/>
                  </a:prstGeom>
                  <a:noFill/>
                  <a:ln w="11113">
                    <a:solidFill>
                      <a:srgbClr val="000000"/>
                    </a:solidFill>
                    <a:round/>
                    <a:headEnd/>
                    <a:tailEnd/>
                  </a:ln>
                </p:spPr>
                <p:txBody>
                  <a:bodyPr/>
                  <a:lstStyle/>
                  <a:p>
                    <a:endParaRPr lang="fr-FR"/>
                  </a:p>
                </p:txBody>
              </p:sp>
              <p:sp>
                <p:nvSpPr>
                  <p:cNvPr id="531" name="Line 83"/>
                  <p:cNvSpPr>
                    <a:spLocks noChangeShapeType="1"/>
                  </p:cNvSpPr>
                  <p:nvPr/>
                </p:nvSpPr>
                <p:spPr bwMode="auto">
                  <a:xfrm flipV="1">
                    <a:off x="3493" y="2001"/>
                    <a:ext cx="6" cy="10"/>
                  </a:xfrm>
                  <a:prstGeom prst="line">
                    <a:avLst/>
                  </a:prstGeom>
                  <a:noFill/>
                  <a:ln w="11113">
                    <a:solidFill>
                      <a:srgbClr val="000000"/>
                    </a:solidFill>
                    <a:round/>
                    <a:headEnd/>
                    <a:tailEnd/>
                  </a:ln>
                </p:spPr>
                <p:txBody>
                  <a:bodyPr/>
                  <a:lstStyle/>
                  <a:p>
                    <a:endParaRPr lang="fr-FR"/>
                  </a:p>
                </p:txBody>
              </p:sp>
              <p:sp>
                <p:nvSpPr>
                  <p:cNvPr id="532" name="Line 84"/>
                  <p:cNvSpPr>
                    <a:spLocks noChangeShapeType="1"/>
                  </p:cNvSpPr>
                  <p:nvPr/>
                </p:nvSpPr>
                <p:spPr bwMode="auto">
                  <a:xfrm>
                    <a:off x="3499" y="2001"/>
                    <a:ext cx="14" cy="1"/>
                  </a:xfrm>
                  <a:prstGeom prst="line">
                    <a:avLst/>
                  </a:prstGeom>
                  <a:noFill/>
                  <a:ln w="11113">
                    <a:solidFill>
                      <a:srgbClr val="000000"/>
                    </a:solidFill>
                    <a:round/>
                    <a:headEnd/>
                    <a:tailEnd/>
                  </a:ln>
                </p:spPr>
                <p:txBody>
                  <a:bodyPr/>
                  <a:lstStyle/>
                  <a:p>
                    <a:endParaRPr lang="fr-FR"/>
                  </a:p>
                </p:txBody>
              </p:sp>
              <p:sp>
                <p:nvSpPr>
                  <p:cNvPr id="533" name="Freeform 85"/>
                  <p:cNvSpPr>
                    <a:spLocks/>
                  </p:cNvSpPr>
                  <p:nvPr/>
                </p:nvSpPr>
                <p:spPr bwMode="auto">
                  <a:xfrm>
                    <a:off x="3411" y="2034"/>
                    <a:ext cx="7" cy="7"/>
                  </a:xfrm>
                  <a:custGeom>
                    <a:avLst/>
                    <a:gdLst/>
                    <a:ahLst/>
                    <a:cxnLst>
                      <a:cxn ang="0">
                        <a:pos x="3" y="0"/>
                      </a:cxn>
                      <a:cxn ang="0">
                        <a:pos x="7" y="0"/>
                      </a:cxn>
                      <a:cxn ang="0">
                        <a:pos x="7" y="4"/>
                      </a:cxn>
                      <a:cxn ang="0">
                        <a:pos x="7" y="7"/>
                      </a:cxn>
                      <a:cxn ang="0">
                        <a:pos x="3" y="7"/>
                      </a:cxn>
                      <a:cxn ang="0">
                        <a:pos x="0" y="7"/>
                      </a:cxn>
                      <a:cxn ang="0">
                        <a:pos x="0" y="4"/>
                      </a:cxn>
                      <a:cxn ang="0">
                        <a:pos x="0" y="0"/>
                      </a:cxn>
                      <a:cxn ang="0">
                        <a:pos x="3" y="0"/>
                      </a:cxn>
                    </a:cxnLst>
                    <a:rect l="0" t="0" r="r" b="b"/>
                    <a:pathLst>
                      <a:path w="7" h="7">
                        <a:moveTo>
                          <a:pt x="3" y="0"/>
                        </a:moveTo>
                        <a:lnTo>
                          <a:pt x="7" y="0"/>
                        </a:lnTo>
                        <a:lnTo>
                          <a:pt x="7" y="4"/>
                        </a:lnTo>
                        <a:lnTo>
                          <a:pt x="7" y="7"/>
                        </a:lnTo>
                        <a:lnTo>
                          <a:pt x="3" y="7"/>
                        </a:lnTo>
                        <a:lnTo>
                          <a:pt x="0" y="7"/>
                        </a:lnTo>
                        <a:lnTo>
                          <a:pt x="0" y="4"/>
                        </a:lnTo>
                        <a:lnTo>
                          <a:pt x="0" y="0"/>
                        </a:lnTo>
                        <a:lnTo>
                          <a:pt x="3" y="0"/>
                        </a:lnTo>
                        <a:close/>
                      </a:path>
                    </a:pathLst>
                  </a:custGeom>
                  <a:solidFill>
                    <a:srgbClr val="000000"/>
                  </a:solidFill>
                  <a:ln w="9525">
                    <a:noFill/>
                    <a:round/>
                    <a:headEnd/>
                    <a:tailEnd/>
                  </a:ln>
                </p:spPr>
                <p:txBody>
                  <a:bodyPr/>
                  <a:lstStyle/>
                  <a:p>
                    <a:endParaRPr lang="fr-FR"/>
                  </a:p>
                </p:txBody>
              </p:sp>
              <p:sp>
                <p:nvSpPr>
                  <p:cNvPr id="534" name="Freeform 86"/>
                  <p:cNvSpPr>
                    <a:spLocks/>
                  </p:cNvSpPr>
                  <p:nvPr/>
                </p:nvSpPr>
                <p:spPr bwMode="auto">
                  <a:xfrm>
                    <a:off x="3411" y="2034"/>
                    <a:ext cx="7" cy="7"/>
                  </a:xfrm>
                  <a:custGeom>
                    <a:avLst/>
                    <a:gdLst/>
                    <a:ahLst/>
                    <a:cxnLst>
                      <a:cxn ang="0">
                        <a:pos x="3" y="0"/>
                      </a:cxn>
                      <a:cxn ang="0">
                        <a:pos x="7" y="0"/>
                      </a:cxn>
                      <a:cxn ang="0">
                        <a:pos x="7" y="4"/>
                      </a:cxn>
                      <a:cxn ang="0">
                        <a:pos x="7" y="7"/>
                      </a:cxn>
                      <a:cxn ang="0">
                        <a:pos x="3" y="7"/>
                      </a:cxn>
                      <a:cxn ang="0">
                        <a:pos x="0" y="7"/>
                      </a:cxn>
                      <a:cxn ang="0">
                        <a:pos x="0" y="4"/>
                      </a:cxn>
                      <a:cxn ang="0">
                        <a:pos x="0" y="0"/>
                      </a:cxn>
                      <a:cxn ang="0">
                        <a:pos x="3" y="0"/>
                      </a:cxn>
                    </a:cxnLst>
                    <a:rect l="0" t="0" r="r" b="b"/>
                    <a:pathLst>
                      <a:path w="7" h="7">
                        <a:moveTo>
                          <a:pt x="3" y="0"/>
                        </a:moveTo>
                        <a:lnTo>
                          <a:pt x="7" y="0"/>
                        </a:lnTo>
                        <a:lnTo>
                          <a:pt x="7" y="4"/>
                        </a:lnTo>
                        <a:lnTo>
                          <a:pt x="7" y="7"/>
                        </a:lnTo>
                        <a:lnTo>
                          <a:pt x="3" y="7"/>
                        </a:lnTo>
                        <a:lnTo>
                          <a:pt x="0" y="7"/>
                        </a:lnTo>
                        <a:lnTo>
                          <a:pt x="0" y="4"/>
                        </a:lnTo>
                        <a:lnTo>
                          <a:pt x="0" y="0"/>
                        </a:lnTo>
                        <a:lnTo>
                          <a:pt x="3" y="0"/>
                        </a:lnTo>
                      </a:path>
                    </a:pathLst>
                  </a:custGeom>
                  <a:noFill/>
                  <a:ln w="4763">
                    <a:solidFill>
                      <a:srgbClr val="000000"/>
                    </a:solidFill>
                    <a:prstDash val="solid"/>
                    <a:round/>
                    <a:headEnd/>
                    <a:tailEnd/>
                  </a:ln>
                </p:spPr>
                <p:txBody>
                  <a:bodyPr/>
                  <a:lstStyle/>
                  <a:p>
                    <a:endParaRPr lang="fr-FR"/>
                  </a:p>
                </p:txBody>
              </p:sp>
              <p:sp>
                <p:nvSpPr>
                  <p:cNvPr id="535" name="Line 87"/>
                  <p:cNvSpPr>
                    <a:spLocks noChangeShapeType="1"/>
                  </p:cNvSpPr>
                  <p:nvPr/>
                </p:nvSpPr>
                <p:spPr bwMode="auto">
                  <a:xfrm flipV="1">
                    <a:off x="3401" y="2044"/>
                    <a:ext cx="10" cy="4"/>
                  </a:xfrm>
                  <a:prstGeom prst="line">
                    <a:avLst/>
                  </a:prstGeom>
                  <a:noFill/>
                  <a:ln w="11113">
                    <a:solidFill>
                      <a:srgbClr val="000000"/>
                    </a:solidFill>
                    <a:round/>
                    <a:headEnd/>
                    <a:tailEnd/>
                  </a:ln>
                </p:spPr>
                <p:txBody>
                  <a:bodyPr/>
                  <a:lstStyle/>
                  <a:p>
                    <a:endParaRPr lang="fr-FR"/>
                  </a:p>
                </p:txBody>
              </p:sp>
              <p:sp>
                <p:nvSpPr>
                  <p:cNvPr id="536" name="Line 88"/>
                  <p:cNvSpPr>
                    <a:spLocks noChangeShapeType="1"/>
                  </p:cNvSpPr>
                  <p:nvPr/>
                </p:nvSpPr>
                <p:spPr bwMode="auto">
                  <a:xfrm>
                    <a:off x="3388" y="2041"/>
                    <a:ext cx="13" cy="7"/>
                  </a:xfrm>
                  <a:prstGeom prst="line">
                    <a:avLst/>
                  </a:prstGeom>
                  <a:noFill/>
                  <a:ln w="11113">
                    <a:solidFill>
                      <a:srgbClr val="000000"/>
                    </a:solidFill>
                    <a:round/>
                    <a:headEnd/>
                    <a:tailEnd/>
                  </a:ln>
                </p:spPr>
                <p:txBody>
                  <a:bodyPr/>
                  <a:lstStyle/>
                  <a:p>
                    <a:endParaRPr lang="fr-FR"/>
                  </a:p>
                </p:txBody>
              </p:sp>
              <p:sp>
                <p:nvSpPr>
                  <p:cNvPr id="537" name="Line 89"/>
                  <p:cNvSpPr>
                    <a:spLocks noChangeShapeType="1"/>
                  </p:cNvSpPr>
                  <p:nvPr/>
                </p:nvSpPr>
                <p:spPr bwMode="auto">
                  <a:xfrm flipV="1">
                    <a:off x="3375" y="2041"/>
                    <a:ext cx="13" cy="7"/>
                  </a:xfrm>
                  <a:prstGeom prst="line">
                    <a:avLst/>
                  </a:prstGeom>
                  <a:noFill/>
                  <a:ln w="11113">
                    <a:solidFill>
                      <a:srgbClr val="000000"/>
                    </a:solidFill>
                    <a:round/>
                    <a:headEnd/>
                    <a:tailEnd/>
                  </a:ln>
                </p:spPr>
                <p:txBody>
                  <a:bodyPr/>
                  <a:lstStyle/>
                  <a:p>
                    <a:endParaRPr lang="fr-FR"/>
                  </a:p>
                </p:txBody>
              </p:sp>
              <p:sp>
                <p:nvSpPr>
                  <p:cNvPr id="538" name="Line 90"/>
                  <p:cNvSpPr>
                    <a:spLocks noChangeShapeType="1"/>
                  </p:cNvSpPr>
                  <p:nvPr/>
                </p:nvSpPr>
                <p:spPr bwMode="auto">
                  <a:xfrm>
                    <a:off x="3365" y="2041"/>
                    <a:ext cx="10" cy="7"/>
                  </a:xfrm>
                  <a:prstGeom prst="line">
                    <a:avLst/>
                  </a:prstGeom>
                  <a:noFill/>
                  <a:ln w="11113">
                    <a:solidFill>
                      <a:srgbClr val="000000"/>
                    </a:solidFill>
                    <a:round/>
                    <a:headEnd/>
                    <a:tailEnd/>
                  </a:ln>
                </p:spPr>
                <p:txBody>
                  <a:bodyPr/>
                  <a:lstStyle/>
                  <a:p>
                    <a:endParaRPr lang="fr-FR"/>
                  </a:p>
                </p:txBody>
              </p:sp>
              <p:sp>
                <p:nvSpPr>
                  <p:cNvPr id="539" name="Line 91"/>
                  <p:cNvSpPr>
                    <a:spLocks noChangeShapeType="1"/>
                  </p:cNvSpPr>
                  <p:nvPr/>
                </p:nvSpPr>
                <p:spPr bwMode="auto">
                  <a:xfrm flipV="1">
                    <a:off x="3352" y="2041"/>
                    <a:ext cx="10" cy="7"/>
                  </a:xfrm>
                  <a:prstGeom prst="line">
                    <a:avLst/>
                  </a:prstGeom>
                  <a:noFill/>
                  <a:ln w="11113">
                    <a:solidFill>
                      <a:srgbClr val="000000"/>
                    </a:solidFill>
                    <a:round/>
                    <a:headEnd/>
                    <a:tailEnd/>
                  </a:ln>
                </p:spPr>
                <p:txBody>
                  <a:bodyPr/>
                  <a:lstStyle/>
                  <a:p>
                    <a:endParaRPr lang="fr-FR"/>
                  </a:p>
                </p:txBody>
              </p:sp>
              <p:sp>
                <p:nvSpPr>
                  <p:cNvPr id="540" name="Line 92"/>
                  <p:cNvSpPr>
                    <a:spLocks noChangeShapeType="1"/>
                  </p:cNvSpPr>
                  <p:nvPr/>
                </p:nvSpPr>
                <p:spPr bwMode="auto">
                  <a:xfrm>
                    <a:off x="3339" y="2038"/>
                    <a:ext cx="13" cy="6"/>
                  </a:xfrm>
                  <a:prstGeom prst="line">
                    <a:avLst/>
                  </a:prstGeom>
                  <a:noFill/>
                  <a:ln w="11113">
                    <a:solidFill>
                      <a:srgbClr val="000000"/>
                    </a:solidFill>
                    <a:round/>
                    <a:headEnd/>
                    <a:tailEnd/>
                  </a:ln>
                </p:spPr>
                <p:txBody>
                  <a:bodyPr/>
                  <a:lstStyle/>
                  <a:p>
                    <a:endParaRPr lang="fr-FR"/>
                  </a:p>
                </p:txBody>
              </p:sp>
              <p:sp>
                <p:nvSpPr>
                  <p:cNvPr id="541" name="Oval 93"/>
                  <p:cNvSpPr>
                    <a:spLocks noChangeArrowheads="1"/>
                  </p:cNvSpPr>
                  <p:nvPr/>
                </p:nvSpPr>
                <p:spPr bwMode="auto">
                  <a:xfrm>
                    <a:off x="3427" y="2021"/>
                    <a:ext cx="10" cy="10"/>
                  </a:xfrm>
                  <a:prstGeom prst="ellipse">
                    <a:avLst/>
                  </a:prstGeom>
                  <a:solidFill>
                    <a:srgbClr val="000000"/>
                  </a:solidFill>
                  <a:ln w="9525">
                    <a:noFill/>
                    <a:round/>
                    <a:headEnd/>
                    <a:tailEnd/>
                  </a:ln>
                </p:spPr>
                <p:txBody>
                  <a:bodyPr/>
                  <a:lstStyle/>
                  <a:p>
                    <a:endParaRPr lang="fr-FR"/>
                  </a:p>
                </p:txBody>
              </p:sp>
              <p:sp>
                <p:nvSpPr>
                  <p:cNvPr id="542" name="Oval 94"/>
                  <p:cNvSpPr>
                    <a:spLocks noChangeArrowheads="1"/>
                  </p:cNvSpPr>
                  <p:nvPr/>
                </p:nvSpPr>
                <p:spPr bwMode="auto">
                  <a:xfrm>
                    <a:off x="3427" y="2021"/>
                    <a:ext cx="10" cy="10"/>
                  </a:xfrm>
                  <a:prstGeom prst="ellipse">
                    <a:avLst/>
                  </a:prstGeom>
                  <a:noFill/>
                  <a:ln w="4763">
                    <a:solidFill>
                      <a:srgbClr val="000000"/>
                    </a:solidFill>
                    <a:round/>
                    <a:headEnd/>
                    <a:tailEnd/>
                  </a:ln>
                </p:spPr>
                <p:txBody>
                  <a:bodyPr/>
                  <a:lstStyle/>
                  <a:p>
                    <a:endParaRPr lang="fr-FR"/>
                  </a:p>
                </p:txBody>
              </p:sp>
              <p:sp>
                <p:nvSpPr>
                  <p:cNvPr id="543" name="Line 95"/>
                  <p:cNvSpPr>
                    <a:spLocks noChangeShapeType="1"/>
                  </p:cNvSpPr>
                  <p:nvPr/>
                </p:nvSpPr>
                <p:spPr bwMode="auto">
                  <a:xfrm>
                    <a:off x="3427" y="2011"/>
                    <a:ext cx="4" cy="10"/>
                  </a:xfrm>
                  <a:prstGeom prst="line">
                    <a:avLst/>
                  </a:prstGeom>
                  <a:noFill/>
                  <a:ln w="11113">
                    <a:solidFill>
                      <a:srgbClr val="000000"/>
                    </a:solidFill>
                    <a:round/>
                    <a:headEnd/>
                    <a:tailEnd/>
                  </a:ln>
                </p:spPr>
                <p:txBody>
                  <a:bodyPr/>
                  <a:lstStyle/>
                  <a:p>
                    <a:endParaRPr lang="fr-FR"/>
                  </a:p>
                </p:txBody>
              </p:sp>
              <p:sp>
                <p:nvSpPr>
                  <p:cNvPr id="544" name="Line 96"/>
                  <p:cNvSpPr>
                    <a:spLocks noChangeShapeType="1"/>
                  </p:cNvSpPr>
                  <p:nvPr/>
                </p:nvSpPr>
                <p:spPr bwMode="auto">
                  <a:xfrm flipV="1">
                    <a:off x="3427" y="2001"/>
                    <a:ext cx="7" cy="10"/>
                  </a:xfrm>
                  <a:prstGeom prst="line">
                    <a:avLst/>
                  </a:prstGeom>
                  <a:noFill/>
                  <a:ln w="11113">
                    <a:solidFill>
                      <a:srgbClr val="000000"/>
                    </a:solidFill>
                    <a:round/>
                    <a:headEnd/>
                    <a:tailEnd/>
                  </a:ln>
                </p:spPr>
                <p:txBody>
                  <a:bodyPr/>
                  <a:lstStyle/>
                  <a:p>
                    <a:endParaRPr lang="fr-FR"/>
                  </a:p>
                </p:txBody>
              </p:sp>
              <p:sp>
                <p:nvSpPr>
                  <p:cNvPr id="545" name="Line 97"/>
                  <p:cNvSpPr>
                    <a:spLocks noChangeShapeType="1"/>
                  </p:cNvSpPr>
                  <p:nvPr/>
                </p:nvSpPr>
                <p:spPr bwMode="auto">
                  <a:xfrm>
                    <a:off x="3427" y="1988"/>
                    <a:ext cx="7" cy="10"/>
                  </a:xfrm>
                  <a:prstGeom prst="line">
                    <a:avLst/>
                  </a:prstGeom>
                  <a:noFill/>
                  <a:ln w="11113">
                    <a:solidFill>
                      <a:srgbClr val="000000"/>
                    </a:solidFill>
                    <a:round/>
                    <a:headEnd/>
                    <a:tailEnd/>
                  </a:ln>
                </p:spPr>
                <p:txBody>
                  <a:bodyPr/>
                  <a:lstStyle/>
                  <a:p>
                    <a:endParaRPr lang="fr-FR"/>
                  </a:p>
                </p:txBody>
              </p:sp>
              <p:sp>
                <p:nvSpPr>
                  <p:cNvPr id="546" name="Line 98"/>
                  <p:cNvSpPr>
                    <a:spLocks noChangeShapeType="1"/>
                  </p:cNvSpPr>
                  <p:nvPr/>
                </p:nvSpPr>
                <p:spPr bwMode="auto">
                  <a:xfrm flipV="1">
                    <a:off x="3427" y="1975"/>
                    <a:ext cx="7" cy="13"/>
                  </a:xfrm>
                  <a:prstGeom prst="line">
                    <a:avLst/>
                  </a:prstGeom>
                  <a:noFill/>
                  <a:ln w="11113">
                    <a:solidFill>
                      <a:srgbClr val="000000"/>
                    </a:solidFill>
                    <a:round/>
                    <a:headEnd/>
                    <a:tailEnd/>
                  </a:ln>
                </p:spPr>
                <p:txBody>
                  <a:bodyPr/>
                  <a:lstStyle/>
                  <a:p>
                    <a:endParaRPr lang="fr-FR"/>
                  </a:p>
                </p:txBody>
              </p:sp>
              <p:sp>
                <p:nvSpPr>
                  <p:cNvPr id="547" name="Line 99"/>
                  <p:cNvSpPr>
                    <a:spLocks noChangeShapeType="1"/>
                  </p:cNvSpPr>
                  <p:nvPr/>
                </p:nvSpPr>
                <p:spPr bwMode="auto">
                  <a:xfrm>
                    <a:off x="3431" y="1962"/>
                    <a:ext cx="3" cy="10"/>
                  </a:xfrm>
                  <a:prstGeom prst="line">
                    <a:avLst/>
                  </a:prstGeom>
                  <a:noFill/>
                  <a:ln w="11113">
                    <a:solidFill>
                      <a:srgbClr val="000000"/>
                    </a:solidFill>
                    <a:round/>
                    <a:headEnd/>
                    <a:tailEnd/>
                  </a:ln>
                </p:spPr>
                <p:txBody>
                  <a:bodyPr/>
                  <a:lstStyle/>
                  <a:p>
                    <a:endParaRPr lang="fr-FR"/>
                  </a:p>
                </p:txBody>
              </p:sp>
              <p:sp>
                <p:nvSpPr>
                  <p:cNvPr id="548" name="Line 100"/>
                  <p:cNvSpPr>
                    <a:spLocks noChangeShapeType="1"/>
                  </p:cNvSpPr>
                  <p:nvPr/>
                </p:nvSpPr>
                <p:spPr bwMode="auto">
                  <a:xfrm flipV="1">
                    <a:off x="3431" y="1952"/>
                    <a:ext cx="6" cy="10"/>
                  </a:xfrm>
                  <a:prstGeom prst="line">
                    <a:avLst/>
                  </a:prstGeom>
                  <a:noFill/>
                  <a:ln w="11113">
                    <a:solidFill>
                      <a:srgbClr val="000000"/>
                    </a:solidFill>
                    <a:round/>
                    <a:headEnd/>
                    <a:tailEnd/>
                  </a:ln>
                </p:spPr>
                <p:txBody>
                  <a:bodyPr/>
                  <a:lstStyle/>
                  <a:p>
                    <a:endParaRPr lang="fr-FR"/>
                  </a:p>
                </p:txBody>
              </p:sp>
              <p:sp>
                <p:nvSpPr>
                  <p:cNvPr id="549" name="Freeform 101"/>
                  <p:cNvSpPr>
                    <a:spLocks/>
                  </p:cNvSpPr>
                  <p:nvPr/>
                </p:nvSpPr>
                <p:spPr bwMode="auto">
                  <a:xfrm>
                    <a:off x="3434" y="2051"/>
                    <a:ext cx="7" cy="6"/>
                  </a:xfrm>
                  <a:custGeom>
                    <a:avLst/>
                    <a:gdLst/>
                    <a:ahLst/>
                    <a:cxnLst>
                      <a:cxn ang="0">
                        <a:pos x="0" y="3"/>
                      </a:cxn>
                      <a:cxn ang="0">
                        <a:pos x="0" y="0"/>
                      </a:cxn>
                      <a:cxn ang="0">
                        <a:pos x="3" y="0"/>
                      </a:cxn>
                      <a:cxn ang="0">
                        <a:pos x="7" y="0"/>
                      </a:cxn>
                      <a:cxn ang="0">
                        <a:pos x="7" y="3"/>
                      </a:cxn>
                      <a:cxn ang="0">
                        <a:pos x="3" y="3"/>
                      </a:cxn>
                      <a:cxn ang="0">
                        <a:pos x="3" y="6"/>
                      </a:cxn>
                      <a:cxn ang="0">
                        <a:pos x="0" y="6"/>
                      </a:cxn>
                      <a:cxn ang="0">
                        <a:pos x="0" y="3"/>
                      </a:cxn>
                    </a:cxnLst>
                    <a:rect l="0" t="0" r="r" b="b"/>
                    <a:pathLst>
                      <a:path w="7" h="6">
                        <a:moveTo>
                          <a:pt x="0" y="3"/>
                        </a:moveTo>
                        <a:lnTo>
                          <a:pt x="0" y="0"/>
                        </a:lnTo>
                        <a:lnTo>
                          <a:pt x="3" y="0"/>
                        </a:lnTo>
                        <a:lnTo>
                          <a:pt x="7" y="0"/>
                        </a:lnTo>
                        <a:lnTo>
                          <a:pt x="7" y="3"/>
                        </a:lnTo>
                        <a:lnTo>
                          <a:pt x="3" y="3"/>
                        </a:lnTo>
                        <a:lnTo>
                          <a:pt x="3" y="6"/>
                        </a:lnTo>
                        <a:lnTo>
                          <a:pt x="0" y="6"/>
                        </a:lnTo>
                        <a:lnTo>
                          <a:pt x="0" y="3"/>
                        </a:lnTo>
                        <a:close/>
                      </a:path>
                    </a:pathLst>
                  </a:custGeom>
                  <a:solidFill>
                    <a:srgbClr val="000000"/>
                  </a:solidFill>
                  <a:ln w="9525">
                    <a:noFill/>
                    <a:round/>
                    <a:headEnd/>
                    <a:tailEnd/>
                  </a:ln>
                </p:spPr>
                <p:txBody>
                  <a:bodyPr/>
                  <a:lstStyle/>
                  <a:p>
                    <a:endParaRPr lang="fr-FR"/>
                  </a:p>
                </p:txBody>
              </p:sp>
              <p:sp>
                <p:nvSpPr>
                  <p:cNvPr id="550" name="Freeform 102"/>
                  <p:cNvSpPr>
                    <a:spLocks/>
                  </p:cNvSpPr>
                  <p:nvPr/>
                </p:nvSpPr>
                <p:spPr bwMode="auto">
                  <a:xfrm>
                    <a:off x="3434" y="2051"/>
                    <a:ext cx="7" cy="6"/>
                  </a:xfrm>
                  <a:custGeom>
                    <a:avLst/>
                    <a:gdLst/>
                    <a:ahLst/>
                    <a:cxnLst>
                      <a:cxn ang="0">
                        <a:pos x="0" y="3"/>
                      </a:cxn>
                      <a:cxn ang="0">
                        <a:pos x="0" y="0"/>
                      </a:cxn>
                      <a:cxn ang="0">
                        <a:pos x="3" y="0"/>
                      </a:cxn>
                      <a:cxn ang="0">
                        <a:pos x="7" y="0"/>
                      </a:cxn>
                      <a:cxn ang="0">
                        <a:pos x="7" y="3"/>
                      </a:cxn>
                      <a:cxn ang="0">
                        <a:pos x="3" y="3"/>
                      </a:cxn>
                      <a:cxn ang="0">
                        <a:pos x="3" y="6"/>
                      </a:cxn>
                      <a:cxn ang="0">
                        <a:pos x="0" y="6"/>
                      </a:cxn>
                      <a:cxn ang="0">
                        <a:pos x="0" y="3"/>
                      </a:cxn>
                    </a:cxnLst>
                    <a:rect l="0" t="0" r="r" b="b"/>
                    <a:pathLst>
                      <a:path w="7" h="6">
                        <a:moveTo>
                          <a:pt x="0" y="3"/>
                        </a:moveTo>
                        <a:lnTo>
                          <a:pt x="0" y="0"/>
                        </a:lnTo>
                        <a:lnTo>
                          <a:pt x="3" y="0"/>
                        </a:lnTo>
                        <a:lnTo>
                          <a:pt x="7" y="0"/>
                        </a:lnTo>
                        <a:lnTo>
                          <a:pt x="7" y="3"/>
                        </a:lnTo>
                        <a:lnTo>
                          <a:pt x="3" y="3"/>
                        </a:lnTo>
                        <a:lnTo>
                          <a:pt x="3" y="6"/>
                        </a:lnTo>
                        <a:lnTo>
                          <a:pt x="0" y="6"/>
                        </a:lnTo>
                        <a:lnTo>
                          <a:pt x="0" y="3"/>
                        </a:lnTo>
                      </a:path>
                    </a:pathLst>
                  </a:custGeom>
                  <a:noFill/>
                  <a:ln w="4763">
                    <a:solidFill>
                      <a:srgbClr val="000000"/>
                    </a:solidFill>
                    <a:prstDash val="solid"/>
                    <a:round/>
                    <a:headEnd/>
                    <a:tailEnd/>
                  </a:ln>
                </p:spPr>
                <p:txBody>
                  <a:bodyPr/>
                  <a:lstStyle/>
                  <a:p>
                    <a:endParaRPr lang="fr-FR"/>
                  </a:p>
                </p:txBody>
              </p:sp>
              <p:sp>
                <p:nvSpPr>
                  <p:cNvPr id="551" name="Line 103"/>
                  <p:cNvSpPr>
                    <a:spLocks noChangeShapeType="1"/>
                  </p:cNvSpPr>
                  <p:nvPr/>
                </p:nvSpPr>
                <p:spPr bwMode="auto">
                  <a:xfrm>
                    <a:off x="3444" y="2061"/>
                    <a:ext cx="10" cy="6"/>
                  </a:xfrm>
                  <a:prstGeom prst="line">
                    <a:avLst/>
                  </a:prstGeom>
                  <a:noFill/>
                  <a:ln w="11113">
                    <a:solidFill>
                      <a:srgbClr val="000000"/>
                    </a:solidFill>
                    <a:round/>
                    <a:headEnd/>
                    <a:tailEnd/>
                  </a:ln>
                </p:spPr>
                <p:txBody>
                  <a:bodyPr/>
                  <a:lstStyle/>
                  <a:p>
                    <a:endParaRPr lang="fr-FR"/>
                  </a:p>
                </p:txBody>
              </p:sp>
              <p:sp>
                <p:nvSpPr>
                  <p:cNvPr id="552" name="Line 104"/>
                  <p:cNvSpPr>
                    <a:spLocks noChangeShapeType="1"/>
                  </p:cNvSpPr>
                  <p:nvPr/>
                </p:nvSpPr>
                <p:spPr bwMode="auto">
                  <a:xfrm flipV="1">
                    <a:off x="3454" y="2067"/>
                    <a:ext cx="1" cy="13"/>
                  </a:xfrm>
                  <a:prstGeom prst="line">
                    <a:avLst/>
                  </a:prstGeom>
                  <a:noFill/>
                  <a:ln w="11113">
                    <a:solidFill>
                      <a:srgbClr val="000000"/>
                    </a:solidFill>
                    <a:round/>
                    <a:headEnd/>
                    <a:tailEnd/>
                  </a:ln>
                </p:spPr>
                <p:txBody>
                  <a:bodyPr/>
                  <a:lstStyle/>
                  <a:p>
                    <a:endParaRPr lang="fr-FR"/>
                  </a:p>
                </p:txBody>
              </p:sp>
              <p:sp>
                <p:nvSpPr>
                  <p:cNvPr id="553" name="Line 105"/>
                  <p:cNvSpPr>
                    <a:spLocks noChangeShapeType="1"/>
                  </p:cNvSpPr>
                  <p:nvPr/>
                </p:nvSpPr>
                <p:spPr bwMode="auto">
                  <a:xfrm>
                    <a:off x="3454" y="2084"/>
                    <a:ext cx="13" cy="3"/>
                  </a:xfrm>
                  <a:prstGeom prst="line">
                    <a:avLst/>
                  </a:prstGeom>
                  <a:noFill/>
                  <a:ln w="11113">
                    <a:solidFill>
                      <a:srgbClr val="000000"/>
                    </a:solidFill>
                    <a:round/>
                    <a:headEnd/>
                    <a:tailEnd/>
                  </a:ln>
                </p:spPr>
                <p:txBody>
                  <a:bodyPr/>
                  <a:lstStyle/>
                  <a:p>
                    <a:endParaRPr lang="fr-FR"/>
                  </a:p>
                </p:txBody>
              </p:sp>
              <p:sp>
                <p:nvSpPr>
                  <p:cNvPr id="554" name="Line 106"/>
                  <p:cNvSpPr>
                    <a:spLocks noChangeShapeType="1"/>
                  </p:cNvSpPr>
                  <p:nvPr/>
                </p:nvSpPr>
                <p:spPr bwMode="auto">
                  <a:xfrm flipV="1">
                    <a:off x="3463" y="2090"/>
                    <a:ext cx="1" cy="14"/>
                  </a:xfrm>
                  <a:prstGeom prst="line">
                    <a:avLst/>
                  </a:prstGeom>
                  <a:noFill/>
                  <a:ln w="11113">
                    <a:solidFill>
                      <a:srgbClr val="000000"/>
                    </a:solidFill>
                    <a:round/>
                    <a:headEnd/>
                    <a:tailEnd/>
                  </a:ln>
                </p:spPr>
                <p:txBody>
                  <a:bodyPr/>
                  <a:lstStyle/>
                  <a:p>
                    <a:endParaRPr lang="fr-FR"/>
                  </a:p>
                </p:txBody>
              </p:sp>
              <p:sp>
                <p:nvSpPr>
                  <p:cNvPr id="555" name="Line 107"/>
                  <p:cNvSpPr>
                    <a:spLocks noChangeShapeType="1"/>
                  </p:cNvSpPr>
                  <p:nvPr/>
                </p:nvSpPr>
                <p:spPr bwMode="auto">
                  <a:xfrm>
                    <a:off x="3467" y="2107"/>
                    <a:ext cx="10" cy="3"/>
                  </a:xfrm>
                  <a:prstGeom prst="line">
                    <a:avLst/>
                  </a:prstGeom>
                  <a:noFill/>
                  <a:ln w="11113">
                    <a:solidFill>
                      <a:srgbClr val="000000"/>
                    </a:solidFill>
                    <a:round/>
                    <a:headEnd/>
                    <a:tailEnd/>
                  </a:ln>
                </p:spPr>
                <p:txBody>
                  <a:bodyPr/>
                  <a:lstStyle/>
                  <a:p>
                    <a:endParaRPr lang="fr-FR"/>
                  </a:p>
                </p:txBody>
              </p:sp>
              <p:sp>
                <p:nvSpPr>
                  <p:cNvPr id="556" name="Line 108"/>
                  <p:cNvSpPr>
                    <a:spLocks noChangeShapeType="1"/>
                  </p:cNvSpPr>
                  <p:nvPr/>
                </p:nvSpPr>
                <p:spPr bwMode="auto">
                  <a:xfrm flipV="1">
                    <a:off x="3477" y="2110"/>
                    <a:ext cx="1" cy="13"/>
                  </a:xfrm>
                  <a:prstGeom prst="line">
                    <a:avLst/>
                  </a:prstGeom>
                  <a:noFill/>
                  <a:ln w="11113">
                    <a:solidFill>
                      <a:srgbClr val="000000"/>
                    </a:solidFill>
                    <a:round/>
                    <a:headEnd/>
                    <a:tailEnd/>
                  </a:ln>
                </p:spPr>
                <p:txBody>
                  <a:bodyPr/>
                  <a:lstStyle/>
                  <a:p>
                    <a:endParaRPr lang="fr-FR"/>
                  </a:p>
                </p:txBody>
              </p:sp>
              <p:sp>
                <p:nvSpPr>
                  <p:cNvPr id="557" name="Freeform 109"/>
                  <p:cNvSpPr>
                    <a:spLocks/>
                  </p:cNvSpPr>
                  <p:nvPr/>
                </p:nvSpPr>
                <p:spPr bwMode="auto">
                  <a:xfrm>
                    <a:off x="3434" y="2024"/>
                    <a:ext cx="7" cy="7"/>
                  </a:xfrm>
                  <a:custGeom>
                    <a:avLst/>
                    <a:gdLst/>
                    <a:ahLst/>
                    <a:cxnLst>
                      <a:cxn ang="0">
                        <a:pos x="7" y="4"/>
                      </a:cxn>
                      <a:cxn ang="0">
                        <a:pos x="7" y="7"/>
                      </a:cxn>
                      <a:cxn ang="0">
                        <a:pos x="3" y="7"/>
                      </a:cxn>
                      <a:cxn ang="0">
                        <a:pos x="0" y="7"/>
                      </a:cxn>
                      <a:cxn ang="0">
                        <a:pos x="0" y="4"/>
                      </a:cxn>
                      <a:cxn ang="0">
                        <a:pos x="0" y="0"/>
                      </a:cxn>
                      <a:cxn ang="0">
                        <a:pos x="3" y="0"/>
                      </a:cxn>
                      <a:cxn ang="0">
                        <a:pos x="7" y="0"/>
                      </a:cxn>
                      <a:cxn ang="0">
                        <a:pos x="7" y="4"/>
                      </a:cxn>
                    </a:cxnLst>
                    <a:rect l="0" t="0" r="r" b="b"/>
                    <a:pathLst>
                      <a:path w="7" h="7">
                        <a:moveTo>
                          <a:pt x="7" y="4"/>
                        </a:moveTo>
                        <a:lnTo>
                          <a:pt x="7" y="7"/>
                        </a:lnTo>
                        <a:lnTo>
                          <a:pt x="3" y="7"/>
                        </a:lnTo>
                        <a:lnTo>
                          <a:pt x="0" y="7"/>
                        </a:lnTo>
                        <a:lnTo>
                          <a:pt x="0" y="4"/>
                        </a:lnTo>
                        <a:lnTo>
                          <a:pt x="0" y="0"/>
                        </a:lnTo>
                        <a:lnTo>
                          <a:pt x="3" y="0"/>
                        </a:lnTo>
                        <a:lnTo>
                          <a:pt x="7" y="0"/>
                        </a:lnTo>
                        <a:lnTo>
                          <a:pt x="7" y="4"/>
                        </a:lnTo>
                        <a:close/>
                      </a:path>
                    </a:pathLst>
                  </a:custGeom>
                  <a:solidFill>
                    <a:srgbClr val="000000"/>
                  </a:solidFill>
                  <a:ln w="9525">
                    <a:noFill/>
                    <a:round/>
                    <a:headEnd/>
                    <a:tailEnd/>
                  </a:ln>
                </p:spPr>
                <p:txBody>
                  <a:bodyPr/>
                  <a:lstStyle/>
                  <a:p>
                    <a:endParaRPr lang="fr-FR"/>
                  </a:p>
                </p:txBody>
              </p:sp>
              <p:sp>
                <p:nvSpPr>
                  <p:cNvPr id="558" name="Freeform 110"/>
                  <p:cNvSpPr>
                    <a:spLocks/>
                  </p:cNvSpPr>
                  <p:nvPr/>
                </p:nvSpPr>
                <p:spPr bwMode="auto">
                  <a:xfrm>
                    <a:off x="3434" y="2024"/>
                    <a:ext cx="7" cy="7"/>
                  </a:xfrm>
                  <a:custGeom>
                    <a:avLst/>
                    <a:gdLst/>
                    <a:ahLst/>
                    <a:cxnLst>
                      <a:cxn ang="0">
                        <a:pos x="7" y="4"/>
                      </a:cxn>
                      <a:cxn ang="0">
                        <a:pos x="7" y="7"/>
                      </a:cxn>
                      <a:cxn ang="0">
                        <a:pos x="3" y="7"/>
                      </a:cxn>
                      <a:cxn ang="0">
                        <a:pos x="0" y="7"/>
                      </a:cxn>
                      <a:cxn ang="0">
                        <a:pos x="0" y="4"/>
                      </a:cxn>
                      <a:cxn ang="0">
                        <a:pos x="0" y="0"/>
                      </a:cxn>
                      <a:cxn ang="0">
                        <a:pos x="3" y="0"/>
                      </a:cxn>
                      <a:cxn ang="0">
                        <a:pos x="7" y="0"/>
                      </a:cxn>
                      <a:cxn ang="0">
                        <a:pos x="7" y="4"/>
                      </a:cxn>
                    </a:cxnLst>
                    <a:rect l="0" t="0" r="r" b="b"/>
                    <a:pathLst>
                      <a:path w="7" h="7">
                        <a:moveTo>
                          <a:pt x="7" y="4"/>
                        </a:moveTo>
                        <a:lnTo>
                          <a:pt x="7" y="7"/>
                        </a:lnTo>
                        <a:lnTo>
                          <a:pt x="3" y="7"/>
                        </a:lnTo>
                        <a:lnTo>
                          <a:pt x="0" y="7"/>
                        </a:lnTo>
                        <a:lnTo>
                          <a:pt x="0" y="4"/>
                        </a:lnTo>
                        <a:lnTo>
                          <a:pt x="0" y="0"/>
                        </a:lnTo>
                        <a:lnTo>
                          <a:pt x="3" y="0"/>
                        </a:lnTo>
                        <a:lnTo>
                          <a:pt x="7" y="0"/>
                        </a:lnTo>
                        <a:lnTo>
                          <a:pt x="7" y="4"/>
                        </a:lnTo>
                      </a:path>
                    </a:pathLst>
                  </a:custGeom>
                  <a:noFill/>
                  <a:ln w="4763">
                    <a:solidFill>
                      <a:srgbClr val="000000"/>
                    </a:solidFill>
                    <a:prstDash val="solid"/>
                    <a:round/>
                    <a:headEnd/>
                    <a:tailEnd/>
                  </a:ln>
                </p:spPr>
                <p:txBody>
                  <a:bodyPr/>
                  <a:lstStyle/>
                  <a:p>
                    <a:endParaRPr lang="fr-FR"/>
                  </a:p>
                </p:txBody>
              </p:sp>
              <p:sp>
                <p:nvSpPr>
                  <p:cNvPr id="559" name="Line 111"/>
                  <p:cNvSpPr>
                    <a:spLocks noChangeShapeType="1"/>
                  </p:cNvSpPr>
                  <p:nvPr/>
                </p:nvSpPr>
                <p:spPr bwMode="auto">
                  <a:xfrm flipV="1">
                    <a:off x="3444" y="2011"/>
                    <a:ext cx="1" cy="13"/>
                  </a:xfrm>
                  <a:prstGeom prst="line">
                    <a:avLst/>
                  </a:prstGeom>
                  <a:noFill/>
                  <a:ln w="11113">
                    <a:solidFill>
                      <a:srgbClr val="000000"/>
                    </a:solidFill>
                    <a:round/>
                    <a:headEnd/>
                    <a:tailEnd/>
                  </a:ln>
                </p:spPr>
                <p:txBody>
                  <a:bodyPr/>
                  <a:lstStyle/>
                  <a:p>
                    <a:endParaRPr lang="fr-FR"/>
                  </a:p>
                </p:txBody>
              </p:sp>
              <p:sp>
                <p:nvSpPr>
                  <p:cNvPr id="560" name="Line 112"/>
                  <p:cNvSpPr>
                    <a:spLocks noChangeShapeType="1"/>
                  </p:cNvSpPr>
                  <p:nvPr/>
                </p:nvSpPr>
                <p:spPr bwMode="auto">
                  <a:xfrm flipV="1">
                    <a:off x="3447" y="2008"/>
                    <a:ext cx="10" cy="7"/>
                  </a:xfrm>
                  <a:prstGeom prst="line">
                    <a:avLst/>
                  </a:prstGeom>
                  <a:noFill/>
                  <a:ln w="11113">
                    <a:solidFill>
                      <a:srgbClr val="000000"/>
                    </a:solidFill>
                    <a:round/>
                    <a:headEnd/>
                    <a:tailEnd/>
                  </a:ln>
                </p:spPr>
                <p:txBody>
                  <a:bodyPr/>
                  <a:lstStyle/>
                  <a:p>
                    <a:endParaRPr lang="fr-FR"/>
                  </a:p>
                </p:txBody>
              </p:sp>
              <p:sp>
                <p:nvSpPr>
                  <p:cNvPr id="561" name="Line 113"/>
                  <p:cNvSpPr>
                    <a:spLocks noChangeShapeType="1"/>
                  </p:cNvSpPr>
                  <p:nvPr/>
                </p:nvSpPr>
                <p:spPr bwMode="auto">
                  <a:xfrm flipV="1">
                    <a:off x="3460" y="1995"/>
                    <a:ext cx="1" cy="13"/>
                  </a:xfrm>
                  <a:prstGeom prst="line">
                    <a:avLst/>
                  </a:prstGeom>
                  <a:noFill/>
                  <a:ln w="11113">
                    <a:solidFill>
                      <a:srgbClr val="000000"/>
                    </a:solidFill>
                    <a:round/>
                    <a:headEnd/>
                    <a:tailEnd/>
                  </a:ln>
                </p:spPr>
                <p:txBody>
                  <a:bodyPr/>
                  <a:lstStyle/>
                  <a:p>
                    <a:endParaRPr lang="fr-FR"/>
                  </a:p>
                </p:txBody>
              </p:sp>
              <p:sp>
                <p:nvSpPr>
                  <p:cNvPr id="562" name="Line 114"/>
                  <p:cNvSpPr>
                    <a:spLocks noChangeShapeType="1"/>
                  </p:cNvSpPr>
                  <p:nvPr/>
                </p:nvSpPr>
                <p:spPr bwMode="auto">
                  <a:xfrm flipV="1">
                    <a:off x="3460" y="1991"/>
                    <a:ext cx="13" cy="4"/>
                  </a:xfrm>
                  <a:prstGeom prst="line">
                    <a:avLst/>
                  </a:prstGeom>
                  <a:noFill/>
                  <a:ln w="11113">
                    <a:solidFill>
                      <a:srgbClr val="000000"/>
                    </a:solidFill>
                    <a:round/>
                    <a:headEnd/>
                    <a:tailEnd/>
                  </a:ln>
                </p:spPr>
                <p:txBody>
                  <a:bodyPr/>
                  <a:lstStyle/>
                  <a:p>
                    <a:endParaRPr lang="fr-FR"/>
                  </a:p>
                </p:txBody>
              </p:sp>
              <p:sp>
                <p:nvSpPr>
                  <p:cNvPr id="563" name="Line 115"/>
                  <p:cNvSpPr>
                    <a:spLocks noChangeShapeType="1"/>
                  </p:cNvSpPr>
                  <p:nvPr/>
                </p:nvSpPr>
                <p:spPr bwMode="auto">
                  <a:xfrm flipV="1">
                    <a:off x="3477" y="1975"/>
                    <a:ext cx="1" cy="10"/>
                  </a:xfrm>
                  <a:prstGeom prst="line">
                    <a:avLst/>
                  </a:prstGeom>
                  <a:noFill/>
                  <a:ln w="11113">
                    <a:solidFill>
                      <a:srgbClr val="000000"/>
                    </a:solidFill>
                    <a:round/>
                    <a:headEnd/>
                    <a:tailEnd/>
                  </a:ln>
                </p:spPr>
                <p:txBody>
                  <a:bodyPr/>
                  <a:lstStyle/>
                  <a:p>
                    <a:endParaRPr lang="fr-FR"/>
                  </a:p>
                </p:txBody>
              </p:sp>
              <p:sp>
                <p:nvSpPr>
                  <p:cNvPr id="564" name="Line 116"/>
                  <p:cNvSpPr>
                    <a:spLocks noChangeShapeType="1"/>
                  </p:cNvSpPr>
                  <p:nvPr/>
                </p:nvSpPr>
                <p:spPr bwMode="auto">
                  <a:xfrm flipV="1">
                    <a:off x="3477" y="1968"/>
                    <a:ext cx="13" cy="7"/>
                  </a:xfrm>
                  <a:prstGeom prst="line">
                    <a:avLst/>
                  </a:prstGeom>
                  <a:noFill/>
                  <a:ln w="11113">
                    <a:solidFill>
                      <a:srgbClr val="000000"/>
                    </a:solidFill>
                    <a:round/>
                    <a:headEnd/>
                    <a:tailEnd/>
                  </a:ln>
                </p:spPr>
                <p:txBody>
                  <a:bodyPr/>
                  <a:lstStyle/>
                  <a:p>
                    <a:endParaRPr lang="fr-FR"/>
                  </a:p>
                </p:txBody>
              </p:sp>
              <p:sp>
                <p:nvSpPr>
                  <p:cNvPr id="565" name="Freeform 117"/>
                  <p:cNvSpPr>
                    <a:spLocks/>
                  </p:cNvSpPr>
                  <p:nvPr/>
                </p:nvSpPr>
                <p:spPr bwMode="auto">
                  <a:xfrm>
                    <a:off x="3418" y="2051"/>
                    <a:ext cx="6" cy="6"/>
                  </a:xfrm>
                  <a:custGeom>
                    <a:avLst/>
                    <a:gdLst/>
                    <a:ahLst/>
                    <a:cxnLst>
                      <a:cxn ang="0">
                        <a:pos x="0" y="0"/>
                      </a:cxn>
                      <a:cxn ang="0">
                        <a:pos x="3" y="0"/>
                      </a:cxn>
                      <a:cxn ang="0">
                        <a:pos x="6" y="0"/>
                      </a:cxn>
                      <a:cxn ang="0">
                        <a:pos x="6" y="3"/>
                      </a:cxn>
                      <a:cxn ang="0">
                        <a:pos x="3" y="6"/>
                      </a:cxn>
                      <a:cxn ang="0">
                        <a:pos x="3" y="3"/>
                      </a:cxn>
                      <a:cxn ang="0">
                        <a:pos x="0" y="3"/>
                      </a:cxn>
                      <a:cxn ang="0">
                        <a:pos x="0" y="0"/>
                      </a:cxn>
                    </a:cxnLst>
                    <a:rect l="0" t="0" r="r" b="b"/>
                    <a:pathLst>
                      <a:path w="6" h="6">
                        <a:moveTo>
                          <a:pt x="0" y="0"/>
                        </a:moveTo>
                        <a:lnTo>
                          <a:pt x="3" y="0"/>
                        </a:lnTo>
                        <a:lnTo>
                          <a:pt x="6" y="0"/>
                        </a:lnTo>
                        <a:lnTo>
                          <a:pt x="6" y="3"/>
                        </a:lnTo>
                        <a:lnTo>
                          <a:pt x="3" y="6"/>
                        </a:lnTo>
                        <a:lnTo>
                          <a:pt x="3" y="3"/>
                        </a:lnTo>
                        <a:lnTo>
                          <a:pt x="0" y="3"/>
                        </a:lnTo>
                        <a:lnTo>
                          <a:pt x="0" y="0"/>
                        </a:lnTo>
                        <a:close/>
                      </a:path>
                    </a:pathLst>
                  </a:custGeom>
                  <a:solidFill>
                    <a:srgbClr val="000000"/>
                  </a:solidFill>
                  <a:ln w="9525">
                    <a:noFill/>
                    <a:round/>
                    <a:headEnd/>
                    <a:tailEnd/>
                  </a:ln>
                </p:spPr>
                <p:txBody>
                  <a:bodyPr/>
                  <a:lstStyle/>
                  <a:p>
                    <a:endParaRPr lang="fr-FR"/>
                  </a:p>
                </p:txBody>
              </p:sp>
              <p:sp>
                <p:nvSpPr>
                  <p:cNvPr id="566" name="Freeform 118"/>
                  <p:cNvSpPr>
                    <a:spLocks/>
                  </p:cNvSpPr>
                  <p:nvPr/>
                </p:nvSpPr>
                <p:spPr bwMode="auto">
                  <a:xfrm>
                    <a:off x="3418" y="2051"/>
                    <a:ext cx="6" cy="6"/>
                  </a:xfrm>
                  <a:custGeom>
                    <a:avLst/>
                    <a:gdLst/>
                    <a:ahLst/>
                    <a:cxnLst>
                      <a:cxn ang="0">
                        <a:pos x="0" y="0"/>
                      </a:cxn>
                      <a:cxn ang="0">
                        <a:pos x="3" y="0"/>
                      </a:cxn>
                      <a:cxn ang="0">
                        <a:pos x="6" y="0"/>
                      </a:cxn>
                      <a:cxn ang="0">
                        <a:pos x="6" y="3"/>
                      </a:cxn>
                      <a:cxn ang="0">
                        <a:pos x="3" y="6"/>
                      </a:cxn>
                      <a:cxn ang="0">
                        <a:pos x="3" y="3"/>
                      </a:cxn>
                      <a:cxn ang="0">
                        <a:pos x="0" y="3"/>
                      </a:cxn>
                      <a:cxn ang="0">
                        <a:pos x="0" y="0"/>
                      </a:cxn>
                    </a:cxnLst>
                    <a:rect l="0" t="0" r="r" b="b"/>
                    <a:pathLst>
                      <a:path w="6" h="6">
                        <a:moveTo>
                          <a:pt x="0" y="0"/>
                        </a:moveTo>
                        <a:lnTo>
                          <a:pt x="3" y="0"/>
                        </a:lnTo>
                        <a:lnTo>
                          <a:pt x="6" y="0"/>
                        </a:lnTo>
                        <a:lnTo>
                          <a:pt x="6" y="3"/>
                        </a:lnTo>
                        <a:lnTo>
                          <a:pt x="3" y="6"/>
                        </a:lnTo>
                        <a:lnTo>
                          <a:pt x="3" y="3"/>
                        </a:lnTo>
                        <a:lnTo>
                          <a:pt x="0" y="3"/>
                        </a:lnTo>
                        <a:lnTo>
                          <a:pt x="0" y="0"/>
                        </a:lnTo>
                      </a:path>
                    </a:pathLst>
                  </a:custGeom>
                  <a:noFill/>
                  <a:ln w="4763">
                    <a:solidFill>
                      <a:srgbClr val="000000"/>
                    </a:solidFill>
                    <a:prstDash val="solid"/>
                    <a:round/>
                    <a:headEnd/>
                    <a:tailEnd/>
                  </a:ln>
                </p:spPr>
                <p:txBody>
                  <a:bodyPr/>
                  <a:lstStyle/>
                  <a:p>
                    <a:endParaRPr lang="fr-FR"/>
                  </a:p>
                </p:txBody>
              </p:sp>
              <p:sp>
                <p:nvSpPr>
                  <p:cNvPr id="567" name="Line 119"/>
                  <p:cNvSpPr>
                    <a:spLocks noChangeShapeType="1"/>
                  </p:cNvSpPr>
                  <p:nvPr/>
                </p:nvSpPr>
                <p:spPr bwMode="auto">
                  <a:xfrm>
                    <a:off x="3421" y="2061"/>
                    <a:ext cx="1" cy="13"/>
                  </a:xfrm>
                  <a:prstGeom prst="line">
                    <a:avLst/>
                  </a:prstGeom>
                  <a:noFill/>
                  <a:ln w="11113">
                    <a:solidFill>
                      <a:srgbClr val="000000"/>
                    </a:solidFill>
                    <a:round/>
                    <a:headEnd/>
                    <a:tailEnd/>
                  </a:ln>
                </p:spPr>
                <p:txBody>
                  <a:bodyPr/>
                  <a:lstStyle/>
                  <a:p>
                    <a:endParaRPr lang="fr-FR"/>
                  </a:p>
                </p:txBody>
              </p:sp>
              <p:sp>
                <p:nvSpPr>
                  <p:cNvPr id="568" name="Line 120"/>
                  <p:cNvSpPr>
                    <a:spLocks noChangeShapeType="1"/>
                  </p:cNvSpPr>
                  <p:nvPr/>
                </p:nvSpPr>
                <p:spPr bwMode="auto">
                  <a:xfrm flipV="1">
                    <a:off x="3411" y="2074"/>
                    <a:ext cx="10" cy="6"/>
                  </a:xfrm>
                  <a:prstGeom prst="line">
                    <a:avLst/>
                  </a:prstGeom>
                  <a:noFill/>
                  <a:ln w="11113">
                    <a:solidFill>
                      <a:srgbClr val="000000"/>
                    </a:solidFill>
                    <a:round/>
                    <a:headEnd/>
                    <a:tailEnd/>
                  </a:ln>
                </p:spPr>
                <p:txBody>
                  <a:bodyPr/>
                  <a:lstStyle/>
                  <a:p>
                    <a:endParaRPr lang="fr-FR"/>
                  </a:p>
                </p:txBody>
              </p:sp>
              <p:sp>
                <p:nvSpPr>
                  <p:cNvPr id="569" name="Line 121"/>
                  <p:cNvSpPr>
                    <a:spLocks noChangeShapeType="1"/>
                  </p:cNvSpPr>
                  <p:nvPr/>
                </p:nvSpPr>
                <p:spPr bwMode="auto">
                  <a:xfrm>
                    <a:off x="3408" y="2080"/>
                    <a:ext cx="1" cy="14"/>
                  </a:xfrm>
                  <a:prstGeom prst="line">
                    <a:avLst/>
                  </a:prstGeom>
                  <a:noFill/>
                  <a:ln w="11113">
                    <a:solidFill>
                      <a:srgbClr val="000000"/>
                    </a:solidFill>
                    <a:round/>
                    <a:headEnd/>
                    <a:tailEnd/>
                  </a:ln>
                </p:spPr>
                <p:txBody>
                  <a:bodyPr/>
                  <a:lstStyle/>
                  <a:p>
                    <a:endParaRPr lang="fr-FR"/>
                  </a:p>
                </p:txBody>
              </p:sp>
              <p:sp>
                <p:nvSpPr>
                  <p:cNvPr id="570" name="Line 122"/>
                  <p:cNvSpPr>
                    <a:spLocks noChangeShapeType="1"/>
                  </p:cNvSpPr>
                  <p:nvPr/>
                </p:nvSpPr>
                <p:spPr bwMode="auto">
                  <a:xfrm flipV="1">
                    <a:off x="3398" y="2094"/>
                    <a:ext cx="10" cy="6"/>
                  </a:xfrm>
                  <a:prstGeom prst="line">
                    <a:avLst/>
                  </a:prstGeom>
                  <a:noFill/>
                  <a:ln w="11113">
                    <a:solidFill>
                      <a:srgbClr val="000000"/>
                    </a:solidFill>
                    <a:round/>
                    <a:headEnd/>
                    <a:tailEnd/>
                  </a:ln>
                </p:spPr>
                <p:txBody>
                  <a:bodyPr/>
                  <a:lstStyle/>
                  <a:p>
                    <a:endParaRPr lang="fr-FR"/>
                  </a:p>
                </p:txBody>
              </p:sp>
              <p:sp>
                <p:nvSpPr>
                  <p:cNvPr id="571" name="Line 123"/>
                  <p:cNvSpPr>
                    <a:spLocks noChangeShapeType="1"/>
                  </p:cNvSpPr>
                  <p:nvPr/>
                </p:nvSpPr>
                <p:spPr bwMode="auto">
                  <a:xfrm>
                    <a:off x="3395" y="2104"/>
                    <a:ext cx="1" cy="13"/>
                  </a:xfrm>
                  <a:prstGeom prst="line">
                    <a:avLst/>
                  </a:prstGeom>
                  <a:noFill/>
                  <a:ln w="11113">
                    <a:solidFill>
                      <a:srgbClr val="000000"/>
                    </a:solidFill>
                    <a:round/>
                    <a:headEnd/>
                    <a:tailEnd/>
                  </a:ln>
                </p:spPr>
                <p:txBody>
                  <a:bodyPr/>
                  <a:lstStyle/>
                  <a:p>
                    <a:endParaRPr lang="fr-FR"/>
                  </a:p>
                </p:txBody>
              </p:sp>
              <p:sp>
                <p:nvSpPr>
                  <p:cNvPr id="572" name="Line 124"/>
                  <p:cNvSpPr>
                    <a:spLocks noChangeShapeType="1"/>
                  </p:cNvSpPr>
                  <p:nvPr/>
                </p:nvSpPr>
                <p:spPr bwMode="auto">
                  <a:xfrm flipV="1">
                    <a:off x="3385" y="2117"/>
                    <a:ext cx="10" cy="6"/>
                  </a:xfrm>
                  <a:prstGeom prst="line">
                    <a:avLst/>
                  </a:prstGeom>
                  <a:noFill/>
                  <a:ln w="11113">
                    <a:solidFill>
                      <a:srgbClr val="000000"/>
                    </a:solidFill>
                    <a:round/>
                    <a:headEnd/>
                    <a:tailEnd/>
                  </a:ln>
                </p:spPr>
                <p:txBody>
                  <a:bodyPr/>
                  <a:lstStyle/>
                  <a:p>
                    <a:endParaRPr lang="fr-FR"/>
                  </a:p>
                </p:txBody>
              </p:sp>
              <p:sp>
                <p:nvSpPr>
                  <p:cNvPr id="573" name="Freeform 125"/>
                  <p:cNvSpPr>
                    <a:spLocks/>
                  </p:cNvSpPr>
                  <p:nvPr/>
                </p:nvSpPr>
                <p:spPr bwMode="auto">
                  <a:xfrm>
                    <a:off x="3437" y="2044"/>
                    <a:ext cx="7" cy="7"/>
                  </a:xfrm>
                  <a:custGeom>
                    <a:avLst/>
                    <a:gdLst/>
                    <a:ahLst/>
                    <a:cxnLst>
                      <a:cxn ang="0">
                        <a:pos x="4" y="7"/>
                      </a:cxn>
                      <a:cxn ang="0">
                        <a:pos x="0" y="7"/>
                      </a:cxn>
                      <a:cxn ang="0">
                        <a:pos x="0" y="4"/>
                      </a:cxn>
                      <a:cxn ang="0">
                        <a:pos x="0" y="0"/>
                      </a:cxn>
                      <a:cxn ang="0">
                        <a:pos x="4" y="0"/>
                      </a:cxn>
                      <a:cxn ang="0">
                        <a:pos x="7" y="0"/>
                      </a:cxn>
                      <a:cxn ang="0">
                        <a:pos x="7" y="4"/>
                      </a:cxn>
                      <a:cxn ang="0">
                        <a:pos x="7" y="7"/>
                      </a:cxn>
                      <a:cxn ang="0">
                        <a:pos x="4" y="7"/>
                      </a:cxn>
                    </a:cxnLst>
                    <a:rect l="0" t="0" r="r" b="b"/>
                    <a:pathLst>
                      <a:path w="7" h="7">
                        <a:moveTo>
                          <a:pt x="4" y="7"/>
                        </a:moveTo>
                        <a:lnTo>
                          <a:pt x="0" y="7"/>
                        </a:lnTo>
                        <a:lnTo>
                          <a:pt x="0" y="4"/>
                        </a:lnTo>
                        <a:lnTo>
                          <a:pt x="0" y="0"/>
                        </a:lnTo>
                        <a:lnTo>
                          <a:pt x="4" y="0"/>
                        </a:lnTo>
                        <a:lnTo>
                          <a:pt x="7" y="0"/>
                        </a:lnTo>
                        <a:lnTo>
                          <a:pt x="7" y="4"/>
                        </a:lnTo>
                        <a:lnTo>
                          <a:pt x="7" y="7"/>
                        </a:lnTo>
                        <a:lnTo>
                          <a:pt x="4" y="7"/>
                        </a:lnTo>
                        <a:close/>
                      </a:path>
                    </a:pathLst>
                  </a:custGeom>
                  <a:solidFill>
                    <a:srgbClr val="000000"/>
                  </a:solidFill>
                  <a:ln w="9525">
                    <a:noFill/>
                    <a:round/>
                    <a:headEnd/>
                    <a:tailEnd/>
                  </a:ln>
                </p:spPr>
                <p:txBody>
                  <a:bodyPr/>
                  <a:lstStyle/>
                  <a:p>
                    <a:endParaRPr lang="fr-FR"/>
                  </a:p>
                </p:txBody>
              </p:sp>
              <p:sp>
                <p:nvSpPr>
                  <p:cNvPr id="574" name="Freeform 126"/>
                  <p:cNvSpPr>
                    <a:spLocks/>
                  </p:cNvSpPr>
                  <p:nvPr/>
                </p:nvSpPr>
                <p:spPr bwMode="auto">
                  <a:xfrm>
                    <a:off x="3437" y="2044"/>
                    <a:ext cx="7" cy="7"/>
                  </a:xfrm>
                  <a:custGeom>
                    <a:avLst/>
                    <a:gdLst/>
                    <a:ahLst/>
                    <a:cxnLst>
                      <a:cxn ang="0">
                        <a:pos x="4" y="7"/>
                      </a:cxn>
                      <a:cxn ang="0">
                        <a:pos x="0" y="7"/>
                      </a:cxn>
                      <a:cxn ang="0">
                        <a:pos x="0" y="4"/>
                      </a:cxn>
                      <a:cxn ang="0">
                        <a:pos x="0" y="0"/>
                      </a:cxn>
                      <a:cxn ang="0">
                        <a:pos x="4" y="0"/>
                      </a:cxn>
                      <a:cxn ang="0">
                        <a:pos x="7" y="0"/>
                      </a:cxn>
                      <a:cxn ang="0">
                        <a:pos x="7" y="4"/>
                      </a:cxn>
                      <a:cxn ang="0">
                        <a:pos x="7" y="7"/>
                      </a:cxn>
                      <a:cxn ang="0">
                        <a:pos x="4" y="7"/>
                      </a:cxn>
                    </a:cxnLst>
                    <a:rect l="0" t="0" r="r" b="b"/>
                    <a:pathLst>
                      <a:path w="7" h="7">
                        <a:moveTo>
                          <a:pt x="4" y="7"/>
                        </a:moveTo>
                        <a:lnTo>
                          <a:pt x="0" y="7"/>
                        </a:lnTo>
                        <a:lnTo>
                          <a:pt x="0" y="4"/>
                        </a:lnTo>
                        <a:lnTo>
                          <a:pt x="0" y="0"/>
                        </a:lnTo>
                        <a:lnTo>
                          <a:pt x="4" y="0"/>
                        </a:lnTo>
                        <a:lnTo>
                          <a:pt x="7" y="0"/>
                        </a:lnTo>
                        <a:lnTo>
                          <a:pt x="7" y="4"/>
                        </a:lnTo>
                        <a:lnTo>
                          <a:pt x="7" y="7"/>
                        </a:lnTo>
                        <a:lnTo>
                          <a:pt x="4" y="7"/>
                        </a:lnTo>
                      </a:path>
                    </a:pathLst>
                  </a:custGeom>
                  <a:noFill/>
                  <a:ln w="4763">
                    <a:solidFill>
                      <a:srgbClr val="000000"/>
                    </a:solidFill>
                    <a:prstDash val="solid"/>
                    <a:round/>
                    <a:headEnd/>
                    <a:tailEnd/>
                  </a:ln>
                </p:spPr>
                <p:txBody>
                  <a:bodyPr/>
                  <a:lstStyle/>
                  <a:p>
                    <a:endParaRPr lang="fr-FR"/>
                  </a:p>
                </p:txBody>
              </p:sp>
              <p:sp>
                <p:nvSpPr>
                  <p:cNvPr id="575" name="Line 127"/>
                  <p:cNvSpPr>
                    <a:spLocks noChangeShapeType="1"/>
                  </p:cNvSpPr>
                  <p:nvPr/>
                </p:nvSpPr>
                <p:spPr bwMode="auto">
                  <a:xfrm>
                    <a:off x="3450" y="2054"/>
                    <a:ext cx="13" cy="1"/>
                  </a:xfrm>
                  <a:prstGeom prst="line">
                    <a:avLst/>
                  </a:prstGeom>
                  <a:noFill/>
                  <a:ln w="11113">
                    <a:solidFill>
                      <a:srgbClr val="000000"/>
                    </a:solidFill>
                    <a:round/>
                    <a:headEnd/>
                    <a:tailEnd/>
                  </a:ln>
                </p:spPr>
                <p:txBody>
                  <a:bodyPr/>
                  <a:lstStyle/>
                  <a:p>
                    <a:endParaRPr lang="fr-FR"/>
                  </a:p>
                </p:txBody>
              </p:sp>
              <p:sp>
                <p:nvSpPr>
                  <p:cNvPr id="576" name="Line 128"/>
                  <p:cNvSpPr>
                    <a:spLocks noChangeShapeType="1"/>
                  </p:cNvSpPr>
                  <p:nvPr/>
                </p:nvSpPr>
                <p:spPr bwMode="auto">
                  <a:xfrm>
                    <a:off x="3463" y="2054"/>
                    <a:ext cx="7" cy="10"/>
                  </a:xfrm>
                  <a:prstGeom prst="line">
                    <a:avLst/>
                  </a:prstGeom>
                  <a:noFill/>
                  <a:ln w="11113">
                    <a:solidFill>
                      <a:srgbClr val="000000"/>
                    </a:solidFill>
                    <a:round/>
                    <a:headEnd/>
                    <a:tailEnd/>
                  </a:ln>
                </p:spPr>
                <p:txBody>
                  <a:bodyPr/>
                  <a:lstStyle/>
                  <a:p>
                    <a:endParaRPr lang="fr-FR"/>
                  </a:p>
                </p:txBody>
              </p:sp>
              <p:sp>
                <p:nvSpPr>
                  <p:cNvPr id="577" name="Line 129"/>
                  <p:cNvSpPr>
                    <a:spLocks noChangeShapeType="1"/>
                  </p:cNvSpPr>
                  <p:nvPr/>
                </p:nvSpPr>
                <p:spPr bwMode="auto">
                  <a:xfrm flipV="1">
                    <a:off x="3470" y="2064"/>
                    <a:ext cx="13" cy="3"/>
                  </a:xfrm>
                  <a:prstGeom prst="line">
                    <a:avLst/>
                  </a:prstGeom>
                  <a:noFill/>
                  <a:ln w="11113">
                    <a:solidFill>
                      <a:srgbClr val="000000"/>
                    </a:solidFill>
                    <a:round/>
                    <a:headEnd/>
                    <a:tailEnd/>
                  </a:ln>
                </p:spPr>
                <p:txBody>
                  <a:bodyPr/>
                  <a:lstStyle/>
                  <a:p>
                    <a:endParaRPr lang="fr-FR"/>
                  </a:p>
                </p:txBody>
              </p:sp>
              <p:sp>
                <p:nvSpPr>
                  <p:cNvPr id="578" name="Line 130"/>
                  <p:cNvSpPr>
                    <a:spLocks noChangeShapeType="1"/>
                  </p:cNvSpPr>
                  <p:nvPr/>
                </p:nvSpPr>
                <p:spPr bwMode="auto">
                  <a:xfrm>
                    <a:off x="3483" y="2064"/>
                    <a:ext cx="7" cy="13"/>
                  </a:xfrm>
                  <a:prstGeom prst="line">
                    <a:avLst/>
                  </a:prstGeom>
                  <a:noFill/>
                  <a:ln w="11113">
                    <a:solidFill>
                      <a:srgbClr val="000000"/>
                    </a:solidFill>
                    <a:round/>
                    <a:headEnd/>
                    <a:tailEnd/>
                  </a:ln>
                </p:spPr>
                <p:txBody>
                  <a:bodyPr/>
                  <a:lstStyle/>
                  <a:p>
                    <a:endParaRPr lang="fr-FR"/>
                  </a:p>
                </p:txBody>
              </p:sp>
              <p:sp>
                <p:nvSpPr>
                  <p:cNvPr id="579" name="Line 131"/>
                  <p:cNvSpPr>
                    <a:spLocks noChangeShapeType="1"/>
                  </p:cNvSpPr>
                  <p:nvPr/>
                </p:nvSpPr>
                <p:spPr bwMode="auto">
                  <a:xfrm>
                    <a:off x="3493" y="2077"/>
                    <a:ext cx="13" cy="1"/>
                  </a:xfrm>
                  <a:prstGeom prst="line">
                    <a:avLst/>
                  </a:prstGeom>
                  <a:noFill/>
                  <a:ln w="11113">
                    <a:solidFill>
                      <a:srgbClr val="000000"/>
                    </a:solidFill>
                    <a:round/>
                    <a:headEnd/>
                    <a:tailEnd/>
                  </a:ln>
                </p:spPr>
                <p:txBody>
                  <a:bodyPr/>
                  <a:lstStyle/>
                  <a:p>
                    <a:endParaRPr lang="fr-FR"/>
                  </a:p>
                </p:txBody>
              </p:sp>
              <p:sp>
                <p:nvSpPr>
                  <p:cNvPr id="580" name="Line 132"/>
                  <p:cNvSpPr>
                    <a:spLocks noChangeShapeType="1"/>
                  </p:cNvSpPr>
                  <p:nvPr/>
                </p:nvSpPr>
                <p:spPr bwMode="auto">
                  <a:xfrm>
                    <a:off x="3506" y="2077"/>
                    <a:ext cx="7" cy="13"/>
                  </a:xfrm>
                  <a:prstGeom prst="line">
                    <a:avLst/>
                  </a:prstGeom>
                  <a:noFill/>
                  <a:ln w="11113">
                    <a:solidFill>
                      <a:srgbClr val="000000"/>
                    </a:solidFill>
                    <a:round/>
                    <a:headEnd/>
                    <a:tailEnd/>
                  </a:ln>
                </p:spPr>
                <p:txBody>
                  <a:bodyPr/>
                  <a:lstStyle/>
                  <a:p>
                    <a:endParaRPr lang="fr-FR"/>
                  </a:p>
                </p:txBody>
              </p:sp>
              <p:sp>
                <p:nvSpPr>
                  <p:cNvPr id="581" name="Oval 133"/>
                  <p:cNvSpPr>
                    <a:spLocks noChangeArrowheads="1"/>
                  </p:cNvSpPr>
                  <p:nvPr/>
                </p:nvSpPr>
                <p:spPr bwMode="auto">
                  <a:xfrm>
                    <a:off x="3421" y="2024"/>
                    <a:ext cx="10" cy="10"/>
                  </a:xfrm>
                  <a:prstGeom prst="ellipse">
                    <a:avLst/>
                  </a:prstGeom>
                  <a:solidFill>
                    <a:srgbClr val="000000"/>
                  </a:solidFill>
                  <a:ln w="9525">
                    <a:noFill/>
                    <a:round/>
                    <a:headEnd/>
                    <a:tailEnd/>
                  </a:ln>
                </p:spPr>
                <p:txBody>
                  <a:bodyPr/>
                  <a:lstStyle/>
                  <a:p>
                    <a:endParaRPr lang="fr-FR"/>
                  </a:p>
                </p:txBody>
              </p:sp>
              <p:sp>
                <p:nvSpPr>
                  <p:cNvPr id="582" name="Oval 134"/>
                  <p:cNvSpPr>
                    <a:spLocks noChangeArrowheads="1"/>
                  </p:cNvSpPr>
                  <p:nvPr/>
                </p:nvSpPr>
                <p:spPr bwMode="auto">
                  <a:xfrm>
                    <a:off x="3421" y="2024"/>
                    <a:ext cx="10" cy="10"/>
                  </a:xfrm>
                  <a:prstGeom prst="ellipse">
                    <a:avLst/>
                  </a:prstGeom>
                  <a:noFill/>
                  <a:ln w="4763">
                    <a:solidFill>
                      <a:srgbClr val="000000"/>
                    </a:solidFill>
                    <a:round/>
                    <a:headEnd/>
                    <a:tailEnd/>
                  </a:ln>
                </p:spPr>
                <p:txBody>
                  <a:bodyPr/>
                  <a:lstStyle/>
                  <a:p>
                    <a:endParaRPr lang="fr-FR"/>
                  </a:p>
                </p:txBody>
              </p:sp>
              <p:sp>
                <p:nvSpPr>
                  <p:cNvPr id="583" name="Line 135"/>
                  <p:cNvSpPr>
                    <a:spLocks noChangeShapeType="1"/>
                  </p:cNvSpPr>
                  <p:nvPr/>
                </p:nvSpPr>
                <p:spPr bwMode="auto">
                  <a:xfrm>
                    <a:off x="3411" y="2018"/>
                    <a:ext cx="10" cy="6"/>
                  </a:xfrm>
                  <a:prstGeom prst="line">
                    <a:avLst/>
                  </a:prstGeom>
                  <a:noFill/>
                  <a:ln w="11113">
                    <a:solidFill>
                      <a:srgbClr val="000000"/>
                    </a:solidFill>
                    <a:round/>
                    <a:headEnd/>
                    <a:tailEnd/>
                  </a:ln>
                </p:spPr>
                <p:txBody>
                  <a:bodyPr/>
                  <a:lstStyle/>
                  <a:p>
                    <a:endParaRPr lang="fr-FR"/>
                  </a:p>
                </p:txBody>
              </p:sp>
              <p:sp>
                <p:nvSpPr>
                  <p:cNvPr id="584" name="Line 136"/>
                  <p:cNvSpPr>
                    <a:spLocks noChangeShapeType="1"/>
                  </p:cNvSpPr>
                  <p:nvPr/>
                </p:nvSpPr>
                <p:spPr bwMode="auto">
                  <a:xfrm flipV="1">
                    <a:off x="3411" y="2005"/>
                    <a:ext cx="1" cy="13"/>
                  </a:xfrm>
                  <a:prstGeom prst="line">
                    <a:avLst/>
                  </a:prstGeom>
                  <a:noFill/>
                  <a:ln w="11113">
                    <a:solidFill>
                      <a:srgbClr val="000000"/>
                    </a:solidFill>
                    <a:round/>
                    <a:headEnd/>
                    <a:tailEnd/>
                  </a:ln>
                </p:spPr>
                <p:txBody>
                  <a:bodyPr/>
                  <a:lstStyle/>
                  <a:p>
                    <a:endParaRPr lang="fr-FR"/>
                  </a:p>
                </p:txBody>
              </p:sp>
              <p:sp>
                <p:nvSpPr>
                  <p:cNvPr id="585" name="Line 137"/>
                  <p:cNvSpPr>
                    <a:spLocks noChangeShapeType="1"/>
                  </p:cNvSpPr>
                  <p:nvPr/>
                </p:nvSpPr>
                <p:spPr bwMode="auto">
                  <a:xfrm>
                    <a:off x="3401" y="1998"/>
                    <a:ext cx="10" cy="3"/>
                  </a:xfrm>
                  <a:prstGeom prst="line">
                    <a:avLst/>
                  </a:prstGeom>
                  <a:noFill/>
                  <a:ln w="11113">
                    <a:solidFill>
                      <a:srgbClr val="000000"/>
                    </a:solidFill>
                    <a:round/>
                    <a:headEnd/>
                    <a:tailEnd/>
                  </a:ln>
                </p:spPr>
                <p:txBody>
                  <a:bodyPr/>
                  <a:lstStyle/>
                  <a:p>
                    <a:endParaRPr lang="fr-FR"/>
                  </a:p>
                </p:txBody>
              </p:sp>
              <p:sp>
                <p:nvSpPr>
                  <p:cNvPr id="586" name="Line 138"/>
                  <p:cNvSpPr>
                    <a:spLocks noChangeShapeType="1"/>
                  </p:cNvSpPr>
                  <p:nvPr/>
                </p:nvSpPr>
                <p:spPr bwMode="auto">
                  <a:xfrm flipV="1">
                    <a:off x="3401" y="1985"/>
                    <a:ext cx="1" cy="13"/>
                  </a:xfrm>
                  <a:prstGeom prst="line">
                    <a:avLst/>
                  </a:prstGeom>
                  <a:noFill/>
                  <a:ln w="11113">
                    <a:solidFill>
                      <a:srgbClr val="000000"/>
                    </a:solidFill>
                    <a:round/>
                    <a:headEnd/>
                    <a:tailEnd/>
                  </a:ln>
                </p:spPr>
                <p:txBody>
                  <a:bodyPr/>
                  <a:lstStyle/>
                  <a:p>
                    <a:endParaRPr lang="fr-FR"/>
                  </a:p>
                </p:txBody>
              </p:sp>
              <p:sp>
                <p:nvSpPr>
                  <p:cNvPr id="587" name="Line 139"/>
                  <p:cNvSpPr>
                    <a:spLocks noChangeShapeType="1"/>
                  </p:cNvSpPr>
                  <p:nvPr/>
                </p:nvSpPr>
                <p:spPr bwMode="auto">
                  <a:xfrm>
                    <a:off x="3388" y="1975"/>
                    <a:ext cx="10" cy="7"/>
                  </a:xfrm>
                  <a:prstGeom prst="line">
                    <a:avLst/>
                  </a:prstGeom>
                  <a:noFill/>
                  <a:ln w="11113">
                    <a:solidFill>
                      <a:srgbClr val="000000"/>
                    </a:solidFill>
                    <a:round/>
                    <a:headEnd/>
                    <a:tailEnd/>
                  </a:ln>
                </p:spPr>
                <p:txBody>
                  <a:bodyPr/>
                  <a:lstStyle/>
                  <a:p>
                    <a:endParaRPr lang="fr-FR"/>
                  </a:p>
                </p:txBody>
              </p:sp>
              <p:sp>
                <p:nvSpPr>
                  <p:cNvPr id="588" name="Line 140"/>
                  <p:cNvSpPr>
                    <a:spLocks noChangeShapeType="1"/>
                  </p:cNvSpPr>
                  <p:nvPr/>
                </p:nvSpPr>
                <p:spPr bwMode="auto">
                  <a:xfrm flipV="1">
                    <a:off x="3388" y="1962"/>
                    <a:ext cx="1" cy="13"/>
                  </a:xfrm>
                  <a:prstGeom prst="line">
                    <a:avLst/>
                  </a:prstGeom>
                  <a:noFill/>
                  <a:ln w="11113">
                    <a:solidFill>
                      <a:srgbClr val="000000"/>
                    </a:solidFill>
                    <a:round/>
                    <a:headEnd/>
                    <a:tailEnd/>
                  </a:ln>
                </p:spPr>
                <p:txBody>
                  <a:bodyPr/>
                  <a:lstStyle/>
                  <a:p>
                    <a:endParaRPr lang="fr-FR"/>
                  </a:p>
                </p:txBody>
              </p:sp>
            </p:grpSp>
            <p:grpSp>
              <p:nvGrpSpPr>
                <p:cNvPr id="87" name="Group 342"/>
                <p:cNvGrpSpPr>
                  <a:grpSpLocks/>
                </p:cNvGrpSpPr>
                <p:nvPr/>
              </p:nvGrpSpPr>
              <p:grpSpPr bwMode="auto">
                <a:xfrm>
                  <a:off x="3192" y="2196"/>
                  <a:ext cx="782" cy="442"/>
                  <a:chOff x="3192" y="2196"/>
                  <a:chExt cx="782" cy="442"/>
                </a:xfrm>
              </p:grpSpPr>
              <p:sp>
                <p:nvSpPr>
                  <p:cNvPr id="176" name="Freeform 142"/>
                  <p:cNvSpPr>
                    <a:spLocks/>
                  </p:cNvSpPr>
                  <p:nvPr/>
                </p:nvSpPr>
                <p:spPr bwMode="auto">
                  <a:xfrm>
                    <a:off x="3290" y="2285"/>
                    <a:ext cx="7" cy="7"/>
                  </a:xfrm>
                  <a:custGeom>
                    <a:avLst/>
                    <a:gdLst/>
                    <a:ahLst/>
                    <a:cxnLst>
                      <a:cxn ang="0">
                        <a:pos x="3" y="7"/>
                      </a:cxn>
                      <a:cxn ang="0">
                        <a:pos x="3" y="3"/>
                      </a:cxn>
                      <a:cxn ang="0">
                        <a:pos x="0" y="3"/>
                      </a:cxn>
                      <a:cxn ang="0">
                        <a:pos x="0" y="0"/>
                      </a:cxn>
                      <a:cxn ang="0">
                        <a:pos x="3" y="0"/>
                      </a:cxn>
                      <a:cxn ang="0">
                        <a:pos x="7" y="0"/>
                      </a:cxn>
                      <a:cxn ang="0">
                        <a:pos x="7" y="3"/>
                      </a:cxn>
                      <a:cxn ang="0">
                        <a:pos x="7" y="7"/>
                      </a:cxn>
                      <a:cxn ang="0">
                        <a:pos x="3" y="7"/>
                      </a:cxn>
                    </a:cxnLst>
                    <a:rect l="0" t="0" r="r" b="b"/>
                    <a:pathLst>
                      <a:path w="7" h="7">
                        <a:moveTo>
                          <a:pt x="3" y="7"/>
                        </a:moveTo>
                        <a:lnTo>
                          <a:pt x="3" y="3"/>
                        </a:lnTo>
                        <a:lnTo>
                          <a:pt x="0" y="3"/>
                        </a:lnTo>
                        <a:lnTo>
                          <a:pt x="0" y="0"/>
                        </a:lnTo>
                        <a:lnTo>
                          <a:pt x="3" y="0"/>
                        </a:lnTo>
                        <a:lnTo>
                          <a:pt x="7" y="0"/>
                        </a:lnTo>
                        <a:lnTo>
                          <a:pt x="7" y="3"/>
                        </a:lnTo>
                        <a:lnTo>
                          <a:pt x="7" y="7"/>
                        </a:lnTo>
                        <a:lnTo>
                          <a:pt x="3" y="7"/>
                        </a:lnTo>
                        <a:close/>
                      </a:path>
                    </a:pathLst>
                  </a:custGeom>
                  <a:solidFill>
                    <a:srgbClr val="000000"/>
                  </a:solidFill>
                  <a:ln w="9525">
                    <a:noFill/>
                    <a:round/>
                    <a:headEnd/>
                    <a:tailEnd/>
                  </a:ln>
                </p:spPr>
                <p:txBody>
                  <a:bodyPr/>
                  <a:lstStyle/>
                  <a:p>
                    <a:endParaRPr lang="fr-FR"/>
                  </a:p>
                </p:txBody>
              </p:sp>
              <p:sp>
                <p:nvSpPr>
                  <p:cNvPr id="177" name="Freeform 143"/>
                  <p:cNvSpPr>
                    <a:spLocks/>
                  </p:cNvSpPr>
                  <p:nvPr/>
                </p:nvSpPr>
                <p:spPr bwMode="auto">
                  <a:xfrm>
                    <a:off x="3290" y="2285"/>
                    <a:ext cx="7" cy="7"/>
                  </a:xfrm>
                  <a:custGeom>
                    <a:avLst/>
                    <a:gdLst/>
                    <a:ahLst/>
                    <a:cxnLst>
                      <a:cxn ang="0">
                        <a:pos x="3" y="7"/>
                      </a:cxn>
                      <a:cxn ang="0">
                        <a:pos x="3" y="3"/>
                      </a:cxn>
                      <a:cxn ang="0">
                        <a:pos x="0" y="3"/>
                      </a:cxn>
                      <a:cxn ang="0">
                        <a:pos x="0" y="0"/>
                      </a:cxn>
                      <a:cxn ang="0">
                        <a:pos x="3" y="0"/>
                      </a:cxn>
                      <a:cxn ang="0">
                        <a:pos x="7" y="0"/>
                      </a:cxn>
                      <a:cxn ang="0">
                        <a:pos x="7" y="3"/>
                      </a:cxn>
                      <a:cxn ang="0">
                        <a:pos x="7" y="7"/>
                      </a:cxn>
                      <a:cxn ang="0">
                        <a:pos x="3" y="7"/>
                      </a:cxn>
                    </a:cxnLst>
                    <a:rect l="0" t="0" r="r" b="b"/>
                    <a:pathLst>
                      <a:path w="7" h="7">
                        <a:moveTo>
                          <a:pt x="3" y="7"/>
                        </a:moveTo>
                        <a:lnTo>
                          <a:pt x="3" y="3"/>
                        </a:lnTo>
                        <a:lnTo>
                          <a:pt x="0" y="3"/>
                        </a:lnTo>
                        <a:lnTo>
                          <a:pt x="0" y="0"/>
                        </a:lnTo>
                        <a:lnTo>
                          <a:pt x="3" y="0"/>
                        </a:lnTo>
                        <a:lnTo>
                          <a:pt x="7" y="0"/>
                        </a:lnTo>
                        <a:lnTo>
                          <a:pt x="7" y="3"/>
                        </a:lnTo>
                        <a:lnTo>
                          <a:pt x="7" y="7"/>
                        </a:lnTo>
                        <a:lnTo>
                          <a:pt x="3" y="7"/>
                        </a:lnTo>
                      </a:path>
                    </a:pathLst>
                  </a:custGeom>
                  <a:noFill/>
                  <a:ln w="4763">
                    <a:solidFill>
                      <a:srgbClr val="000000"/>
                    </a:solidFill>
                    <a:prstDash val="solid"/>
                    <a:round/>
                    <a:headEnd/>
                    <a:tailEnd/>
                  </a:ln>
                </p:spPr>
                <p:txBody>
                  <a:bodyPr/>
                  <a:lstStyle/>
                  <a:p>
                    <a:endParaRPr lang="fr-FR"/>
                  </a:p>
                </p:txBody>
              </p:sp>
              <p:sp>
                <p:nvSpPr>
                  <p:cNvPr id="178" name="Line 144"/>
                  <p:cNvSpPr>
                    <a:spLocks noChangeShapeType="1"/>
                  </p:cNvSpPr>
                  <p:nvPr/>
                </p:nvSpPr>
                <p:spPr bwMode="auto">
                  <a:xfrm flipV="1">
                    <a:off x="3303" y="2282"/>
                    <a:ext cx="10" cy="6"/>
                  </a:xfrm>
                  <a:prstGeom prst="line">
                    <a:avLst/>
                  </a:prstGeom>
                  <a:noFill/>
                  <a:ln w="11113">
                    <a:solidFill>
                      <a:srgbClr val="000000"/>
                    </a:solidFill>
                    <a:round/>
                    <a:headEnd/>
                    <a:tailEnd/>
                  </a:ln>
                </p:spPr>
                <p:txBody>
                  <a:bodyPr/>
                  <a:lstStyle/>
                  <a:p>
                    <a:endParaRPr lang="fr-FR"/>
                  </a:p>
                </p:txBody>
              </p:sp>
              <p:sp>
                <p:nvSpPr>
                  <p:cNvPr id="179" name="Line 145"/>
                  <p:cNvSpPr>
                    <a:spLocks noChangeShapeType="1"/>
                  </p:cNvSpPr>
                  <p:nvPr/>
                </p:nvSpPr>
                <p:spPr bwMode="auto">
                  <a:xfrm>
                    <a:off x="3313" y="2285"/>
                    <a:ext cx="13" cy="7"/>
                  </a:xfrm>
                  <a:prstGeom prst="line">
                    <a:avLst/>
                  </a:prstGeom>
                  <a:noFill/>
                  <a:ln w="11113">
                    <a:solidFill>
                      <a:srgbClr val="000000"/>
                    </a:solidFill>
                    <a:round/>
                    <a:headEnd/>
                    <a:tailEnd/>
                  </a:ln>
                </p:spPr>
                <p:txBody>
                  <a:bodyPr/>
                  <a:lstStyle/>
                  <a:p>
                    <a:endParaRPr lang="fr-FR"/>
                  </a:p>
                </p:txBody>
              </p:sp>
              <p:sp>
                <p:nvSpPr>
                  <p:cNvPr id="180" name="Line 146"/>
                  <p:cNvSpPr>
                    <a:spLocks noChangeShapeType="1"/>
                  </p:cNvSpPr>
                  <p:nvPr/>
                </p:nvSpPr>
                <p:spPr bwMode="auto">
                  <a:xfrm flipV="1">
                    <a:off x="3326" y="2285"/>
                    <a:ext cx="13" cy="7"/>
                  </a:xfrm>
                  <a:prstGeom prst="line">
                    <a:avLst/>
                  </a:prstGeom>
                  <a:noFill/>
                  <a:ln w="11113">
                    <a:solidFill>
                      <a:srgbClr val="000000"/>
                    </a:solidFill>
                    <a:round/>
                    <a:headEnd/>
                    <a:tailEnd/>
                  </a:ln>
                </p:spPr>
                <p:txBody>
                  <a:bodyPr/>
                  <a:lstStyle/>
                  <a:p>
                    <a:endParaRPr lang="fr-FR"/>
                  </a:p>
                </p:txBody>
              </p:sp>
              <p:sp>
                <p:nvSpPr>
                  <p:cNvPr id="181" name="Line 147"/>
                  <p:cNvSpPr>
                    <a:spLocks noChangeShapeType="1"/>
                  </p:cNvSpPr>
                  <p:nvPr/>
                </p:nvSpPr>
                <p:spPr bwMode="auto">
                  <a:xfrm>
                    <a:off x="3339" y="2285"/>
                    <a:ext cx="10" cy="7"/>
                  </a:xfrm>
                  <a:prstGeom prst="line">
                    <a:avLst/>
                  </a:prstGeom>
                  <a:noFill/>
                  <a:ln w="11113">
                    <a:solidFill>
                      <a:srgbClr val="000000"/>
                    </a:solidFill>
                    <a:round/>
                    <a:headEnd/>
                    <a:tailEnd/>
                  </a:ln>
                </p:spPr>
                <p:txBody>
                  <a:bodyPr/>
                  <a:lstStyle/>
                  <a:p>
                    <a:endParaRPr lang="fr-FR"/>
                  </a:p>
                </p:txBody>
              </p:sp>
              <p:sp>
                <p:nvSpPr>
                  <p:cNvPr id="182" name="Line 148"/>
                  <p:cNvSpPr>
                    <a:spLocks noChangeShapeType="1"/>
                  </p:cNvSpPr>
                  <p:nvPr/>
                </p:nvSpPr>
                <p:spPr bwMode="auto">
                  <a:xfrm flipV="1">
                    <a:off x="3352" y="2285"/>
                    <a:ext cx="10" cy="7"/>
                  </a:xfrm>
                  <a:prstGeom prst="line">
                    <a:avLst/>
                  </a:prstGeom>
                  <a:noFill/>
                  <a:ln w="11113">
                    <a:solidFill>
                      <a:srgbClr val="000000"/>
                    </a:solidFill>
                    <a:round/>
                    <a:headEnd/>
                    <a:tailEnd/>
                  </a:ln>
                </p:spPr>
                <p:txBody>
                  <a:bodyPr/>
                  <a:lstStyle/>
                  <a:p>
                    <a:endParaRPr lang="fr-FR"/>
                  </a:p>
                </p:txBody>
              </p:sp>
              <p:sp>
                <p:nvSpPr>
                  <p:cNvPr id="183" name="Line 149"/>
                  <p:cNvSpPr>
                    <a:spLocks noChangeShapeType="1"/>
                  </p:cNvSpPr>
                  <p:nvPr/>
                </p:nvSpPr>
                <p:spPr bwMode="auto">
                  <a:xfrm>
                    <a:off x="3362" y="2285"/>
                    <a:ext cx="13" cy="7"/>
                  </a:xfrm>
                  <a:prstGeom prst="line">
                    <a:avLst/>
                  </a:prstGeom>
                  <a:noFill/>
                  <a:ln w="11113">
                    <a:solidFill>
                      <a:srgbClr val="000000"/>
                    </a:solidFill>
                    <a:round/>
                    <a:headEnd/>
                    <a:tailEnd/>
                  </a:ln>
                </p:spPr>
                <p:txBody>
                  <a:bodyPr/>
                  <a:lstStyle/>
                  <a:p>
                    <a:endParaRPr lang="fr-FR"/>
                  </a:p>
                </p:txBody>
              </p:sp>
              <p:sp>
                <p:nvSpPr>
                  <p:cNvPr id="184" name="Freeform 150"/>
                  <p:cNvSpPr>
                    <a:spLocks/>
                  </p:cNvSpPr>
                  <p:nvPr/>
                </p:nvSpPr>
                <p:spPr bwMode="auto">
                  <a:xfrm>
                    <a:off x="3277" y="2298"/>
                    <a:ext cx="6" cy="3"/>
                  </a:xfrm>
                  <a:custGeom>
                    <a:avLst/>
                    <a:gdLst/>
                    <a:ahLst/>
                    <a:cxnLst>
                      <a:cxn ang="0">
                        <a:pos x="0" y="0"/>
                      </a:cxn>
                      <a:cxn ang="0">
                        <a:pos x="3" y="0"/>
                      </a:cxn>
                      <a:cxn ang="0">
                        <a:pos x="6" y="0"/>
                      </a:cxn>
                      <a:cxn ang="0">
                        <a:pos x="6" y="3"/>
                      </a:cxn>
                      <a:cxn ang="0">
                        <a:pos x="3" y="3"/>
                      </a:cxn>
                      <a:cxn ang="0">
                        <a:pos x="0" y="3"/>
                      </a:cxn>
                      <a:cxn ang="0">
                        <a:pos x="0" y="0"/>
                      </a:cxn>
                    </a:cxnLst>
                    <a:rect l="0" t="0" r="r" b="b"/>
                    <a:pathLst>
                      <a:path w="6" h="3">
                        <a:moveTo>
                          <a:pt x="0" y="0"/>
                        </a:moveTo>
                        <a:lnTo>
                          <a:pt x="3" y="0"/>
                        </a:lnTo>
                        <a:lnTo>
                          <a:pt x="6" y="0"/>
                        </a:lnTo>
                        <a:lnTo>
                          <a:pt x="6" y="3"/>
                        </a:lnTo>
                        <a:lnTo>
                          <a:pt x="3" y="3"/>
                        </a:lnTo>
                        <a:lnTo>
                          <a:pt x="0" y="3"/>
                        </a:lnTo>
                        <a:lnTo>
                          <a:pt x="0" y="0"/>
                        </a:lnTo>
                        <a:close/>
                      </a:path>
                    </a:pathLst>
                  </a:custGeom>
                  <a:solidFill>
                    <a:srgbClr val="000000"/>
                  </a:solidFill>
                  <a:ln w="9525">
                    <a:noFill/>
                    <a:round/>
                    <a:headEnd/>
                    <a:tailEnd/>
                  </a:ln>
                </p:spPr>
                <p:txBody>
                  <a:bodyPr/>
                  <a:lstStyle/>
                  <a:p>
                    <a:endParaRPr lang="fr-FR"/>
                  </a:p>
                </p:txBody>
              </p:sp>
              <p:sp>
                <p:nvSpPr>
                  <p:cNvPr id="185" name="Freeform 151"/>
                  <p:cNvSpPr>
                    <a:spLocks/>
                  </p:cNvSpPr>
                  <p:nvPr/>
                </p:nvSpPr>
                <p:spPr bwMode="auto">
                  <a:xfrm>
                    <a:off x="3277" y="2298"/>
                    <a:ext cx="6" cy="3"/>
                  </a:xfrm>
                  <a:custGeom>
                    <a:avLst/>
                    <a:gdLst/>
                    <a:ahLst/>
                    <a:cxnLst>
                      <a:cxn ang="0">
                        <a:pos x="0" y="0"/>
                      </a:cxn>
                      <a:cxn ang="0">
                        <a:pos x="3" y="0"/>
                      </a:cxn>
                      <a:cxn ang="0">
                        <a:pos x="6" y="0"/>
                      </a:cxn>
                      <a:cxn ang="0">
                        <a:pos x="6" y="3"/>
                      </a:cxn>
                      <a:cxn ang="0">
                        <a:pos x="3" y="3"/>
                      </a:cxn>
                      <a:cxn ang="0">
                        <a:pos x="0" y="3"/>
                      </a:cxn>
                      <a:cxn ang="0">
                        <a:pos x="0" y="0"/>
                      </a:cxn>
                    </a:cxnLst>
                    <a:rect l="0" t="0" r="r" b="b"/>
                    <a:pathLst>
                      <a:path w="6" h="3">
                        <a:moveTo>
                          <a:pt x="0" y="0"/>
                        </a:moveTo>
                        <a:lnTo>
                          <a:pt x="3" y="0"/>
                        </a:lnTo>
                        <a:lnTo>
                          <a:pt x="6" y="0"/>
                        </a:lnTo>
                        <a:lnTo>
                          <a:pt x="6" y="3"/>
                        </a:lnTo>
                        <a:lnTo>
                          <a:pt x="3" y="3"/>
                        </a:lnTo>
                        <a:lnTo>
                          <a:pt x="0" y="3"/>
                        </a:lnTo>
                        <a:lnTo>
                          <a:pt x="0" y="0"/>
                        </a:lnTo>
                      </a:path>
                    </a:pathLst>
                  </a:custGeom>
                  <a:noFill/>
                  <a:ln w="4763">
                    <a:solidFill>
                      <a:srgbClr val="000000"/>
                    </a:solidFill>
                    <a:prstDash val="solid"/>
                    <a:round/>
                    <a:headEnd/>
                    <a:tailEnd/>
                  </a:ln>
                </p:spPr>
                <p:txBody>
                  <a:bodyPr/>
                  <a:lstStyle/>
                  <a:p>
                    <a:endParaRPr lang="fr-FR"/>
                  </a:p>
                </p:txBody>
              </p:sp>
              <p:sp>
                <p:nvSpPr>
                  <p:cNvPr id="186" name="Line 152"/>
                  <p:cNvSpPr>
                    <a:spLocks noChangeShapeType="1"/>
                  </p:cNvSpPr>
                  <p:nvPr/>
                </p:nvSpPr>
                <p:spPr bwMode="auto">
                  <a:xfrm>
                    <a:off x="3283" y="2308"/>
                    <a:ext cx="7" cy="13"/>
                  </a:xfrm>
                  <a:prstGeom prst="line">
                    <a:avLst/>
                  </a:prstGeom>
                  <a:noFill/>
                  <a:ln w="11113">
                    <a:solidFill>
                      <a:srgbClr val="000000"/>
                    </a:solidFill>
                    <a:round/>
                    <a:headEnd/>
                    <a:tailEnd/>
                  </a:ln>
                </p:spPr>
                <p:txBody>
                  <a:bodyPr/>
                  <a:lstStyle/>
                  <a:p>
                    <a:endParaRPr lang="fr-FR"/>
                  </a:p>
                </p:txBody>
              </p:sp>
              <p:sp>
                <p:nvSpPr>
                  <p:cNvPr id="187" name="Line 153"/>
                  <p:cNvSpPr>
                    <a:spLocks noChangeShapeType="1"/>
                  </p:cNvSpPr>
                  <p:nvPr/>
                </p:nvSpPr>
                <p:spPr bwMode="auto">
                  <a:xfrm flipV="1">
                    <a:off x="3283" y="2321"/>
                    <a:ext cx="7" cy="10"/>
                  </a:xfrm>
                  <a:prstGeom prst="line">
                    <a:avLst/>
                  </a:prstGeom>
                  <a:noFill/>
                  <a:ln w="11113">
                    <a:solidFill>
                      <a:srgbClr val="000000"/>
                    </a:solidFill>
                    <a:round/>
                    <a:headEnd/>
                    <a:tailEnd/>
                  </a:ln>
                </p:spPr>
                <p:txBody>
                  <a:bodyPr/>
                  <a:lstStyle/>
                  <a:p>
                    <a:endParaRPr lang="fr-FR"/>
                  </a:p>
                </p:txBody>
              </p:sp>
              <p:sp>
                <p:nvSpPr>
                  <p:cNvPr id="188" name="Line 154"/>
                  <p:cNvSpPr>
                    <a:spLocks noChangeShapeType="1"/>
                  </p:cNvSpPr>
                  <p:nvPr/>
                </p:nvSpPr>
                <p:spPr bwMode="auto">
                  <a:xfrm>
                    <a:off x="3280" y="2334"/>
                    <a:ext cx="7" cy="10"/>
                  </a:xfrm>
                  <a:prstGeom prst="line">
                    <a:avLst/>
                  </a:prstGeom>
                  <a:noFill/>
                  <a:ln w="11113">
                    <a:solidFill>
                      <a:srgbClr val="000000"/>
                    </a:solidFill>
                    <a:round/>
                    <a:headEnd/>
                    <a:tailEnd/>
                  </a:ln>
                </p:spPr>
                <p:txBody>
                  <a:bodyPr/>
                  <a:lstStyle/>
                  <a:p>
                    <a:endParaRPr lang="fr-FR"/>
                  </a:p>
                </p:txBody>
              </p:sp>
              <p:sp>
                <p:nvSpPr>
                  <p:cNvPr id="189" name="Line 155"/>
                  <p:cNvSpPr>
                    <a:spLocks noChangeShapeType="1"/>
                  </p:cNvSpPr>
                  <p:nvPr/>
                </p:nvSpPr>
                <p:spPr bwMode="auto">
                  <a:xfrm flipV="1">
                    <a:off x="3280" y="2344"/>
                    <a:ext cx="7" cy="10"/>
                  </a:xfrm>
                  <a:prstGeom prst="line">
                    <a:avLst/>
                  </a:prstGeom>
                  <a:noFill/>
                  <a:ln w="11113">
                    <a:solidFill>
                      <a:srgbClr val="000000"/>
                    </a:solidFill>
                    <a:round/>
                    <a:headEnd/>
                    <a:tailEnd/>
                  </a:ln>
                </p:spPr>
                <p:txBody>
                  <a:bodyPr/>
                  <a:lstStyle/>
                  <a:p>
                    <a:endParaRPr lang="fr-FR"/>
                  </a:p>
                </p:txBody>
              </p:sp>
              <p:sp>
                <p:nvSpPr>
                  <p:cNvPr id="190" name="Line 156"/>
                  <p:cNvSpPr>
                    <a:spLocks noChangeShapeType="1"/>
                  </p:cNvSpPr>
                  <p:nvPr/>
                </p:nvSpPr>
                <p:spPr bwMode="auto">
                  <a:xfrm>
                    <a:off x="3280" y="2358"/>
                    <a:ext cx="7" cy="13"/>
                  </a:xfrm>
                  <a:prstGeom prst="line">
                    <a:avLst/>
                  </a:prstGeom>
                  <a:noFill/>
                  <a:ln w="11113">
                    <a:solidFill>
                      <a:srgbClr val="000000"/>
                    </a:solidFill>
                    <a:round/>
                    <a:headEnd/>
                    <a:tailEnd/>
                  </a:ln>
                </p:spPr>
                <p:txBody>
                  <a:bodyPr/>
                  <a:lstStyle/>
                  <a:p>
                    <a:endParaRPr lang="fr-FR"/>
                  </a:p>
                </p:txBody>
              </p:sp>
              <p:sp>
                <p:nvSpPr>
                  <p:cNvPr id="191" name="Line 157"/>
                  <p:cNvSpPr>
                    <a:spLocks noChangeShapeType="1"/>
                  </p:cNvSpPr>
                  <p:nvPr/>
                </p:nvSpPr>
                <p:spPr bwMode="auto">
                  <a:xfrm flipV="1">
                    <a:off x="3277" y="2371"/>
                    <a:ext cx="6" cy="10"/>
                  </a:xfrm>
                  <a:prstGeom prst="line">
                    <a:avLst/>
                  </a:prstGeom>
                  <a:noFill/>
                  <a:ln w="11113">
                    <a:solidFill>
                      <a:srgbClr val="000000"/>
                    </a:solidFill>
                    <a:round/>
                    <a:headEnd/>
                    <a:tailEnd/>
                  </a:ln>
                </p:spPr>
                <p:txBody>
                  <a:bodyPr/>
                  <a:lstStyle/>
                  <a:p>
                    <a:endParaRPr lang="fr-FR"/>
                  </a:p>
                </p:txBody>
              </p:sp>
              <p:sp>
                <p:nvSpPr>
                  <p:cNvPr id="192" name="Freeform 158"/>
                  <p:cNvSpPr>
                    <a:spLocks/>
                  </p:cNvSpPr>
                  <p:nvPr/>
                </p:nvSpPr>
                <p:spPr bwMode="auto">
                  <a:xfrm>
                    <a:off x="3264" y="2275"/>
                    <a:ext cx="6" cy="7"/>
                  </a:xfrm>
                  <a:custGeom>
                    <a:avLst/>
                    <a:gdLst/>
                    <a:ahLst/>
                    <a:cxnLst>
                      <a:cxn ang="0">
                        <a:pos x="3" y="0"/>
                      </a:cxn>
                      <a:cxn ang="0">
                        <a:pos x="6" y="3"/>
                      </a:cxn>
                      <a:cxn ang="0">
                        <a:pos x="3" y="3"/>
                      </a:cxn>
                      <a:cxn ang="0">
                        <a:pos x="3" y="7"/>
                      </a:cxn>
                      <a:cxn ang="0">
                        <a:pos x="0" y="7"/>
                      </a:cxn>
                      <a:cxn ang="0">
                        <a:pos x="0" y="3"/>
                      </a:cxn>
                      <a:cxn ang="0">
                        <a:pos x="0" y="0"/>
                      </a:cxn>
                      <a:cxn ang="0">
                        <a:pos x="3" y="0"/>
                      </a:cxn>
                    </a:cxnLst>
                    <a:rect l="0" t="0" r="r" b="b"/>
                    <a:pathLst>
                      <a:path w="6" h="7">
                        <a:moveTo>
                          <a:pt x="3" y="0"/>
                        </a:moveTo>
                        <a:lnTo>
                          <a:pt x="6" y="3"/>
                        </a:lnTo>
                        <a:lnTo>
                          <a:pt x="3" y="3"/>
                        </a:lnTo>
                        <a:lnTo>
                          <a:pt x="3" y="7"/>
                        </a:lnTo>
                        <a:lnTo>
                          <a:pt x="0" y="7"/>
                        </a:lnTo>
                        <a:lnTo>
                          <a:pt x="0" y="3"/>
                        </a:lnTo>
                        <a:lnTo>
                          <a:pt x="0" y="0"/>
                        </a:lnTo>
                        <a:lnTo>
                          <a:pt x="3" y="0"/>
                        </a:lnTo>
                        <a:close/>
                      </a:path>
                    </a:pathLst>
                  </a:custGeom>
                  <a:solidFill>
                    <a:srgbClr val="000000"/>
                  </a:solidFill>
                  <a:ln w="9525">
                    <a:noFill/>
                    <a:round/>
                    <a:headEnd/>
                    <a:tailEnd/>
                  </a:ln>
                </p:spPr>
                <p:txBody>
                  <a:bodyPr/>
                  <a:lstStyle/>
                  <a:p>
                    <a:endParaRPr lang="fr-FR"/>
                  </a:p>
                </p:txBody>
              </p:sp>
              <p:sp>
                <p:nvSpPr>
                  <p:cNvPr id="193" name="Freeform 159"/>
                  <p:cNvSpPr>
                    <a:spLocks/>
                  </p:cNvSpPr>
                  <p:nvPr/>
                </p:nvSpPr>
                <p:spPr bwMode="auto">
                  <a:xfrm>
                    <a:off x="3264" y="2275"/>
                    <a:ext cx="6" cy="7"/>
                  </a:xfrm>
                  <a:custGeom>
                    <a:avLst/>
                    <a:gdLst/>
                    <a:ahLst/>
                    <a:cxnLst>
                      <a:cxn ang="0">
                        <a:pos x="3" y="0"/>
                      </a:cxn>
                      <a:cxn ang="0">
                        <a:pos x="6" y="3"/>
                      </a:cxn>
                      <a:cxn ang="0">
                        <a:pos x="3" y="3"/>
                      </a:cxn>
                      <a:cxn ang="0">
                        <a:pos x="3" y="7"/>
                      </a:cxn>
                      <a:cxn ang="0">
                        <a:pos x="0" y="7"/>
                      </a:cxn>
                      <a:cxn ang="0">
                        <a:pos x="0" y="3"/>
                      </a:cxn>
                      <a:cxn ang="0">
                        <a:pos x="0" y="0"/>
                      </a:cxn>
                      <a:cxn ang="0">
                        <a:pos x="3" y="0"/>
                      </a:cxn>
                    </a:cxnLst>
                    <a:rect l="0" t="0" r="r" b="b"/>
                    <a:pathLst>
                      <a:path w="6" h="7">
                        <a:moveTo>
                          <a:pt x="3" y="0"/>
                        </a:moveTo>
                        <a:lnTo>
                          <a:pt x="6" y="3"/>
                        </a:lnTo>
                        <a:lnTo>
                          <a:pt x="3" y="3"/>
                        </a:lnTo>
                        <a:lnTo>
                          <a:pt x="3" y="7"/>
                        </a:lnTo>
                        <a:lnTo>
                          <a:pt x="0" y="7"/>
                        </a:lnTo>
                        <a:lnTo>
                          <a:pt x="0" y="3"/>
                        </a:lnTo>
                        <a:lnTo>
                          <a:pt x="0" y="0"/>
                        </a:lnTo>
                        <a:lnTo>
                          <a:pt x="3" y="0"/>
                        </a:lnTo>
                      </a:path>
                    </a:pathLst>
                  </a:custGeom>
                  <a:noFill/>
                  <a:ln w="4763">
                    <a:solidFill>
                      <a:srgbClr val="000000"/>
                    </a:solidFill>
                    <a:prstDash val="solid"/>
                    <a:round/>
                    <a:headEnd/>
                    <a:tailEnd/>
                  </a:ln>
                </p:spPr>
                <p:txBody>
                  <a:bodyPr/>
                  <a:lstStyle/>
                  <a:p>
                    <a:endParaRPr lang="fr-FR"/>
                  </a:p>
                </p:txBody>
              </p:sp>
              <p:sp>
                <p:nvSpPr>
                  <p:cNvPr id="194" name="Line 160"/>
                  <p:cNvSpPr>
                    <a:spLocks noChangeShapeType="1"/>
                  </p:cNvSpPr>
                  <p:nvPr/>
                </p:nvSpPr>
                <p:spPr bwMode="auto">
                  <a:xfrm>
                    <a:off x="3251" y="2278"/>
                    <a:ext cx="13" cy="1"/>
                  </a:xfrm>
                  <a:prstGeom prst="line">
                    <a:avLst/>
                  </a:prstGeom>
                  <a:noFill/>
                  <a:ln w="11113">
                    <a:solidFill>
                      <a:srgbClr val="000000"/>
                    </a:solidFill>
                    <a:round/>
                    <a:headEnd/>
                    <a:tailEnd/>
                  </a:ln>
                </p:spPr>
                <p:txBody>
                  <a:bodyPr/>
                  <a:lstStyle/>
                  <a:p>
                    <a:endParaRPr lang="fr-FR"/>
                  </a:p>
                </p:txBody>
              </p:sp>
              <p:sp>
                <p:nvSpPr>
                  <p:cNvPr id="195" name="Line 161"/>
                  <p:cNvSpPr>
                    <a:spLocks noChangeShapeType="1"/>
                  </p:cNvSpPr>
                  <p:nvPr/>
                </p:nvSpPr>
                <p:spPr bwMode="auto">
                  <a:xfrm>
                    <a:off x="3247" y="2265"/>
                    <a:ext cx="4" cy="13"/>
                  </a:xfrm>
                  <a:prstGeom prst="line">
                    <a:avLst/>
                  </a:prstGeom>
                  <a:noFill/>
                  <a:ln w="11113">
                    <a:solidFill>
                      <a:srgbClr val="000000"/>
                    </a:solidFill>
                    <a:round/>
                    <a:headEnd/>
                    <a:tailEnd/>
                  </a:ln>
                </p:spPr>
                <p:txBody>
                  <a:bodyPr/>
                  <a:lstStyle/>
                  <a:p>
                    <a:endParaRPr lang="fr-FR"/>
                  </a:p>
                </p:txBody>
              </p:sp>
              <p:sp>
                <p:nvSpPr>
                  <p:cNvPr id="196" name="Line 162"/>
                  <p:cNvSpPr>
                    <a:spLocks noChangeShapeType="1"/>
                  </p:cNvSpPr>
                  <p:nvPr/>
                </p:nvSpPr>
                <p:spPr bwMode="auto">
                  <a:xfrm>
                    <a:off x="3231" y="2265"/>
                    <a:ext cx="13" cy="1"/>
                  </a:xfrm>
                  <a:prstGeom prst="line">
                    <a:avLst/>
                  </a:prstGeom>
                  <a:noFill/>
                  <a:ln w="11113">
                    <a:solidFill>
                      <a:srgbClr val="000000"/>
                    </a:solidFill>
                    <a:round/>
                    <a:headEnd/>
                    <a:tailEnd/>
                  </a:ln>
                </p:spPr>
                <p:txBody>
                  <a:bodyPr/>
                  <a:lstStyle/>
                  <a:p>
                    <a:endParaRPr lang="fr-FR"/>
                  </a:p>
                </p:txBody>
              </p:sp>
              <p:sp>
                <p:nvSpPr>
                  <p:cNvPr id="197" name="Line 163"/>
                  <p:cNvSpPr>
                    <a:spLocks noChangeShapeType="1"/>
                  </p:cNvSpPr>
                  <p:nvPr/>
                </p:nvSpPr>
                <p:spPr bwMode="auto">
                  <a:xfrm>
                    <a:off x="3225" y="2252"/>
                    <a:ext cx="6" cy="13"/>
                  </a:xfrm>
                  <a:prstGeom prst="line">
                    <a:avLst/>
                  </a:prstGeom>
                  <a:noFill/>
                  <a:ln w="11113">
                    <a:solidFill>
                      <a:srgbClr val="000000"/>
                    </a:solidFill>
                    <a:round/>
                    <a:headEnd/>
                    <a:tailEnd/>
                  </a:ln>
                </p:spPr>
                <p:txBody>
                  <a:bodyPr/>
                  <a:lstStyle/>
                  <a:p>
                    <a:endParaRPr lang="fr-FR"/>
                  </a:p>
                </p:txBody>
              </p:sp>
              <p:sp>
                <p:nvSpPr>
                  <p:cNvPr id="198" name="Line 164"/>
                  <p:cNvSpPr>
                    <a:spLocks noChangeShapeType="1"/>
                  </p:cNvSpPr>
                  <p:nvPr/>
                </p:nvSpPr>
                <p:spPr bwMode="auto">
                  <a:xfrm>
                    <a:off x="3208" y="2249"/>
                    <a:ext cx="13" cy="1"/>
                  </a:xfrm>
                  <a:prstGeom prst="line">
                    <a:avLst/>
                  </a:prstGeom>
                  <a:noFill/>
                  <a:ln w="11113">
                    <a:solidFill>
                      <a:srgbClr val="000000"/>
                    </a:solidFill>
                    <a:round/>
                    <a:headEnd/>
                    <a:tailEnd/>
                  </a:ln>
                </p:spPr>
                <p:txBody>
                  <a:bodyPr/>
                  <a:lstStyle/>
                  <a:p>
                    <a:endParaRPr lang="fr-FR"/>
                  </a:p>
                </p:txBody>
              </p:sp>
              <p:sp>
                <p:nvSpPr>
                  <p:cNvPr id="199" name="Line 165"/>
                  <p:cNvSpPr>
                    <a:spLocks noChangeShapeType="1"/>
                  </p:cNvSpPr>
                  <p:nvPr/>
                </p:nvSpPr>
                <p:spPr bwMode="auto">
                  <a:xfrm>
                    <a:off x="3205" y="2239"/>
                    <a:ext cx="6" cy="10"/>
                  </a:xfrm>
                  <a:prstGeom prst="line">
                    <a:avLst/>
                  </a:prstGeom>
                  <a:noFill/>
                  <a:ln w="11113">
                    <a:solidFill>
                      <a:srgbClr val="000000"/>
                    </a:solidFill>
                    <a:round/>
                    <a:headEnd/>
                    <a:tailEnd/>
                  </a:ln>
                </p:spPr>
                <p:txBody>
                  <a:bodyPr/>
                  <a:lstStyle/>
                  <a:p>
                    <a:endParaRPr lang="fr-FR"/>
                  </a:p>
                </p:txBody>
              </p:sp>
              <p:sp>
                <p:nvSpPr>
                  <p:cNvPr id="200" name="Freeform 166"/>
                  <p:cNvSpPr>
                    <a:spLocks/>
                  </p:cNvSpPr>
                  <p:nvPr/>
                </p:nvSpPr>
                <p:spPr bwMode="auto">
                  <a:xfrm>
                    <a:off x="3264" y="2288"/>
                    <a:ext cx="6" cy="7"/>
                  </a:xfrm>
                  <a:custGeom>
                    <a:avLst/>
                    <a:gdLst/>
                    <a:ahLst/>
                    <a:cxnLst>
                      <a:cxn ang="0">
                        <a:pos x="0" y="0"/>
                      </a:cxn>
                      <a:cxn ang="0">
                        <a:pos x="3" y="0"/>
                      </a:cxn>
                      <a:cxn ang="0">
                        <a:pos x="3" y="4"/>
                      </a:cxn>
                      <a:cxn ang="0">
                        <a:pos x="6" y="4"/>
                      </a:cxn>
                      <a:cxn ang="0">
                        <a:pos x="6" y="7"/>
                      </a:cxn>
                      <a:cxn ang="0">
                        <a:pos x="3" y="7"/>
                      </a:cxn>
                      <a:cxn ang="0">
                        <a:pos x="0" y="7"/>
                      </a:cxn>
                      <a:cxn ang="0">
                        <a:pos x="0" y="4"/>
                      </a:cxn>
                      <a:cxn ang="0">
                        <a:pos x="0" y="0"/>
                      </a:cxn>
                    </a:cxnLst>
                    <a:rect l="0" t="0" r="r" b="b"/>
                    <a:pathLst>
                      <a:path w="6" h="7">
                        <a:moveTo>
                          <a:pt x="0" y="0"/>
                        </a:moveTo>
                        <a:lnTo>
                          <a:pt x="3" y="0"/>
                        </a:lnTo>
                        <a:lnTo>
                          <a:pt x="3" y="4"/>
                        </a:lnTo>
                        <a:lnTo>
                          <a:pt x="6" y="4"/>
                        </a:lnTo>
                        <a:lnTo>
                          <a:pt x="6" y="7"/>
                        </a:lnTo>
                        <a:lnTo>
                          <a:pt x="3" y="7"/>
                        </a:lnTo>
                        <a:lnTo>
                          <a:pt x="0" y="7"/>
                        </a:lnTo>
                        <a:lnTo>
                          <a:pt x="0" y="4"/>
                        </a:lnTo>
                        <a:lnTo>
                          <a:pt x="0" y="0"/>
                        </a:lnTo>
                        <a:close/>
                      </a:path>
                    </a:pathLst>
                  </a:custGeom>
                  <a:solidFill>
                    <a:srgbClr val="000000"/>
                  </a:solidFill>
                  <a:ln w="9525">
                    <a:noFill/>
                    <a:round/>
                    <a:headEnd/>
                    <a:tailEnd/>
                  </a:ln>
                </p:spPr>
                <p:txBody>
                  <a:bodyPr/>
                  <a:lstStyle/>
                  <a:p>
                    <a:endParaRPr lang="fr-FR"/>
                  </a:p>
                </p:txBody>
              </p:sp>
              <p:sp>
                <p:nvSpPr>
                  <p:cNvPr id="201" name="Freeform 167"/>
                  <p:cNvSpPr>
                    <a:spLocks/>
                  </p:cNvSpPr>
                  <p:nvPr/>
                </p:nvSpPr>
                <p:spPr bwMode="auto">
                  <a:xfrm>
                    <a:off x="3264" y="2288"/>
                    <a:ext cx="6" cy="7"/>
                  </a:xfrm>
                  <a:custGeom>
                    <a:avLst/>
                    <a:gdLst/>
                    <a:ahLst/>
                    <a:cxnLst>
                      <a:cxn ang="0">
                        <a:pos x="0" y="0"/>
                      </a:cxn>
                      <a:cxn ang="0">
                        <a:pos x="3" y="0"/>
                      </a:cxn>
                      <a:cxn ang="0">
                        <a:pos x="3" y="4"/>
                      </a:cxn>
                      <a:cxn ang="0">
                        <a:pos x="6" y="4"/>
                      </a:cxn>
                      <a:cxn ang="0">
                        <a:pos x="6" y="7"/>
                      </a:cxn>
                      <a:cxn ang="0">
                        <a:pos x="3" y="7"/>
                      </a:cxn>
                      <a:cxn ang="0">
                        <a:pos x="0" y="7"/>
                      </a:cxn>
                      <a:cxn ang="0">
                        <a:pos x="0" y="4"/>
                      </a:cxn>
                      <a:cxn ang="0">
                        <a:pos x="0" y="0"/>
                      </a:cxn>
                    </a:cxnLst>
                    <a:rect l="0" t="0" r="r" b="b"/>
                    <a:pathLst>
                      <a:path w="6" h="7">
                        <a:moveTo>
                          <a:pt x="0" y="0"/>
                        </a:moveTo>
                        <a:lnTo>
                          <a:pt x="3" y="0"/>
                        </a:lnTo>
                        <a:lnTo>
                          <a:pt x="3" y="4"/>
                        </a:lnTo>
                        <a:lnTo>
                          <a:pt x="6" y="4"/>
                        </a:lnTo>
                        <a:lnTo>
                          <a:pt x="6" y="7"/>
                        </a:lnTo>
                        <a:lnTo>
                          <a:pt x="3" y="7"/>
                        </a:lnTo>
                        <a:lnTo>
                          <a:pt x="0" y="7"/>
                        </a:lnTo>
                        <a:lnTo>
                          <a:pt x="0" y="4"/>
                        </a:lnTo>
                        <a:lnTo>
                          <a:pt x="0" y="0"/>
                        </a:lnTo>
                      </a:path>
                    </a:pathLst>
                  </a:custGeom>
                  <a:noFill/>
                  <a:ln w="4763">
                    <a:solidFill>
                      <a:srgbClr val="000000"/>
                    </a:solidFill>
                    <a:prstDash val="solid"/>
                    <a:round/>
                    <a:headEnd/>
                    <a:tailEnd/>
                  </a:ln>
                </p:spPr>
                <p:txBody>
                  <a:bodyPr/>
                  <a:lstStyle/>
                  <a:p>
                    <a:endParaRPr lang="fr-FR"/>
                  </a:p>
                </p:txBody>
              </p:sp>
              <p:sp>
                <p:nvSpPr>
                  <p:cNvPr id="202" name="Line 168"/>
                  <p:cNvSpPr>
                    <a:spLocks noChangeShapeType="1"/>
                  </p:cNvSpPr>
                  <p:nvPr/>
                </p:nvSpPr>
                <p:spPr bwMode="auto">
                  <a:xfrm flipV="1">
                    <a:off x="3257" y="2298"/>
                    <a:ext cx="7" cy="13"/>
                  </a:xfrm>
                  <a:prstGeom prst="line">
                    <a:avLst/>
                  </a:prstGeom>
                  <a:noFill/>
                  <a:ln w="11113">
                    <a:solidFill>
                      <a:srgbClr val="000000"/>
                    </a:solidFill>
                    <a:round/>
                    <a:headEnd/>
                    <a:tailEnd/>
                  </a:ln>
                </p:spPr>
                <p:txBody>
                  <a:bodyPr/>
                  <a:lstStyle/>
                  <a:p>
                    <a:endParaRPr lang="fr-FR"/>
                  </a:p>
                </p:txBody>
              </p:sp>
              <p:sp>
                <p:nvSpPr>
                  <p:cNvPr id="203" name="Line 169"/>
                  <p:cNvSpPr>
                    <a:spLocks noChangeShapeType="1"/>
                  </p:cNvSpPr>
                  <p:nvPr/>
                </p:nvSpPr>
                <p:spPr bwMode="auto">
                  <a:xfrm>
                    <a:off x="3244" y="2308"/>
                    <a:ext cx="13" cy="1"/>
                  </a:xfrm>
                  <a:prstGeom prst="line">
                    <a:avLst/>
                  </a:prstGeom>
                  <a:noFill/>
                  <a:ln w="11113">
                    <a:solidFill>
                      <a:srgbClr val="000000"/>
                    </a:solidFill>
                    <a:round/>
                    <a:headEnd/>
                    <a:tailEnd/>
                  </a:ln>
                </p:spPr>
                <p:txBody>
                  <a:bodyPr/>
                  <a:lstStyle/>
                  <a:p>
                    <a:endParaRPr lang="fr-FR"/>
                  </a:p>
                </p:txBody>
              </p:sp>
              <p:sp>
                <p:nvSpPr>
                  <p:cNvPr id="204" name="Line 170"/>
                  <p:cNvSpPr>
                    <a:spLocks noChangeShapeType="1"/>
                  </p:cNvSpPr>
                  <p:nvPr/>
                </p:nvSpPr>
                <p:spPr bwMode="auto">
                  <a:xfrm flipV="1">
                    <a:off x="3234" y="2311"/>
                    <a:ext cx="7" cy="10"/>
                  </a:xfrm>
                  <a:prstGeom prst="line">
                    <a:avLst/>
                  </a:prstGeom>
                  <a:noFill/>
                  <a:ln w="11113">
                    <a:solidFill>
                      <a:srgbClr val="000000"/>
                    </a:solidFill>
                    <a:round/>
                    <a:headEnd/>
                    <a:tailEnd/>
                  </a:ln>
                </p:spPr>
                <p:txBody>
                  <a:bodyPr/>
                  <a:lstStyle/>
                  <a:p>
                    <a:endParaRPr lang="fr-FR"/>
                  </a:p>
                </p:txBody>
              </p:sp>
              <p:sp>
                <p:nvSpPr>
                  <p:cNvPr id="205" name="Line 171"/>
                  <p:cNvSpPr>
                    <a:spLocks noChangeShapeType="1"/>
                  </p:cNvSpPr>
                  <p:nvPr/>
                </p:nvSpPr>
                <p:spPr bwMode="auto">
                  <a:xfrm>
                    <a:off x="3221" y="2318"/>
                    <a:ext cx="13" cy="3"/>
                  </a:xfrm>
                  <a:prstGeom prst="line">
                    <a:avLst/>
                  </a:prstGeom>
                  <a:noFill/>
                  <a:ln w="11113">
                    <a:solidFill>
                      <a:srgbClr val="000000"/>
                    </a:solidFill>
                    <a:round/>
                    <a:headEnd/>
                    <a:tailEnd/>
                  </a:ln>
                </p:spPr>
                <p:txBody>
                  <a:bodyPr/>
                  <a:lstStyle/>
                  <a:p>
                    <a:endParaRPr lang="fr-FR"/>
                  </a:p>
                </p:txBody>
              </p:sp>
              <p:sp>
                <p:nvSpPr>
                  <p:cNvPr id="206" name="Line 172"/>
                  <p:cNvSpPr>
                    <a:spLocks noChangeShapeType="1"/>
                  </p:cNvSpPr>
                  <p:nvPr/>
                </p:nvSpPr>
                <p:spPr bwMode="auto">
                  <a:xfrm flipV="1">
                    <a:off x="3211" y="2321"/>
                    <a:ext cx="7" cy="10"/>
                  </a:xfrm>
                  <a:prstGeom prst="line">
                    <a:avLst/>
                  </a:prstGeom>
                  <a:noFill/>
                  <a:ln w="11113">
                    <a:solidFill>
                      <a:srgbClr val="000000"/>
                    </a:solidFill>
                    <a:round/>
                    <a:headEnd/>
                    <a:tailEnd/>
                  </a:ln>
                </p:spPr>
                <p:txBody>
                  <a:bodyPr/>
                  <a:lstStyle/>
                  <a:p>
                    <a:endParaRPr lang="fr-FR"/>
                  </a:p>
                </p:txBody>
              </p:sp>
              <p:sp>
                <p:nvSpPr>
                  <p:cNvPr id="207" name="Line 173"/>
                  <p:cNvSpPr>
                    <a:spLocks noChangeShapeType="1"/>
                  </p:cNvSpPr>
                  <p:nvPr/>
                </p:nvSpPr>
                <p:spPr bwMode="auto">
                  <a:xfrm>
                    <a:off x="3198" y="2331"/>
                    <a:ext cx="13" cy="1"/>
                  </a:xfrm>
                  <a:prstGeom prst="line">
                    <a:avLst/>
                  </a:prstGeom>
                  <a:noFill/>
                  <a:ln w="11113">
                    <a:solidFill>
                      <a:srgbClr val="000000"/>
                    </a:solidFill>
                    <a:round/>
                    <a:headEnd/>
                    <a:tailEnd/>
                  </a:ln>
                </p:spPr>
                <p:txBody>
                  <a:bodyPr/>
                  <a:lstStyle/>
                  <a:p>
                    <a:endParaRPr lang="fr-FR"/>
                  </a:p>
                </p:txBody>
              </p:sp>
              <p:sp>
                <p:nvSpPr>
                  <p:cNvPr id="208" name="Freeform 174"/>
                  <p:cNvSpPr>
                    <a:spLocks/>
                  </p:cNvSpPr>
                  <p:nvPr/>
                </p:nvSpPr>
                <p:spPr bwMode="auto">
                  <a:xfrm>
                    <a:off x="3290" y="2278"/>
                    <a:ext cx="7" cy="7"/>
                  </a:xfrm>
                  <a:custGeom>
                    <a:avLst/>
                    <a:gdLst/>
                    <a:ahLst/>
                    <a:cxnLst>
                      <a:cxn ang="0">
                        <a:pos x="3" y="7"/>
                      </a:cxn>
                      <a:cxn ang="0">
                        <a:pos x="0" y="7"/>
                      </a:cxn>
                      <a:cxn ang="0">
                        <a:pos x="0" y="4"/>
                      </a:cxn>
                      <a:cxn ang="0">
                        <a:pos x="0" y="0"/>
                      </a:cxn>
                      <a:cxn ang="0">
                        <a:pos x="3" y="0"/>
                      </a:cxn>
                      <a:cxn ang="0">
                        <a:pos x="7" y="0"/>
                      </a:cxn>
                      <a:cxn ang="0">
                        <a:pos x="7" y="4"/>
                      </a:cxn>
                      <a:cxn ang="0">
                        <a:pos x="3" y="4"/>
                      </a:cxn>
                      <a:cxn ang="0">
                        <a:pos x="3" y="7"/>
                      </a:cxn>
                    </a:cxnLst>
                    <a:rect l="0" t="0" r="r" b="b"/>
                    <a:pathLst>
                      <a:path w="7" h="7">
                        <a:moveTo>
                          <a:pt x="3" y="7"/>
                        </a:moveTo>
                        <a:lnTo>
                          <a:pt x="0" y="7"/>
                        </a:lnTo>
                        <a:lnTo>
                          <a:pt x="0" y="4"/>
                        </a:lnTo>
                        <a:lnTo>
                          <a:pt x="0" y="0"/>
                        </a:lnTo>
                        <a:lnTo>
                          <a:pt x="3" y="0"/>
                        </a:lnTo>
                        <a:lnTo>
                          <a:pt x="7" y="0"/>
                        </a:lnTo>
                        <a:lnTo>
                          <a:pt x="7" y="4"/>
                        </a:lnTo>
                        <a:lnTo>
                          <a:pt x="3" y="4"/>
                        </a:lnTo>
                        <a:lnTo>
                          <a:pt x="3" y="7"/>
                        </a:lnTo>
                        <a:close/>
                      </a:path>
                    </a:pathLst>
                  </a:custGeom>
                  <a:solidFill>
                    <a:srgbClr val="000000"/>
                  </a:solidFill>
                  <a:ln w="9525">
                    <a:noFill/>
                    <a:round/>
                    <a:headEnd/>
                    <a:tailEnd/>
                  </a:ln>
                </p:spPr>
                <p:txBody>
                  <a:bodyPr/>
                  <a:lstStyle/>
                  <a:p>
                    <a:endParaRPr lang="fr-FR"/>
                  </a:p>
                </p:txBody>
              </p:sp>
              <p:sp>
                <p:nvSpPr>
                  <p:cNvPr id="209" name="Freeform 175"/>
                  <p:cNvSpPr>
                    <a:spLocks/>
                  </p:cNvSpPr>
                  <p:nvPr/>
                </p:nvSpPr>
                <p:spPr bwMode="auto">
                  <a:xfrm>
                    <a:off x="3290" y="2278"/>
                    <a:ext cx="7" cy="7"/>
                  </a:xfrm>
                  <a:custGeom>
                    <a:avLst/>
                    <a:gdLst/>
                    <a:ahLst/>
                    <a:cxnLst>
                      <a:cxn ang="0">
                        <a:pos x="3" y="7"/>
                      </a:cxn>
                      <a:cxn ang="0">
                        <a:pos x="0" y="7"/>
                      </a:cxn>
                      <a:cxn ang="0">
                        <a:pos x="0" y="4"/>
                      </a:cxn>
                      <a:cxn ang="0">
                        <a:pos x="0" y="0"/>
                      </a:cxn>
                      <a:cxn ang="0">
                        <a:pos x="3" y="0"/>
                      </a:cxn>
                      <a:cxn ang="0">
                        <a:pos x="7" y="0"/>
                      </a:cxn>
                      <a:cxn ang="0">
                        <a:pos x="7" y="4"/>
                      </a:cxn>
                      <a:cxn ang="0">
                        <a:pos x="3" y="4"/>
                      </a:cxn>
                      <a:cxn ang="0">
                        <a:pos x="3" y="7"/>
                      </a:cxn>
                    </a:cxnLst>
                    <a:rect l="0" t="0" r="r" b="b"/>
                    <a:pathLst>
                      <a:path w="7" h="7">
                        <a:moveTo>
                          <a:pt x="3" y="7"/>
                        </a:moveTo>
                        <a:lnTo>
                          <a:pt x="0" y="7"/>
                        </a:lnTo>
                        <a:lnTo>
                          <a:pt x="0" y="4"/>
                        </a:lnTo>
                        <a:lnTo>
                          <a:pt x="0" y="0"/>
                        </a:lnTo>
                        <a:lnTo>
                          <a:pt x="3" y="0"/>
                        </a:lnTo>
                        <a:lnTo>
                          <a:pt x="7" y="0"/>
                        </a:lnTo>
                        <a:lnTo>
                          <a:pt x="7" y="4"/>
                        </a:lnTo>
                        <a:lnTo>
                          <a:pt x="3" y="4"/>
                        </a:lnTo>
                        <a:lnTo>
                          <a:pt x="3" y="7"/>
                        </a:lnTo>
                      </a:path>
                    </a:pathLst>
                  </a:custGeom>
                  <a:noFill/>
                  <a:ln w="4763">
                    <a:solidFill>
                      <a:srgbClr val="000000"/>
                    </a:solidFill>
                    <a:prstDash val="solid"/>
                    <a:round/>
                    <a:headEnd/>
                    <a:tailEnd/>
                  </a:ln>
                </p:spPr>
                <p:txBody>
                  <a:bodyPr/>
                  <a:lstStyle/>
                  <a:p>
                    <a:endParaRPr lang="fr-FR"/>
                  </a:p>
                </p:txBody>
              </p:sp>
              <p:sp>
                <p:nvSpPr>
                  <p:cNvPr id="210" name="Line 176"/>
                  <p:cNvSpPr>
                    <a:spLocks noChangeShapeType="1"/>
                  </p:cNvSpPr>
                  <p:nvPr/>
                </p:nvSpPr>
                <p:spPr bwMode="auto">
                  <a:xfrm flipV="1">
                    <a:off x="3300" y="2268"/>
                    <a:ext cx="6" cy="10"/>
                  </a:xfrm>
                  <a:prstGeom prst="line">
                    <a:avLst/>
                  </a:prstGeom>
                  <a:noFill/>
                  <a:ln w="11113">
                    <a:solidFill>
                      <a:srgbClr val="000000"/>
                    </a:solidFill>
                    <a:round/>
                    <a:headEnd/>
                    <a:tailEnd/>
                  </a:ln>
                </p:spPr>
                <p:txBody>
                  <a:bodyPr/>
                  <a:lstStyle/>
                  <a:p>
                    <a:endParaRPr lang="fr-FR"/>
                  </a:p>
                </p:txBody>
              </p:sp>
              <p:sp>
                <p:nvSpPr>
                  <p:cNvPr id="211" name="Line 177"/>
                  <p:cNvSpPr>
                    <a:spLocks noChangeShapeType="1"/>
                  </p:cNvSpPr>
                  <p:nvPr/>
                </p:nvSpPr>
                <p:spPr bwMode="auto">
                  <a:xfrm>
                    <a:off x="3306" y="2268"/>
                    <a:ext cx="13" cy="4"/>
                  </a:xfrm>
                  <a:prstGeom prst="line">
                    <a:avLst/>
                  </a:prstGeom>
                  <a:noFill/>
                  <a:ln w="11113">
                    <a:solidFill>
                      <a:srgbClr val="000000"/>
                    </a:solidFill>
                    <a:round/>
                    <a:headEnd/>
                    <a:tailEnd/>
                  </a:ln>
                </p:spPr>
                <p:txBody>
                  <a:bodyPr/>
                  <a:lstStyle/>
                  <a:p>
                    <a:endParaRPr lang="fr-FR"/>
                  </a:p>
                </p:txBody>
              </p:sp>
              <p:sp>
                <p:nvSpPr>
                  <p:cNvPr id="212" name="Line 178"/>
                  <p:cNvSpPr>
                    <a:spLocks noChangeShapeType="1"/>
                  </p:cNvSpPr>
                  <p:nvPr/>
                </p:nvSpPr>
                <p:spPr bwMode="auto">
                  <a:xfrm flipV="1">
                    <a:off x="3323" y="2259"/>
                    <a:ext cx="6" cy="9"/>
                  </a:xfrm>
                  <a:prstGeom prst="line">
                    <a:avLst/>
                  </a:prstGeom>
                  <a:noFill/>
                  <a:ln w="11113">
                    <a:solidFill>
                      <a:srgbClr val="000000"/>
                    </a:solidFill>
                    <a:round/>
                    <a:headEnd/>
                    <a:tailEnd/>
                  </a:ln>
                </p:spPr>
                <p:txBody>
                  <a:bodyPr/>
                  <a:lstStyle/>
                  <a:p>
                    <a:endParaRPr lang="fr-FR"/>
                  </a:p>
                </p:txBody>
              </p:sp>
              <p:sp>
                <p:nvSpPr>
                  <p:cNvPr id="213" name="Line 179"/>
                  <p:cNvSpPr>
                    <a:spLocks noChangeShapeType="1"/>
                  </p:cNvSpPr>
                  <p:nvPr/>
                </p:nvSpPr>
                <p:spPr bwMode="auto">
                  <a:xfrm>
                    <a:off x="3329" y="2259"/>
                    <a:ext cx="13" cy="1"/>
                  </a:xfrm>
                  <a:prstGeom prst="line">
                    <a:avLst/>
                  </a:prstGeom>
                  <a:noFill/>
                  <a:ln w="11113">
                    <a:solidFill>
                      <a:srgbClr val="000000"/>
                    </a:solidFill>
                    <a:round/>
                    <a:headEnd/>
                    <a:tailEnd/>
                  </a:ln>
                </p:spPr>
                <p:txBody>
                  <a:bodyPr/>
                  <a:lstStyle/>
                  <a:p>
                    <a:endParaRPr lang="fr-FR"/>
                  </a:p>
                </p:txBody>
              </p:sp>
              <p:sp>
                <p:nvSpPr>
                  <p:cNvPr id="214" name="Line 180"/>
                  <p:cNvSpPr>
                    <a:spLocks noChangeShapeType="1"/>
                  </p:cNvSpPr>
                  <p:nvPr/>
                </p:nvSpPr>
                <p:spPr bwMode="auto">
                  <a:xfrm flipV="1">
                    <a:off x="3346" y="2245"/>
                    <a:ext cx="3" cy="10"/>
                  </a:xfrm>
                  <a:prstGeom prst="line">
                    <a:avLst/>
                  </a:prstGeom>
                  <a:noFill/>
                  <a:ln w="11113">
                    <a:solidFill>
                      <a:srgbClr val="000000"/>
                    </a:solidFill>
                    <a:round/>
                    <a:headEnd/>
                    <a:tailEnd/>
                  </a:ln>
                </p:spPr>
                <p:txBody>
                  <a:bodyPr/>
                  <a:lstStyle/>
                  <a:p>
                    <a:endParaRPr lang="fr-FR"/>
                  </a:p>
                </p:txBody>
              </p:sp>
              <p:sp>
                <p:nvSpPr>
                  <p:cNvPr id="215" name="Line 181"/>
                  <p:cNvSpPr>
                    <a:spLocks noChangeShapeType="1"/>
                  </p:cNvSpPr>
                  <p:nvPr/>
                </p:nvSpPr>
                <p:spPr bwMode="auto">
                  <a:xfrm>
                    <a:off x="3352" y="2245"/>
                    <a:ext cx="13" cy="4"/>
                  </a:xfrm>
                  <a:prstGeom prst="line">
                    <a:avLst/>
                  </a:prstGeom>
                  <a:noFill/>
                  <a:ln w="11113">
                    <a:solidFill>
                      <a:srgbClr val="000000"/>
                    </a:solidFill>
                    <a:round/>
                    <a:headEnd/>
                    <a:tailEnd/>
                  </a:ln>
                </p:spPr>
                <p:txBody>
                  <a:bodyPr/>
                  <a:lstStyle/>
                  <a:p>
                    <a:endParaRPr lang="fr-FR"/>
                  </a:p>
                </p:txBody>
              </p:sp>
              <p:sp>
                <p:nvSpPr>
                  <p:cNvPr id="216" name="Freeform 182"/>
                  <p:cNvSpPr>
                    <a:spLocks/>
                  </p:cNvSpPr>
                  <p:nvPr/>
                </p:nvSpPr>
                <p:spPr bwMode="auto">
                  <a:xfrm>
                    <a:off x="3261" y="2282"/>
                    <a:ext cx="6" cy="6"/>
                  </a:xfrm>
                  <a:custGeom>
                    <a:avLst/>
                    <a:gdLst/>
                    <a:ahLst/>
                    <a:cxnLst>
                      <a:cxn ang="0">
                        <a:pos x="3" y="0"/>
                      </a:cxn>
                      <a:cxn ang="0">
                        <a:pos x="6" y="0"/>
                      </a:cxn>
                      <a:cxn ang="0">
                        <a:pos x="6" y="3"/>
                      </a:cxn>
                      <a:cxn ang="0">
                        <a:pos x="6" y="6"/>
                      </a:cxn>
                      <a:cxn ang="0">
                        <a:pos x="3" y="6"/>
                      </a:cxn>
                      <a:cxn ang="0">
                        <a:pos x="0" y="6"/>
                      </a:cxn>
                      <a:cxn ang="0">
                        <a:pos x="0" y="3"/>
                      </a:cxn>
                      <a:cxn ang="0">
                        <a:pos x="0" y="0"/>
                      </a:cxn>
                      <a:cxn ang="0">
                        <a:pos x="3" y="0"/>
                      </a:cxn>
                    </a:cxnLst>
                    <a:rect l="0" t="0" r="r" b="b"/>
                    <a:pathLst>
                      <a:path w="6" h="6">
                        <a:moveTo>
                          <a:pt x="3" y="0"/>
                        </a:moveTo>
                        <a:lnTo>
                          <a:pt x="6" y="0"/>
                        </a:lnTo>
                        <a:lnTo>
                          <a:pt x="6" y="3"/>
                        </a:lnTo>
                        <a:lnTo>
                          <a:pt x="6" y="6"/>
                        </a:lnTo>
                        <a:lnTo>
                          <a:pt x="3" y="6"/>
                        </a:lnTo>
                        <a:lnTo>
                          <a:pt x="0" y="6"/>
                        </a:lnTo>
                        <a:lnTo>
                          <a:pt x="0" y="3"/>
                        </a:lnTo>
                        <a:lnTo>
                          <a:pt x="0" y="0"/>
                        </a:lnTo>
                        <a:lnTo>
                          <a:pt x="3" y="0"/>
                        </a:lnTo>
                        <a:close/>
                      </a:path>
                    </a:pathLst>
                  </a:custGeom>
                  <a:solidFill>
                    <a:srgbClr val="000000"/>
                  </a:solidFill>
                  <a:ln w="9525">
                    <a:noFill/>
                    <a:round/>
                    <a:headEnd/>
                    <a:tailEnd/>
                  </a:ln>
                </p:spPr>
                <p:txBody>
                  <a:bodyPr/>
                  <a:lstStyle/>
                  <a:p>
                    <a:endParaRPr lang="fr-FR"/>
                  </a:p>
                </p:txBody>
              </p:sp>
              <p:sp>
                <p:nvSpPr>
                  <p:cNvPr id="217" name="Freeform 183"/>
                  <p:cNvSpPr>
                    <a:spLocks/>
                  </p:cNvSpPr>
                  <p:nvPr/>
                </p:nvSpPr>
                <p:spPr bwMode="auto">
                  <a:xfrm>
                    <a:off x="3261" y="2282"/>
                    <a:ext cx="6" cy="6"/>
                  </a:xfrm>
                  <a:custGeom>
                    <a:avLst/>
                    <a:gdLst/>
                    <a:ahLst/>
                    <a:cxnLst>
                      <a:cxn ang="0">
                        <a:pos x="3" y="0"/>
                      </a:cxn>
                      <a:cxn ang="0">
                        <a:pos x="6" y="0"/>
                      </a:cxn>
                      <a:cxn ang="0">
                        <a:pos x="6" y="3"/>
                      </a:cxn>
                      <a:cxn ang="0">
                        <a:pos x="6" y="6"/>
                      </a:cxn>
                      <a:cxn ang="0">
                        <a:pos x="3" y="6"/>
                      </a:cxn>
                      <a:cxn ang="0">
                        <a:pos x="0" y="6"/>
                      </a:cxn>
                      <a:cxn ang="0">
                        <a:pos x="0" y="3"/>
                      </a:cxn>
                      <a:cxn ang="0">
                        <a:pos x="0" y="0"/>
                      </a:cxn>
                      <a:cxn ang="0">
                        <a:pos x="3" y="0"/>
                      </a:cxn>
                    </a:cxnLst>
                    <a:rect l="0" t="0" r="r" b="b"/>
                    <a:pathLst>
                      <a:path w="6" h="6">
                        <a:moveTo>
                          <a:pt x="3" y="0"/>
                        </a:moveTo>
                        <a:lnTo>
                          <a:pt x="6" y="0"/>
                        </a:lnTo>
                        <a:lnTo>
                          <a:pt x="6" y="3"/>
                        </a:lnTo>
                        <a:lnTo>
                          <a:pt x="6" y="6"/>
                        </a:lnTo>
                        <a:lnTo>
                          <a:pt x="3" y="6"/>
                        </a:lnTo>
                        <a:lnTo>
                          <a:pt x="0" y="6"/>
                        </a:lnTo>
                        <a:lnTo>
                          <a:pt x="0" y="3"/>
                        </a:lnTo>
                        <a:lnTo>
                          <a:pt x="0" y="0"/>
                        </a:lnTo>
                        <a:lnTo>
                          <a:pt x="3" y="0"/>
                        </a:lnTo>
                      </a:path>
                    </a:pathLst>
                  </a:custGeom>
                  <a:noFill/>
                  <a:ln w="4763">
                    <a:solidFill>
                      <a:srgbClr val="000000"/>
                    </a:solidFill>
                    <a:prstDash val="solid"/>
                    <a:round/>
                    <a:headEnd/>
                    <a:tailEnd/>
                  </a:ln>
                </p:spPr>
                <p:txBody>
                  <a:bodyPr/>
                  <a:lstStyle/>
                  <a:p>
                    <a:endParaRPr lang="fr-FR"/>
                  </a:p>
                </p:txBody>
              </p:sp>
              <p:sp>
                <p:nvSpPr>
                  <p:cNvPr id="218" name="Line 184"/>
                  <p:cNvSpPr>
                    <a:spLocks noChangeShapeType="1"/>
                  </p:cNvSpPr>
                  <p:nvPr/>
                </p:nvSpPr>
                <p:spPr bwMode="auto">
                  <a:xfrm flipV="1">
                    <a:off x="3251" y="2288"/>
                    <a:ext cx="10" cy="7"/>
                  </a:xfrm>
                  <a:prstGeom prst="line">
                    <a:avLst/>
                  </a:prstGeom>
                  <a:noFill/>
                  <a:ln w="11113">
                    <a:solidFill>
                      <a:srgbClr val="000000"/>
                    </a:solidFill>
                    <a:round/>
                    <a:headEnd/>
                    <a:tailEnd/>
                  </a:ln>
                </p:spPr>
                <p:txBody>
                  <a:bodyPr/>
                  <a:lstStyle/>
                  <a:p>
                    <a:endParaRPr lang="fr-FR"/>
                  </a:p>
                </p:txBody>
              </p:sp>
              <p:sp>
                <p:nvSpPr>
                  <p:cNvPr id="219" name="Line 185"/>
                  <p:cNvSpPr>
                    <a:spLocks noChangeShapeType="1"/>
                  </p:cNvSpPr>
                  <p:nvPr/>
                </p:nvSpPr>
                <p:spPr bwMode="auto">
                  <a:xfrm>
                    <a:off x="3241" y="2288"/>
                    <a:ext cx="10" cy="7"/>
                  </a:xfrm>
                  <a:prstGeom prst="line">
                    <a:avLst/>
                  </a:prstGeom>
                  <a:noFill/>
                  <a:ln w="11113">
                    <a:solidFill>
                      <a:srgbClr val="000000"/>
                    </a:solidFill>
                    <a:round/>
                    <a:headEnd/>
                    <a:tailEnd/>
                  </a:ln>
                </p:spPr>
                <p:txBody>
                  <a:bodyPr/>
                  <a:lstStyle/>
                  <a:p>
                    <a:endParaRPr lang="fr-FR"/>
                  </a:p>
                </p:txBody>
              </p:sp>
              <p:sp>
                <p:nvSpPr>
                  <p:cNvPr id="220" name="Line 186"/>
                  <p:cNvSpPr>
                    <a:spLocks noChangeShapeType="1"/>
                  </p:cNvSpPr>
                  <p:nvPr/>
                </p:nvSpPr>
                <p:spPr bwMode="auto">
                  <a:xfrm flipV="1">
                    <a:off x="3228" y="2288"/>
                    <a:ext cx="10" cy="7"/>
                  </a:xfrm>
                  <a:prstGeom prst="line">
                    <a:avLst/>
                  </a:prstGeom>
                  <a:noFill/>
                  <a:ln w="11113">
                    <a:solidFill>
                      <a:srgbClr val="000000"/>
                    </a:solidFill>
                    <a:round/>
                    <a:headEnd/>
                    <a:tailEnd/>
                  </a:ln>
                </p:spPr>
                <p:txBody>
                  <a:bodyPr/>
                  <a:lstStyle/>
                  <a:p>
                    <a:endParaRPr lang="fr-FR"/>
                  </a:p>
                </p:txBody>
              </p:sp>
              <p:sp>
                <p:nvSpPr>
                  <p:cNvPr id="221" name="Line 187"/>
                  <p:cNvSpPr>
                    <a:spLocks noChangeShapeType="1"/>
                  </p:cNvSpPr>
                  <p:nvPr/>
                </p:nvSpPr>
                <p:spPr bwMode="auto">
                  <a:xfrm>
                    <a:off x="3215" y="2285"/>
                    <a:ext cx="13" cy="7"/>
                  </a:xfrm>
                  <a:prstGeom prst="line">
                    <a:avLst/>
                  </a:prstGeom>
                  <a:noFill/>
                  <a:ln w="11113">
                    <a:solidFill>
                      <a:srgbClr val="000000"/>
                    </a:solidFill>
                    <a:round/>
                    <a:headEnd/>
                    <a:tailEnd/>
                  </a:ln>
                </p:spPr>
                <p:txBody>
                  <a:bodyPr/>
                  <a:lstStyle/>
                  <a:p>
                    <a:endParaRPr lang="fr-FR"/>
                  </a:p>
                </p:txBody>
              </p:sp>
              <p:sp>
                <p:nvSpPr>
                  <p:cNvPr id="222" name="Line 188"/>
                  <p:cNvSpPr>
                    <a:spLocks noChangeShapeType="1"/>
                  </p:cNvSpPr>
                  <p:nvPr/>
                </p:nvSpPr>
                <p:spPr bwMode="auto">
                  <a:xfrm flipV="1">
                    <a:off x="3202" y="2285"/>
                    <a:ext cx="9" cy="7"/>
                  </a:xfrm>
                  <a:prstGeom prst="line">
                    <a:avLst/>
                  </a:prstGeom>
                  <a:noFill/>
                  <a:ln w="11113">
                    <a:solidFill>
                      <a:srgbClr val="000000"/>
                    </a:solidFill>
                    <a:round/>
                    <a:headEnd/>
                    <a:tailEnd/>
                  </a:ln>
                </p:spPr>
                <p:txBody>
                  <a:bodyPr/>
                  <a:lstStyle/>
                  <a:p>
                    <a:endParaRPr lang="fr-FR"/>
                  </a:p>
                </p:txBody>
              </p:sp>
              <p:sp>
                <p:nvSpPr>
                  <p:cNvPr id="223" name="Line 189"/>
                  <p:cNvSpPr>
                    <a:spLocks noChangeShapeType="1"/>
                  </p:cNvSpPr>
                  <p:nvPr/>
                </p:nvSpPr>
                <p:spPr bwMode="auto">
                  <a:xfrm>
                    <a:off x="3192" y="2285"/>
                    <a:ext cx="10" cy="7"/>
                  </a:xfrm>
                  <a:prstGeom prst="line">
                    <a:avLst/>
                  </a:prstGeom>
                  <a:noFill/>
                  <a:ln w="11113">
                    <a:solidFill>
                      <a:srgbClr val="000000"/>
                    </a:solidFill>
                    <a:round/>
                    <a:headEnd/>
                    <a:tailEnd/>
                  </a:ln>
                </p:spPr>
                <p:txBody>
                  <a:bodyPr/>
                  <a:lstStyle/>
                  <a:p>
                    <a:endParaRPr lang="fr-FR"/>
                  </a:p>
                </p:txBody>
              </p:sp>
              <p:sp>
                <p:nvSpPr>
                  <p:cNvPr id="224" name="Oval 190"/>
                  <p:cNvSpPr>
                    <a:spLocks noChangeArrowheads="1"/>
                  </p:cNvSpPr>
                  <p:nvPr/>
                </p:nvSpPr>
                <p:spPr bwMode="auto">
                  <a:xfrm>
                    <a:off x="3277" y="2265"/>
                    <a:ext cx="10" cy="10"/>
                  </a:xfrm>
                  <a:prstGeom prst="ellipse">
                    <a:avLst/>
                  </a:prstGeom>
                  <a:solidFill>
                    <a:srgbClr val="000000"/>
                  </a:solidFill>
                  <a:ln w="9525">
                    <a:noFill/>
                    <a:round/>
                    <a:headEnd/>
                    <a:tailEnd/>
                  </a:ln>
                </p:spPr>
                <p:txBody>
                  <a:bodyPr/>
                  <a:lstStyle/>
                  <a:p>
                    <a:endParaRPr lang="fr-FR"/>
                  </a:p>
                </p:txBody>
              </p:sp>
              <p:sp>
                <p:nvSpPr>
                  <p:cNvPr id="225" name="Oval 191"/>
                  <p:cNvSpPr>
                    <a:spLocks noChangeArrowheads="1"/>
                  </p:cNvSpPr>
                  <p:nvPr/>
                </p:nvSpPr>
                <p:spPr bwMode="auto">
                  <a:xfrm>
                    <a:off x="3277" y="2265"/>
                    <a:ext cx="10" cy="10"/>
                  </a:xfrm>
                  <a:prstGeom prst="ellipse">
                    <a:avLst/>
                  </a:prstGeom>
                  <a:noFill/>
                  <a:ln w="4763">
                    <a:solidFill>
                      <a:srgbClr val="000000"/>
                    </a:solidFill>
                    <a:round/>
                    <a:headEnd/>
                    <a:tailEnd/>
                  </a:ln>
                </p:spPr>
                <p:txBody>
                  <a:bodyPr/>
                  <a:lstStyle/>
                  <a:p>
                    <a:endParaRPr lang="fr-FR"/>
                  </a:p>
                </p:txBody>
              </p:sp>
              <p:sp>
                <p:nvSpPr>
                  <p:cNvPr id="226" name="Line 192"/>
                  <p:cNvSpPr>
                    <a:spLocks noChangeShapeType="1"/>
                  </p:cNvSpPr>
                  <p:nvPr/>
                </p:nvSpPr>
                <p:spPr bwMode="auto">
                  <a:xfrm>
                    <a:off x="3277" y="2259"/>
                    <a:ext cx="6" cy="9"/>
                  </a:xfrm>
                  <a:prstGeom prst="line">
                    <a:avLst/>
                  </a:prstGeom>
                  <a:noFill/>
                  <a:ln w="11113">
                    <a:solidFill>
                      <a:srgbClr val="000000"/>
                    </a:solidFill>
                    <a:round/>
                    <a:headEnd/>
                    <a:tailEnd/>
                  </a:ln>
                </p:spPr>
                <p:txBody>
                  <a:bodyPr/>
                  <a:lstStyle/>
                  <a:p>
                    <a:endParaRPr lang="fr-FR"/>
                  </a:p>
                </p:txBody>
              </p:sp>
              <p:sp>
                <p:nvSpPr>
                  <p:cNvPr id="227" name="Line 193"/>
                  <p:cNvSpPr>
                    <a:spLocks noChangeShapeType="1"/>
                  </p:cNvSpPr>
                  <p:nvPr/>
                </p:nvSpPr>
                <p:spPr bwMode="auto">
                  <a:xfrm flipV="1">
                    <a:off x="3277" y="2245"/>
                    <a:ext cx="6" cy="14"/>
                  </a:xfrm>
                  <a:prstGeom prst="line">
                    <a:avLst/>
                  </a:prstGeom>
                  <a:noFill/>
                  <a:ln w="11113">
                    <a:solidFill>
                      <a:srgbClr val="000000"/>
                    </a:solidFill>
                    <a:round/>
                    <a:headEnd/>
                    <a:tailEnd/>
                  </a:ln>
                </p:spPr>
                <p:txBody>
                  <a:bodyPr/>
                  <a:lstStyle/>
                  <a:p>
                    <a:endParaRPr lang="fr-FR"/>
                  </a:p>
                </p:txBody>
              </p:sp>
              <p:sp>
                <p:nvSpPr>
                  <p:cNvPr id="228" name="Line 194"/>
                  <p:cNvSpPr>
                    <a:spLocks noChangeShapeType="1"/>
                  </p:cNvSpPr>
                  <p:nvPr/>
                </p:nvSpPr>
                <p:spPr bwMode="auto">
                  <a:xfrm>
                    <a:off x="3277" y="2232"/>
                    <a:ext cx="6" cy="13"/>
                  </a:xfrm>
                  <a:prstGeom prst="line">
                    <a:avLst/>
                  </a:prstGeom>
                  <a:noFill/>
                  <a:ln w="11113">
                    <a:solidFill>
                      <a:srgbClr val="000000"/>
                    </a:solidFill>
                    <a:round/>
                    <a:headEnd/>
                    <a:tailEnd/>
                  </a:ln>
                </p:spPr>
                <p:txBody>
                  <a:bodyPr/>
                  <a:lstStyle/>
                  <a:p>
                    <a:endParaRPr lang="fr-FR"/>
                  </a:p>
                </p:txBody>
              </p:sp>
              <p:sp>
                <p:nvSpPr>
                  <p:cNvPr id="229" name="Line 195"/>
                  <p:cNvSpPr>
                    <a:spLocks noChangeShapeType="1"/>
                  </p:cNvSpPr>
                  <p:nvPr/>
                </p:nvSpPr>
                <p:spPr bwMode="auto">
                  <a:xfrm flipV="1">
                    <a:off x="3280" y="2222"/>
                    <a:ext cx="7" cy="10"/>
                  </a:xfrm>
                  <a:prstGeom prst="line">
                    <a:avLst/>
                  </a:prstGeom>
                  <a:noFill/>
                  <a:ln w="11113">
                    <a:solidFill>
                      <a:srgbClr val="000000"/>
                    </a:solidFill>
                    <a:round/>
                    <a:headEnd/>
                    <a:tailEnd/>
                  </a:ln>
                </p:spPr>
                <p:txBody>
                  <a:bodyPr/>
                  <a:lstStyle/>
                  <a:p>
                    <a:endParaRPr lang="fr-FR"/>
                  </a:p>
                </p:txBody>
              </p:sp>
              <p:sp>
                <p:nvSpPr>
                  <p:cNvPr id="230" name="Line 196"/>
                  <p:cNvSpPr>
                    <a:spLocks noChangeShapeType="1"/>
                  </p:cNvSpPr>
                  <p:nvPr/>
                </p:nvSpPr>
                <p:spPr bwMode="auto">
                  <a:xfrm>
                    <a:off x="3280" y="2206"/>
                    <a:ext cx="7" cy="13"/>
                  </a:xfrm>
                  <a:prstGeom prst="line">
                    <a:avLst/>
                  </a:prstGeom>
                  <a:noFill/>
                  <a:ln w="11113">
                    <a:solidFill>
                      <a:srgbClr val="000000"/>
                    </a:solidFill>
                    <a:round/>
                    <a:headEnd/>
                    <a:tailEnd/>
                  </a:ln>
                </p:spPr>
                <p:txBody>
                  <a:bodyPr/>
                  <a:lstStyle/>
                  <a:p>
                    <a:endParaRPr lang="fr-FR"/>
                  </a:p>
                </p:txBody>
              </p:sp>
              <p:sp>
                <p:nvSpPr>
                  <p:cNvPr id="231" name="Line 197"/>
                  <p:cNvSpPr>
                    <a:spLocks noChangeShapeType="1"/>
                  </p:cNvSpPr>
                  <p:nvPr/>
                </p:nvSpPr>
                <p:spPr bwMode="auto">
                  <a:xfrm flipV="1">
                    <a:off x="3280" y="2196"/>
                    <a:ext cx="7" cy="10"/>
                  </a:xfrm>
                  <a:prstGeom prst="line">
                    <a:avLst/>
                  </a:prstGeom>
                  <a:noFill/>
                  <a:ln w="11113">
                    <a:solidFill>
                      <a:srgbClr val="000000"/>
                    </a:solidFill>
                    <a:round/>
                    <a:headEnd/>
                    <a:tailEnd/>
                  </a:ln>
                </p:spPr>
                <p:txBody>
                  <a:bodyPr/>
                  <a:lstStyle/>
                  <a:p>
                    <a:endParaRPr lang="fr-FR"/>
                  </a:p>
                </p:txBody>
              </p:sp>
              <p:sp>
                <p:nvSpPr>
                  <p:cNvPr id="232" name="Freeform 198"/>
                  <p:cNvSpPr>
                    <a:spLocks/>
                  </p:cNvSpPr>
                  <p:nvPr/>
                </p:nvSpPr>
                <p:spPr bwMode="auto">
                  <a:xfrm>
                    <a:off x="3283" y="2295"/>
                    <a:ext cx="7" cy="6"/>
                  </a:xfrm>
                  <a:custGeom>
                    <a:avLst/>
                    <a:gdLst/>
                    <a:ahLst/>
                    <a:cxnLst>
                      <a:cxn ang="0">
                        <a:pos x="0" y="6"/>
                      </a:cxn>
                      <a:cxn ang="0">
                        <a:pos x="0" y="3"/>
                      </a:cxn>
                      <a:cxn ang="0">
                        <a:pos x="0" y="0"/>
                      </a:cxn>
                      <a:cxn ang="0">
                        <a:pos x="4" y="0"/>
                      </a:cxn>
                      <a:cxn ang="0">
                        <a:pos x="7" y="0"/>
                      </a:cxn>
                      <a:cxn ang="0">
                        <a:pos x="7" y="3"/>
                      </a:cxn>
                      <a:cxn ang="0">
                        <a:pos x="7" y="6"/>
                      </a:cxn>
                      <a:cxn ang="0">
                        <a:pos x="4" y="6"/>
                      </a:cxn>
                      <a:cxn ang="0">
                        <a:pos x="0" y="6"/>
                      </a:cxn>
                    </a:cxnLst>
                    <a:rect l="0" t="0" r="r" b="b"/>
                    <a:pathLst>
                      <a:path w="7" h="6">
                        <a:moveTo>
                          <a:pt x="0" y="6"/>
                        </a:moveTo>
                        <a:lnTo>
                          <a:pt x="0" y="3"/>
                        </a:lnTo>
                        <a:lnTo>
                          <a:pt x="0" y="0"/>
                        </a:lnTo>
                        <a:lnTo>
                          <a:pt x="4" y="0"/>
                        </a:lnTo>
                        <a:lnTo>
                          <a:pt x="7" y="0"/>
                        </a:lnTo>
                        <a:lnTo>
                          <a:pt x="7" y="3"/>
                        </a:lnTo>
                        <a:lnTo>
                          <a:pt x="7" y="6"/>
                        </a:lnTo>
                        <a:lnTo>
                          <a:pt x="4" y="6"/>
                        </a:lnTo>
                        <a:lnTo>
                          <a:pt x="0" y="6"/>
                        </a:lnTo>
                        <a:close/>
                      </a:path>
                    </a:pathLst>
                  </a:custGeom>
                  <a:solidFill>
                    <a:srgbClr val="000000"/>
                  </a:solidFill>
                  <a:ln w="9525">
                    <a:noFill/>
                    <a:round/>
                    <a:headEnd/>
                    <a:tailEnd/>
                  </a:ln>
                </p:spPr>
                <p:txBody>
                  <a:bodyPr/>
                  <a:lstStyle/>
                  <a:p>
                    <a:endParaRPr lang="fr-FR"/>
                  </a:p>
                </p:txBody>
              </p:sp>
              <p:sp>
                <p:nvSpPr>
                  <p:cNvPr id="233" name="Freeform 199"/>
                  <p:cNvSpPr>
                    <a:spLocks/>
                  </p:cNvSpPr>
                  <p:nvPr/>
                </p:nvSpPr>
                <p:spPr bwMode="auto">
                  <a:xfrm>
                    <a:off x="3283" y="2295"/>
                    <a:ext cx="7" cy="6"/>
                  </a:xfrm>
                  <a:custGeom>
                    <a:avLst/>
                    <a:gdLst/>
                    <a:ahLst/>
                    <a:cxnLst>
                      <a:cxn ang="0">
                        <a:pos x="0" y="6"/>
                      </a:cxn>
                      <a:cxn ang="0">
                        <a:pos x="0" y="3"/>
                      </a:cxn>
                      <a:cxn ang="0">
                        <a:pos x="0" y="0"/>
                      </a:cxn>
                      <a:cxn ang="0">
                        <a:pos x="4" y="0"/>
                      </a:cxn>
                      <a:cxn ang="0">
                        <a:pos x="7" y="0"/>
                      </a:cxn>
                      <a:cxn ang="0">
                        <a:pos x="7" y="3"/>
                      </a:cxn>
                      <a:cxn ang="0">
                        <a:pos x="7" y="6"/>
                      </a:cxn>
                      <a:cxn ang="0">
                        <a:pos x="4" y="6"/>
                      </a:cxn>
                      <a:cxn ang="0">
                        <a:pos x="0" y="6"/>
                      </a:cxn>
                    </a:cxnLst>
                    <a:rect l="0" t="0" r="r" b="b"/>
                    <a:pathLst>
                      <a:path w="7" h="6">
                        <a:moveTo>
                          <a:pt x="0" y="6"/>
                        </a:moveTo>
                        <a:lnTo>
                          <a:pt x="0" y="3"/>
                        </a:lnTo>
                        <a:lnTo>
                          <a:pt x="0" y="0"/>
                        </a:lnTo>
                        <a:lnTo>
                          <a:pt x="4" y="0"/>
                        </a:lnTo>
                        <a:lnTo>
                          <a:pt x="7" y="0"/>
                        </a:lnTo>
                        <a:lnTo>
                          <a:pt x="7" y="3"/>
                        </a:lnTo>
                        <a:lnTo>
                          <a:pt x="7" y="6"/>
                        </a:lnTo>
                        <a:lnTo>
                          <a:pt x="4" y="6"/>
                        </a:lnTo>
                        <a:lnTo>
                          <a:pt x="0" y="6"/>
                        </a:lnTo>
                      </a:path>
                    </a:pathLst>
                  </a:custGeom>
                  <a:noFill/>
                  <a:ln w="4763">
                    <a:solidFill>
                      <a:srgbClr val="000000"/>
                    </a:solidFill>
                    <a:prstDash val="solid"/>
                    <a:round/>
                    <a:headEnd/>
                    <a:tailEnd/>
                  </a:ln>
                </p:spPr>
                <p:txBody>
                  <a:bodyPr/>
                  <a:lstStyle/>
                  <a:p>
                    <a:endParaRPr lang="fr-FR"/>
                  </a:p>
                </p:txBody>
              </p:sp>
              <p:sp>
                <p:nvSpPr>
                  <p:cNvPr id="234" name="Line 200"/>
                  <p:cNvSpPr>
                    <a:spLocks noChangeShapeType="1"/>
                  </p:cNvSpPr>
                  <p:nvPr/>
                </p:nvSpPr>
                <p:spPr bwMode="auto">
                  <a:xfrm>
                    <a:off x="3293" y="2308"/>
                    <a:ext cx="10" cy="3"/>
                  </a:xfrm>
                  <a:prstGeom prst="line">
                    <a:avLst/>
                  </a:prstGeom>
                  <a:noFill/>
                  <a:ln w="11113">
                    <a:solidFill>
                      <a:srgbClr val="000000"/>
                    </a:solidFill>
                    <a:round/>
                    <a:headEnd/>
                    <a:tailEnd/>
                  </a:ln>
                </p:spPr>
                <p:txBody>
                  <a:bodyPr/>
                  <a:lstStyle/>
                  <a:p>
                    <a:endParaRPr lang="fr-FR"/>
                  </a:p>
                </p:txBody>
              </p:sp>
              <p:sp>
                <p:nvSpPr>
                  <p:cNvPr id="235" name="Line 201"/>
                  <p:cNvSpPr>
                    <a:spLocks noChangeShapeType="1"/>
                  </p:cNvSpPr>
                  <p:nvPr/>
                </p:nvSpPr>
                <p:spPr bwMode="auto">
                  <a:xfrm flipV="1">
                    <a:off x="3303" y="2315"/>
                    <a:ext cx="1" cy="13"/>
                  </a:xfrm>
                  <a:prstGeom prst="line">
                    <a:avLst/>
                  </a:prstGeom>
                  <a:noFill/>
                  <a:ln w="11113">
                    <a:solidFill>
                      <a:srgbClr val="000000"/>
                    </a:solidFill>
                    <a:round/>
                    <a:headEnd/>
                    <a:tailEnd/>
                  </a:ln>
                </p:spPr>
                <p:txBody>
                  <a:bodyPr/>
                  <a:lstStyle/>
                  <a:p>
                    <a:endParaRPr lang="fr-FR"/>
                  </a:p>
                </p:txBody>
              </p:sp>
              <p:sp>
                <p:nvSpPr>
                  <p:cNvPr id="236" name="Line 202"/>
                  <p:cNvSpPr>
                    <a:spLocks noChangeShapeType="1"/>
                  </p:cNvSpPr>
                  <p:nvPr/>
                </p:nvSpPr>
                <p:spPr bwMode="auto">
                  <a:xfrm>
                    <a:off x="3306" y="2328"/>
                    <a:ext cx="10" cy="6"/>
                  </a:xfrm>
                  <a:prstGeom prst="line">
                    <a:avLst/>
                  </a:prstGeom>
                  <a:noFill/>
                  <a:ln w="11113">
                    <a:solidFill>
                      <a:srgbClr val="000000"/>
                    </a:solidFill>
                    <a:round/>
                    <a:headEnd/>
                    <a:tailEnd/>
                  </a:ln>
                </p:spPr>
                <p:txBody>
                  <a:bodyPr/>
                  <a:lstStyle/>
                  <a:p>
                    <a:endParaRPr lang="fr-FR"/>
                  </a:p>
                </p:txBody>
              </p:sp>
              <p:sp>
                <p:nvSpPr>
                  <p:cNvPr id="237" name="Line 203"/>
                  <p:cNvSpPr>
                    <a:spLocks noChangeShapeType="1"/>
                  </p:cNvSpPr>
                  <p:nvPr/>
                </p:nvSpPr>
                <p:spPr bwMode="auto">
                  <a:xfrm flipV="1">
                    <a:off x="3313" y="2334"/>
                    <a:ext cx="3" cy="14"/>
                  </a:xfrm>
                  <a:prstGeom prst="line">
                    <a:avLst/>
                  </a:prstGeom>
                  <a:noFill/>
                  <a:ln w="11113">
                    <a:solidFill>
                      <a:srgbClr val="000000"/>
                    </a:solidFill>
                    <a:round/>
                    <a:headEnd/>
                    <a:tailEnd/>
                  </a:ln>
                </p:spPr>
                <p:txBody>
                  <a:bodyPr/>
                  <a:lstStyle/>
                  <a:p>
                    <a:endParaRPr lang="fr-FR"/>
                  </a:p>
                </p:txBody>
              </p:sp>
              <p:sp>
                <p:nvSpPr>
                  <p:cNvPr id="238" name="Line 204"/>
                  <p:cNvSpPr>
                    <a:spLocks noChangeShapeType="1"/>
                  </p:cNvSpPr>
                  <p:nvPr/>
                </p:nvSpPr>
                <p:spPr bwMode="auto">
                  <a:xfrm>
                    <a:off x="3316" y="2351"/>
                    <a:ext cx="13" cy="7"/>
                  </a:xfrm>
                  <a:prstGeom prst="line">
                    <a:avLst/>
                  </a:prstGeom>
                  <a:noFill/>
                  <a:ln w="11113">
                    <a:solidFill>
                      <a:srgbClr val="000000"/>
                    </a:solidFill>
                    <a:round/>
                    <a:headEnd/>
                    <a:tailEnd/>
                  </a:ln>
                </p:spPr>
                <p:txBody>
                  <a:bodyPr/>
                  <a:lstStyle/>
                  <a:p>
                    <a:endParaRPr lang="fr-FR"/>
                  </a:p>
                </p:txBody>
              </p:sp>
              <p:sp>
                <p:nvSpPr>
                  <p:cNvPr id="239" name="Line 205"/>
                  <p:cNvSpPr>
                    <a:spLocks noChangeShapeType="1"/>
                  </p:cNvSpPr>
                  <p:nvPr/>
                </p:nvSpPr>
                <p:spPr bwMode="auto">
                  <a:xfrm flipV="1">
                    <a:off x="3326" y="2358"/>
                    <a:ext cx="1" cy="13"/>
                  </a:xfrm>
                  <a:prstGeom prst="line">
                    <a:avLst/>
                  </a:prstGeom>
                  <a:noFill/>
                  <a:ln w="11113">
                    <a:solidFill>
                      <a:srgbClr val="000000"/>
                    </a:solidFill>
                    <a:round/>
                    <a:headEnd/>
                    <a:tailEnd/>
                  </a:ln>
                </p:spPr>
                <p:txBody>
                  <a:bodyPr/>
                  <a:lstStyle/>
                  <a:p>
                    <a:endParaRPr lang="fr-FR"/>
                  </a:p>
                </p:txBody>
              </p:sp>
              <p:sp>
                <p:nvSpPr>
                  <p:cNvPr id="240" name="Freeform 206"/>
                  <p:cNvSpPr>
                    <a:spLocks/>
                  </p:cNvSpPr>
                  <p:nvPr/>
                </p:nvSpPr>
                <p:spPr bwMode="auto">
                  <a:xfrm>
                    <a:off x="3283" y="2268"/>
                    <a:ext cx="7" cy="7"/>
                  </a:xfrm>
                  <a:custGeom>
                    <a:avLst/>
                    <a:gdLst/>
                    <a:ahLst/>
                    <a:cxnLst>
                      <a:cxn ang="0">
                        <a:pos x="7" y="7"/>
                      </a:cxn>
                      <a:cxn ang="0">
                        <a:pos x="4" y="7"/>
                      </a:cxn>
                      <a:cxn ang="0">
                        <a:pos x="0" y="7"/>
                      </a:cxn>
                      <a:cxn ang="0">
                        <a:pos x="0" y="4"/>
                      </a:cxn>
                      <a:cxn ang="0">
                        <a:pos x="4" y="4"/>
                      </a:cxn>
                      <a:cxn ang="0">
                        <a:pos x="4" y="0"/>
                      </a:cxn>
                      <a:cxn ang="0">
                        <a:pos x="4" y="4"/>
                      </a:cxn>
                      <a:cxn ang="0">
                        <a:pos x="7" y="4"/>
                      </a:cxn>
                      <a:cxn ang="0">
                        <a:pos x="7" y="7"/>
                      </a:cxn>
                    </a:cxnLst>
                    <a:rect l="0" t="0" r="r" b="b"/>
                    <a:pathLst>
                      <a:path w="7" h="7">
                        <a:moveTo>
                          <a:pt x="7" y="7"/>
                        </a:moveTo>
                        <a:lnTo>
                          <a:pt x="4" y="7"/>
                        </a:lnTo>
                        <a:lnTo>
                          <a:pt x="0" y="7"/>
                        </a:lnTo>
                        <a:lnTo>
                          <a:pt x="0" y="4"/>
                        </a:lnTo>
                        <a:lnTo>
                          <a:pt x="4" y="4"/>
                        </a:lnTo>
                        <a:lnTo>
                          <a:pt x="4" y="0"/>
                        </a:lnTo>
                        <a:lnTo>
                          <a:pt x="4" y="4"/>
                        </a:lnTo>
                        <a:lnTo>
                          <a:pt x="7" y="4"/>
                        </a:lnTo>
                        <a:lnTo>
                          <a:pt x="7" y="7"/>
                        </a:lnTo>
                        <a:close/>
                      </a:path>
                    </a:pathLst>
                  </a:custGeom>
                  <a:solidFill>
                    <a:srgbClr val="000000"/>
                  </a:solidFill>
                  <a:ln w="9525">
                    <a:noFill/>
                    <a:round/>
                    <a:headEnd/>
                    <a:tailEnd/>
                  </a:ln>
                </p:spPr>
                <p:txBody>
                  <a:bodyPr/>
                  <a:lstStyle/>
                  <a:p>
                    <a:endParaRPr lang="fr-FR"/>
                  </a:p>
                </p:txBody>
              </p:sp>
              <p:sp>
                <p:nvSpPr>
                  <p:cNvPr id="241" name="Freeform 207"/>
                  <p:cNvSpPr>
                    <a:spLocks/>
                  </p:cNvSpPr>
                  <p:nvPr/>
                </p:nvSpPr>
                <p:spPr bwMode="auto">
                  <a:xfrm>
                    <a:off x="3283" y="2268"/>
                    <a:ext cx="7" cy="7"/>
                  </a:xfrm>
                  <a:custGeom>
                    <a:avLst/>
                    <a:gdLst/>
                    <a:ahLst/>
                    <a:cxnLst>
                      <a:cxn ang="0">
                        <a:pos x="7" y="7"/>
                      </a:cxn>
                      <a:cxn ang="0">
                        <a:pos x="4" y="7"/>
                      </a:cxn>
                      <a:cxn ang="0">
                        <a:pos x="0" y="7"/>
                      </a:cxn>
                      <a:cxn ang="0">
                        <a:pos x="0" y="4"/>
                      </a:cxn>
                      <a:cxn ang="0">
                        <a:pos x="4" y="4"/>
                      </a:cxn>
                      <a:cxn ang="0">
                        <a:pos x="4" y="0"/>
                      </a:cxn>
                      <a:cxn ang="0">
                        <a:pos x="4" y="4"/>
                      </a:cxn>
                      <a:cxn ang="0">
                        <a:pos x="7" y="4"/>
                      </a:cxn>
                      <a:cxn ang="0">
                        <a:pos x="7" y="7"/>
                      </a:cxn>
                    </a:cxnLst>
                    <a:rect l="0" t="0" r="r" b="b"/>
                    <a:pathLst>
                      <a:path w="7" h="7">
                        <a:moveTo>
                          <a:pt x="7" y="7"/>
                        </a:moveTo>
                        <a:lnTo>
                          <a:pt x="4" y="7"/>
                        </a:lnTo>
                        <a:lnTo>
                          <a:pt x="0" y="7"/>
                        </a:lnTo>
                        <a:lnTo>
                          <a:pt x="0" y="4"/>
                        </a:lnTo>
                        <a:lnTo>
                          <a:pt x="4" y="4"/>
                        </a:lnTo>
                        <a:lnTo>
                          <a:pt x="4" y="0"/>
                        </a:lnTo>
                        <a:lnTo>
                          <a:pt x="4" y="4"/>
                        </a:lnTo>
                        <a:lnTo>
                          <a:pt x="7" y="4"/>
                        </a:lnTo>
                        <a:lnTo>
                          <a:pt x="7" y="7"/>
                        </a:lnTo>
                      </a:path>
                    </a:pathLst>
                  </a:custGeom>
                  <a:noFill/>
                  <a:ln w="4763">
                    <a:solidFill>
                      <a:srgbClr val="000000"/>
                    </a:solidFill>
                    <a:prstDash val="solid"/>
                    <a:round/>
                    <a:headEnd/>
                    <a:tailEnd/>
                  </a:ln>
                </p:spPr>
                <p:txBody>
                  <a:bodyPr/>
                  <a:lstStyle/>
                  <a:p>
                    <a:endParaRPr lang="fr-FR"/>
                  </a:p>
                </p:txBody>
              </p:sp>
              <p:sp>
                <p:nvSpPr>
                  <p:cNvPr id="242" name="Line 208"/>
                  <p:cNvSpPr>
                    <a:spLocks noChangeShapeType="1"/>
                  </p:cNvSpPr>
                  <p:nvPr/>
                </p:nvSpPr>
                <p:spPr bwMode="auto">
                  <a:xfrm flipV="1">
                    <a:off x="3293" y="2259"/>
                    <a:ext cx="4" cy="13"/>
                  </a:xfrm>
                  <a:prstGeom prst="line">
                    <a:avLst/>
                  </a:prstGeom>
                  <a:noFill/>
                  <a:ln w="11113">
                    <a:solidFill>
                      <a:srgbClr val="000000"/>
                    </a:solidFill>
                    <a:round/>
                    <a:headEnd/>
                    <a:tailEnd/>
                  </a:ln>
                </p:spPr>
                <p:txBody>
                  <a:bodyPr/>
                  <a:lstStyle/>
                  <a:p>
                    <a:endParaRPr lang="fr-FR"/>
                  </a:p>
                </p:txBody>
              </p:sp>
              <p:sp>
                <p:nvSpPr>
                  <p:cNvPr id="243" name="Line 209"/>
                  <p:cNvSpPr>
                    <a:spLocks noChangeShapeType="1"/>
                  </p:cNvSpPr>
                  <p:nvPr/>
                </p:nvSpPr>
                <p:spPr bwMode="auto">
                  <a:xfrm flipV="1">
                    <a:off x="3297" y="2255"/>
                    <a:ext cx="9" cy="4"/>
                  </a:xfrm>
                  <a:prstGeom prst="line">
                    <a:avLst/>
                  </a:prstGeom>
                  <a:noFill/>
                  <a:ln w="11113">
                    <a:solidFill>
                      <a:srgbClr val="000000"/>
                    </a:solidFill>
                    <a:round/>
                    <a:headEnd/>
                    <a:tailEnd/>
                  </a:ln>
                </p:spPr>
                <p:txBody>
                  <a:bodyPr/>
                  <a:lstStyle/>
                  <a:p>
                    <a:endParaRPr lang="fr-FR"/>
                  </a:p>
                </p:txBody>
              </p:sp>
              <p:sp>
                <p:nvSpPr>
                  <p:cNvPr id="244" name="Line 210"/>
                  <p:cNvSpPr>
                    <a:spLocks noChangeShapeType="1"/>
                  </p:cNvSpPr>
                  <p:nvPr/>
                </p:nvSpPr>
                <p:spPr bwMode="auto">
                  <a:xfrm flipV="1">
                    <a:off x="3310" y="2239"/>
                    <a:ext cx="1" cy="13"/>
                  </a:xfrm>
                  <a:prstGeom prst="line">
                    <a:avLst/>
                  </a:prstGeom>
                  <a:noFill/>
                  <a:ln w="11113">
                    <a:solidFill>
                      <a:srgbClr val="000000"/>
                    </a:solidFill>
                    <a:round/>
                    <a:headEnd/>
                    <a:tailEnd/>
                  </a:ln>
                </p:spPr>
                <p:txBody>
                  <a:bodyPr/>
                  <a:lstStyle/>
                  <a:p>
                    <a:endParaRPr lang="fr-FR"/>
                  </a:p>
                </p:txBody>
              </p:sp>
              <p:sp>
                <p:nvSpPr>
                  <p:cNvPr id="245" name="Line 211"/>
                  <p:cNvSpPr>
                    <a:spLocks noChangeShapeType="1"/>
                  </p:cNvSpPr>
                  <p:nvPr/>
                </p:nvSpPr>
                <p:spPr bwMode="auto">
                  <a:xfrm flipV="1">
                    <a:off x="3310" y="2235"/>
                    <a:ext cx="13" cy="4"/>
                  </a:xfrm>
                  <a:prstGeom prst="line">
                    <a:avLst/>
                  </a:prstGeom>
                  <a:noFill/>
                  <a:ln w="11113">
                    <a:solidFill>
                      <a:srgbClr val="000000"/>
                    </a:solidFill>
                    <a:round/>
                    <a:headEnd/>
                    <a:tailEnd/>
                  </a:ln>
                </p:spPr>
                <p:txBody>
                  <a:bodyPr/>
                  <a:lstStyle/>
                  <a:p>
                    <a:endParaRPr lang="fr-FR"/>
                  </a:p>
                </p:txBody>
              </p:sp>
              <p:sp>
                <p:nvSpPr>
                  <p:cNvPr id="246" name="Line 212"/>
                  <p:cNvSpPr>
                    <a:spLocks noChangeShapeType="1"/>
                  </p:cNvSpPr>
                  <p:nvPr/>
                </p:nvSpPr>
                <p:spPr bwMode="auto">
                  <a:xfrm flipV="1">
                    <a:off x="3326" y="2219"/>
                    <a:ext cx="1" cy="13"/>
                  </a:xfrm>
                  <a:prstGeom prst="line">
                    <a:avLst/>
                  </a:prstGeom>
                  <a:noFill/>
                  <a:ln w="11113">
                    <a:solidFill>
                      <a:srgbClr val="000000"/>
                    </a:solidFill>
                    <a:round/>
                    <a:headEnd/>
                    <a:tailEnd/>
                  </a:ln>
                </p:spPr>
                <p:txBody>
                  <a:bodyPr/>
                  <a:lstStyle/>
                  <a:p>
                    <a:endParaRPr lang="fr-FR"/>
                  </a:p>
                </p:txBody>
              </p:sp>
              <p:sp>
                <p:nvSpPr>
                  <p:cNvPr id="247" name="Line 213"/>
                  <p:cNvSpPr>
                    <a:spLocks noChangeShapeType="1"/>
                  </p:cNvSpPr>
                  <p:nvPr/>
                </p:nvSpPr>
                <p:spPr bwMode="auto">
                  <a:xfrm flipV="1">
                    <a:off x="3326" y="2216"/>
                    <a:ext cx="13" cy="3"/>
                  </a:xfrm>
                  <a:prstGeom prst="line">
                    <a:avLst/>
                  </a:prstGeom>
                  <a:noFill/>
                  <a:ln w="11113">
                    <a:solidFill>
                      <a:srgbClr val="000000"/>
                    </a:solidFill>
                    <a:round/>
                    <a:headEnd/>
                    <a:tailEnd/>
                  </a:ln>
                </p:spPr>
                <p:txBody>
                  <a:bodyPr/>
                  <a:lstStyle/>
                  <a:p>
                    <a:endParaRPr lang="fr-FR"/>
                  </a:p>
                </p:txBody>
              </p:sp>
              <p:sp>
                <p:nvSpPr>
                  <p:cNvPr id="249" name="Freeform 214"/>
                  <p:cNvSpPr>
                    <a:spLocks/>
                  </p:cNvSpPr>
                  <p:nvPr/>
                </p:nvSpPr>
                <p:spPr bwMode="auto">
                  <a:xfrm>
                    <a:off x="3267" y="2295"/>
                    <a:ext cx="7" cy="6"/>
                  </a:xfrm>
                  <a:custGeom>
                    <a:avLst/>
                    <a:gdLst/>
                    <a:ahLst/>
                    <a:cxnLst>
                      <a:cxn ang="0">
                        <a:pos x="0" y="3"/>
                      </a:cxn>
                      <a:cxn ang="0">
                        <a:pos x="0" y="0"/>
                      </a:cxn>
                      <a:cxn ang="0">
                        <a:pos x="3" y="0"/>
                      </a:cxn>
                      <a:cxn ang="0">
                        <a:pos x="7" y="0"/>
                      </a:cxn>
                      <a:cxn ang="0">
                        <a:pos x="7" y="3"/>
                      </a:cxn>
                      <a:cxn ang="0">
                        <a:pos x="7" y="6"/>
                      </a:cxn>
                      <a:cxn ang="0">
                        <a:pos x="3" y="6"/>
                      </a:cxn>
                      <a:cxn ang="0">
                        <a:pos x="0" y="6"/>
                      </a:cxn>
                      <a:cxn ang="0">
                        <a:pos x="0" y="3"/>
                      </a:cxn>
                    </a:cxnLst>
                    <a:rect l="0" t="0" r="r" b="b"/>
                    <a:pathLst>
                      <a:path w="7" h="6">
                        <a:moveTo>
                          <a:pt x="0" y="3"/>
                        </a:moveTo>
                        <a:lnTo>
                          <a:pt x="0" y="0"/>
                        </a:lnTo>
                        <a:lnTo>
                          <a:pt x="3" y="0"/>
                        </a:lnTo>
                        <a:lnTo>
                          <a:pt x="7" y="0"/>
                        </a:lnTo>
                        <a:lnTo>
                          <a:pt x="7" y="3"/>
                        </a:lnTo>
                        <a:lnTo>
                          <a:pt x="7" y="6"/>
                        </a:lnTo>
                        <a:lnTo>
                          <a:pt x="3" y="6"/>
                        </a:lnTo>
                        <a:lnTo>
                          <a:pt x="0" y="6"/>
                        </a:lnTo>
                        <a:lnTo>
                          <a:pt x="0" y="3"/>
                        </a:lnTo>
                        <a:close/>
                      </a:path>
                    </a:pathLst>
                  </a:custGeom>
                  <a:solidFill>
                    <a:srgbClr val="000000"/>
                  </a:solidFill>
                  <a:ln w="9525">
                    <a:noFill/>
                    <a:round/>
                    <a:headEnd/>
                    <a:tailEnd/>
                  </a:ln>
                </p:spPr>
                <p:txBody>
                  <a:bodyPr/>
                  <a:lstStyle/>
                  <a:p>
                    <a:endParaRPr lang="fr-FR"/>
                  </a:p>
                </p:txBody>
              </p:sp>
              <p:sp>
                <p:nvSpPr>
                  <p:cNvPr id="250" name="Freeform 215"/>
                  <p:cNvSpPr>
                    <a:spLocks/>
                  </p:cNvSpPr>
                  <p:nvPr/>
                </p:nvSpPr>
                <p:spPr bwMode="auto">
                  <a:xfrm>
                    <a:off x="3267" y="2295"/>
                    <a:ext cx="7" cy="6"/>
                  </a:xfrm>
                  <a:custGeom>
                    <a:avLst/>
                    <a:gdLst/>
                    <a:ahLst/>
                    <a:cxnLst>
                      <a:cxn ang="0">
                        <a:pos x="0" y="3"/>
                      </a:cxn>
                      <a:cxn ang="0">
                        <a:pos x="0" y="0"/>
                      </a:cxn>
                      <a:cxn ang="0">
                        <a:pos x="3" y="0"/>
                      </a:cxn>
                      <a:cxn ang="0">
                        <a:pos x="7" y="0"/>
                      </a:cxn>
                      <a:cxn ang="0">
                        <a:pos x="7" y="3"/>
                      </a:cxn>
                      <a:cxn ang="0">
                        <a:pos x="7" y="6"/>
                      </a:cxn>
                      <a:cxn ang="0">
                        <a:pos x="3" y="6"/>
                      </a:cxn>
                      <a:cxn ang="0">
                        <a:pos x="0" y="6"/>
                      </a:cxn>
                      <a:cxn ang="0">
                        <a:pos x="0" y="3"/>
                      </a:cxn>
                    </a:cxnLst>
                    <a:rect l="0" t="0" r="r" b="b"/>
                    <a:pathLst>
                      <a:path w="7" h="6">
                        <a:moveTo>
                          <a:pt x="0" y="3"/>
                        </a:moveTo>
                        <a:lnTo>
                          <a:pt x="0" y="0"/>
                        </a:lnTo>
                        <a:lnTo>
                          <a:pt x="3" y="0"/>
                        </a:lnTo>
                        <a:lnTo>
                          <a:pt x="7" y="0"/>
                        </a:lnTo>
                        <a:lnTo>
                          <a:pt x="7" y="3"/>
                        </a:lnTo>
                        <a:lnTo>
                          <a:pt x="7" y="6"/>
                        </a:lnTo>
                        <a:lnTo>
                          <a:pt x="3" y="6"/>
                        </a:lnTo>
                        <a:lnTo>
                          <a:pt x="0" y="6"/>
                        </a:lnTo>
                        <a:lnTo>
                          <a:pt x="0" y="3"/>
                        </a:lnTo>
                      </a:path>
                    </a:pathLst>
                  </a:custGeom>
                  <a:noFill/>
                  <a:ln w="4763">
                    <a:solidFill>
                      <a:srgbClr val="000000"/>
                    </a:solidFill>
                    <a:prstDash val="solid"/>
                    <a:round/>
                    <a:headEnd/>
                    <a:tailEnd/>
                  </a:ln>
                </p:spPr>
                <p:txBody>
                  <a:bodyPr/>
                  <a:lstStyle/>
                  <a:p>
                    <a:endParaRPr lang="fr-FR"/>
                  </a:p>
                </p:txBody>
              </p:sp>
              <p:sp>
                <p:nvSpPr>
                  <p:cNvPr id="251" name="Line 216"/>
                  <p:cNvSpPr>
                    <a:spLocks noChangeShapeType="1"/>
                  </p:cNvSpPr>
                  <p:nvPr/>
                </p:nvSpPr>
                <p:spPr bwMode="auto">
                  <a:xfrm>
                    <a:off x="3270" y="2308"/>
                    <a:ext cx="1" cy="13"/>
                  </a:xfrm>
                  <a:prstGeom prst="line">
                    <a:avLst/>
                  </a:prstGeom>
                  <a:noFill/>
                  <a:ln w="11113">
                    <a:solidFill>
                      <a:srgbClr val="000000"/>
                    </a:solidFill>
                    <a:round/>
                    <a:headEnd/>
                    <a:tailEnd/>
                  </a:ln>
                </p:spPr>
                <p:txBody>
                  <a:bodyPr/>
                  <a:lstStyle/>
                  <a:p>
                    <a:endParaRPr lang="fr-FR"/>
                  </a:p>
                </p:txBody>
              </p:sp>
              <p:sp>
                <p:nvSpPr>
                  <p:cNvPr id="252" name="Line 217"/>
                  <p:cNvSpPr>
                    <a:spLocks noChangeShapeType="1"/>
                  </p:cNvSpPr>
                  <p:nvPr/>
                </p:nvSpPr>
                <p:spPr bwMode="auto">
                  <a:xfrm flipV="1">
                    <a:off x="3261" y="2321"/>
                    <a:ext cx="9" cy="4"/>
                  </a:xfrm>
                  <a:prstGeom prst="line">
                    <a:avLst/>
                  </a:prstGeom>
                  <a:noFill/>
                  <a:ln w="11113">
                    <a:solidFill>
                      <a:srgbClr val="000000"/>
                    </a:solidFill>
                    <a:round/>
                    <a:headEnd/>
                    <a:tailEnd/>
                  </a:ln>
                </p:spPr>
                <p:txBody>
                  <a:bodyPr/>
                  <a:lstStyle/>
                  <a:p>
                    <a:endParaRPr lang="fr-FR"/>
                  </a:p>
                </p:txBody>
              </p:sp>
              <p:sp>
                <p:nvSpPr>
                  <p:cNvPr id="254" name="Line 218"/>
                  <p:cNvSpPr>
                    <a:spLocks noChangeShapeType="1"/>
                  </p:cNvSpPr>
                  <p:nvPr/>
                </p:nvSpPr>
                <p:spPr bwMode="auto">
                  <a:xfrm>
                    <a:off x="3257" y="2328"/>
                    <a:ext cx="1" cy="13"/>
                  </a:xfrm>
                  <a:prstGeom prst="line">
                    <a:avLst/>
                  </a:prstGeom>
                  <a:noFill/>
                  <a:ln w="11113">
                    <a:solidFill>
                      <a:srgbClr val="000000"/>
                    </a:solidFill>
                    <a:round/>
                    <a:headEnd/>
                    <a:tailEnd/>
                  </a:ln>
                </p:spPr>
                <p:txBody>
                  <a:bodyPr/>
                  <a:lstStyle/>
                  <a:p>
                    <a:endParaRPr lang="fr-FR"/>
                  </a:p>
                </p:txBody>
              </p:sp>
              <p:sp>
                <p:nvSpPr>
                  <p:cNvPr id="255" name="Line 219"/>
                  <p:cNvSpPr>
                    <a:spLocks noChangeShapeType="1"/>
                  </p:cNvSpPr>
                  <p:nvPr/>
                </p:nvSpPr>
                <p:spPr bwMode="auto">
                  <a:xfrm flipV="1">
                    <a:off x="3247" y="2341"/>
                    <a:ext cx="10" cy="7"/>
                  </a:xfrm>
                  <a:prstGeom prst="line">
                    <a:avLst/>
                  </a:prstGeom>
                  <a:noFill/>
                  <a:ln w="11113">
                    <a:solidFill>
                      <a:srgbClr val="000000"/>
                    </a:solidFill>
                    <a:round/>
                    <a:headEnd/>
                    <a:tailEnd/>
                  </a:ln>
                </p:spPr>
                <p:txBody>
                  <a:bodyPr/>
                  <a:lstStyle/>
                  <a:p>
                    <a:endParaRPr lang="fr-FR"/>
                  </a:p>
                </p:txBody>
              </p:sp>
              <p:sp>
                <p:nvSpPr>
                  <p:cNvPr id="256" name="Line 220"/>
                  <p:cNvSpPr>
                    <a:spLocks noChangeShapeType="1"/>
                  </p:cNvSpPr>
                  <p:nvPr/>
                </p:nvSpPr>
                <p:spPr bwMode="auto">
                  <a:xfrm>
                    <a:off x="3244" y="2351"/>
                    <a:ext cx="1" cy="13"/>
                  </a:xfrm>
                  <a:prstGeom prst="line">
                    <a:avLst/>
                  </a:prstGeom>
                  <a:noFill/>
                  <a:ln w="11113">
                    <a:solidFill>
                      <a:srgbClr val="000000"/>
                    </a:solidFill>
                    <a:round/>
                    <a:headEnd/>
                    <a:tailEnd/>
                  </a:ln>
                </p:spPr>
                <p:txBody>
                  <a:bodyPr/>
                  <a:lstStyle/>
                  <a:p>
                    <a:endParaRPr lang="fr-FR"/>
                  </a:p>
                </p:txBody>
              </p:sp>
              <p:sp>
                <p:nvSpPr>
                  <p:cNvPr id="257" name="Line 221"/>
                  <p:cNvSpPr>
                    <a:spLocks noChangeShapeType="1"/>
                  </p:cNvSpPr>
                  <p:nvPr/>
                </p:nvSpPr>
                <p:spPr bwMode="auto">
                  <a:xfrm flipV="1">
                    <a:off x="3234" y="2364"/>
                    <a:ext cx="10" cy="3"/>
                  </a:xfrm>
                  <a:prstGeom prst="line">
                    <a:avLst/>
                  </a:prstGeom>
                  <a:noFill/>
                  <a:ln w="11113">
                    <a:solidFill>
                      <a:srgbClr val="000000"/>
                    </a:solidFill>
                    <a:round/>
                    <a:headEnd/>
                    <a:tailEnd/>
                  </a:ln>
                </p:spPr>
                <p:txBody>
                  <a:bodyPr/>
                  <a:lstStyle/>
                  <a:p>
                    <a:endParaRPr lang="fr-FR"/>
                  </a:p>
                </p:txBody>
              </p:sp>
              <p:sp>
                <p:nvSpPr>
                  <p:cNvPr id="258" name="Freeform 222"/>
                  <p:cNvSpPr>
                    <a:spLocks/>
                  </p:cNvSpPr>
                  <p:nvPr/>
                </p:nvSpPr>
                <p:spPr bwMode="auto">
                  <a:xfrm>
                    <a:off x="3290" y="2288"/>
                    <a:ext cx="7" cy="10"/>
                  </a:xfrm>
                  <a:custGeom>
                    <a:avLst/>
                    <a:gdLst/>
                    <a:ahLst/>
                    <a:cxnLst>
                      <a:cxn ang="0">
                        <a:pos x="0" y="7"/>
                      </a:cxn>
                      <a:cxn ang="0">
                        <a:pos x="0" y="4"/>
                      </a:cxn>
                      <a:cxn ang="0">
                        <a:pos x="0" y="0"/>
                      </a:cxn>
                      <a:cxn ang="0">
                        <a:pos x="3" y="0"/>
                      </a:cxn>
                      <a:cxn ang="0">
                        <a:pos x="3" y="4"/>
                      </a:cxn>
                      <a:cxn ang="0">
                        <a:pos x="7" y="7"/>
                      </a:cxn>
                      <a:cxn ang="0">
                        <a:pos x="3" y="7"/>
                      </a:cxn>
                      <a:cxn ang="0">
                        <a:pos x="0" y="10"/>
                      </a:cxn>
                      <a:cxn ang="0">
                        <a:pos x="0" y="7"/>
                      </a:cxn>
                    </a:cxnLst>
                    <a:rect l="0" t="0" r="r" b="b"/>
                    <a:pathLst>
                      <a:path w="7" h="10">
                        <a:moveTo>
                          <a:pt x="0" y="7"/>
                        </a:moveTo>
                        <a:lnTo>
                          <a:pt x="0" y="4"/>
                        </a:lnTo>
                        <a:lnTo>
                          <a:pt x="0" y="0"/>
                        </a:lnTo>
                        <a:lnTo>
                          <a:pt x="3" y="0"/>
                        </a:lnTo>
                        <a:lnTo>
                          <a:pt x="3" y="4"/>
                        </a:lnTo>
                        <a:lnTo>
                          <a:pt x="7" y="7"/>
                        </a:lnTo>
                        <a:lnTo>
                          <a:pt x="3" y="7"/>
                        </a:lnTo>
                        <a:lnTo>
                          <a:pt x="0" y="10"/>
                        </a:lnTo>
                        <a:lnTo>
                          <a:pt x="0" y="7"/>
                        </a:lnTo>
                        <a:close/>
                      </a:path>
                    </a:pathLst>
                  </a:custGeom>
                  <a:solidFill>
                    <a:srgbClr val="000000"/>
                  </a:solidFill>
                  <a:ln w="9525">
                    <a:noFill/>
                    <a:round/>
                    <a:headEnd/>
                    <a:tailEnd/>
                  </a:ln>
                </p:spPr>
                <p:txBody>
                  <a:bodyPr/>
                  <a:lstStyle/>
                  <a:p>
                    <a:endParaRPr lang="fr-FR"/>
                  </a:p>
                </p:txBody>
              </p:sp>
              <p:sp>
                <p:nvSpPr>
                  <p:cNvPr id="261" name="Freeform 223"/>
                  <p:cNvSpPr>
                    <a:spLocks/>
                  </p:cNvSpPr>
                  <p:nvPr/>
                </p:nvSpPr>
                <p:spPr bwMode="auto">
                  <a:xfrm>
                    <a:off x="3290" y="2288"/>
                    <a:ext cx="7" cy="10"/>
                  </a:xfrm>
                  <a:custGeom>
                    <a:avLst/>
                    <a:gdLst/>
                    <a:ahLst/>
                    <a:cxnLst>
                      <a:cxn ang="0">
                        <a:pos x="0" y="7"/>
                      </a:cxn>
                      <a:cxn ang="0">
                        <a:pos x="0" y="4"/>
                      </a:cxn>
                      <a:cxn ang="0">
                        <a:pos x="0" y="0"/>
                      </a:cxn>
                      <a:cxn ang="0">
                        <a:pos x="3" y="0"/>
                      </a:cxn>
                      <a:cxn ang="0">
                        <a:pos x="3" y="4"/>
                      </a:cxn>
                      <a:cxn ang="0">
                        <a:pos x="7" y="7"/>
                      </a:cxn>
                      <a:cxn ang="0">
                        <a:pos x="3" y="7"/>
                      </a:cxn>
                      <a:cxn ang="0">
                        <a:pos x="0" y="10"/>
                      </a:cxn>
                      <a:cxn ang="0">
                        <a:pos x="0" y="7"/>
                      </a:cxn>
                    </a:cxnLst>
                    <a:rect l="0" t="0" r="r" b="b"/>
                    <a:pathLst>
                      <a:path w="7" h="10">
                        <a:moveTo>
                          <a:pt x="0" y="7"/>
                        </a:moveTo>
                        <a:lnTo>
                          <a:pt x="0" y="4"/>
                        </a:lnTo>
                        <a:lnTo>
                          <a:pt x="0" y="0"/>
                        </a:lnTo>
                        <a:lnTo>
                          <a:pt x="3" y="0"/>
                        </a:lnTo>
                        <a:lnTo>
                          <a:pt x="3" y="4"/>
                        </a:lnTo>
                        <a:lnTo>
                          <a:pt x="7" y="7"/>
                        </a:lnTo>
                        <a:lnTo>
                          <a:pt x="3" y="7"/>
                        </a:lnTo>
                        <a:lnTo>
                          <a:pt x="0" y="10"/>
                        </a:lnTo>
                        <a:lnTo>
                          <a:pt x="0" y="7"/>
                        </a:lnTo>
                      </a:path>
                    </a:pathLst>
                  </a:custGeom>
                  <a:noFill/>
                  <a:ln w="4763">
                    <a:solidFill>
                      <a:srgbClr val="000000"/>
                    </a:solidFill>
                    <a:prstDash val="solid"/>
                    <a:round/>
                    <a:headEnd/>
                    <a:tailEnd/>
                  </a:ln>
                </p:spPr>
                <p:txBody>
                  <a:bodyPr/>
                  <a:lstStyle/>
                  <a:p>
                    <a:endParaRPr lang="fr-FR"/>
                  </a:p>
                </p:txBody>
              </p:sp>
              <p:sp>
                <p:nvSpPr>
                  <p:cNvPr id="262" name="Line 224"/>
                  <p:cNvSpPr>
                    <a:spLocks noChangeShapeType="1"/>
                  </p:cNvSpPr>
                  <p:nvPr/>
                </p:nvSpPr>
                <p:spPr bwMode="auto">
                  <a:xfrm flipV="1">
                    <a:off x="3300" y="2298"/>
                    <a:ext cx="13" cy="3"/>
                  </a:xfrm>
                  <a:prstGeom prst="line">
                    <a:avLst/>
                  </a:prstGeom>
                  <a:noFill/>
                  <a:ln w="11113">
                    <a:solidFill>
                      <a:srgbClr val="000000"/>
                    </a:solidFill>
                    <a:round/>
                    <a:headEnd/>
                    <a:tailEnd/>
                  </a:ln>
                </p:spPr>
                <p:txBody>
                  <a:bodyPr/>
                  <a:lstStyle/>
                  <a:p>
                    <a:endParaRPr lang="fr-FR"/>
                  </a:p>
                </p:txBody>
              </p:sp>
              <p:sp>
                <p:nvSpPr>
                  <p:cNvPr id="263" name="Line 225"/>
                  <p:cNvSpPr>
                    <a:spLocks noChangeShapeType="1"/>
                  </p:cNvSpPr>
                  <p:nvPr/>
                </p:nvSpPr>
                <p:spPr bwMode="auto">
                  <a:xfrm>
                    <a:off x="3313" y="2298"/>
                    <a:ext cx="6" cy="13"/>
                  </a:xfrm>
                  <a:prstGeom prst="line">
                    <a:avLst/>
                  </a:prstGeom>
                  <a:noFill/>
                  <a:ln w="11113">
                    <a:solidFill>
                      <a:srgbClr val="000000"/>
                    </a:solidFill>
                    <a:round/>
                    <a:headEnd/>
                    <a:tailEnd/>
                  </a:ln>
                </p:spPr>
                <p:txBody>
                  <a:bodyPr/>
                  <a:lstStyle/>
                  <a:p>
                    <a:endParaRPr lang="fr-FR"/>
                  </a:p>
                </p:txBody>
              </p:sp>
              <p:sp>
                <p:nvSpPr>
                  <p:cNvPr id="264" name="Line 226"/>
                  <p:cNvSpPr>
                    <a:spLocks noChangeShapeType="1"/>
                  </p:cNvSpPr>
                  <p:nvPr/>
                </p:nvSpPr>
                <p:spPr bwMode="auto">
                  <a:xfrm>
                    <a:off x="3323" y="2311"/>
                    <a:ext cx="10" cy="1"/>
                  </a:xfrm>
                  <a:prstGeom prst="line">
                    <a:avLst/>
                  </a:prstGeom>
                  <a:noFill/>
                  <a:ln w="11113">
                    <a:solidFill>
                      <a:srgbClr val="000000"/>
                    </a:solidFill>
                    <a:round/>
                    <a:headEnd/>
                    <a:tailEnd/>
                  </a:ln>
                </p:spPr>
                <p:txBody>
                  <a:bodyPr/>
                  <a:lstStyle/>
                  <a:p>
                    <a:endParaRPr lang="fr-FR"/>
                  </a:p>
                </p:txBody>
              </p:sp>
              <p:sp>
                <p:nvSpPr>
                  <p:cNvPr id="265" name="Line 227"/>
                  <p:cNvSpPr>
                    <a:spLocks noChangeShapeType="1"/>
                  </p:cNvSpPr>
                  <p:nvPr/>
                </p:nvSpPr>
                <p:spPr bwMode="auto">
                  <a:xfrm>
                    <a:off x="3333" y="2311"/>
                    <a:ext cx="6" cy="10"/>
                  </a:xfrm>
                  <a:prstGeom prst="line">
                    <a:avLst/>
                  </a:prstGeom>
                  <a:noFill/>
                  <a:ln w="11113">
                    <a:solidFill>
                      <a:srgbClr val="000000"/>
                    </a:solidFill>
                    <a:round/>
                    <a:headEnd/>
                    <a:tailEnd/>
                  </a:ln>
                </p:spPr>
                <p:txBody>
                  <a:bodyPr/>
                  <a:lstStyle/>
                  <a:p>
                    <a:endParaRPr lang="fr-FR"/>
                  </a:p>
                </p:txBody>
              </p:sp>
              <p:sp>
                <p:nvSpPr>
                  <p:cNvPr id="267" name="Line 228"/>
                  <p:cNvSpPr>
                    <a:spLocks noChangeShapeType="1"/>
                  </p:cNvSpPr>
                  <p:nvPr/>
                </p:nvSpPr>
                <p:spPr bwMode="auto">
                  <a:xfrm>
                    <a:off x="3342" y="2325"/>
                    <a:ext cx="13" cy="1"/>
                  </a:xfrm>
                  <a:prstGeom prst="line">
                    <a:avLst/>
                  </a:prstGeom>
                  <a:noFill/>
                  <a:ln w="11113">
                    <a:solidFill>
                      <a:srgbClr val="000000"/>
                    </a:solidFill>
                    <a:round/>
                    <a:headEnd/>
                    <a:tailEnd/>
                  </a:ln>
                </p:spPr>
                <p:txBody>
                  <a:bodyPr/>
                  <a:lstStyle/>
                  <a:p>
                    <a:endParaRPr lang="fr-FR"/>
                  </a:p>
                </p:txBody>
              </p:sp>
              <p:sp>
                <p:nvSpPr>
                  <p:cNvPr id="268" name="Line 229"/>
                  <p:cNvSpPr>
                    <a:spLocks noChangeShapeType="1"/>
                  </p:cNvSpPr>
                  <p:nvPr/>
                </p:nvSpPr>
                <p:spPr bwMode="auto">
                  <a:xfrm>
                    <a:off x="3355" y="2325"/>
                    <a:ext cx="7" cy="9"/>
                  </a:xfrm>
                  <a:prstGeom prst="line">
                    <a:avLst/>
                  </a:prstGeom>
                  <a:noFill/>
                  <a:ln w="11113">
                    <a:solidFill>
                      <a:srgbClr val="000000"/>
                    </a:solidFill>
                    <a:round/>
                    <a:headEnd/>
                    <a:tailEnd/>
                  </a:ln>
                </p:spPr>
                <p:txBody>
                  <a:bodyPr/>
                  <a:lstStyle/>
                  <a:p>
                    <a:endParaRPr lang="fr-FR"/>
                  </a:p>
                </p:txBody>
              </p:sp>
              <p:sp>
                <p:nvSpPr>
                  <p:cNvPr id="269" name="Oval 230"/>
                  <p:cNvSpPr>
                    <a:spLocks noChangeArrowheads="1"/>
                  </p:cNvSpPr>
                  <p:nvPr/>
                </p:nvSpPr>
                <p:spPr bwMode="auto">
                  <a:xfrm>
                    <a:off x="3270" y="2272"/>
                    <a:ext cx="10" cy="10"/>
                  </a:xfrm>
                  <a:prstGeom prst="ellipse">
                    <a:avLst/>
                  </a:prstGeom>
                  <a:solidFill>
                    <a:srgbClr val="000000"/>
                  </a:solidFill>
                  <a:ln w="9525">
                    <a:noFill/>
                    <a:round/>
                    <a:headEnd/>
                    <a:tailEnd/>
                  </a:ln>
                </p:spPr>
                <p:txBody>
                  <a:bodyPr/>
                  <a:lstStyle/>
                  <a:p>
                    <a:endParaRPr lang="fr-FR"/>
                  </a:p>
                </p:txBody>
              </p:sp>
              <p:sp>
                <p:nvSpPr>
                  <p:cNvPr id="270" name="Oval 231"/>
                  <p:cNvSpPr>
                    <a:spLocks noChangeArrowheads="1"/>
                  </p:cNvSpPr>
                  <p:nvPr/>
                </p:nvSpPr>
                <p:spPr bwMode="auto">
                  <a:xfrm>
                    <a:off x="3270" y="2272"/>
                    <a:ext cx="10" cy="10"/>
                  </a:xfrm>
                  <a:prstGeom prst="ellipse">
                    <a:avLst/>
                  </a:prstGeom>
                  <a:noFill/>
                  <a:ln w="4763">
                    <a:solidFill>
                      <a:srgbClr val="000000"/>
                    </a:solidFill>
                    <a:round/>
                    <a:headEnd/>
                    <a:tailEnd/>
                  </a:ln>
                </p:spPr>
                <p:txBody>
                  <a:bodyPr/>
                  <a:lstStyle/>
                  <a:p>
                    <a:endParaRPr lang="fr-FR"/>
                  </a:p>
                </p:txBody>
              </p:sp>
              <p:sp>
                <p:nvSpPr>
                  <p:cNvPr id="273" name="Line 232"/>
                  <p:cNvSpPr>
                    <a:spLocks noChangeShapeType="1"/>
                  </p:cNvSpPr>
                  <p:nvPr/>
                </p:nvSpPr>
                <p:spPr bwMode="auto">
                  <a:xfrm>
                    <a:off x="3261" y="2265"/>
                    <a:ext cx="13" cy="7"/>
                  </a:xfrm>
                  <a:prstGeom prst="line">
                    <a:avLst/>
                  </a:prstGeom>
                  <a:noFill/>
                  <a:ln w="11113">
                    <a:solidFill>
                      <a:srgbClr val="000000"/>
                    </a:solidFill>
                    <a:round/>
                    <a:headEnd/>
                    <a:tailEnd/>
                  </a:ln>
                </p:spPr>
                <p:txBody>
                  <a:bodyPr/>
                  <a:lstStyle/>
                  <a:p>
                    <a:endParaRPr lang="fr-FR"/>
                  </a:p>
                </p:txBody>
              </p:sp>
              <p:sp>
                <p:nvSpPr>
                  <p:cNvPr id="274" name="Line 233"/>
                  <p:cNvSpPr>
                    <a:spLocks noChangeShapeType="1"/>
                  </p:cNvSpPr>
                  <p:nvPr/>
                </p:nvSpPr>
                <p:spPr bwMode="auto">
                  <a:xfrm flipV="1">
                    <a:off x="3261" y="2252"/>
                    <a:ext cx="3" cy="13"/>
                  </a:xfrm>
                  <a:prstGeom prst="line">
                    <a:avLst/>
                  </a:prstGeom>
                  <a:noFill/>
                  <a:ln w="11113">
                    <a:solidFill>
                      <a:srgbClr val="000000"/>
                    </a:solidFill>
                    <a:round/>
                    <a:headEnd/>
                    <a:tailEnd/>
                  </a:ln>
                </p:spPr>
                <p:txBody>
                  <a:bodyPr/>
                  <a:lstStyle/>
                  <a:p>
                    <a:endParaRPr lang="fr-FR"/>
                  </a:p>
                </p:txBody>
              </p:sp>
              <p:sp>
                <p:nvSpPr>
                  <p:cNvPr id="275" name="Line 234"/>
                  <p:cNvSpPr>
                    <a:spLocks noChangeShapeType="1"/>
                  </p:cNvSpPr>
                  <p:nvPr/>
                </p:nvSpPr>
                <p:spPr bwMode="auto">
                  <a:xfrm>
                    <a:off x="3251" y="2242"/>
                    <a:ext cx="10" cy="7"/>
                  </a:xfrm>
                  <a:prstGeom prst="line">
                    <a:avLst/>
                  </a:prstGeom>
                  <a:noFill/>
                  <a:ln w="11113">
                    <a:solidFill>
                      <a:srgbClr val="000000"/>
                    </a:solidFill>
                    <a:round/>
                    <a:headEnd/>
                    <a:tailEnd/>
                  </a:ln>
                </p:spPr>
                <p:txBody>
                  <a:bodyPr/>
                  <a:lstStyle/>
                  <a:p>
                    <a:endParaRPr lang="fr-FR"/>
                  </a:p>
                </p:txBody>
              </p:sp>
              <p:sp>
                <p:nvSpPr>
                  <p:cNvPr id="276" name="Line 235"/>
                  <p:cNvSpPr>
                    <a:spLocks noChangeShapeType="1"/>
                  </p:cNvSpPr>
                  <p:nvPr/>
                </p:nvSpPr>
                <p:spPr bwMode="auto">
                  <a:xfrm flipV="1">
                    <a:off x="3251" y="2229"/>
                    <a:ext cx="1" cy="13"/>
                  </a:xfrm>
                  <a:prstGeom prst="line">
                    <a:avLst/>
                  </a:prstGeom>
                  <a:noFill/>
                  <a:ln w="11113">
                    <a:solidFill>
                      <a:srgbClr val="000000"/>
                    </a:solidFill>
                    <a:round/>
                    <a:headEnd/>
                    <a:tailEnd/>
                  </a:ln>
                </p:spPr>
                <p:txBody>
                  <a:bodyPr/>
                  <a:lstStyle/>
                  <a:p>
                    <a:endParaRPr lang="fr-FR"/>
                  </a:p>
                </p:txBody>
              </p:sp>
              <p:sp>
                <p:nvSpPr>
                  <p:cNvPr id="279" name="Line 236"/>
                  <p:cNvSpPr>
                    <a:spLocks noChangeShapeType="1"/>
                  </p:cNvSpPr>
                  <p:nvPr/>
                </p:nvSpPr>
                <p:spPr bwMode="auto">
                  <a:xfrm>
                    <a:off x="3238" y="2219"/>
                    <a:ext cx="9" cy="7"/>
                  </a:xfrm>
                  <a:prstGeom prst="line">
                    <a:avLst/>
                  </a:prstGeom>
                  <a:noFill/>
                  <a:ln w="11113">
                    <a:solidFill>
                      <a:srgbClr val="000000"/>
                    </a:solidFill>
                    <a:round/>
                    <a:headEnd/>
                    <a:tailEnd/>
                  </a:ln>
                </p:spPr>
                <p:txBody>
                  <a:bodyPr/>
                  <a:lstStyle/>
                  <a:p>
                    <a:endParaRPr lang="fr-FR"/>
                  </a:p>
                </p:txBody>
              </p:sp>
              <p:sp>
                <p:nvSpPr>
                  <p:cNvPr id="280" name="Line 237"/>
                  <p:cNvSpPr>
                    <a:spLocks noChangeShapeType="1"/>
                  </p:cNvSpPr>
                  <p:nvPr/>
                </p:nvSpPr>
                <p:spPr bwMode="auto">
                  <a:xfrm flipV="1">
                    <a:off x="3238" y="2206"/>
                    <a:ext cx="3" cy="13"/>
                  </a:xfrm>
                  <a:prstGeom prst="line">
                    <a:avLst/>
                  </a:prstGeom>
                  <a:noFill/>
                  <a:ln w="11113">
                    <a:solidFill>
                      <a:srgbClr val="000000"/>
                    </a:solidFill>
                    <a:round/>
                    <a:headEnd/>
                    <a:tailEnd/>
                  </a:ln>
                </p:spPr>
                <p:txBody>
                  <a:bodyPr/>
                  <a:lstStyle/>
                  <a:p>
                    <a:endParaRPr lang="fr-FR"/>
                  </a:p>
                </p:txBody>
              </p:sp>
              <p:sp>
                <p:nvSpPr>
                  <p:cNvPr id="281" name="Freeform 238"/>
                  <p:cNvSpPr>
                    <a:spLocks/>
                  </p:cNvSpPr>
                  <p:nvPr/>
                </p:nvSpPr>
                <p:spPr bwMode="auto">
                  <a:xfrm>
                    <a:off x="3441" y="2539"/>
                    <a:ext cx="6" cy="6"/>
                  </a:xfrm>
                  <a:custGeom>
                    <a:avLst/>
                    <a:gdLst/>
                    <a:ahLst/>
                    <a:cxnLst>
                      <a:cxn ang="0">
                        <a:pos x="3" y="6"/>
                      </a:cxn>
                      <a:cxn ang="0">
                        <a:pos x="0" y="6"/>
                      </a:cxn>
                      <a:cxn ang="0">
                        <a:pos x="0" y="3"/>
                      </a:cxn>
                      <a:cxn ang="0">
                        <a:pos x="0" y="0"/>
                      </a:cxn>
                      <a:cxn ang="0">
                        <a:pos x="3" y="0"/>
                      </a:cxn>
                      <a:cxn ang="0">
                        <a:pos x="6" y="0"/>
                      </a:cxn>
                      <a:cxn ang="0">
                        <a:pos x="6" y="3"/>
                      </a:cxn>
                      <a:cxn ang="0">
                        <a:pos x="6" y="6"/>
                      </a:cxn>
                      <a:cxn ang="0">
                        <a:pos x="3" y="6"/>
                      </a:cxn>
                    </a:cxnLst>
                    <a:rect l="0" t="0" r="r" b="b"/>
                    <a:pathLst>
                      <a:path w="6" h="6">
                        <a:moveTo>
                          <a:pt x="3" y="6"/>
                        </a:moveTo>
                        <a:lnTo>
                          <a:pt x="0" y="6"/>
                        </a:lnTo>
                        <a:lnTo>
                          <a:pt x="0" y="3"/>
                        </a:lnTo>
                        <a:lnTo>
                          <a:pt x="0" y="0"/>
                        </a:lnTo>
                        <a:lnTo>
                          <a:pt x="3" y="0"/>
                        </a:lnTo>
                        <a:lnTo>
                          <a:pt x="6" y="0"/>
                        </a:lnTo>
                        <a:lnTo>
                          <a:pt x="6" y="3"/>
                        </a:lnTo>
                        <a:lnTo>
                          <a:pt x="6" y="6"/>
                        </a:lnTo>
                        <a:lnTo>
                          <a:pt x="3" y="6"/>
                        </a:lnTo>
                        <a:close/>
                      </a:path>
                    </a:pathLst>
                  </a:custGeom>
                  <a:solidFill>
                    <a:srgbClr val="000000"/>
                  </a:solidFill>
                  <a:ln w="9525">
                    <a:noFill/>
                    <a:round/>
                    <a:headEnd/>
                    <a:tailEnd/>
                  </a:ln>
                </p:spPr>
                <p:txBody>
                  <a:bodyPr/>
                  <a:lstStyle/>
                  <a:p>
                    <a:endParaRPr lang="fr-FR"/>
                  </a:p>
                </p:txBody>
              </p:sp>
              <p:sp>
                <p:nvSpPr>
                  <p:cNvPr id="282" name="Freeform 239"/>
                  <p:cNvSpPr>
                    <a:spLocks/>
                  </p:cNvSpPr>
                  <p:nvPr/>
                </p:nvSpPr>
                <p:spPr bwMode="auto">
                  <a:xfrm>
                    <a:off x="3441" y="2539"/>
                    <a:ext cx="6" cy="6"/>
                  </a:xfrm>
                  <a:custGeom>
                    <a:avLst/>
                    <a:gdLst/>
                    <a:ahLst/>
                    <a:cxnLst>
                      <a:cxn ang="0">
                        <a:pos x="3" y="6"/>
                      </a:cxn>
                      <a:cxn ang="0">
                        <a:pos x="0" y="6"/>
                      </a:cxn>
                      <a:cxn ang="0">
                        <a:pos x="0" y="3"/>
                      </a:cxn>
                      <a:cxn ang="0">
                        <a:pos x="0" y="0"/>
                      </a:cxn>
                      <a:cxn ang="0">
                        <a:pos x="3" y="0"/>
                      </a:cxn>
                      <a:cxn ang="0">
                        <a:pos x="6" y="0"/>
                      </a:cxn>
                      <a:cxn ang="0">
                        <a:pos x="6" y="3"/>
                      </a:cxn>
                      <a:cxn ang="0">
                        <a:pos x="6" y="6"/>
                      </a:cxn>
                      <a:cxn ang="0">
                        <a:pos x="3" y="6"/>
                      </a:cxn>
                    </a:cxnLst>
                    <a:rect l="0" t="0" r="r" b="b"/>
                    <a:pathLst>
                      <a:path w="6" h="6">
                        <a:moveTo>
                          <a:pt x="3" y="6"/>
                        </a:moveTo>
                        <a:lnTo>
                          <a:pt x="0" y="6"/>
                        </a:lnTo>
                        <a:lnTo>
                          <a:pt x="0" y="3"/>
                        </a:lnTo>
                        <a:lnTo>
                          <a:pt x="0" y="0"/>
                        </a:lnTo>
                        <a:lnTo>
                          <a:pt x="3" y="0"/>
                        </a:lnTo>
                        <a:lnTo>
                          <a:pt x="6" y="0"/>
                        </a:lnTo>
                        <a:lnTo>
                          <a:pt x="6" y="3"/>
                        </a:lnTo>
                        <a:lnTo>
                          <a:pt x="6" y="6"/>
                        </a:lnTo>
                        <a:lnTo>
                          <a:pt x="3" y="6"/>
                        </a:lnTo>
                      </a:path>
                    </a:pathLst>
                  </a:custGeom>
                  <a:noFill/>
                  <a:ln w="4763">
                    <a:solidFill>
                      <a:srgbClr val="000000"/>
                    </a:solidFill>
                    <a:prstDash val="solid"/>
                    <a:round/>
                    <a:headEnd/>
                    <a:tailEnd/>
                  </a:ln>
                </p:spPr>
                <p:txBody>
                  <a:bodyPr/>
                  <a:lstStyle/>
                  <a:p>
                    <a:endParaRPr lang="fr-FR"/>
                  </a:p>
                </p:txBody>
              </p:sp>
              <p:sp>
                <p:nvSpPr>
                  <p:cNvPr id="285" name="Line 240"/>
                  <p:cNvSpPr>
                    <a:spLocks noChangeShapeType="1"/>
                  </p:cNvSpPr>
                  <p:nvPr/>
                </p:nvSpPr>
                <p:spPr bwMode="auto">
                  <a:xfrm flipV="1">
                    <a:off x="3454" y="2539"/>
                    <a:ext cx="9" cy="6"/>
                  </a:xfrm>
                  <a:prstGeom prst="line">
                    <a:avLst/>
                  </a:prstGeom>
                  <a:noFill/>
                  <a:ln w="11113">
                    <a:solidFill>
                      <a:srgbClr val="000000"/>
                    </a:solidFill>
                    <a:round/>
                    <a:headEnd/>
                    <a:tailEnd/>
                  </a:ln>
                </p:spPr>
                <p:txBody>
                  <a:bodyPr/>
                  <a:lstStyle/>
                  <a:p>
                    <a:endParaRPr lang="fr-FR"/>
                  </a:p>
                </p:txBody>
              </p:sp>
              <p:sp>
                <p:nvSpPr>
                  <p:cNvPr id="286" name="Line 241"/>
                  <p:cNvSpPr>
                    <a:spLocks noChangeShapeType="1"/>
                  </p:cNvSpPr>
                  <p:nvPr/>
                </p:nvSpPr>
                <p:spPr bwMode="auto">
                  <a:xfrm>
                    <a:off x="3463" y="2539"/>
                    <a:ext cx="10" cy="6"/>
                  </a:xfrm>
                  <a:prstGeom prst="line">
                    <a:avLst/>
                  </a:prstGeom>
                  <a:noFill/>
                  <a:ln w="11113">
                    <a:solidFill>
                      <a:srgbClr val="000000"/>
                    </a:solidFill>
                    <a:round/>
                    <a:headEnd/>
                    <a:tailEnd/>
                  </a:ln>
                </p:spPr>
                <p:txBody>
                  <a:bodyPr/>
                  <a:lstStyle/>
                  <a:p>
                    <a:endParaRPr lang="fr-FR"/>
                  </a:p>
                </p:txBody>
              </p:sp>
              <p:sp>
                <p:nvSpPr>
                  <p:cNvPr id="287" name="Line 242"/>
                  <p:cNvSpPr>
                    <a:spLocks noChangeShapeType="1"/>
                  </p:cNvSpPr>
                  <p:nvPr/>
                </p:nvSpPr>
                <p:spPr bwMode="auto">
                  <a:xfrm flipV="1">
                    <a:off x="3477" y="2539"/>
                    <a:ext cx="13" cy="6"/>
                  </a:xfrm>
                  <a:prstGeom prst="line">
                    <a:avLst/>
                  </a:prstGeom>
                  <a:noFill/>
                  <a:ln w="11113">
                    <a:solidFill>
                      <a:srgbClr val="000000"/>
                    </a:solidFill>
                    <a:round/>
                    <a:headEnd/>
                    <a:tailEnd/>
                  </a:ln>
                </p:spPr>
                <p:txBody>
                  <a:bodyPr/>
                  <a:lstStyle/>
                  <a:p>
                    <a:endParaRPr lang="fr-FR"/>
                  </a:p>
                </p:txBody>
              </p:sp>
              <p:sp>
                <p:nvSpPr>
                  <p:cNvPr id="288" name="Line 243"/>
                  <p:cNvSpPr>
                    <a:spLocks noChangeShapeType="1"/>
                  </p:cNvSpPr>
                  <p:nvPr/>
                </p:nvSpPr>
                <p:spPr bwMode="auto">
                  <a:xfrm>
                    <a:off x="3490" y="2539"/>
                    <a:ext cx="9" cy="6"/>
                  </a:xfrm>
                  <a:prstGeom prst="line">
                    <a:avLst/>
                  </a:prstGeom>
                  <a:noFill/>
                  <a:ln w="11113">
                    <a:solidFill>
                      <a:srgbClr val="000000"/>
                    </a:solidFill>
                    <a:round/>
                    <a:headEnd/>
                    <a:tailEnd/>
                  </a:ln>
                </p:spPr>
                <p:txBody>
                  <a:bodyPr/>
                  <a:lstStyle/>
                  <a:p>
                    <a:endParaRPr lang="fr-FR"/>
                  </a:p>
                </p:txBody>
              </p:sp>
              <p:sp>
                <p:nvSpPr>
                  <p:cNvPr id="289" name="Line 244"/>
                  <p:cNvSpPr>
                    <a:spLocks noChangeShapeType="1"/>
                  </p:cNvSpPr>
                  <p:nvPr/>
                </p:nvSpPr>
                <p:spPr bwMode="auto">
                  <a:xfrm flipV="1">
                    <a:off x="3503" y="2542"/>
                    <a:ext cx="10" cy="3"/>
                  </a:xfrm>
                  <a:prstGeom prst="line">
                    <a:avLst/>
                  </a:prstGeom>
                  <a:noFill/>
                  <a:ln w="11113">
                    <a:solidFill>
                      <a:srgbClr val="000000"/>
                    </a:solidFill>
                    <a:round/>
                    <a:headEnd/>
                    <a:tailEnd/>
                  </a:ln>
                </p:spPr>
                <p:txBody>
                  <a:bodyPr/>
                  <a:lstStyle/>
                  <a:p>
                    <a:endParaRPr lang="fr-FR"/>
                  </a:p>
                </p:txBody>
              </p:sp>
              <p:sp>
                <p:nvSpPr>
                  <p:cNvPr id="290" name="Line 245"/>
                  <p:cNvSpPr>
                    <a:spLocks noChangeShapeType="1"/>
                  </p:cNvSpPr>
                  <p:nvPr/>
                </p:nvSpPr>
                <p:spPr bwMode="auto">
                  <a:xfrm>
                    <a:off x="3513" y="2542"/>
                    <a:ext cx="13" cy="7"/>
                  </a:xfrm>
                  <a:prstGeom prst="line">
                    <a:avLst/>
                  </a:prstGeom>
                  <a:noFill/>
                  <a:ln w="11113">
                    <a:solidFill>
                      <a:srgbClr val="000000"/>
                    </a:solidFill>
                    <a:round/>
                    <a:headEnd/>
                    <a:tailEnd/>
                  </a:ln>
                </p:spPr>
                <p:txBody>
                  <a:bodyPr/>
                  <a:lstStyle/>
                  <a:p>
                    <a:endParaRPr lang="fr-FR"/>
                  </a:p>
                </p:txBody>
              </p:sp>
              <p:sp>
                <p:nvSpPr>
                  <p:cNvPr id="293" name="Freeform 246"/>
                  <p:cNvSpPr>
                    <a:spLocks/>
                  </p:cNvSpPr>
                  <p:nvPr/>
                </p:nvSpPr>
                <p:spPr bwMode="auto">
                  <a:xfrm>
                    <a:off x="3424" y="2552"/>
                    <a:ext cx="10" cy="7"/>
                  </a:xfrm>
                  <a:custGeom>
                    <a:avLst/>
                    <a:gdLst/>
                    <a:ahLst/>
                    <a:cxnLst>
                      <a:cxn ang="0">
                        <a:pos x="0" y="3"/>
                      </a:cxn>
                      <a:cxn ang="0">
                        <a:pos x="3" y="0"/>
                      </a:cxn>
                      <a:cxn ang="0">
                        <a:pos x="7" y="0"/>
                      </a:cxn>
                      <a:cxn ang="0">
                        <a:pos x="7" y="3"/>
                      </a:cxn>
                      <a:cxn ang="0">
                        <a:pos x="10" y="3"/>
                      </a:cxn>
                      <a:cxn ang="0">
                        <a:pos x="7" y="3"/>
                      </a:cxn>
                      <a:cxn ang="0">
                        <a:pos x="7" y="7"/>
                      </a:cxn>
                      <a:cxn ang="0">
                        <a:pos x="3" y="7"/>
                      </a:cxn>
                      <a:cxn ang="0">
                        <a:pos x="0" y="7"/>
                      </a:cxn>
                      <a:cxn ang="0">
                        <a:pos x="0" y="3"/>
                      </a:cxn>
                    </a:cxnLst>
                    <a:rect l="0" t="0" r="r" b="b"/>
                    <a:pathLst>
                      <a:path w="10" h="7">
                        <a:moveTo>
                          <a:pt x="0" y="3"/>
                        </a:moveTo>
                        <a:lnTo>
                          <a:pt x="3" y="0"/>
                        </a:lnTo>
                        <a:lnTo>
                          <a:pt x="7" y="0"/>
                        </a:lnTo>
                        <a:lnTo>
                          <a:pt x="7" y="3"/>
                        </a:lnTo>
                        <a:lnTo>
                          <a:pt x="10" y="3"/>
                        </a:lnTo>
                        <a:lnTo>
                          <a:pt x="7" y="3"/>
                        </a:lnTo>
                        <a:lnTo>
                          <a:pt x="7" y="7"/>
                        </a:lnTo>
                        <a:lnTo>
                          <a:pt x="3" y="7"/>
                        </a:lnTo>
                        <a:lnTo>
                          <a:pt x="0" y="7"/>
                        </a:lnTo>
                        <a:lnTo>
                          <a:pt x="0" y="3"/>
                        </a:lnTo>
                        <a:close/>
                      </a:path>
                    </a:pathLst>
                  </a:custGeom>
                  <a:solidFill>
                    <a:srgbClr val="000000"/>
                  </a:solidFill>
                  <a:ln w="9525">
                    <a:noFill/>
                    <a:round/>
                    <a:headEnd/>
                    <a:tailEnd/>
                  </a:ln>
                </p:spPr>
                <p:txBody>
                  <a:bodyPr/>
                  <a:lstStyle/>
                  <a:p>
                    <a:endParaRPr lang="fr-FR"/>
                  </a:p>
                </p:txBody>
              </p:sp>
              <p:sp>
                <p:nvSpPr>
                  <p:cNvPr id="294" name="Freeform 247"/>
                  <p:cNvSpPr>
                    <a:spLocks/>
                  </p:cNvSpPr>
                  <p:nvPr/>
                </p:nvSpPr>
                <p:spPr bwMode="auto">
                  <a:xfrm>
                    <a:off x="3424" y="2552"/>
                    <a:ext cx="10" cy="7"/>
                  </a:xfrm>
                  <a:custGeom>
                    <a:avLst/>
                    <a:gdLst/>
                    <a:ahLst/>
                    <a:cxnLst>
                      <a:cxn ang="0">
                        <a:pos x="0" y="3"/>
                      </a:cxn>
                      <a:cxn ang="0">
                        <a:pos x="3" y="0"/>
                      </a:cxn>
                      <a:cxn ang="0">
                        <a:pos x="7" y="0"/>
                      </a:cxn>
                      <a:cxn ang="0">
                        <a:pos x="7" y="3"/>
                      </a:cxn>
                      <a:cxn ang="0">
                        <a:pos x="10" y="3"/>
                      </a:cxn>
                      <a:cxn ang="0">
                        <a:pos x="7" y="3"/>
                      </a:cxn>
                      <a:cxn ang="0">
                        <a:pos x="7" y="7"/>
                      </a:cxn>
                      <a:cxn ang="0">
                        <a:pos x="3" y="7"/>
                      </a:cxn>
                      <a:cxn ang="0">
                        <a:pos x="0" y="7"/>
                      </a:cxn>
                      <a:cxn ang="0">
                        <a:pos x="0" y="3"/>
                      </a:cxn>
                    </a:cxnLst>
                    <a:rect l="0" t="0" r="r" b="b"/>
                    <a:pathLst>
                      <a:path w="10" h="7">
                        <a:moveTo>
                          <a:pt x="0" y="3"/>
                        </a:moveTo>
                        <a:lnTo>
                          <a:pt x="3" y="0"/>
                        </a:lnTo>
                        <a:lnTo>
                          <a:pt x="7" y="0"/>
                        </a:lnTo>
                        <a:lnTo>
                          <a:pt x="7" y="3"/>
                        </a:lnTo>
                        <a:lnTo>
                          <a:pt x="10" y="3"/>
                        </a:lnTo>
                        <a:lnTo>
                          <a:pt x="7" y="3"/>
                        </a:lnTo>
                        <a:lnTo>
                          <a:pt x="7" y="7"/>
                        </a:lnTo>
                        <a:lnTo>
                          <a:pt x="3" y="7"/>
                        </a:lnTo>
                        <a:lnTo>
                          <a:pt x="0" y="7"/>
                        </a:lnTo>
                        <a:lnTo>
                          <a:pt x="0" y="3"/>
                        </a:lnTo>
                      </a:path>
                    </a:pathLst>
                  </a:custGeom>
                  <a:noFill/>
                  <a:ln w="4763">
                    <a:solidFill>
                      <a:srgbClr val="000000"/>
                    </a:solidFill>
                    <a:prstDash val="solid"/>
                    <a:round/>
                    <a:headEnd/>
                    <a:tailEnd/>
                  </a:ln>
                </p:spPr>
                <p:txBody>
                  <a:bodyPr/>
                  <a:lstStyle/>
                  <a:p>
                    <a:endParaRPr lang="fr-FR"/>
                  </a:p>
                </p:txBody>
              </p:sp>
              <p:sp>
                <p:nvSpPr>
                  <p:cNvPr id="295" name="Line 248"/>
                  <p:cNvSpPr>
                    <a:spLocks noChangeShapeType="1"/>
                  </p:cNvSpPr>
                  <p:nvPr/>
                </p:nvSpPr>
                <p:spPr bwMode="auto">
                  <a:xfrm>
                    <a:off x="3434" y="2565"/>
                    <a:ext cx="3" cy="10"/>
                  </a:xfrm>
                  <a:prstGeom prst="line">
                    <a:avLst/>
                  </a:prstGeom>
                  <a:noFill/>
                  <a:ln w="11113">
                    <a:solidFill>
                      <a:srgbClr val="000000"/>
                    </a:solidFill>
                    <a:round/>
                    <a:headEnd/>
                    <a:tailEnd/>
                  </a:ln>
                </p:spPr>
                <p:txBody>
                  <a:bodyPr/>
                  <a:lstStyle/>
                  <a:p>
                    <a:endParaRPr lang="fr-FR"/>
                  </a:p>
                </p:txBody>
              </p:sp>
              <p:sp>
                <p:nvSpPr>
                  <p:cNvPr id="296" name="Line 249"/>
                  <p:cNvSpPr>
                    <a:spLocks noChangeShapeType="1"/>
                  </p:cNvSpPr>
                  <p:nvPr/>
                </p:nvSpPr>
                <p:spPr bwMode="auto">
                  <a:xfrm flipV="1">
                    <a:off x="3431" y="2575"/>
                    <a:ext cx="6" cy="13"/>
                  </a:xfrm>
                  <a:prstGeom prst="line">
                    <a:avLst/>
                  </a:prstGeom>
                  <a:noFill/>
                  <a:ln w="11113">
                    <a:solidFill>
                      <a:srgbClr val="000000"/>
                    </a:solidFill>
                    <a:round/>
                    <a:headEnd/>
                    <a:tailEnd/>
                  </a:ln>
                </p:spPr>
                <p:txBody>
                  <a:bodyPr/>
                  <a:lstStyle/>
                  <a:p>
                    <a:endParaRPr lang="fr-FR"/>
                  </a:p>
                </p:txBody>
              </p:sp>
              <p:sp>
                <p:nvSpPr>
                  <p:cNvPr id="297" name="Line 250"/>
                  <p:cNvSpPr>
                    <a:spLocks noChangeShapeType="1"/>
                  </p:cNvSpPr>
                  <p:nvPr/>
                </p:nvSpPr>
                <p:spPr bwMode="auto">
                  <a:xfrm>
                    <a:off x="3431" y="2588"/>
                    <a:ext cx="6" cy="14"/>
                  </a:xfrm>
                  <a:prstGeom prst="line">
                    <a:avLst/>
                  </a:prstGeom>
                  <a:noFill/>
                  <a:ln w="11113">
                    <a:solidFill>
                      <a:srgbClr val="000000"/>
                    </a:solidFill>
                    <a:round/>
                    <a:headEnd/>
                    <a:tailEnd/>
                  </a:ln>
                </p:spPr>
                <p:txBody>
                  <a:bodyPr/>
                  <a:lstStyle/>
                  <a:p>
                    <a:endParaRPr lang="fr-FR"/>
                  </a:p>
                </p:txBody>
              </p:sp>
              <p:sp>
                <p:nvSpPr>
                  <p:cNvPr id="298" name="Line 251"/>
                  <p:cNvSpPr>
                    <a:spLocks noChangeShapeType="1"/>
                  </p:cNvSpPr>
                  <p:nvPr/>
                </p:nvSpPr>
                <p:spPr bwMode="auto">
                  <a:xfrm flipV="1">
                    <a:off x="3431" y="2602"/>
                    <a:ext cx="6" cy="9"/>
                  </a:xfrm>
                  <a:prstGeom prst="line">
                    <a:avLst/>
                  </a:prstGeom>
                  <a:noFill/>
                  <a:ln w="11113">
                    <a:solidFill>
                      <a:srgbClr val="000000"/>
                    </a:solidFill>
                    <a:round/>
                    <a:headEnd/>
                    <a:tailEnd/>
                  </a:ln>
                </p:spPr>
                <p:txBody>
                  <a:bodyPr/>
                  <a:lstStyle/>
                  <a:p>
                    <a:endParaRPr lang="fr-FR"/>
                  </a:p>
                </p:txBody>
              </p:sp>
              <p:sp>
                <p:nvSpPr>
                  <p:cNvPr id="299" name="Line 252"/>
                  <p:cNvSpPr>
                    <a:spLocks noChangeShapeType="1"/>
                  </p:cNvSpPr>
                  <p:nvPr/>
                </p:nvSpPr>
                <p:spPr bwMode="auto">
                  <a:xfrm>
                    <a:off x="3431" y="2615"/>
                    <a:ext cx="3" cy="10"/>
                  </a:xfrm>
                  <a:prstGeom prst="line">
                    <a:avLst/>
                  </a:prstGeom>
                  <a:noFill/>
                  <a:ln w="11113">
                    <a:solidFill>
                      <a:srgbClr val="000000"/>
                    </a:solidFill>
                    <a:round/>
                    <a:headEnd/>
                    <a:tailEnd/>
                  </a:ln>
                </p:spPr>
                <p:txBody>
                  <a:bodyPr/>
                  <a:lstStyle/>
                  <a:p>
                    <a:endParaRPr lang="fr-FR"/>
                  </a:p>
                </p:txBody>
              </p:sp>
              <p:sp>
                <p:nvSpPr>
                  <p:cNvPr id="300" name="Line 253"/>
                  <p:cNvSpPr>
                    <a:spLocks noChangeShapeType="1"/>
                  </p:cNvSpPr>
                  <p:nvPr/>
                </p:nvSpPr>
                <p:spPr bwMode="auto">
                  <a:xfrm flipV="1">
                    <a:off x="3427" y="2625"/>
                    <a:ext cx="7" cy="13"/>
                  </a:xfrm>
                  <a:prstGeom prst="line">
                    <a:avLst/>
                  </a:prstGeom>
                  <a:noFill/>
                  <a:ln w="11113">
                    <a:solidFill>
                      <a:srgbClr val="000000"/>
                    </a:solidFill>
                    <a:round/>
                    <a:headEnd/>
                    <a:tailEnd/>
                  </a:ln>
                </p:spPr>
                <p:txBody>
                  <a:bodyPr/>
                  <a:lstStyle/>
                  <a:p>
                    <a:endParaRPr lang="fr-FR"/>
                  </a:p>
                </p:txBody>
              </p:sp>
              <p:sp>
                <p:nvSpPr>
                  <p:cNvPr id="301" name="Freeform 254"/>
                  <p:cNvSpPr>
                    <a:spLocks/>
                  </p:cNvSpPr>
                  <p:nvPr/>
                </p:nvSpPr>
                <p:spPr bwMode="auto">
                  <a:xfrm>
                    <a:off x="3411" y="2529"/>
                    <a:ext cx="7" cy="7"/>
                  </a:xfrm>
                  <a:custGeom>
                    <a:avLst/>
                    <a:gdLst/>
                    <a:ahLst/>
                    <a:cxnLst>
                      <a:cxn ang="0">
                        <a:pos x="7" y="0"/>
                      </a:cxn>
                      <a:cxn ang="0">
                        <a:pos x="7" y="3"/>
                      </a:cxn>
                      <a:cxn ang="0">
                        <a:pos x="7" y="7"/>
                      </a:cxn>
                      <a:cxn ang="0">
                        <a:pos x="3" y="7"/>
                      </a:cxn>
                      <a:cxn ang="0">
                        <a:pos x="0" y="7"/>
                      </a:cxn>
                      <a:cxn ang="0">
                        <a:pos x="0" y="3"/>
                      </a:cxn>
                      <a:cxn ang="0">
                        <a:pos x="3" y="3"/>
                      </a:cxn>
                      <a:cxn ang="0">
                        <a:pos x="3" y="0"/>
                      </a:cxn>
                      <a:cxn ang="0">
                        <a:pos x="7" y="0"/>
                      </a:cxn>
                    </a:cxnLst>
                    <a:rect l="0" t="0" r="r" b="b"/>
                    <a:pathLst>
                      <a:path w="7" h="7">
                        <a:moveTo>
                          <a:pt x="7" y="0"/>
                        </a:moveTo>
                        <a:lnTo>
                          <a:pt x="7" y="3"/>
                        </a:lnTo>
                        <a:lnTo>
                          <a:pt x="7" y="7"/>
                        </a:lnTo>
                        <a:lnTo>
                          <a:pt x="3" y="7"/>
                        </a:lnTo>
                        <a:lnTo>
                          <a:pt x="0" y="7"/>
                        </a:lnTo>
                        <a:lnTo>
                          <a:pt x="0" y="3"/>
                        </a:lnTo>
                        <a:lnTo>
                          <a:pt x="3" y="3"/>
                        </a:lnTo>
                        <a:lnTo>
                          <a:pt x="3" y="0"/>
                        </a:lnTo>
                        <a:lnTo>
                          <a:pt x="7" y="0"/>
                        </a:lnTo>
                        <a:close/>
                      </a:path>
                    </a:pathLst>
                  </a:custGeom>
                  <a:solidFill>
                    <a:srgbClr val="000000"/>
                  </a:solidFill>
                  <a:ln w="9525">
                    <a:noFill/>
                    <a:round/>
                    <a:headEnd/>
                    <a:tailEnd/>
                  </a:ln>
                </p:spPr>
                <p:txBody>
                  <a:bodyPr/>
                  <a:lstStyle/>
                  <a:p>
                    <a:endParaRPr lang="fr-FR"/>
                  </a:p>
                </p:txBody>
              </p:sp>
              <p:sp>
                <p:nvSpPr>
                  <p:cNvPr id="302" name="Freeform 255"/>
                  <p:cNvSpPr>
                    <a:spLocks/>
                  </p:cNvSpPr>
                  <p:nvPr/>
                </p:nvSpPr>
                <p:spPr bwMode="auto">
                  <a:xfrm>
                    <a:off x="3411" y="2529"/>
                    <a:ext cx="7" cy="7"/>
                  </a:xfrm>
                  <a:custGeom>
                    <a:avLst/>
                    <a:gdLst/>
                    <a:ahLst/>
                    <a:cxnLst>
                      <a:cxn ang="0">
                        <a:pos x="7" y="0"/>
                      </a:cxn>
                      <a:cxn ang="0">
                        <a:pos x="7" y="3"/>
                      </a:cxn>
                      <a:cxn ang="0">
                        <a:pos x="7" y="7"/>
                      </a:cxn>
                      <a:cxn ang="0">
                        <a:pos x="3" y="7"/>
                      </a:cxn>
                      <a:cxn ang="0">
                        <a:pos x="0" y="7"/>
                      </a:cxn>
                      <a:cxn ang="0">
                        <a:pos x="0" y="3"/>
                      </a:cxn>
                      <a:cxn ang="0">
                        <a:pos x="3" y="3"/>
                      </a:cxn>
                      <a:cxn ang="0">
                        <a:pos x="3" y="0"/>
                      </a:cxn>
                      <a:cxn ang="0">
                        <a:pos x="7" y="0"/>
                      </a:cxn>
                    </a:cxnLst>
                    <a:rect l="0" t="0" r="r" b="b"/>
                    <a:pathLst>
                      <a:path w="7" h="7">
                        <a:moveTo>
                          <a:pt x="7" y="0"/>
                        </a:moveTo>
                        <a:lnTo>
                          <a:pt x="7" y="3"/>
                        </a:lnTo>
                        <a:lnTo>
                          <a:pt x="7" y="7"/>
                        </a:lnTo>
                        <a:lnTo>
                          <a:pt x="3" y="7"/>
                        </a:lnTo>
                        <a:lnTo>
                          <a:pt x="0" y="7"/>
                        </a:lnTo>
                        <a:lnTo>
                          <a:pt x="0" y="3"/>
                        </a:lnTo>
                        <a:lnTo>
                          <a:pt x="3" y="3"/>
                        </a:lnTo>
                        <a:lnTo>
                          <a:pt x="3" y="0"/>
                        </a:lnTo>
                        <a:lnTo>
                          <a:pt x="7" y="0"/>
                        </a:lnTo>
                      </a:path>
                    </a:pathLst>
                  </a:custGeom>
                  <a:noFill/>
                  <a:ln w="4763">
                    <a:solidFill>
                      <a:srgbClr val="000000"/>
                    </a:solidFill>
                    <a:prstDash val="solid"/>
                    <a:round/>
                    <a:headEnd/>
                    <a:tailEnd/>
                  </a:ln>
                </p:spPr>
                <p:txBody>
                  <a:bodyPr/>
                  <a:lstStyle/>
                  <a:p>
                    <a:endParaRPr lang="fr-FR"/>
                  </a:p>
                </p:txBody>
              </p:sp>
              <p:sp>
                <p:nvSpPr>
                  <p:cNvPr id="303" name="Line 256"/>
                  <p:cNvSpPr>
                    <a:spLocks noChangeShapeType="1"/>
                  </p:cNvSpPr>
                  <p:nvPr/>
                </p:nvSpPr>
                <p:spPr bwMode="auto">
                  <a:xfrm>
                    <a:off x="3401" y="2532"/>
                    <a:ext cx="13" cy="1"/>
                  </a:xfrm>
                  <a:prstGeom prst="line">
                    <a:avLst/>
                  </a:prstGeom>
                  <a:noFill/>
                  <a:ln w="11113">
                    <a:solidFill>
                      <a:srgbClr val="000000"/>
                    </a:solidFill>
                    <a:round/>
                    <a:headEnd/>
                    <a:tailEnd/>
                  </a:ln>
                </p:spPr>
                <p:txBody>
                  <a:bodyPr/>
                  <a:lstStyle/>
                  <a:p>
                    <a:endParaRPr lang="fr-FR"/>
                  </a:p>
                </p:txBody>
              </p:sp>
              <p:sp>
                <p:nvSpPr>
                  <p:cNvPr id="304" name="Line 257"/>
                  <p:cNvSpPr>
                    <a:spLocks noChangeShapeType="1"/>
                  </p:cNvSpPr>
                  <p:nvPr/>
                </p:nvSpPr>
                <p:spPr bwMode="auto">
                  <a:xfrm>
                    <a:off x="3395" y="2522"/>
                    <a:ext cx="6" cy="10"/>
                  </a:xfrm>
                  <a:prstGeom prst="line">
                    <a:avLst/>
                  </a:prstGeom>
                  <a:noFill/>
                  <a:ln w="11113">
                    <a:solidFill>
                      <a:srgbClr val="000000"/>
                    </a:solidFill>
                    <a:round/>
                    <a:headEnd/>
                    <a:tailEnd/>
                  </a:ln>
                </p:spPr>
                <p:txBody>
                  <a:bodyPr/>
                  <a:lstStyle/>
                  <a:p>
                    <a:endParaRPr lang="fr-FR"/>
                  </a:p>
                </p:txBody>
              </p:sp>
              <p:sp>
                <p:nvSpPr>
                  <p:cNvPr id="305" name="Line 258"/>
                  <p:cNvSpPr>
                    <a:spLocks noChangeShapeType="1"/>
                  </p:cNvSpPr>
                  <p:nvPr/>
                </p:nvSpPr>
                <p:spPr bwMode="auto">
                  <a:xfrm>
                    <a:off x="3382" y="2519"/>
                    <a:ext cx="13" cy="1"/>
                  </a:xfrm>
                  <a:prstGeom prst="line">
                    <a:avLst/>
                  </a:prstGeom>
                  <a:noFill/>
                  <a:ln w="11113">
                    <a:solidFill>
                      <a:srgbClr val="000000"/>
                    </a:solidFill>
                    <a:round/>
                    <a:headEnd/>
                    <a:tailEnd/>
                  </a:ln>
                </p:spPr>
                <p:txBody>
                  <a:bodyPr/>
                  <a:lstStyle/>
                  <a:p>
                    <a:endParaRPr lang="fr-FR"/>
                  </a:p>
                </p:txBody>
              </p:sp>
              <p:sp>
                <p:nvSpPr>
                  <p:cNvPr id="306" name="Line 259"/>
                  <p:cNvSpPr>
                    <a:spLocks noChangeShapeType="1"/>
                  </p:cNvSpPr>
                  <p:nvPr/>
                </p:nvSpPr>
                <p:spPr bwMode="auto">
                  <a:xfrm>
                    <a:off x="3375" y="2509"/>
                    <a:ext cx="7" cy="10"/>
                  </a:xfrm>
                  <a:prstGeom prst="line">
                    <a:avLst/>
                  </a:prstGeom>
                  <a:noFill/>
                  <a:ln w="11113">
                    <a:solidFill>
                      <a:srgbClr val="000000"/>
                    </a:solidFill>
                    <a:round/>
                    <a:headEnd/>
                    <a:tailEnd/>
                  </a:ln>
                </p:spPr>
                <p:txBody>
                  <a:bodyPr/>
                  <a:lstStyle/>
                  <a:p>
                    <a:endParaRPr lang="fr-FR"/>
                  </a:p>
                </p:txBody>
              </p:sp>
              <p:sp>
                <p:nvSpPr>
                  <p:cNvPr id="307" name="Line 260"/>
                  <p:cNvSpPr>
                    <a:spLocks noChangeShapeType="1"/>
                  </p:cNvSpPr>
                  <p:nvPr/>
                </p:nvSpPr>
                <p:spPr bwMode="auto">
                  <a:xfrm>
                    <a:off x="3359" y="2506"/>
                    <a:ext cx="13" cy="1"/>
                  </a:xfrm>
                  <a:prstGeom prst="line">
                    <a:avLst/>
                  </a:prstGeom>
                  <a:noFill/>
                  <a:ln w="11113">
                    <a:solidFill>
                      <a:srgbClr val="000000"/>
                    </a:solidFill>
                    <a:round/>
                    <a:headEnd/>
                    <a:tailEnd/>
                  </a:ln>
                </p:spPr>
                <p:txBody>
                  <a:bodyPr/>
                  <a:lstStyle/>
                  <a:p>
                    <a:endParaRPr lang="fr-FR"/>
                  </a:p>
                </p:txBody>
              </p:sp>
              <p:sp>
                <p:nvSpPr>
                  <p:cNvPr id="308" name="Line 261"/>
                  <p:cNvSpPr>
                    <a:spLocks noChangeShapeType="1"/>
                  </p:cNvSpPr>
                  <p:nvPr/>
                </p:nvSpPr>
                <p:spPr bwMode="auto">
                  <a:xfrm>
                    <a:off x="3355" y="2493"/>
                    <a:ext cx="4" cy="13"/>
                  </a:xfrm>
                  <a:prstGeom prst="line">
                    <a:avLst/>
                  </a:prstGeom>
                  <a:noFill/>
                  <a:ln w="11113">
                    <a:solidFill>
                      <a:srgbClr val="000000"/>
                    </a:solidFill>
                    <a:round/>
                    <a:headEnd/>
                    <a:tailEnd/>
                  </a:ln>
                </p:spPr>
                <p:txBody>
                  <a:bodyPr/>
                  <a:lstStyle/>
                  <a:p>
                    <a:endParaRPr lang="fr-FR"/>
                  </a:p>
                </p:txBody>
              </p:sp>
              <p:sp>
                <p:nvSpPr>
                  <p:cNvPr id="309" name="Freeform 262"/>
                  <p:cNvSpPr>
                    <a:spLocks/>
                  </p:cNvSpPr>
                  <p:nvPr/>
                </p:nvSpPr>
                <p:spPr bwMode="auto">
                  <a:xfrm>
                    <a:off x="3411" y="2545"/>
                    <a:ext cx="7" cy="7"/>
                  </a:xfrm>
                  <a:custGeom>
                    <a:avLst/>
                    <a:gdLst/>
                    <a:ahLst/>
                    <a:cxnLst>
                      <a:cxn ang="0">
                        <a:pos x="3" y="0"/>
                      </a:cxn>
                      <a:cxn ang="0">
                        <a:pos x="7" y="0"/>
                      </a:cxn>
                      <a:cxn ang="0">
                        <a:pos x="7" y="4"/>
                      </a:cxn>
                      <a:cxn ang="0">
                        <a:pos x="7" y="7"/>
                      </a:cxn>
                      <a:cxn ang="0">
                        <a:pos x="3" y="7"/>
                      </a:cxn>
                      <a:cxn ang="0">
                        <a:pos x="0" y="4"/>
                      </a:cxn>
                      <a:cxn ang="0">
                        <a:pos x="0" y="0"/>
                      </a:cxn>
                      <a:cxn ang="0">
                        <a:pos x="3" y="0"/>
                      </a:cxn>
                    </a:cxnLst>
                    <a:rect l="0" t="0" r="r" b="b"/>
                    <a:pathLst>
                      <a:path w="7" h="7">
                        <a:moveTo>
                          <a:pt x="3" y="0"/>
                        </a:moveTo>
                        <a:lnTo>
                          <a:pt x="7" y="0"/>
                        </a:lnTo>
                        <a:lnTo>
                          <a:pt x="7" y="4"/>
                        </a:lnTo>
                        <a:lnTo>
                          <a:pt x="7" y="7"/>
                        </a:lnTo>
                        <a:lnTo>
                          <a:pt x="3" y="7"/>
                        </a:lnTo>
                        <a:lnTo>
                          <a:pt x="0" y="4"/>
                        </a:lnTo>
                        <a:lnTo>
                          <a:pt x="0" y="0"/>
                        </a:lnTo>
                        <a:lnTo>
                          <a:pt x="3" y="0"/>
                        </a:lnTo>
                        <a:close/>
                      </a:path>
                    </a:pathLst>
                  </a:custGeom>
                  <a:solidFill>
                    <a:srgbClr val="000000"/>
                  </a:solidFill>
                  <a:ln w="9525">
                    <a:noFill/>
                    <a:round/>
                    <a:headEnd/>
                    <a:tailEnd/>
                  </a:ln>
                </p:spPr>
                <p:txBody>
                  <a:bodyPr/>
                  <a:lstStyle/>
                  <a:p>
                    <a:endParaRPr lang="fr-FR"/>
                  </a:p>
                </p:txBody>
              </p:sp>
              <p:sp>
                <p:nvSpPr>
                  <p:cNvPr id="310" name="Freeform 263"/>
                  <p:cNvSpPr>
                    <a:spLocks/>
                  </p:cNvSpPr>
                  <p:nvPr/>
                </p:nvSpPr>
                <p:spPr bwMode="auto">
                  <a:xfrm>
                    <a:off x="3411" y="2545"/>
                    <a:ext cx="7" cy="7"/>
                  </a:xfrm>
                  <a:custGeom>
                    <a:avLst/>
                    <a:gdLst/>
                    <a:ahLst/>
                    <a:cxnLst>
                      <a:cxn ang="0">
                        <a:pos x="3" y="0"/>
                      </a:cxn>
                      <a:cxn ang="0">
                        <a:pos x="7" y="0"/>
                      </a:cxn>
                      <a:cxn ang="0">
                        <a:pos x="7" y="4"/>
                      </a:cxn>
                      <a:cxn ang="0">
                        <a:pos x="7" y="7"/>
                      </a:cxn>
                      <a:cxn ang="0">
                        <a:pos x="3" y="7"/>
                      </a:cxn>
                      <a:cxn ang="0">
                        <a:pos x="0" y="4"/>
                      </a:cxn>
                      <a:cxn ang="0">
                        <a:pos x="0" y="0"/>
                      </a:cxn>
                      <a:cxn ang="0">
                        <a:pos x="3" y="0"/>
                      </a:cxn>
                    </a:cxnLst>
                    <a:rect l="0" t="0" r="r" b="b"/>
                    <a:pathLst>
                      <a:path w="7" h="7">
                        <a:moveTo>
                          <a:pt x="3" y="0"/>
                        </a:moveTo>
                        <a:lnTo>
                          <a:pt x="7" y="0"/>
                        </a:lnTo>
                        <a:lnTo>
                          <a:pt x="7" y="4"/>
                        </a:lnTo>
                        <a:lnTo>
                          <a:pt x="7" y="7"/>
                        </a:lnTo>
                        <a:lnTo>
                          <a:pt x="3" y="7"/>
                        </a:lnTo>
                        <a:lnTo>
                          <a:pt x="0" y="4"/>
                        </a:lnTo>
                        <a:lnTo>
                          <a:pt x="0" y="0"/>
                        </a:lnTo>
                        <a:lnTo>
                          <a:pt x="3" y="0"/>
                        </a:lnTo>
                      </a:path>
                    </a:pathLst>
                  </a:custGeom>
                  <a:noFill/>
                  <a:ln w="4763">
                    <a:solidFill>
                      <a:srgbClr val="000000"/>
                    </a:solidFill>
                    <a:prstDash val="solid"/>
                    <a:round/>
                    <a:headEnd/>
                    <a:tailEnd/>
                  </a:ln>
                </p:spPr>
                <p:txBody>
                  <a:bodyPr/>
                  <a:lstStyle/>
                  <a:p>
                    <a:endParaRPr lang="fr-FR"/>
                  </a:p>
                </p:txBody>
              </p:sp>
              <p:sp>
                <p:nvSpPr>
                  <p:cNvPr id="311" name="Line 264"/>
                  <p:cNvSpPr>
                    <a:spLocks noChangeShapeType="1"/>
                  </p:cNvSpPr>
                  <p:nvPr/>
                </p:nvSpPr>
                <p:spPr bwMode="auto">
                  <a:xfrm flipV="1">
                    <a:off x="3408" y="2555"/>
                    <a:ext cx="6" cy="10"/>
                  </a:xfrm>
                  <a:prstGeom prst="line">
                    <a:avLst/>
                  </a:prstGeom>
                  <a:noFill/>
                  <a:ln w="11113">
                    <a:solidFill>
                      <a:srgbClr val="000000"/>
                    </a:solidFill>
                    <a:round/>
                    <a:headEnd/>
                    <a:tailEnd/>
                  </a:ln>
                </p:spPr>
                <p:txBody>
                  <a:bodyPr/>
                  <a:lstStyle/>
                  <a:p>
                    <a:endParaRPr lang="fr-FR"/>
                  </a:p>
                </p:txBody>
              </p:sp>
              <p:sp>
                <p:nvSpPr>
                  <p:cNvPr id="312" name="Line 265"/>
                  <p:cNvSpPr>
                    <a:spLocks noChangeShapeType="1"/>
                  </p:cNvSpPr>
                  <p:nvPr/>
                </p:nvSpPr>
                <p:spPr bwMode="auto">
                  <a:xfrm>
                    <a:off x="3395" y="2565"/>
                    <a:ext cx="13" cy="1"/>
                  </a:xfrm>
                  <a:prstGeom prst="line">
                    <a:avLst/>
                  </a:prstGeom>
                  <a:noFill/>
                  <a:ln w="11113">
                    <a:solidFill>
                      <a:srgbClr val="000000"/>
                    </a:solidFill>
                    <a:round/>
                    <a:headEnd/>
                    <a:tailEnd/>
                  </a:ln>
                </p:spPr>
                <p:txBody>
                  <a:bodyPr/>
                  <a:lstStyle/>
                  <a:p>
                    <a:endParaRPr lang="fr-FR"/>
                  </a:p>
                </p:txBody>
              </p:sp>
              <p:sp>
                <p:nvSpPr>
                  <p:cNvPr id="313" name="Line 266"/>
                  <p:cNvSpPr>
                    <a:spLocks noChangeShapeType="1"/>
                  </p:cNvSpPr>
                  <p:nvPr/>
                </p:nvSpPr>
                <p:spPr bwMode="auto">
                  <a:xfrm flipV="1">
                    <a:off x="3385" y="2565"/>
                    <a:ext cx="6" cy="10"/>
                  </a:xfrm>
                  <a:prstGeom prst="line">
                    <a:avLst/>
                  </a:prstGeom>
                  <a:noFill/>
                  <a:ln w="11113">
                    <a:solidFill>
                      <a:srgbClr val="000000"/>
                    </a:solidFill>
                    <a:round/>
                    <a:headEnd/>
                    <a:tailEnd/>
                  </a:ln>
                </p:spPr>
                <p:txBody>
                  <a:bodyPr/>
                  <a:lstStyle/>
                  <a:p>
                    <a:endParaRPr lang="fr-FR"/>
                  </a:p>
                </p:txBody>
              </p:sp>
              <p:sp>
                <p:nvSpPr>
                  <p:cNvPr id="314" name="Line 267"/>
                  <p:cNvSpPr>
                    <a:spLocks noChangeShapeType="1"/>
                  </p:cNvSpPr>
                  <p:nvPr/>
                </p:nvSpPr>
                <p:spPr bwMode="auto">
                  <a:xfrm>
                    <a:off x="3372" y="2575"/>
                    <a:ext cx="13" cy="1"/>
                  </a:xfrm>
                  <a:prstGeom prst="line">
                    <a:avLst/>
                  </a:prstGeom>
                  <a:noFill/>
                  <a:ln w="11113">
                    <a:solidFill>
                      <a:srgbClr val="000000"/>
                    </a:solidFill>
                    <a:round/>
                    <a:headEnd/>
                    <a:tailEnd/>
                  </a:ln>
                </p:spPr>
                <p:txBody>
                  <a:bodyPr/>
                  <a:lstStyle/>
                  <a:p>
                    <a:endParaRPr lang="fr-FR"/>
                  </a:p>
                </p:txBody>
              </p:sp>
              <p:sp>
                <p:nvSpPr>
                  <p:cNvPr id="315" name="Line 268"/>
                  <p:cNvSpPr>
                    <a:spLocks noChangeShapeType="1"/>
                  </p:cNvSpPr>
                  <p:nvPr/>
                </p:nvSpPr>
                <p:spPr bwMode="auto">
                  <a:xfrm flipV="1">
                    <a:off x="3362" y="2578"/>
                    <a:ext cx="7" cy="10"/>
                  </a:xfrm>
                  <a:prstGeom prst="line">
                    <a:avLst/>
                  </a:prstGeom>
                  <a:noFill/>
                  <a:ln w="11113">
                    <a:solidFill>
                      <a:srgbClr val="000000"/>
                    </a:solidFill>
                    <a:round/>
                    <a:headEnd/>
                    <a:tailEnd/>
                  </a:ln>
                </p:spPr>
                <p:txBody>
                  <a:bodyPr/>
                  <a:lstStyle/>
                  <a:p>
                    <a:endParaRPr lang="fr-FR"/>
                  </a:p>
                </p:txBody>
              </p:sp>
              <p:sp>
                <p:nvSpPr>
                  <p:cNvPr id="316" name="Line 269"/>
                  <p:cNvSpPr>
                    <a:spLocks noChangeShapeType="1"/>
                  </p:cNvSpPr>
                  <p:nvPr/>
                </p:nvSpPr>
                <p:spPr bwMode="auto">
                  <a:xfrm>
                    <a:off x="3349" y="2585"/>
                    <a:ext cx="13" cy="3"/>
                  </a:xfrm>
                  <a:prstGeom prst="line">
                    <a:avLst/>
                  </a:prstGeom>
                  <a:noFill/>
                  <a:ln w="11113">
                    <a:solidFill>
                      <a:srgbClr val="000000"/>
                    </a:solidFill>
                    <a:round/>
                    <a:headEnd/>
                    <a:tailEnd/>
                  </a:ln>
                </p:spPr>
                <p:txBody>
                  <a:bodyPr/>
                  <a:lstStyle/>
                  <a:p>
                    <a:endParaRPr lang="fr-FR"/>
                  </a:p>
                </p:txBody>
              </p:sp>
              <p:sp>
                <p:nvSpPr>
                  <p:cNvPr id="317" name="Freeform 270"/>
                  <p:cNvSpPr>
                    <a:spLocks/>
                  </p:cNvSpPr>
                  <p:nvPr/>
                </p:nvSpPr>
                <p:spPr bwMode="auto">
                  <a:xfrm>
                    <a:off x="3437" y="2532"/>
                    <a:ext cx="7" cy="7"/>
                  </a:xfrm>
                  <a:custGeom>
                    <a:avLst/>
                    <a:gdLst/>
                    <a:ahLst/>
                    <a:cxnLst>
                      <a:cxn ang="0">
                        <a:pos x="7" y="7"/>
                      </a:cxn>
                      <a:cxn ang="0">
                        <a:pos x="4" y="7"/>
                      </a:cxn>
                      <a:cxn ang="0">
                        <a:pos x="0" y="4"/>
                      </a:cxn>
                      <a:cxn ang="0">
                        <a:pos x="4" y="4"/>
                      </a:cxn>
                      <a:cxn ang="0">
                        <a:pos x="4" y="0"/>
                      </a:cxn>
                      <a:cxn ang="0">
                        <a:pos x="7" y="0"/>
                      </a:cxn>
                      <a:cxn ang="0">
                        <a:pos x="7" y="4"/>
                      </a:cxn>
                      <a:cxn ang="0">
                        <a:pos x="7" y="7"/>
                      </a:cxn>
                    </a:cxnLst>
                    <a:rect l="0" t="0" r="r" b="b"/>
                    <a:pathLst>
                      <a:path w="7" h="7">
                        <a:moveTo>
                          <a:pt x="7" y="7"/>
                        </a:moveTo>
                        <a:lnTo>
                          <a:pt x="4" y="7"/>
                        </a:lnTo>
                        <a:lnTo>
                          <a:pt x="0" y="4"/>
                        </a:lnTo>
                        <a:lnTo>
                          <a:pt x="4" y="4"/>
                        </a:lnTo>
                        <a:lnTo>
                          <a:pt x="4" y="0"/>
                        </a:lnTo>
                        <a:lnTo>
                          <a:pt x="7" y="0"/>
                        </a:lnTo>
                        <a:lnTo>
                          <a:pt x="7" y="4"/>
                        </a:lnTo>
                        <a:lnTo>
                          <a:pt x="7" y="7"/>
                        </a:lnTo>
                        <a:close/>
                      </a:path>
                    </a:pathLst>
                  </a:custGeom>
                  <a:solidFill>
                    <a:srgbClr val="000000"/>
                  </a:solidFill>
                  <a:ln w="9525">
                    <a:noFill/>
                    <a:round/>
                    <a:headEnd/>
                    <a:tailEnd/>
                  </a:ln>
                </p:spPr>
                <p:txBody>
                  <a:bodyPr/>
                  <a:lstStyle/>
                  <a:p>
                    <a:endParaRPr lang="fr-FR"/>
                  </a:p>
                </p:txBody>
              </p:sp>
              <p:sp>
                <p:nvSpPr>
                  <p:cNvPr id="318" name="Freeform 271"/>
                  <p:cNvSpPr>
                    <a:spLocks/>
                  </p:cNvSpPr>
                  <p:nvPr/>
                </p:nvSpPr>
                <p:spPr bwMode="auto">
                  <a:xfrm>
                    <a:off x="3437" y="2532"/>
                    <a:ext cx="7" cy="7"/>
                  </a:xfrm>
                  <a:custGeom>
                    <a:avLst/>
                    <a:gdLst/>
                    <a:ahLst/>
                    <a:cxnLst>
                      <a:cxn ang="0">
                        <a:pos x="7" y="7"/>
                      </a:cxn>
                      <a:cxn ang="0">
                        <a:pos x="4" y="7"/>
                      </a:cxn>
                      <a:cxn ang="0">
                        <a:pos x="0" y="4"/>
                      </a:cxn>
                      <a:cxn ang="0">
                        <a:pos x="4" y="4"/>
                      </a:cxn>
                      <a:cxn ang="0">
                        <a:pos x="4" y="0"/>
                      </a:cxn>
                      <a:cxn ang="0">
                        <a:pos x="7" y="0"/>
                      </a:cxn>
                      <a:cxn ang="0">
                        <a:pos x="7" y="4"/>
                      </a:cxn>
                      <a:cxn ang="0">
                        <a:pos x="7" y="7"/>
                      </a:cxn>
                    </a:cxnLst>
                    <a:rect l="0" t="0" r="r" b="b"/>
                    <a:pathLst>
                      <a:path w="7" h="7">
                        <a:moveTo>
                          <a:pt x="7" y="7"/>
                        </a:moveTo>
                        <a:lnTo>
                          <a:pt x="4" y="7"/>
                        </a:lnTo>
                        <a:lnTo>
                          <a:pt x="0" y="4"/>
                        </a:lnTo>
                        <a:lnTo>
                          <a:pt x="4" y="4"/>
                        </a:lnTo>
                        <a:lnTo>
                          <a:pt x="4" y="0"/>
                        </a:lnTo>
                        <a:lnTo>
                          <a:pt x="7" y="0"/>
                        </a:lnTo>
                        <a:lnTo>
                          <a:pt x="7" y="4"/>
                        </a:lnTo>
                        <a:lnTo>
                          <a:pt x="7" y="7"/>
                        </a:lnTo>
                      </a:path>
                    </a:pathLst>
                  </a:custGeom>
                  <a:noFill/>
                  <a:ln w="4763">
                    <a:solidFill>
                      <a:srgbClr val="000000"/>
                    </a:solidFill>
                    <a:prstDash val="solid"/>
                    <a:round/>
                    <a:headEnd/>
                    <a:tailEnd/>
                  </a:ln>
                </p:spPr>
                <p:txBody>
                  <a:bodyPr/>
                  <a:lstStyle/>
                  <a:p>
                    <a:endParaRPr lang="fr-FR"/>
                  </a:p>
                </p:txBody>
              </p:sp>
              <p:sp>
                <p:nvSpPr>
                  <p:cNvPr id="319" name="Line 272"/>
                  <p:cNvSpPr>
                    <a:spLocks noChangeShapeType="1"/>
                  </p:cNvSpPr>
                  <p:nvPr/>
                </p:nvSpPr>
                <p:spPr bwMode="auto">
                  <a:xfrm flipV="1">
                    <a:off x="3450" y="2526"/>
                    <a:ext cx="7" cy="10"/>
                  </a:xfrm>
                  <a:prstGeom prst="line">
                    <a:avLst/>
                  </a:prstGeom>
                  <a:noFill/>
                  <a:ln w="11113">
                    <a:solidFill>
                      <a:srgbClr val="000000"/>
                    </a:solidFill>
                    <a:round/>
                    <a:headEnd/>
                    <a:tailEnd/>
                  </a:ln>
                </p:spPr>
                <p:txBody>
                  <a:bodyPr/>
                  <a:lstStyle/>
                  <a:p>
                    <a:endParaRPr lang="fr-FR"/>
                  </a:p>
                </p:txBody>
              </p:sp>
              <p:sp>
                <p:nvSpPr>
                  <p:cNvPr id="320" name="Line 273"/>
                  <p:cNvSpPr>
                    <a:spLocks noChangeShapeType="1"/>
                  </p:cNvSpPr>
                  <p:nvPr/>
                </p:nvSpPr>
                <p:spPr bwMode="auto">
                  <a:xfrm>
                    <a:off x="3457" y="2526"/>
                    <a:ext cx="13" cy="1"/>
                  </a:xfrm>
                  <a:prstGeom prst="line">
                    <a:avLst/>
                  </a:prstGeom>
                  <a:noFill/>
                  <a:ln w="11113">
                    <a:solidFill>
                      <a:srgbClr val="000000"/>
                    </a:solidFill>
                    <a:round/>
                    <a:headEnd/>
                    <a:tailEnd/>
                  </a:ln>
                </p:spPr>
                <p:txBody>
                  <a:bodyPr/>
                  <a:lstStyle/>
                  <a:p>
                    <a:endParaRPr lang="fr-FR"/>
                  </a:p>
                </p:txBody>
              </p:sp>
              <p:sp>
                <p:nvSpPr>
                  <p:cNvPr id="321" name="Line 274"/>
                  <p:cNvSpPr>
                    <a:spLocks noChangeShapeType="1"/>
                  </p:cNvSpPr>
                  <p:nvPr/>
                </p:nvSpPr>
                <p:spPr bwMode="auto">
                  <a:xfrm flipV="1">
                    <a:off x="3473" y="2513"/>
                    <a:ext cx="4" cy="13"/>
                  </a:xfrm>
                  <a:prstGeom prst="line">
                    <a:avLst/>
                  </a:prstGeom>
                  <a:noFill/>
                  <a:ln w="11113">
                    <a:solidFill>
                      <a:srgbClr val="000000"/>
                    </a:solidFill>
                    <a:round/>
                    <a:headEnd/>
                    <a:tailEnd/>
                  </a:ln>
                </p:spPr>
                <p:txBody>
                  <a:bodyPr/>
                  <a:lstStyle/>
                  <a:p>
                    <a:endParaRPr lang="fr-FR"/>
                  </a:p>
                </p:txBody>
              </p:sp>
              <p:sp>
                <p:nvSpPr>
                  <p:cNvPr id="322" name="Line 275"/>
                  <p:cNvSpPr>
                    <a:spLocks noChangeShapeType="1"/>
                  </p:cNvSpPr>
                  <p:nvPr/>
                </p:nvSpPr>
                <p:spPr bwMode="auto">
                  <a:xfrm>
                    <a:off x="3477" y="2513"/>
                    <a:ext cx="13" cy="3"/>
                  </a:xfrm>
                  <a:prstGeom prst="line">
                    <a:avLst/>
                  </a:prstGeom>
                  <a:noFill/>
                  <a:ln w="11113">
                    <a:solidFill>
                      <a:srgbClr val="000000"/>
                    </a:solidFill>
                    <a:round/>
                    <a:headEnd/>
                    <a:tailEnd/>
                  </a:ln>
                </p:spPr>
                <p:txBody>
                  <a:bodyPr/>
                  <a:lstStyle/>
                  <a:p>
                    <a:endParaRPr lang="fr-FR"/>
                  </a:p>
                </p:txBody>
              </p:sp>
              <p:sp>
                <p:nvSpPr>
                  <p:cNvPr id="323" name="Line 276"/>
                  <p:cNvSpPr>
                    <a:spLocks noChangeShapeType="1"/>
                  </p:cNvSpPr>
                  <p:nvPr/>
                </p:nvSpPr>
                <p:spPr bwMode="auto">
                  <a:xfrm flipV="1">
                    <a:off x="3493" y="2503"/>
                    <a:ext cx="6" cy="10"/>
                  </a:xfrm>
                  <a:prstGeom prst="line">
                    <a:avLst/>
                  </a:prstGeom>
                  <a:noFill/>
                  <a:ln w="11113">
                    <a:solidFill>
                      <a:srgbClr val="000000"/>
                    </a:solidFill>
                    <a:round/>
                    <a:headEnd/>
                    <a:tailEnd/>
                  </a:ln>
                </p:spPr>
                <p:txBody>
                  <a:bodyPr/>
                  <a:lstStyle/>
                  <a:p>
                    <a:endParaRPr lang="fr-FR"/>
                  </a:p>
                </p:txBody>
              </p:sp>
              <p:sp>
                <p:nvSpPr>
                  <p:cNvPr id="324" name="Line 277"/>
                  <p:cNvSpPr>
                    <a:spLocks noChangeShapeType="1"/>
                  </p:cNvSpPr>
                  <p:nvPr/>
                </p:nvSpPr>
                <p:spPr bwMode="auto">
                  <a:xfrm>
                    <a:off x="3499" y="2503"/>
                    <a:ext cx="14" cy="1"/>
                  </a:xfrm>
                  <a:prstGeom prst="line">
                    <a:avLst/>
                  </a:prstGeom>
                  <a:noFill/>
                  <a:ln w="11113">
                    <a:solidFill>
                      <a:srgbClr val="000000"/>
                    </a:solidFill>
                    <a:round/>
                    <a:headEnd/>
                    <a:tailEnd/>
                  </a:ln>
                </p:spPr>
                <p:txBody>
                  <a:bodyPr/>
                  <a:lstStyle/>
                  <a:p>
                    <a:endParaRPr lang="fr-FR"/>
                  </a:p>
                </p:txBody>
              </p:sp>
              <p:sp>
                <p:nvSpPr>
                  <p:cNvPr id="325" name="Freeform 278"/>
                  <p:cNvSpPr>
                    <a:spLocks/>
                  </p:cNvSpPr>
                  <p:nvPr/>
                </p:nvSpPr>
                <p:spPr bwMode="auto">
                  <a:xfrm>
                    <a:off x="3411" y="2536"/>
                    <a:ext cx="7" cy="6"/>
                  </a:xfrm>
                  <a:custGeom>
                    <a:avLst/>
                    <a:gdLst/>
                    <a:ahLst/>
                    <a:cxnLst>
                      <a:cxn ang="0">
                        <a:pos x="3" y="0"/>
                      </a:cxn>
                      <a:cxn ang="0">
                        <a:pos x="7" y="0"/>
                      </a:cxn>
                      <a:cxn ang="0">
                        <a:pos x="7" y="3"/>
                      </a:cxn>
                      <a:cxn ang="0">
                        <a:pos x="7" y="6"/>
                      </a:cxn>
                      <a:cxn ang="0">
                        <a:pos x="3" y="6"/>
                      </a:cxn>
                      <a:cxn ang="0">
                        <a:pos x="0" y="6"/>
                      </a:cxn>
                      <a:cxn ang="0">
                        <a:pos x="0" y="3"/>
                      </a:cxn>
                      <a:cxn ang="0">
                        <a:pos x="0" y="0"/>
                      </a:cxn>
                      <a:cxn ang="0">
                        <a:pos x="3" y="0"/>
                      </a:cxn>
                    </a:cxnLst>
                    <a:rect l="0" t="0" r="r" b="b"/>
                    <a:pathLst>
                      <a:path w="7" h="6">
                        <a:moveTo>
                          <a:pt x="3" y="0"/>
                        </a:moveTo>
                        <a:lnTo>
                          <a:pt x="7" y="0"/>
                        </a:lnTo>
                        <a:lnTo>
                          <a:pt x="7" y="3"/>
                        </a:lnTo>
                        <a:lnTo>
                          <a:pt x="7" y="6"/>
                        </a:lnTo>
                        <a:lnTo>
                          <a:pt x="3" y="6"/>
                        </a:lnTo>
                        <a:lnTo>
                          <a:pt x="0" y="6"/>
                        </a:lnTo>
                        <a:lnTo>
                          <a:pt x="0" y="3"/>
                        </a:lnTo>
                        <a:lnTo>
                          <a:pt x="0" y="0"/>
                        </a:lnTo>
                        <a:lnTo>
                          <a:pt x="3" y="0"/>
                        </a:lnTo>
                        <a:close/>
                      </a:path>
                    </a:pathLst>
                  </a:custGeom>
                  <a:solidFill>
                    <a:srgbClr val="000000"/>
                  </a:solidFill>
                  <a:ln w="9525">
                    <a:noFill/>
                    <a:round/>
                    <a:headEnd/>
                    <a:tailEnd/>
                  </a:ln>
                </p:spPr>
                <p:txBody>
                  <a:bodyPr/>
                  <a:lstStyle/>
                  <a:p>
                    <a:endParaRPr lang="fr-FR"/>
                  </a:p>
                </p:txBody>
              </p:sp>
              <p:sp>
                <p:nvSpPr>
                  <p:cNvPr id="326" name="Freeform 279"/>
                  <p:cNvSpPr>
                    <a:spLocks/>
                  </p:cNvSpPr>
                  <p:nvPr/>
                </p:nvSpPr>
                <p:spPr bwMode="auto">
                  <a:xfrm>
                    <a:off x="3411" y="2536"/>
                    <a:ext cx="7" cy="6"/>
                  </a:xfrm>
                  <a:custGeom>
                    <a:avLst/>
                    <a:gdLst/>
                    <a:ahLst/>
                    <a:cxnLst>
                      <a:cxn ang="0">
                        <a:pos x="3" y="0"/>
                      </a:cxn>
                      <a:cxn ang="0">
                        <a:pos x="7" y="0"/>
                      </a:cxn>
                      <a:cxn ang="0">
                        <a:pos x="7" y="3"/>
                      </a:cxn>
                      <a:cxn ang="0">
                        <a:pos x="7" y="6"/>
                      </a:cxn>
                      <a:cxn ang="0">
                        <a:pos x="3" y="6"/>
                      </a:cxn>
                      <a:cxn ang="0">
                        <a:pos x="0" y="6"/>
                      </a:cxn>
                      <a:cxn ang="0">
                        <a:pos x="0" y="3"/>
                      </a:cxn>
                      <a:cxn ang="0">
                        <a:pos x="0" y="0"/>
                      </a:cxn>
                      <a:cxn ang="0">
                        <a:pos x="3" y="0"/>
                      </a:cxn>
                    </a:cxnLst>
                    <a:rect l="0" t="0" r="r" b="b"/>
                    <a:pathLst>
                      <a:path w="7" h="6">
                        <a:moveTo>
                          <a:pt x="3" y="0"/>
                        </a:moveTo>
                        <a:lnTo>
                          <a:pt x="7" y="0"/>
                        </a:lnTo>
                        <a:lnTo>
                          <a:pt x="7" y="3"/>
                        </a:lnTo>
                        <a:lnTo>
                          <a:pt x="7" y="6"/>
                        </a:lnTo>
                        <a:lnTo>
                          <a:pt x="3" y="6"/>
                        </a:lnTo>
                        <a:lnTo>
                          <a:pt x="0" y="6"/>
                        </a:lnTo>
                        <a:lnTo>
                          <a:pt x="0" y="3"/>
                        </a:lnTo>
                        <a:lnTo>
                          <a:pt x="0" y="0"/>
                        </a:lnTo>
                        <a:lnTo>
                          <a:pt x="3" y="0"/>
                        </a:lnTo>
                      </a:path>
                    </a:pathLst>
                  </a:custGeom>
                  <a:noFill/>
                  <a:ln w="4763">
                    <a:solidFill>
                      <a:srgbClr val="000000"/>
                    </a:solidFill>
                    <a:prstDash val="solid"/>
                    <a:round/>
                    <a:headEnd/>
                    <a:tailEnd/>
                  </a:ln>
                </p:spPr>
                <p:txBody>
                  <a:bodyPr/>
                  <a:lstStyle/>
                  <a:p>
                    <a:endParaRPr lang="fr-FR"/>
                  </a:p>
                </p:txBody>
              </p:sp>
              <p:sp>
                <p:nvSpPr>
                  <p:cNvPr id="327" name="Line 280"/>
                  <p:cNvSpPr>
                    <a:spLocks noChangeShapeType="1"/>
                  </p:cNvSpPr>
                  <p:nvPr/>
                </p:nvSpPr>
                <p:spPr bwMode="auto">
                  <a:xfrm flipV="1">
                    <a:off x="3401" y="2545"/>
                    <a:ext cx="10" cy="7"/>
                  </a:xfrm>
                  <a:prstGeom prst="line">
                    <a:avLst/>
                  </a:prstGeom>
                  <a:noFill/>
                  <a:ln w="11113">
                    <a:solidFill>
                      <a:srgbClr val="000000"/>
                    </a:solidFill>
                    <a:round/>
                    <a:headEnd/>
                    <a:tailEnd/>
                  </a:ln>
                </p:spPr>
                <p:txBody>
                  <a:bodyPr/>
                  <a:lstStyle/>
                  <a:p>
                    <a:endParaRPr lang="fr-FR"/>
                  </a:p>
                </p:txBody>
              </p:sp>
              <p:sp>
                <p:nvSpPr>
                  <p:cNvPr id="328" name="Line 281"/>
                  <p:cNvSpPr>
                    <a:spLocks noChangeShapeType="1"/>
                  </p:cNvSpPr>
                  <p:nvPr/>
                </p:nvSpPr>
                <p:spPr bwMode="auto">
                  <a:xfrm>
                    <a:off x="3388" y="2542"/>
                    <a:ext cx="13" cy="7"/>
                  </a:xfrm>
                  <a:prstGeom prst="line">
                    <a:avLst/>
                  </a:prstGeom>
                  <a:noFill/>
                  <a:ln w="11113">
                    <a:solidFill>
                      <a:srgbClr val="000000"/>
                    </a:solidFill>
                    <a:round/>
                    <a:headEnd/>
                    <a:tailEnd/>
                  </a:ln>
                </p:spPr>
                <p:txBody>
                  <a:bodyPr/>
                  <a:lstStyle/>
                  <a:p>
                    <a:endParaRPr lang="fr-FR"/>
                  </a:p>
                </p:txBody>
              </p:sp>
              <p:sp>
                <p:nvSpPr>
                  <p:cNvPr id="329" name="Line 282"/>
                  <p:cNvSpPr>
                    <a:spLocks noChangeShapeType="1"/>
                  </p:cNvSpPr>
                  <p:nvPr/>
                </p:nvSpPr>
                <p:spPr bwMode="auto">
                  <a:xfrm flipV="1">
                    <a:off x="3375" y="2542"/>
                    <a:ext cx="13" cy="7"/>
                  </a:xfrm>
                  <a:prstGeom prst="line">
                    <a:avLst/>
                  </a:prstGeom>
                  <a:noFill/>
                  <a:ln w="11113">
                    <a:solidFill>
                      <a:srgbClr val="000000"/>
                    </a:solidFill>
                    <a:round/>
                    <a:headEnd/>
                    <a:tailEnd/>
                  </a:ln>
                </p:spPr>
                <p:txBody>
                  <a:bodyPr/>
                  <a:lstStyle/>
                  <a:p>
                    <a:endParaRPr lang="fr-FR"/>
                  </a:p>
                </p:txBody>
              </p:sp>
              <p:sp>
                <p:nvSpPr>
                  <p:cNvPr id="330" name="Line 283"/>
                  <p:cNvSpPr>
                    <a:spLocks noChangeShapeType="1"/>
                  </p:cNvSpPr>
                  <p:nvPr/>
                </p:nvSpPr>
                <p:spPr bwMode="auto">
                  <a:xfrm>
                    <a:off x="3365" y="2542"/>
                    <a:ext cx="10" cy="7"/>
                  </a:xfrm>
                  <a:prstGeom prst="line">
                    <a:avLst/>
                  </a:prstGeom>
                  <a:noFill/>
                  <a:ln w="11113">
                    <a:solidFill>
                      <a:srgbClr val="000000"/>
                    </a:solidFill>
                    <a:round/>
                    <a:headEnd/>
                    <a:tailEnd/>
                  </a:ln>
                </p:spPr>
                <p:txBody>
                  <a:bodyPr/>
                  <a:lstStyle/>
                  <a:p>
                    <a:endParaRPr lang="fr-FR"/>
                  </a:p>
                </p:txBody>
              </p:sp>
              <p:sp>
                <p:nvSpPr>
                  <p:cNvPr id="331" name="Line 284"/>
                  <p:cNvSpPr>
                    <a:spLocks noChangeShapeType="1"/>
                  </p:cNvSpPr>
                  <p:nvPr/>
                </p:nvSpPr>
                <p:spPr bwMode="auto">
                  <a:xfrm flipV="1">
                    <a:off x="3352" y="2542"/>
                    <a:ext cx="10" cy="7"/>
                  </a:xfrm>
                  <a:prstGeom prst="line">
                    <a:avLst/>
                  </a:prstGeom>
                  <a:noFill/>
                  <a:ln w="11113">
                    <a:solidFill>
                      <a:srgbClr val="000000"/>
                    </a:solidFill>
                    <a:round/>
                    <a:headEnd/>
                    <a:tailEnd/>
                  </a:ln>
                </p:spPr>
                <p:txBody>
                  <a:bodyPr/>
                  <a:lstStyle/>
                  <a:p>
                    <a:endParaRPr lang="fr-FR"/>
                  </a:p>
                </p:txBody>
              </p:sp>
              <p:sp>
                <p:nvSpPr>
                  <p:cNvPr id="332" name="Line 285"/>
                  <p:cNvSpPr>
                    <a:spLocks noChangeShapeType="1"/>
                  </p:cNvSpPr>
                  <p:nvPr/>
                </p:nvSpPr>
                <p:spPr bwMode="auto">
                  <a:xfrm>
                    <a:off x="3339" y="2542"/>
                    <a:ext cx="13" cy="7"/>
                  </a:xfrm>
                  <a:prstGeom prst="line">
                    <a:avLst/>
                  </a:prstGeom>
                  <a:noFill/>
                  <a:ln w="11113">
                    <a:solidFill>
                      <a:srgbClr val="000000"/>
                    </a:solidFill>
                    <a:round/>
                    <a:headEnd/>
                    <a:tailEnd/>
                  </a:ln>
                </p:spPr>
                <p:txBody>
                  <a:bodyPr/>
                  <a:lstStyle/>
                  <a:p>
                    <a:endParaRPr lang="fr-FR"/>
                  </a:p>
                </p:txBody>
              </p:sp>
              <p:sp>
                <p:nvSpPr>
                  <p:cNvPr id="333" name="Oval 286"/>
                  <p:cNvSpPr>
                    <a:spLocks noChangeArrowheads="1"/>
                  </p:cNvSpPr>
                  <p:nvPr/>
                </p:nvSpPr>
                <p:spPr bwMode="auto">
                  <a:xfrm>
                    <a:off x="3427" y="2522"/>
                    <a:ext cx="10" cy="10"/>
                  </a:xfrm>
                  <a:prstGeom prst="ellipse">
                    <a:avLst/>
                  </a:prstGeom>
                  <a:solidFill>
                    <a:srgbClr val="000000"/>
                  </a:solidFill>
                  <a:ln w="9525">
                    <a:noFill/>
                    <a:round/>
                    <a:headEnd/>
                    <a:tailEnd/>
                  </a:ln>
                </p:spPr>
                <p:txBody>
                  <a:bodyPr/>
                  <a:lstStyle/>
                  <a:p>
                    <a:endParaRPr lang="fr-FR"/>
                  </a:p>
                </p:txBody>
              </p:sp>
              <p:sp>
                <p:nvSpPr>
                  <p:cNvPr id="334" name="Oval 287"/>
                  <p:cNvSpPr>
                    <a:spLocks noChangeArrowheads="1"/>
                  </p:cNvSpPr>
                  <p:nvPr/>
                </p:nvSpPr>
                <p:spPr bwMode="auto">
                  <a:xfrm>
                    <a:off x="3427" y="2522"/>
                    <a:ext cx="10" cy="10"/>
                  </a:xfrm>
                  <a:prstGeom prst="ellipse">
                    <a:avLst/>
                  </a:prstGeom>
                  <a:noFill/>
                  <a:ln w="4763">
                    <a:solidFill>
                      <a:srgbClr val="000000"/>
                    </a:solidFill>
                    <a:round/>
                    <a:headEnd/>
                    <a:tailEnd/>
                  </a:ln>
                </p:spPr>
                <p:txBody>
                  <a:bodyPr/>
                  <a:lstStyle/>
                  <a:p>
                    <a:endParaRPr lang="fr-FR"/>
                  </a:p>
                </p:txBody>
              </p:sp>
              <p:sp>
                <p:nvSpPr>
                  <p:cNvPr id="335" name="Line 288"/>
                  <p:cNvSpPr>
                    <a:spLocks noChangeShapeType="1"/>
                  </p:cNvSpPr>
                  <p:nvPr/>
                </p:nvSpPr>
                <p:spPr bwMode="auto">
                  <a:xfrm>
                    <a:off x="3427" y="2513"/>
                    <a:ext cx="4" cy="13"/>
                  </a:xfrm>
                  <a:prstGeom prst="line">
                    <a:avLst/>
                  </a:prstGeom>
                  <a:noFill/>
                  <a:ln w="11113">
                    <a:solidFill>
                      <a:srgbClr val="000000"/>
                    </a:solidFill>
                    <a:round/>
                    <a:headEnd/>
                    <a:tailEnd/>
                  </a:ln>
                </p:spPr>
                <p:txBody>
                  <a:bodyPr/>
                  <a:lstStyle/>
                  <a:p>
                    <a:endParaRPr lang="fr-FR"/>
                  </a:p>
                </p:txBody>
              </p:sp>
              <p:sp>
                <p:nvSpPr>
                  <p:cNvPr id="336" name="Line 289"/>
                  <p:cNvSpPr>
                    <a:spLocks noChangeShapeType="1"/>
                  </p:cNvSpPr>
                  <p:nvPr/>
                </p:nvSpPr>
                <p:spPr bwMode="auto">
                  <a:xfrm flipV="1">
                    <a:off x="3427" y="2503"/>
                    <a:ext cx="7" cy="10"/>
                  </a:xfrm>
                  <a:prstGeom prst="line">
                    <a:avLst/>
                  </a:prstGeom>
                  <a:noFill/>
                  <a:ln w="11113">
                    <a:solidFill>
                      <a:srgbClr val="000000"/>
                    </a:solidFill>
                    <a:round/>
                    <a:headEnd/>
                    <a:tailEnd/>
                  </a:ln>
                </p:spPr>
                <p:txBody>
                  <a:bodyPr/>
                  <a:lstStyle/>
                  <a:p>
                    <a:endParaRPr lang="fr-FR"/>
                  </a:p>
                </p:txBody>
              </p:sp>
              <p:sp>
                <p:nvSpPr>
                  <p:cNvPr id="337" name="Line 290"/>
                  <p:cNvSpPr>
                    <a:spLocks noChangeShapeType="1"/>
                  </p:cNvSpPr>
                  <p:nvPr/>
                </p:nvSpPr>
                <p:spPr bwMode="auto">
                  <a:xfrm>
                    <a:off x="3427" y="2489"/>
                    <a:ext cx="7" cy="10"/>
                  </a:xfrm>
                  <a:prstGeom prst="line">
                    <a:avLst/>
                  </a:prstGeom>
                  <a:noFill/>
                  <a:ln w="11113">
                    <a:solidFill>
                      <a:srgbClr val="000000"/>
                    </a:solidFill>
                    <a:round/>
                    <a:headEnd/>
                    <a:tailEnd/>
                  </a:ln>
                </p:spPr>
                <p:txBody>
                  <a:bodyPr/>
                  <a:lstStyle/>
                  <a:p>
                    <a:endParaRPr lang="fr-FR"/>
                  </a:p>
                </p:txBody>
              </p:sp>
              <p:sp>
                <p:nvSpPr>
                  <p:cNvPr id="338" name="Line 291"/>
                  <p:cNvSpPr>
                    <a:spLocks noChangeShapeType="1"/>
                  </p:cNvSpPr>
                  <p:nvPr/>
                </p:nvSpPr>
                <p:spPr bwMode="auto">
                  <a:xfrm flipV="1">
                    <a:off x="3427" y="2476"/>
                    <a:ext cx="7" cy="13"/>
                  </a:xfrm>
                  <a:prstGeom prst="line">
                    <a:avLst/>
                  </a:prstGeom>
                  <a:noFill/>
                  <a:ln w="11113">
                    <a:solidFill>
                      <a:srgbClr val="000000"/>
                    </a:solidFill>
                    <a:round/>
                    <a:headEnd/>
                    <a:tailEnd/>
                  </a:ln>
                </p:spPr>
                <p:txBody>
                  <a:bodyPr/>
                  <a:lstStyle/>
                  <a:p>
                    <a:endParaRPr lang="fr-FR"/>
                  </a:p>
                </p:txBody>
              </p:sp>
              <p:sp>
                <p:nvSpPr>
                  <p:cNvPr id="339" name="Line 292"/>
                  <p:cNvSpPr>
                    <a:spLocks noChangeShapeType="1"/>
                  </p:cNvSpPr>
                  <p:nvPr/>
                </p:nvSpPr>
                <p:spPr bwMode="auto">
                  <a:xfrm>
                    <a:off x="3431" y="2463"/>
                    <a:ext cx="3" cy="10"/>
                  </a:xfrm>
                  <a:prstGeom prst="line">
                    <a:avLst/>
                  </a:prstGeom>
                  <a:noFill/>
                  <a:ln w="11113">
                    <a:solidFill>
                      <a:srgbClr val="000000"/>
                    </a:solidFill>
                    <a:round/>
                    <a:headEnd/>
                    <a:tailEnd/>
                  </a:ln>
                </p:spPr>
                <p:txBody>
                  <a:bodyPr/>
                  <a:lstStyle/>
                  <a:p>
                    <a:endParaRPr lang="fr-FR"/>
                  </a:p>
                </p:txBody>
              </p:sp>
              <p:sp>
                <p:nvSpPr>
                  <p:cNvPr id="340" name="Line 293"/>
                  <p:cNvSpPr>
                    <a:spLocks noChangeShapeType="1"/>
                  </p:cNvSpPr>
                  <p:nvPr/>
                </p:nvSpPr>
                <p:spPr bwMode="auto">
                  <a:xfrm flipV="1">
                    <a:off x="3431" y="2453"/>
                    <a:ext cx="6" cy="10"/>
                  </a:xfrm>
                  <a:prstGeom prst="line">
                    <a:avLst/>
                  </a:prstGeom>
                  <a:noFill/>
                  <a:ln w="11113">
                    <a:solidFill>
                      <a:srgbClr val="000000"/>
                    </a:solidFill>
                    <a:round/>
                    <a:headEnd/>
                    <a:tailEnd/>
                  </a:ln>
                </p:spPr>
                <p:txBody>
                  <a:bodyPr/>
                  <a:lstStyle/>
                  <a:p>
                    <a:endParaRPr lang="fr-FR"/>
                  </a:p>
                </p:txBody>
              </p:sp>
              <p:sp>
                <p:nvSpPr>
                  <p:cNvPr id="341" name="Freeform 294"/>
                  <p:cNvSpPr>
                    <a:spLocks/>
                  </p:cNvSpPr>
                  <p:nvPr/>
                </p:nvSpPr>
                <p:spPr bwMode="auto">
                  <a:xfrm>
                    <a:off x="3434" y="2552"/>
                    <a:ext cx="7" cy="7"/>
                  </a:xfrm>
                  <a:custGeom>
                    <a:avLst/>
                    <a:gdLst/>
                    <a:ahLst/>
                    <a:cxnLst>
                      <a:cxn ang="0">
                        <a:pos x="0" y="3"/>
                      </a:cxn>
                      <a:cxn ang="0">
                        <a:pos x="0" y="0"/>
                      </a:cxn>
                      <a:cxn ang="0">
                        <a:pos x="3" y="0"/>
                      </a:cxn>
                      <a:cxn ang="0">
                        <a:pos x="7" y="0"/>
                      </a:cxn>
                      <a:cxn ang="0">
                        <a:pos x="7" y="3"/>
                      </a:cxn>
                      <a:cxn ang="0">
                        <a:pos x="3" y="3"/>
                      </a:cxn>
                      <a:cxn ang="0">
                        <a:pos x="3" y="7"/>
                      </a:cxn>
                      <a:cxn ang="0">
                        <a:pos x="0" y="7"/>
                      </a:cxn>
                      <a:cxn ang="0">
                        <a:pos x="0" y="3"/>
                      </a:cxn>
                    </a:cxnLst>
                    <a:rect l="0" t="0" r="r" b="b"/>
                    <a:pathLst>
                      <a:path w="7" h="7">
                        <a:moveTo>
                          <a:pt x="0" y="3"/>
                        </a:moveTo>
                        <a:lnTo>
                          <a:pt x="0" y="0"/>
                        </a:lnTo>
                        <a:lnTo>
                          <a:pt x="3" y="0"/>
                        </a:lnTo>
                        <a:lnTo>
                          <a:pt x="7" y="0"/>
                        </a:lnTo>
                        <a:lnTo>
                          <a:pt x="7" y="3"/>
                        </a:lnTo>
                        <a:lnTo>
                          <a:pt x="3" y="3"/>
                        </a:lnTo>
                        <a:lnTo>
                          <a:pt x="3" y="7"/>
                        </a:lnTo>
                        <a:lnTo>
                          <a:pt x="0" y="7"/>
                        </a:lnTo>
                        <a:lnTo>
                          <a:pt x="0" y="3"/>
                        </a:lnTo>
                        <a:close/>
                      </a:path>
                    </a:pathLst>
                  </a:custGeom>
                  <a:solidFill>
                    <a:srgbClr val="000000"/>
                  </a:solidFill>
                  <a:ln w="9525">
                    <a:noFill/>
                    <a:round/>
                    <a:headEnd/>
                    <a:tailEnd/>
                  </a:ln>
                </p:spPr>
                <p:txBody>
                  <a:bodyPr/>
                  <a:lstStyle/>
                  <a:p>
                    <a:endParaRPr lang="fr-FR"/>
                  </a:p>
                </p:txBody>
              </p:sp>
              <p:sp>
                <p:nvSpPr>
                  <p:cNvPr id="342" name="Freeform 295"/>
                  <p:cNvSpPr>
                    <a:spLocks/>
                  </p:cNvSpPr>
                  <p:nvPr/>
                </p:nvSpPr>
                <p:spPr bwMode="auto">
                  <a:xfrm>
                    <a:off x="3434" y="2552"/>
                    <a:ext cx="7" cy="7"/>
                  </a:xfrm>
                  <a:custGeom>
                    <a:avLst/>
                    <a:gdLst/>
                    <a:ahLst/>
                    <a:cxnLst>
                      <a:cxn ang="0">
                        <a:pos x="0" y="3"/>
                      </a:cxn>
                      <a:cxn ang="0">
                        <a:pos x="0" y="0"/>
                      </a:cxn>
                      <a:cxn ang="0">
                        <a:pos x="3" y="0"/>
                      </a:cxn>
                      <a:cxn ang="0">
                        <a:pos x="7" y="0"/>
                      </a:cxn>
                      <a:cxn ang="0">
                        <a:pos x="7" y="3"/>
                      </a:cxn>
                      <a:cxn ang="0">
                        <a:pos x="3" y="3"/>
                      </a:cxn>
                      <a:cxn ang="0">
                        <a:pos x="3" y="7"/>
                      </a:cxn>
                      <a:cxn ang="0">
                        <a:pos x="0" y="7"/>
                      </a:cxn>
                      <a:cxn ang="0">
                        <a:pos x="0" y="3"/>
                      </a:cxn>
                    </a:cxnLst>
                    <a:rect l="0" t="0" r="r" b="b"/>
                    <a:pathLst>
                      <a:path w="7" h="7">
                        <a:moveTo>
                          <a:pt x="0" y="3"/>
                        </a:moveTo>
                        <a:lnTo>
                          <a:pt x="0" y="0"/>
                        </a:lnTo>
                        <a:lnTo>
                          <a:pt x="3" y="0"/>
                        </a:lnTo>
                        <a:lnTo>
                          <a:pt x="7" y="0"/>
                        </a:lnTo>
                        <a:lnTo>
                          <a:pt x="7" y="3"/>
                        </a:lnTo>
                        <a:lnTo>
                          <a:pt x="3" y="3"/>
                        </a:lnTo>
                        <a:lnTo>
                          <a:pt x="3" y="7"/>
                        </a:lnTo>
                        <a:lnTo>
                          <a:pt x="0" y="7"/>
                        </a:lnTo>
                        <a:lnTo>
                          <a:pt x="0" y="3"/>
                        </a:lnTo>
                      </a:path>
                    </a:pathLst>
                  </a:custGeom>
                  <a:noFill/>
                  <a:ln w="4763">
                    <a:solidFill>
                      <a:srgbClr val="000000"/>
                    </a:solidFill>
                    <a:prstDash val="solid"/>
                    <a:round/>
                    <a:headEnd/>
                    <a:tailEnd/>
                  </a:ln>
                </p:spPr>
                <p:txBody>
                  <a:bodyPr/>
                  <a:lstStyle/>
                  <a:p>
                    <a:endParaRPr lang="fr-FR"/>
                  </a:p>
                </p:txBody>
              </p:sp>
              <p:sp>
                <p:nvSpPr>
                  <p:cNvPr id="343" name="Line 296"/>
                  <p:cNvSpPr>
                    <a:spLocks noChangeShapeType="1"/>
                  </p:cNvSpPr>
                  <p:nvPr/>
                </p:nvSpPr>
                <p:spPr bwMode="auto">
                  <a:xfrm>
                    <a:off x="3444" y="2562"/>
                    <a:ext cx="10" cy="7"/>
                  </a:xfrm>
                  <a:prstGeom prst="line">
                    <a:avLst/>
                  </a:prstGeom>
                  <a:noFill/>
                  <a:ln w="11113">
                    <a:solidFill>
                      <a:srgbClr val="000000"/>
                    </a:solidFill>
                    <a:round/>
                    <a:headEnd/>
                    <a:tailEnd/>
                  </a:ln>
                </p:spPr>
                <p:txBody>
                  <a:bodyPr/>
                  <a:lstStyle/>
                  <a:p>
                    <a:endParaRPr lang="fr-FR"/>
                  </a:p>
                </p:txBody>
              </p:sp>
              <p:sp>
                <p:nvSpPr>
                  <p:cNvPr id="344" name="Line 297"/>
                  <p:cNvSpPr>
                    <a:spLocks noChangeShapeType="1"/>
                  </p:cNvSpPr>
                  <p:nvPr/>
                </p:nvSpPr>
                <p:spPr bwMode="auto">
                  <a:xfrm flipV="1">
                    <a:off x="3454" y="2569"/>
                    <a:ext cx="1" cy="13"/>
                  </a:xfrm>
                  <a:prstGeom prst="line">
                    <a:avLst/>
                  </a:prstGeom>
                  <a:noFill/>
                  <a:ln w="11113">
                    <a:solidFill>
                      <a:srgbClr val="000000"/>
                    </a:solidFill>
                    <a:round/>
                    <a:headEnd/>
                    <a:tailEnd/>
                  </a:ln>
                </p:spPr>
                <p:txBody>
                  <a:bodyPr/>
                  <a:lstStyle/>
                  <a:p>
                    <a:endParaRPr lang="fr-FR"/>
                  </a:p>
                </p:txBody>
              </p:sp>
              <p:sp>
                <p:nvSpPr>
                  <p:cNvPr id="345" name="Line 298"/>
                  <p:cNvSpPr>
                    <a:spLocks noChangeShapeType="1"/>
                  </p:cNvSpPr>
                  <p:nvPr/>
                </p:nvSpPr>
                <p:spPr bwMode="auto">
                  <a:xfrm>
                    <a:off x="3454" y="2585"/>
                    <a:ext cx="13" cy="3"/>
                  </a:xfrm>
                  <a:prstGeom prst="line">
                    <a:avLst/>
                  </a:prstGeom>
                  <a:noFill/>
                  <a:ln w="11113">
                    <a:solidFill>
                      <a:srgbClr val="000000"/>
                    </a:solidFill>
                    <a:round/>
                    <a:headEnd/>
                    <a:tailEnd/>
                  </a:ln>
                </p:spPr>
                <p:txBody>
                  <a:bodyPr/>
                  <a:lstStyle/>
                  <a:p>
                    <a:endParaRPr lang="fr-FR"/>
                  </a:p>
                </p:txBody>
              </p:sp>
              <p:sp>
                <p:nvSpPr>
                  <p:cNvPr id="346" name="Line 299"/>
                  <p:cNvSpPr>
                    <a:spLocks noChangeShapeType="1"/>
                  </p:cNvSpPr>
                  <p:nvPr/>
                </p:nvSpPr>
                <p:spPr bwMode="auto">
                  <a:xfrm flipV="1">
                    <a:off x="3463" y="2592"/>
                    <a:ext cx="1" cy="13"/>
                  </a:xfrm>
                  <a:prstGeom prst="line">
                    <a:avLst/>
                  </a:prstGeom>
                  <a:noFill/>
                  <a:ln w="11113">
                    <a:solidFill>
                      <a:srgbClr val="000000"/>
                    </a:solidFill>
                    <a:round/>
                    <a:headEnd/>
                    <a:tailEnd/>
                  </a:ln>
                </p:spPr>
                <p:txBody>
                  <a:bodyPr/>
                  <a:lstStyle/>
                  <a:p>
                    <a:endParaRPr lang="fr-FR"/>
                  </a:p>
                </p:txBody>
              </p:sp>
              <p:sp>
                <p:nvSpPr>
                  <p:cNvPr id="347" name="Line 300"/>
                  <p:cNvSpPr>
                    <a:spLocks noChangeShapeType="1"/>
                  </p:cNvSpPr>
                  <p:nvPr/>
                </p:nvSpPr>
                <p:spPr bwMode="auto">
                  <a:xfrm>
                    <a:off x="3467" y="2608"/>
                    <a:ext cx="10" cy="3"/>
                  </a:xfrm>
                  <a:prstGeom prst="line">
                    <a:avLst/>
                  </a:prstGeom>
                  <a:noFill/>
                  <a:ln w="11113">
                    <a:solidFill>
                      <a:srgbClr val="000000"/>
                    </a:solidFill>
                    <a:round/>
                    <a:headEnd/>
                    <a:tailEnd/>
                  </a:ln>
                </p:spPr>
                <p:txBody>
                  <a:bodyPr/>
                  <a:lstStyle/>
                  <a:p>
                    <a:endParaRPr lang="fr-FR"/>
                  </a:p>
                </p:txBody>
              </p:sp>
              <p:sp>
                <p:nvSpPr>
                  <p:cNvPr id="348" name="Line 301"/>
                  <p:cNvSpPr>
                    <a:spLocks noChangeShapeType="1"/>
                  </p:cNvSpPr>
                  <p:nvPr/>
                </p:nvSpPr>
                <p:spPr bwMode="auto">
                  <a:xfrm flipV="1">
                    <a:off x="3477" y="2611"/>
                    <a:ext cx="1" cy="14"/>
                  </a:xfrm>
                  <a:prstGeom prst="line">
                    <a:avLst/>
                  </a:prstGeom>
                  <a:noFill/>
                  <a:ln w="11113">
                    <a:solidFill>
                      <a:srgbClr val="000000"/>
                    </a:solidFill>
                    <a:round/>
                    <a:headEnd/>
                    <a:tailEnd/>
                  </a:ln>
                </p:spPr>
                <p:txBody>
                  <a:bodyPr/>
                  <a:lstStyle/>
                  <a:p>
                    <a:endParaRPr lang="fr-FR"/>
                  </a:p>
                </p:txBody>
              </p:sp>
              <p:sp>
                <p:nvSpPr>
                  <p:cNvPr id="349" name="Freeform 302"/>
                  <p:cNvSpPr>
                    <a:spLocks/>
                  </p:cNvSpPr>
                  <p:nvPr/>
                </p:nvSpPr>
                <p:spPr bwMode="auto">
                  <a:xfrm>
                    <a:off x="3434" y="2526"/>
                    <a:ext cx="7" cy="6"/>
                  </a:xfrm>
                  <a:custGeom>
                    <a:avLst/>
                    <a:gdLst/>
                    <a:ahLst/>
                    <a:cxnLst>
                      <a:cxn ang="0">
                        <a:pos x="7" y="6"/>
                      </a:cxn>
                      <a:cxn ang="0">
                        <a:pos x="3" y="6"/>
                      </a:cxn>
                      <a:cxn ang="0">
                        <a:pos x="0" y="6"/>
                      </a:cxn>
                      <a:cxn ang="0">
                        <a:pos x="0" y="3"/>
                      </a:cxn>
                      <a:cxn ang="0">
                        <a:pos x="0" y="0"/>
                      </a:cxn>
                      <a:cxn ang="0">
                        <a:pos x="3" y="0"/>
                      </a:cxn>
                      <a:cxn ang="0">
                        <a:pos x="7" y="0"/>
                      </a:cxn>
                      <a:cxn ang="0">
                        <a:pos x="7" y="3"/>
                      </a:cxn>
                      <a:cxn ang="0">
                        <a:pos x="7" y="6"/>
                      </a:cxn>
                    </a:cxnLst>
                    <a:rect l="0" t="0" r="r" b="b"/>
                    <a:pathLst>
                      <a:path w="7" h="6">
                        <a:moveTo>
                          <a:pt x="7" y="6"/>
                        </a:moveTo>
                        <a:lnTo>
                          <a:pt x="3" y="6"/>
                        </a:lnTo>
                        <a:lnTo>
                          <a:pt x="0" y="6"/>
                        </a:lnTo>
                        <a:lnTo>
                          <a:pt x="0" y="3"/>
                        </a:lnTo>
                        <a:lnTo>
                          <a:pt x="0" y="0"/>
                        </a:lnTo>
                        <a:lnTo>
                          <a:pt x="3" y="0"/>
                        </a:lnTo>
                        <a:lnTo>
                          <a:pt x="7" y="0"/>
                        </a:lnTo>
                        <a:lnTo>
                          <a:pt x="7" y="3"/>
                        </a:lnTo>
                        <a:lnTo>
                          <a:pt x="7" y="6"/>
                        </a:lnTo>
                        <a:close/>
                      </a:path>
                    </a:pathLst>
                  </a:custGeom>
                  <a:solidFill>
                    <a:srgbClr val="000000"/>
                  </a:solidFill>
                  <a:ln w="9525">
                    <a:noFill/>
                    <a:round/>
                    <a:headEnd/>
                    <a:tailEnd/>
                  </a:ln>
                </p:spPr>
                <p:txBody>
                  <a:bodyPr/>
                  <a:lstStyle/>
                  <a:p>
                    <a:endParaRPr lang="fr-FR"/>
                  </a:p>
                </p:txBody>
              </p:sp>
              <p:sp>
                <p:nvSpPr>
                  <p:cNvPr id="350" name="Freeform 303"/>
                  <p:cNvSpPr>
                    <a:spLocks/>
                  </p:cNvSpPr>
                  <p:nvPr/>
                </p:nvSpPr>
                <p:spPr bwMode="auto">
                  <a:xfrm>
                    <a:off x="3434" y="2526"/>
                    <a:ext cx="7" cy="6"/>
                  </a:xfrm>
                  <a:custGeom>
                    <a:avLst/>
                    <a:gdLst/>
                    <a:ahLst/>
                    <a:cxnLst>
                      <a:cxn ang="0">
                        <a:pos x="7" y="6"/>
                      </a:cxn>
                      <a:cxn ang="0">
                        <a:pos x="3" y="6"/>
                      </a:cxn>
                      <a:cxn ang="0">
                        <a:pos x="0" y="6"/>
                      </a:cxn>
                      <a:cxn ang="0">
                        <a:pos x="0" y="3"/>
                      </a:cxn>
                      <a:cxn ang="0">
                        <a:pos x="0" y="0"/>
                      </a:cxn>
                      <a:cxn ang="0">
                        <a:pos x="3" y="0"/>
                      </a:cxn>
                      <a:cxn ang="0">
                        <a:pos x="7" y="0"/>
                      </a:cxn>
                      <a:cxn ang="0">
                        <a:pos x="7" y="3"/>
                      </a:cxn>
                      <a:cxn ang="0">
                        <a:pos x="7" y="6"/>
                      </a:cxn>
                    </a:cxnLst>
                    <a:rect l="0" t="0" r="r" b="b"/>
                    <a:pathLst>
                      <a:path w="7" h="6">
                        <a:moveTo>
                          <a:pt x="7" y="6"/>
                        </a:moveTo>
                        <a:lnTo>
                          <a:pt x="3" y="6"/>
                        </a:lnTo>
                        <a:lnTo>
                          <a:pt x="0" y="6"/>
                        </a:lnTo>
                        <a:lnTo>
                          <a:pt x="0" y="3"/>
                        </a:lnTo>
                        <a:lnTo>
                          <a:pt x="0" y="0"/>
                        </a:lnTo>
                        <a:lnTo>
                          <a:pt x="3" y="0"/>
                        </a:lnTo>
                        <a:lnTo>
                          <a:pt x="7" y="0"/>
                        </a:lnTo>
                        <a:lnTo>
                          <a:pt x="7" y="3"/>
                        </a:lnTo>
                        <a:lnTo>
                          <a:pt x="7" y="6"/>
                        </a:lnTo>
                      </a:path>
                    </a:pathLst>
                  </a:custGeom>
                  <a:noFill/>
                  <a:ln w="4763">
                    <a:solidFill>
                      <a:srgbClr val="000000"/>
                    </a:solidFill>
                    <a:prstDash val="solid"/>
                    <a:round/>
                    <a:headEnd/>
                    <a:tailEnd/>
                  </a:ln>
                </p:spPr>
                <p:txBody>
                  <a:bodyPr/>
                  <a:lstStyle/>
                  <a:p>
                    <a:endParaRPr lang="fr-FR"/>
                  </a:p>
                </p:txBody>
              </p:sp>
              <p:sp>
                <p:nvSpPr>
                  <p:cNvPr id="351" name="Line 304"/>
                  <p:cNvSpPr>
                    <a:spLocks noChangeShapeType="1"/>
                  </p:cNvSpPr>
                  <p:nvPr/>
                </p:nvSpPr>
                <p:spPr bwMode="auto">
                  <a:xfrm flipV="1">
                    <a:off x="3444" y="2516"/>
                    <a:ext cx="1" cy="10"/>
                  </a:xfrm>
                  <a:prstGeom prst="line">
                    <a:avLst/>
                  </a:prstGeom>
                  <a:noFill/>
                  <a:ln w="11113">
                    <a:solidFill>
                      <a:srgbClr val="000000"/>
                    </a:solidFill>
                    <a:round/>
                    <a:headEnd/>
                    <a:tailEnd/>
                  </a:ln>
                </p:spPr>
                <p:txBody>
                  <a:bodyPr/>
                  <a:lstStyle/>
                  <a:p>
                    <a:endParaRPr lang="fr-FR"/>
                  </a:p>
                </p:txBody>
              </p:sp>
              <p:sp>
                <p:nvSpPr>
                  <p:cNvPr id="352" name="Line 305"/>
                  <p:cNvSpPr>
                    <a:spLocks noChangeShapeType="1"/>
                  </p:cNvSpPr>
                  <p:nvPr/>
                </p:nvSpPr>
                <p:spPr bwMode="auto">
                  <a:xfrm flipV="1">
                    <a:off x="3447" y="2509"/>
                    <a:ext cx="10" cy="7"/>
                  </a:xfrm>
                  <a:prstGeom prst="line">
                    <a:avLst/>
                  </a:prstGeom>
                  <a:noFill/>
                  <a:ln w="11113">
                    <a:solidFill>
                      <a:srgbClr val="000000"/>
                    </a:solidFill>
                    <a:round/>
                    <a:headEnd/>
                    <a:tailEnd/>
                  </a:ln>
                </p:spPr>
                <p:txBody>
                  <a:bodyPr/>
                  <a:lstStyle/>
                  <a:p>
                    <a:endParaRPr lang="fr-FR"/>
                  </a:p>
                </p:txBody>
              </p:sp>
              <p:sp>
                <p:nvSpPr>
                  <p:cNvPr id="353" name="Line 306"/>
                  <p:cNvSpPr>
                    <a:spLocks noChangeShapeType="1"/>
                  </p:cNvSpPr>
                  <p:nvPr/>
                </p:nvSpPr>
                <p:spPr bwMode="auto">
                  <a:xfrm flipV="1">
                    <a:off x="3460" y="2496"/>
                    <a:ext cx="1" cy="13"/>
                  </a:xfrm>
                  <a:prstGeom prst="line">
                    <a:avLst/>
                  </a:prstGeom>
                  <a:noFill/>
                  <a:ln w="11113">
                    <a:solidFill>
                      <a:srgbClr val="000000"/>
                    </a:solidFill>
                    <a:round/>
                    <a:headEnd/>
                    <a:tailEnd/>
                  </a:ln>
                </p:spPr>
                <p:txBody>
                  <a:bodyPr/>
                  <a:lstStyle/>
                  <a:p>
                    <a:endParaRPr lang="fr-FR"/>
                  </a:p>
                </p:txBody>
              </p:sp>
              <p:sp>
                <p:nvSpPr>
                  <p:cNvPr id="354" name="Line 307"/>
                  <p:cNvSpPr>
                    <a:spLocks noChangeShapeType="1"/>
                  </p:cNvSpPr>
                  <p:nvPr/>
                </p:nvSpPr>
                <p:spPr bwMode="auto">
                  <a:xfrm flipV="1">
                    <a:off x="3460" y="2493"/>
                    <a:ext cx="13" cy="3"/>
                  </a:xfrm>
                  <a:prstGeom prst="line">
                    <a:avLst/>
                  </a:prstGeom>
                  <a:noFill/>
                  <a:ln w="11113">
                    <a:solidFill>
                      <a:srgbClr val="000000"/>
                    </a:solidFill>
                    <a:round/>
                    <a:headEnd/>
                    <a:tailEnd/>
                  </a:ln>
                </p:spPr>
                <p:txBody>
                  <a:bodyPr/>
                  <a:lstStyle/>
                  <a:p>
                    <a:endParaRPr lang="fr-FR"/>
                  </a:p>
                </p:txBody>
              </p:sp>
              <p:sp>
                <p:nvSpPr>
                  <p:cNvPr id="355" name="Line 308"/>
                  <p:cNvSpPr>
                    <a:spLocks noChangeShapeType="1"/>
                  </p:cNvSpPr>
                  <p:nvPr/>
                </p:nvSpPr>
                <p:spPr bwMode="auto">
                  <a:xfrm flipV="1">
                    <a:off x="3477" y="2476"/>
                    <a:ext cx="1" cy="13"/>
                  </a:xfrm>
                  <a:prstGeom prst="line">
                    <a:avLst/>
                  </a:prstGeom>
                  <a:noFill/>
                  <a:ln w="11113">
                    <a:solidFill>
                      <a:srgbClr val="000000"/>
                    </a:solidFill>
                    <a:round/>
                    <a:headEnd/>
                    <a:tailEnd/>
                  </a:ln>
                </p:spPr>
                <p:txBody>
                  <a:bodyPr/>
                  <a:lstStyle/>
                  <a:p>
                    <a:endParaRPr lang="fr-FR"/>
                  </a:p>
                </p:txBody>
              </p:sp>
              <p:sp>
                <p:nvSpPr>
                  <p:cNvPr id="356" name="Line 309"/>
                  <p:cNvSpPr>
                    <a:spLocks noChangeShapeType="1"/>
                  </p:cNvSpPr>
                  <p:nvPr/>
                </p:nvSpPr>
                <p:spPr bwMode="auto">
                  <a:xfrm flipV="1">
                    <a:off x="3477" y="2473"/>
                    <a:ext cx="13" cy="3"/>
                  </a:xfrm>
                  <a:prstGeom prst="line">
                    <a:avLst/>
                  </a:prstGeom>
                  <a:noFill/>
                  <a:ln w="11113">
                    <a:solidFill>
                      <a:srgbClr val="000000"/>
                    </a:solidFill>
                    <a:round/>
                    <a:headEnd/>
                    <a:tailEnd/>
                  </a:ln>
                </p:spPr>
                <p:txBody>
                  <a:bodyPr/>
                  <a:lstStyle/>
                  <a:p>
                    <a:endParaRPr lang="fr-FR"/>
                  </a:p>
                </p:txBody>
              </p:sp>
              <p:sp>
                <p:nvSpPr>
                  <p:cNvPr id="357" name="Freeform 310"/>
                  <p:cNvSpPr>
                    <a:spLocks/>
                  </p:cNvSpPr>
                  <p:nvPr/>
                </p:nvSpPr>
                <p:spPr bwMode="auto">
                  <a:xfrm>
                    <a:off x="3418" y="2552"/>
                    <a:ext cx="6" cy="7"/>
                  </a:xfrm>
                  <a:custGeom>
                    <a:avLst/>
                    <a:gdLst/>
                    <a:ahLst/>
                    <a:cxnLst>
                      <a:cxn ang="0">
                        <a:pos x="0" y="0"/>
                      </a:cxn>
                      <a:cxn ang="0">
                        <a:pos x="3" y="0"/>
                      </a:cxn>
                      <a:cxn ang="0">
                        <a:pos x="6" y="0"/>
                      </a:cxn>
                      <a:cxn ang="0">
                        <a:pos x="6" y="3"/>
                      </a:cxn>
                      <a:cxn ang="0">
                        <a:pos x="3" y="7"/>
                      </a:cxn>
                      <a:cxn ang="0">
                        <a:pos x="0" y="3"/>
                      </a:cxn>
                      <a:cxn ang="0">
                        <a:pos x="0" y="0"/>
                      </a:cxn>
                    </a:cxnLst>
                    <a:rect l="0" t="0" r="r" b="b"/>
                    <a:pathLst>
                      <a:path w="6" h="7">
                        <a:moveTo>
                          <a:pt x="0" y="0"/>
                        </a:moveTo>
                        <a:lnTo>
                          <a:pt x="3" y="0"/>
                        </a:lnTo>
                        <a:lnTo>
                          <a:pt x="6" y="0"/>
                        </a:lnTo>
                        <a:lnTo>
                          <a:pt x="6" y="3"/>
                        </a:lnTo>
                        <a:lnTo>
                          <a:pt x="3" y="7"/>
                        </a:lnTo>
                        <a:lnTo>
                          <a:pt x="0" y="3"/>
                        </a:lnTo>
                        <a:lnTo>
                          <a:pt x="0" y="0"/>
                        </a:lnTo>
                        <a:close/>
                      </a:path>
                    </a:pathLst>
                  </a:custGeom>
                  <a:solidFill>
                    <a:srgbClr val="000000"/>
                  </a:solidFill>
                  <a:ln w="9525">
                    <a:noFill/>
                    <a:round/>
                    <a:headEnd/>
                    <a:tailEnd/>
                  </a:ln>
                </p:spPr>
                <p:txBody>
                  <a:bodyPr/>
                  <a:lstStyle/>
                  <a:p>
                    <a:endParaRPr lang="fr-FR"/>
                  </a:p>
                </p:txBody>
              </p:sp>
              <p:sp>
                <p:nvSpPr>
                  <p:cNvPr id="358" name="Freeform 311"/>
                  <p:cNvSpPr>
                    <a:spLocks/>
                  </p:cNvSpPr>
                  <p:nvPr/>
                </p:nvSpPr>
                <p:spPr bwMode="auto">
                  <a:xfrm>
                    <a:off x="3418" y="2552"/>
                    <a:ext cx="6" cy="7"/>
                  </a:xfrm>
                  <a:custGeom>
                    <a:avLst/>
                    <a:gdLst/>
                    <a:ahLst/>
                    <a:cxnLst>
                      <a:cxn ang="0">
                        <a:pos x="0" y="0"/>
                      </a:cxn>
                      <a:cxn ang="0">
                        <a:pos x="3" y="0"/>
                      </a:cxn>
                      <a:cxn ang="0">
                        <a:pos x="6" y="0"/>
                      </a:cxn>
                      <a:cxn ang="0">
                        <a:pos x="6" y="3"/>
                      </a:cxn>
                      <a:cxn ang="0">
                        <a:pos x="3" y="7"/>
                      </a:cxn>
                      <a:cxn ang="0">
                        <a:pos x="0" y="3"/>
                      </a:cxn>
                      <a:cxn ang="0">
                        <a:pos x="0" y="0"/>
                      </a:cxn>
                    </a:cxnLst>
                    <a:rect l="0" t="0" r="r" b="b"/>
                    <a:pathLst>
                      <a:path w="6" h="7">
                        <a:moveTo>
                          <a:pt x="0" y="0"/>
                        </a:moveTo>
                        <a:lnTo>
                          <a:pt x="3" y="0"/>
                        </a:lnTo>
                        <a:lnTo>
                          <a:pt x="6" y="0"/>
                        </a:lnTo>
                        <a:lnTo>
                          <a:pt x="6" y="3"/>
                        </a:lnTo>
                        <a:lnTo>
                          <a:pt x="3" y="7"/>
                        </a:lnTo>
                        <a:lnTo>
                          <a:pt x="0" y="3"/>
                        </a:lnTo>
                        <a:lnTo>
                          <a:pt x="0" y="0"/>
                        </a:lnTo>
                      </a:path>
                    </a:pathLst>
                  </a:custGeom>
                  <a:noFill/>
                  <a:ln w="4763">
                    <a:solidFill>
                      <a:srgbClr val="000000"/>
                    </a:solidFill>
                    <a:prstDash val="solid"/>
                    <a:round/>
                    <a:headEnd/>
                    <a:tailEnd/>
                  </a:ln>
                </p:spPr>
                <p:txBody>
                  <a:bodyPr/>
                  <a:lstStyle/>
                  <a:p>
                    <a:endParaRPr lang="fr-FR"/>
                  </a:p>
                </p:txBody>
              </p:sp>
              <p:sp>
                <p:nvSpPr>
                  <p:cNvPr id="359" name="Line 312"/>
                  <p:cNvSpPr>
                    <a:spLocks noChangeShapeType="1"/>
                  </p:cNvSpPr>
                  <p:nvPr/>
                </p:nvSpPr>
                <p:spPr bwMode="auto">
                  <a:xfrm>
                    <a:off x="3421" y="2562"/>
                    <a:ext cx="1" cy="13"/>
                  </a:xfrm>
                  <a:prstGeom prst="line">
                    <a:avLst/>
                  </a:prstGeom>
                  <a:noFill/>
                  <a:ln w="11113">
                    <a:solidFill>
                      <a:srgbClr val="000000"/>
                    </a:solidFill>
                    <a:round/>
                    <a:headEnd/>
                    <a:tailEnd/>
                  </a:ln>
                </p:spPr>
                <p:txBody>
                  <a:bodyPr/>
                  <a:lstStyle/>
                  <a:p>
                    <a:endParaRPr lang="fr-FR"/>
                  </a:p>
                </p:txBody>
              </p:sp>
              <p:sp>
                <p:nvSpPr>
                  <p:cNvPr id="360" name="Line 313"/>
                  <p:cNvSpPr>
                    <a:spLocks noChangeShapeType="1"/>
                  </p:cNvSpPr>
                  <p:nvPr/>
                </p:nvSpPr>
                <p:spPr bwMode="auto">
                  <a:xfrm flipV="1">
                    <a:off x="3411" y="2575"/>
                    <a:ext cx="10" cy="7"/>
                  </a:xfrm>
                  <a:prstGeom prst="line">
                    <a:avLst/>
                  </a:prstGeom>
                  <a:noFill/>
                  <a:ln w="11113">
                    <a:solidFill>
                      <a:srgbClr val="000000"/>
                    </a:solidFill>
                    <a:round/>
                    <a:headEnd/>
                    <a:tailEnd/>
                  </a:ln>
                </p:spPr>
                <p:txBody>
                  <a:bodyPr/>
                  <a:lstStyle/>
                  <a:p>
                    <a:endParaRPr lang="fr-FR"/>
                  </a:p>
                </p:txBody>
              </p:sp>
              <p:sp>
                <p:nvSpPr>
                  <p:cNvPr id="361" name="Line 314"/>
                  <p:cNvSpPr>
                    <a:spLocks noChangeShapeType="1"/>
                  </p:cNvSpPr>
                  <p:nvPr/>
                </p:nvSpPr>
                <p:spPr bwMode="auto">
                  <a:xfrm>
                    <a:off x="3408" y="2585"/>
                    <a:ext cx="1" cy="13"/>
                  </a:xfrm>
                  <a:prstGeom prst="line">
                    <a:avLst/>
                  </a:prstGeom>
                  <a:noFill/>
                  <a:ln w="11113">
                    <a:solidFill>
                      <a:srgbClr val="000000"/>
                    </a:solidFill>
                    <a:round/>
                    <a:headEnd/>
                    <a:tailEnd/>
                  </a:ln>
                </p:spPr>
                <p:txBody>
                  <a:bodyPr/>
                  <a:lstStyle/>
                  <a:p>
                    <a:endParaRPr lang="fr-FR"/>
                  </a:p>
                </p:txBody>
              </p:sp>
              <p:sp>
                <p:nvSpPr>
                  <p:cNvPr id="362" name="Line 315"/>
                  <p:cNvSpPr>
                    <a:spLocks noChangeShapeType="1"/>
                  </p:cNvSpPr>
                  <p:nvPr/>
                </p:nvSpPr>
                <p:spPr bwMode="auto">
                  <a:xfrm flipV="1">
                    <a:off x="3398" y="2595"/>
                    <a:ext cx="10" cy="7"/>
                  </a:xfrm>
                  <a:prstGeom prst="line">
                    <a:avLst/>
                  </a:prstGeom>
                  <a:noFill/>
                  <a:ln w="11113">
                    <a:solidFill>
                      <a:srgbClr val="000000"/>
                    </a:solidFill>
                    <a:round/>
                    <a:headEnd/>
                    <a:tailEnd/>
                  </a:ln>
                </p:spPr>
                <p:txBody>
                  <a:bodyPr/>
                  <a:lstStyle/>
                  <a:p>
                    <a:endParaRPr lang="fr-FR"/>
                  </a:p>
                </p:txBody>
              </p:sp>
              <p:sp>
                <p:nvSpPr>
                  <p:cNvPr id="363" name="Line 316"/>
                  <p:cNvSpPr>
                    <a:spLocks noChangeShapeType="1"/>
                  </p:cNvSpPr>
                  <p:nvPr/>
                </p:nvSpPr>
                <p:spPr bwMode="auto">
                  <a:xfrm>
                    <a:off x="3395" y="2605"/>
                    <a:ext cx="1" cy="13"/>
                  </a:xfrm>
                  <a:prstGeom prst="line">
                    <a:avLst/>
                  </a:prstGeom>
                  <a:noFill/>
                  <a:ln w="11113">
                    <a:solidFill>
                      <a:srgbClr val="000000"/>
                    </a:solidFill>
                    <a:round/>
                    <a:headEnd/>
                    <a:tailEnd/>
                  </a:ln>
                </p:spPr>
                <p:txBody>
                  <a:bodyPr/>
                  <a:lstStyle/>
                  <a:p>
                    <a:endParaRPr lang="fr-FR"/>
                  </a:p>
                </p:txBody>
              </p:sp>
              <p:sp>
                <p:nvSpPr>
                  <p:cNvPr id="364" name="Line 317"/>
                  <p:cNvSpPr>
                    <a:spLocks noChangeShapeType="1"/>
                  </p:cNvSpPr>
                  <p:nvPr/>
                </p:nvSpPr>
                <p:spPr bwMode="auto">
                  <a:xfrm flipV="1">
                    <a:off x="3385" y="2618"/>
                    <a:ext cx="10" cy="7"/>
                  </a:xfrm>
                  <a:prstGeom prst="line">
                    <a:avLst/>
                  </a:prstGeom>
                  <a:noFill/>
                  <a:ln w="11113">
                    <a:solidFill>
                      <a:srgbClr val="000000"/>
                    </a:solidFill>
                    <a:round/>
                    <a:headEnd/>
                    <a:tailEnd/>
                  </a:ln>
                </p:spPr>
                <p:txBody>
                  <a:bodyPr/>
                  <a:lstStyle/>
                  <a:p>
                    <a:endParaRPr lang="fr-FR"/>
                  </a:p>
                </p:txBody>
              </p:sp>
              <p:sp>
                <p:nvSpPr>
                  <p:cNvPr id="365" name="Freeform 318"/>
                  <p:cNvSpPr>
                    <a:spLocks/>
                  </p:cNvSpPr>
                  <p:nvPr/>
                </p:nvSpPr>
                <p:spPr bwMode="auto">
                  <a:xfrm>
                    <a:off x="3437" y="2545"/>
                    <a:ext cx="7" cy="7"/>
                  </a:xfrm>
                  <a:custGeom>
                    <a:avLst/>
                    <a:gdLst/>
                    <a:ahLst/>
                    <a:cxnLst>
                      <a:cxn ang="0">
                        <a:pos x="4" y="7"/>
                      </a:cxn>
                      <a:cxn ang="0">
                        <a:pos x="0" y="7"/>
                      </a:cxn>
                      <a:cxn ang="0">
                        <a:pos x="0" y="4"/>
                      </a:cxn>
                      <a:cxn ang="0">
                        <a:pos x="0" y="0"/>
                      </a:cxn>
                      <a:cxn ang="0">
                        <a:pos x="4" y="0"/>
                      </a:cxn>
                      <a:cxn ang="0">
                        <a:pos x="7" y="0"/>
                      </a:cxn>
                      <a:cxn ang="0">
                        <a:pos x="7" y="4"/>
                      </a:cxn>
                      <a:cxn ang="0">
                        <a:pos x="7" y="7"/>
                      </a:cxn>
                      <a:cxn ang="0">
                        <a:pos x="4" y="7"/>
                      </a:cxn>
                    </a:cxnLst>
                    <a:rect l="0" t="0" r="r" b="b"/>
                    <a:pathLst>
                      <a:path w="7" h="7">
                        <a:moveTo>
                          <a:pt x="4" y="7"/>
                        </a:moveTo>
                        <a:lnTo>
                          <a:pt x="0" y="7"/>
                        </a:lnTo>
                        <a:lnTo>
                          <a:pt x="0" y="4"/>
                        </a:lnTo>
                        <a:lnTo>
                          <a:pt x="0" y="0"/>
                        </a:lnTo>
                        <a:lnTo>
                          <a:pt x="4" y="0"/>
                        </a:lnTo>
                        <a:lnTo>
                          <a:pt x="7" y="0"/>
                        </a:lnTo>
                        <a:lnTo>
                          <a:pt x="7" y="4"/>
                        </a:lnTo>
                        <a:lnTo>
                          <a:pt x="7" y="7"/>
                        </a:lnTo>
                        <a:lnTo>
                          <a:pt x="4" y="7"/>
                        </a:lnTo>
                        <a:close/>
                      </a:path>
                    </a:pathLst>
                  </a:custGeom>
                  <a:solidFill>
                    <a:srgbClr val="000000"/>
                  </a:solidFill>
                  <a:ln w="9525">
                    <a:noFill/>
                    <a:round/>
                    <a:headEnd/>
                    <a:tailEnd/>
                  </a:ln>
                </p:spPr>
                <p:txBody>
                  <a:bodyPr/>
                  <a:lstStyle/>
                  <a:p>
                    <a:endParaRPr lang="fr-FR"/>
                  </a:p>
                </p:txBody>
              </p:sp>
              <p:sp>
                <p:nvSpPr>
                  <p:cNvPr id="366" name="Freeform 319"/>
                  <p:cNvSpPr>
                    <a:spLocks/>
                  </p:cNvSpPr>
                  <p:nvPr/>
                </p:nvSpPr>
                <p:spPr bwMode="auto">
                  <a:xfrm>
                    <a:off x="3437" y="2545"/>
                    <a:ext cx="7" cy="7"/>
                  </a:xfrm>
                  <a:custGeom>
                    <a:avLst/>
                    <a:gdLst/>
                    <a:ahLst/>
                    <a:cxnLst>
                      <a:cxn ang="0">
                        <a:pos x="4" y="7"/>
                      </a:cxn>
                      <a:cxn ang="0">
                        <a:pos x="0" y="7"/>
                      </a:cxn>
                      <a:cxn ang="0">
                        <a:pos x="0" y="4"/>
                      </a:cxn>
                      <a:cxn ang="0">
                        <a:pos x="0" y="0"/>
                      </a:cxn>
                      <a:cxn ang="0">
                        <a:pos x="4" y="0"/>
                      </a:cxn>
                      <a:cxn ang="0">
                        <a:pos x="7" y="0"/>
                      </a:cxn>
                      <a:cxn ang="0">
                        <a:pos x="7" y="4"/>
                      </a:cxn>
                      <a:cxn ang="0">
                        <a:pos x="7" y="7"/>
                      </a:cxn>
                      <a:cxn ang="0">
                        <a:pos x="4" y="7"/>
                      </a:cxn>
                    </a:cxnLst>
                    <a:rect l="0" t="0" r="r" b="b"/>
                    <a:pathLst>
                      <a:path w="7" h="7">
                        <a:moveTo>
                          <a:pt x="4" y="7"/>
                        </a:moveTo>
                        <a:lnTo>
                          <a:pt x="0" y="7"/>
                        </a:lnTo>
                        <a:lnTo>
                          <a:pt x="0" y="4"/>
                        </a:lnTo>
                        <a:lnTo>
                          <a:pt x="0" y="0"/>
                        </a:lnTo>
                        <a:lnTo>
                          <a:pt x="4" y="0"/>
                        </a:lnTo>
                        <a:lnTo>
                          <a:pt x="7" y="0"/>
                        </a:lnTo>
                        <a:lnTo>
                          <a:pt x="7" y="4"/>
                        </a:lnTo>
                        <a:lnTo>
                          <a:pt x="7" y="7"/>
                        </a:lnTo>
                        <a:lnTo>
                          <a:pt x="4" y="7"/>
                        </a:lnTo>
                      </a:path>
                    </a:pathLst>
                  </a:custGeom>
                  <a:noFill/>
                  <a:ln w="4763">
                    <a:solidFill>
                      <a:srgbClr val="000000"/>
                    </a:solidFill>
                    <a:prstDash val="solid"/>
                    <a:round/>
                    <a:headEnd/>
                    <a:tailEnd/>
                  </a:ln>
                </p:spPr>
                <p:txBody>
                  <a:bodyPr/>
                  <a:lstStyle/>
                  <a:p>
                    <a:endParaRPr lang="fr-FR"/>
                  </a:p>
                </p:txBody>
              </p:sp>
              <p:sp>
                <p:nvSpPr>
                  <p:cNvPr id="367" name="Line 320"/>
                  <p:cNvSpPr>
                    <a:spLocks noChangeShapeType="1"/>
                  </p:cNvSpPr>
                  <p:nvPr/>
                </p:nvSpPr>
                <p:spPr bwMode="auto">
                  <a:xfrm>
                    <a:off x="3450" y="2555"/>
                    <a:ext cx="13" cy="1"/>
                  </a:xfrm>
                  <a:prstGeom prst="line">
                    <a:avLst/>
                  </a:prstGeom>
                  <a:noFill/>
                  <a:ln w="11113">
                    <a:solidFill>
                      <a:srgbClr val="000000"/>
                    </a:solidFill>
                    <a:round/>
                    <a:headEnd/>
                    <a:tailEnd/>
                  </a:ln>
                </p:spPr>
                <p:txBody>
                  <a:bodyPr/>
                  <a:lstStyle/>
                  <a:p>
                    <a:endParaRPr lang="fr-FR"/>
                  </a:p>
                </p:txBody>
              </p:sp>
              <p:sp>
                <p:nvSpPr>
                  <p:cNvPr id="368" name="Line 321"/>
                  <p:cNvSpPr>
                    <a:spLocks noChangeShapeType="1"/>
                  </p:cNvSpPr>
                  <p:nvPr/>
                </p:nvSpPr>
                <p:spPr bwMode="auto">
                  <a:xfrm>
                    <a:off x="3463" y="2555"/>
                    <a:ext cx="7" cy="10"/>
                  </a:xfrm>
                  <a:prstGeom prst="line">
                    <a:avLst/>
                  </a:prstGeom>
                  <a:noFill/>
                  <a:ln w="11113">
                    <a:solidFill>
                      <a:srgbClr val="000000"/>
                    </a:solidFill>
                    <a:round/>
                    <a:headEnd/>
                    <a:tailEnd/>
                  </a:ln>
                </p:spPr>
                <p:txBody>
                  <a:bodyPr/>
                  <a:lstStyle/>
                  <a:p>
                    <a:endParaRPr lang="fr-FR"/>
                  </a:p>
                </p:txBody>
              </p:sp>
              <p:sp>
                <p:nvSpPr>
                  <p:cNvPr id="369" name="Line 322"/>
                  <p:cNvSpPr>
                    <a:spLocks noChangeShapeType="1"/>
                  </p:cNvSpPr>
                  <p:nvPr/>
                </p:nvSpPr>
                <p:spPr bwMode="auto">
                  <a:xfrm flipV="1">
                    <a:off x="3470" y="2565"/>
                    <a:ext cx="13" cy="4"/>
                  </a:xfrm>
                  <a:prstGeom prst="line">
                    <a:avLst/>
                  </a:prstGeom>
                  <a:noFill/>
                  <a:ln w="11113">
                    <a:solidFill>
                      <a:srgbClr val="000000"/>
                    </a:solidFill>
                    <a:round/>
                    <a:headEnd/>
                    <a:tailEnd/>
                  </a:ln>
                </p:spPr>
                <p:txBody>
                  <a:bodyPr/>
                  <a:lstStyle/>
                  <a:p>
                    <a:endParaRPr lang="fr-FR"/>
                  </a:p>
                </p:txBody>
              </p:sp>
              <p:sp>
                <p:nvSpPr>
                  <p:cNvPr id="370" name="Line 323"/>
                  <p:cNvSpPr>
                    <a:spLocks noChangeShapeType="1"/>
                  </p:cNvSpPr>
                  <p:nvPr/>
                </p:nvSpPr>
                <p:spPr bwMode="auto">
                  <a:xfrm>
                    <a:off x="3483" y="2565"/>
                    <a:ext cx="7" cy="13"/>
                  </a:xfrm>
                  <a:prstGeom prst="line">
                    <a:avLst/>
                  </a:prstGeom>
                  <a:noFill/>
                  <a:ln w="11113">
                    <a:solidFill>
                      <a:srgbClr val="000000"/>
                    </a:solidFill>
                    <a:round/>
                    <a:headEnd/>
                    <a:tailEnd/>
                  </a:ln>
                </p:spPr>
                <p:txBody>
                  <a:bodyPr/>
                  <a:lstStyle/>
                  <a:p>
                    <a:endParaRPr lang="fr-FR"/>
                  </a:p>
                </p:txBody>
              </p:sp>
              <p:sp>
                <p:nvSpPr>
                  <p:cNvPr id="371" name="Line 324"/>
                  <p:cNvSpPr>
                    <a:spLocks noChangeShapeType="1"/>
                  </p:cNvSpPr>
                  <p:nvPr/>
                </p:nvSpPr>
                <p:spPr bwMode="auto">
                  <a:xfrm flipV="1">
                    <a:off x="3493" y="2578"/>
                    <a:ext cx="13" cy="4"/>
                  </a:xfrm>
                  <a:prstGeom prst="line">
                    <a:avLst/>
                  </a:prstGeom>
                  <a:noFill/>
                  <a:ln w="11113">
                    <a:solidFill>
                      <a:srgbClr val="000000"/>
                    </a:solidFill>
                    <a:round/>
                    <a:headEnd/>
                    <a:tailEnd/>
                  </a:ln>
                </p:spPr>
                <p:txBody>
                  <a:bodyPr/>
                  <a:lstStyle/>
                  <a:p>
                    <a:endParaRPr lang="fr-FR"/>
                  </a:p>
                </p:txBody>
              </p:sp>
              <p:sp>
                <p:nvSpPr>
                  <p:cNvPr id="372" name="Line 325"/>
                  <p:cNvSpPr>
                    <a:spLocks noChangeShapeType="1"/>
                  </p:cNvSpPr>
                  <p:nvPr/>
                </p:nvSpPr>
                <p:spPr bwMode="auto">
                  <a:xfrm>
                    <a:off x="3506" y="2578"/>
                    <a:ext cx="7" cy="14"/>
                  </a:xfrm>
                  <a:prstGeom prst="line">
                    <a:avLst/>
                  </a:prstGeom>
                  <a:noFill/>
                  <a:ln w="11113">
                    <a:solidFill>
                      <a:srgbClr val="000000"/>
                    </a:solidFill>
                    <a:round/>
                    <a:headEnd/>
                    <a:tailEnd/>
                  </a:ln>
                </p:spPr>
                <p:txBody>
                  <a:bodyPr/>
                  <a:lstStyle/>
                  <a:p>
                    <a:endParaRPr lang="fr-FR"/>
                  </a:p>
                </p:txBody>
              </p:sp>
              <p:sp>
                <p:nvSpPr>
                  <p:cNvPr id="373" name="Oval 326"/>
                  <p:cNvSpPr>
                    <a:spLocks noChangeArrowheads="1"/>
                  </p:cNvSpPr>
                  <p:nvPr/>
                </p:nvSpPr>
                <p:spPr bwMode="auto">
                  <a:xfrm>
                    <a:off x="3421" y="2526"/>
                    <a:ext cx="10" cy="10"/>
                  </a:xfrm>
                  <a:prstGeom prst="ellipse">
                    <a:avLst/>
                  </a:prstGeom>
                  <a:solidFill>
                    <a:srgbClr val="000000"/>
                  </a:solidFill>
                  <a:ln w="9525">
                    <a:noFill/>
                    <a:round/>
                    <a:headEnd/>
                    <a:tailEnd/>
                  </a:ln>
                </p:spPr>
                <p:txBody>
                  <a:bodyPr/>
                  <a:lstStyle/>
                  <a:p>
                    <a:endParaRPr lang="fr-FR"/>
                  </a:p>
                </p:txBody>
              </p:sp>
              <p:sp>
                <p:nvSpPr>
                  <p:cNvPr id="374" name="Oval 327"/>
                  <p:cNvSpPr>
                    <a:spLocks noChangeArrowheads="1"/>
                  </p:cNvSpPr>
                  <p:nvPr/>
                </p:nvSpPr>
                <p:spPr bwMode="auto">
                  <a:xfrm>
                    <a:off x="3421" y="2526"/>
                    <a:ext cx="10" cy="10"/>
                  </a:xfrm>
                  <a:prstGeom prst="ellipse">
                    <a:avLst/>
                  </a:prstGeom>
                  <a:noFill/>
                  <a:ln w="4763">
                    <a:solidFill>
                      <a:srgbClr val="000000"/>
                    </a:solidFill>
                    <a:round/>
                    <a:headEnd/>
                    <a:tailEnd/>
                  </a:ln>
                </p:spPr>
                <p:txBody>
                  <a:bodyPr/>
                  <a:lstStyle/>
                  <a:p>
                    <a:endParaRPr lang="fr-FR"/>
                  </a:p>
                </p:txBody>
              </p:sp>
              <p:sp>
                <p:nvSpPr>
                  <p:cNvPr id="375" name="Line 328"/>
                  <p:cNvSpPr>
                    <a:spLocks noChangeShapeType="1"/>
                  </p:cNvSpPr>
                  <p:nvPr/>
                </p:nvSpPr>
                <p:spPr bwMode="auto">
                  <a:xfrm>
                    <a:off x="3411" y="2519"/>
                    <a:ext cx="10" cy="7"/>
                  </a:xfrm>
                  <a:prstGeom prst="line">
                    <a:avLst/>
                  </a:prstGeom>
                  <a:noFill/>
                  <a:ln w="11113">
                    <a:solidFill>
                      <a:srgbClr val="000000"/>
                    </a:solidFill>
                    <a:round/>
                    <a:headEnd/>
                    <a:tailEnd/>
                  </a:ln>
                </p:spPr>
                <p:txBody>
                  <a:bodyPr/>
                  <a:lstStyle/>
                  <a:p>
                    <a:endParaRPr lang="fr-FR"/>
                  </a:p>
                </p:txBody>
              </p:sp>
              <p:sp>
                <p:nvSpPr>
                  <p:cNvPr id="376" name="Line 329"/>
                  <p:cNvSpPr>
                    <a:spLocks noChangeShapeType="1"/>
                  </p:cNvSpPr>
                  <p:nvPr/>
                </p:nvSpPr>
                <p:spPr bwMode="auto">
                  <a:xfrm flipV="1">
                    <a:off x="3411" y="2506"/>
                    <a:ext cx="1" cy="13"/>
                  </a:xfrm>
                  <a:prstGeom prst="line">
                    <a:avLst/>
                  </a:prstGeom>
                  <a:noFill/>
                  <a:ln w="11113">
                    <a:solidFill>
                      <a:srgbClr val="000000"/>
                    </a:solidFill>
                    <a:round/>
                    <a:headEnd/>
                    <a:tailEnd/>
                  </a:ln>
                </p:spPr>
                <p:txBody>
                  <a:bodyPr/>
                  <a:lstStyle/>
                  <a:p>
                    <a:endParaRPr lang="fr-FR"/>
                  </a:p>
                </p:txBody>
              </p:sp>
              <p:sp>
                <p:nvSpPr>
                  <p:cNvPr id="377" name="Line 330"/>
                  <p:cNvSpPr>
                    <a:spLocks noChangeShapeType="1"/>
                  </p:cNvSpPr>
                  <p:nvPr/>
                </p:nvSpPr>
                <p:spPr bwMode="auto">
                  <a:xfrm>
                    <a:off x="3401" y="2499"/>
                    <a:ext cx="10" cy="7"/>
                  </a:xfrm>
                  <a:prstGeom prst="line">
                    <a:avLst/>
                  </a:prstGeom>
                  <a:noFill/>
                  <a:ln w="11113">
                    <a:solidFill>
                      <a:srgbClr val="000000"/>
                    </a:solidFill>
                    <a:round/>
                    <a:headEnd/>
                    <a:tailEnd/>
                  </a:ln>
                </p:spPr>
                <p:txBody>
                  <a:bodyPr/>
                  <a:lstStyle/>
                  <a:p>
                    <a:endParaRPr lang="fr-FR"/>
                  </a:p>
                </p:txBody>
              </p:sp>
              <p:sp>
                <p:nvSpPr>
                  <p:cNvPr id="378" name="Line 331"/>
                  <p:cNvSpPr>
                    <a:spLocks noChangeShapeType="1"/>
                  </p:cNvSpPr>
                  <p:nvPr/>
                </p:nvSpPr>
                <p:spPr bwMode="auto">
                  <a:xfrm flipV="1">
                    <a:off x="3401" y="2486"/>
                    <a:ext cx="1" cy="13"/>
                  </a:xfrm>
                  <a:prstGeom prst="line">
                    <a:avLst/>
                  </a:prstGeom>
                  <a:noFill/>
                  <a:ln w="11113">
                    <a:solidFill>
                      <a:srgbClr val="000000"/>
                    </a:solidFill>
                    <a:round/>
                    <a:headEnd/>
                    <a:tailEnd/>
                  </a:ln>
                </p:spPr>
                <p:txBody>
                  <a:bodyPr/>
                  <a:lstStyle/>
                  <a:p>
                    <a:endParaRPr lang="fr-FR"/>
                  </a:p>
                </p:txBody>
              </p:sp>
              <p:sp>
                <p:nvSpPr>
                  <p:cNvPr id="379" name="Line 332"/>
                  <p:cNvSpPr>
                    <a:spLocks noChangeShapeType="1"/>
                  </p:cNvSpPr>
                  <p:nvPr/>
                </p:nvSpPr>
                <p:spPr bwMode="auto">
                  <a:xfrm>
                    <a:off x="3388" y="2476"/>
                    <a:ext cx="10" cy="7"/>
                  </a:xfrm>
                  <a:prstGeom prst="line">
                    <a:avLst/>
                  </a:prstGeom>
                  <a:noFill/>
                  <a:ln w="11113">
                    <a:solidFill>
                      <a:srgbClr val="000000"/>
                    </a:solidFill>
                    <a:round/>
                    <a:headEnd/>
                    <a:tailEnd/>
                  </a:ln>
                </p:spPr>
                <p:txBody>
                  <a:bodyPr/>
                  <a:lstStyle/>
                  <a:p>
                    <a:endParaRPr lang="fr-FR"/>
                  </a:p>
                </p:txBody>
              </p:sp>
              <p:sp>
                <p:nvSpPr>
                  <p:cNvPr id="380" name="Line 333"/>
                  <p:cNvSpPr>
                    <a:spLocks noChangeShapeType="1"/>
                  </p:cNvSpPr>
                  <p:nvPr/>
                </p:nvSpPr>
                <p:spPr bwMode="auto">
                  <a:xfrm flipV="1">
                    <a:off x="3388" y="2463"/>
                    <a:ext cx="1" cy="13"/>
                  </a:xfrm>
                  <a:prstGeom prst="line">
                    <a:avLst/>
                  </a:prstGeom>
                  <a:noFill/>
                  <a:ln w="11113">
                    <a:solidFill>
                      <a:srgbClr val="000000"/>
                    </a:solidFill>
                    <a:round/>
                    <a:headEnd/>
                    <a:tailEnd/>
                  </a:ln>
                </p:spPr>
                <p:txBody>
                  <a:bodyPr/>
                  <a:lstStyle/>
                  <a:p>
                    <a:endParaRPr lang="fr-FR"/>
                  </a:p>
                </p:txBody>
              </p:sp>
              <p:sp>
                <p:nvSpPr>
                  <p:cNvPr id="381" name="Freeform 334"/>
                  <p:cNvSpPr>
                    <a:spLocks/>
                  </p:cNvSpPr>
                  <p:nvPr/>
                </p:nvSpPr>
                <p:spPr bwMode="auto">
                  <a:xfrm>
                    <a:off x="3889" y="2285"/>
                    <a:ext cx="6" cy="7"/>
                  </a:xfrm>
                  <a:custGeom>
                    <a:avLst/>
                    <a:gdLst/>
                    <a:ahLst/>
                    <a:cxnLst>
                      <a:cxn ang="0">
                        <a:pos x="3" y="7"/>
                      </a:cxn>
                      <a:cxn ang="0">
                        <a:pos x="0" y="3"/>
                      </a:cxn>
                      <a:cxn ang="0">
                        <a:pos x="0" y="0"/>
                      </a:cxn>
                      <a:cxn ang="0">
                        <a:pos x="3" y="0"/>
                      </a:cxn>
                      <a:cxn ang="0">
                        <a:pos x="6" y="0"/>
                      </a:cxn>
                      <a:cxn ang="0">
                        <a:pos x="6" y="3"/>
                      </a:cxn>
                      <a:cxn ang="0">
                        <a:pos x="6" y="7"/>
                      </a:cxn>
                      <a:cxn ang="0">
                        <a:pos x="3" y="7"/>
                      </a:cxn>
                    </a:cxnLst>
                    <a:rect l="0" t="0" r="r" b="b"/>
                    <a:pathLst>
                      <a:path w="6" h="7">
                        <a:moveTo>
                          <a:pt x="3" y="7"/>
                        </a:moveTo>
                        <a:lnTo>
                          <a:pt x="0" y="3"/>
                        </a:lnTo>
                        <a:lnTo>
                          <a:pt x="0" y="0"/>
                        </a:lnTo>
                        <a:lnTo>
                          <a:pt x="3" y="0"/>
                        </a:lnTo>
                        <a:lnTo>
                          <a:pt x="6" y="0"/>
                        </a:lnTo>
                        <a:lnTo>
                          <a:pt x="6" y="3"/>
                        </a:lnTo>
                        <a:lnTo>
                          <a:pt x="6" y="7"/>
                        </a:lnTo>
                        <a:lnTo>
                          <a:pt x="3" y="7"/>
                        </a:lnTo>
                        <a:close/>
                      </a:path>
                    </a:pathLst>
                  </a:custGeom>
                  <a:solidFill>
                    <a:srgbClr val="000000"/>
                  </a:solidFill>
                  <a:ln w="9525">
                    <a:noFill/>
                    <a:round/>
                    <a:headEnd/>
                    <a:tailEnd/>
                  </a:ln>
                </p:spPr>
                <p:txBody>
                  <a:bodyPr/>
                  <a:lstStyle/>
                  <a:p>
                    <a:endParaRPr lang="fr-FR"/>
                  </a:p>
                </p:txBody>
              </p:sp>
              <p:sp>
                <p:nvSpPr>
                  <p:cNvPr id="382" name="Freeform 335"/>
                  <p:cNvSpPr>
                    <a:spLocks/>
                  </p:cNvSpPr>
                  <p:nvPr/>
                </p:nvSpPr>
                <p:spPr bwMode="auto">
                  <a:xfrm>
                    <a:off x="3889" y="2285"/>
                    <a:ext cx="6" cy="7"/>
                  </a:xfrm>
                  <a:custGeom>
                    <a:avLst/>
                    <a:gdLst/>
                    <a:ahLst/>
                    <a:cxnLst>
                      <a:cxn ang="0">
                        <a:pos x="3" y="7"/>
                      </a:cxn>
                      <a:cxn ang="0">
                        <a:pos x="0" y="3"/>
                      </a:cxn>
                      <a:cxn ang="0">
                        <a:pos x="0" y="0"/>
                      </a:cxn>
                      <a:cxn ang="0">
                        <a:pos x="3" y="0"/>
                      </a:cxn>
                      <a:cxn ang="0">
                        <a:pos x="6" y="0"/>
                      </a:cxn>
                      <a:cxn ang="0">
                        <a:pos x="6" y="3"/>
                      </a:cxn>
                      <a:cxn ang="0">
                        <a:pos x="6" y="7"/>
                      </a:cxn>
                      <a:cxn ang="0">
                        <a:pos x="3" y="7"/>
                      </a:cxn>
                    </a:cxnLst>
                    <a:rect l="0" t="0" r="r" b="b"/>
                    <a:pathLst>
                      <a:path w="6" h="7">
                        <a:moveTo>
                          <a:pt x="3" y="7"/>
                        </a:moveTo>
                        <a:lnTo>
                          <a:pt x="0" y="3"/>
                        </a:lnTo>
                        <a:lnTo>
                          <a:pt x="0" y="0"/>
                        </a:lnTo>
                        <a:lnTo>
                          <a:pt x="3" y="0"/>
                        </a:lnTo>
                        <a:lnTo>
                          <a:pt x="6" y="0"/>
                        </a:lnTo>
                        <a:lnTo>
                          <a:pt x="6" y="3"/>
                        </a:lnTo>
                        <a:lnTo>
                          <a:pt x="6" y="7"/>
                        </a:lnTo>
                        <a:lnTo>
                          <a:pt x="3" y="7"/>
                        </a:lnTo>
                      </a:path>
                    </a:pathLst>
                  </a:custGeom>
                  <a:noFill/>
                  <a:ln w="4763">
                    <a:solidFill>
                      <a:srgbClr val="000000"/>
                    </a:solidFill>
                    <a:prstDash val="solid"/>
                    <a:round/>
                    <a:headEnd/>
                    <a:tailEnd/>
                  </a:ln>
                </p:spPr>
                <p:txBody>
                  <a:bodyPr/>
                  <a:lstStyle/>
                  <a:p>
                    <a:endParaRPr lang="fr-FR"/>
                  </a:p>
                </p:txBody>
              </p:sp>
              <p:sp>
                <p:nvSpPr>
                  <p:cNvPr id="383" name="Line 336"/>
                  <p:cNvSpPr>
                    <a:spLocks noChangeShapeType="1"/>
                  </p:cNvSpPr>
                  <p:nvPr/>
                </p:nvSpPr>
                <p:spPr bwMode="auto">
                  <a:xfrm flipV="1">
                    <a:off x="3902" y="2282"/>
                    <a:ext cx="10" cy="6"/>
                  </a:xfrm>
                  <a:prstGeom prst="line">
                    <a:avLst/>
                  </a:prstGeom>
                  <a:noFill/>
                  <a:ln w="11113">
                    <a:solidFill>
                      <a:srgbClr val="000000"/>
                    </a:solidFill>
                    <a:round/>
                    <a:headEnd/>
                    <a:tailEnd/>
                  </a:ln>
                </p:spPr>
                <p:txBody>
                  <a:bodyPr/>
                  <a:lstStyle/>
                  <a:p>
                    <a:endParaRPr lang="fr-FR"/>
                  </a:p>
                </p:txBody>
              </p:sp>
              <p:sp>
                <p:nvSpPr>
                  <p:cNvPr id="384" name="Line 337"/>
                  <p:cNvSpPr>
                    <a:spLocks noChangeShapeType="1"/>
                  </p:cNvSpPr>
                  <p:nvPr/>
                </p:nvSpPr>
                <p:spPr bwMode="auto">
                  <a:xfrm>
                    <a:off x="3912" y="2285"/>
                    <a:ext cx="13" cy="7"/>
                  </a:xfrm>
                  <a:prstGeom prst="line">
                    <a:avLst/>
                  </a:prstGeom>
                  <a:noFill/>
                  <a:ln w="11113">
                    <a:solidFill>
                      <a:srgbClr val="000000"/>
                    </a:solidFill>
                    <a:round/>
                    <a:headEnd/>
                    <a:tailEnd/>
                  </a:ln>
                </p:spPr>
                <p:txBody>
                  <a:bodyPr/>
                  <a:lstStyle/>
                  <a:p>
                    <a:endParaRPr lang="fr-FR"/>
                  </a:p>
                </p:txBody>
              </p:sp>
              <p:sp>
                <p:nvSpPr>
                  <p:cNvPr id="385" name="Line 338"/>
                  <p:cNvSpPr>
                    <a:spLocks noChangeShapeType="1"/>
                  </p:cNvSpPr>
                  <p:nvPr/>
                </p:nvSpPr>
                <p:spPr bwMode="auto">
                  <a:xfrm flipV="1">
                    <a:off x="3925" y="2285"/>
                    <a:ext cx="13" cy="7"/>
                  </a:xfrm>
                  <a:prstGeom prst="line">
                    <a:avLst/>
                  </a:prstGeom>
                  <a:noFill/>
                  <a:ln w="11113">
                    <a:solidFill>
                      <a:srgbClr val="000000"/>
                    </a:solidFill>
                    <a:round/>
                    <a:headEnd/>
                    <a:tailEnd/>
                  </a:ln>
                </p:spPr>
                <p:txBody>
                  <a:bodyPr/>
                  <a:lstStyle/>
                  <a:p>
                    <a:endParaRPr lang="fr-FR"/>
                  </a:p>
                </p:txBody>
              </p:sp>
              <p:sp>
                <p:nvSpPr>
                  <p:cNvPr id="386" name="Line 339"/>
                  <p:cNvSpPr>
                    <a:spLocks noChangeShapeType="1"/>
                  </p:cNvSpPr>
                  <p:nvPr/>
                </p:nvSpPr>
                <p:spPr bwMode="auto">
                  <a:xfrm>
                    <a:off x="3938" y="2285"/>
                    <a:ext cx="10" cy="7"/>
                  </a:xfrm>
                  <a:prstGeom prst="line">
                    <a:avLst/>
                  </a:prstGeom>
                  <a:noFill/>
                  <a:ln w="11113">
                    <a:solidFill>
                      <a:srgbClr val="000000"/>
                    </a:solidFill>
                    <a:round/>
                    <a:headEnd/>
                    <a:tailEnd/>
                  </a:ln>
                </p:spPr>
                <p:txBody>
                  <a:bodyPr/>
                  <a:lstStyle/>
                  <a:p>
                    <a:endParaRPr lang="fr-FR"/>
                  </a:p>
                </p:txBody>
              </p:sp>
              <p:sp>
                <p:nvSpPr>
                  <p:cNvPr id="387" name="Line 340"/>
                  <p:cNvSpPr>
                    <a:spLocks noChangeShapeType="1"/>
                  </p:cNvSpPr>
                  <p:nvPr/>
                </p:nvSpPr>
                <p:spPr bwMode="auto">
                  <a:xfrm flipV="1">
                    <a:off x="3951" y="2285"/>
                    <a:ext cx="10" cy="7"/>
                  </a:xfrm>
                  <a:prstGeom prst="line">
                    <a:avLst/>
                  </a:prstGeom>
                  <a:noFill/>
                  <a:ln w="11113">
                    <a:solidFill>
                      <a:srgbClr val="000000"/>
                    </a:solidFill>
                    <a:round/>
                    <a:headEnd/>
                    <a:tailEnd/>
                  </a:ln>
                </p:spPr>
                <p:txBody>
                  <a:bodyPr/>
                  <a:lstStyle/>
                  <a:p>
                    <a:endParaRPr lang="fr-FR"/>
                  </a:p>
                </p:txBody>
              </p:sp>
              <p:sp>
                <p:nvSpPr>
                  <p:cNvPr id="388" name="Line 341"/>
                  <p:cNvSpPr>
                    <a:spLocks noChangeShapeType="1"/>
                  </p:cNvSpPr>
                  <p:nvPr/>
                </p:nvSpPr>
                <p:spPr bwMode="auto">
                  <a:xfrm>
                    <a:off x="3961" y="2285"/>
                    <a:ext cx="13" cy="7"/>
                  </a:xfrm>
                  <a:prstGeom prst="line">
                    <a:avLst/>
                  </a:prstGeom>
                  <a:noFill/>
                  <a:ln w="11113">
                    <a:solidFill>
                      <a:srgbClr val="000000"/>
                    </a:solidFill>
                    <a:round/>
                    <a:headEnd/>
                    <a:tailEnd/>
                  </a:ln>
                </p:spPr>
                <p:txBody>
                  <a:bodyPr/>
                  <a:lstStyle/>
                  <a:p>
                    <a:endParaRPr lang="fr-FR"/>
                  </a:p>
                </p:txBody>
              </p:sp>
            </p:grpSp>
            <p:sp>
              <p:nvSpPr>
                <p:cNvPr id="88" name="Freeform 343"/>
                <p:cNvSpPr>
                  <a:spLocks/>
                </p:cNvSpPr>
                <p:nvPr/>
              </p:nvSpPr>
              <p:spPr bwMode="auto">
                <a:xfrm>
                  <a:off x="3876" y="2298"/>
                  <a:ext cx="6" cy="3"/>
                </a:xfrm>
                <a:custGeom>
                  <a:avLst/>
                  <a:gdLst/>
                  <a:ahLst/>
                  <a:cxnLst>
                    <a:cxn ang="0">
                      <a:pos x="0" y="0"/>
                    </a:cxn>
                    <a:cxn ang="0">
                      <a:pos x="3" y="0"/>
                    </a:cxn>
                    <a:cxn ang="0">
                      <a:pos x="6" y="0"/>
                    </a:cxn>
                    <a:cxn ang="0">
                      <a:pos x="6" y="3"/>
                    </a:cxn>
                    <a:cxn ang="0">
                      <a:pos x="3" y="3"/>
                    </a:cxn>
                    <a:cxn ang="0">
                      <a:pos x="0" y="3"/>
                    </a:cxn>
                    <a:cxn ang="0">
                      <a:pos x="0" y="0"/>
                    </a:cxn>
                  </a:cxnLst>
                  <a:rect l="0" t="0" r="r" b="b"/>
                  <a:pathLst>
                    <a:path w="6" h="3">
                      <a:moveTo>
                        <a:pt x="0" y="0"/>
                      </a:moveTo>
                      <a:lnTo>
                        <a:pt x="3" y="0"/>
                      </a:lnTo>
                      <a:lnTo>
                        <a:pt x="6" y="0"/>
                      </a:lnTo>
                      <a:lnTo>
                        <a:pt x="6" y="3"/>
                      </a:lnTo>
                      <a:lnTo>
                        <a:pt x="3" y="3"/>
                      </a:lnTo>
                      <a:lnTo>
                        <a:pt x="0" y="3"/>
                      </a:lnTo>
                      <a:lnTo>
                        <a:pt x="0" y="0"/>
                      </a:lnTo>
                      <a:close/>
                    </a:path>
                  </a:pathLst>
                </a:custGeom>
                <a:solidFill>
                  <a:srgbClr val="000000"/>
                </a:solidFill>
                <a:ln w="9525">
                  <a:noFill/>
                  <a:round/>
                  <a:headEnd/>
                  <a:tailEnd/>
                </a:ln>
              </p:spPr>
              <p:txBody>
                <a:bodyPr/>
                <a:lstStyle/>
                <a:p>
                  <a:endParaRPr lang="fr-FR"/>
                </a:p>
              </p:txBody>
            </p:sp>
            <p:sp>
              <p:nvSpPr>
                <p:cNvPr id="89" name="Freeform 344"/>
                <p:cNvSpPr>
                  <a:spLocks/>
                </p:cNvSpPr>
                <p:nvPr/>
              </p:nvSpPr>
              <p:spPr bwMode="auto">
                <a:xfrm>
                  <a:off x="3876" y="2298"/>
                  <a:ext cx="6" cy="3"/>
                </a:xfrm>
                <a:custGeom>
                  <a:avLst/>
                  <a:gdLst/>
                  <a:ahLst/>
                  <a:cxnLst>
                    <a:cxn ang="0">
                      <a:pos x="0" y="0"/>
                    </a:cxn>
                    <a:cxn ang="0">
                      <a:pos x="3" y="0"/>
                    </a:cxn>
                    <a:cxn ang="0">
                      <a:pos x="6" y="0"/>
                    </a:cxn>
                    <a:cxn ang="0">
                      <a:pos x="6" y="3"/>
                    </a:cxn>
                    <a:cxn ang="0">
                      <a:pos x="3" y="3"/>
                    </a:cxn>
                    <a:cxn ang="0">
                      <a:pos x="0" y="3"/>
                    </a:cxn>
                    <a:cxn ang="0">
                      <a:pos x="0" y="0"/>
                    </a:cxn>
                  </a:cxnLst>
                  <a:rect l="0" t="0" r="r" b="b"/>
                  <a:pathLst>
                    <a:path w="6" h="3">
                      <a:moveTo>
                        <a:pt x="0" y="0"/>
                      </a:moveTo>
                      <a:lnTo>
                        <a:pt x="3" y="0"/>
                      </a:lnTo>
                      <a:lnTo>
                        <a:pt x="6" y="0"/>
                      </a:lnTo>
                      <a:lnTo>
                        <a:pt x="6" y="3"/>
                      </a:lnTo>
                      <a:lnTo>
                        <a:pt x="3" y="3"/>
                      </a:lnTo>
                      <a:lnTo>
                        <a:pt x="0" y="3"/>
                      </a:lnTo>
                      <a:lnTo>
                        <a:pt x="0" y="0"/>
                      </a:lnTo>
                    </a:path>
                  </a:pathLst>
                </a:custGeom>
                <a:noFill/>
                <a:ln w="4763">
                  <a:solidFill>
                    <a:srgbClr val="000000"/>
                  </a:solidFill>
                  <a:prstDash val="solid"/>
                  <a:round/>
                  <a:headEnd/>
                  <a:tailEnd/>
                </a:ln>
              </p:spPr>
              <p:txBody>
                <a:bodyPr/>
                <a:lstStyle/>
                <a:p>
                  <a:endParaRPr lang="fr-FR"/>
                </a:p>
              </p:txBody>
            </p:sp>
            <p:sp>
              <p:nvSpPr>
                <p:cNvPr id="90" name="Line 345"/>
                <p:cNvSpPr>
                  <a:spLocks noChangeShapeType="1"/>
                </p:cNvSpPr>
                <p:nvPr/>
              </p:nvSpPr>
              <p:spPr bwMode="auto">
                <a:xfrm>
                  <a:off x="3882" y="2308"/>
                  <a:ext cx="7" cy="13"/>
                </a:xfrm>
                <a:prstGeom prst="line">
                  <a:avLst/>
                </a:prstGeom>
                <a:noFill/>
                <a:ln w="11113">
                  <a:solidFill>
                    <a:srgbClr val="000000"/>
                  </a:solidFill>
                  <a:round/>
                  <a:headEnd/>
                  <a:tailEnd/>
                </a:ln>
              </p:spPr>
              <p:txBody>
                <a:bodyPr/>
                <a:lstStyle/>
                <a:p>
                  <a:endParaRPr lang="fr-FR"/>
                </a:p>
              </p:txBody>
            </p:sp>
            <p:sp>
              <p:nvSpPr>
                <p:cNvPr id="91" name="Line 346"/>
                <p:cNvSpPr>
                  <a:spLocks noChangeShapeType="1"/>
                </p:cNvSpPr>
                <p:nvPr/>
              </p:nvSpPr>
              <p:spPr bwMode="auto">
                <a:xfrm flipV="1">
                  <a:off x="3879" y="2321"/>
                  <a:ext cx="7" cy="10"/>
                </a:xfrm>
                <a:prstGeom prst="line">
                  <a:avLst/>
                </a:prstGeom>
                <a:noFill/>
                <a:ln w="11113">
                  <a:solidFill>
                    <a:srgbClr val="000000"/>
                  </a:solidFill>
                  <a:round/>
                  <a:headEnd/>
                  <a:tailEnd/>
                </a:ln>
              </p:spPr>
              <p:txBody>
                <a:bodyPr/>
                <a:lstStyle/>
                <a:p>
                  <a:endParaRPr lang="fr-FR"/>
                </a:p>
              </p:txBody>
            </p:sp>
            <p:sp>
              <p:nvSpPr>
                <p:cNvPr id="92" name="Line 347"/>
                <p:cNvSpPr>
                  <a:spLocks noChangeShapeType="1"/>
                </p:cNvSpPr>
                <p:nvPr/>
              </p:nvSpPr>
              <p:spPr bwMode="auto">
                <a:xfrm>
                  <a:off x="3879" y="2334"/>
                  <a:ext cx="7" cy="10"/>
                </a:xfrm>
                <a:prstGeom prst="line">
                  <a:avLst/>
                </a:prstGeom>
                <a:noFill/>
                <a:ln w="11113">
                  <a:solidFill>
                    <a:srgbClr val="000000"/>
                  </a:solidFill>
                  <a:round/>
                  <a:headEnd/>
                  <a:tailEnd/>
                </a:ln>
              </p:spPr>
              <p:txBody>
                <a:bodyPr/>
                <a:lstStyle/>
                <a:p>
                  <a:endParaRPr lang="fr-FR"/>
                </a:p>
              </p:txBody>
            </p:sp>
            <p:sp>
              <p:nvSpPr>
                <p:cNvPr id="93" name="Line 348"/>
                <p:cNvSpPr>
                  <a:spLocks noChangeShapeType="1"/>
                </p:cNvSpPr>
                <p:nvPr/>
              </p:nvSpPr>
              <p:spPr bwMode="auto">
                <a:xfrm flipV="1">
                  <a:off x="3879" y="2344"/>
                  <a:ext cx="7" cy="10"/>
                </a:xfrm>
                <a:prstGeom prst="line">
                  <a:avLst/>
                </a:prstGeom>
                <a:noFill/>
                <a:ln w="11113">
                  <a:solidFill>
                    <a:srgbClr val="000000"/>
                  </a:solidFill>
                  <a:round/>
                  <a:headEnd/>
                  <a:tailEnd/>
                </a:ln>
              </p:spPr>
              <p:txBody>
                <a:bodyPr/>
                <a:lstStyle/>
                <a:p>
                  <a:endParaRPr lang="fr-FR"/>
                </a:p>
              </p:txBody>
            </p:sp>
            <p:sp>
              <p:nvSpPr>
                <p:cNvPr id="94" name="Line 349"/>
                <p:cNvSpPr>
                  <a:spLocks noChangeShapeType="1"/>
                </p:cNvSpPr>
                <p:nvPr/>
              </p:nvSpPr>
              <p:spPr bwMode="auto">
                <a:xfrm>
                  <a:off x="3879" y="2358"/>
                  <a:ext cx="7" cy="13"/>
                </a:xfrm>
                <a:prstGeom prst="line">
                  <a:avLst/>
                </a:prstGeom>
                <a:noFill/>
                <a:ln w="11113">
                  <a:solidFill>
                    <a:srgbClr val="000000"/>
                  </a:solidFill>
                  <a:round/>
                  <a:headEnd/>
                  <a:tailEnd/>
                </a:ln>
              </p:spPr>
              <p:txBody>
                <a:bodyPr/>
                <a:lstStyle/>
                <a:p>
                  <a:endParaRPr lang="fr-FR"/>
                </a:p>
              </p:txBody>
            </p:sp>
            <p:sp>
              <p:nvSpPr>
                <p:cNvPr id="95" name="Line 350"/>
                <p:cNvSpPr>
                  <a:spLocks noChangeShapeType="1"/>
                </p:cNvSpPr>
                <p:nvPr/>
              </p:nvSpPr>
              <p:spPr bwMode="auto">
                <a:xfrm flipV="1">
                  <a:off x="3876" y="2371"/>
                  <a:ext cx="6" cy="10"/>
                </a:xfrm>
                <a:prstGeom prst="line">
                  <a:avLst/>
                </a:prstGeom>
                <a:noFill/>
                <a:ln w="11113">
                  <a:solidFill>
                    <a:srgbClr val="000000"/>
                  </a:solidFill>
                  <a:round/>
                  <a:headEnd/>
                  <a:tailEnd/>
                </a:ln>
              </p:spPr>
              <p:txBody>
                <a:bodyPr/>
                <a:lstStyle/>
                <a:p>
                  <a:endParaRPr lang="fr-FR"/>
                </a:p>
              </p:txBody>
            </p:sp>
            <p:sp>
              <p:nvSpPr>
                <p:cNvPr id="96" name="Freeform 351"/>
                <p:cNvSpPr>
                  <a:spLocks/>
                </p:cNvSpPr>
                <p:nvPr/>
              </p:nvSpPr>
              <p:spPr bwMode="auto">
                <a:xfrm>
                  <a:off x="3863" y="2275"/>
                  <a:ext cx="6" cy="7"/>
                </a:xfrm>
                <a:custGeom>
                  <a:avLst/>
                  <a:gdLst/>
                  <a:ahLst/>
                  <a:cxnLst>
                    <a:cxn ang="0">
                      <a:pos x="3" y="0"/>
                    </a:cxn>
                    <a:cxn ang="0">
                      <a:pos x="3" y="3"/>
                    </a:cxn>
                    <a:cxn ang="0">
                      <a:pos x="6" y="3"/>
                    </a:cxn>
                    <a:cxn ang="0">
                      <a:pos x="3" y="3"/>
                    </a:cxn>
                    <a:cxn ang="0">
                      <a:pos x="3" y="7"/>
                    </a:cxn>
                    <a:cxn ang="0">
                      <a:pos x="0" y="7"/>
                    </a:cxn>
                    <a:cxn ang="0">
                      <a:pos x="0" y="3"/>
                    </a:cxn>
                    <a:cxn ang="0">
                      <a:pos x="0" y="0"/>
                    </a:cxn>
                    <a:cxn ang="0">
                      <a:pos x="3" y="0"/>
                    </a:cxn>
                  </a:cxnLst>
                  <a:rect l="0" t="0" r="r" b="b"/>
                  <a:pathLst>
                    <a:path w="6" h="7">
                      <a:moveTo>
                        <a:pt x="3" y="0"/>
                      </a:moveTo>
                      <a:lnTo>
                        <a:pt x="3" y="3"/>
                      </a:lnTo>
                      <a:lnTo>
                        <a:pt x="6" y="3"/>
                      </a:lnTo>
                      <a:lnTo>
                        <a:pt x="3" y="3"/>
                      </a:lnTo>
                      <a:lnTo>
                        <a:pt x="3" y="7"/>
                      </a:lnTo>
                      <a:lnTo>
                        <a:pt x="0" y="7"/>
                      </a:lnTo>
                      <a:lnTo>
                        <a:pt x="0" y="3"/>
                      </a:lnTo>
                      <a:lnTo>
                        <a:pt x="0" y="0"/>
                      </a:lnTo>
                      <a:lnTo>
                        <a:pt x="3" y="0"/>
                      </a:lnTo>
                      <a:close/>
                    </a:path>
                  </a:pathLst>
                </a:custGeom>
                <a:solidFill>
                  <a:srgbClr val="000000"/>
                </a:solidFill>
                <a:ln w="9525">
                  <a:noFill/>
                  <a:round/>
                  <a:headEnd/>
                  <a:tailEnd/>
                </a:ln>
              </p:spPr>
              <p:txBody>
                <a:bodyPr/>
                <a:lstStyle/>
                <a:p>
                  <a:endParaRPr lang="fr-FR"/>
                </a:p>
              </p:txBody>
            </p:sp>
            <p:sp>
              <p:nvSpPr>
                <p:cNvPr id="97" name="Freeform 352"/>
                <p:cNvSpPr>
                  <a:spLocks/>
                </p:cNvSpPr>
                <p:nvPr/>
              </p:nvSpPr>
              <p:spPr bwMode="auto">
                <a:xfrm>
                  <a:off x="3863" y="2275"/>
                  <a:ext cx="6" cy="7"/>
                </a:xfrm>
                <a:custGeom>
                  <a:avLst/>
                  <a:gdLst/>
                  <a:ahLst/>
                  <a:cxnLst>
                    <a:cxn ang="0">
                      <a:pos x="3" y="0"/>
                    </a:cxn>
                    <a:cxn ang="0">
                      <a:pos x="3" y="3"/>
                    </a:cxn>
                    <a:cxn ang="0">
                      <a:pos x="6" y="3"/>
                    </a:cxn>
                    <a:cxn ang="0">
                      <a:pos x="3" y="3"/>
                    </a:cxn>
                    <a:cxn ang="0">
                      <a:pos x="3" y="7"/>
                    </a:cxn>
                    <a:cxn ang="0">
                      <a:pos x="0" y="7"/>
                    </a:cxn>
                    <a:cxn ang="0">
                      <a:pos x="0" y="3"/>
                    </a:cxn>
                    <a:cxn ang="0">
                      <a:pos x="0" y="0"/>
                    </a:cxn>
                    <a:cxn ang="0">
                      <a:pos x="3" y="0"/>
                    </a:cxn>
                  </a:cxnLst>
                  <a:rect l="0" t="0" r="r" b="b"/>
                  <a:pathLst>
                    <a:path w="6" h="7">
                      <a:moveTo>
                        <a:pt x="3" y="0"/>
                      </a:moveTo>
                      <a:lnTo>
                        <a:pt x="3" y="3"/>
                      </a:lnTo>
                      <a:lnTo>
                        <a:pt x="6" y="3"/>
                      </a:lnTo>
                      <a:lnTo>
                        <a:pt x="3" y="3"/>
                      </a:lnTo>
                      <a:lnTo>
                        <a:pt x="3" y="7"/>
                      </a:lnTo>
                      <a:lnTo>
                        <a:pt x="0" y="7"/>
                      </a:lnTo>
                      <a:lnTo>
                        <a:pt x="0" y="3"/>
                      </a:lnTo>
                      <a:lnTo>
                        <a:pt x="0" y="0"/>
                      </a:lnTo>
                      <a:lnTo>
                        <a:pt x="3" y="0"/>
                      </a:lnTo>
                    </a:path>
                  </a:pathLst>
                </a:custGeom>
                <a:noFill/>
                <a:ln w="4763">
                  <a:solidFill>
                    <a:srgbClr val="000000"/>
                  </a:solidFill>
                  <a:prstDash val="solid"/>
                  <a:round/>
                  <a:headEnd/>
                  <a:tailEnd/>
                </a:ln>
              </p:spPr>
              <p:txBody>
                <a:bodyPr/>
                <a:lstStyle/>
                <a:p>
                  <a:endParaRPr lang="fr-FR"/>
                </a:p>
              </p:txBody>
            </p:sp>
            <p:sp>
              <p:nvSpPr>
                <p:cNvPr id="98" name="Line 353"/>
                <p:cNvSpPr>
                  <a:spLocks noChangeShapeType="1"/>
                </p:cNvSpPr>
                <p:nvPr/>
              </p:nvSpPr>
              <p:spPr bwMode="auto">
                <a:xfrm>
                  <a:off x="3850" y="2278"/>
                  <a:ext cx="13" cy="1"/>
                </a:xfrm>
                <a:prstGeom prst="line">
                  <a:avLst/>
                </a:prstGeom>
                <a:noFill/>
                <a:ln w="11113">
                  <a:solidFill>
                    <a:srgbClr val="000000"/>
                  </a:solidFill>
                  <a:round/>
                  <a:headEnd/>
                  <a:tailEnd/>
                </a:ln>
              </p:spPr>
              <p:txBody>
                <a:bodyPr/>
                <a:lstStyle/>
                <a:p>
                  <a:endParaRPr lang="fr-FR"/>
                </a:p>
              </p:txBody>
            </p:sp>
            <p:sp>
              <p:nvSpPr>
                <p:cNvPr id="99" name="Line 354"/>
                <p:cNvSpPr>
                  <a:spLocks noChangeShapeType="1"/>
                </p:cNvSpPr>
                <p:nvPr/>
              </p:nvSpPr>
              <p:spPr bwMode="auto">
                <a:xfrm>
                  <a:off x="3846" y="2265"/>
                  <a:ext cx="4" cy="13"/>
                </a:xfrm>
                <a:prstGeom prst="line">
                  <a:avLst/>
                </a:prstGeom>
                <a:noFill/>
                <a:ln w="11113">
                  <a:solidFill>
                    <a:srgbClr val="000000"/>
                  </a:solidFill>
                  <a:round/>
                  <a:headEnd/>
                  <a:tailEnd/>
                </a:ln>
              </p:spPr>
              <p:txBody>
                <a:bodyPr/>
                <a:lstStyle/>
                <a:p>
                  <a:endParaRPr lang="fr-FR"/>
                </a:p>
              </p:txBody>
            </p:sp>
            <p:sp>
              <p:nvSpPr>
                <p:cNvPr id="100" name="Line 355"/>
                <p:cNvSpPr>
                  <a:spLocks noChangeShapeType="1"/>
                </p:cNvSpPr>
                <p:nvPr/>
              </p:nvSpPr>
              <p:spPr bwMode="auto">
                <a:xfrm>
                  <a:off x="3830" y="2265"/>
                  <a:ext cx="13" cy="1"/>
                </a:xfrm>
                <a:prstGeom prst="line">
                  <a:avLst/>
                </a:prstGeom>
                <a:noFill/>
                <a:ln w="11113">
                  <a:solidFill>
                    <a:srgbClr val="000000"/>
                  </a:solidFill>
                  <a:round/>
                  <a:headEnd/>
                  <a:tailEnd/>
                </a:ln>
              </p:spPr>
              <p:txBody>
                <a:bodyPr/>
                <a:lstStyle/>
                <a:p>
                  <a:endParaRPr lang="fr-FR"/>
                </a:p>
              </p:txBody>
            </p:sp>
            <p:sp>
              <p:nvSpPr>
                <p:cNvPr id="101" name="Line 356"/>
                <p:cNvSpPr>
                  <a:spLocks noChangeShapeType="1"/>
                </p:cNvSpPr>
                <p:nvPr/>
              </p:nvSpPr>
              <p:spPr bwMode="auto">
                <a:xfrm>
                  <a:off x="3823" y="2252"/>
                  <a:ext cx="7" cy="13"/>
                </a:xfrm>
                <a:prstGeom prst="line">
                  <a:avLst/>
                </a:prstGeom>
                <a:noFill/>
                <a:ln w="11113">
                  <a:solidFill>
                    <a:srgbClr val="000000"/>
                  </a:solidFill>
                  <a:round/>
                  <a:headEnd/>
                  <a:tailEnd/>
                </a:ln>
              </p:spPr>
              <p:txBody>
                <a:bodyPr/>
                <a:lstStyle/>
                <a:p>
                  <a:endParaRPr lang="fr-FR"/>
                </a:p>
              </p:txBody>
            </p:sp>
            <p:sp>
              <p:nvSpPr>
                <p:cNvPr id="102" name="Line 357"/>
                <p:cNvSpPr>
                  <a:spLocks noChangeShapeType="1"/>
                </p:cNvSpPr>
                <p:nvPr/>
              </p:nvSpPr>
              <p:spPr bwMode="auto">
                <a:xfrm>
                  <a:off x="3807" y="2249"/>
                  <a:ext cx="13" cy="1"/>
                </a:xfrm>
                <a:prstGeom prst="line">
                  <a:avLst/>
                </a:prstGeom>
                <a:noFill/>
                <a:ln w="11113">
                  <a:solidFill>
                    <a:srgbClr val="000000"/>
                  </a:solidFill>
                  <a:round/>
                  <a:headEnd/>
                  <a:tailEnd/>
                </a:ln>
              </p:spPr>
              <p:txBody>
                <a:bodyPr/>
                <a:lstStyle/>
                <a:p>
                  <a:endParaRPr lang="fr-FR"/>
                </a:p>
              </p:txBody>
            </p:sp>
            <p:sp>
              <p:nvSpPr>
                <p:cNvPr id="103" name="Line 358"/>
                <p:cNvSpPr>
                  <a:spLocks noChangeShapeType="1"/>
                </p:cNvSpPr>
                <p:nvPr/>
              </p:nvSpPr>
              <p:spPr bwMode="auto">
                <a:xfrm>
                  <a:off x="3804" y="2239"/>
                  <a:ext cx="6" cy="10"/>
                </a:xfrm>
                <a:prstGeom prst="line">
                  <a:avLst/>
                </a:prstGeom>
                <a:noFill/>
                <a:ln w="11113">
                  <a:solidFill>
                    <a:srgbClr val="000000"/>
                  </a:solidFill>
                  <a:round/>
                  <a:headEnd/>
                  <a:tailEnd/>
                </a:ln>
              </p:spPr>
              <p:txBody>
                <a:bodyPr/>
                <a:lstStyle/>
                <a:p>
                  <a:endParaRPr lang="fr-FR"/>
                </a:p>
              </p:txBody>
            </p:sp>
            <p:sp>
              <p:nvSpPr>
                <p:cNvPr id="104" name="Freeform 359"/>
                <p:cNvSpPr>
                  <a:spLocks/>
                </p:cNvSpPr>
                <p:nvPr/>
              </p:nvSpPr>
              <p:spPr bwMode="auto">
                <a:xfrm>
                  <a:off x="3863" y="2288"/>
                  <a:ext cx="3" cy="7"/>
                </a:xfrm>
                <a:custGeom>
                  <a:avLst/>
                  <a:gdLst/>
                  <a:ahLst/>
                  <a:cxnLst>
                    <a:cxn ang="0">
                      <a:pos x="0" y="0"/>
                    </a:cxn>
                    <a:cxn ang="0">
                      <a:pos x="3" y="0"/>
                    </a:cxn>
                    <a:cxn ang="0">
                      <a:pos x="3" y="4"/>
                    </a:cxn>
                    <a:cxn ang="0">
                      <a:pos x="3" y="7"/>
                    </a:cxn>
                    <a:cxn ang="0">
                      <a:pos x="0" y="7"/>
                    </a:cxn>
                    <a:cxn ang="0">
                      <a:pos x="0" y="4"/>
                    </a:cxn>
                    <a:cxn ang="0">
                      <a:pos x="0" y="0"/>
                    </a:cxn>
                  </a:cxnLst>
                  <a:rect l="0" t="0" r="r" b="b"/>
                  <a:pathLst>
                    <a:path w="3" h="7">
                      <a:moveTo>
                        <a:pt x="0" y="0"/>
                      </a:moveTo>
                      <a:lnTo>
                        <a:pt x="3" y="0"/>
                      </a:lnTo>
                      <a:lnTo>
                        <a:pt x="3" y="4"/>
                      </a:lnTo>
                      <a:lnTo>
                        <a:pt x="3" y="7"/>
                      </a:lnTo>
                      <a:lnTo>
                        <a:pt x="0" y="7"/>
                      </a:lnTo>
                      <a:lnTo>
                        <a:pt x="0" y="4"/>
                      </a:lnTo>
                      <a:lnTo>
                        <a:pt x="0" y="0"/>
                      </a:lnTo>
                      <a:close/>
                    </a:path>
                  </a:pathLst>
                </a:custGeom>
                <a:solidFill>
                  <a:srgbClr val="000000"/>
                </a:solidFill>
                <a:ln w="9525">
                  <a:noFill/>
                  <a:round/>
                  <a:headEnd/>
                  <a:tailEnd/>
                </a:ln>
              </p:spPr>
              <p:txBody>
                <a:bodyPr/>
                <a:lstStyle/>
                <a:p>
                  <a:endParaRPr lang="fr-FR"/>
                </a:p>
              </p:txBody>
            </p:sp>
            <p:sp>
              <p:nvSpPr>
                <p:cNvPr id="105" name="Freeform 360"/>
                <p:cNvSpPr>
                  <a:spLocks/>
                </p:cNvSpPr>
                <p:nvPr/>
              </p:nvSpPr>
              <p:spPr bwMode="auto">
                <a:xfrm>
                  <a:off x="3863" y="2288"/>
                  <a:ext cx="3" cy="7"/>
                </a:xfrm>
                <a:custGeom>
                  <a:avLst/>
                  <a:gdLst/>
                  <a:ahLst/>
                  <a:cxnLst>
                    <a:cxn ang="0">
                      <a:pos x="0" y="0"/>
                    </a:cxn>
                    <a:cxn ang="0">
                      <a:pos x="3" y="0"/>
                    </a:cxn>
                    <a:cxn ang="0">
                      <a:pos x="3" y="4"/>
                    </a:cxn>
                    <a:cxn ang="0">
                      <a:pos x="3" y="7"/>
                    </a:cxn>
                    <a:cxn ang="0">
                      <a:pos x="0" y="7"/>
                    </a:cxn>
                    <a:cxn ang="0">
                      <a:pos x="0" y="4"/>
                    </a:cxn>
                    <a:cxn ang="0">
                      <a:pos x="0" y="0"/>
                    </a:cxn>
                  </a:cxnLst>
                  <a:rect l="0" t="0" r="r" b="b"/>
                  <a:pathLst>
                    <a:path w="3" h="7">
                      <a:moveTo>
                        <a:pt x="0" y="0"/>
                      </a:moveTo>
                      <a:lnTo>
                        <a:pt x="3" y="0"/>
                      </a:lnTo>
                      <a:lnTo>
                        <a:pt x="3" y="4"/>
                      </a:lnTo>
                      <a:lnTo>
                        <a:pt x="3" y="7"/>
                      </a:lnTo>
                      <a:lnTo>
                        <a:pt x="0" y="7"/>
                      </a:lnTo>
                      <a:lnTo>
                        <a:pt x="0" y="4"/>
                      </a:lnTo>
                      <a:lnTo>
                        <a:pt x="0" y="0"/>
                      </a:lnTo>
                    </a:path>
                  </a:pathLst>
                </a:custGeom>
                <a:noFill/>
                <a:ln w="4763">
                  <a:solidFill>
                    <a:srgbClr val="000000"/>
                  </a:solidFill>
                  <a:prstDash val="solid"/>
                  <a:round/>
                  <a:headEnd/>
                  <a:tailEnd/>
                </a:ln>
              </p:spPr>
              <p:txBody>
                <a:bodyPr/>
                <a:lstStyle/>
                <a:p>
                  <a:endParaRPr lang="fr-FR"/>
                </a:p>
              </p:txBody>
            </p:sp>
            <p:sp>
              <p:nvSpPr>
                <p:cNvPr id="106" name="Line 361"/>
                <p:cNvSpPr>
                  <a:spLocks noChangeShapeType="1"/>
                </p:cNvSpPr>
                <p:nvPr/>
              </p:nvSpPr>
              <p:spPr bwMode="auto">
                <a:xfrm flipV="1">
                  <a:off x="3856" y="2298"/>
                  <a:ext cx="7" cy="13"/>
                </a:xfrm>
                <a:prstGeom prst="line">
                  <a:avLst/>
                </a:prstGeom>
                <a:noFill/>
                <a:ln w="11113">
                  <a:solidFill>
                    <a:srgbClr val="000000"/>
                  </a:solidFill>
                  <a:round/>
                  <a:headEnd/>
                  <a:tailEnd/>
                </a:ln>
              </p:spPr>
              <p:txBody>
                <a:bodyPr/>
                <a:lstStyle/>
                <a:p>
                  <a:endParaRPr lang="fr-FR"/>
                </a:p>
              </p:txBody>
            </p:sp>
            <p:sp>
              <p:nvSpPr>
                <p:cNvPr id="107" name="Line 362"/>
                <p:cNvSpPr>
                  <a:spLocks noChangeShapeType="1"/>
                </p:cNvSpPr>
                <p:nvPr/>
              </p:nvSpPr>
              <p:spPr bwMode="auto">
                <a:xfrm>
                  <a:off x="3843" y="2308"/>
                  <a:ext cx="13" cy="1"/>
                </a:xfrm>
                <a:prstGeom prst="line">
                  <a:avLst/>
                </a:prstGeom>
                <a:noFill/>
                <a:ln w="11113">
                  <a:solidFill>
                    <a:srgbClr val="000000"/>
                  </a:solidFill>
                  <a:round/>
                  <a:headEnd/>
                  <a:tailEnd/>
                </a:ln>
              </p:spPr>
              <p:txBody>
                <a:bodyPr/>
                <a:lstStyle/>
                <a:p>
                  <a:endParaRPr lang="fr-FR"/>
                </a:p>
              </p:txBody>
            </p:sp>
            <p:sp>
              <p:nvSpPr>
                <p:cNvPr id="108" name="Line 363"/>
                <p:cNvSpPr>
                  <a:spLocks noChangeShapeType="1"/>
                </p:cNvSpPr>
                <p:nvPr/>
              </p:nvSpPr>
              <p:spPr bwMode="auto">
                <a:xfrm flipV="1">
                  <a:off x="3833" y="2311"/>
                  <a:ext cx="7" cy="10"/>
                </a:xfrm>
                <a:prstGeom prst="line">
                  <a:avLst/>
                </a:prstGeom>
                <a:noFill/>
                <a:ln w="11113">
                  <a:solidFill>
                    <a:srgbClr val="000000"/>
                  </a:solidFill>
                  <a:round/>
                  <a:headEnd/>
                  <a:tailEnd/>
                </a:ln>
              </p:spPr>
              <p:txBody>
                <a:bodyPr/>
                <a:lstStyle/>
                <a:p>
                  <a:endParaRPr lang="fr-FR"/>
                </a:p>
              </p:txBody>
            </p:sp>
            <p:sp>
              <p:nvSpPr>
                <p:cNvPr id="109" name="Line 364"/>
                <p:cNvSpPr>
                  <a:spLocks noChangeShapeType="1"/>
                </p:cNvSpPr>
                <p:nvPr/>
              </p:nvSpPr>
              <p:spPr bwMode="auto">
                <a:xfrm>
                  <a:off x="3820" y="2318"/>
                  <a:ext cx="13" cy="3"/>
                </a:xfrm>
                <a:prstGeom prst="line">
                  <a:avLst/>
                </a:prstGeom>
                <a:noFill/>
                <a:ln w="11113">
                  <a:solidFill>
                    <a:srgbClr val="000000"/>
                  </a:solidFill>
                  <a:round/>
                  <a:headEnd/>
                  <a:tailEnd/>
                </a:ln>
              </p:spPr>
              <p:txBody>
                <a:bodyPr/>
                <a:lstStyle/>
                <a:p>
                  <a:endParaRPr lang="fr-FR"/>
                </a:p>
              </p:txBody>
            </p:sp>
            <p:sp>
              <p:nvSpPr>
                <p:cNvPr id="110" name="Line 365"/>
                <p:cNvSpPr>
                  <a:spLocks noChangeShapeType="1"/>
                </p:cNvSpPr>
                <p:nvPr/>
              </p:nvSpPr>
              <p:spPr bwMode="auto">
                <a:xfrm flipV="1">
                  <a:off x="3810" y="2321"/>
                  <a:ext cx="7" cy="10"/>
                </a:xfrm>
                <a:prstGeom prst="line">
                  <a:avLst/>
                </a:prstGeom>
                <a:noFill/>
                <a:ln w="11113">
                  <a:solidFill>
                    <a:srgbClr val="000000"/>
                  </a:solidFill>
                  <a:round/>
                  <a:headEnd/>
                  <a:tailEnd/>
                </a:ln>
              </p:spPr>
              <p:txBody>
                <a:bodyPr/>
                <a:lstStyle/>
                <a:p>
                  <a:endParaRPr lang="fr-FR"/>
                </a:p>
              </p:txBody>
            </p:sp>
            <p:sp>
              <p:nvSpPr>
                <p:cNvPr id="111" name="Line 366"/>
                <p:cNvSpPr>
                  <a:spLocks noChangeShapeType="1"/>
                </p:cNvSpPr>
                <p:nvPr/>
              </p:nvSpPr>
              <p:spPr bwMode="auto">
                <a:xfrm>
                  <a:off x="3797" y="2331"/>
                  <a:ext cx="13" cy="1"/>
                </a:xfrm>
                <a:prstGeom prst="line">
                  <a:avLst/>
                </a:prstGeom>
                <a:noFill/>
                <a:ln w="11113">
                  <a:solidFill>
                    <a:srgbClr val="000000"/>
                  </a:solidFill>
                  <a:round/>
                  <a:headEnd/>
                  <a:tailEnd/>
                </a:ln>
              </p:spPr>
              <p:txBody>
                <a:bodyPr/>
                <a:lstStyle/>
                <a:p>
                  <a:endParaRPr lang="fr-FR"/>
                </a:p>
              </p:txBody>
            </p:sp>
            <p:sp>
              <p:nvSpPr>
                <p:cNvPr id="112" name="Freeform 367"/>
                <p:cNvSpPr>
                  <a:spLocks/>
                </p:cNvSpPr>
                <p:nvPr/>
              </p:nvSpPr>
              <p:spPr bwMode="auto">
                <a:xfrm>
                  <a:off x="3889" y="2278"/>
                  <a:ext cx="6" cy="7"/>
                </a:xfrm>
                <a:custGeom>
                  <a:avLst/>
                  <a:gdLst/>
                  <a:ahLst/>
                  <a:cxnLst>
                    <a:cxn ang="0">
                      <a:pos x="3" y="7"/>
                    </a:cxn>
                    <a:cxn ang="0">
                      <a:pos x="0" y="7"/>
                    </a:cxn>
                    <a:cxn ang="0">
                      <a:pos x="0" y="4"/>
                    </a:cxn>
                    <a:cxn ang="0">
                      <a:pos x="0" y="0"/>
                    </a:cxn>
                    <a:cxn ang="0">
                      <a:pos x="3" y="0"/>
                    </a:cxn>
                    <a:cxn ang="0">
                      <a:pos x="6" y="0"/>
                    </a:cxn>
                    <a:cxn ang="0">
                      <a:pos x="6" y="4"/>
                    </a:cxn>
                    <a:cxn ang="0">
                      <a:pos x="3" y="4"/>
                    </a:cxn>
                    <a:cxn ang="0">
                      <a:pos x="3" y="7"/>
                    </a:cxn>
                  </a:cxnLst>
                  <a:rect l="0" t="0" r="r" b="b"/>
                  <a:pathLst>
                    <a:path w="6" h="7">
                      <a:moveTo>
                        <a:pt x="3" y="7"/>
                      </a:moveTo>
                      <a:lnTo>
                        <a:pt x="0" y="7"/>
                      </a:lnTo>
                      <a:lnTo>
                        <a:pt x="0" y="4"/>
                      </a:lnTo>
                      <a:lnTo>
                        <a:pt x="0" y="0"/>
                      </a:lnTo>
                      <a:lnTo>
                        <a:pt x="3" y="0"/>
                      </a:lnTo>
                      <a:lnTo>
                        <a:pt x="6" y="0"/>
                      </a:lnTo>
                      <a:lnTo>
                        <a:pt x="6" y="4"/>
                      </a:lnTo>
                      <a:lnTo>
                        <a:pt x="3" y="4"/>
                      </a:lnTo>
                      <a:lnTo>
                        <a:pt x="3" y="7"/>
                      </a:lnTo>
                      <a:close/>
                    </a:path>
                  </a:pathLst>
                </a:custGeom>
                <a:solidFill>
                  <a:srgbClr val="000000"/>
                </a:solidFill>
                <a:ln w="9525">
                  <a:noFill/>
                  <a:round/>
                  <a:headEnd/>
                  <a:tailEnd/>
                </a:ln>
              </p:spPr>
              <p:txBody>
                <a:bodyPr/>
                <a:lstStyle/>
                <a:p>
                  <a:endParaRPr lang="fr-FR"/>
                </a:p>
              </p:txBody>
            </p:sp>
            <p:sp>
              <p:nvSpPr>
                <p:cNvPr id="113" name="Freeform 368"/>
                <p:cNvSpPr>
                  <a:spLocks/>
                </p:cNvSpPr>
                <p:nvPr/>
              </p:nvSpPr>
              <p:spPr bwMode="auto">
                <a:xfrm>
                  <a:off x="3889" y="2278"/>
                  <a:ext cx="6" cy="7"/>
                </a:xfrm>
                <a:custGeom>
                  <a:avLst/>
                  <a:gdLst/>
                  <a:ahLst/>
                  <a:cxnLst>
                    <a:cxn ang="0">
                      <a:pos x="3" y="7"/>
                    </a:cxn>
                    <a:cxn ang="0">
                      <a:pos x="0" y="7"/>
                    </a:cxn>
                    <a:cxn ang="0">
                      <a:pos x="0" y="4"/>
                    </a:cxn>
                    <a:cxn ang="0">
                      <a:pos x="0" y="0"/>
                    </a:cxn>
                    <a:cxn ang="0">
                      <a:pos x="3" y="0"/>
                    </a:cxn>
                    <a:cxn ang="0">
                      <a:pos x="6" y="0"/>
                    </a:cxn>
                    <a:cxn ang="0">
                      <a:pos x="6" y="4"/>
                    </a:cxn>
                    <a:cxn ang="0">
                      <a:pos x="3" y="4"/>
                    </a:cxn>
                    <a:cxn ang="0">
                      <a:pos x="3" y="7"/>
                    </a:cxn>
                  </a:cxnLst>
                  <a:rect l="0" t="0" r="r" b="b"/>
                  <a:pathLst>
                    <a:path w="6" h="7">
                      <a:moveTo>
                        <a:pt x="3" y="7"/>
                      </a:moveTo>
                      <a:lnTo>
                        <a:pt x="0" y="7"/>
                      </a:lnTo>
                      <a:lnTo>
                        <a:pt x="0" y="4"/>
                      </a:lnTo>
                      <a:lnTo>
                        <a:pt x="0" y="0"/>
                      </a:lnTo>
                      <a:lnTo>
                        <a:pt x="3" y="0"/>
                      </a:lnTo>
                      <a:lnTo>
                        <a:pt x="6" y="0"/>
                      </a:lnTo>
                      <a:lnTo>
                        <a:pt x="6" y="4"/>
                      </a:lnTo>
                      <a:lnTo>
                        <a:pt x="3" y="4"/>
                      </a:lnTo>
                      <a:lnTo>
                        <a:pt x="3" y="7"/>
                      </a:lnTo>
                    </a:path>
                  </a:pathLst>
                </a:custGeom>
                <a:noFill/>
                <a:ln w="4763">
                  <a:solidFill>
                    <a:srgbClr val="000000"/>
                  </a:solidFill>
                  <a:prstDash val="solid"/>
                  <a:round/>
                  <a:headEnd/>
                  <a:tailEnd/>
                </a:ln>
              </p:spPr>
              <p:txBody>
                <a:bodyPr/>
                <a:lstStyle/>
                <a:p>
                  <a:endParaRPr lang="fr-FR"/>
                </a:p>
              </p:txBody>
            </p:sp>
            <p:sp>
              <p:nvSpPr>
                <p:cNvPr id="114" name="Line 369"/>
                <p:cNvSpPr>
                  <a:spLocks noChangeShapeType="1"/>
                </p:cNvSpPr>
                <p:nvPr/>
              </p:nvSpPr>
              <p:spPr bwMode="auto">
                <a:xfrm flipV="1">
                  <a:off x="3899" y="2268"/>
                  <a:ext cx="6" cy="10"/>
                </a:xfrm>
                <a:prstGeom prst="line">
                  <a:avLst/>
                </a:prstGeom>
                <a:noFill/>
                <a:ln w="11113">
                  <a:solidFill>
                    <a:srgbClr val="000000"/>
                  </a:solidFill>
                  <a:round/>
                  <a:headEnd/>
                  <a:tailEnd/>
                </a:ln>
              </p:spPr>
              <p:txBody>
                <a:bodyPr/>
                <a:lstStyle/>
                <a:p>
                  <a:endParaRPr lang="fr-FR"/>
                </a:p>
              </p:txBody>
            </p:sp>
            <p:sp>
              <p:nvSpPr>
                <p:cNvPr id="115" name="Line 370"/>
                <p:cNvSpPr>
                  <a:spLocks noChangeShapeType="1"/>
                </p:cNvSpPr>
                <p:nvPr/>
              </p:nvSpPr>
              <p:spPr bwMode="auto">
                <a:xfrm>
                  <a:off x="3905" y="2268"/>
                  <a:ext cx="13" cy="4"/>
                </a:xfrm>
                <a:prstGeom prst="line">
                  <a:avLst/>
                </a:prstGeom>
                <a:noFill/>
                <a:ln w="11113">
                  <a:solidFill>
                    <a:srgbClr val="000000"/>
                  </a:solidFill>
                  <a:round/>
                  <a:headEnd/>
                  <a:tailEnd/>
                </a:ln>
              </p:spPr>
              <p:txBody>
                <a:bodyPr/>
                <a:lstStyle/>
                <a:p>
                  <a:endParaRPr lang="fr-FR"/>
                </a:p>
              </p:txBody>
            </p:sp>
            <p:sp>
              <p:nvSpPr>
                <p:cNvPr id="116" name="Line 371"/>
                <p:cNvSpPr>
                  <a:spLocks noChangeShapeType="1"/>
                </p:cNvSpPr>
                <p:nvPr/>
              </p:nvSpPr>
              <p:spPr bwMode="auto">
                <a:xfrm flipV="1">
                  <a:off x="3922" y="2259"/>
                  <a:ext cx="6" cy="9"/>
                </a:xfrm>
                <a:prstGeom prst="line">
                  <a:avLst/>
                </a:prstGeom>
                <a:noFill/>
                <a:ln w="11113">
                  <a:solidFill>
                    <a:srgbClr val="000000"/>
                  </a:solidFill>
                  <a:round/>
                  <a:headEnd/>
                  <a:tailEnd/>
                </a:ln>
              </p:spPr>
              <p:txBody>
                <a:bodyPr/>
                <a:lstStyle/>
                <a:p>
                  <a:endParaRPr lang="fr-FR"/>
                </a:p>
              </p:txBody>
            </p:sp>
            <p:sp>
              <p:nvSpPr>
                <p:cNvPr id="117" name="Line 372"/>
                <p:cNvSpPr>
                  <a:spLocks noChangeShapeType="1"/>
                </p:cNvSpPr>
                <p:nvPr/>
              </p:nvSpPr>
              <p:spPr bwMode="auto">
                <a:xfrm>
                  <a:off x="3928" y="2259"/>
                  <a:ext cx="13" cy="1"/>
                </a:xfrm>
                <a:prstGeom prst="line">
                  <a:avLst/>
                </a:prstGeom>
                <a:noFill/>
                <a:ln w="11113">
                  <a:solidFill>
                    <a:srgbClr val="000000"/>
                  </a:solidFill>
                  <a:round/>
                  <a:headEnd/>
                  <a:tailEnd/>
                </a:ln>
              </p:spPr>
              <p:txBody>
                <a:bodyPr/>
                <a:lstStyle/>
                <a:p>
                  <a:endParaRPr lang="fr-FR"/>
                </a:p>
              </p:txBody>
            </p:sp>
            <p:sp>
              <p:nvSpPr>
                <p:cNvPr id="118" name="Line 373"/>
                <p:cNvSpPr>
                  <a:spLocks noChangeShapeType="1"/>
                </p:cNvSpPr>
                <p:nvPr/>
              </p:nvSpPr>
              <p:spPr bwMode="auto">
                <a:xfrm flipV="1">
                  <a:off x="3944" y="2245"/>
                  <a:ext cx="4" cy="10"/>
                </a:xfrm>
                <a:prstGeom prst="line">
                  <a:avLst/>
                </a:prstGeom>
                <a:noFill/>
                <a:ln w="11113">
                  <a:solidFill>
                    <a:srgbClr val="000000"/>
                  </a:solidFill>
                  <a:round/>
                  <a:headEnd/>
                  <a:tailEnd/>
                </a:ln>
              </p:spPr>
              <p:txBody>
                <a:bodyPr/>
                <a:lstStyle/>
                <a:p>
                  <a:endParaRPr lang="fr-FR"/>
                </a:p>
              </p:txBody>
            </p:sp>
            <p:sp>
              <p:nvSpPr>
                <p:cNvPr id="119" name="Line 374"/>
                <p:cNvSpPr>
                  <a:spLocks noChangeShapeType="1"/>
                </p:cNvSpPr>
                <p:nvPr/>
              </p:nvSpPr>
              <p:spPr bwMode="auto">
                <a:xfrm>
                  <a:off x="3951" y="2245"/>
                  <a:ext cx="10" cy="4"/>
                </a:xfrm>
                <a:prstGeom prst="line">
                  <a:avLst/>
                </a:prstGeom>
                <a:noFill/>
                <a:ln w="11113">
                  <a:solidFill>
                    <a:srgbClr val="000000"/>
                  </a:solidFill>
                  <a:round/>
                  <a:headEnd/>
                  <a:tailEnd/>
                </a:ln>
              </p:spPr>
              <p:txBody>
                <a:bodyPr/>
                <a:lstStyle/>
                <a:p>
                  <a:endParaRPr lang="fr-FR"/>
                </a:p>
              </p:txBody>
            </p:sp>
            <p:sp>
              <p:nvSpPr>
                <p:cNvPr id="120" name="Freeform 375"/>
                <p:cNvSpPr>
                  <a:spLocks/>
                </p:cNvSpPr>
                <p:nvPr/>
              </p:nvSpPr>
              <p:spPr bwMode="auto">
                <a:xfrm>
                  <a:off x="3859" y="2282"/>
                  <a:ext cx="7" cy="6"/>
                </a:xfrm>
                <a:custGeom>
                  <a:avLst/>
                  <a:gdLst/>
                  <a:ahLst/>
                  <a:cxnLst>
                    <a:cxn ang="0">
                      <a:pos x="4" y="0"/>
                    </a:cxn>
                    <a:cxn ang="0">
                      <a:pos x="7" y="0"/>
                    </a:cxn>
                    <a:cxn ang="0">
                      <a:pos x="7" y="3"/>
                    </a:cxn>
                    <a:cxn ang="0">
                      <a:pos x="7" y="6"/>
                    </a:cxn>
                    <a:cxn ang="0">
                      <a:pos x="4" y="6"/>
                    </a:cxn>
                    <a:cxn ang="0">
                      <a:pos x="0" y="6"/>
                    </a:cxn>
                    <a:cxn ang="0">
                      <a:pos x="0" y="3"/>
                    </a:cxn>
                    <a:cxn ang="0">
                      <a:pos x="0" y="0"/>
                    </a:cxn>
                    <a:cxn ang="0">
                      <a:pos x="4" y="0"/>
                    </a:cxn>
                  </a:cxnLst>
                  <a:rect l="0" t="0" r="r" b="b"/>
                  <a:pathLst>
                    <a:path w="7" h="6">
                      <a:moveTo>
                        <a:pt x="4" y="0"/>
                      </a:moveTo>
                      <a:lnTo>
                        <a:pt x="7" y="0"/>
                      </a:lnTo>
                      <a:lnTo>
                        <a:pt x="7" y="3"/>
                      </a:lnTo>
                      <a:lnTo>
                        <a:pt x="7" y="6"/>
                      </a:lnTo>
                      <a:lnTo>
                        <a:pt x="4" y="6"/>
                      </a:lnTo>
                      <a:lnTo>
                        <a:pt x="0" y="6"/>
                      </a:lnTo>
                      <a:lnTo>
                        <a:pt x="0" y="3"/>
                      </a:lnTo>
                      <a:lnTo>
                        <a:pt x="0" y="0"/>
                      </a:lnTo>
                      <a:lnTo>
                        <a:pt x="4" y="0"/>
                      </a:lnTo>
                      <a:close/>
                    </a:path>
                  </a:pathLst>
                </a:custGeom>
                <a:solidFill>
                  <a:srgbClr val="000000"/>
                </a:solidFill>
                <a:ln w="9525">
                  <a:noFill/>
                  <a:round/>
                  <a:headEnd/>
                  <a:tailEnd/>
                </a:ln>
              </p:spPr>
              <p:txBody>
                <a:bodyPr/>
                <a:lstStyle/>
                <a:p>
                  <a:endParaRPr lang="fr-FR"/>
                </a:p>
              </p:txBody>
            </p:sp>
            <p:sp>
              <p:nvSpPr>
                <p:cNvPr id="121" name="Freeform 376"/>
                <p:cNvSpPr>
                  <a:spLocks/>
                </p:cNvSpPr>
                <p:nvPr/>
              </p:nvSpPr>
              <p:spPr bwMode="auto">
                <a:xfrm>
                  <a:off x="3859" y="2282"/>
                  <a:ext cx="7" cy="6"/>
                </a:xfrm>
                <a:custGeom>
                  <a:avLst/>
                  <a:gdLst/>
                  <a:ahLst/>
                  <a:cxnLst>
                    <a:cxn ang="0">
                      <a:pos x="4" y="0"/>
                    </a:cxn>
                    <a:cxn ang="0">
                      <a:pos x="7" y="0"/>
                    </a:cxn>
                    <a:cxn ang="0">
                      <a:pos x="7" y="3"/>
                    </a:cxn>
                    <a:cxn ang="0">
                      <a:pos x="7" y="6"/>
                    </a:cxn>
                    <a:cxn ang="0">
                      <a:pos x="4" y="6"/>
                    </a:cxn>
                    <a:cxn ang="0">
                      <a:pos x="0" y="6"/>
                    </a:cxn>
                    <a:cxn ang="0">
                      <a:pos x="0" y="3"/>
                    </a:cxn>
                    <a:cxn ang="0">
                      <a:pos x="0" y="0"/>
                    </a:cxn>
                    <a:cxn ang="0">
                      <a:pos x="4" y="0"/>
                    </a:cxn>
                  </a:cxnLst>
                  <a:rect l="0" t="0" r="r" b="b"/>
                  <a:pathLst>
                    <a:path w="7" h="6">
                      <a:moveTo>
                        <a:pt x="4" y="0"/>
                      </a:moveTo>
                      <a:lnTo>
                        <a:pt x="7" y="0"/>
                      </a:lnTo>
                      <a:lnTo>
                        <a:pt x="7" y="3"/>
                      </a:lnTo>
                      <a:lnTo>
                        <a:pt x="7" y="6"/>
                      </a:lnTo>
                      <a:lnTo>
                        <a:pt x="4" y="6"/>
                      </a:lnTo>
                      <a:lnTo>
                        <a:pt x="0" y="6"/>
                      </a:lnTo>
                      <a:lnTo>
                        <a:pt x="0" y="3"/>
                      </a:lnTo>
                      <a:lnTo>
                        <a:pt x="0" y="0"/>
                      </a:lnTo>
                      <a:lnTo>
                        <a:pt x="4" y="0"/>
                      </a:lnTo>
                    </a:path>
                  </a:pathLst>
                </a:custGeom>
                <a:noFill/>
                <a:ln w="4763">
                  <a:solidFill>
                    <a:srgbClr val="000000"/>
                  </a:solidFill>
                  <a:prstDash val="solid"/>
                  <a:round/>
                  <a:headEnd/>
                  <a:tailEnd/>
                </a:ln>
              </p:spPr>
              <p:txBody>
                <a:bodyPr/>
                <a:lstStyle/>
                <a:p>
                  <a:endParaRPr lang="fr-FR"/>
                </a:p>
              </p:txBody>
            </p:sp>
            <p:sp>
              <p:nvSpPr>
                <p:cNvPr id="122" name="Line 377"/>
                <p:cNvSpPr>
                  <a:spLocks noChangeShapeType="1"/>
                </p:cNvSpPr>
                <p:nvPr/>
              </p:nvSpPr>
              <p:spPr bwMode="auto">
                <a:xfrm flipV="1">
                  <a:off x="3850" y="2288"/>
                  <a:ext cx="9" cy="7"/>
                </a:xfrm>
                <a:prstGeom prst="line">
                  <a:avLst/>
                </a:prstGeom>
                <a:noFill/>
                <a:ln w="11113">
                  <a:solidFill>
                    <a:srgbClr val="000000"/>
                  </a:solidFill>
                  <a:round/>
                  <a:headEnd/>
                  <a:tailEnd/>
                </a:ln>
              </p:spPr>
              <p:txBody>
                <a:bodyPr/>
                <a:lstStyle/>
                <a:p>
                  <a:endParaRPr lang="fr-FR"/>
                </a:p>
              </p:txBody>
            </p:sp>
            <p:sp>
              <p:nvSpPr>
                <p:cNvPr id="123" name="Line 378"/>
                <p:cNvSpPr>
                  <a:spLocks noChangeShapeType="1"/>
                </p:cNvSpPr>
                <p:nvPr/>
              </p:nvSpPr>
              <p:spPr bwMode="auto">
                <a:xfrm>
                  <a:off x="3840" y="2288"/>
                  <a:ext cx="10" cy="7"/>
                </a:xfrm>
                <a:prstGeom prst="line">
                  <a:avLst/>
                </a:prstGeom>
                <a:noFill/>
                <a:ln w="11113">
                  <a:solidFill>
                    <a:srgbClr val="000000"/>
                  </a:solidFill>
                  <a:round/>
                  <a:headEnd/>
                  <a:tailEnd/>
                </a:ln>
              </p:spPr>
              <p:txBody>
                <a:bodyPr/>
                <a:lstStyle/>
                <a:p>
                  <a:endParaRPr lang="fr-FR"/>
                </a:p>
              </p:txBody>
            </p:sp>
            <p:sp>
              <p:nvSpPr>
                <p:cNvPr id="124" name="Line 379"/>
                <p:cNvSpPr>
                  <a:spLocks noChangeShapeType="1"/>
                </p:cNvSpPr>
                <p:nvPr/>
              </p:nvSpPr>
              <p:spPr bwMode="auto">
                <a:xfrm flipV="1">
                  <a:off x="3827" y="2288"/>
                  <a:ext cx="9" cy="7"/>
                </a:xfrm>
                <a:prstGeom prst="line">
                  <a:avLst/>
                </a:prstGeom>
                <a:noFill/>
                <a:ln w="11113">
                  <a:solidFill>
                    <a:srgbClr val="000000"/>
                  </a:solidFill>
                  <a:round/>
                  <a:headEnd/>
                  <a:tailEnd/>
                </a:ln>
              </p:spPr>
              <p:txBody>
                <a:bodyPr/>
                <a:lstStyle/>
                <a:p>
                  <a:endParaRPr lang="fr-FR"/>
                </a:p>
              </p:txBody>
            </p:sp>
            <p:sp>
              <p:nvSpPr>
                <p:cNvPr id="125" name="Line 380"/>
                <p:cNvSpPr>
                  <a:spLocks noChangeShapeType="1"/>
                </p:cNvSpPr>
                <p:nvPr/>
              </p:nvSpPr>
              <p:spPr bwMode="auto">
                <a:xfrm>
                  <a:off x="3814" y="2285"/>
                  <a:ext cx="13" cy="7"/>
                </a:xfrm>
                <a:prstGeom prst="line">
                  <a:avLst/>
                </a:prstGeom>
                <a:noFill/>
                <a:ln w="11113">
                  <a:solidFill>
                    <a:srgbClr val="000000"/>
                  </a:solidFill>
                  <a:round/>
                  <a:headEnd/>
                  <a:tailEnd/>
                </a:ln>
              </p:spPr>
              <p:txBody>
                <a:bodyPr/>
                <a:lstStyle/>
                <a:p>
                  <a:endParaRPr lang="fr-FR"/>
                </a:p>
              </p:txBody>
            </p:sp>
            <p:sp>
              <p:nvSpPr>
                <p:cNvPr id="126" name="Line 381"/>
                <p:cNvSpPr>
                  <a:spLocks noChangeShapeType="1"/>
                </p:cNvSpPr>
                <p:nvPr/>
              </p:nvSpPr>
              <p:spPr bwMode="auto">
                <a:xfrm flipV="1">
                  <a:off x="3800" y="2285"/>
                  <a:ext cx="10" cy="7"/>
                </a:xfrm>
                <a:prstGeom prst="line">
                  <a:avLst/>
                </a:prstGeom>
                <a:noFill/>
                <a:ln w="11113">
                  <a:solidFill>
                    <a:srgbClr val="000000"/>
                  </a:solidFill>
                  <a:round/>
                  <a:headEnd/>
                  <a:tailEnd/>
                </a:ln>
              </p:spPr>
              <p:txBody>
                <a:bodyPr/>
                <a:lstStyle/>
                <a:p>
                  <a:endParaRPr lang="fr-FR"/>
                </a:p>
              </p:txBody>
            </p:sp>
            <p:sp>
              <p:nvSpPr>
                <p:cNvPr id="127" name="Line 382"/>
                <p:cNvSpPr>
                  <a:spLocks noChangeShapeType="1"/>
                </p:cNvSpPr>
                <p:nvPr/>
              </p:nvSpPr>
              <p:spPr bwMode="auto">
                <a:xfrm>
                  <a:off x="3791" y="2285"/>
                  <a:ext cx="9" cy="7"/>
                </a:xfrm>
                <a:prstGeom prst="line">
                  <a:avLst/>
                </a:prstGeom>
                <a:noFill/>
                <a:ln w="11113">
                  <a:solidFill>
                    <a:srgbClr val="000000"/>
                  </a:solidFill>
                  <a:round/>
                  <a:headEnd/>
                  <a:tailEnd/>
                </a:ln>
              </p:spPr>
              <p:txBody>
                <a:bodyPr/>
                <a:lstStyle/>
                <a:p>
                  <a:endParaRPr lang="fr-FR"/>
                </a:p>
              </p:txBody>
            </p:sp>
            <p:sp>
              <p:nvSpPr>
                <p:cNvPr id="128" name="Oval 383"/>
                <p:cNvSpPr>
                  <a:spLocks noChangeArrowheads="1"/>
                </p:cNvSpPr>
                <p:nvPr/>
              </p:nvSpPr>
              <p:spPr bwMode="auto">
                <a:xfrm>
                  <a:off x="3876" y="2265"/>
                  <a:ext cx="10" cy="10"/>
                </a:xfrm>
                <a:prstGeom prst="ellipse">
                  <a:avLst/>
                </a:prstGeom>
                <a:solidFill>
                  <a:srgbClr val="000000"/>
                </a:solidFill>
                <a:ln w="9525">
                  <a:noFill/>
                  <a:round/>
                  <a:headEnd/>
                  <a:tailEnd/>
                </a:ln>
              </p:spPr>
              <p:txBody>
                <a:bodyPr/>
                <a:lstStyle/>
                <a:p>
                  <a:endParaRPr lang="fr-FR"/>
                </a:p>
              </p:txBody>
            </p:sp>
            <p:sp>
              <p:nvSpPr>
                <p:cNvPr id="129" name="Oval 384"/>
                <p:cNvSpPr>
                  <a:spLocks noChangeArrowheads="1"/>
                </p:cNvSpPr>
                <p:nvPr/>
              </p:nvSpPr>
              <p:spPr bwMode="auto">
                <a:xfrm>
                  <a:off x="3876" y="2265"/>
                  <a:ext cx="10" cy="10"/>
                </a:xfrm>
                <a:prstGeom prst="ellipse">
                  <a:avLst/>
                </a:prstGeom>
                <a:noFill/>
                <a:ln w="4763">
                  <a:solidFill>
                    <a:srgbClr val="000000"/>
                  </a:solidFill>
                  <a:round/>
                  <a:headEnd/>
                  <a:tailEnd/>
                </a:ln>
              </p:spPr>
              <p:txBody>
                <a:bodyPr/>
                <a:lstStyle/>
                <a:p>
                  <a:endParaRPr lang="fr-FR"/>
                </a:p>
              </p:txBody>
            </p:sp>
            <p:sp>
              <p:nvSpPr>
                <p:cNvPr id="130" name="Line 385"/>
                <p:cNvSpPr>
                  <a:spLocks noChangeShapeType="1"/>
                </p:cNvSpPr>
                <p:nvPr/>
              </p:nvSpPr>
              <p:spPr bwMode="auto">
                <a:xfrm>
                  <a:off x="3876" y="2259"/>
                  <a:ext cx="6" cy="9"/>
                </a:xfrm>
                <a:prstGeom prst="line">
                  <a:avLst/>
                </a:prstGeom>
                <a:noFill/>
                <a:ln w="11113">
                  <a:solidFill>
                    <a:srgbClr val="000000"/>
                  </a:solidFill>
                  <a:round/>
                  <a:headEnd/>
                  <a:tailEnd/>
                </a:ln>
              </p:spPr>
              <p:txBody>
                <a:bodyPr/>
                <a:lstStyle/>
                <a:p>
                  <a:endParaRPr lang="fr-FR"/>
                </a:p>
              </p:txBody>
            </p:sp>
            <p:sp>
              <p:nvSpPr>
                <p:cNvPr id="131" name="Line 386"/>
                <p:cNvSpPr>
                  <a:spLocks noChangeShapeType="1"/>
                </p:cNvSpPr>
                <p:nvPr/>
              </p:nvSpPr>
              <p:spPr bwMode="auto">
                <a:xfrm flipV="1">
                  <a:off x="3876" y="2245"/>
                  <a:ext cx="6" cy="14"/>
                </a:xfrm>
                <a:prstGeom prst="line">
                  <a:avLst/>
                </a:prstGeom>
                <a:noFill/>
                <a:ln w="11113">
                  <a:solidFill>
                    <a:srgbClr val="000000"/>
                  </a:solidFill>
                  <a:round/>
                  <a:headEnd/>
                  <a:tailEnd/>
                </a:ln>
              </p:spPr>
              <p:txBody>
                <a:bodyPr/>
                <a:lstStyle/>
                <a:p>
                  <a:endParaRPr lang="fr-FR"/>
                </a:p>
              </p:txBody>
            </p:sp>
            <p:sp>
              <p:nvSpPr>
                <p:cNvPr id="132" name="Line 387"/>
                <p:cNvSpPr>
                  <a:spLocks noChangeShapeType="1"/>
                </p:cNvSpPr>
                <p:nvPr/>
              </p:nvSpPr>
              <p:spPr bwMode="auto">
                <a:xfrm>
                  <a:off x="3876" y="2232"/>
                  <a:ext cx="6" cy="13"/>
                </a:xfrm>
                <a:prstGeom prst="line">
                  <a:avLst/>
                </a:prstGeom>
                <a:noFill/>
                <a:ln w="11113">
                  <a:solidFill>
                    <a:srgbClr val="000000"/>
                  </a:solidFill>
                  <a:round/>
                  <a:headEnd/>
                  <a:tailEnd/>
                </a:ln>
              </p:spPr>
              <p:txBody>
                <a:bodyPr/>
                <a:lstStyle/>
                <a:p>
                  <a:endParaRPr lang="fr-FR"/>
                </a:p>
              </p:txBody>
            </p:sp>
            <p:sp>
              <p:nvSpPr>
                <p:cNvPr id="133" name="Line 388"/>
                <p:cNvSpPr>
                  <a:spLocks noChangeShapeType="1"/>
                </p:cNvSpPr>
                <p:nvPr/>
              </p:nvSpPr>
              <p:spPr bwMode="auto">
                <a:xfrm flipV="1">
                  <a:off x="3876" y="2222"/>
                  <a:ext cx="6" cy="10"/>
                </a:xfrm>
                <a:prstGeom prst="line">
                  <a:avLst/>
                </a:prstGeom>
                <a:noFill/>
                <a:ln w="11113">
                  <a:solidFill>
                    <a:srgbClr val="000000"/>
                  </a:solidFill>
                  <a:round/>
                  <a:headEnd/>
                  <a:tailEnd/>
                </a:ln>
              </p:spPr>
              <p:txBody>
                <a:bodyPr/>
                <a:lstStyle/>
                <a:p>
                  <a:endParaRPr lang="fr-FR"/>
                </a:p>
              </p:txBody>
            </p:sp>
            <p:sp>
              <p:nvSpPr>
                <p:cNvPr id="134" name="Line 389"/>
                <p:cNvSpPr>
                  <a:spLocks noChangeShapeType="1"/>
                </p:cNvSpPr>
                <p:nvPr/>
              </p:nvSpPr>
              <p:spPr bwMode="auto">
                <a:xfrm>
                  <a:off x="3879" y="2206"/>
                  <a:ext cx="7" cy="13"/>
                </a:xfrm>
                <a:prstGeom prst="line">
                  <a:avLst/>
                </a:prstGeom>
                <a:noFill/>
                <a:ln w="11113">
                  <a:solidFill>
                    <a:srgbClr val="000000"/>
                  </a:solidFill>
                  <a:round/>
                  <a:headEnd/>
                  <a:tailEnd/>
                </a:ln>
              </p:spPr>
              <p:txBody>
                <a:bodyPr/>
                <a:lstStyle/>
                <a:p>
                  <a:endParaRPr lang="fr-FR"/>
                </a:p>
              </p:txBody>
            </p:sp>
            <p:sp>
              <p:nvSpPr>
                <p:cNvPr id="135" name="Line 390"/>
                <p:cNvSpPr>
                  <a:spLocks noChangeShapeType="1"/>
                </p:cNvSpPr>
                <p:nvPr/>
              </p:nvSpPr>
              <p:spPr bwMode="auto">
                <a:xfrm flipV="1">
                  <a:off x="3879" y="2196"/>
                  <a:ext cx="7" cy="10"/>
                </a:xfrm>
                <a:prstGeom prst="line">
                  <a:avLst/>
                </a:prstGeom>
                <a:noFill/>
                <a:ln w="11113">
                  <a:solidFill>
                    <a:srgbClr val="000000"/>
                  </a:solidFill>
                  <a:round/>
                  <a:headEnd/>
                  <a:tailEnd/>
                </a:ln>
              </p:spPr>
              <p:txBody>
                <a:bodyPr/>
                <a:lstStyle/>
                <a:p>
                  <a:endParaRPr lang="fr-FR"/>
                </a:p>
              </p:txBody>
            </p:sp>
            <p:sp>
              <p:nvSpPr>
                <p:cNvPr id="136" name="Freeform 391"/>
                <p:cNvSpPr>
                  <a:spLocks/>
                </p:cNvSpPr>
                <p:nvPr/>
              </p:nvSpPr>
              <p:spPr bwMode="auto">
                <a:xfrm>
                  <a:off x="3882" y="2295"/>
                  <a:ext cx="7" cy="6"/>
                </a:xfrm>
                <a:custGeom>
                  <a:avLst/>
                  <a:gdLst/>
                  <a:ahLst/>
                  <a:cxnLst>
                    <a:cxn ang="0">
                      <a:pos x="0" y="6"/>
                    </a:cxn>
                    <a:cxn ang="0">
                      <a:pos x="0" y="3"/>
                    </a:cxn>
                    <a:cxn ang="0">
                      <a:pos x="0" y="0"/>
                    </a:cxn>
                    <a:cxn ang="0">
                      <a:pos x="4" y="0"/>
                    </a:cxn>
                    <a:cxn ang="0">
                      <a:pos x="7" y="3"/>
                    </a:cxn>
                    <a:cxn ang="0">
                      <a:pos x="7" y="6"/>
                    </a:cxn>
                    <a:cxn ang="0">
                      <a:pos x="4" y="6"/>
                    </a:cxn>
                    <a:cxn ang="0">
                      <a:pos x="0" y="6"/>
                    </a:cxn>
                  </a:cxnLst>
                  <a:rect l="0" t="0" r="r" b="b"/>
                  <a:pathLst>
                    <a:path w="7" h="6">
                      <a:moveTo>
                        <a:pt x="0" y="6"/>
                      </a:moveTo>
                      <a:lnTo>
                        <a:pt x="0" y="3"/>
                      </a:lnTo>
                      <a:lnTo>
                        <a:pt x="0" y="0"/>
                      </a:lnTo>
                      <a:lnTo>
                        <a:pt x="4" y="0"/>
                      </a:lnTo>
                      <a:lnTo>
                        <a:pt x="7" y="3"/>
                      </a:lnTo>
                      <a:lnTo>
                        <a:pt x="7" y="6"/>
                      </a:lnTo>
                      <a:lnTo>
                        <a:pt x="4" y="6"/>
                      </a:lnTo>
                      <a:lnTo>
                        <a:pt x="0" y="6"/>
                      </a:lnTo>
                      <a:close/>
                    </a:path>
                  </a:pathLst>
                </a:custGeom>
                <a:solidFill>
                  <a:srgbClr val="000000"/>
                </a:solidFill>
                <a:ln w="9525">
                  <a:noFill/>
                  <a:round/>
                  <a:headEnd/>
                  <a:tailEnd/>
                </a:ln>
              </p:spPr>
              <p:txBody>
                <a:bodyPr/>
                <a:lstStyle/>
                <a:p>
                  <a:endParaRPr lang="fr-FR"/>
                </a:p>
              </p:txBody>
            </p:sp>
            <p:sp>
              <p:nvSpPr>
                <p:cNvPr id="137" name="Freeform 392"/>
                <p:cNvSpPr>
                  <a:spLocks/>
                </p:cNvSpPr>
                <p:nvPr/>
              </p:nvSpPr>
              <p:spPr bwMode="auto">
                <a:xfrm>
                  <a:off x="3882" y="2295"/>
                  <a:ext cx="7" cy="6"/>
                </a:xfrm>
                <a:custGeom>
                  <a:avLst/>
                  <a:gdLst/>
                  <a:ahLst/>
                  <a:cxnLst>
                    <a:cxn ang="0">
                      <a:pos x="0" y="6"/>
                    </a:cxn>
                    <a:cxn ang="0">
                      <a:pos x="0" y="3"/>
                    </a:cxn>
                    <a:cxn ang="0">
                      <a:pos x="0" y="0"/>
                    </a:cxn>
                    <a:cxn ang="0">
                      <a:pos x="4" y="0"/>
                    </a:cxn>
                    <a:cxn ang="0">
                      <a:pos x="7" y="3"/>
                    </a:cxn>
                    <a:cxn ang="0">
                      <a:pos x="7" y="6"/>
                    </a:cxn>
                    <a:cxn ang="0">
                      <a:pos x="4" y="6"/>
                    </a:cxn>
                    <a:cxn ang="0">
                      <a:pos x="0" y="6"/>
                    </a:cxn>
                  </a:cxnLst>
                  <a:rect l="0" t="0" r="r" b="b"/>
                  <a:pathLst>
                    <a:path w="7" h="6">
                      <a:moveTo>
                        <a:pt x="0" y="6"/>
                      </a:moveTo>
                      <a:lnTo>
                        <a:pt x="0" y="3"/>
                      </a:lnTo>
                      <a:lnTo>
                        <a:pt x="0" y="0"/>
                      </a:lnTo>
                      <a:lnTo>
                        <a:pt x="4" y="0"/>
                      </a:lnTo>
                      <a:lnTo>
                        <a:pt x="7" y="3"/>
                      </a:lnTo>
                      <a:lnTo>
                        <a:pt x="7" y="6"/>
                      </a:lnTo>
                      <a:lnTo>
                        <a:pt x="4" y="6"/>
                      </a:lnTo>
                      <a:lnTo>
                        <a:pt x="0" y="6"/>
                      </a:lnTo>
                    </a:path>
                  </a:pathLst>
                </a:custGeom>
                <a:noFill/>
                <a:ln w="4763">
                  <a:solidFill>
                    <a:srgbClr val="000000"/>
                  </a:solidFill>
                  <a:prstDash val="solid"/>
                  <a:round/>
                  <a:headEnd/>
                  <a:tailEnd/>
                </a:ln>
              </p:spPr>
              <p:txBody>
                <a:bodyPr/>
                <a:lstStyle/>
                <a:p>
                  <a:endParaRPr lang="fr-FR"/>
                </a:p>
              </p:txBody>
            </p:sp>
            <p:sp>
              <p:nvSpPr>
                <p:cNvPr id="138" name="Line 393"/>
                <p:cNvSpPr>
                  <a:spLocks noChangeShapeType="1"/>
                </p:cNvSpPr>
                <p:nvPr/>
              </p:nvSpPr>
              <p:spPr bwMode="auto">
                <a:xfrm>
                  <a:off x="3892" y="2308"/>
                  <a:ext cx="10" cy="3"/>
                </a:xfrm>
                <a:prstGeom prst="line">
                  <a:avLst/>
                </a:prstGeom>
                <a:noFill/>
                <a:ln w="11113">
                  <a:solidFill>
                    <a:srgbClr val="000000"/>
                  </a:solidFill>
                  <a:round/>
                  <a:headEnd/>
                  <a:tailEnd/>
                </a:ln>
              </p:spPr>
              <p:txBody>
                <a:bodyPr/>
                <a:lstStyle/>
                <a:p>
                  <a:endParaRPr lang="fr-FR"/>
                </a:p>
              </p:txBody>
            </p:sp>
            <p:sp>
              <p:nvSpPr>
                <p:cNvPr id="139" name="Line 394"/>
                <p:cNvSpPr>
                  <a:spLocks noChangeShapeType="1"/>
                </p:cNvSpPr>
                <p:nvPr/>
              </p:nvSpPr>
              <p:spPr bwMode="auto">
                <a:xfrm flipV="1">
                  <a:off x="3902" y="2315"/>
                  <a:ext cx="1" cy="13"/>
                </a:xfrm>
                <a:prstGeom prst="line">
                  <a:avLst/>
                </a:prstGeom>
                <a:noFill/>
                <a:ln w="11113">
                  <a:solidFill>
                    <a:srgbClr val="000000"/>
                  </a:solidFill>
                  <a:round/>
                  <a:headEnd/>
                  <a:tailEnd/>
                </a:ln>
              </p:spPr>
              <p:txBody>
                <a:bodyPr/>
                <a:lstStyle/>
                <a:p>
                  <a:endParaRPr lang="fr-FR"/>
                </a:p>
              </p:txBody>
            </p:sp>
            <p:sp>
              <p:nvSpPr>
                <p:cNvPr id="140" name="Line 395"/>
                <p:cNvSpPr>
                  <a:spLocks noChangeShapeType="1"/>
                </p:cNvSpPr>
                <p:nvPr/>
              </p:nvSpPr>
              <p:spPr bwMode="auto">
                <a:xfrm>
                  <a:off x="3905" y="2328"/>
                  <a:ext cx="10" cy="6"/>
                </a:xfrm>
                <a:prstGeom prst="line">
                  <a:avLst/>
                </a:prstGeom>
                <a:noFill/>
                <a:ln w="11113">
                  <a:solidFill>
                    <a:srgbClr val="000000"/>
                  </a:solidFill>
                  <a:round/>
                  <a:headEnd/>
                  <a:tailEnd/>
                </a:ln>
              </p:spPr>
              <p:txBody>
                <a:bodyPr/>
                <a:lstStyle/>
                <a:p>
                  <a:endParaRPr lang="fr-FR"/>
                </a:p>
              </p:txBody>
            </p:sp>
            <p:sp>
              <p:nvSpPr>
                <p:cNvPr id="141" name="Line 396"/>
                <p:cNvSpPr>
                  <a:spLocks noChangeShapeType="1"/>
                </p:cNvSpPr>
                <p:nvPr/>
              </p:nvSpPr>
              <p:spPr bwMode="auto">
                <a:xfrm flipV="1">
                  <a:off x="3912" y="2334"/>
                  <a:ext cx="3" cy="14"/>
                </a:xfrm>
                <a:prstGeom prst="line">
                  <a:avLst/>
                </a:prstGeom>
                <a:noFill/>
                <a:ln w="11113">
                  <a:solidFill>
                    <a:srgbClr val="000000"/>
                  </a:solidFill>
                  <a:round/>
                  <a:headEnd/>
                  <a:tailEnd/>
                </a:ln>
              </p:spPr>
              <p:txBody>
                <a:bodyPr/>
                <a:lstStyle/>
                <a:p>
                  <a:endParaRPr lang="fr-FR"/>
                </a:p>
              </p:txBody>
            </p:sp>
            <p:sp>
              <p:nvSpPr>
                <p:cNvPr id="142" name="Line 397"/>
                <p:cNvSpPr>
                  <a:spLocks noChangeShapeType="1"/>
                </p:cNvSpPr>
                <p:nvPr/>
              </p:nvSpPr>
              <p:spPr bwMode="auto">
                <a:xfrm>
                  <a:off x="3915" y="2351"/>
                  <a:ext cx="10" cy="7"/>
                </a:xfrm>
                <a:prstGeom prst="line">
                  <a:avLst/>
                </a:prstGeom>
                <a:noFill/>
                <a:ln w="11113">
                  <a:solidFill>
                    <a:srgbClr val="000000"/>
                  </a:solidFill>
                  <a:round/>
                  <a:headEnd/>
                  <a:tailEnd/>
                </a:ln>
              </p:spPr>
              <p:txBody>
                <a:bodyPr/>
                <a:lstStyle/>
                <a:p>
                  <a:endParaRPr lang="fr-FR"/>
                </a:p>
              </p:txBody>
            </p:sp>
            <p:sp>
              <p:nvSpPr>
                <p:cNvPr id="143" name="Line 398"/>
                <p:cNvSpPr>
                  <a:spLocks noChangeShapeType="1"/>
                </p:cNvSpPr>
                <p:nvPr/>
              </p:nvSpPr>
              <p:spPr bwMode="auto">
                <a:xfrm flipV="1">
                  <a:off x="3925" y="2358"/>
                  <a:ext cx="1" cy="13"/>
                </a:xfrm>
                <a:prstGeom prst="line">
                  <a:avLst/>
                </a:prstGeom>
                <a:noFill/>
                <a:ln w="11113">
                  <a:solidFill>
                    <a:srgbClr val="000000"/>
                  </a:solidFill>
                  <a:round/>
                  <a:headEnd/>
                  <a:tailEnd/>
                </a:ln>
              </p:spPr>
              <p:txBody>
                <a:bodyPr/>
                <a:lstStyle/>
                <a:p>
                  <a:endParaRPr lang="fr-FR"/>
                </a:p>
              </p:txBody>
            </p:sp>
            <p:sp>
              <p:nvSpPr>
                <p:cNvPr id="144" name="Freeform 399"/>
                <p:cNvSpPr>
                  <a:spLocks/>
                </p:cNvSpPr>
                <p:nvPr/>
              </p:nvSpPr>
              <p:spPr bwMode="auto">
                <a:xfrm>
                  <a:off x="3882" y="2268"/>
                  <a:ext cx="7" cy="7"/>
                </a:xfrm>
                <a:custGeom>
                  <a:avLst/>
                  <a:gdLst/>
                  <a:ahLst/>
                  <a:cxnLst>
                    <a:cxn ang="0">
                      <a:pos x="7" y="7"/>
                    </a:cxn>
                    <a:cxn ang="0">
                      <a:pos x="4" y="7"/>
                    </a:cxn>
                    <a:cxn ang="0">
                      <a:pos x="0" y="7"/>
                    </a:cxn>
                    <a:cxn ang="0">
                      <a:pos x="0" y="4"/>
                    </a:cxn>
                    <a:cxn ang="0">
                      <a:pos x="4" y="4"/>
                    </a:cxn>
                    <a:cxn ang="0">
                      <a:pos x="4" y="0"/>
                    </a:cxn>
                    <a:cxn ang="0">
                      <a:pos x="4" y="4"/>
                    </a:cxn>
                    <a:cxn ang="0">
                      <a:pos x="7" y="4"/>
                    </a:cxn>
                    <a:cxn ang="0">
                      <a:pos x="7" y="7"/>
                    </a:cxn>
                  </a:cxnLst>
                  <a:rect l="0" t="0" r="r" b="b"/>
                  <a:pathLst>
                    <a:path w="7" h="7">
                      <a:moveTo>
                        <a:pt x="7" y="7"/>
                      </a:moveTo>
                      <a:lnTo>
                        <a:pt x="4" y="7"/>
                      </a:lnTo>
                      <a:lnTo>
                        <a:pt x="0" y="7"/>
                      </a:lnTo>
                      <a:lnTo>
                        <a:pt x="0" y="4"/>
                      </a:lnTo>
                      <a:lnTo>
                        <a:pt x="4" y="4"/>
                      </a:lnTo>
                      <a:lnTo>
                        <a:pt x="4" y="0"/>
                      </a:lnTo>
                      <a:lnTo>
                        <a:pt x="4" y="4"/>
                      </a:lnTo>
                      <a:lnTo>
                        <a:pt x="7" y="4"/>
                      </a:lnTo>
                      <a:lnTo>
                        <a:pt x="7" y="7"/>
                      </a:lnTo>
                      <a:close/>
                    </a:path>
                  </a:pathLst>
                </a:custGeom>
                <a:solidFill>
                  <a:srgbClr val="000000"/>
                </a:solidFill>
                <a:ln w="9525">
                  <a:noFill/>
                  <a:round/>
                  <a:headEnd/>
                  <a:tailEnd/>
                </a:ln>
              </p:spPr>
              <p:txBody>
                <a:bodyPr/>
                <a:lstStyle/>
                <a:p>
                  <a:endParaRPr lang="fr-FR"/>
                </a:p>
              </p:txBody>
            </p:sp>
            <p:sp>
              <p:nvSpPr>
                <p:cNvPr id="145" name="Freeform 400"/>
                <p:cNvSpPr>
                  <a:spLocks/>
                </p:cNvSpPr>
                <p:nvPr/>
              </p:nvSpPr>
              <p:spPr bwMode="auto">
                <a:xfrm>
                  <a:off x="3882" y="2268"/>
                  <a:ext cx="7" cy="7"/>
                </a:xfrm>
                <a:custGeom>
                  <a:avLst/>
                  <a:gdLst/>
                  <a:ahLst/>
                  <a:cxnLst>
                    <a:cxn ang="0">
                      <a:pos x="7" y="7"/>
                    </a:cxn>
                    <a:cxn ang="0">
                      <a:pos x="4" y="7"/>
                    </a:cxn>
                    <a:cxn ang="0">
                      <a:pos x="0" y="7"/>
                    </a:cxn>
                    <a:cxn ang="0">
                      <a:pos x="0" y="4"/>
                    </a:cxn>
                    <a:cxn ang="0">
                      <a:pos x="4" y="4"/>
                    </a:cxn>
                    <a:cxn ang="0">
                      <a:pos x="4" y="0"/>
                    </a:cxn>
                    <a:cxn ang="0">
                      <a:pos x="4" y="4"/>
                    </a:cxn>
                    <a:cxn ang="0">
                      <a:pos x="7" y="4"/>
                    </a:cxn>
                    <a:cxn ang="0">
                      <a:pos x="7" y="7"/>
                    </a:cxn>
                  </a:cxnLst>
                  <a:rect l="0" t="0" r="r" b="b"/>
                  <a:pathLst>
                    <a:path w="7" h="7">
                      <a:moveTo>
                        <a:pt x="7" y="7"/>
                      </a:moveTo>
                      <a:lnTo>
                        <a:pt x="4" y="7"/>
                      </a:lnTo>
                      <a:lnTo>
                        <a:pt x="0" y="7"/>
                      </a:lnTo>
                      <a:lnTo>
                        <a:pt x="0" y="4"/>
                      </a:lnTo>
                      <a:lnTo>
                        <a:pt x="4" y="4"/>
                      </a:lnTo>
                      <a:lnTo>
                        <a:pt x="4" y="0"/>
                      </a:lnTo>
                      <a:lnTo>
                        <a:pt x="4" y="4"/>
                      </a:lnTo>
                      <a:lnTo>
                        <a:pt x="7" y="4"/>
                      </a:lnTo>
                      <a:lnTo>
                        <a:pt x="7" y="7"/>
                      </a:lnTo>
                    </a:path>
                  </a:pathLst>
                </a:custGeom>
                <a:noFill/>
                <a:ln w="4763">
                  <a:solidFill>
                    <a:srgbClr val="000000"/>
                  </a:solidFill>
                  <a:prstDash val="solid"/>
                  <a:round/>
                  <a:headEnd/>
                  <a:tailEnd/>
                </a:ln>
              </p:spPr>
              <p:txBody>
                <a:bodyPr/>
                <a:lstStyle/>
                <a:p>
                  <a:endParaRPr lang="fr-FR"/>
                </a:p>
              </p:txBody>
            </p:sp>
            <p:sp>
              <p:nvSpPr>
                <p:cNvPr id="146" name="Line 401"/>
                <p:cNvSpPr>
                  <a:spLocks noChangeShapeType="1"/>
                </p:cNvSpPr>
                <p:nvPr/>
              </p:nvSpPr>
              <p:spPr bwMode="auto">
                <a:xfrm flipV="1">
                  <a:off x="3892" y="2259"/>
                  <a:ext cx="3" cy="13"/>
                </a:xfrm>
                <a:prstGeom prst="line">
                  <a:avLst/>
                </a:prstGeom>
                <a:noFill/>
                <a:ln w="11113">
                  <a:solidFill>
                    <a:srgbClr val="000000"/>
                  </a:solidFill>
                  <a:round/>
                  <a:headEnd/>
                  <a:tailEnd/>
                </a:ln>
              </p:spPr>
              <p:txBody>
                <a:bodyPr/>
                <a:lstStyle/>
                <a:p>
                  <a:endParaRPr lang="fr-FR"/>
                </a:p>
              </p:txBody>
            </p:sp>
            <p:sp>
              <p:nvSpPr>
                <p:cNvPr id="147" name="Line 402"/>
                <p:cNvSpPr>
                  <a:spLocks noChangeShapeType="1"/>
                </p:cNvSpPr>
                <p:nvPr/>
              </p:nvSpPr>
              <p:spPr bwMode="auto">
                <a:xfrm flipV="1">
                  <a:off x="3895" y="2255"/>
                  <a:ext cx="10" cy="4"/>
                </a:xfrm>
                <a:prstGeom prst="line">
                  <a:avLst/>
                </a:prstGeom>
                <a:noFill/>
                <a:ln w="11113">
                  <a:solidFill>
                    <a:srgbClr val="000000"/>
                  </a:solidFill>
                  <a:round/>
                  <a:headEnd/>
                  <a:tailEnd/>
                </a:ln>
              </p:spPr>
              <p:txBody>
                <a:bodyPr/>
                <a:lstStyle/>
                <a:p>
                  <a:endParaRPr lang="fr-FR"/>
                </a:p>
              </p:txBody>
            </p:sp>
            <p:sp>
              <p:nvSpPr>
                <p:cNvPr id="148" name="Line 403"/>
                <p:cNvSpPr>
                  <a:spLocks noChangeShapeType="1"/>
                </p:cNvSpPr>
                <p:nvPr/>
              </p:nvSpPr>
              <p:spPr bwMode="auto">
                <a:xfrm flipV="1">
                  <a:off x="3908" y="2239"/>
                  <a:ext cx="1" cy="13"/>
                </a:xfrm>
                <a:prstGeom prst="line">
                  <a:avLst/>
                </a:prstGeom>
                <a:noFill/>
                <a:ln w="11113">
                  <a:solidFill>
                    <a:srgbClr val="000000"/>
                  </a:solidFill>
                  <a:round/>
                  <a:headEnd/>
                  <a:tailEnd/>
                </a:ln>
              </p:spPr>
              <p:txBody>
                <a:bodyPr/>
                <a:lstStyle/>
                <a:p>
                  <a:endParaRPr lang="fr-FR"/>
                </a:p>
              </p:txBody>
            </p:sp>
            <p:sp>
              <p:nvSpPr>
                <p:cNvPr id="149" name="Line 404"/>
                <p:cNvSpPr>
                  <a:spLocks noChangeShapeType="1"/>
                </p:cNvSpPr>
                <p:nvPr/>
              </p:nvSpPr>
              <p:spPr bwMode="auto">
                <a:xfrm flipV="1">
                  <a:off x="3908" y="2235"/>
                  <a:ext cx="14" cy="4"/>
                </a:xfrm>
                <a:prstGeom prst="line">
                  <a:avLst/>
                </a:prstGeom>
                <a:noFill/>
                <a:ln w="11113">
                  <a:solidFill>
                    <a:srgbClr val="000000"/>
                  </a:solidFill>
                  <a:round/>
                  <a:headEnd/>
                  <a:tailEnd/>
                </a:ln>
              </p:spPr>
              <p:txBody>
                <a:bodyPr/>
                <a:lstStyle/>
                <a:p>
                  <a:endParaRPr lang="fr-FR"/>
                </a:p>
              </p:txBody>
            </p:sp>
            <p:sp>
              <p:nvSpPr>
                <p:cNvPr id="150" name="Line 405"/>
                <p:cNvSpPr>
                  <a:spLocks noChangeShapeType="1"/>
                </p:cNvSpPr>
                <p:nvPr/>
              </p:nvSpPr>
              <p:spPr bwMode="auto">
                <a:xfrm flipV="1">
                  <a:off x="3925" y="2219"/>
                  <a:ext cx="1" cy="13"/>
                </a:xfrm>
                <a:prstGeom prst="line">
                  <a:avLst/>
                </a:prstGeom>
                <a:noFill/>
                <a:ln w="11113">
                  <a:solidFill>
                    <a:srgbClr val="000000"/>
                  </a:solidFill>
                  <a:round/>
                  <a:headEnd/>
                  <a:tailEnd/>
                </a:ln>
              </p:spPr>
              <p:txBody>
                <a:bodyPr/>
                <a:lstStyle/>
                <a:p>
                  <a:endParaRPr lang="fr-FR"/>
                </a:p>
              </p:txBody>
            </p:sp>
            <p:sp>
              <p:nvSpPr>
                <p:cNvPr id="151" name="Line 406"/>
                <p:cNvSpPr>
                  <a:spLocks noChangeShapeType="1"/>
                </p:cNvSpPr>
                <p:nvPr/>
              </p:nvSpPr>
              <p:spPr bwMode="auto">
                <a:xfrm flipV="1">
                  <a:off x="3925" y="2216"/>
                  <a:ext cx="13" cy="3"/>
                </a:xfrm>
                <a:prstGeom prst="line">
                  <a:avLst/>
                </a:prstGeom>
                <a:noFill/>
                <a:ln w="11113">
                  <a:solidFill>
                    <a:srgbClr val="000000"/>
                  </a:solidFill>
                  <a:round/>
                  <a:headEnd/>
                  <a:tailEnd/>
                </a:ln>
              </p:spPr>
              <p:txBody>
                <a:bodyPr/>
                <a:lstStyle/>
                <a:p>
                  <a:endParaRPr lang="fr-FR"/>
                </a:p>
              </p:txBody>
            </p:sp>
            <p:sp>
              <p:nvSpPr>
                <p:cNvPr id="152" name="Freeform 407"/>
                <p:cNvSpPr>
                  <a:spLocks/>
                </p:cNvSpPr>
                <p:nvPr/>
              </p:nvSpPr>
              <p:spPr bwMode="auto">
                <a:xfrm>
                  <a:off x="3866" y="2295"/>
                  <a:ext cx="6" cy="6"/>
                </a:xfrm>
                <a:custGeom>
                  <a:avLst/>
                  <a:gdLst/>
                  <a:ahLst/>
                  <a:cxnLst>
                    <a:cxn ang="0">
                      <a:pos x="0" y="3"/>
                    </a:cxn>
                    <a:cxn ang="0">
                      <a:pos x="0" y="0"/>
                    </a:cxn>
                    <a:cxn ang="0">
                      <a:pos x="3" y="0"/>
                    </a:cxn>
                    <a:cxn ang="0">
                      <a:pos x="6" y="0"/>
                    </a:cxn>
                    <a:cxn ang="0">
                      <a:pos x="6" y="3"/>
                    </a:cxn>
                    <a:cxn ang="0">
                      <a:pos x="6" y="6"/>
                    </a:cxn>
                    <a:cxn ang="0">
                      <a:pos x="3" y="6"/>
                    </a:cxn>
                    <a:cxn ang="0">
                      <a:pos x="0" y="6"/>
                    </a:cxn>
                    <a:cxn ang="0">
                      <a:pos x="0" y="3"/>
                    </a:cxn>
                  </a:cxnLst>
                  <a:rect l="0" t="0" r="r" b="b"/>
                  <a:pathLst>
                    <a:path w="6" h="6">
                      <a:moveTo>
                        <a:pt x="0" y="3"/>
                      </a:moveTo>
                      <a:lnTo>
                        <a:pt x="0" y="0"/>
                      </a:lnTo>
                      <a:lnTo>
                        <a:pt x="3" y="0"/>
                      </a:lnTo>
                      <a:lnTo>
                        <a:pt x="6" y="0"/>
                      </a:lnTo>
                      <a:lnTo>
                        <a:pt x="6" y="3"/>
                      </a:lnTo>
                      <a:lnTo>
                        <a:pt x="6" y="6"/>
                      </a:lnTo>
                      <a:lnTo>
                        <a:pt x="3" y="6"/>
                      </a:lnTo>
                      <a:lnTo>
                        <a:pt x="0" y="6"/>
                      </a:lnTo>
                      <a:lnTo>
                        <a:pt x="0" y="3"/>
                      </a:lnTo>
                      <a:close/>
                    </a:path>
                  </a:pathLst>
                </a:custGeom>
                <a:solidFill>
                  <a:srgbClr val="000000"/>
                </a:solidFill>
                <a:ln w="9525">
                  <a:noFill/>
                  <a:round/>
                  <a:headEnd/>
                  <a:tailEnd/>
                </a:ln>
              </p:spPr>
              <p:txBody>
                <a:bodyPr/>
                <a:lstStyle/>
                <a:p>
                  <a:endParaRPr lang="fr-FR"/>
                </a:p>
              </p:txBody>
            </p:sp>
            <p:sp>
              <p:nvSpPr>
                <p:cNvPr id="153" name="Freeform 408"/>
                <p:cNvSpPr>
                  <a:spLocks/>
                </p:cNvSpPr>
                <p:nvPr/>
              </p:nvSpPr>
              <p:spPr bwMode="auto">
                <a:xfrm>
                  <a:off x="3866" y="2295"/>
                  <a:ext cx="6" cy="6"/>
                </a:xfrm>
                <a:custGeom>
                  <a:avLst/>
                  <a:gdLst/>
                  <a:ahLst/>
                  <a:cxnLst>
                    <a:cxn ang="0">
                      <a:pos x="0" y="3"/>
                    </a:cxn>
                    <a:cxn ang="0">
                      <a:pos x="0" y="0"/>
                    </a:cxn>
                    <a:cxn ang="0">
                      <a:pos x="3" y="0"/>
                    </a:cxn>
                    <a:cxn ang="0">
                      <a:pos x="6" y="0"/>
                    </a:cxn>
                    <a:cxn ang="0">
                      <a:pos x="6" y="3"/>
                    </a:cxn>
                    <a:cxn ang="0">
                      <a:pos x="6" y="6"/>
                    </a:cxn>
                    <a:cxn ang="0">
                      <a:pos x="3" y="6"/>
                    </a:cxn>
                    <a:cxn ang="0">
                      <a:pos x="0" y="6"/>
                    </a:cxn>
                    <a:cxn ang="0">
                      <a:pos x="0" y="3"/>
                    </a:cxn>
                  </a:cxnLst>
                  <a:rect l="0" t="0" r="r" b="b"/>
                  <a:pathLst>
                    <a:path w="6" h="6">
                      <a:moveTo>
                        <a:pt x="0" y="3"/>
                      </a:moveTo>
                      <a:lnTo>
                        <a:pt x="0" y="0"/>
                      </a:lnTo>
                      <a:lnTo>
                        <a:pt x="3" y="0"/>
                      </a:lnTo>
                      <a:lnTo>
                        <a:pt x="6" y="0"/>
                      </a:lnTo>
                      <a:lnTo>
                        <a:pt x="6" y="3"/>
                      </a:lnTo>
                      <a:lnTo>
                        <a:pt x="6" y="6"/>
                      </a:lnTo>
                      <a:lnTo>
                        <a:pt x="3" y="6"/>
                      </a:lnTo>
                      <a:lnTo>
                        <a:pt x="0" y="6"/>
                      </a:lnTo>
                      <a:lnTo>
                        <a:pt x="0" y="3"/>
                      </a:lnTo>
                    </a:path>
                  </a:pathLst>
                </a:custGeom>
                <a:noFill/>
                <a:ln w="4763">
                  <a:solidFill>
                    <a:srgbClr val="000000"/>
                  </a:solidFill>
                  <a:prstDash val="solid"/>
                  <a:round/>
                  <a:headEnd/>
                  <a:tailEnd/>
                </a:ln>
              </p:spPr>
              <p:txBody>
                <a:bodyPr/>
                <a:lstStyle/>
                <a:p>
                  <a:endParaRPr lang="fr-FR"/>
                </a:p>
              </p:txBody>
            </p:sp>
            <p:sp>
              <p:nvSpPr>
                <p:cNvPr id="154" name="Line 409"/>
                <p:cNvSpPr>
                  <a:spLocks noChangeShapeType="1"/>
                </p:cNvSpPr>
                <p:nvPr/>
              </p:nvSpPr>
              <p:spPr bwMode="auto">
                <a:xfrm>
                  <a:off x="3869" y="2308"/>
                  <a:ext cx="1" cy="13"/>
                </a:xfrm>
                <a:prstGeom prst="line">
                  <a:avLst/>
                </a:prstGeom>
                <a:noFill/>
                <a:ln w="11113">
                  <a:solidFill>
                    <a:srgbClr val="000000"/>
                  </a:solidFill>
                  <a:round/>
                  <a:headEnd/>
                  <a:tailEnd/>
                </a:ln>
              </p:spPr>
              <p:txBody>
                <a:bodyPr/>
                <a:lstStyle/>
                <a:p>
                  <a:endParaRPr lang="fr-FR"/>
                </a:p>
              </p:txBody>
            </p:sp>
            <p:sp>
              <p:nvSpPr>
                <p:cNvPr id="155" name="Line 410"/>
                <p:cNvSpPr>
                  <a:spLocks noChangeShapeType="1"/>
                </p:cNvSpPr>
                <p:nvPr/>
              </p:nvSpPr>
              <p:spPr bwMode="auto">
                <a:xfrm flipV="1">
                  <a:off x="3859" y="2321"/>
                  <a:ext cx="10" cy="4"/>
                </a:xfrm>
                <a:prstGeom prst="line">
                  <a:avLst/>
                </a:prstGeom>
                <a:noFill/>
                <a:ln w="11113">
                  <a:solidFill>
                    <a:srgbClr val="000000"/>
                  </a:solidFill>
                  <a:round/>
                  <a:headEnd/>
                  <a:tailEnd/>
                </a:ln>
              </p:spPr>
              <p:txBody>
                <a:bodyPr/>
                <a:lstStyle/>
                <a:p>
                  <a:endParaRPr lang="fr-FR"/>
                </a:p>
              </p:txBody>
            </p:sp>
            <p:sp>
              <p:nvSpPr>
                <p:cNvPr id="156" name="Line 411"/>
                <p:cNvSpPr>
                  <a:spLocks noChangeShapeType="1"/>
                </p:cNvSpPr>
                <p:nvPr/>
              </p:nvSpPr>
              <p:spPr bwMode="auto">
                <a:xfrm>
                  <a:off x="3856" y="2328"/>
                  <a:ext cx="1" cy="13"/>
                </a:xfrm>
                <a:prstGeom prst="line">
                  <a:avLst/>
                </a:prstGeom>
                <a:noFill/>
                <a:ln w="11113">
                  <a:solidFill>
                    <a:srgbClr val="000000"/>
                  </a:solidFill>
                  <a:round/>
                  <a:headEnd/>
                  <a:tailEnd/>
                </a:ln>
              </p:spPr>
              <p:txBody>
                <a:bodyPr/>
                <a:lstStyle/>
                <a:p>
                  <a:endParaRPr lang="fr-FR"/>
                </a:p>
              </p:txBody>
            </p:sp>
            <p:sp>
              <p:nvSpPr>
                <p:cNvPr id="157" name="Line 412"/>
                <p:cNvSpPr>
                  <a:spLocks noChangeShapeType="1"/>
                </p:cNvSpPr>
                <p:nvPr/>
              </p:nvSpPr>
              <p:spPr bwMode="auto">
                <a:xfrm flipV="1">
                  <a:off x="3846" y="2341"/>
                  <a:ext cx="10" cy="7"/>
                </a:xfrm>
                <a:prstGeom prst="line">
                  <a:avLst/>
                </a:prstGeom>
                <a:noFill/>
                <a:ln w="11113">
                  <a:solidFill>
                    <a:srgbClr val="000000"/>
                  </a:solidFill>
                  <a:round/>
                  <a:headEnd/>
                  <a:tailEnd/>
                </a:ln>
              </p:spPr>
              <p:txBody>
                <a:bodyPr/>
                <a:lstStyle/>
                <a:p>
                  <a:endParaRPr lang="fr-FR"/>
                </a:p>
              </p:txBody>
            </p:sp>
            <p:sp>
              <p:nvSpPr>
                <p:cNvPr id="158" name="Line 413"/>
                <p:cNvSpPr>
                  <a:spLocks noChangeShapeType="1"/>
                </p:cNvSpPr>
                <p:nvPr/>
              </p:nvSpPr>
              <p:spPr bwMode="auto">
                <a:xfrm>
                  <a:off x="3843" y="2351"/>
                  <a:ext cx="1" cy="13"/>
                </a:xfrm>
                <a:prstGeom prst="line">
                  <a:avLst/>
                </a:prstGeom>
                <a:noFill/>
                <a:ln w="11113">
                  <a:solidFill>
                    <a:srgbClr val="000000"/>
                  </a:solidFill>
                  <a:round/>
                  <a:headEnd/>
                  <a:tailEnd/>
                </a:ln>
              </p:spPr>
              <p:txBody>
                <a:bodyPr/>
                <a:lstStyle/>
                <a:p>
                  <a:endParaRPr lang="fr-FR"/>
                </a:p>
              </p:txBody>
            </p:sp>
            <p:sp>
              <p:nvSpPr>
                <p:cNvPr id="159" name="Line 414"/>
                <p:cNvSpPr>
                  <a:spLocks noChangeShapeType="1"/>
                </p:cNvSpPr>
                <p:nvPr/>
              </p:nvSpPr>
              <p:spPr bwMode="auto">
                <a:xfrm flipV="1">
                  <a:off x="3833" y="2364"/>
                  <a:ext cx="10" cy="3"/>
                </a:xfrm>
                <a:prstGeom prst="line">
                  <a:avLst/>
                </a:prstGeom>
                <a:noFill/>
                <a:ln w="11113">
                  <a:solidFill>
                    <a:srgbClr val="000000"/>
                  </a:solidFill>
                  <a:round/>
                  <a:headEnd/>
                  <a:tailEnd/>
                </a:ln>
              </p:spPr>
              <p:txBody>
                <a:bodyPr/>
                <a:lstStyle/>
                <a:p>
                  <a:endParaRPr lang="fr-FR"/>
                </a:p>
              </p:txBody>
            </p:sp>
            <p:sp>
              <p:nvSpPr>
                <p:cNvPr id="160" name="Freeform 415"/>
                <p:cNvSpPr>
                  <a:spLocks/>
                </p:cNvSpPr>
                <p:nvPr/>
              </p:nvSpPr>
              <p:spPr bwMode="auto">
                <a:xfrm>
                  <a:off x="3886" y="2288"/>
                  <a:ext cx="6" cy="10"/>
                </a:xfrm>
                <a:custGeom>
                  <a:avLst/>
                  <a:gdLst/>
                  <a:ahLst/>
                  <a:cxnLst>
                    <a:cxn ang="0">
                      <a:pos x="3" y="7"/>
                    </a:cxn>
                    <a:cxn ang="0">
                      <a:pos x="0" y="7"/>
                    </a:cxn>
                    <a:cxn ang="0">
                      <a:pos x="0" y="4"/>
                    </a:cxn>
                    <a:cxn ang="0">
                      <a:pos x="3" y="4"/>
                    </a:cxn>
                    <a:cxn ang="0">
                      <a:pos x="3" y="0"/>
                    </a:cxn>
                    <a:cxn ang="0">
                      <a:pos x="6" y="0"/>
                    </a:cxn>
                    <a:cxn ang="0">
                      <a:pos x="6" y="4"/>
                    </a:cxn>
                    <a:cxn ang="0">
                      <a:pos x="6" y="7"/>
                    </a:cxn>
                    <a:cxn ang="0">
                      <a:pos x="3" y="10"/>
                    </a:cxn>
                    <a:cxn ang="0">
                      <a:pos x="3" y="7"/>
                    </a:cxn>
                  </a:cxnLst>
                  <a:rect l="0" t="0" r="r" b="b"/>
                  <a:pathLst>
                    <a:path w="6" h="10">
                      <a:moveTo>
                        <a:pt x="3" y="7"/>
                      </a:moveTo>
                      <a:lnTo>
                        <a:pt x="0" y="7"/>
                      </a:lnTo>
                      <a:lnTo>
                        <a:pt x="0" y="4"/>
                      </a:lnTo>
                      <a:lnTo>
                        <a:pt x="3" y="4"/>
                      </a:lnTo>
                      <a:lnTo>
                        <a:pt x="3" y="0"/>
                      </a:lnTo>
                      <a:lnTo>
                        <a:pt x="6" y="0"/>
                      </a:lnTo>
                      <a:lnTo>
                        <a:pt x="6" y="4"/>
                      </a:lnTo>
                      <a:lnTo>
                        <a:pt x="6" y="7"/>
                      </a:lnTo>
                      <a:lnTo>
                        <a:pt x="3" y="10"/>
                      </a:lnTo>
                      <a:lnTo>
                        <a:pt x="3" y="7"/>
                      </a:lnTo>
                      <a:close/>
                    </a:path>
                  </a:pathLst>
                </a:custGeom>
                <a:solidFill>
                  <a:srgbClr val="000000"/>
                </a:solidFill>
                <a:ln w="9525">
                  <a:noFill/>
                  <a:round/>
                  <a:headEnd/>
                  <a:tailEnd/>
                </a:ln>
              </p:spPr>
              <p:txBody>
                <a:bodyPr/>
                <a:lstStyle/>
                <a:p>
                  <a:endParaRPr lang="fr-FR"/>
                </a:p>
              </p:txBody>
            </p:sp>
            <p:sp>
              <p:nvSpPr>
                <p:cNvPr id="161" name="Freeform 416"/>
                <p:cNvSpPr>
                  <a:spLocks/>
                </p:cNvSpPr>
                <p:nvPr/>
              </p:nvSpPr>
              <p:spPr bwMode="auto">
                <a:xfrm>
                  <a:off x="3886" y="2288"/>
                  <a:ext cx="6" cy="10"/>
                </a:xfrm>
                <a:custGeom>
                  <a:avLst/>
                  <a:gdLst/>
                  <a:ahLst/>
                  <a:cxnLst>
                    <a:cxn ang="0">
                      <a:pos x="3" y="7"/>
                    </a:cxn>
                    <a:cxn ang="0">
                      <a:pos x="0" y="7"/>
                    </a:cxn>
                    <a:cxn ang="0">
                      <a:pos x="0" y="4"/>
                    </a:cxn>
                    <a:cxn ang="0">
                      <a:pos x="3" y="4"/>
                    </a:cxn>
                    <a:cxn ang="0">
                      <a:pos x="3" y="0"/>
                    </a:cxn>
                    <a:cxn ang="0">
                      <a:pos x="6" y="0"/>
                    </a:cxn>
                    <a:cxn ang="0">
                      <a:pos x="6" y="4"/>
                    </a:cxn>
                    <a:cxn ang="0">
                      <a:pos x="6" y="7"/>
                    </a:cxn>
                    <a:cxn ang="0">
                      <a:pos x="3" y="10"/>
                    </a:cxn>
                    <a:cxn ang="0">
                      <a:pos x="3" y="7"/>
                    </a:cxn>
                  </a:cxnLst>
                  <a:rect l="0" t="0" r="r" b="b"/>
                  <a:pathLst>
                    <a:path w="6" h="10">
                      <a:moveTo>
                        <a:pt x="3" y="7"/>
                      </a:moveTo>
                      <a:lnTo>
                        <a:pt x="0" y="7"/>
                      </a:lnTo>
                      <a:lnTo>
                        <a:pt x="0" y="4"/>
                      </a:lnTo>
                      <a:lnTo>
                        <a:pt x="3" y="4"/>
                      </a:lnTo>
                      <a:lnTo>
                        <a:pt x="3" y="0"/>
                      </a:lnTo>
                      <a:lnTo>
                        <a:pt x="6" y="0"/>
                      </a:lnTo>
                      <a:lnTo>
                        <a:pt x="6" y="4"/>
                      </a:lnTo>
                      <a:lnTo>
                        <a:pt x="6" y="7"/>
                      </a:lnTo>
                      <a:lnTo>
                        <a:pt x="3" y="10"/>
                      </a:lnTo>
                      <a:lnTo>
                        <a:pt x="3" y="7"/>
                      </a:lnTo>
                    </a:path>
                  </a:pathLst>
                </a:custGeom>
                <a:noFill/>
                <a:ln w="4763">
                  <a:solidFill>
                    <a:srgbClr val="000000"/>
                  </a:solidFill>
                  <a:prstDash val="solid"/>
                  <a:round/>
                  <a:headEnd/>
                  <a:tailEnd/>
                </a:ln>
              </p:spPr>
              <p:txBody>
                <a:bodyPr/>
                <a:lstStyle/>
                <a:p>
                  <a:endParaRPr lang="fr-FR"/>
                </a:p>
              </p:txBody>
            </p:sp>
            <p:sp>
              <p:nvSpPr>
                <p:cNvPr id="162" name="Line 417"/>
                <p:cNvSpPr>
                  <a:spLocks noChangeShapeType="1"/>
                </p:cNvSpPr>
                <p:nvPr/>
              </p:nvSpPr>
              <p:spPr bwMode="auto">
                <a:xfrm flipV="1">
                  <a:off x="3899" y="2298"/>
                  <a:ext cx="13" cy="3"/>
                </a:xfrm>
                <a:prstGeom prst="line">
                  <a:avLst/>
                </a:prstGeom>
                <a:noFill/>
                <a:ln w="11113">
                  <a:solidFill>
                    <a:srgbClr val="000000"/>
                  </a:solidFill>
                  <a:round/>
                  <a:headEnd/>
                  <a:tailEnd/>
                </a:ln>
              </p:spPr>
              <p:txBody>
                <a:bodyPr/>
                <a:lstStyle/>
                <a:p>
                  <a:endParaRPr lang="fr-FR"/>
                </a:p>
              </p:txBody>
            </p:sp>
            <p:sp>
              <p:nvSpPr>
                <p:cNvPr id="163" name="Line 418"/>
                <p:cNvSpPr>
                  <a:spLocks noChangeShapeType="1"/>
                </p:cNvSpPr>
                <p:nvPr/>
              </p:nvSpPr>
              <p:spPr bwMode="auto">
                <a:xfrm>
                  <a:off x="3912" y="2298"/>
                  <a:ext cx="6" cy="13"/>
                </a:xfrm>
                <a:prstGeom prst="line">
                  <a:avLst/>
                </a:prstGeom>
                <a:noFill/>
                <a:ln w="11113">
                  <a:solidFill>
                    <a:srgbClr val="000000"/>
                  </a:solidFill>
                  <a:round/>
                  <a:headEnd/>
                  <a:tailEnd/>
                </a:ln>
              </p:spPr>
              <p:txBody>
                <a:bodyPr/>
                <a:lstStyle/>
                <a:p>
                  <a:endParaRPr lang="fr-FR"/>
                </a:p>
              </p:txBody>
            </p:sp>
            <p:sp>
              <p:nvSpPr>
                <p:cNvPr id="164" name="Line 419"/>
                <p:cNvSpPr>
                  <a:spLocks noChangeShapeType="1"/>
                </p:cNvSpPr>
                <p:nvPr/>
              </p:nvSpPr>
              <p:spPr bwMode="auto">
                <a:xfrm>
                  <a:off x="3918" y="2311"/>
                  <a:ext cx="13" cy="1"/>
                </a:xfrm>
                <a:prstGeom prst="line">
                  <a:avLst/>
                </a:prstGeom>
                <a:noFill/>
                <a:ln w="11113">
                  <a:solidFill>
                    <a:srgbClr val="000000"/>
                  </a:solidFill>
                  <a:round/>
                  <a:headEnd/>
                  <a:tailEnd/>
                </a:ln>
              </p:spPr>
              <p:txBody>
                <a:bodyPr/>
                <a:lstStyle/>
                <a:p>
                  <a:endParaRPr lang="fr-FR"/>
                </a:p>
              </p:txBody>
            </p:sp>
            <p:sp>
              <p:nvSpPr>
                <p:cNvPr id="165" name="Line 420"/>
                <p:cNvSpPr>
                  <a:spLocks noChangeShapeType="1"/>
                </p:cNvSpPr>
                <p:nvPr/>
              </p:nvSpPr>
              <p:spPr bwMode="auto">
                <a:xfrm>
                  <a:off x="3931" y="2311"/>
                  <a:ext cx="7" cy="10"/>
                </a:xfrm>
                <a:prstGeom prst="line">
                  <a:avLst/>
                </a:prstGeom>
                <a:noFill/>
                <a:ln w="11113">
                  <a:solidFill>
                    <a:srgbClr val="000000"/>
                  </a:solidFill>
                  <a:round/>
                  <a:headEnd/>
                  <a:tailEnd/>
                </a:ln>
              </p:spPr>
              <p:txBody>
                <a:bodyPr/>
                <a:lstStyle/>
                <a:p>
                  <a:endParaRPr lang="fr-FR"/>
                </a:p>
              </p:txBody>
            </p:sp>
            <p:sp>
              <p:nvSpPr>
                <p:cNvPr id="166" name="Line 421"/>
                <p:cNvSpPr>
                  <a:spLocks noChangeShapeType="1"/>
                </p:cNvSpPr>
                <p:nvPr/>
              </p:nvSpPr>
              <p:spPr bwMode="auto">
                <a:xfrm>
                  <a:off x="3941" y="2325"/>
                  <a:ext cx="13" cy="1"/>
                </a:xfrm>
                <a:prstGeom prst="line">
                  <a:avLst/>
                </a:prstGeom>
                <a:noFill/>
                <a:ln w="11113">
                  <a:solidFill>
                    <a:srgbClr val="000000"/>
                  </a:solidFill>
                  <a:round/>
                  <a:headEnd/>
                  <a:tailEnd/>
                </a:ln>
              </p:spPr>
              <p:txBody>
                <a:bodyPr/>
                <a:lstStyle/>
                <a:p>
                  <a:endParaRPr lang="fr-FR"/>
                </a:p>
              </p:txBody>
            </p:sp>
            <p:sp>
              <p:nvSpPr>
                <p:cNvPr id="167" name="Line 422"/>
                <p:cNvSpPr>
                  <a:spLocks noChangeShapeType="1"/>
                </p:cNvSpPr>
                <p:nvPr/>
              </p:nvSpPr>
              <p:spPr bwMode="auto">
                <a:xfrm>
                  <a:off x="3954" y="2325"/>
                  <a:ext cx="7" cy="9"/>
                </a:xfrm>
                <a:prstGeom prst="line">
                  <a:avLst/>
                </a:prstGeom>
                <a:noFill/>
                <a:ln w="11113">
                  <a:solidFill>
                    <a:srgbClr val="000000"/>
                  </a:solidFill>
                  <a:round/>
                  <a:headEnd/>
                  <a:tailEnd/>
                </a:ln>
              </p:spPr>
              <p:txBody>
                <a:bodyPr/>
                <a:lstStyle/>
                <a:p>
                  <a:endParaRPr lang="fr-FR"/>
                </a:p>
              </p:txBody>
            </p:sp>
            <p:sp>
              <p:nvSpPr>
                <p:cNvPr id="168" name="Oval 423"/>
                <p:cNvSpPr>
                  <a:spLocks noChangeArrowheads="1"/>
                </p:cNvSpPr>
                <p:nvPr/>
              </p:nvSpPr>
              <p:spPr bwMode="auto">
                <a:xfrm>
                  <a:off x="3869" y="2272"/>
                  <a:ext cx="10" cy="10"/>
                </a:xfrm>
                <a:prstGeom prst="ellipse">
                  <a:avLst/>
                </a:prstGeom>
                <a:solidFill>
                  <a:srgbClr val="000000"/>
                </a:solidFill>
                <a:ln w="9525">
                  <a:noFill/>
                  <a:round/>
                  <a:headEnd/>
                  <a:tailEnd/>
                </a:ln>
              </p:spPr>
              <p:txBody>
                <a:bodyPr/>
                <a:lstStyle/>
                <a:p>
                  <a:endParaRPr lang="fr-FR"/>
                </a:p>
              </p:txBody>
            </p:sp>
            <p:sp>
              <p:nvSpPr>
                <p:cNvPr id="169" name="Oval 424"/>
                <p:cNvSpPr>
                  <a:spLocks noChangeArrowheads="1"/>
                </p:cNvSpPr>
                <p:nvPr/>
              </p:nvSpPr>
              <p:spPr bwMode="auto">
                <a:xfrm>
                  <a:off x="3869" y="2272"/>
                  <a:ext cx="10" cy="10"/>
                </a:xfrm>
                <a:prstGeom prst="ellipse">
                  <a:avLst/>
                </a:prstGeom>
                <a:noFill/>
                <a:ln w="4763">
                  <a:solidFill>
                    <a:srgbClr val="000000"/>
                  </a:solidFill>
                  <a:round/>
                  <a:headEnd/>
                  <a:tailEnd/>
                </a:ln>
              </p:spPr>
              <p:txBody>
                <a:bodyPr/>
                <a:lstStyle/>
                <a:p>
                  <a:endParaRPr lang="fr-FR"/>
                </a:p>
              </p:txBody>
            </p:sp>
            <p:sp>
              <p:nvSpPr>
                <p:cNvPr id="170" name="Line 425"/>
                <p:cNvSpPr>
                  <a:spLocks noChangeShapeType="1"/>
                </p:cNvSpPr>
                <p:nvPr/>
              </p:nvSpPr>
              <p:spPr bwMode="auto">
                <a:xfrm>
                  <a:off x="3859" y="2265"/>
                  <a:ext cx="10" cy="7"/>
                </a:xfrm>
                <a:prstGeom prst="line">
                  <a:avLst/>
                </a:prstGeom>
                <a:noFill/>
                <a:ln w="11113">
                  <a:solidFill>
                    <a:srgbClr val="000000"/>
                  </a:solidFill>
                  <a:round/>
                  <a:headEnd/>
                  <a:tailEnd/>
                </a:ln>
              </p:spPr>
              <p:txBody>
                <a:bodyPr/>
                <a:lstStyle/>
                <a:p>
                  <a:endParaRPr lang="fr-FR"/>
                </a:p>
              </p:txBody>
            </p:sp>
            <p:sp>
              <p:nvSpPr>
                <p:cNvPr id="171" name="Line 426"/>
                <p:cNvSpPr>
                  <a:spLocks noChangeShapeType="1"/>
                </p:cNvSpPr>
                <p:nvPr/>
              </p:nvSpPr>
              <p:spPr bwMode="auto">
                <a:xfrm flipV="1">
                  <a:off x="3859" y="2252"/>
                  <a:ext cx="4" cy="13"/>
                </a:xfrm>
                <a:prstGeom prst="line">
                  <a:avLst/>
                </a:prstGeom>
                <a:noFill/>
                <a:ln w="11113">
                  <a:solidFill>
                    <a:srgbClr val="000000"/>
                  </a:solidFill>
                  <a:round/>
                  <a:headEnd/>
                  <a:tailEnd/>
                </a:ln>
              </p:spPr>
              <p:txBody>
                <a:bodyPr/>
                <a:lstStyle/>
                <a:p>
                  <a:endParaRPr lang="fr-FR"/>
                </a:p>
              </p:txBody>
            </p:sp>
            <p:sp>
              <p:nvSpPr>
                <p:cNvPr id="172" name="Line 427"/>
                <p:cNvSpPr>
                  <a:spLocks noChangeShapeType="1"/>
                </p:cNvSpPr>
                <p:nvPr/>
              </p:nvSpPr>
              <p:spPr bwMode="auto">
                <a:xfrm>
                  <a:off x="3850" y="2242"/>
                  <a:ext cx="9" cy="7"/>
                </a:xfrm>
                <a:prstGeom prst="line">
                  <a:avLst/>
                </a:prstGeom>
                <a:noFill/>
                <a:ln w="11113">
                  <a:solidFill>
                    <a:srgbClr val="000000"/>
                  </a:solidFill>
                  <a:round/>
                  <a:headEnd/>
                  <a:tailEnd/>
                </a:ln>
              </p:spPr>
              <p:txBody>
                <a:bodyPr/>
                <a:lstStyle/>
                <a:p>
                  <a:endParaRPr lang="fr-FR"/>
                </a:p>
              </p:txBody>
            </p:sp>
            <p:sp>
              <p:nvSpPr>
                <p:cNvPr id="173" name="Line 428"/>
                <p:cNvSpPr>
                  <a:spLocks noChangeShapeType="1"/>
                </p:cNvSpPr>
                <p:nvPr/>
              </p:nvSpPr>
              <p:spPr bwMode="auto">
                <a:xfrm flipV="1">
                  <a:off x="3850" y="2229"/>
                  <a:ext cx="1" cy="13"/>
                </a:xfrm>
                <a:prstGeom prst="line">
                  <a:avLst/>
                </a:prstGeom>
                <a:noFill/>
                <a:ln w="11113">
                  <a:solidFill>
                    <a:srgbClr val="000000"/>
                  </a:solidFill>
                  <a:round/>
                  <a:headEnd/>
                  <a:tailEnd/>
                </a:ln>
              </p:spPr>
              <p:txBody>
                <a:bodyPr/>
                <a:lstStyle/>
                <a:p>
                  <a:endParaRPr lang="fr-FR"/>
                </a:p>
              </p:txBody>
            </p:sp>
            <p:sp>
              <p:nvSpPr>
                <p:cNvPr id="174" name="Line 429"/>
                <p:cNvSpPr>
                  <a:spLocks noChangeShapeType="1"/>
                </p:cNvSpPr>
                <p:nvPr/>
              </p:nvSpPr>
              <p:spPr bwMode="auto">
                <a:xfrm>
                  <a:off x="3836" y="2219"/>
                  <a:ext cx="10" cy="7"/>
                </a:xfrm>
                <a:prstGeom prst="line">
                  <a:avLst/>
                </a:prstGeom>
                <a:noFill/>
                <a:ln w="11113">
                  <a:solidFill>
                    <a:srgbClr val="000000"/>
                  </a:solidFill>
                  <a:round/>
                  <a:headEnd/>
                  <a:tailEnd/>
                </a:ln>
              </p:spPr>
              <p:txBody>
                <a:bodyPr/>
                <a:lstStyle/>
                <a:p>
                  <a:endParaRPr lang="fr-FR"/>
                </a:p>
              </p:txBody>
            </p:sp>
            <p:sp>
              <p:nvSpPr>
                <p:cNvPr id="175" name="Line 430"/>
                <p:cNvSpPr>
                  <a:spLocks noChangeShapeType="1"/>
                </p:cNvSpPr>
                <p:nvPr/>
              </p:nvSpPr>
              <p:spPr bwMode="auto">
                <a:xfrm flipV="1">
                  <a:off x="3836" y="2206"/>
                  <a:ext cx="4" cy="13"/>
                </a:xfrm>
                <a:prstGeom prst="line">
                  <a:avLst/>
                </a:prstGeom>
                <a:noFill/>
                <a:ln w="11113">
                  <a:solidFill>
                    <a:srgbClr val="000000"/>
                  </a:solidFill>
                  <a:round/>
                  <a:headEnd/>
                  <a:tailEnd/>
                </a:ln>
              </p:spPr>
              <p:txBody>
                <a:bodyPr/>
                <a:lstStyle/>
                <a:p>
                  <a:endParaRPr lang="fr-FR"/>
                </a:p>
              </p:txBody>
            </p:sp>
          </p:grpSp>
        </p:grpSp>
        <p:sp>
          <p:nvSpPr>
            <p:cNvPr id="55" name="Text Box 751"/>
            <p:cNvSpPr txBox="1">
              <a:spLocks noChangeArrowheads="1"/>
            </p:cNvSpPr>
            <p:nvPr/>
          </p:nvSpPr>
          <p:spPr bwMode="auto">
            <a:xfrm>
              <a:off x="3024" y="1008"/>
              <a:ext cx="1339" cy="368"/>
            </a:xfrm>
            <a:prstGeom prst="rect">
              <a:avLst/>
            </a:prstGeom>
            <a:noFill/>
            <a:ln w="9525">
              <a:noFill/>
              <a:miter lim="800000"/>
              <a:headEnd/>
              <a:tailEnd/>
            </a:ln>
            <a:effectLst/>
          </p:spPr>
          <p:txBody>
            <a:bodyPr wrap="none">
              <a:spAutoFit/>
            </a:bodyPr>
            <a:lstStyle/>
            <a:p>
              <a:pPr algn="ctr" eaLnBrk="0" hangingPunct="0"/>
              <a:r>
                <a:rPr lang="en-GB" sz="1600" b="1" dirty="0" err="1" smtClean="0"/>
                <a:t>Hybride</a:t>
              </a:r>
              <a:r>
                <a:rPr lang="en-GB" sz="1600" b="1" dirty="0" smtClean="0"/>
                <a:t> </a:t>
              </a:r>
              <a:r>
                <a:rPr lang="en-GB" sz="1600" b="1" dirty="0" err="1" smtClean="0"/>
                <a:t>inorganique</a:t>
              </a:r>
              <a:r>
                <a:rPr lang="en-GB" sz="1600" b="1" dirty="0" smtClean="0"/>
                <a:t>/</a:t>
              </a:r>
              <a:endParaRPr lang="en-GB" sz="1600" b="1" dirty="0"/>
            </a:p>
            <a:p>
              <a:pPr algn="ctr" eaLnBrk="0" hangingPunct="0"/>
              <a:r>
                <a:rPr lang="en-GB" sz="1600" b="1" dirty="0" err="1" smtClean="0"/>
                <a:t>Organique</a:t>
              </a:r>
              <a:r>
                <a:rPr lang="en-GB" sz="1600" b="1" dirty="0" smtClean="0"/>
                <a:t> </a:t>
              </a:r>
              <a:r>
                <a:rPr lang="en-GB" sz="1600" b="1" dirty="0" err="1" smtClean="0"/>
                <a:t>structuré</a:t>
              </a:r>
              <a:endParaRPr lang="en-GB" sz="1600" b="1" i="1" dirty="0"/>
            </a:p>
          </p:txBody>
        </p:sp>
        <p:sp>
          <p:nvSpPr>
            <p:cNvPr id="56" name="Line 752"/>
            <p:cNvSpPr>
              <a:spLocks noChangeShapeType="1"/>
            </p:cNvSpPr>
            <p:nvPr/>
          </p:nvSpPr>
          <p:spPr bwMode="auto">
            <a:xfrm flipH="1">
              <a:off x="3609" y="1392"/>
              <a:ext cx="0" cy="432"/>
            </a:xfrm>
            <a:prstGeom prst="line">
              <a:avLst/>
            </a:prstGeom>
            <a:noFill/>
            <a:ln w="34925">
              <a:solidFill>
                <a:schemeClr val="tx1"/>
              </a:solidFill>
              <a:round/>
              <a:headEnd/>
              <a:tailEnd type="stealth" w="med" len="med"/>
            </a:ln>
            <a:effectLst/>
          </p:spPr>
          <p:txBody>
            <a:bodyPr wrap="none" anchor="ctr"/>
            <a:lstStyle/>
            <a:p>
              <a:endParaRPr lang="fr-FR"/>
            </a:p>
          </p:txBody>
        </p:sp>
        <p:sp>
          <p:nvSpPr>
            <p:cNvPr id="57" name="AutoShape 754"/>
            <p:cNvSpPr>
              <a:spLocks noChangeArrowheads="1"/>
            </p:cNvSpPr>
            <p:nvPr/>
          </p:nvSpPr>
          <p:spPr bwMode="auto">
            <a:xfrm>
              <a:off x="1890" y="3299"/>
              <a:ext cx="1890" cy="408"/>
            </a:xfrm>
            <a:prstGeom prst="roundRect">
              <a:avLst>
                <a:gd name="adj" fmla="val 16667"/>
              </a:avLst>
            </a:prstGeom>
            <a:gradFill rotWithShape="0">
              <a:gsLst>
                <a:gs pos="0">
                  <a:schemeClr val="hlink"/>
                </a:gs>
                <a:gs pos="100000">
                  <a:schemeClr val="hlink">
                    <a:gamma/>
                    <a:shade val="56078"/>
                    <a:invGamma/>
                  </a:schemeClr>
                </a:gs>
              </a:gsLst>
              <a:path path="shape">
                <a:fillToRect l="50000" t="50000" r="50000" b="50000"/>
              </a:path>
            </a:gradFill>
            <a:ln w="9525">
              <a:solidFill>
                <a:schemeClr val="tx1"/>
              </a:solidFill>
              <a:round/>
              <a:headEnd/>
              <a:tailEnd/>
            </a:ln>
            <a:effectLst/>
          </p:spPr>
          <p:txBody>
            <a:bodyPr wrap="square">
              <a:spAutoFit/>
            </a:bodyPr>
            <a:lstStyle/>
            <a:p>
              <a:pPr eaLnBrk="0" hangingPunct="0">
                <a:buFontTx/>
                <a:buChar char="•"/>
              </a:pPr>
              <a:r>
                <a:rPr lang="en-GB" sz="1600" b="1" dirty="0" smtClean="0">
                  <a:latin typeface="Book Antiqua" pitchFamily="18" charset="0"/>
                </a:rPr>
                <a:t>Condensation </a:t>
              </a:r>
              <a:r>
                <a:rPr lang="en-GB" sz="1600" b="1" dirty="0" err="1" smtClean="0">
                  <a:latin typeface="Book Antiqua" pitchFamily="18" charset="0"/>
                </a:rPr>
                <a:t>Inorganique</a:t>
              </a:r>
              <a:endParaRPr lang="en-GB" sz="1600" b="1" dirty="0">
                <a:latin typeface="Book Antiqua" pitchFamily="18" charset="0"/>
              </a:endParaRPr>
            </a:p>
            <a:p>
              <a:pPr eaLnBrk="0" hangingPunct="0">
                <a:buFontTx/>
                <a:buChar char="•"/>
              </a:pPr>
              <a:r>
                <a:rPr lang="en-GB" sz="1600" b="1" dirty="0">
                  <a:latin typeface="Book Antiqua" pitchFamily="18" charset="0"/>
                </a:rPr>
                <a:t>Encapsulation </a:t>
              </a:r>
              <a:endParaRPr lang="en-GB" sz="1600" b="1" i="1" dirty="0"/>
            </a:p>
          </p:txBody>
        </p:sp>
        <p:sp>
          <p:nvSpPr>
            <p:cNvPr id="58" name="AutoShape 755"/>
            <p:cNvSpPr>
              <a:spLocks/>
            </p:cNvSpPr>
            <p:nvPr/>
          </p:nvSpPr>
          <p:spPr bwMode="auto">
            <a:xfrm rot="-5400000">
              <a:off x="2820" y="1980"/>
              <a:ext cx="168" cy="2160"/>
            </a:xfrm>
            <a:prstGeom prst="leftBrace">
              <a:avLst>
                <a:gd name="adj1" fmla="val 107143"/>
                <a:gd name="adj2" fmla="val 50000"/>
              </a:avLst>
            </a:prstGeom>
            <a:noFill/>
            <a:ln w="9525">
              <a:solidFill>
                <a:schemeClr val="tx1"/>
              </a:solidFill>
              <a:round/>
              <a:headEnd/>
              <a:tailEnd/>
            </a:ln>
            <a:effectLst/>
          </p:spPr>
          <p:txBody>
            <a:bodyPr wrap="none" anchor="ctr"/>
            <a:lstStyle/>
            <a:p>
              <a:endParaRPr lang="fr-FR"/>
            </a:p>
          </p:txBody>
        </p:sp>
        <p:grpSp>
          <p:nvGrpSpPr>
            <p:cNvPr id="59" name="Group 450"/>
            <p:cNvGrpSpPr>
              <a:grpSpLocks/>
            </p:cNvGrpSpPr>
            <p:nvPr/>
          </p:nvGrpSpPr>
          <p:grpSpPr bwMode="auto">
            <a:xfrm>
              <a:off x="4516" y="1916"/>
              <a:ext cx="916" cy="755"/>
              <a:chOff x="4492" y="1916"/>
              <a:chExt cx="916" cy="755"/>
            </a:xfrm>
          </p:grpSpPr>
          <p:sp>
            <p:nvSpPr>
              <p:cNvPr id="68" name="Freeform 433"/>
              <p:cNvSpPr>
                <a:spLocks/>
              </p:cNvSpPr>
              <p:nvPr/>
            </p:nvSpPr>
            <p:spPr bwMode="auto">
              <a:xfrm>
                <a:off x="4492" y="1916"/>
                <a:ext cx="916" cy="755"/>
              </a:xfrm>
              <a:custGeom>
                <a:avLst/>
                <a:gdLst/>
                <a:ahLst/>
                <a:cxnLst>
                  <a:cxn ang="0">
                    <a:pos x="916" y="376"/>
                  </a:cxn>
                  <a:cxn ang="0">
                    <a:pos x="686" y="755"/>
                  </a:cxn>
                  <a:cxn ang="0">
                    <a:pos x="227" y="755"/>
                  </a:cxn>
                  <a:cxn ang="0">
                    <a:pos x="0" y="376"/>
                  </a:cxn>
                  <a:cxn ang="0">
                    <a:pos x="227" y="0"/>
                  </a:cxn>
                  <a:cxn ang="0">
                    <a:pos x="686" y="0"/>
                  </a:cxn>
                  <a:cxn ang="0">
                    <a:pos x="916" y="376"/>
                  </a:cxn>
                </a:cxnLst>
                <a:rect l="0" t="0" r="r" b="b"/>
                <a:pathLst>
                  <a:path w="916" h="755">
                    <a:moveTo>
                      <a:pt x="916" y="376"/>
                    </a:moveTo>
                    <a:lnTo>
                      <a:pt x="686" y="755"/>
                    </a:lnTo>
                    <a:lnTo>
                      <a:pt x="227" y="755"/>
                    </a:lnTo>
                    <a:lnTo>
                      <a:pt x="0" y="376"/>
                    </a:lnTo>
                    <a:lnTo>
                      <a:pt x="227" y="0"/>
                    </a:lnTo>
                    <a:lnTo>
                      <a:pt x="686" y="0"/>
                    </a:lnTo>
                    <a:lnTo>
                      <a:pt x="916" y="376"/>
                    </a:lnTo>
                    <a:close/>
                  </a:path>
                </a:pathLst>
              </a:custGeom>
              <a:solidFill>
                <a:srgbClr val="FFFF00"/>
              </a:solidFill>
              <a:ln w="9525">
                <a:noFill/>
                <a:round/>
                <a:headEnd/>
                <a:tailEnd/>
              </a:ln>
            </p:spPr>
            <p:txBody>
              <a:bodyPr/>
              <a:lstStyle/>
              <a:p>
                <a:endParaRPr lang="fr-FR"/>
              </a:p>
            </p:txBody>
          </p:sp>
          <p:sp>
            <p:nvSpPr>
              <p:cNvPr id="69" name="Freeform 434"/>
              <p:cNvSpPr>
                <a:spLocks/>
              </p:cNvSpPr>
              <p:nvPr/>
            </p:nvSpPr>
            <p:spPr bwMode="auto">
              <a:xfrm>
                <a:off x="4492" y="1916"/>
                <a:ext cx="916" cy="755"/>
              </a:xfrm>
              <a:custGeom>
                <a:avLst/>
                <a:gdLst/>
                <a:ahLst/>
                <a:cxnLst>
                  <a:cxn ang="0">
                    <a:pos x="916" y="376"/>
                  </a:cxn>
                  <a:cxn ang="0">
                    <a:pos x="686" y="755"/>
                  </a:cxn>
                  <a:cxn ang="0">
                    <a:pos x="227" y="755"/>
                  </a:cxn>
                  <a:cxn ang="0">
                    <a:pos x="0" y="376"/>
                  </a:cxn>
                  <a:cxn ang="0">
                    <a:pos x="227" y="0"/>
                  </a:cxn>
                  <a:cxn ang="0">
                    <a:pos x="686" y="0"/>
                  </a:cxn>
                  <a:cxn ang="0">
                    <a:pos x="916" y="376"/>
                  </a:cxn>
                </a:cxnLst>
                <a:rect l="0" t="0" r="r" b="b"/>
                <a:pathLst>
                  <a:path w="916" h="755">
                    <a:moveTo>
                      <a:pt x="916" y="376"/>
                    </a:moveTo>
                    <a:lnTo>
                      <a:pt x="686" y="755"/>
                    </a:lnTo>
                    <a:lnTo>
                      <a:pt x="227" y="755"/>
                    </a:lnTo>
                    <a:lnTo>
                      <a:pt x="0" y="376"/>
                    </a:lnTo>
                    <a:lnTo>
                      <a:pt x="227" y="0"/>
                    </a:lnTo>
                    <a:lnTo>
                      <a:pt x="686" y="0"/>
                    </a:lnTo>
                    <a:lnTo>
                      <a:pt x="916" y="376"/>
                    </a:lnTo>
                  </a:path>
                </a:pathLst>
              </a:custGeom>
              <a:gradFill rotWithShape="0">
                <a:gsLst>
                  <a:gs pos="0">
                    <a:srgbClr val="FF9900"/>
                  </a:gs>
                  <a:gs pos="100000">
                    <a:srgbClr val="FF9900">
                      <a:gamma/>
                      <a:shade val="46275"/>
                      <a:invGamma/>
                    </a:srgbClr>
                  </a:gs>
                </a:gsLst>
                <a:path path="rect">
                  <a:fillToRect l="50000" t="50000" r="50000" b="50000"/>
                </a:path>
              </a:gradFill>
              <a:ln w="4826">
                <a:solidFill>
                  <a:srgbClr val="000000"/>
                </a:solidFill>
                <a:prstDash val="solid"/>
                <a:round/>
                <a:headEnd/>
                <a:tailEnd/>
              </a:ln>
            </p:spPr>
            <p:txBody>
              <a:bodyPr/>
              <a:lstStyle/>
              <a:p>
                <a:endParaRPr lang="fr-FR"/>
              </a:p>
            </p:txBody>
          </p:sp>
          <p:sp>
            <p:nvSpPr>
              <p:cNvPr id="70" name="Oval 435"/>
              <p:cNvSpPr>
                <a:spLocks noChangeArrowheads="1"/>
              </p:cNvSpPr>
              <p:nvPr/>
            </p:nvSpPr>
            <p:spPr bwMode="auto">
              <a:xfrm>
                <a:off x="4851" y="2170"/>
                <a:ext cx="214" cy="211"/>
              </a:xfrm>
              <a:prstGeom prst="ellipse">
                <a:avLst/>
              </a:prstGeom>
              <a:solidFill>
                <a:srgbClr val="FFFFFF"/>
              </a:solidFill>
              <a:ln w="9525">
                <a:noFill/>
                <a:round/>
                <a:headEnd/>
                <a:tailEnd/>
              </a:ln>
            </p:spPr>
            <p:txBody>
              <a:bodyPr/>
              <a:lstStyle/>
              <a:p>
                <a:endParaRPr lang="fr-FR"/>
              </a:p>
            </p:txBody>
          </p:sp>
          <p:sp>
            <p:nvSpPr>
              <p:cNvPr id="71" name="Oval 436"/>
              <p:cNvSpPr>
                <a:spLocks noChangeArrowheads="1"/>
              </p:cNvSpPr>
              <p:nvPr/>
            </p:nvSpPr>
            <p:spPr bwMode="auto">
              <a:xfrm>
                <a:off x="4851" y="2170"/>
                <a:ext cx="214" cy="211"/>
              </a:xfrm>
              <a:prstGeom prst="ellipse">
                <a:avLst/>
              </a:prstGeom>
              <a:noFill/>
              <a:ln w="4763">
                <a:solidFill>
                  <a:srgbClr val="000000"/>
                </a:solidFill>
                <a:round/>
                <a:headEnd/>
                <a:tailEnd/>
              </a:ln>
            </p:spPr>
            <p:txBody>
              <a:bodyPr/>
              <a:lstStyle/>
              <a:p>
                <a:endParaRPr lang="fr-FR"/>
              </a:p>
            </p:txBody>
          </p:sp>
          <p:sp>
            <p:nvSpPr>
              <p:cNvPr id="72" name="Oval 437"/>
              <p:cNvSpPr>
                <a:spLocks noChangeArrowheads="1"/>
              </p:cNvSpPr>
              <p:nvPr/>
            </p:nvSpPr>
            <p:spPr bwMode="auto">
              <a:xfrm>
                <a:off x="4696" y="2443"/>
                <a:ext cx="214" cy="208"/>
              </a:xfrm>
              <a:prstGeom prst="ellipse">
                <a:avLst/>
              </a:prstGeom>
              <a:solidFill>
                <a:srgbClr val="FFFFFF"/>
              </a:solidFill>
              <a:ln w="9525">
                <a:noFill/>
                <a:round/>
                <a:headEnd/>
                <a:tailEnd/>
              </a:ln>
            </p:spPr>
            <p:txBody>
              <a:bodyPr/>
              <a:lstStyle/>
              <a:p>
                <a:endParaRPr lang="fr-FR"/>
              </a:p>
            </p:txBody>
          </p:sp>
          <p:sp>
            <p:nvSpPr>
              <p:cNvPr id="73" name="Oval 438"/>
              <p:cNvSpPr>
                <a:spLocks noChangeArrowheads="1"/>
              </p:cNvSpPr>
              <p:nvPr/>
            </p:nvSpPr>
            <p:spPr bwMode="auto">
              <a:xfrm>
                <a:off x="4696" y="2443"/>
                <a:ext cx="214" cy="208"/>
              </a:xfrm>
              <a:prstGeom prst="ellipse">
                <a:avLst/>
              </a:prstGeom>
              <a:noFill/>
              <a:ln w="4763">
                <a:solidFill>
                  <a:srgbClr val="000000"/>
                </a:solidFill>
                <a:round/>
                <a:headEnd/>
                <a:tailEnd/>
              </a:ln>
            </p:spPr>
            <p:txBody>
              <a:bodyPr/>
              <a:lstStyle/>
              <a:p>
                <a:endParaRPr lang="fr-FR"/>
              </a:p>
            </p:txBody>
          </p:sp>
          <p:sp>
            <p:nvSpPr>
              <p:cNvPr id="74" name="Oval 439"/>
              <p:cNvSpPr>
                <a:spLocks noChangeArrowheads="1"/>
              </p:cNvSpPr>
              <p:nvPr/>
            </p:nvSpPr>
            <p:spPr bwMode="auto">
              <a:xfrm>
                <a:off x="4547" y="2189"/>
                <a:ext cx="214" cy="208"/>
              </a:xfrm>
              <a:prstGeom prst="ellipse">
                <a:avLst/>
              </a:prstGeom>
              <a:solidFill>
                <a:srgbClr val="FFFFFF"/>
              </a:solidFill>
              <a:ln w="9525">
                <a:noFill/>
                <a:round/>
                <a:headEnd/>
                <a:tailEnd/>
              </a:ln>
            </p:spPr>
            <p:txBody>
              <a:bodyPr/>
              <a:lstStyle/>
              <a:p>
                <a:endParaRPr lang="fr-FR"/>
              </a:p>
            </p:txBody>
          </p:sp>
          <p:sp>
            <p:nvSpPr>
              <p:cNvPr id="75" name="Oval 440"/>
              <p:cNvSpPr>
                <a:spLocks noChangeArrowheads="1"/>
              </p:cNvSpPr>
              <p:nvPr/>
            </p:nvSpPr>
            <p:spPr bwMode="auto">
              <a:xfrm>
                <a:off x="4547" y="2189"/>
                <a:ext cx="214" cy="208"/>
              </a:xfrm>
              <a:prstGeom prst="ellipse">
                <a:avLst/>
              </a:prstGeom>
              <a:noFill/>
              <a:ln w="4763">
                <a:solidFill>
                  <a:srgbClr val="000000"/>
                </a:solidFill>
                <a:round/>
                <a:headEnd/>
                <a:tailEnd/>
              </a:ln>
            </p:spPr>
            <p:txBody>
              <a:bodyPr/>
              <a:lstStyle/>
              <a:p>
                <a:endParaRPr lang="fr-FR"/>
              </a:p>
            </p:txBody>
          </p:sp>
          <p:sp>
            <p:nvSpPr>
              <p:cNvPr id="76" name="Oval 441"/>
              <p:cNvSpPr>
                <a:spLocks noChangeArrowheads="1"/>
              </p:cNvSpPr>
              <p:nvPr/>
            </p:nvSpPr>
            <p:spPr bwMode="auto">
              <a:xfrm>
                <a:off x="4696" y="1945"/>
                <a:ext cx="214" cy="211"/>
              </a:xfrm>
              <a:prstGeom prst="ellipse">
                <a:avLst/>
              </a:prstGeom>
              <a:solidFill>
                <a:srgbClr val="FFFFFF"/>
              </a:solidFill>
              <a:ln w="9525">
                <a:noFill/>
                <a:round/>
                <a:headEnd/>
                <a:tailEnd/>
              </a:ln>
            </p:spPr>
            <p:txBody>
              <a:bodyPr/>
              <a:lstStyle/>
              <a:p>
                <a:endParaRPr lang="fr-FR"/>
              </a:p>
            </p:txBody>
          </p:sp>
          <p:sp>
            <p:nvSpPr>
              <p:cNvPr id="77" name="Oval 442"/>
              <p:cNvSpPr>
                <a:spLocks noChangeArrowheads="1"/>
              </p:cNvSpPr>
              <p:nvPr/>
            </p:nvSpPr>
            <p:spPr bwMode="auto">
              <a:xfrm>
                <a:off x="4696" y="1945"/>
                <a:ext cx="214" cy="211"/>
              </a:xfrm>
              <a:prstGeom prst="ellipse">
                <a:avLst/>
              </a:prstGeom>
              <a:noFill/>
              <a:ln w="4763">
                <a:solidFill>
                  <a:srgbClr val="000000"/>
                </a:solidFill>
                <a:round/>
                <a:headEnd/>
                <a:tailEnd/>
              </a:ln>
            </p:spPr>
            <p:txBody>
              <a:bodyPr/>
              <a:lstStyle/>
              <a:p>
                <a:endParaRPr lang="fr-FR"/>
              </a:p>
            </p:txBody>
          </p:sp>
          <p:sp>
            <p:nvSpPr>
              <p:cNvPr id="78" name="Oval 443"/>
              <p:cNvSpPr>
                <a:spLocks noChangeArrowheads="1"/>
              </p:cNvSpPr>
              <p:nvPr/>
            </p:nvSpPr>
            <p:spPr bwMode="auto">
              <a:xfrm>
                <a:off x="4997" y="1939"/>
                <a:ext cx="214" cy="207"/>
              </a:xfrm>
              <a:prstGeom prst="ellipse">
                <a:avLst/>
              </a:prstGeom>
              <a:solidFill>
                <a:srgbClr val="FFFFFF"/>
              </a:solidFill>
              <a:ln w="9525">
                <a:noFill/>
                <a:round/>
                <a:headEnd/>
                <a:tailEnd/>
              </a:ln>
            </p:spPr>
            <p:txBody>
              <a:bodyPr/>
              <a:lstStyle/>
              <a:p>
                <a:endParaRPr lang="fr-FR"/>
              </a:p>
            </p:txBody>
          </p:sp>
          <p:sp>
            <p:nvSpPr>
              <p:cNvPr id="79" name="Oval 444"/>
              <p:cNvSpPr>
                <a:spLocks noChangeArrowheads="1"/>
              </p:cNvSpPr>
              <p:nvPr/>
            </p:nvSpPr>
            <p:spPr bwMode="auto">
              <a:xfrm>
                <a:off x="4997" y="1939"/>
                <a:ext cx="214" cy="207"/>
              </a:xfrm>
              <a:prstGeom prst="ellipse">
                <a:avLst/>
              </a:prstGeom>
              <a:noFill/>
              <a:ln w="4763">
                <a:solidFill>
                  <a:srgbClr val="000000"/>
                </a:solidFill>
                <a:round/>
                <a:headEnd/>
                <a:tailEnd/>
              </a:ln>
            </p:spPr>
            <p:txBody>
              <a:bodyPr/>
              <a:lstStyle/>
              <a:p>
                <a:endParaRPr lang="fr-FR"/>
              </a:p>
            </p:txBody>
          </p:sp>
          <p:sp>
            <p:nvSpPr>
              <p:cNvPr id="80" name="Oval 445"/>
              <p:cNvSpPr>
                <a:spLocks noChangeArrowheads="1"/>
              </p:cNvSpPr>
              <p:nvPr/>
            </p:nvSpPr>
            <p:spPr bwMode="auto">
              <a:xfrm>
                <a:off x="4987" y="2443"/>
                <a:ext cx="214" cy="208"/>
              </a:xfrm>
              <a:prstGeom prst="ellipse">
                <a:avLst/>
              </a:prstGeom>
              <a:solidFill>
                <a:srgbClr val="FFFFFF"/>
              </a:solidFill>
              <a:ln w="9525">
                <a:noFill/>
                <a:round/>
                <a:headEnd/>
                <a:tailEnd/>
              </a:ln>
            </p:spPr>
            <p:txBody>
              <a:bodyPr/>
              <a:lstStyle/>
              <a:p>
                <a:endParaRPr lang="fr-FR"/>
              </a:p>
            </p:txBody>
          </p:sp>
          <p:sp>
            <p:nvSpPr>
              <p:cNvPr id="81" name="Oval 446"/>
              <p:cNvSpPr>
                <a:spLocks noChangeArrowheads="1"/>
              </p:cNvSpPr>
              <p:nvPr/>
            </p:nvSpPr>
            <p:spPr bwMode="auto">
              <a:xfrm>
                <a:off x="4987" y="2443"/>
                <a:ext cx="214" cy="208"/>
              </a:xfrm>
              <a:prstGeom prst="ellipse">
                <a:avLst/>
              </a:prstGeom>
              <a:noFill/>
              <a:ln w="4763">
                <a:solidFill>
                  <a:srgbClr val="000000"/>
                </a:solidFill>
                <a:round/>
                <a:headEnd/>
                <a:tailEnd/>
              </a:ln>
            </p:spPr>
            <p:txBody>
              <a:bodyPr/>
              <a:lstStyle/>
              <a:p>
                <a:endParaRPr lang="fr-FR"/>
              </a:p>
            </p:txBody>
          </p:sp>
          <p:sp>
            <p:nvSpPr>
              <p:cNvPr id="82" name="Oval 447"/>
              <p:cNvSpPr>
                <a:spLocks noChangeArrowheads="1"/>
              </p:cNvSpPr>
              <p:nvPr/>
            </p:nvSpPr>
            <p:spPr bwMode="auto">
              <a:xfrm>
                <a:off x="5139" y="2189"/>
                <a:ext cx="214" cy="208"/>
              </a:xfrm>
              <a:prstGeom prst="ellipse">
                <a:avLst/>
              </a:prstGeom>
              <a:solidFill>
                <a:srgbClr val="FFFFFF"/>
              </a:solidFill>
              <a:ln w="9525">
                <a:noFill/>
                <a:round/>
                <a:headEnd/>
                <a:tailEnd/>
              </a:ln>
            </p:spPr>
            <p:txBody>
              <a:bodyPr/>
              <a:lstStyle/>
              <a:p>
                <a:endParaRPr lang="fr-FR"/>
              </a:p>
            </p:txBody>
          </p:sp>
          <p:sp>
            <p:nvSpPr>
              <p:cNvPr id="83" name="Oval 448"/>
              <p:cNvSpPr>
                <a:spLocks noChangeArrowheads="1"/>
              </p:cNvSpPr>
              <p:nvPr/>
            </p:nvSpPr>
            <p:spPr bwMode="auto">
              <a:xfrm>
                <a:off x="5139" y="2189"/>
                <a:ext cx="214" cy="208"/>
              </a:xfrm>
              <a:prstGeom prst="ellipse">
                <a:avLst/>
              </a:prstGeom>
              <a:noFill/>
              <a:ln w="4763">
                <a:solidFill>
                  <a:srgbClr val="000000"/>
                </a:solidFill>
                <a:round/>
                <a:headEnd/>
                <a:tailEnd/>
              </a:ln>
            </p:spPr>
            <p:txBody>
              <a:bodyPr/>
              <a:lstStyle/>
              <a:p>
                <a:endParaRPr lang="fr-FR"/>
              </a:p>
            </p:txBody>
          </p:sp>
        </p:grpSp>
        <p:sp>
          <p:nvSpPr>
            <p:cNvPr id="60" name="Text Box 758"/>
            <p:cNvSpPr txBox="1">
              <a:spLocks noChangeArrowheads="1"/>
            </p:cNvSpPr>
            <p:nvPr/>
          </p:nvSpPr>
          <p:spPr bwMode="auto">
            <a:xfrm>
              <a:off x="4379" y="1049"/>
              <a:ext cx="1246" cy="368"/>
            </a:xfrm>
            <a:prstGeom prst="rect">
              <a:avLst/>
            </a:prstGeom>
            <a:noFill/>
            <a:ln w="9525">
              <a:noFill/>
              <a:miter lim="800000"/>
              <a:headEnd/>
              <a:tailEnd/>
            </a:ln>
            <a:effectLst/>
          </p:spPr>
          <p:txBody>
            <a:bodyPr wrap="none">
              <a:spAutoFit/>
            </a:bodyPr>
            <a:lstStyle/>
            <a:p>
              <a:pPr algn="ctr" eaLnBrk="0" hangingPunct="0"/>
              <a:r>
                <a:rPr lang="en-GB" sz="1600" b="1" dirty="0" err="1" smtClean="0"/>
                <a:t>Réseau</a:t>
              </a:r>
              <a:r>
                <a:rPr lang="en-GB" sz="1600" b="1" dirty="0" smtClean="0"/>
                <a:t> </a:t>
              </a:r>
              <a:r>
                <a:rPr lang="en-GB" sz="1600" b="1" dirty="0" err="1" smtClean="0"/>
                <a:t>Inorganique</a:t>
              </a:r>
              <a:r>
                <a:rPr lang="en-GB" sz="1600" b="1" dirty="0" smtClean="0"/>
                <a:t> </a:t>
              </a:r>
            </a:p>
            <a:p>
              <a:pPr algn="ctr" eaLnBrk="0" hangingPunct="0"/>
              <a:r>
                <a:rPr lang="en-GB" sz="1600" b="1" i="1" dirty="0" err="1" smtClean="0"/>
                <a:t>mésoporeux</a:t>
              </a:r>
              <a:endParaRPr lang="en-GB" sz="1600" b="1" i="1" dirty="0"/>
            </a:p>
          </p:txBody>
        </p:sp>
        <p:sp>
          <p:nvSpPr>
            <p:cNvPr id="61" name="Line 759"/>
            <p:cNvSpPr>
              <a:spLocks noChangeShapeType="1"/>
            </p:cNvSpPr>
            <p:nvPr/>
          </p:nvSpPr>
          <p:spPr bwMode="auto">
            <a:xfrm>
              <a:off x="4974" y="1534"/>
              <a:ext cx="0" cy="290"/>
            </a:xfrm>
            <a:prstGeom prst="line">
              <a:avLst/>
            </a:prstGeom>
            <a:noFill/>
            <a:ln w="34925">
              <a:solidFill>
                <a:schemeClr val="tx1"/>
              </a:solidFill>
              <a:round/>
              <a:headEnd/>
              <a:tailEnd type="stealth" w="med" len="med"/>
            </a:ln>
            <a:effectLst/>
          </p:spPr>
          <p:txBody>
            <a:bodyPr wrap="none" anchor="ctr"/>
            <a:lstStyle/>
            <a:p>
              <a:endParaRPr lang="fr-FR"/>
            </a:p>
          </p:txBody>
        </p:sp>
        <p:sp>
          <p:nvSpPr>
            <p:cNvPr id="62" name="AutoShape 761"/>
            <p:cNvSpPr>
              <a:spLocks noChangeArrowheads="1"/>
            </p:cNvSpPr>
            <p:nvPr/>
          </p:nvSpPr>
          <p:spPr bwMode="auto">
            <a:xfrm>
              <a:off x="3825" y="3335"/>
              <a:ext cx="1935" cy="579"/>
            </a:xfrm>
            <a:prstGeom prst="roundRect">
              <a:avLst>
                <a:gd name="adj" fmla="val 16667"/>
              </a:avLst>
            </a:prstGeom>
            <a:gradFill rotWithShape="0">
              <a:gsLst>
                <a:gs pos="0">
                  <a:schemeClr val="hlink"/>
                </a:gs>
                <a:gs pos="100000">
                  <a:schemeClr val="hlink">
                    <a:gamma/>
                    <a:shade val="56078"/>
                    <a:invGamma/>
                  </a:schemeClr>
                </a:gs>
              </a:gsLst>
              <a:path path="shape">
                <a:fillToRect l="50000" t="50000" r="50000" b="50000"/>
              </a:path>
            </a:gradFill>
            <a:ln w="9525">
              <a:solidFill>
                <a:schemeClr val="tx1"/>
              </a:solidFill>
              <a:round/>
              <a:headEnd/>
              <a:tailEnd/>
            </a:ln>
            <a:effectLst/>
          </p:spPr>
          <p:txBody>
            <a:bodyPr wrap="square">
              <a:spAutoFit/>
            </a:bodyPr>
            <a:lstStyle/>
            <a:p>
              <a:pPr eaLnBrk="0" hangingPunct="0">
                <a:buFontTx/>
                <a:buChar char="•"/>
              </a:pPr>
              <a:r>
                <a:rPr lang="en-GB" sz="1600" b="1" dirty="0" smtClean="0">
                  <a:latin typeface="Book Antiqua" pitchFamily="18" charset="0"/>
                </a:rPr>
                <a:t>Post </a:t>
              </a:r>
              <a:r>
                <a:rPr lang="en-GB" sz="1600" b="1" dirty="0" err="1" smtClean="0">
                  <a:latin typeface="Book Antiqua" pitchFamily="18" charset="0"/>
                </a:rPr>
                <a:t>Traitement</a:t>
              </a:r>
              <a:endParaRPr lang="en-GB" sz="1600" b="1" dirty="0">
                <a:latin typeface="Book Antiqua" pitchFamily="18" charset="0"/>
              </a:endParaRPr>
            </a:p>
            <a:p>
              <a:pPr eaLnBrk="0" hangingPunct="0">
                <a:buFontTx/>
                <a:buChar char="•"/>
              </a:pPr>
              <a:r>
                <a:rPr lang="en-GB" sz="1600" b="1" dirty="0" smtClean="0">
                  <a:latin typeface="Book Antiqua" pitchFamily="18" charset="0"/>
                </a:rPr>
                <a:t>Elimination de </a:t>
              </a:r>
              <a:r>
                <a:rPr lang="en-GB" sz="1600" b="1" dirty="0" err="1" smtClean="0">
                  <a:latin typeface="Book Antiqua" pitchFamily="18" charset="0"/>
                </a:rPr>
                <a:t>l’Organique</a:t>
              </a:r>
              <a:endParaRPr lang="en-GB" sz="1600" b="1" dirty="0"/>
            </a:p>
            <a:p>
              <a:pPr eaLnBrk="0" hangingPunct="0">
                <a:buFontTx/>
                <a:buChar char="•"/>
              </a:pPr>
              <a:r>
                <a:rPr lang="en-GB" sz="1600" b="1" dirty="0" err="1" smtClean="0">
                  <a:latin typeface="Book Antiqua" pitchFamily="18" charset="0"/>
                </a:rPr>
                <a:t>Réseau</a:t>
              </a:r>
              <a:r>
                <a:rPr lang="en-GB" sz="1600" b="1" dirty="0" smtClean="0">
                  <a:latin typeface="Book Antiqua" pitchFamily="18" charset="0"/>
                </a:rPr>
                <a:t> </a:t>
              </a:r>
              <a:r>
                <a:rPr lang="en-GB" sz="1600" b="1" dirty="0" err="1" smtClean="0">
                  <a:latin typeface="Book Antiqua" pitchFamily="18" charset="0"/>
                </a:rPr>
                <a:t>conservé</a:t>
              </a:r>
              <a:endParaRPr lang="en-GB" sz="1600" b="1" i="1" dirty="0">
                <a:latin typeface="Book Antiqua" pitchFamily="18" charset="0"/>
              </a:endParaRPr>
            </a:p>
          </p:txBody>
        </p:sp>
        <p:sp>
          <p:nvSpPr>
            <p:cNvPr id="63" name="AutoShape 762"/>
            <p:cNvSpPr>
              <a:spLocks/>
            </p:cNvSpPr>
            <p:nvPr/>
          </p:nvSpPr>
          <p:spPr bwMode="auto">
            <a:xfrm rot="-5400000">
              <a:off x="4284" y="2052"/>
              <a:ext cx="168" cy="2304"/>
            </a:xfrm>
            <a:prstGeom prst="leftBrace">
              <a:avLst>
                <a:gd name="adj1" fmla="val 114286"/>
                <a:gd name="adj2" fmla="val 50000"/>
              </a:avLst>
            </a:prstGeom>
            <a:noFill/>
            <a:ln w="9525">
              <a:solidFill>
                <a:schemeClr val="tx1"/>
              </a:solidFill>
              <a:round/>
              <a:headEnd/>
              <a:tailEnd/>
            </a:ln>
            <a:effectLst/>
          </p:spPr>
          <p:txBody>
            <a:bodyPr wrap="none" anchor="ctr"/>
            <a:lstStyle/>
            <a:p>
              <a:endParaRPr lang="fr-FR"/>
            </a:p>
          </p:txBody>
        </p:sp>
        <p:sp>
          <p:nvSpPr>
            <p:cNvPr id="64" name="Oval 453"/>
            <p:cNvSpPr>
              <a:spLocks noChangeAspect="1" noChangeArrowheads="1"/>
            </p:cNvSpPr>
            <p:nvPr/>
          </p:nvSpPr>
          <p:spPr bwMode="auto">
            <a:xfrm>
              <a:off x="1248" y="1809"/>
              <a:ext cx="62" cy="63"/>
            </a:xfrm>
            <a:prstGeom prst="ellipse">
              <a:avLst/>
            </a:prstGeom>
            <a:gradFill rotWithShape="0">
              <a:gsLst>
                <a:gs pos="0">
                  <a:srgbClr val="FF9900"/>
                </a:gs>
                <a:gs pos="100000">
                  <a:srgbClr val="FF9900">
                    <a:gamma/>
                    <a:shade val="46275"/>
                    <a:invGamma/>
                  </a:srgbClr>
                </a:gs>
              </a:gsLst>
              <a:path path="shape">
                <a:fillToRect l="50000" t="50000" r="50000" b="50000"/>
              </a:path>
            </a:gradFill>
            <a:ln w="9525">
              <a:solidFill>
                <a:srgbClr val="000000"/>
              </a:solidFill>
              <a:round/>
              <a:headEnd/>
              <a:tailEnd/>
            </a:ln>
          </p:spPr>
          <p:txBody>
            <a:bodyPr/>
            <a:lstStyle/>
            <a:p>
              <a:endParaRPr lang="fr-FR"/>
            </a:p>
          </p:txBody>
        </p:sp>
        <p:sp>
          <p:nvSpPr>
            <p:cNvPr id="65" name="AutoShape 455"/>
            <p:cNvSpPr>
              <a:spLocks noChangeArrowheads="1"/>
            </p:cNvSpPr>
            <p:nvPr/>
          </p:nvSpPr>
          <p:spPr bwMode="auto">
            <a:xfrm>
              <a:off x="4128" y="2244"/>
              <a:ext cx="351" cy="108"/>
            </a:xfrm>
            <a:prstGeom prst="rightArrow">
              <a:avLst>
                <a:gd name="adj1" fmla="val 50000"/>
                <a:gd name="adj2" fmla="val 81250"/>
              </a:avLst>
            </a:prstGeom>
            <a:gradFill rotWithShape="0">
              <a:gsLst>
                <a:gs pos="0">
                  <a:schemeClr val="hlink"/>
                </a:gs>
                <a:gs pos="100000">
                  <a:schemeClr val="hlink">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endParaRPr lang="fr-FR"/>
            </a:p>
          </p:txBody>
        </p:sp>
        <p:sp>
          <p:nvSpPr>
            <p:cNvPr id="66" name="AutoShape 456"/>
            <p:cNvSpPr>
              <a:spLocks noChangeArrowheads="1"/>
            </p:cNvSpPr>
            <p:nvPr/>
          </p:nvSpPr>
          <p:spPr bwMode="auto">
            <a:xfrm>
              <a:off x="2736" y="2244"/>
              <a:ext cx="351" cy="108"/>
            </a:xfrm>
            <a:prstGeom prst="rightArrow">
              <a:avLst>
                <a:gd name="adj1" fmla="val 50000"/>
                <a:gd name="adj2" fmla="val 81250"/>
              </a:avLst>
            </a:prstGeom>
            <a:gradFill rotWithShape="0">
              <a:gsLst>
                <a:gs pos="0">
                  <a:schemeClr val="hlink"/>
                </a:gs>
                <a:gs pos="100000">
                  <a:schemeClr val="hlink">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endParaRPr lang="fr-FR"/>
            </a:p>
          </p:txBody>
        </p:sp>
        <p:sp>
          <p:nvSpPr>
            <p:cNvPr id="67" name="AutoShape 457"/>
            <p:cNvSpPr>
              <a:spLocks noChangeArrowheads="1"/>
            </p:cNvSpPr>
            <p:nvPr/>
          </p:nvSpPr>
          <p:spPr bwMode="auto">
            <a:xfrm>
              <a:off x="1344" y="2244"/>
              <a:ext cx="351" cy="108"/>
            </a:xfrm>
            <a:prstGeom prst="rightArrow">
              <a:avLst>
                <a:gd name="adj1" fmla="val 50000"/>
                <a:gd name="adj2" fmla="val 81250"/>
              </a:avLst>
            </a:prstGeom>
            <a:gradFill rotWithShape="0">
              <a:gsLst>
                <a:gs pos="0">
                  <a:schemeClr val="hlink"/>
                </a:gs>
                <a:gs pos="100000">
                  <a:schemeClr val="hlink">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endParaRPr lang="fr-FR"/>
            </a:p>
          </p:txBody>
        </p:sp>
      </p:grpSp>
      <p:sp>
        <p:nvSpPr>
          <p:cNvPr id="1497"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1498" name="ZoneTexte 1497"/>
          <p:cNvSpPr txBox="1"/>
          <p:nvPr/>
        </p:nvSpPr>
        <p:spPr>
          <a:xfrm>
            <a:off x="571472" y="857232"/>
            <a:ext cx="7962940" cy="36933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Autoassemblage</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tensio-actifs</a:t>
            </a:r>
            <a:r>
              <a:rPr lang="en-US" b="1" spc="150" dirty="0" smtClean="0">
                <a:ln w="11430"/>
                <a:solidFill>
                  <a:schemeClr val="accent6">
                    <a:lumMod val="50000"/>
                  </a:schemeClr>
                </a:solidFill>
                <a:effectLst>
                  <a:innerShdw blurRad="63500" dist="50800" dir="10800000">
                    <a:prstClr val="black">
                      <a:alpha val="50000"/>
                    </a:prstClr>
                  </a:innerShdw>
                </a:effectLst>
              </a:rPr>
              <a:t> et </a:t>
            </a:r>
            <a:r>
              <a:rPr lang="en-US" b="1" spc="150" dirty="0" err="1" smtClean="0">
                <a:ln w="11430"/>
                <a:solidFill>
                  <a:schemeClr val="accent6">
                    <a:lumMod val="50000"/>
                  </a:schemeClr>
                </a:solidFill>
                <a:effectLst>
                  <a:innerShdw blurRad="63500" dist="50800" dir="10800000">
                    <a:prstClr val="black">
                      <a:alpha val="50000"/>
                    </a:prstClr>
                  </a:innerShdw>
                </a:effectLst>
              </a:rPr>
              <a:t>Procédé</a:t>
            </a:r>
            <a:r>
              <a:rPr lang="en-US" b="1" spc="150" dirty="0" smtClean="0">
                <a:ln w="11430"/>
                <a:solidFill>
                  <a:schemeClr val="accent6">
                    <a:lumMod val="50000"/>
                  </a:schemeClr>
                </a:solidFill>
                <a:effectLst>
                  <a:innerShdw blurRad="63500" dist="50800" dir="10800000">
                    <a:prstClr val="black">
                      <a:alpha val="50000"/>
                    </a:prstClr>
                  </a:innerShdw>
                </a:effectLst>
              </a:rPr>
              <a:t> Sol-Gel</a:t>
            </a:r>
            <a:endParaRPr lang="en-US" b="1" spc="150" dirty="0" smtClean="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ZoneTexte 1810"/>
          <p:cNvSpPr txBox="1"/>
          <p:nvPr/>
        </p:nvSpPr>
        <p:spPr>
          <a:xfrm>
            <a:off x="571472" y="857232"/>
            <a:ext cx="7962940" cy="369332"/>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err="1" smtClean="0">
                <a:ln w="11430"/>
                <a:solidFill>
                  <a:schemeClr val="accent6">
                    <a:lumMod val="50000"/>
                  </a:schemeClr>
                </a:solidFill>
                <a:effectLst>
                  <a:innerShdw blurRad="63500" dist="50800" dir="10800000">
                    <a:prstClr val="black">
                      <a:alpha val="50000"/>
                    </a:prstClr>
                  </a:innerShdw>
                </a:effectLst>
              </a:rPr>
              <a:t>Autoassemblage</a:t>
            </a:r>
            <a:r>
              <a:rPr lang="en-US" b="1" spc="150" dirty="0" smtClean="0">
                <a:ln w="11430"/>
                <a:solidFill>
                  <a:schemeClr val="accent6">
                    <a:lumMod val="50000"/>
                  </a:schemeClr>
                </a:solidFill>
                <a:effectLst>
                  <a:innerShdw blurRad="63500" dist="50800" dir="10800000">
                    <a:prstClr val="black">
                      <a:alpha val="50000"/>
                    </a:prstClr>
                  </a:innerShdw>
                </a:effectLst>
              </a:rPr>
              <a:t> de </a:t>
            </a:r>
            <a:r>
              <a:rPr lang="en-US" b="1" spc="150" dirty="0" err="1" smtClean="0">
                <a:ln w="11430"/>
                <a:solidFill>
                  <a:schemeClr val="accent6">
                    <a:lumMod val="50000"/>
                  </a:schemeClr>
                </a:solidFill>
                <a:effectLst>
                  <a:innerShdw blurRad="63500" dist="50800" dir="10800000">
                    <a:prstClr val="black">
                      <a:alpha val="50000"/>
                    </a:prstClr>
                  </a:innerShdw>
                </a:effectLst>
              </a:rPr>
              <a:t>tensio-actifs</a:t>
            </a:r>
            <a:r>
              <a:rPr lang="en-US" b="1" spc="150" dirty="0" smtClean="0">
                <a:ln w="11430"/>
                <a:solidFill>
                  <a:schemeClr val="accent6">
                    <a:lumMod val="50000"/>
                  </a:schemeClr>
                </a:solidFill>
                <a:effectLst>
                  <a:innerShdw blurRad="63500" dist="50800" dir="10800000">
                    <a:prstClr val="black">
                      <a:alpha val="50000"/>
                    </a:prstClr>
                  </a:innerShdw>
                </a:effectLst>
              </a:rPr>
              <a:t> et </a:t>
            </a:r>
            <a:r>
              <a:rPr lang="en-US" b="1" spc="150" dirty="0" err="1" smtClean="0">
                <a:ln w="11430"/>
                <a:solidFill>
                  <a:schemeClr val="accent6">
                    <a:lumMod val="50000"/>
                  </a:schemeClr>
                </a:solidFill>
                <a:effectLst>
                  <a:innerShdw blurRad="63500" dist="50800" dir="10800000">
                    <a:prstClr val="black">
                      <a:alpha val="50000"/>
                    </a:prstClr>
                  </a:innerShdw>
                </a:effectLst>
              </a:rPr>
              <a:t>Procédé</a:t>
            </a:r>
            <a:r>
              <a:rPr lang="en-US" b="1" spc="150" dirty="0" smtClean="0">
                <a:ln w="11430"/>
                <a:solidFill>
                  <a:schemeClr val="accent6">
                    <a:lumMod val="50000"/>
                  </a:schemeClr>
                </a:solidFill>
                <a:effectLst>
                  <a:innerShdw blurRad="63500" dist="50800" dir="10800000">
                    <a:prstClr val="black">
                      <a:alpha val="50000"/>
                    </a:prstClr>
                  </a:innerShdw>
                </a:effectLst>
              </a:rPr>
              <a:t> Sol-Gel</a:t>
            </a:r>
            <a:endParaRPr lang="en-US"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1498" name="Text Box 3"/>
          <p:cNvSpPr txBox="1">
            <a:spLocks noChangeArrowheads="1"/>
          </p:cNvSpPr>
          <p:nvPr/>
        </p:nvSpPr>
        <p:spPr bwMode="auto">
          <a:xfrm>
            <a:off x="7095539" y="1468522"/>
            <a:ext cx="2048461" cy="408234"/>
          </a:xfrm>
          <a:prstGeom prst="rect">
            <a:avLst/>
          </a:prstGeom>
          <a:noFill/>
          <a:ln w="9525">
            <a:noFill/>
            <a:miter lim="800000"/>
            <a:headEnd/>
            <a:tailEnd/>
          </a:ln>
          <a:effectLst/>
        </p:spPr>
        <p:txBody>
          <a:bodyPr wrap="square" lIns="99487" tIns="49743" rIns="99487" bIns="49743">
            <a:spAutoFit/>
          </a:bodyPr>
          <a:lstStyle/>
          <a:p>
            <a:pPr defTabSz="995363" eaLnBrk="1" latinLnBrk="1" hangingPunct="1"/>
            <a:r>
              <a:rPr kumimoji="1" lang="en-US" altLang="ko-KR" sz="2000" b="1" baseline="0" dirty="0" err="1" smtClean="0">
                <a:ea typeface="굴림" charset="-127"/>
              </a:rPr>
              <a:t>Cubique</a:t>
            </a:r>
            <a:r>
              <a:rPr kumimoji="1" lang="en-US" altLang="ko-KR" sz="2000" b="1" baseline="0" dirty="0" smtClean="0">
                <a:ea typeface="굴림" charset="-127"/>
              </a:rPr>
              <a:t> </a:t>
            </a:r>
            <a:r>
              <a:rPr kumimoji="1" lang="en-US" altLang="ko-KR" sz="2000" b="1" i="1" baseline="0" dirty="0">
                <a:ea typeface="굴림" charset="-127"/>
              </a:rPr>
              <a:t>Fm-3m</a:t>
            </a:r>
          </a:p>
        </p:txBody>
      </p:sp>
      <p:sp>
        <p:nvSpPr>
          <p:cNvPr id="1499" name="Text Box 4"/>
          <p:cNvSpPr txBox="1">
            <a:spLocks noChangeArrowheads="1"/>
          </p:cNvSpPr>
          <p:nvPr/>
        </p:nvSpPr>
        <p:spPr bwMode="auto">
          <a:xfrm>
            <a:off x="2726826" y="1468522"/>
            <a:ext cx="1773736" cy="408234"/>
          </a:xfrm>
          <a:prstGeom prst="rect">
            <a:avLst/>
          </a:prstGeom>
          <a:noFill/>
          <a:ln w="9525">
            <a:noFill/>
            <a:miter lim="800000"/>
            <a:headEnd/>
            <a:tailEnd/>
          </a:ln>
          <a:effectLst/>
        </p:spPr>
        <p:txBody>
          <a:bodyPr wrap="square" lIns="99487" tIns="49743" rIns="99487" bIns="49743">
            <a:spAutoFit/>
          </a:bodyPr>
          <a:lstStyle/>
          <a:p>
            <a:pPr defTabSz="995363" eaLnBrk="1" latinLnBrk="1" hangingPunct="1"/>
            <a:r>
              <a:rPr kumimoji="1" lang="en-US" altLang="ko-KR" sz="2000" b="1" baseline="0" dirty="0" err="1" smtClean="0">
                <a:ea typeface="굴림" charset="-127"/>
              </a:rPr>
              <a:t>Cubique</a:t>
            </a:r>
            <a:r>
              <a:rPr kumimoji="1" lang="en-US" altLang="ko-KR" sz="2000" b="1" baseline="0" dirty="0" smtClean="0">
                <a:ea typeface="굴림" charset="-127"/>
              </a:rPr>
              <a:t> </a:t>
            </a:r>
            <a:r>
              <a:rPr kumimoji="1" lang="en-US" altLang="ko-KR" sz="2000" b="1" i="1" baseline="0" dirty="0">
                <a:ea typeface="굴림" charset="-127"/>
              </a:rPr>
              <a:t>Ia-3d</a:t>
            </a:r>
            <a:endParaRPr kumimoji="1" lang="en-US" altLang="ko-KR" sz="2000" b="1" baseline="0" dirty="0">
              <a:ea typeface="굴림" charset="-127"/>
            </a:endParaRPr>
          </a:p>
        </p:txBody>
      </p:sp>
      <p:sp>
        <p:nvSpPr>
          <p:cNvPr id="1500" name="Text Box 5"/>
          <p:cNvSpPr txBox="1">
            <a:spLocks noChangeArrowheads="1"/>
          </p:cNvSpPr>
          <p:nvPr/>
        </p:nvSpPr>
        <p:spPr bwMode="auto">
          <a:xfrm>
            <a:off x="4894235" y="1468522"/>
            <a:ext cx="2106657" cy="408234"/>
          </a:xfrm>
          <a:prstGeom prst="rect">
            <a:avLst/>
          </a:prstGeom>
          <a:noFill/>
          <a:ln w="9525">
            <a:noFill/>
            <a:miter lim="800000"/>
            <a:headEnd/>
            <a:tailEnd/>
          </a:ln>
          <a:effectLst/>
        </p:spPr>
        <p:txBody>
          <a:bodyPr wrap="square" lIns="99487" tIns="49743" rIns="99487" bIns="49743">
            <a:spAutoFit/>
          </a:bodyPr>
          <a:lstStyle/>
          <a:p>
            <a:pPr defTabSz="995363" eaLnBrk="1" latinLnBrk="1" hangingPunct="1"/>
            <a:r>
              <a:rPr kumimoji="1" lang="en-US" altLang="ko-KR" sz="2000" b="1" baseline="0" dirty="0" err="1" smtClean="0">
                <a:ea typeface="굴림" charset="-127"/>
              </a:rPr>
              <a:t>Cubique</a:t>
            </a:r>
            <a:r>
              <a:rPr kumimoji="1" lang="en-US" altLang="ko-KR" sz="2000" b="1" baseline="0" dirty="0" smtClean="0">
                <a:ea typeface="굴림" charset="-127"/>
              </a:rPr>
              <a:t> </a:t>
            </a:r>
            <a:r>
              <a:rPr kumimoji="1" lang="en-US" altLang="ko-KR" sz="2000" b="1" i="1" baseline="0" dirty="0">
                <a:ea typeface="굴림" charset="-127"/>
              </a:rPr>
              <a:t>Pm-3n</a:t>
            </a:r>
            <a:r>
              <a:rPr kumimoji="1" lang="en-US" altLang="ko-KR" sz="2000" b="1" baseline="0" dirty="0">
                <a:ea typeface="굴림" charset="-127"/>
              </a:rPr>
              <a:t> </a:t>
            </a:r>
          </a:p>
        </p:txBody>
      </p:sp>
      <p:sp>
        <p:nvSpPr>
          <p:cNvPr id="1501" name="Text Box 6"/>
          <p:cNvSpPr txBox="1">
            <a:spLocks noChangeArrowheads="1"/>
          </p:cNvSpPr>
          <p:nvPr/>
        </p:nvSpPr>
        <p:spPr bwMode="auto">
          <a:xfrm>
            <a:off x="134157" y="1468522"/>
            <a:ext cx="2333620" cy="408234"/>
          </a:xfrm>
          <a:prstGeom prst="rect">
            <a:avLst/>
          </a:prstGeom>
          <a:noFill/>
          <a:ln w="9525">
            <a:noFill/>
            <a:miter lim="800000"/>
            <a:headEnd/>
            <a:tailEnd/>
          </a:ln>
          <a:effectLst/>
        </p:spPr>
        <p:txBody>
          <a:bodyPr wrap="square" lIns="99487" tIns="49743" rIns="99487" bIns="49743">
            <a:spAutoFit/>
          </a:bodyPr>
          <a:lstStyle/>
          <a:p>
            <a:pPr defTabSz="995363" eaLnBrk="1" latinLnBrk="1" hangingPunct="1"/>
            <a:r>
              <a:rPr kumimoji="1" lang="en-US" altLang="ko-KR" sz="2000" b="1" baseline="0" dirty="0" err="1" smtClean="0">
                <a:ea typeface="굴림" charset="-127"/>
              </a:rPr>
              <a:t>Hexagonale</a:t>
            </a:r>
            <a:r>
              <a:rPr kumimoji="1" lang="en-US" altLang="ko-KR" sz="2000" b="1" baseline="0" dirty="0" smtClean="0">
                <a:ea typeface="굴림" charset="-127"/>
              </a:rPr>
              <a:t> </a:t>
            </a:r>
            <a:r>
              <a:rPr kumimoji="1" lang="en-US" altLang="ko-KR" sz="2000" b="1" i="1" baseline="0" dirty="0">
                <a:ea typeface="굴림" charset="-127"/>
              </a:rPr>
              <a:t>p6mm</a:t>
            </a:r>
            <a:endParaRPr kumimoji="1" lang="en-US" altLang="ko-KR" sz="2000" b="1" baseline="0" dirty="0">
              <a:ea typeface="굴림" charset="-127"/>
            </a:endParaRPr>
          </a:p>
        </p:txBody>
      </p:sp>
      <p:sp>
        <p:nvSpPr>
          <p:cNvPr id="1502" name="Text Box 8"/>
          <p:cNvSpPr txBox="1">
            <a:spLocks noChangeArrowheads="1"/>
          </p:cNvSpPr>
          <p:nvPr/>
        </p:nvSpPr>
        <p:spPr bwMode="auto">
          <a:xfrm>
            <a:off x="6500826" y="1392322"/>
            <a:ext cx="2971800" cy="1454150"/>
          </a:xfrm>
          <a:prstGeom prst="rect">
            <a:avLst/>
          </a:prstGeom>
          <a:noFill/>
          <a:ln w="9525">
            <a:noFill/>
            <a:miter lim="800000"/>
            <a:headEnd/>
            <a:tailEnd/>
          </a:ln>
          <a:effectLst/>
        </p:spPr>
        <p:txBody>
          <a:bodyPr wrap="none" lIns="1148163" tIns="574081" rIns="1148163" bIns="574081">
            <a:spAutoFit/>
          </a:bodyPr>
          <a:lstStyle/>
          <a:p>
            <a:pPr defTabSz="995363" eaLnBrk="1" latinLnBrk="1" hangingPunct="1"/>
            <a:r>
              <a:rPr kumimoji="1" lang="en-US" altLang="ko-KR" sz="2000" b="1" baseline="0">
                <a:solidFill>
                  <a:schemeClr val="tx1">
                    <a:lumMod val="50000"/>
                    <a:lumOff val="50000"/>
                  </a:schemeClr>
                </a:solidFill>
                <a:ea typeface="굴림" charset="-127"/>
              </a:rPr>
              <a:t>KIT-5</a:t>
            </a:r>
          </a:p>
        </p:txBody>
      </p:sp>
      <p:sp>
        <p:nvSpPr>
          <p:cNvPr id="1503" name="Text Box 9"/>
          <p:cNvSpPr txBox="1">
            <a:spLocks noChangeArrowheads="1"/>
          </p:cNvSpPr>
          <p:nvPr/>
        </p:nvSpPr>
        <p:spPr bwMode="auto">
          <a:xfrm>
            <a:off x="1857356" y="1392322"/>
            <a:ext cx="3297238" cy="1454150"/>
          </a:xfrm>
          <a:prstGeom prst="rect">
            <a:avLst/>
          </a:prstGeom>
          <a:noFill/>
          <a:ln w="9525">
            <a:noFill/>
            <a:miter lim="800000"/>
            <a:headEnd/>
            <a:tailEnd/>
          </a:ln>
          <a:effectLst/>
        </p:spPr>
        <p:txBody>
          <a:bodyPr wrap="none" lIns="1148163" tIns="574081" rIns="1148163" bIns="574081">
            <a:spAutoFit/>
          </a:bodyPr>
          <a:lstStyle/>
          <a:p>
            <a:pPr defTabSz="995363" eaLnBrk="1" latinLnBrk="1" hangingPunct="1"/>
            <a:r>
              <a:rPr kumimoji="1" lang="en-US" altLang="ko-KR" sz="2000" b="1" baseline="0">
                <a:solidFill>
                  <a:schemeClr val="tx1">
                    <a:lumMod val="50000"/>
                    <a:lumOff val="50000"/>
                  </a:schemeClr>
                </a:solidFill>
                <a:ea typeface="굴림" charset="-127"/>
              </a:rPr>
              <a:t>MCM-48</a:t>
            </a:r>
          </a:p>
        </p:txBody>
      </p:sp>
      <p:sp>
        <p:nvSpPr>
          <p:cNvPr id="1504" name="Text Box 10"/>
          <p:cNvSpPr txBox="1">
            <a:spLocks noChangeArrowheads="1"/>
          </p:cNvSpPr>
          <p:nvPr/>
        </p:nvSpPr>
        <p:spPr bwMode="auto">
          <a:xfrm>
            <a:off x="4286248" y="1392322"/>
            <a:ext cx="3001963" cy="1454150"/>
          </a:xfrm>
          <a:prstGeom prst="rect">
            <a:avLst/>
          </a:prstGeom>
          <a:noFill/>
          <a:ln w="9525">
            <a:noFill/>
            <a:miter lim="800000"/>
            <a:headEnd/>
            <a:tailEnd/>
          </a:ln>
          <a:effectLst/>
        </p:spPr>
        <p:txBody>
          <a:bodyPr wrap="none" lIns="1148163" tIns="574081" rIns="1148163" bIns="574081">
            <a:spAutoFit/>
          </a:bodyPr>
          <a:lstStyle/>
          <a:p>
            <a:pPr defTabSz="995363" eaLnBrk="1" latinLnBrk="1" hangingPunct="1"/>
            <a:r>
              <a:rPr kumimoji="1" lang="en-US" altLang="ko-KR" sz="2000" b="1" baseline="0">
                <a:solidFill>
                  <a:schemeClr val="tx1">
                    <a:lumMod val="50000"/>
                    <a:lumOff val="50000"/>
                  </a:schemeClr>
                </a:solidFill>
                <a:ea typeface="굴림" charset="-127"/>
              </a:rPr>
              <a:t>SBA-1</a:t>
            </a:r>
          </a:p>
        </p:txBody>
      </p:sp>
      <p:sp>
        <p:nvSpPr>
          <p:cNvPr id="1505" name="Text Box 11"/>
          <p:cNvSpPr txBox="1">
            <a:spLocks noChangeArrowheads="1"/>
          </p:cNvSpPr>
          <p:nvPr/>
        </p:nvSpPr>
        <p:spPr bwMode="auto">
          <a:xfrm>
            <a:off x="-714412" y="1392322"/>
            <a:ext cx="4030758" cy="1467151"/>
          </a:xfrm>
          <a:prstGeom prst="rect">
            <a:avLst/>
          </a:prstGeom>
          <a:noFill/>
          <a:ln w="9525">
            <a:noFill/>
            <a:miter lim="800000"/>
            <a:headEnd/>
            <a:tailEnd/>
          </a:ln>
          <a:effectLst/>
        </p:spPr>
        <p:txBody>
          <a:bodyPr wrap="none" lIns="1148163" tIns="574081" rIns="1148163" bIns="574081">
            <a:spAutoFit/>
          </a:bodyPr>
          <a:lstStyle/>
          <a:p>
            <a:pPr defTabSz="995363" eaLnBrk="1" latinLnBrk="1" hangingPunct="1"/>
            <a:r>
              <a:rPr kumimoji="1" lang="en-US" altLang="ko-KR" sz="2000" b="1" baseline="0" dirty="0">
                <a:solidFill>
                  <a:schemeClr val="tx1">
                    <a:lumMod val="50000"/>
                    <a:lumOff val="50000"/>
                  </a:schemeClr>
                </a:solidFill>
                <a:ea typeface="굴림" charset="-127"/>
              </a:rPr>
              <a:t>MCM-41, SBA-15</a:t>
            </a:r>
          </a:p>
        </p:txBody>
      </p:sp>
      <p:pic>
        <p:nvPicPr>
          <p:cNvPr id="1574" name="Picture 58" descr="hexagonal"/>
          <p:cNvPicPr>
            <a:picLocks noChangeAspect="1" noChangeArrowheads="1"/>
          </p:cNvPicPr>
          <p:nvPr/>
        </p:nvPicPr>
        <p:blipFill>
          <a:blip r:embed="rId2">
            <a:clrChange>
              <a:clrFrom>
                <a:srgbClr val="FFFFFF"/>
              </a:clrFrom>
              <a:clrTo>
                <a:srgbClr val="FFFFFF">
                  <a:alpha val="0"/>
                </a:srgbClr>
              </a:clrTo>
            </a:clrChange>
          </a:blip>
          <a:srcRect l="6465" r="6465"/>
          <a:stretch>
            <a:fillRect/>
          </a:stretch>
        </p:blipFill>
        <p:spPr bwMode="auto">
          <a:xfrm>
            <a:off x="544168" y="2560720"/>
            <a:ext cx="1513598" cy="1220779"/>
          </a:xfrm>
          <a:prstGeom prst="rect">
            <a:avLst/>
          </a:prstGeom>
          <a:noFill/>
          <a:effectLst>
            <a:outerShdw blurRad="50800" dist="38100" dir="8100000" algn="tr" rotWithShape="0">
              <a:prstClr val="black">
                <a:alpha val="40000"/>
              </a:prstClr>
            </a:outerShdw>
          </a:effectLst>
        </p:spPr>
      </p:pic>
      <p:pic>
        <p:nvPicPr>
          <p:cNvPr id="1559" name="Picture 80" descr="Fm3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44940" y="2560720"/>
            <a:ext cx="1483573" cy="1408591"/>
          </a:xfrm>
          <a:prstGeom prst="rect">
            <a:avLst/>
          </a:prstGeom>
          <a:noFill/>
          <a:effectLst>
            <a:outerShdw blurRad="50800" dist="38100" dir="8100000" algn="tr" rotWithShape="0">
              <a:prstClr val="black">
                <a:alpha val="40000"/>
              </a:prstClr>
            </a:outerShdw>
          </a:effectLst>
        </p:spPr>
      </p:pic>
      <p:pic>
        <p:nvPicPr>
          <p:cNvPr id="1575" name="Picture 82" descr="C:\Mes documents\Luc\Conference MRS\inagaki presentation copie.jpg"/>
          <p:cNvPicPr>
            <a:picLocks noChangeAspect="1" noChangeArrowheads="1"/>
          </p:cNvPicPr>
          <p:nvPr/>
        </p:nvPicPr>
        <p:blipFill>
          <a:blip r:embed="rId4" cstate="print"/>
          <a:srcRect/>
          <a:stretch>
            <a:fillRect/>
          </a:stretch>
        </p:blipFill>
        <p:spPr bwMode="auto">
          <a:xfrm>
            <a:off x="135472" y="4214818"/>
            <a:ext cx="2176872" cy="2520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76" name="Picture 83"/>
          <p:cNvPicPr>
            <a:picLocks noChangeAspect="1" noChangeArrowheads="1"/>
          </p:cNvPicPr>
          <p:nvPr/>
        </p:nvPicPr>
        <p:blipFill>
          <a:blip r:embed="rId5"/>
          <a:srcRect/>
          <a:stretch>
            <a:fillRect/>
          </a:stretch>
        </p:blipFill>
        <p:spPr bwMode="auto">
          <a:xfrm>
            <a:off x="4631966" y="4214818"/>
            <a:ext cx="2172682" cy="252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77" name="Picture 83"/>
          <p:cNvPicPr>
            <a:picLocks noChangeAspect="1" noChangeArrowheads="1"/>
          </p:cNvPicPr>
          <p:nvPr/>
        </p:nvPicPr>
        <p:blipFill>
          <a:blip r:embed="rId6"/>
          <a:srcRect/>
          <a:stretch>
            <a:fillRect/>
          </a:stretch>
        </p:blipFill>
        <p:spPr bwMode="auto">
          <a:xfrm>
            <a:off x="2384528" y="4214818"/>
            <a:ext cx="2172808" cy="252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78" name="Picture 4"/>
          <p:cNvPicPr>
            <a:picLocks noChangeAspect="1" noChangeArrowheads="1"/>
          </p:cNvPicPr>
          <p:nvPr/>
        </p:nvPicPr>
        <p:blipFill>
          <a:blip r:embed="rId7"/>
          <a:srcRect/>
          <a:stretch>
            <a:fillRect/>
          </a:stretch>
        </p:blipFill>
        <p:spPr bwMode="auto">
          <a:xfrm>
            <a:off x="6889393" y="4214818"/>
            <a:ext cx="2155765" cy="252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80" name="Text Box 89"/>
          <p:cNvSpPr txBox="1">
            <a:spLocks noChangeArrowheads="1"/>
          </p:cNvSpPr>
          <p:nvPr/>
        </p:nvSpPr>
        <p:spPr bwMode="auto">
          <a:xfrm>
            <a:off x="428596" y="4448272"/>
            <a:ext cx="779463" cy="403225"/>
          </a:xfrm>
          <a:prstGeom prst="rect">
            <a:avLst/>
          </a:prstGeom>
          <a:noFill/>
          <a:ln w="9525">
            <a:noFill/>
            <a:miter lim="800000"/>
            <a:headEnd/>
            <a:tailEnd/>
          </a:ln>
          <a:effectLst/>
        </p:spPr>
        <p:txBody>
          <a:bodyPr wrap="none" lIns="99487" tIns="49743" rIns="99487" bIns="49743">
            <a:spAutoFit/>
          </a:bodyPr>
          <a:lstStyle/>
          <a:p>
            <a:pPr defTabSz="995363" eaLnBrk="1" latinLnBrk="1" hangingPunct="1"/>
            <a:r>
              <a:rPr kumimoji="1" lang="en-US" altLang="ko-KR" sz="2000" baseline="0" dirty="0">
                <a:solidFill>
                  <a:srgbClr val="FFFFFF"/>
                </a:solidFill>
                <a:ea typeface="굴림" charset="-127"/>
              </a:rPr>
              <a:t>TEM</a:t>
            </a:r>
          </a:p>
        </p:txBody>
      </p:sp>
      <p:pic>
        <p:nvPicPr>
          <p:cNvPr id="1558" name="Picture 79" descr="Ia3d_2"/>
          <p:cNvPicPr>
            <a:picLocks noChangeAspect="1" noChangeArrowheads="1"/>
          </p:cNvPicPr>
          <p:nvPr/>
        </p:nvPicPr>
        <p:blipFill>
          <a:blip r:embed="rId8">
            <a:clrChange>
              <a:clrFrom>
                <a:srgbClr val="A8A8A8"/>
              </a:clrFrom>
              <a:clrTo>
                <a:srgbClr val="A8A8A8">
                  <a:alpha val="0"/>
                </a:srgbClr>
              </a:clrTo>
            </a:clrChange>
          </a:blip>
          <a:srcRect/>
          <a:stretch>
            <a:fillRect/>
          </a:stretch>
        </p:blipFill>
        <p:spPr bwMode="auto">
          <a:xfrm>
            <a:off x="2785383" y="2632158"/>
            <a:ext cx="1441185" cy="1368346"/>
          </a:xfrm>
          <a:prstGeom prst="rect">
            <a:avLst/>
          </a:prstGeom>
          <a:noFill/>
          <a:effectLst>
            <a:outerShdw blurRad="50800" dist="38100" dir="8100000" algn="tr" rotWithShape="0">
              <a:prstClr val="black">
                <a:alpha val="40000"/>
              </a:prstClr>
            </a:outerShdw>
          </a:effectLst>
        </p:spPr>
      </p:pic>
      <p:pic>
        <p:nvPicPr>
          <p:cNvPr id="1536" name="Picture 42" descr="Pm3n"/>
          <p:cNvPicPr>
            <a:picLocks noChangeAspect="1" noChangeArrowheads="1"/>
          </p:cNvPicPr>
          <p:nvPr/>
        </p:nvPicPr>
        <p:blipFill>
          <a:blip r:embed="rId9">
            <a:clrChange>
              <a:clrFrom>
                <a:srgbClr val="FDFEF8"/>
              </a:clrFrom>
              <a:clrTo>
                <a:srgbClr val="FDFEF8">
                  <a:alpha val="0"/>
                </a:srgbClr>
              </a:clrTo>
            </a:clrChange>
          </a:blip>
          <a:srcRect/>
          <a:stretch>
            <a:fillRect/>
          </a:stretch>
        </p:blipFill>
        <p:spPr bwMode="auto">
          <a:xfrm>
            <a:off x="5068403" y="2560720"/>
            <a:ext cx="1437653" cy="1354931"/>
          </a:xfrm>
          <a:prstGeom prst="rect">
            <a:avLst/>
          </a:prstGeom>
          <a:noFill/>
          <a:effectLst>
            <a:outerShdw blurRad="50800" dist="38100" dir="8100000" algn="tr" rotWithShape="0">
              <a:prstClr val="black">
                <a:alpha val="40000"/>
              </a:prstClr>
            </a:outerShdw>
          </a:effectLst>
        </p:spPr>
      </p:pic>
      <p:sp>
        <p:nvSpPr>
          <p:cNvPr id="21"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6317804" y="2275188"/>
            <a:ext cx="2643206" cy="830997"/>
          </a:xfrm>
          <a:prstGeom prst="rect">
            <a:avLst/>
          </a:prstGeom>
        </p:spPr>
        <p:txBody>
          <a:bodyPr wrap="square">
            <a:spAutoFit/>
          </a:bodyPr>
          <a:lstStyle/>
          <a:p>
            <a:pPr algn="ctr"/>
            <a:r>
              <a:rPr lang="en-US" sz="1200" b="1" dirty="0" smtClean="0"/>
              <a:t>Division des </a:t>
            </a:r>
            <a:r>
              <a:rPr lang="en-US" sz="1200" b="1" dirty="0" err="1" smtClean="0"/>
              <a:t>goutelettes</a:t>
            </a:r>
            <a:r>
              <a:rPr lang="en-US" sz="1200" b="1" dirty="0" smtClean="0"/>
              <a:t> de polyamine  </a:t>
            </a:r>
            <a:r>
              <a:rPr lang="en-US" sz="1200" b="1" dirty="0" err="1" smtClean="0"/>
              <a:t>liée</a:t>
            </a:r>
            <a:r>
              <a:rPr lang="en-US" sz="1200" b="1" dirty="0" smtClean="0"/>
              <a:t> à la </a:t>
            </a:r>
            <a:r>
              <a:rPr lang="en-US" sz="1200" b="1" dirty="0" err="1" smtClean="0"/>
              <a:t>coprécipitation</a:t>
            </a:r>
            <a:r>
              <a:rPr lang="en-US" sz="1200" b="1" dirty="0" smtClean="0"/>
              <a:t> </a:t>
            </a:r>
            <a:r>
              <a:rPr lang="en-US" sz="1200" b="1" dirty="0" err="1" smtClean="0"/>
              <a:t>suivie</a:t>
            </a:r>
            <a:r>
              <a:rPr lang="en-US" sz="1200" b="1" dirty="0" smtClean="0"/>
              <a:t> de </a:t>
            </a:r>
            <a:r>
              <a:rPr lang="en-US" sz="1200" b="1" dirty="0" err="1" smtClean="0"/>
              <a:t>nouvelles</a:t>
            </a:r>
            <a:r>
              <a:rPr lang="en-US" sz="1200" b="1" dirty="0" smtClean="0"/>
              <a:t> </a:t>
            </a:r>
            <a:r>
              <a:rPr lang="en-US" sz="1200" b="1" dirty="0" err="1" smtClean="0"/>
              <a:t>étapes</a:t>
            </a:r>
            <a:r>
              <a:rPr lang="en-US" sz="1200" b="1" dirty="0" smtClean="0"/>
              <a:t> de co-</a:t>
            </a:r>
            <a:r>
              <a:rPr lang="en-US" sz="1200" b="1" dirty="0" err="1" smtClean="0"/>
              <a:t>précipitation</a:t>
            </a:r>
            <a:endParaRPr lang="en-US" sz="1200" b="1" dirty="0" smtClean="0"/>
          </a:p>
        </p:txBody>
      </p:sp>
      <p:sp>
        <p:nvSpPr>
          <p:cNvPr id="2" name="Titre 1"/>
          <p:cNvSpPr>
            <a:spLocks noGrp="1"/>
          </p:cNvSpPr>
          <p:nvPr>
            <p:ph type="ctrTitle"/>
          </p:nvPr>
        </p:nvSpPr>
        <p:spPr>
          <a:xfrm>
            <a:off x="0" y="-714404"/>
            <a:ext cx="9144000" cy="1328734"/>
          </a:xfrm>
        </p:spPr>
        <p:txBody>
          <a:bodyPr>
            <a:noAutofit/>
          </a:bodyPr>
          <a:lstStyle/>
          <a:p>
            <a:r>
              <a:rPr lang="fr-FR" sz="3600" dirty="0" smtClean="0"/>
              <a:t>Diatomées</a:t>
            </a:r>
            <a:r>
              <a:rPr lang="fr-FR" sz="3600" dirty="0" smtClean="0"/>
              <a:t>: </a:t>
            </a:r>
            <a:r>
              <a:rPr lang="fr-FR" sz="3600" i="1" dirty="0" err="1" smtClean="0"/>
              <a:t>Coscinodiscus</a:t>
            </a:r>
            <a:r>
              <a:rPr lang="fr-FR" sz="3600" i="1" dirty="0" smtClean="0"/>
              <a:t> </a:t>
            </a:r>
            <a:r>
              <a:rPr lang="fr-FR" sz="3600" i="1" dirty="0" err="1" smtClean="0"/>
              <a:t>granii</a:t>
            </a:r>
            <a:endParaRPr lang="fr-FR" sz="3600" dirty="0"/>
          </a:p>
        </p:txBody>
      </p:sp>
      <p:sp>
        <p:nvSpPr>
          <p:cNvPr id="3" name="Sous-titre 2"/>
          <p:cNvSpPr>
            <a:spLocks noGrp="1"/>
          </p:cNvSpPr>
          <p:nvPr>
            <p:ph type="subTitle" idx="1"/>
          </p:nvPr>
        </p:nvSpPr>
        <p:spPr>
          <a:xfrm>
            <a:off x="0" y="714356"/>
            <a:ext cx="9144000" cy="642942"/>
          </a:xfrm>
        </p:spPr>
        <p:txBody>
          <a:bodyPr>
            <a:normAutofit fontScale="85000" lnSpcReduction="10000"/>
          </a:bodyPr>
          <a:lstStyle/>
          <a:p>
            <a:r>
              <a:rPr lang="en-US" b="1" dirty="0" smtClean="0"/>
              <a:t>Un </a:t>
            </a:r>
            <a:r>
              <a:rPr lang="en-US" b="1" dirty="0" err="1" smtClean="0"/>
              <a:t>modèle</a:t>
            </a:r>
            <a:r>
              <a:rPr lang="en-US" b="1" dirty="0" smtClean="0"/>
              <a:t> </a:t>
            </a:r>
            <a:r>
              <a:rPr lang="en-US" b="1" dirty="0" err="1" smtClean="0"/>
              <a:t>basé</a:t>
            </a:r>
            <a:r>
              <a:rPr lang="en-US" b="1" dirty="0" smtClean="0"/>
              <a:t> </a:t>
            </a:r>
            <a:r>
              <a:rPr lang="en-US" b="1" dirty="0" err="1" smtClean="0"/>
              <a:t>sur</a:t>
            </a:r>
            <a:r>
              <a:rPr lang="en-US" b="1" dirty="0" smtClean="0"/>
              <a:t> </a:t>
            </a:r>
            <a:r>
              <a:rPr lang="en-US" b="1" dirty="0" err="1" smtClean="0"/>
              <a:t>l’autoassemblage</a:t>
            </a:r>
            <a:r>
              <a:rPr lang="en-US" b="1" dirty="0" smtClean="0"/>
              <a:t> et la </a:t>
            </a:r>
            <a:r>
              <a:rPr lang="en-US" b="1" dirty="0" err="1" smtClean="0"/>
              <a:t>séparation</a:t>
            </a:r>
            <a:r>
              <a:rPr lang="en-US" b="1" dirty="0" smtClean="0"/>
              <a:t> de phase</a:t>
            </a:r>
            <a:endParaRPr lang="en-US" dirty="0"/>
          </a:p>
        </p:txBody>
      </p:sp>
      <p:pic>
        <p:nvPicPr>
          <p:cNvPr id="9217" name="Picture 1"/>
          <p:cNvPicPr>
            <a:picLocks noChangeAspect="1" noChangeArrowheads="1"/>
          </p:cNvPicPr>
          <p:nvPr/>
        </p:nvPicPr>
        <p:blipFill>
          <a:blip r:embed="rId3"/>
          <a:srcRect t="2586" r="2260" b="1723"/>
          <a:stretch>
            <a:fillRect/>
          </a:stretch>
        </p:blipFill>
        <p:spPr bwMode="auto">
          <a:xfrm>
            <a:off x="237200" y="3301204"/>
            <a:ext cx="1668644"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18" name="Picture 2"/>
          <p:cNvPicPr>
            <a:picLocks noChangeAspect="1" noChangeArrowheads="1"/>
          </p:cNvPicPr>
          <p:nvPr/>
        </p:nvPicPr>
        <p:blipFill>
          <a:blip r:embed="rId4"/>
          <a:srcRect b="2288"/>
          <a:stretch>
            <a:fillRect/>
          </a:stretch>
        </p:blipFill>
        <p:spPr bwMode="auto">
          <a:xfrm>
            <a:off x="3344341" y="3301204"/>
            <a:ext cx="1669500"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21" name="Picture 5"/>
          <p:cNvPicPr>
            <a:picLocks noChangeAspect="1" noChangeArrowheads="1"/>
          </p:cNvPicPr>
          <p:nvPr/>
        </p:nvPicPr>
        <p:blipFill>
          <a:blip r:embed="rId5"/>
          <a:srcRect/>
          <a:stretch>
            <a:fillRect/>
          </a:stretch>
        </p:blipFill>
        <p:spPr bwMode="auto">
          <a:xfrm>
            <a:off x="236772" y="5158592"/>
            <a:ext cx="1669500"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22" name="Picture 6"/>
          <p:cNvPicPr>
            <a:picLocks noChangeAspect="1" noChangeArrowheads="1"/>
          </p:cNvPicPr>
          <p:nvPr/>
        </p:nvPicPr>
        <p:blipFill>
          <a:blip r:embed="rId6"/>
          <a:srcRect/>
          <a:stretch>
            <a:fillRect/>
          </a:stretch>
        </p:blipFill>
        <p:spPr bwMode="auto">
          <a:xfrm>
            <a:off x="3344341" y="5158592"/>
            <a:ext cx="1669500"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19" name="Picture 3"/>
          <p:cNvPicPr>
            <a:picLocks noChangeAspect="1" noChangeArrowheads="1"/>
          </p:cNvPicPr>
          <p:nvPr/>
        </p:nvPicPr>
        <p:blipFill>
          <a:blip r:embed="rId7"/>
          <a:srcRect t="2604" b="1041"/>
          <a:stretch>
            <a:fillRect/>
          </a:stretch>
        </p:blipFill>
        <p:spPr bwMode="auto">
          <a:xfrm>
            <a:off x="6545838" y="3301204"/>
            <a:ext cx="1669500"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20" name="Picture 4"/>
          <p:cNvPicPr>
            <a:picLocks noChangeAspect="1" noChangeArrowheads="1"/>
          </p:cNvPicPr>
          <p:nvPr/>
        </p:nvPicPr>
        <p:blipFill>
          <a:blip r:embed="rId8" cstate="print"/>
          <a:srcRect l="2778" t="3606" r="2777" b="2644"/>
          <a:stretch>
            <a:fillRect/>
          </a:stretch>
        </p:blipFill>
        <p:spPr bwMode="auto">
          <a:xfrm rot="5400000">
            <a:off x="8229795" y="3411973"/>
            <a:ext cx="941538" cy="72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23" name="Picture 7"/>
          <p:cNvPicPr>
            <a:picLocks noChangeAspect="1" noChangeArrowheads="1"/>
          </p:cNvPicPr>
          <p:nvPr/>
        </p:nvPicPr>
        <p:blipFill>
          <a:blip r:embed="rId9"/>
          <a:srcRect/>
          <a:stretch>
            <a:fillRect/>
          </a:stretch>
        </p:blipFill>
        <p:spPr bwMode="auto">
          <a:xfrm>
            <a:off x="6545838" y="5158592"/>
            <a:ext cx="1669500"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24" name="Picture 8"/>
          <p:cNvPicPr>
            <a:picLocks noChangeAspect="1" noChangeArrowheads="1"/>
          </p:cNvPicPr>
          <p:nvPr/>
        </p:nvPicPr>
        <p:blipFill>
          <a:blip r:embed="rId10" cstate="print"/>
          <a:srcRect/>
          <a:stretch>
            <a:fillRect/>
          </a:stretch>
        </p:blipFill>
        <p:spPr bwMode="auto">
          <a:xfrm rot="5400000">
            <a:off x="8243399" y="5255757"/>
            <a:ext cx="914330" cy="72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4" name="Rectangle 43"/>
          <p:cNvSpPr/>
          <p:nvPr/>
        </p:nvSpPr>
        <p:spPr>
          <a:xfrm>
            <a:off x="0" y="2367521"/>
            <a:ext cx="2285984" cy="461665"/>
          </a:xfrm>
          <a:prstGeom prst="rect">
            <a:avLst/>
          </a:prstGeom>
        </p:spPr>
        <p:txBody>
          <a:bodyPr wrap="square">
            <a:spAutoFit/>
          </a:bodyPr>
          <a:lstStyle/>
          <a:p>
            <a:pPr algn="ctr"/>
            <a:r>
              <a:rPr lang="en-US" sz="1200" b="1" dirty="0" smtClean="0"/>
              <a:t>Arrangement </a:t>
            </a:r>
            <a:r>
              <a:rPr lang="en-US" sz="1200" b="1" dirty="0" err="1" smtClean="0"/>
              <a:t>hexagonaledans</a:t>
            </a:r>
            <a:r>
              <a:rPr lang="en-US" sz="1200" b="1" dirty="0" smtClean="0"/>
              <a:t> les </a:t>
            </a:r>
            <a:r>
              <a:rPr lang="en-US" sz="1200" b="1" dirty="0" err="1" smtClean="0"/>
              <a:t>microgouttes</a:t>
            </a:r>
            <a:r>
              <a:rPr lang="en-US" sz="1200" b="1" dirty="0" smtClean="0"/>
              <a:t> de polyamines</a:t>
            </a:r>
            <a:endParaRPr lang="en-US" sz="1200" b="1" dirty="0" smtClean="0"/>
          </a:p>
        </p:txBody>
      </p:sp>
      <p:sp>
        <p:nvSpPr>
          <p:cNvPr id="45" name="ZoneTexte 44"/>
          <p:cNvSpPr txBox="1"/>
          <p:nvPr/>
        </p:nvSpPr>
        <p:spPr>
          <a:xfrm>
            <a:off x="586454" y="1564034"/>
            <a:ext cx="1141659"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b="1" dirty="0" smtClean="0"/>
              <a:t>1</a:t>
            </a:r>
            <a:r>
              <a:rPr lang="fr-FR" b="1" baseline="30000" dirty="0" smtClean="0"/>
              <a:t>ère</a:t>
            </a:r>
            <a:r>
              <a:rPr lang="fr-FR" b="1" dirty="0" smtClean="0"/>
              <a:t>  étape</a:t>
            </a:r>
            <a:endParaRPr lang="fr-FR" b="1" dirty="0"/>
          </a:p>
        </p:txBody>
      </p:sp>
      <p:sp>
        <p:nvSpPr>
          <p:cNvPr id="46" name="ZoneTexte 45"/>
          <p:cNvSpPr txBox="1"/>
          <p:nvPr/>
        </p:nvSpPr>
        <p:spPr>
          <a:xfrm>
            <a:off x="3652344" y="1564034"/>
            <a:ext cx="1194558"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b="1" dirty="0" smtClean="0"/>
              <a:t>2</a:t>
            </a:r>
            <a:r>
              <a:rPr lang="fr-FR" b="1" baseline="30000" dirty="0" smtClean="0"/>
              <a:t>ème</a:t>
            </a:r>
            <a:r>
              <a:rPr lang="fr-FR" b="1" dirty="0" smtClean="0"/>
              <a:t> étape</a:t>
            </a:r>
            <a:endParaRPr lang="fr-FR" b="1" dirty="0"/>
          </a:p>
        </p:txBody>
      </p:sp>
      <p:sp>
        <p:nvSpPr>
          <p:cNvPr id="77" name="ZoneTexte 76"/>
          <p:cNvSpPr txBox="1"/>
          <p:nvPr/>
        </p:nvSpPr>
        <p:spPr>
          <a:xfrm>
            <a:off x="7126286" y="1564034"/>
            <a:ext cx="1192955"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fr-FR" b="1" dirty="0" smtClean="0"/>
              <a:t>3</a:t>
            </a:r>
            <a:r>
              <a:rPr lang="fr-FR" b="1" baseline="30000" dirty="0" smtClean="0"/>
              <a:t>ème</a:t>
            </a:r>
            <a:r>
              <a:rPr lang="fr-FR" b="1" dirty="0" smtClean="0"/>
              <a:t> étape</a:t>
            </a:r>
            <a:endParaRPr lang="fr-FR" b="1" dirty="0"/>
          </a:p>
        </p:txBody>
      </p:sp>
      <p:sp>
        <p:nvSpPr>
          <p:cNvPr id="79" name="Rectangle 78"/>
          <p:cNvSpPr/>
          <p:nvPr/>
        </p:nvSpPr>
        <p:spPr>
          <a:xfrm>
            <a:off x="1892656" y="3429000"/>
            <a:ext cx="1428760" cy="830997"/>
          </a:xfrm>
          <a:prstGeom prst="rect">
            <a:avLst/>
          </a:prstGeom>
        </p:spPr>
        <p:txBody>
          <a:bodyPr wrap="square">
            <a:spAutoFit/>
          </a:bodyPr>
          <a:lstStyle/>
          <a:p>
            <a:pPr algn="ctr"/>
            <a:r>
              <a:rPr lang="en-US" sz="1200" b="1" dirty="0" smtClean="0">
                <a:solidFill>
                  <a:schemeClr val="tx1">
                    <a:lumMod val="65000"/>
                    <a:lumOff val="35000"/>
                  </a:schemeClr>
                </a:solidFill>
              </a:rPr>
              <a:t>Condensation de la </a:t>
            </a:r>
            <a:r>
              <a:rPr lang="en-US" sz="1200" b="1" dirty="0" err="1" smtClean="0">
                <a:solidFill>
                  <a:schemeClr val="tx1">
                    <a:lumMod val="65000"/>
                    <a:lumOff val="35000"/>
                  </a:schemeClr>
                </a:solidFill>
              </a:rPr>
              <a:t>silice</a:t>
            </a:r>
            <a:endParaRPr lang="en-US" sz="1200" b="1" dirty="0" smtClean="0">
              <a:solidFill>
                <a:schemeClr val="tx1">
                  <a:lumMod val="65000"/>
                  <a:lumOff val="35000"/>
                </a:schemeClr>
              </a:solidFill>
            </a:endParaRPr>
          </a:p>
          <a:p>
            <a:pPr algn="ctr"/>
            <a:endParaRPr lang="en-US" sz="1200" b="1" dirty="0" smtClean="0">
              <a:solidFill>
                <a:schemeClr val="tx1">
                  <a:lumMod val="65000"/>
                  <a:lumOff val="35000"/>
                </a:schemeClr>
              </a:solidFill>
            </a:endParaRPr>
          </a:p>
          <a:p>
            <a:pPr algn="ctr"/>
            <a:r>
              <a:rPr lang="en-US" sz="1200" b="1" dirty="0" err="1" smtClean="0">
                <a:solidFill>
                  <a:schemeClr val="tx1">
                    <a:lumMod val="65000"/>
                    <a:lumOff val="35000"/>
                  </a:schemeClr>
                </a:solidFill>
              </a:rPr>
              <a:t>Dans</a:t>
            </a:r>
            <a:r>
              <a:rPr lang="en-US" sz="1200" b="1" dirty="0" smtClean="0">
                <a:solidFill>
                  <a:schemeClr val="tx1">
                    <a:lumMod val="65000"/>
                    <a:lumOff val="35000"/>
                  </a:schemeClr>
                </a:solidFill>
              </a:rPr>
              <a:t> </a:t>
            </a:r>
            <a:r>
              <a:rPr lang="en-US" sz="1200" b="1" dirty="0" err="1" smtClean="0">
                <a:solidFill>
                  <a:schemeClr val="tx1">
                    <a:lumMod val="65000"/>
                    <a:lumOff val="35000"/>
                  </a:schemeClr>
                </a:solidFill>
              </a:rPr>
              <a:t>l’eau</a:t>
            </a:r>
            <a:endParaRPr lang="en-US" sz="1200" b="1" dirty="0" smtClean="0">
              <a:solidFill>
                <a:schemeClr val="tx1">
                  <a:lumMod val="65000"/>
                  <a:lumOff val="35000"/>
                </a:schemeClr>
              </a:solidFill>
            </a:endParaRPr>
          </a:p>
        </p:txBody>
      </p:sp>
      <p:sp>
        <p:nvSpPr>
          <p:cNvPr id="80" name="Rectangle 79"/>
          <p:cNvSpPr/>
          <p:nvPr/>
        </p:nvSpPr>
        <p:spPr>
          <a:xfrm>
            <a:off x="2857488" y="2275188"/>
            <a:ext cx="2643206" cy="830997"/>
          </a:xfrm>
          <a:prstGeom prst="rect">
            <a:avLst/>
          </a:prstGeom>
        </p:spPr>
        <p:txBody>
          <a:bodyPr wrap="square">
            <a:spAutoFit/>
          </a:bodyPr>
          <a:lstStyle/>
          <a:p>
            <a:pPr algn="ctr"/>
            <a:r>
              <a:rPr lang="en-US" sz="1200" b="1" dirty="0" smtClean="0"/>
              <a:t>Co-</a:t>
            </a:r>
            <a:r>
              <a:rPr lang="en-US" sz="1200" b="1" dirty="0" err="1" smtClean="0"/>
              <a:t>précipitation</a:t>
            </a:r>
            <a:r>
              <a:rPr lang="en-US" sz="1200" b="1" dirty="0" smtClean="0"/>
              <a:t> des </a:t>
            </a:r>
            <a:r>
              <a:rPr lang="en-US" sz="1200" b="1" dirty="0" err="1" smtClean="0"/>
              <a:t>précurseurs</a:t>
            </a:r>
            <a:r>
              <a:rPr lang="en-US" sz="1200" b="1" dirty="0" smtClean="0"/>
              <a:t> de </a:t>
            </a:r>
            <a:r>
              <a:rPr lang="en-US" sz="1200" b="1" dirty="0" err="1" smtClean="0"/>
              <a:t>silice</a:t>
            </a:r>
            <a:r>
              <a:rPr lang="en-US" sz="1200" b="1" dirty="0" smtClean="0"/>
              <a:t>  avec les polyamines due à la dispersion des  plus petites </a:t>
            </a:r>
            <a:r>
              <a:rPr lang="en-US" sz="1200" b="1" dirty="0" err="1" smtClean="0"/>
              <a:t>goutelettes</a:t>
            </a:r>
            <a:endParaRPr lang="en-US" sz="1200" b="1" dirty="0" smtClean="0"/>
          </a:p>
        </p:txBody>
      </p:sp>
      <p:cxnSp>
        <p:nvCxnSpPr>
          <p:cNvPr id="84" name="Connecteur droit avec flèche 83"/>
          <p:cNvCxnSpPr/>
          <p:nvPr/>
        </p:nvCxnSpPr>
        <p:spPr>
          <a:xfrm>
            <a:off x="2247036" y="3918262"/>
            <a:ext cx="720000" cy="1588"/>
          </a:xfrm>
          <a:prstGeom prst="straightConnector1">
            <a:avLst/>
          </a:prstGeom>
          <a:ln w="31750">
            <a:solidFill>
              <a:schemeClr val="tx1">
                <a:lumMod val="75000"/>
                <a:lumOff val="25000"/>
              </a:schemeClr>
            </a:solidFill>
            <a:tailEnd type="stealth" w="med" len="med"/>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a:off x="5409215" y="3918262"/>
            <a:ext cx="720000" cy="1588"/>
          </a:xfrm>
          <a:prstGeom prst="straightConnector1">
            <a:avLst/>
          </a:prstGeom>
          <a:ln w="31750">
            <a:solidFill>
              <a:schemeClr val="tx1">
                <a:lumMod val="75000"/>
                <a:lumOff val="25000"/>
              </a:schemeClr>
            </a:solidFill>
            <a:tailEnd type="stealth" w="med" len="med"/>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357158" y="4561180"/>
            <a:ext cx="1428760" cy="276999"/>
          </a:xfrm>
          <a:prstGeom prst="rect">
            <a:avLst/>
          </a:prstGeom>
        </p:spPr>
        <p:txBody>
          <a:bodyPr wrap="square">
            <a:spAutoFit/>
          </a:bodyPr>
          <a:lstStyle/>
          <a:p>
            <a:pPr algn="ctr"/>
            <a:r>
              <a:rPr lang="en-US" sz="1200" b="1" dirty="0" err="1" smtClean="0">
                <a:solidFill>
                  <a:schemeClr val="tx1">
                    <a:lumMod val="65000"/>
                    <a:lumOff val="35000"/>
                  </a:schemeClr>
                </a:solidFill>
              </a:rPr>
              <a:t>Modèle</a:t>
            </a:r>
            <a:endParaRPr lang="en-US" sz="1200" b="1" dirty="0" smtClean="0">
              <a:solidFill>
                <a:schemeClr val="tx1">
                  <a:lumMod val="65000"/>
                  <a:lumOff val="35000"/>
                </a:schemeClr>
              </a:solidFill>
            </a:endParaRPr>
          </a:p>
        </p:txBody>
      </p:sp>
      <p:sp>
        <p:nvSpPr>
          <p:cNvPr id="87" name="Rectangle 86"/>
          <p:cNvSpPr/>
          <p:nvPr/>
        </p:nvSpPr>
        <p:spPr>
          <a:xfrm>
            <a:off x="214282" y="6427321"/>
            <a:ext cx="1714512" cy="461665"/>
          </a:xfrm>
          <a:prstGeom prst="rect">
            <a:avLst/>
          </a:prstGeom>
        </p:spPr>
        <p:txBody>
          <a:bodyPr wrap="square">
            <a:spAutoFit/>
          </a:bodyPr>
          <a:lstStyle/>
          <a:p>
            <a:pPr algn="ctr"/>
            <a:r>
              <a:rPr lang="en-US" sz="1200" b="1" dirty="0" smtClean="0">
                <a:solidFill>
                  <a:schemeClr val="tx1">
                    <a:lumMod val="65000"/>
                    <a:lumOff val="35000"/>
                  </a:schemeClr>
                </a:solidFill>
              </a:rPr>
              <a:t>Images SEM de </a:t>
            </a:r>
            <a:r>
              <a:rPr lang="en-US" sz="1200" b="1" dirty="0" err="1" smtClean="0">
                <a:solidFill>
                  <a:schemeClr val="tx1">
                    <a:lumMod val="65000"/>
                    <a:lumOff val="35000"/>
                  </a:schemeClr>
                </a:solidFill>
              </a:rPr>
              <a:t>Diatomées</a:t>
            </a:r>
            <a:endParaRPr lang="en-US" sz="1200" b="1" dirty="0" smtClean="0">
              <a:solidFill>
                <a:schemeClr val="tx1">
                  <a:lumMod val="65000"/>
                  <a:lumOff val="35000"/>
                </a:schemeClr>
              </a:solidFill>
            </a:endParaRPr>
          </a:p>
        </p:txBody>
      </p:sp>
      <p:sp>
        <p:nvSpPr>
          <p:cNvPr id="28" name="Rectangle 27"/>
          <p:cNvSpPr/>
          <p:nvPr/>
        </p:nvSpPr>
        <p:spPr>
          <a:xfrm>
            <a:off x="5143504" y="3429000"/>
            <a:ext cx="1428760" cy="830997"/>
          </a:xfrm>
          <a:prstGeom prst="rect">
            <a:avLst/>
          </a:prstGeom>
        </p:spPr>
        <p:txBody>
          <a:bodyPr wrap="square">
            <a:spAutoFit/>
          </a:bodyPr>
          <a:lstStyle/>
          <a:p>
            <a:pPr algn="ctr"/>
            <a:r>
              <a:rPr lang="en-US" sz="1200" b="1" dirty="0" smtClean="0">
                <a:solidFill>
                  <a:schemeClr val="tx1">
                    <a:lumMod val="65000"/>
                    <a:lumOff val="35000"/>
                  </a:schemeClr>
                </a:solidFill>
              </a:rPr>
              <a:t>Condensation de la </a:t>
            </a:r>
            <a:r>
              <a:rPr lang="en-US" sz="1200" b="1" dirty="0" err="1" smtClean="0">
                <a:solidFill>
                  <a:schemeClr val="tx1">
                    <a:lumMod val="65000"/>
                    <a:lumOff val="35000"/>
                  </a:schemeClr>
                </a:solidFill>
              </a:rPr>
              <a:t>silice</a:t>
            </a:r>
            <a:endParaRPr lang="en-US" sz="1200" b="1" dirty="0" smtClean="0">
              <a:solidFill>
                <a:schemeClr val="tx1">
                  <a:lumMod val="65000"/>
                  <a:lumOff val="35000"/>
                </a:schemeClr>
              </a:solidFill>
            </a:endParaRPr>
          </a:p>
          <a:p>
            <a:pPr algn="ctr"/>
            <a:endParaRPr lang="en-US" sz="1200" b="1" dirty="0" smtClean="0">
              <a:solidFill>
                <a:schemeClr val="tx1">
                  <a:lumMod val="65000"/>
                  <a:lumOff val="35000"/>
                </a:schemeClr>
              </a:solidFill>
            </a:endParaRPr>
          </a:p>
          <a:p>
            <a:pPr algn="ctr"/>
            <a:r>
              <a:rPr lang="en-US" sz="1200" b="1" dirty="0" err="1" smtClean="0">
                <a:solidFill>
                  <a:schemeClr val="tx1">
                    <a:lumMod val="65000"/>
                    <a:lumOff val="35000"/>
                  </a:schemeClr>
                </a:solidFill>
              </a:rPr>
              <a:t>Dans</a:t>
            </a:r>
            <a:r>
              <a:rPr lang="en-US" sz="1200" b="1" dirty="0" smtClean="0">
                <a:solidFill>
                  <a:schemeClr val="tx1">
                    <a:lumMod val="65000"/>
                    <a:lumOff val="35000"/>
                  </a:schemeClr>
                </a:solidFill>
              </a:rPr>
              <a:t> </a:t>
            </a:r>
            <a:r>
              <a:rPr lang="en-US" sz="1200" b="1" dirty="0" err="1" smtClean="0">
                <a:solidFill>
                  <a:schemeClr val="tx1">
                    <a:lumMod val="65000"/>
                    <a:lumOff val="35000"/>
                  </a:schemeClr>
                </a:solidFill>
              </a:rPr>
              <a:t>l’eau</a:t>
            </a:r>
            <a:endParaRPr lang="en-US" sz="1200" b="1" dirty="0" smtClean="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Text Box 1284"/>
          <p:cNvSpPr txBox="1">
            <a:spLocks noChangeAspect="1" noChangeArrowheads="1"/>
          </p:cNvSpPr>
          <p:nvPr/>
        </p:nvSpPr>
        <p:spPr bwMode="auto">
          <a:xfrm>
            <a:off x="1530320" y="4546611"/>
            <a:ext cx="923925" cy="3048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400" b="1" kern="1200">
                <a:solidFill>
                  <a:srgbClr val="000000"/>
                </a:solidFill>
                <a:latin typeface="Times New Roman" pitchFamily="18" charset="0"/>
                <a:ea typeface="+mn-ea"/>
                <a:cs typeface="Times New Roman" pitchFamily="18" charset="0"/>
              </a:rPr>
              <a:t>C </a:t>
            </a:r>
            <a:r>
              <a:rPr lang="en-GB" sz="1400" b="1" kern="1200">
                <a:solidFill>
                  <a:srgbClr val="000000"/>
                </a:solidFill>
                <a:latin typeface="Times New Roman" pitchFamily="18" charset="0"/>
                <a:ea typeface="+mn-ea"/>
                <a:cs typeface="Arial" charset="0"/>
              </a:rPr>
              <a:t>≥</a:t>
            </a:r>
            <a:r>
              <a:rPr lang="en-GB" sz="1400" b="1" kern="1200">
                <a:solidFill>
                  <a:srgbClr val="000000"/>
                </a:solidFill>
                <a:latin typeface="Times New Roman" pitchFamily="18" charset="0"/>
                <a:ea typeface="+mn-ea"/>
                <a:cs typeface="Times New Roman" pitchFamily="18" charset="0"/>
              </a:rPr>
              <a:t> CMC</a:t>
            </a:r>
          </a:p>
        </p:txBody>
      </p:sp>
      <p:sp>
        <p:nvSpPr>
          <p:cNvPr id="633" name="Rectangle 1179"/>
          <p:cNvSpPr>
            <a:spLocks noChangeAspect="1" noChangeArrowheads="1"/>
          </p:cNvSpPr>
          <p:nvPr/>
        </p:nvSpPr>
        <p:spPr bwMode="auto">
          <a:xfrm>
            <a:off x="465107" y="1806586"/>
            <a:ext cx="519113" cy="722313"/>
          </a:xfrm>
          <a:prstGeom prst="rect">
            <a:avLst/>
          </a:prstGeom>
          <a:solidFill>
            <a:srgbClr val="3C1E00"/>
          </a:solidFill>
          <a:ln w="9525">
            <a:solidFill>
              <a:schemeClr val="tx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4" name="Rectangle 862"/>
          <p:cNvSpPr>
            <a:spLocks noChangeAspect="1" noChangeArrowheads="1"/>
          </p:cNvSpPr>
          <p:nvPr/>
        </p:nvSpPr>
        <p:spPr bwMode="auto">
          <a:xfrm>
            <a:off x="288895" y="5000636"/>
            <a:ext cx="2419350" cy="554038"/>
          </a:xfrm>
          <a:prstGeom prst="rect">
            <a:avLst/>
          </a:prstGeom>
          <a:solidFill>
            <a:srgbClr val="EDE3A7"/>
          </a:soli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5" name="Freeform 863"/>
          <p:cNvSpPr>
            <a:spLocks noChangeAspect="1"/>
          </p:cNvSpPr>
          <p:nvPr/>
        </p:nvSpPr>
        <p:spPr bwMode="auto">
          <a:xfrm>
            <a:off x="414307" y="2471749"/>
            <a:ext cx="1589088" cy="2535237"/>
          </a:xfrm>
          <a:custGeom>
            <a:avLst/>
            <a:gdLst/>
            <a:ahLst/>
            <a:cxnLst>
              <a:cxn ang="0">
                <a:pos x="0" y="0"/>
              </a:cxn>
              <a:cxn ang="0">
                <a:pos x="696" y="4"/>
              </a:cxn>
              <a:cxn ang="0">
                <a:pos x="696" y="947"/>
              </a:cxn>
              <a:cxn ang="0">
                <a:pos x="744" y="1258"/>
              </a:cxn>
              <a:cxn ang="0">
                <a:pos x="887" y="1632"/>
              </a:cxn>
              <a:cxn ang="0">
                <a:pos x="948" y="1738"/>
              </a:cxn>
              <a:cxn ang="0">
                <a:pos x="1078" y="1881"/>
              </a:cxn>
              <a:cxn ang="0">
                <a:pos x="1405" y="2045"/>
              </a:cxn>
              <a:cxn ang="0">
                <a:pos x="1939" y="2278"/>
              </a:cxn>
              <a:cxn ang="0">
                <a:pos x="44" y="2281"/>
              </a:cxn>
              <a:cxn ang="0">
                <a:pos x="0" y="0"/>
              </a:cxn>
            </a:cxnLst>
            <a:rect l="0" t="0" r="r" b="b"/>
            <a:pathLst>
              <a:path w="1939" h="2281">
                <a:moveTo>
                  <a:pt x="0" y="0"/>
                </a:moveTo>
                <a:lnTo>
                  <a:pt x="696" y="4"/>
                </a:lnTo>
                <a:lnTo>
                  <a:pt x="696" y="947"/>
                </a:lnTo>
                <a:lnTo>
                  <a:pt x="744" y="1258"/>
                </a:lnTo>
                <a:cubicBezTo>
                  <a:pt x="776" y="1372"/>
                  <a:pt x="853" y="1552"/>
                  <a:pt x="887" y="1632"/>
                </a:cubicBezTo>
                <a:cubicBezTo>
                  <a:pt x="924" y="1713"/>
                  <a:pt x="916" y="1697"/>
                  <a:pt x="948" y="1738"/>
                </a:cubicBezTo>
                <a:cubicBezTo>
                  <a:pt x="980" y="1779"/>
                  <a:pt x="1002" y="1830"/>
                  <a:pt x="1078" y="1881"/>
                </a:cubicBezTo>
                <a:lnTo>
                  <a:pt x="1405" y="2045"/>
                </a:lnTo>
                <a:lnTo>
                  <a:pt x="1939" y="2278"/>
                </a:lnTo>
                <a:lnTo>
                  <a:pt x="44" y="2281"/>
                </a:lnTo>
                <a:lnTo>
                  <a:pt x="0" y="0"/>
                </a:lnTo>
                <a:close/>
              </a:path>
            </a:pathLst>
          </a:custGeom>
          <a:gradFill rotWithShape="1">
            <a:gsLst>
              <a:gs pos="0">
                <a:srgbClr val="FFCC66">
                  <a:gamma/>
                  <a:shade val="46275"/>
                  <a:invGamma/>
                </a:srgbClr>
              </a:gs>
              <a:gs pos="100000">
                <a:srgbClr val="FFCC66"/>
              </a:gs>
            </a:gsLst>
            <a:lin ang="5400000" scaled="1"/>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636" name="Group 865"/>
          <p:cNvGrpSpPr>
            <a:grpSpLocks noChangeAspect="1"/>
          </p:cNvGrpSpPr>
          <p:nvPr/>
        </p:nvGrpSpPr>
        <p:grpSpPr bwMode="auto">
          <a:xfrm>
            <a:off x="560357" y="3835411"/>
            <a:ext cx="149225" cy="130175"/>
            <a:chOff x="3681" y="2487"/>
            <a:chExt cx="159" cy="153"/>
          </a:xfrm>
        </p:grpSpPr>
        <p:sp>
          <p:nvSpPr>
            <p:cNvPr id="637" name="Oval 866"/>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8" name="Freeform 867"/>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9" name="Freeform 868"/>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0" name="Freeform 869"/>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1" name="Freeform 870"/>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2" name="Freeform 871"/>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3" name="Freeform 872"/>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4" name="Freeform 873"/>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5" name="Freeform 874"/>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6" name="Freeform 875"/>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647" name="Group 876"/>
          <p:cNvGrpSpPr>
            <a:grpSpLocks noChangeAspect="1"/>
          </p:cNvGrpSpPr>
          <p:nvPr/>
        </p:nvGrpSpPr>
        <p:grpSpPr bwMode="auto">
          <a:xfrm>
            <a:off x="942945" y="4176724"/>
            <a:ext cx="149225" cy="130175"/>
            <a:chOff x="3681" y="2487"/>
            <a:chExt cx="159" cy="153"/>
          </a:xfrm>
        </p:grpSpPr>
        <p:sp>
          <p:nvSpPr>
            <p:cNvPr id="648" name="Oval 877"/>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9" name="Freeform 878"/>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0" name="Freeform 879"/>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1" name="Freeform 880"/>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2" name="Freeform 881"/>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3" name="Freeform 882"/>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4" name="Freeform 883"/>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5" name="Freeform 884"/>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6" name="Freeform 885"/>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7" name="Freeform 886"/>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658" name="Group 887"/>
          <p:cNvGrpSpPr>
            <a:grpSpLocks noChangeAspect="1"/>
          </p:cNvGrpSpPr>
          <p:nvPr/>
        </p:nvGrpSpPr>
        <p:grpSpPr bwMode="auto">
          <a:xfrm>
            <a:off x="712757" y="3968761"/>
            <a:ext cx="150813" cy="130175"/>
            <a:chOff x="3681" y="2487"/>
            <a:chExt cx="159" cy="153"/>
          </a:xfrm>
        </p:grpSpPr>
        <p:sp>
          <p:nvSpPr>
            <p:cNvPr id="659" name="Oval 888"/>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0" name="Freeform 889"/>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1" name="Freeform 890"/>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2" name="Freeform 891"/>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3" name="Freeform 892"/>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4" name="Freeform 893"/>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5" name="Freeform 894"/>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6" name="Freeform 895"/>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7" name="Freeform 896"/>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68" name="Freeform 897"/>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669" name="Group 898"/>
          <p:cNvGrpSpPr>
            <a:grpSpLocks noChangeAspect="1"/>
          </p:cNvGrpSpPr>
          <p:nvPr/>
        </p:nvGrpSpPr>
        <p:grpSpPr bwMode="auto">
          <a:xfrm>
            <a:off x="547657" y="4044961"/>
            <a:ext cx="147638" cy="128588"/>
            <a:chOff x="3681" y="2487"/>
            <a:chExt cx="159" cy="153"/>
          </a:xfrm>
        </p:grpSpPr>
        <p:sp>
          <p:nvSpPr>
            <p:cNvPr id="670" name="Oval 899"/>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1" name="Freeform 900"/>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2" name="Freeform 901"/>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3" name="Freeform 902"/>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4" name="Freeform 903"/>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5" name="Freeform 904"/>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6" name="Freeform 905"/>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7" name="Freeform 906"/>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8" name="Freeform 907"/>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9" name="Freeform 908"/>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680" name="Group 909"/>
          <p:cNvGrpSpPr>
            <a:grpSpLocks noChangeAspect="1"/>
          </p:cNvGrpSpPr>
          <p:nvPr/>
        </p:nvGrpSpPr>
        <p:grpSpPr bwMode="auto">
          <a:xfrm>
            <a:off x="792132" y="4324361"/>
            <a:ext cx="150813" cy="130175"/>
            <a:chOff x="3681" y="2487"/>
            <a:chExt cx="159" cy="153"/>
          </a:xfrm>
        </p:grpSpPr>
        <p:sp>
          <p:nvSpPr>
            <p:cNvPr id="681" name="Oval 910"/>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2" name="Freeform 911"/>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3" name="Freeform 912"/>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4" name="Freeform 913"/>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5" name="Freeform 914"/>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6" name="Freeform 915"/>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7" name="Freeform 916"/>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8" name="Freeform 917"/>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9" name="Freeform 918"/>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0" name="Freeform 919"/>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691" name="Group 920"/>
          <p:cNvGrpSpPr>
            <a:grpSpLocks noChangeAspect="1"/>
          </p:cNvGrpSpPr>
          <p:nvPr/>
        </p:nvGrpSpPr>
        <p:grpSpPr bwMode="auto">
          <a:xfrm>
            <a:off x="565120" y="4314836"/>
            <a:ext cx="149225" cy="131763"/>
            <a:chOff x="3681" y="2487"/>
            <a:chExt cx="159" cy="153"/>
          </a:xfrm>
        </p:grpSpPr>
        <p:sp>
          <p:nvSpPr>
            <p:cNvPr id="692" name="Oval 921"/>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3" name="Freeform 922"/>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4" name="Freeform 923"/>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5" name="Freeform 924"/>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6" name="Freeform 925"/>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7" name="Freeform 926"/>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8" name="Freeform 927"/>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9" name="Freeform 928"/>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0" name="Freeform 929"/>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1" name="Freeform 930"/>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702" name="Freeform 931"/>
          <p:cNvSpPr>
            <a:spLocks noChangeAspect="1"/>
          </p:cNvSpPr>
          <p:nvPr/>
        </p:nvSpPr>
        <p:spPr bwMode="auto">
          <a:xfrm>
            <a:off x="1498570" y="5084774"/>
            <a:ext cx="109537" cy="17462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3" name="Freeform 932"/>
          <p:cNvSpPr>
            <a:spLocks noChangeAspect="1"/>
          </p:cNvSpPr>
          <p:nvPr/>
        </p:nvSpPr>
        <p:spPr bwMode="auto">
          <a:xfrm rot="-2773392">
            <a:off x="823089" y="5104617"/>
            <a:ext cx="100012" cy="19367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4" name="Freeform 933"/>
          <p:cNvSpPr>
            <a:spLocks noChangeAspect="1"/>
          </p:cNvSpPr>
          <p:nvPr/>
        </p:nvSpPr>
        <p:spPr bwMode="auto">
          <a:xfrm rot="3238674">
            <a:off x="1270763" y="5150655"/>
            <a:ext cx="100013" cy="19367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5" name="Freeform 934"/>
          <p:cNvSpPr>
            <a:spLocks noChangeAspect="1"/>
          </p:cNvSpPr>
          <p:nvPr/>
        </p:nvSpPr>
        <p:spPr bwMode="auto">
          <a:xfrm rot="2229231">
            <a:off x="1076295" y="5051436"/>
            <a:ext cx="109537" cy="173038"/>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6" name="Freeform 935"/>
          <p:cNvSpPr>
            <a:spLocks noChangeAspect="1"/>
          </p:cNvSpPr>
          <p:nvPr/>
        </p:nvSpPr>
        <p:spPr bwMode="auto">
          <a:xfrm rot="-6776152">
            <a:off x="1800988" y="5128430"/>
            <a:ext cx="100013" cy="19367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7" name="Freeform 936"/>
          <p:cNvSpPr>
            <a:spLocks noChangeAspect="1"/>
          </p:cNvSpPr>
          <p:nvPr/>
        </p:nvSpPr>
        <p:spPr bwMode="auto">
          <a:xfrm rot="7116492">
            <a:off x="1650176" y="5034768"/>
            <a:ext cx="98425" cy="192087"/>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8" name="Freeform 937"/>
          <p:cNvSpPr>
            <a:spLocks noChangeAspect="1"/>
          </p:cNvSpPr>
          <p:nvPr/>
        </p:nvSpPr>
        <p:spPr bwMode="auto">
          <a:xfrm>
            <a:off x="1044545" y="4767274"/>
            <a:ext cx="109537" cy="17462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9" name="Freeform 938"/>
          <p:cNvSpPr>
            <a:spLocks noChangeAspect="1"/>
          </p:cNvSpPr>
          <p:nvPr/>
        </p:nvSpPr>
        <p:spPr bwMode="auto">
          <a:xfrm rot="-2773392">
            <a:off x="589726" y="4617255"/>
            <a:ext cx="98425" cy="195263"/>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0" name="Freeform 939"/>
          <p:cNvSpPr>
            <a:spLocks noChangeAspect="1"/>
          </p:cNvSpPr>
          <p:nvPr/>
        </p:nvSpPr>
        <p:spPr bwMode="auto">
          <a:xfrm rot="3238674">
            <a:off x="840551" y="4769655"/>
            <a:ext cx="96837" cy="19367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1" name="Freeform 940"/>
          <p:cNvSpPr>
            <a:spLocks noChangeAspect="1"/>
          </p:cNvSpPr>
          <p:nvPr/>
        </p:nvSpPr>
        <p:spPr bwMode="auto">
          <a:xfrm rot="2229231">
            <a:off x="742920" y="4565661"/>
            <a:ext cx="107950" cy="17462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2" name="Freeform 941"/>
          <p:cNvSpPr>
            <a:spLocks noChangeAspect="1"/>
          </p:cNvSpPr>
          <p:nvPr/>
        </p:nvSpPr>
        <p:spPr bwMode="auto">
          <a:xfrm rot="-6776152">
            <a:off x="1445388" y="4822043"/>
            <a:ext cx="98425" cy="192088"/>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3" name="Freeform 942"/>
          <p:cNvSpPr>
            <a:spLocks noChangeAspect="1"/>
          </p:cNvSpPr>
          <p:nvPr/>
        </p:nvSpPr>
        <p:spPr bwMode="auto">
          <a:xfrm rot="7116492">
            <a:off x="1242982" y="4770449"/>
            <a:ext cx="98425" cy="193675"/>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4" name="Freeform 943"/>
          <p:cNvSpPr>
            <a:spLocks noChangeAspect="1"/>
          </p:cNvSpPr>
          <p:nvPr/>
        </p:nvSpPr>
        <p:spPr bwMode="auto">
          <a:xfrm rot="-5209423">
            <a:off x="638938" y="5023655"/>
            <a:ext cx="98425" cy="192088"/>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5" name="Freeform 944"/>
          <p:cNvSpPr>
            <a:spLocks noChangeAspect="1"/>
          </p:cNvSpPr>
          <p:nvPr/>
        </p:nvSpPr>
        <p:spPr bwMode="auto">
          <a:xfrm rot="6314182">
            <a:off x="1697801" y="4822043"/>
            <a:ext cx="98425" cy="192087"/>
          </a:xfrm>
          <a:custGeom>
            <a:avLst/>
            <a:gdLst/>
            <a:ahLst/>
            <a:cxnLst>
              <a:cxn ang="0">
                <a:pos x="31" y="0"/>
              </a:cxn>
              <a:cxn ang="0">
                <a:pos x="46" y="3"/>
              </a:cxn>
              <a:cxn ang="0">
                <a:pos x="40" y="21"/>
              </a:cxn>
              <a:cxn ang="0">
                <a:pos x="55" y="42"/>
              </a:cxn>
              <a:cxn ang="0">
                <a:pos x="40" y="66"/>
              </a:cxn>
              <a:cxn ang="0">
                <a:pos x="43" y="78"/>
              </a:cxn>
              <a:cxn ang="0">
                <a:pos x="64" y="84"/>
              </a:cxn>
              <a:cxn ang="0">
                <a:pos x="19" y="111"/>
              </a:cxn>
              <a:cxn ang="0">
                <a:pos x="64" y="120"/>
              </a:cxn>
              <a:cxn ang="0">
                <a:pos x="34" y="132"/>
              </a:cxn>
              <a:cxn ang="0">
                <a:pos x="79" y="108"/>
              </a:cxn>
              <a:cxn ang="0">
                <a:pos x="19" y="129"/>
              </a:cxn>
              <a:cxn ang="0">
                <a:pos x="10" y="114"/>
              </a:cxn>
              <a:cxn ang="0">
                <a:pos x="58" y="105"/>
              </a:cxn>
              <a:cxn ang="0">
                <a:pos x="82" y="96"/>
              </a:cxn>
              <a:cxn ang="0">
                <a:pos x="40" y="156"/>
              </a:cxn>
              <a:cxn ang="0">
                <a:pos x="19" y="138"/>
              </a:cxn>
            </a:cxnLst>
            <a:rect l="0" t="0" r="r" b="b"/>
            <a:pathLst>
              <a:path w="89" h="157">
                <a:moveTo>
                  <a:pt x="31" y="0"/>
                </a:moveTo>
                <a:cubicBezTo>
                  <a:pt x="36" y="1"/>
                  <a:pt x="41" y="1"/>
                  <a:pt x="46" y="3"/>
                </a:cubicBezTo>
                <a:cubicBezTo>
                  <a:pt x="65" y="10"/>
                  <a:pt x="50" y="18"/>
                  <a:pt x="40" y="21"/>
                </a:cubicBezTo>
                <a:cubicBezTo>
                  <a:pt x="35" y="35"/>
                  <a:pt x="42" y="38"/>
                  <a:pt x="55" y="42"/>
                </a:cubicBezTo>
                <a:cubicBezTo>
                  <a:pt x="51" y="59"/>
                  <a:pt x="45" y="51"/>
                  <a:pt x="40" y="66"/>
                </a:cubicBezTo>
                <a:cubicBezTo>
                  <a:pt x="41" y="70"/>
                  <a:pt x="40" y="76"/>
                  <a:pt x="43" y="78"/>
                </a:cubicBezTo>
                <a:cubicBezTo>
                  <a:pt x="49" y="82"/>
                  <a:pt x="62" y="77"/>
                  <a:pt x="64" y="84"/>
                </a:cubicBezTo>
                <a:cubicBezTo>
                  <a:pt x="68" y="97"/>
                  <a:pt x="27" y="109"/>
                  <a:pt x="19" y="111"/>
                </a:cubicBezTo>
                <a:cubicBezTo>
                  <a:pt x="11" y="135"/>
                  <a:pt x="46" y="116"/>
                  <a:pt x="64" y="120"/>
                </a:cubicBezTo>
                <a:cubicBezTo>
                  <a:pt x="53" y="131"/>
                  <a:pt x="45" y="149"/>
                  <a:pt x="34" y="132"/>
                </a:cubicBezTo>
                <a:cubicBezTo>
                  <a:pt x="56" y="121"/>
                  <a:pt x="85" y="140"/>
                  <a:pt x="79" y="108"/>
                </a:cubicBezTo>
                <a:cubicBezTo>
                  <a:pt x="58" y="113"/>
                  <a:pt x="40" y="122"/>
                  <a:pt x="19" y="129"/>
                </a:cubicBezTo>
                <a:cubicBezTo>
                  <a:pt x="9" y="126"/>
                  <a:pt x="0" y="129"/>
                  <a:pt x="10" y="114"/>
                </a:cubicBezTo>
                <a:cubicBezTo>
                  <a:pt x="18" y="102"/>
                  <a:pt x="57" y="105"/>
                  <a:pt x="58" y="105"/>
                </a:cubicBezTo>
                <a:cubicBezTo>
                  <a:pt x="71" y="101"/>
                  <a:pt x="68" y="91"/>
                  <a:pt x="82" y="96"/>
                </a:cubicBezTo>
                <a:cubicBezTo>
                  <a:pt x="89" y="116"/>
                  <a:pt x="54" y="142"/>
                  <a:pt x="40" y="156"/>
                </a:cubicBezTo>
                <a:cubicBezTo>
                  <a:pt x="15" y="149"/>
                  <a:pt x="19" y="157"/>
                  <a:pt x="19" y="138"/>
                </a:cubicBezTo>
              </a:path>
            </a:pathLst>
          </a:custGeom>
          <a:no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716" name="Group 945"/>
          <p:cNvGrpSpPr>
            <a:grpSpLocks noChangeAspect="1"/>
          </p:cNvGrpSpPr>
          <p:nvPr/>
        </p:nvGrpSpPr>
        <p:grpSpPr bwMode="auto">
          <a:xfrm>
            <a:off x="1136620" y="4529149"/>
            <a:ext cx="149225" cy="130175"/>
            <a:chOff x="3681" y="2487"/>
            <a:chExt cx="159" cy="153"/>
          </a:xfrm>
        </p:grpSpPr>
        <p:sp>
          <p:nvSpPr>
            <p:cNvPr id="717" name="Oval 946"/>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8" name="Freeform 947"/>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9" name="Freeform 948"/>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0" name="Freeform 949"/>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1" name="Freeform 950"/>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2" name="Freeform 951"/>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3" name="Freeform 952"/>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4" name="Freeform 953"/>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5" name="Freeform 954"/>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6" name="Freeform 955"/>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27" name="Group 956"/>
          <p:cNvGrpSpPr>
            <a:grpSpLocks noChangeAspect="1"/>
          </p:cNvGrpSpPr>
          <p:nvPr/>
        </p:nvGrpSpPr>
        <p:grpSpPr bwMode="auto">
          <a:xfrm>
            <a:off x="528607" y="2489211"/>
            <a:ext cx="419100" cy="1200150"/>
            <a:chOff x="555" y="1262"/>
            <a:chExt cx="377" cy="1079"/>
          </a:xfrm>
        </p:grpSpPr>
        <p:grpSp>
          <p:nvGrpSpPr>
            <p:cNvPr id="728" name="Group 957"/>
            <p:cNvGrpSpPr>
              <a:grpSpLocks noChangeAspect="1"/>
            </p:cNvGrpSpPr>
            <p:nvPr/>
          </p:nvGrpSpPr>
          <p:grpSpPr bwMode="auto">
            <a:xfrm>
              <a:off x="681" y="1356"/>
              <a:ext cx="134" cy="116"/>
              <a:chOff x="3681" y="2487"/>
              <a:chExt cx="159" cy="153"/>
            </a:xfrm>
          </p:grpSpPr>
          <p:sp>
            <p:nvSpPr>
              <p:cNvPr id="907" name="Oval 958"/>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8" name="Freeform 959"/>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9" name="Freeform 960"/>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0" name="Freeform 961"/>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1" name="Freeform 962"/>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2" name="Freeform 963"/>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3" name="Freeform 964"/>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4" name="Freeform 965"/>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5" name="Freeform 966"/>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6" name="Freeform 967"/>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29" name="Group 968"/>
            <p:cNvGrpSpPr>
              <a:grpSpLocks noChangeAspect="1"/>
            </p:cNvGrpSpPr>
            <p:nvPr/>
          </p:nvGrpSpPr>
          <p:grpSpPr bwMode="auto">
            <a:xfrm>
              <a:off x="681" y="1547"/>
              <a:ext cx="134" cy="117"/>
              <a:chOff x="3681" y="2487"/>
              <a:chExt cx="159" cy="153"/>
            </a:xfrm>
          </p:grpSpPr>
          <p:sp>
            <p:nvSpPr>
              <p:cNvPr id="897" name="Oval 969"/>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8" name="Freeform 970"/>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9" name="Freeform 971"/>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0" name="Freeform 972"/>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1" name="Freeform 973"/>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2" name="Freeform 974"/>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3" name="Freeform 975"/>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4" name="Freeform 976"/>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5" name="Freeform 977"/>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6" name="Freeform 978"/>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0" name="Group 979"/>
            <p:cNvGrpSpPr>
              <a:grpSpLocks noChangeAspect="1"/>
            </p:cNvGrpSpPr>
            <p:nvPr/>
          </p:nvGrpSpPr>
          <p:grpSpPr bwMode="auto">
            <a:xfrm>
              <a:off x="681" y="1931"/>
              <a:ext cx="134" cy="118"/>
              <a:chOff x="3681" y="2487"/>
              <a:chExt cx="159" cy="153"/>
            </a:xfrm>
          </p:grpSpPr>
          <p:sp>
            <p:nvSpPr>
              <p:cNvPr id="887" name="Oval 980"/>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8" name="Freeform 981"/>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9" name="Freeform 982"/>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0" name="Freeform 983"/>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1" name="Freeform 984"/>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2" name="Freeform 985"/>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3" name="Freeform 986"/>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4" name="Freeform 987"/>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5" name="Freeform 988"/>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6" name="Freeform 989"/>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1" name="Group 990"/>
            <p:cNvGrpSpPr>
              <a:grpSpLocks noChangeAspect="1"/>
            </p:cNvGrpSpPr>
            <p:nvPr/>
          </p:nvGrpSpPr>
          <p:grpSpPr bwMode="auto">
            <a:xfrm>
              <a:off x="555" y="1262"/>
              <a:ext cx="136" cy="1079"/>
              <a:chOff x="555" y="882"/>
              <a:chExt cx="136" cy="1079"/>
            </a:xfrm>
          </p:grpSpPr>
          <p:grpSp>
            <p:nvGrpSpPr>
              <p:cNvPr id="821" name="Group 991"/>
              <p:cNvGrpSpPr>
                <a:grpSpLocks noChangeAspect="1"/>
              </p:cNvGrpSpPr>
              <p:nvPr/>
            </p:nvGrpSpPr>
            <p:grpSpPr bwMode="auto">
              <a:xfrm>
                <a:off x="555" y="1268"/>
                <a:ext cx="134" cy="115"/>
                <a:chOff x="3681" y="2487"/>
                <a:chExt cx="159" cy="153"/>
              </a:xfrm>
            </p:grpSpPr>
            <p:sp>
              <p:nvSpPr>
                <p:cNvPr id="877" name="Oval 992"/>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8" name="Freeform 993"/>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9" name="Freeform 994"/>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0" name="Freeform 995"/>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1" name="Freeform 996"/>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2" name="Freeform 997"/>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3" name="Freeform 998"/>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4" name="Freeform 999"/>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5" name="Freeform 1000"/>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6" name="Freeform 1001"/>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2" name="Group 1002"/>
              <p:cNvGrpSpPr>
                <a:grpSpLocks noChangeAspect="1"/>
              </p:cNvGrpSpPr>
              <p:nvPr/>
            </p:nvGrpSpPr>
            <p:grpSpPr bwMode="auto">
              <a:xfrm>
                <a:off x="555" y="1077"/>
                <a:ext cx="136" cy="116"/>
                <a:chOff x="3681" y="2487"/>
                <a:chExt cx="159" cy="153"/>
              </a:xfrm>
            </p:grpSpPr>
            <p:sp>
              <p:nvSpPr>
                <p:cNvPr id="867" name="Oval 1003"/>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8" name="Freeform 1004"/>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9" name="Freeform 1005"/>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0" name="Freeform 1006"/>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1" name="Freeform 1007"/>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2" name="Freeform 1008"/>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3" name="Freeform 1009"/>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4" name="Freeform 1010"/>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5" name="Freeform 1011"/>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6" name="Freeform 1012"/>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3" name="Group 1013"/>
              <p:cNvGrpSpPr>
                <a:grpSpLocks noChangeAspect="1"/>
              </p:cNvGrpSpPr>
              <p:nvPr/>
            </p:nvGrpSpPr>
            <p:grpSpPr bwMode="auto">
              <a:xfrm>
                <a:off x="555" y="882"/>
                <a:ext cx="136" cy="117"/>
                <a:chOff x="3681" y="2487"/>
                <a:chExt cx="159" cy="153"/>
              </a:xfrm>
            </p:grpSpPr>
            <p:sp>
              <p:nvSpPr>
                <p:cNvPr id="857" name="Oval 1014"/>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8" name="Freeform 1015"/>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9" name="Freeform 1016"/>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0" name="Freeform 1017"/>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1" name="Freeform 1018"/>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2" name="Freeform 1019"/>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3" name="Freeform 1020"/>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4" name="Freeform 1021"/>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5" name="Freeform 1022"/>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6" name="Freeform 1023"/>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4" name="Group 1024"/>
              <p:cNvGrpSpPr>
                <a:grpSpLocks noChangeAspect="1"/>
              </p:cNvGrpSpPr>
              <p:nvPr/>
            </p:nvGrpSpPr>
            <p:grpSpPr bwMode="auto">
              <a:xfrm>
                <a:off x="555" y="1845"/>
                <a:ext cx="136" cy="116"/>
                <a:chOff x="3681" y="2487"/>
                <a:chExt cx="159" cy="153"/>
              </a:xfrm>
            </p:grpSpPr>
            <p:sp>
              <p:nvSpPr>
                <p:cNvPr id="847" name="Oval 1025"/>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8" name="Freeform 1026"/>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9" name="Freeform 1027"/>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0" name="Freeform 1028"/>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1" name="Freeform 1029"/>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2" name="Freeform 1030"/>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3" name="Freeform 1031"/>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4" name="Freeform 1032"/>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5" name="Freeform 1033"/>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6" name="Freeform 1034"/>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5" name="Group 1035"/>
              <p:cNvGrpSpPr>
                <a:grpSpLocks noChangeAspect="1"/>
              </p:cNvGrpSpPr>
              <p:nvPr/>
            </p:nvGrpSpPr>
            <p:grpSpPr bwMode="auto">
              <a:xfrm>
                <a:off x="555" y="1652"/>
                <a:ext cx="136" cy="118"/>
                <a:chOff x="3681" y="2487"/>
                <a:chExt cx="159" cy="153"/>
              </a:xfrm>
            </p:grpSpPr>
            <p:sp>
              <p:nvSpPr>
                <p:cNvPr id="837" name="Oval 1036"/>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8" name="Freeform 1037"/>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9" name="Freeform 1038"/>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0" name="Freeform 1039"/>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1" name="Freeform 1040"/>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2" name="Freeform 1041"/>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3" name="Freeform 1042"/>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4" name="Freeform 1043"/>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5" name="Freeform 1044"/>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6" name="Freeform 1045"/>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6" name="Group 1046"/>
              <p:cNvGrpSpPr>
                <a:grpSpLocks noChangeAspect="1"/>
              </p:cNvGrpSpPr>
              <p:nvPr/>
            </p:nvGrpSpPr>
            <p:grpSpPr bwMode="auto">
              <a:xfrm>
                <a:off x="555" y="1460"/>
                <a:ext cx="136" cy="118"/>
                <a:chOff x="3681" y="2487"/>
                <a:chExt cx="159" cy="153"/>
              </a:xfrm>
            </p:grpSpPr>
            <p:sp>
              <p:nvSpPr>
                <p:cNvPr id="827" name="Oval 1047"/>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8" name="Freeform 1048"/>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9" name="Freeform 1049"/>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0" name="Freeform 1050"/>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1" name="Freeform 1051"/>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2" name="Freeform 1052"/>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3" name="Freeform 1053"/>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4" name="Freeform 1054"/>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5" name="Freeform 1055"/>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6" name="Freeform 1056"/>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732" name="Group 1057"/>
            <p:cNvGrpSpPr>
              <a:grpSpLocks noChangeAspect="1"/>
            </p:cNvGrpSpPr>
            <p:nvPr/>
          </p:nvGrpSpPr>
          <p:grpSpPr bwMode="auto">
            <a:xfrm>
              <a:off x="673" y="2121"/>
              <a:ext cx="134" cy="116"/>
              <a:chOff x="3681" y="2487"/>
              <a:chExt cx="159" cy="153"/>
            </a:xfrm>
          </p:grpSpPr>
          <p:sp>
            <p:nvSpPr>
              <p:cNvPr id="811" name="Oval 1058"/>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2" name="Freeform 1059"/>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3" name="Freeform 1060"/>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4" name="Freeform 1061"/>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5" name="Freeform 1062"/>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6" name="Freeform 1063"/>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7" name="Freeform 1064"/>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8" name="Freeform 1065"/>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9" name="Freeform 1066"/>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0" name="Freeform 1067"/>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3" name="Group 1068"/>
            <p:cNvGrpSpPr>
              <a:grpSpLocks noChangeAspect="1"/>
            </p:cNvGrpSpPr>
            <p:nvPr/>
          </p:nvGrpSpPr>
          <p:grpSpPr bwMode="auto">
            <a:xfrm>
              <a:off x="681" y="1739"/>
              <a:ext cx="134" cy="118"/>
              <a:chOff x="3681" y="2487"/>
              <a:chExt cx="159" cy="153"/>
            </a:xfrm>
          </p:grpSpPr>
          <p:sp>
            <p:nvSpPr>
              <p:cNvPr id="801" name="Oval 1069"/>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2" name="Freeform 1070"/>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3" name="Freeform 1071"/>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4" name="Freeform 1072"/>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5" name="Freeform 1073"/>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6" name="Freeform 1074"/>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7" name="Freeform 1075"/>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8" name="Freeform 1076"/>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9" name="Freeform 1077"/>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0" name="Freeform 1078"/>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4" name="Group 1079"/>
            <p:cNvGrpSpPr>
              <a:grpSpLocks noChangeAspect="1"/>
            </p:cNvGrpSpPr>
            <p:nvPr/>
          </p:nvGrpSpPr>
          <p:grpSpPr bwMode="auto">
            <a:xfrm>
              <a:off x="790" y="1264"/>
              <a:ext cx="142" cy="1076"/>
              <a:chOff x="839" y="884"/>
              <a:chExt cx="142" cy="1076"/>
            </a:xfrm>
          </p:grpSpPr>
          <p:grpSp>
            <p:nvGrpSpPr>
              <p:cNvPr id="735" name="Group 1080"/>
              <p:cNvGrpSpPr>
                <a:grpSpLocks noChangeAspect="1"/>
              </p:cNvGrpSpPr>
              <p:nvPr/>
            </p:nvGrpSpPr>
            <p:grpSpPr bwMode="auto">
              <a:xfrm>
                <a:off x="847" y="1079"/>
                <a:ext cx="134" cy="116"/>
                <a:chOff x="3681" y="2487"/>
                <a:chExt cx="159" cy="153"/>
              </a:xfrm>
            </p:grpSpPr>
            <p:sp>
              <p:nvSpPr>
                <p:cNvPr id="791" name="Oval 1081"/>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2" name="Freeform 1082"/>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3" name="Freeform 1083"/>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4" name="Freeform 1084"/>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5" name="Freeform 1085"/>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6" name="Freeform 1086"/>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7" name="Freeform 1087"/>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8" name="Freeform 1088"/>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9" name="Freeform 1089"/>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0" name="Freeform 1090"/>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6" name="Group 1091"/>
              <p:cNvGrpSpPr>
                <a:grpSpLocks noChangeAspect="1"/>
              </p:cNvGrpSpPr>
              <p:nvPr/>
            </p:nvGrpSpPr>
            <p:grpSpPr bwMode="auto">
              <a:xfrm>
                <a:off x="847" y="1270"/>
                <a:ext cx="134" cy="117"/>
                <a:chOff x="3681" y="2487"/>
                <a:chExt cx="159" cy="153"/>
              </a:xfrm>
            </p:grpSpPr>
            <p:sp>
              <p:nvSpPr>
                <p:cNvPr id="781" name="Oval 1092"/>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2" name="Freeform 1093"/>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3" name="Freeform 1094"/>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4" name="Freeform 1095"/>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5" name="Freeform 1096"/>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6" name="Freeform 1097"/>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7" name="Freeform 1098"/>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8" name="Freeform 1099"/>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9" name="Freeform 1100"/>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0" name="Freeform 1101"/>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7" name="Group 1102"/>
              <p:cNvGrpSpPr>
                <a:grpSpLocks noChangeAspect="1"/>
              </p:cNvGrpSpPr>
              <p:nvPr/>
            </p:nvGrpSpPr>
            <p:grpSpPr bwMode="auto">
              <a:xfrm>
                <a:off x="847" y="884"/>
                <a:ext cx="134" cy="117"/>
                <a:chOff x="3681" y="2487"/>
                <a:chExt cx="159" cy="153"/>
              </a:xfrm>
            </p:grpSpPr>
            <p:sp>
              <p:nvSpPr>
                <p:cNvPr id="771" name="Oval 1103"/>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2" name="Freeform 1104"/>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3" name="Freeform 1105"/>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4" name="Freeform 1106"/>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5" name="Freeform 1107"/>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6" name="Freeform 1108"/>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7" name="Freeform 1109"/>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8" name="Freeform 1110"/>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9" name="Freeform 1111"/>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0" name="Freeform 1112"/>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8" name="Group 1113"/>
              <p:cNvGrpSpPr>
                <a:grpSpLocks noChangeAspect="1"/>
              </p:cNvGrpSpPr>
              <p:nvPr/>
            </p:nvGrpSpPr>
            <p:grpSpPr bwMode="auto">
              <a:xfrm>
                <a:off x="847" y="1654"/>
                <a:ext cx="134" cy="118"/>
                <a:chOff x="3681" y="2487"/>
                <a:chExt cx="159" cy="153"/>
              </a:xfrm>
            </p:grpSpPr>
            <p:sp>
              <p:nvSpPr>
                <p:cNvPr id="761" name="Oval 1114"/>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2" name="Freeform 1115"/>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3" name="Freeform 1116"/>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4" name="Freeform 1117"/>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5" name="Freeform 1118"/>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6" name="Freeform 1119"/>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7" name="Freeform 1120"/>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8" name="Freeform 1121"/>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9" name="Freeform 1122"/>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0" name="Freeform 1123"/>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9" name="Group 1124"/>
              <p:cNvGrpSpPr>
                <a:grpSpLocks noChangeAspect="1"/>
              </p:cNvGrpSpPr>
              <p:nvPr/>
            </p:nvGrpSpPr>
            <p:grpSpPr bwMode="auto">
              <a:xfrm>
                <a:off x="839" y="1844"/>
                <a:ext cx="134" cy="116"/>
                <a:chOff x="3681" y="2487"/>
                <a:chExt cx="159" cy="153"/>
              </a:xfrm>
            </p:grpSpPr>
            <p:sp>
              <p:nvSpPr>
                <p:cNvPr id="751" name="Oval 1125"/>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2" name="Freeform 1126"/>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3" name="Freeform 1127"/>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4" name="Freeform 1128"/>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5" name="Freeform 1129"/>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6" name="Freeform 1130"/>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7" name="Freeform 1131"/>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8" name="Freeform 1132"/>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9" name="Freeform 1133"/>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0" name="Freeform 1134"/>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40" name="Group 1135"/>
              <p:cNvGrpSpPr>
                <a:grpSpLocks noChangeAspect="1"/>
              </p:cNvGrpSpPr>
              <p:nvPr/>
            </p:nvGrpSpPr>
            <p:grpSpPr bwMode="auto">
              <a:xfrm>
                <a:off x="847" y="1462"/>
                <a:ext cx="134" cy="118"/>
                <a:chOff x="3681" y="2487"/>
                <a:chExt cx="159" cy="153"/>
              </a:xfrm>
            </p:grpSpPr>
            <p:sp>
              <p:nvSpPr>
                <p:cNvPr id="741" name="Oval 1136"/>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2" name="Freeform 1137"/>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3" name="Freeform 1138"/>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4" name="Freeform 1139"/>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5" name="Freeform 1140"/>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6" name="Freeform 1141"/>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7" name="Freeform 1142"/>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8" name="Freeform 1143"/>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9" name="Freeform 1144"/>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0" name="Freeform 1145"/>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grpSp>
        <p:nvGrpSpPr>
          <p:cNvPr id="917" name="Group 1146"/>
          <p:cNvGrpSpPr>
            <a:grpSpLocks noChangeAspect="1"/>
          </p:cNvGrpSpPr>
          <p:nvPr/>
        </p:nvGrpSpPr>
        <p:grpSpPr bwMode="auto">
          <a:xfrm>
            <a:off x="700057" y="4156086"/>
            <a:ext cx="150813" cy="131763"/>
            <a:chOff x="3681" y="2487"/>
            <a:chExt cx="159" cy="153"/>
          </a:xfrm>
        </p:grpSpPr>
        <p:sp>
          <p:nvSpPr>
            <p:cNvPr id="918" name="Oval 1147"/>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9" name="Freeform 1148"/>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0" name="Freeform 1149"/>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1" name="Freeform 1150"/>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2" name="Freeform 1151"/>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3" name="Freeform 1152"/>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4" name="Freeform 1153"/>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5" name="Freeform 1154"/>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6" name="Freeform 1155"/>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7" name="Freeform 1156"/>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28" name="Group 1157"/>
          <p:cNvGrpSpPr>
            <a:grpSpLocks noChangeAspect="1"/>
          </p:cNvGrpSpPr>
          <p:nvPr/>
        </p:nvGrpSpPr>
        <p:grpSpPr bwMode="auto">
          <a:xfrm>
            <a:off x="898495" y="4013211"/>
            <a:ext cx="150812" cy="130175"/>
            <a:chOff x="3681" y="2487"/>
            <a:chExt cx="159" cy="153"/>
          </a:xfrm>
        </p:grpSpPr>
        <p:sp>
          <p:nvSpPr>
            <p:cNvPr id="929" name="Oval 1158"/>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0" name="Freeform 1159"/>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1" name="Freeform 1160"/>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2" name="Freeform 1161"/>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3" name="Freeform 1162"/>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4" name="Freeform 1163"/>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5" name="Freeform 1164"/>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6" name="Freeform 1165"/>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7" name="Freeform 1166"/>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8" name="Freeform 1167"/>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39" name="Group 1168"/>
          <p:cNvGrpSpPr>
            <a:grpSpLocks noChangeAspect="1"/>
          </p:cNvGrpSpPr>
          <p:nvPr/>
        </p:nvGrpSpPr>
        <p:grpSpPr bwMode="auto">
          <a:xfrm>
            <a:off x="981045" y="4367224"/>
            <a:ext cx="149225" cy="131762"/>
            <a:chOff x="3681" y="2487"/>
            <a:chExt cx="159" cy="153"/>
          </a:xfrm>
        </p:grpSpPr>
        <p:sp>
          <p:nvSpPr>
            <p:cNvPr id="940" name="Oval 1169"/>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1" name="Freeform 1170"/>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2" name="Freeform 1171"/>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3" name="Freeform 1172"/>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4" name="Freeform 1173"/>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5" name="Freeform 1174"/>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6" name="Freeform 1175"/>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7" name="Freeform 1176"/>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8" name="Freeform 1177"/>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9" name="Freeform 1178"/>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50" name="Group 1180"/>
          <p:cNvGrpSpPr>
            <a:grpSpLocks noChangeAspect="1"/>
          </p:cNvGrpSpPr>
          <p:nvPr/>
        </p:nvGrpSpPr>
        <p:grpSpPr bwMode="auto">
          <a:xfrm>
            <a:off x="669895" y="2128849"/>
            <a:ext cx="149225" cy="130175"/>
            <a:chOff x="3681" y="2487"/>
            <a:chExt cx="159" cy="153"/>
          </a:xfrm>
        </p:grpSpPr>
        <p:sp>
          <p:nvSpPr>
            <p:cNvPr id="951" name="Oval 1181"/>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2" name="Freeform 1182"/>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3" name="Freeform 1183"/>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4" name="Freeform 1184"/>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5" name="Freeform 1185"/>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6" name="Freeform 1186"/>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7" name="Freeform 1187"/>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8" name="Freeform 1188"/>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9" name="Freeform 1189"/>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0" name="Freeform 1190"/>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61" name="Group 1191"/>
          <p:cNvGrpSpPr>
            <a:grpSpLocks noChangeAspect="1"/>
          </p:cNvGrpSpPr>
          <p:nvPr/>
        </p:nvGrpSpPr>
        <p:grpSpPr bwMode="auto">
          <a:xfrm>
            <a:off x="530195" y="1812936"/>
            <a:ext cx="149225" cy="128588"/>
            <a:chOff x="3681" y="2487"/>
            <a:chExt cx="159" cy="153"/>
          </a:xfrm>
        </p:grpSpPr>
        <p:sp>
          <p:nvSpPr>
            <p:cNvPr id="962" name="Oval 1192"/>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3" name="Freeform 1193"/>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4" name="Freeform 1194"/>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5" name="Freeform 1195"/>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6" name="Freeform 1196"/>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7" name="Freeform 1197"/>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8" name="Freeform 1198"/>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9" name="Freeform 1199"/>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0" name="Freeform 1200"/>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1" name="Freeform 1201"/>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72" name="Group 1202"/>
          <p:cNvGrpSpPr>
            <a:grpSpLocks noChangeAspect="1"/>
          </p:cNvGrpSpPr>
          <p:nvPr/>
        </p:nvGrpSpPr>
        <p:grpSpPr bwMode="auto">
          <a:xfrm>
            <a:off x="530195" y="2239974"/>
            <a:ext cx="150812" cy="131762"/>
            <a:chOff x="3681" y="2487"/>
            <a:chExt cx="159" cy="153"/>
          </a:xfrm>
        </p:grpSpPr>
        <p:sp>
          <p:nvSpPr>
            <p:cNvPr id="973" name="Oval 1203"/>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4" name="Freeform 1204"/>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5" name="Freeform 1205"/>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6" name="Freeform 1206"/>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7" name="Freeform 1207"/>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8" name="Freeform 1208"/>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9" name="Freeform 1209"/>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0" name="Freeform 1210"/>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1" name="Freeform 1211"/>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2" name="Freeform 1212"/>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83" name="Group 1213"/>
          <p:cNvGrpSpPr>
            <a:grpSpLocks noChangeAspect="1"/>
          </p:cNvGrpSpPr>
          <p:nvPr/>
        </p:nvGrpSpPr>
        <p:grpSpPr bwMode="auto">
          <a:xfrm>
            <a:off x="530195" y="2027249"/>
            <a:ext cx="150812" cy="131762"/>
            <a:chOff x="3681" y="2487"/>
            <a:chExt cx="159" cy="153"/>
          </a:xfrm>
        </p:grpSpPr>
        <p:sp>
          <p:nvSpPr>
            <p:cNvPr id="984" name="Oval 1214"/>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5" name="Freeform 1215"/>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6" name="Freeform 1216"/>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7" name="Freeform 1217"/>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8" name="Freeform 1218"/>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9" name="Freeform 1219"/>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0" name="Freeform 1220"/>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1" name="Freeform 1221"/>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2" name="Freeform 1222"/>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3" name="Freeform 1223"/>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94" name="Group 1224"/>
          <p:cNvGrpSpPr>
            <a:grpSpLocks noChangeAspect="1"/>
          </p:cNvGrpSpPr>
          <p:nvPr/>
        </p:nvGrpSpPr>
        <p:grpSpPr bwMode="auto">
          <a:xfrm>
            <a:off x="661957" y="2339986"/>
            <a:ext cx="147638" cy="128588"/>
            <a:chOff x="3681" y="2487"/>
            <a:chExt cx="159" cy="153"/>
          </a:xfrm>
        </p:grpSpPr>
        <p:sp>
          <p:nvSpPr>
            <p:cNvPr id="995" name="Oval 1225"/>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6" name="Freeform 1226"/>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7" name="Freeform 1227"/>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8" name="Freeform 1228"/>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9" name="Freeform 1229"/>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0" name="Freeform 1230"/>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1" name="Freeform 1231"/>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2" name="Freeform 1232"/>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3" name="Freeform 1233"/>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4" name="Freeform 1234"/>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05" name="Group 1235"/>
          <p:cNvGrpSpPr>
            <a:grpSpLocks noChangeAspect="1"/>
          </p:cNvGrpSpPr>
          <p:nvPr/>
        </p:nvGrpSpPr>
        <p:grpSpPr bwMode="auto">
          <a:xfrm>
            <a:off x="669895" y="1914536"/>
            <a:ext cx="149225" cy="131763"/>
            <a:chOff x="3681" y="2487"/>
            <a:chExt cx="159" cy="153"/>
          </a:xfrm>
        </p:grpSpPr>
        <p:sp>
          <p:nvSpPr>
            <p:cNvPr id="1006" name="Oval 1236"/>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7" name="Freeform 1237"/>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8" name="Freeform 1238"/>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9" name="Freeform 1239"/>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0" name="Freeform 1240"/>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1" name="Freeform 1241"/>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2" name="Freeform 1242"/>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3" name="Freeform 1243"/>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4" name="Freeform 1244"/>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5" name="Freeform 1245"/>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16" name="Group 1246"/>
          <p:cNvGrpSpPr>
            <a:grpSpLocks noChangeAspect="1"/>
          </p:cNvGrpSpPr>
          <p:nvPr/>
        </p:nvGrpSpPr>
        <p:grpSpPr bwMode="auto">
          <a:xfrm>
            <a:off x="800070" y="1816111"/>
            <a:ext cx="149225" cy="130175"/>
            <a:chOff x="3681" y="2487"/>
            <a:chExt cx="159" cy="153"/>
          </a:xfrm>
        </p:grpSpPr>
        <p:sp>
          <p:nvSpPr>
            <p:cNvPr id="1017" name="Oval 1247"/>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8" name="Freeform 1248"/>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9" name="Freeform 1249"/>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0" name="Freeform 1250"/>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1" name="Freeform 1251"/>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2" name="Freeform 1252"/>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3" name="Freeform 1253"/>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4" name="Freeform 1254"/>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5" name="Freeform 1255"/>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6" name="Freeform 1256"/>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27" name="Group 1257"/>
          <p:cNvGrpSpPr>
            <a:grpSpLocks noChangeAspect="1"/>
          </p:cNvGrpSpPr>
          <p:nvPr/>
        </p:nvGrpSpPr>
        <p:grpSpPr bwMode="auto">
          <a:xfrm>
            <a:off x="800070" y="2243149"/>
            <a:ext cx="149225" cy="130175"/>
            <a:chOff x="3681" y="2487"/>
            <a:chExt cx="159" cy="153"/>
          </a:xfrm>
        </p:grpSpPr>
        <p:sp>
          <p:nvSpPr>
            <p:cNvPr id="1028" name="Oval 1258"/>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9" name="Freeform 1259"/>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0" name="Freeform 1260"/>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1" name="Freeform 1261"/>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2" name="Freeform 1262"/>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3" name="Freeform 1263"/>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4" name="Freeform 1264"/>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5" name="Freeform 1265"/>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6" name="Freeform 1266"/>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7" name="Freeform 1267"/>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38" name="Group 1268"/>
          <p:cNvGrpSpPr>
            <a:grpSpLocks noChangeAspect="1"/>
          </p:cNvGrpSpPr>
          <p:nvPr/>
        </p:nvGrpSpPr>
        <p:grpSpPr bwMode="auto">
          <a:xfrm>
            <a:off x="800070" y="2028836"/>
            <a:ext cx="149225" cy="131763"/>
            <a:chOff x="3681" y="2487"/>
            <a:chExt cx="159" cy="153"/>
          </a:xfrm>
        </p:grpSpPr>
        <p:sp>
          <p:nvSpPr>
            <p:cNvPr id="1039" name="Oval 1269"/>
            <p:cNvSpPr>
              <a:spLocks noChangeAspect="1" noChangeArrowheads="1"/>
            </p:cNvSpPr>
            <p:nvPr/>
          </p:nvSpPr>
          <p:spPr bwMode="auto">
            <a:xfrm>
              <a:off x="3696" y="2496"/>
              <a:ext cx="144" cy="144"/>
            </a:xfrm>
            <a:prstGeom prst="ellipse">
              <a:avLst/>
            </a:pr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0" name="Freeform 1270"/>
            <p:cNvSpPr>
              <a:spLocks noChangeAspect="1"/>
            </p:cNvSpPr>
            <p:nvPr/>
          </p:nvSpPr>
          <p:spPr bwMode="auto">
            <a:xfrm>
              <a:off x="3744" y="2496"/>
              <a:ext cx="13" cy="81"/>
            </a:xfrm>
            <a:custGeom>
              <a:avLst/>
              <a:gdLst/>
              <a:ahLst/>
              <a:cxnLst>
                <a:cxn ang="0">
                  <a:pos x="4" y="0"/>
                </a:cxn>
                <a:cxn ang="0">
                  <a:pos x="13" y="39"/>
                </a:cxn>
                <a:cxn ang="0">
                  <a:pos x="1" y="81"/>
                </a:cxn>
              </a:cxnLst>
              <a:rect l="0" t="0" r="r" b="b"/>
              <a:pathLst>
                <a:path w="13" h="81">
                  <a:moveTo>
                    <a:pt x="4" y="0"/>
                  </a:moveTo>
                  <a:cubicBezTo>
                    <a:pt x="0" y="13"/>
                    <a:pt x="13" y="39"/>
                    <a:pt x="13" y="39"/>
                  </a:cubicBezTo>
                  <a:cubicBezTo>
                    <a:pt x="4" y="76"/>
                    <a:pt x="1" y="28"/>
                    <a:pt x="1" y="81"/>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1" name="Freeform 1271"/>
            <p:cNvSpPr>
              <a:spLocks noChangeAspect="1"/>
            </p:cNvSpPr>
            <p:nvPr/>
          </p:nvSpPr>
          <p:spPr bwMode="auto">
            <a:xfrm>
              <a:off x="3768" y="2541"/>
              <a:ext cx="66" cy="33"/>
            </a:xfrm>
            <a:custGeom>
              <a:avLst/>
              <a:gdLst/>
              <a:ahLst/>
              <a:cxnLst>
                <a:cxn ang="0">
                  <a:pos x="0" y="33"/>
                </a:cxn>
                <a:cxn ang="0">
                  <a:pos x="30" y="18"/>
                </a:cxn>
                <a:cxn ang="0">
                  <a:pos x="66" y="9"/>
                </a:cxn>
                <a:cxn ang="0">
                  <a:pos x="63" y="0"/>
                </a:cxn>
              </a:cxnLst>
              <a:rect l="0" t="0" r="r" b="b"/>
              <a:pathLst>
                <a:path w="66" h="33">
                  <a:moveTo>
                    <a:pt x="0" y="33"/>
                  </a:moveTo>
                  <a:cubicBezTo>
                    <a:pt x="10" y="28"/>
                    <a:pt x="20" y="23"/>
                    <a:pt x="30" y="18"/>
                  </a:cubicBezTo>
                  <a:cubicBezTo>
                    <a:pt x="41" y="12"/>
                    <a:pt x="66" y="9"/>
                    <a:pt x="66" y="9"/>
                  </a:cubicBezTo>
                  <a:cubicBezTo>
                    <a:pt x="65" y="6"/>
                    <a:pt x="63" y="0"/>
                    <a:pt x="63"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2" name="Freeform 1272"/>
            <p:cNvSpPr>
              <a:spLocks noChangeAspect="1"/>
            </p:cNvSpPr>
            <p:nvPr/>
          </p:nvSpPr>
          <p:spPr bwMode="auto">
            <a:xfrm>
              <a:off x="3756" y="2511"/>
              <a:ext cx="30" cy="60"/>
            </a:xfrm>
            <a:custGeom>
              <a:avLst/>
              <a:gdLst/>
              <a:ahLst/>
              <a:cxnLst>
                <a:cxn ang="0">
                  <a:pos x="0" y="60"/>
                </a:cxn>
                <a:cxn ang="0">
                  <a:pos x="30" y="0"/>
                </a:cxn>
              </a:cxnLst>
              <a:rect l="0" t="0" r="r" b="b"/>
              <a:pathLst>
                <a:path w="30" h="60">
                  <a:moveTo>
                    <a:pt x="0" y="60"/>
                  </a:moveTo>
                  <a:cubicBezTo>
                    <a:pt x="13" y="42"/>
                    <a:pt x="30" y="22"/>
                    <a:pt x="3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3" name="Freeform 1273"/>
            <p:cNvSpPr>
              <a:spLocks noChangeAspect="1"/>
            </p:cNvSpPr>
            <p:nvPr/>
          </p:nvSpPr>
          <p:spPr bwMode="auto">
            <a:xfrm>
              <a:off x="3759" y="2571"/>
              <a:ext cx="21" cy="63"/>
            </a:xfrm>
            <a:custGeom>
              <a:avLst/>
              <a:gdLst/>
              <a:ahLst/>
              <a:cxnLst>
                <a:cxn ang="0">
                  <a:pos x="0" y="0"/>
                </a:cxn>
                <a:cxn ang="0">
                  <a:pos x="18" y="45"/>
                </a:cxn>
                <a:cxn ang="0">
                  <a:pos x="21" y="54"/>
                </a:cxn>
                <a:cxn ang="0">
                  <a:pos x="18" y="63"/>
                </a:cxn>
              </a:cxnLst>
              <a:rect l="0" t="0" r="r" b="b"/>
              <a:pathLst>
                <a:path w="21" h="63">
                  <a:moveTo>
                    <a:pt x="0" y="0"/>
                  </a:moveTo>
                  <a:cubicBezTo>
                    <a:pt x="3" y="21"/>
                    <a:pt x="6" y="29"/>
                    <a:pt x="18" y="45"/>
                  </a:cubicBezTo>
                  <a:cubicBezTo>
                    <a:pt x="19" y="48"/>
                    <a:pt x="21" y="51"/>
                    <a:pt x="21" y="54"/>
                  </a:cubicBezTo>
                  <a:cubicBezTo>
                    <a:pt x="21" y="57"/>
                    <a:pt x="18" y="63"/>
                    <a:pt x="18" y="63"/>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4" name="Freeform 1274"/>
            <p:cNvSpPr>
              <a:spLocks noChangeAspect="1"/>
            </p:cNvSpPr>
            <p:nvPr/>
          </p:nvSpPr>
          <p:spPr bwMode="auto">
            <a:xfrm>
              <a:off x="3768" y="2580"/>
              <a:ext cx="59" cy="27"/>
            </a:xfrm>
            <a:custGeom>
              <a:avLst/>
              <a:gdLst/>
              <a:ahLst/>
              <a:cxnLst>
                <a:cxn ang="0">
                  <a:pos x="0" y="0"/>
                </a:cxn>
                <a:cxn ang="0">
                  <a:pos x="21" y="18"/>
                </a:cxn>
                <a:cxn ang="0">
                  <a:pos x="57" y="27"/>
                </a:cxn>
              </a:cxnLst>
              <a:rect l="0" t="0" r="r" b="b"/>
              <a:pathLst>
                <a:path w="59" h="27">
                  <a:moveTo>
                    <a:pt x="0" y="0"/>
                  </a:moveTo>
                  <a:cubicBezTo>
                    <a:pt x="2" y="2"/>
                    <a:pt x="15" y="17"/>
                    <a:pt x="21" y="18"/>
                  </a:cubicBezTo>
                  <a:cubicBezTo>
                    <a:pt x="59" y="26"/>
                    <a:pt x="57" y="8"/>
                    <a:pt x="57"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5" name="Freeform 1275"/>
            <p:cNvSpPr>
              <a:spLocks noChangeAspect="1"/>
            </p:cNvSpPr>
            <p:nvPr/>
          </p:nvSpPr>
          <p:spPr bwMode="auto">
            <a:xfrm>
              <a:off x="3708" y="2583"/>
              <a:ext cx="60" cy="33"/>
            </a:xfrm>
            <a:custGeom>
              <a:avLst/>
              <a:gdLst/>
              <a:ahLst/>
              <a:cxnLst>
                <a:cxn ang="0">
                  <a:pos x="0" y="30"/>
                </a:cxn>
                <a:cxn ang="0">
                  <a:pos x="36" y="24"/>
                </a:cxn>
                <a:cxn ang="0">
                  <a:pos x="60" y="0"/>
                </a:cxn>
              </a:cxnLst>
              <a:rect l="0" t="0" r="r" b="b"/>
              <a:pathLst>
                <a:path w="60" h="33">
                  <a:moveTo>
                    <a:pt x="0" y="30"/>
                  </a:moveTo>
                  <a:cubicBezTo>
                    <a:pt x="12" y="29"/>
                    <a:pt x="27" y="33"/>
                    <a:pt x="36" y="24"/>
                  </a:cubicBezTo>
                  <a:cubicBezTo>
                    <a:pt x="43" y="17"/>
                    <a:pt x="46" y="0"/>
                    <a:pt x="60"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6" name="Freeform 1276"/>
            <p:cNvSpPr>
              <a:spLocks noChangeAspect="1"/>
            </p:cNvSpPr>
            <p:nvPr/>
          </p:nvSpPr>
          <p:spPr bwMode="auto">
            <a:xfrm>
              <a:off x="3699" y="2547"/>
              <a:ext cx="67" cy="39"/>
            </a:xfrm>
            <a:custGeom>
              <a:avLst/>
              <a:gdLst/>
              <a:ahLst/>
              <a:cxnLst>
                <a:cxn ang="0">
                  <a:pos x="0" y="0"/>
                </a:cxn>
                <a:cxn ang="0">
                  <a:pos x="33" y="24"/>
                </a:cxn>
                <a:cxn ang="0">
                  <a:pos x="66" y="39"/>
                </a:cxn>
              </a:cxnLst>
              <a:rect l="0" t="0" r="r" b="b"/>
              <a:pathLst>
                <a:path w="67" h="39">
                  <a:moveTo>
                    <a:pt x="0" y="0"/>
                  </a:moveTo>
                  <a:cubicBezTo>
                    <a:pt x="11" y="8"/>
                    <a:pt x="20" y="19"/>
                    <a:pt x="33" y="24"/>
                  </a:cubicBezTo>
                  <a:cubicBezTo>
                    <a:pt x="67" y="38"/>
                    <a:pt x="52" y="25"/>
                    <a:pt x="66" y="39"/>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7" name="Freeform 1277"/>
            <p:cNvSpPr>
              <a:spLocks noChangeAspect="1"/>
            </p:cNvSpPr>
            <p:nvPr/>
          </p:nvSpPr>
          <p:spPr bwMode="auto">
            <a:xfrm>
              <a:off x="3759" y="2523"/>
              <a:ext cx="51" cy="51"/>
            </a:xfrm>
            <a:custGeom>
              <a:avLst/>
              <a:gdLst/>
              <a:ahLst/>
              <a:cxnLst>
                <a:cxn ang="0">
                  <a:pos x="0" y="51"/>
                </a:cxn>
                <a:cxn ang="0">
                  <a:pos x="33" y="27"/>
                </a:cxn>
                <a:cxn ang="0">
                  <a:pos x="51" y="0"/>
                </a:cxn>
              </a:cxnLst>
              <a:rect l="0" t="0" r="r" b="b"/>
              <a:pathLst>
                <a:path w="51" h="51">
                  <a:moveTo>
                    <a:pt x="0" y="51"/>
                  </a:moveTo>
                  <a:cubicBezTo>
                    <a:pt x="11" y="42"/>
                    <a:pt x="20" y="31"/>
                    <a:pt x="33" y="27"/>
                  </a:cubicBezTo>
                  <a:cubicBezTo>
                    <a:pt x="44" y="19"/>
                    <a:pt x="51" y="14"/>
                    <a:pt x="51" y="0"/>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8" name="Freeform 1278"/>
            <p:cNvSpPr>
              <a:spLocks noChangeAspect="1"/>
            </p:cNvSpPr>
            <p:nvPr/>
          </p:nvSpPr>
          <p:spPr bwMode="auto">
            <a:xfrm>
              <a:off x="3681" y="2487"/>
              <a:ext cx="157" cy="147"/>
            </a:xfrm>
            <a:custGeom>
              <a:avLst/>
              <a:gdLst/>
              <a:ahLst/>
              <a:cxnLst>
                <a:cxn ang="0">
                  <a:pos x="39" y="39"/>
                </a:cxn>
                <a:cxn ang="0">
                  <a:pos x="57" y="27"/>
                </a:cxn>
                <a:cxn ang="0">
                  <a:pos x="66" y="18"/>
                </a:cxn>
                <a:cxn ang="0">
                  <a:pos x="75" y="60"/>
                </a:cxn>
                <a:cxn ang="0">
                  <a:pos x="99" y="24"/>
                </a:cxn>
                <a:cxn ang="0">
                  <a:pos x="126" y="30"/>
                </a:cxn>
                <a:cxn ang="0">
                  <a:pos x="132" y="57"/>
                </a:cxn>
                <a:cxn ang="0">
                  <a:pos x="147" y="60"/>
                </a:cxn>
                <a:cxn ang="0">
                  <a:pos x="147" y="78"/>
                </a:cxn>
                <a:cxn ang="0">
                  <a:pos x="132" y="102"/>
                </a:cxn>
                <a:cxn ang="0">
                  <a:pos x="129" y="117"/>
                </a:cxn>
                <a:cxn ang="0">
                  <a:pos x="135" y="135"/>
                </a:cxn>
                <a:cxn ang="0">
                  <a:pos x="99" y="144"/>
                </a:cxn>
                <a:cxn ang="0">
                  <a:pos x="60" y="141"/>
                </a:cxn>
                <a:cxn ang="0">
                  <a:pos x="39" y="117"/>
                </a:cxn>
                <a:cxn ang="0">
                  <a:pos x="15" y="81"/>
                </a:cxn>
                <a:cxn ang="0">
                  <a:pos x="36" y="42"/>
                </a:cxn>
                <a:cxn ang="0">
                  <a:pos x="30" y="60"/>
                </a:cxn>
                <a:cxn ang="0">
                  <a:pos x="27" y="69"/>
                </a:cxn>
                <a:cxn ang="0">
                  <a:pos x="33" y="66"/>
                </a:cxn>
                <a:cxn ang="0">
                  <a:pos x="36" y="105"/>
                </a:cxn>
                <a:cxn ang="0">
                  <a:pos x="60" y="123"/>
                </a:cxn>
                <a:cxn ang="0">
                  <a:pos x="90" y="147"/>
                </a:cxn>
                <a:cxn ang="0">
                  <a:pos x="120" y="120"/>
                </a:cxn>
                <a:cxn ang="0">
                  <a:pos x="135" y="111"/>
                </a:cxn>
                <a:cxn ang="0">
                  <a:pos x="147" y="78"/>
                </a:cxn>
                <a:cxn ang="0">
                  <a:pos x="150" y="93"/>
                </a:cxn>
                <a:cxn ang="0">
                  <a:pos x="141" y="84"/>
                </a:cxn>
                <a:cxn ang="0">
                  <a:pos x="144" y="51"/>
                </a:cxn>
                <a:cxn ang="0">
                  <a:pos x="108" y="24"/>
                </a:cxn>
                <a:cxn ang="0">
                  <a:pos x="63" y="33"/>
                </a:cxn>
                <a:cxn ang="0">
                  <a:pos x="39" y="39"/>
                </a:cxn>
                <a:cxn ang="0">
                  <a:pos x="45" y="30"/>
                </a:cxn>
                <a:cxn ang="0">
                  <a:pos x="54" y="18"/>
                </a:cxn>
                <a:cxn ang="0">
                  <a:pos x="93" y="0"/>
                </a:cxn>
                <a:cxn ang="0">
                  <a:pos x="111" y="24"/>
                </a:cxn>
                <a:cxn ang="0">
                  <a:pos x="123" y="27"/>
                </a:cxn>
              </a:cxnLst>
              <a:rect l="0" t="0" r="r" b="b"/>
              <a:pathLst>
                <a:path w="157" h="147">
                  <a:moveTo>
                    <a:pt x="39" y="39"/>
                  </a:moveTo>
                  <a:cubicBezTo>
                    <a:pt x="45" y="35"/>
                    <a:pt x="51" y="31"/>
                    <a:pt x="57" y="27"/>
                  </a:cubicBezTo>
                  <a:cubicBezTo>
                    <a:pt x="60" y="24"/>
                    <a:pt x="63" y="15"/>
                    <a:pt x="66" y="18"/>
                  </a:cubicBezTo>
                  <a:cubicBezTo>
                    <a:pt x="67" y="19"/>
                    <a:pt x="74" y="53"/>
                    <a:pt x="75" y="60"/>
                  </a:cubicBezTo>
                  <a:cubicBezTo>
                    <a:pt x="92" y="27"/>
                    <a:pt x="81" y="36"/>
                    <a:pt x="99" y="24"/>
                  </a:cubicBezTo>
                  <a:cubicBezTo>
                    <a:pt x="128" y="53"/>
                    <a:pt x="81" y="11"/>
                    <a:pt x="126" y="30"/>
                  </a:cubicBezTo>
                  <a:cubicBezTo>
                    <a:pt x="134" y="34"/>
                    <a:pt x="125" y="50"/>
                    <a:pt x="132" y="57"/>
                  </a:cubicBezTo>
                  <a:cubicBezTo>
                    <a:pt x="136" y="61"/>
                    <a:pt x="142" y="59"/>
                    <a:pt x="147" y="60"/>
                  </a:cubicBezTo>
                  <a:cubicBezTo>
                    <a:pt x="131" y="84"/>
                    <a:pt x="147" y="54"/>
                    <a:pt x="147" y="78"/>
                  </a:cubicBezTo>
                  <a:cubicBezTo>
                    <a:pt x="147" y="89"/>
                    <a:pt x="139" y="95"/>
                    <a:pt x="132" y="102"/>
                  </a:cubicBezTo>
                  <a:cubicBezTo>
                    <a:pt x="149" y="128"/>
                    <a:pt x="132" y="95"/>
                    <a:pt x="129" y="117"/>
                  </a:cubicBezTo>
                  <a:cubicBezTo>
                    <a:pt x="128" y="123"/>
                    <a:pt x="133" y="129"/>
                    <a:pt x="135" y="135"/>
                  </a:cubicBezTo>
                  <a:cubicBezTo>
                    <a:pt x="123" y="139"/>
                    <a:pt x="111" y="140"/>
                    <a:pt x="99" y="144"/>
                  </a:cubicBezTo>
                  <a:cubicBezTo>
                    <a:pt x="76" y="129"/>
                    <a:pt x="82" y="134"/>
                    <a:pt x="60" y="141"/>
                  </a:cubicBezTo>
                  <a:cubicBezTo>
                    <a:pt x="50" y="126"/>
                    <a:pt x="60" y="112"/>
                    <a:pt x="39" y="117"/>
                  </a:cubicBezTo>
                  <a:cubicBezTo>
                    <a:pt x="12" y="108"/>
                    <a:pt x="46" y="89"/>
                    <a:pt x="15" y="81"/>
                  </a:cubicBezTo>
                  <a:cubicBezTo>
                    <a:pt x="18" y="60"/>
                    <a:pt x="19" y="53"/>
                    <a:pt x="36" y="42"/>
                  </a:cubicBezTo>
                  <a:cubicBezTo>
                    <a:pt x="34" y="48"/>
                    <a:pt x="32" y="54"/>
                    <a:pt x="30" y="60"/>
                  </a:cubicBezTo>
                  <a:cubicBezTo>
                    <a:pt x="29" y="63"/>
                    <a:pt x="27" y="69"/>
                    <a:pt x="27" y="69"/>
                  </a:cubicBezTo>
                  <a:cubicBezTo>
                    <a:pt x="0" y="62"/>
                    <a:pt x="27" y="64"/>
                    <a:pt x="33" y="66"/>
                  </a:cubicBezTo>
                  <a:cubicBezTo>
                    <a:pt x="29" y="88"/>
                    <a:pt x="19" y="88"/>
                    <a:pt x="36" y="105"/>
                  </a:cubicBezTo>
                  <a:cubicBezTo>
                    <a:pt x="40" y="119"/>
                    <a:pt x="44" y="128"/>
                    <a:pt x="60" y="123"/>
                  </a:cubicBezTo>
                  <a:cubicBezTo>
                    <a:pt x="72" y="147"/>
                    <a:pt x="83" y="125"/>
                    <a:pt x="90" y="147"/>
                  </a:cubicBezTo>
                  <a:cubicBezTo>
                    <a:pt x="114" y="123"/>
                    <a:pt x="103" y="131"/>
                    <a:pt x="120" y="120"/>
                  </a:cubicBezTo>
                  <a:cubicBezTo>
                    <a:pt x="126" y="137"/>
                    <a:pt x="124" y="122"/>
                    <a:pt x="135" y="111"/>
                  </a:cubicBezTo>
                  <a:cubicBezTo>
                    <a:pt x="157" y="125"/>
                    <a:pt x="137" y="116"/>
                    <a:pt x="147" y="78"/>
                  </a:cubicBezTo>
                  <a:cubicBezTo>
                    <a:pt x="148" y="73"/>
                    <a:pt x="154" y="89"/>
                    <a:pt x="150" y="93"/>
                  </a:cubicBezTo>
                  <a:cubicBezTo>
                    <a:pt x="147" y="96"/>
                    <a:pt x="144" y="87"/>
                    <a:pt x="141" y="84"/>
                  </a:cubicBezTo>
                  <a:cubicBezTo>
                    <a:pt x="137" y="72"/>
                    <a:pt x="140" y="63"/>
                    <a:pt x="144" y="51"/>
                  </a:cubicBezTo>
                  <a:cubicBezTo>
                    <a:pt x="116" y="44"/>
                    <a:pt x="115" y="53"/>
                    <a:pt x="108" y="24"/>
                  </a:cubicBezTo>
                  <a:cubicBezTo>
                    <a:pt x="87" y="34"/>
                    <a:pt x="86" y="37"/>
                    <a:pt x="63" y="33"/>
                  </a:cubicBezTo>
                  <a:cubicBezTo>
                    <a:pt x="59" y="34"/>
                    <a:pt x="41" y="41"/>
                    <a:pt x="39" y="39"/>
                  </a:cubicBezTo>
                  <a:cubicBezTo>
                    <a:pt x="36" y="37"/>
                    <a:pt x="43" y="33"/>
                    <a:pt x="45" y="30"/>
                  </a:cubicBezTo>
                  <a:cubicBezTo>
                    <a:pt x="48" y="26"/>
                    <a:pt x="51" y="22"/>
                    <a:pt x="54" y="18"/>
                  </a:cubicBezTo>
                  <a:cubicBezTo>
                    <a:pt x="78" y="21"/>
                    <a:pt x="85" y="23"/>
                    <a:pt x="93" y="0"/>
                  </a:cubicBezTo>
                  <a:cubicBezTo>
                    <a:pt x="100" y="10"/>
                    <a:pt x="107" y="13"/>
                    <a:pt x="111" y="24"/>
                  </a:cubicBezTo>
                  <a:cubicBezTo>
                    <a:pt x="122" y="20"/>
                    <a:pt x="119" y="18"/>
                    <a:pt x="123" y="27"/>
                  </a:cubicBezTo>
                </a:path>
              </a:pathLst>
            </a:custGeom>
            <a:solidFill>
              <a:schemeClr val="bg1"/>
            </a:soli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049" name="Freeform 1281"/>
          <p:cNvSpPr>
            <a:spLocks noChangeAspect="1"/>
          </p:cNvSpPr>
          <p:nvPr/>
        </p:nvSpPr>
        <p:spPr bwMode="auto">
          <a:xfrm>
            <a:off x="541307" y="3740161"/>
            <a:ext cx="503238" cy="136525"/>
          </a:xfrm>
          <a:custGeom>
            <a:avLst/>
            <a:gdLst/>
            <a:ahLst/>
            <a:cxnLst>
              <a:cxn ang="0">
                <a:pos x="0" y="5"/>
              </a:cxn>
              <a:cxn ang="0">
                <a:pos x="475" y="13"/>
              </a:cxn>
              <a:cxn ang="0">
                <a:pos x="732" y="83"/>
              </a:cxn>
              <a:cxn ang="0">
                <a:pos x="966" y="208"/>
              </a:cxn>
              <a:cxn ang="0">
                <a:pos x="1636" y="325"/>
              </a:cxn>
            </a:cxnLst>
            <a:rect l="0" t="0" r="r" b="b"/>
            <a:pathLst>
              <a:path w="1636" h="325">
                <a:moveTo>
                  <a:pt x="0" y="5"/>
                </a:moveTo>
                <a:cubicBezTo>
                  <a:pt x="175" y="5"/>
                  <a:pt x="353" y="0"/>
                  <a:pt x="475" y="13"/>
                </a:cubicBezTo>
                <a:cubicBezTo>
                  <a:pt x="597" y="26"/>
                  <a:pt x="650" y="51"/>
                  <a:pt x="732" y="83"/>
                </a:cubicBezTo>
                <a:cubicBezTo>
                  <a:pt x="814" y="115"/>
                  <a:pt x="815" y="168"/>
                  <a:pt x="966" y="208"/>
                </a:cubicBezTo>
                <a:cubicBezTo>
                  <a:pt x="1117" y="248"/>
                  <a:pt x="1497" y="301"/>
                  <a:pt x="1636" y="325"/>
                </a:cubicBezTo>
              </a:path>
            </a:pathLst>
          </a:custGeom>
          <a:noFill/>
          <a:ln w="38100" cap="flat">
            <a:solidFill>
              <a:srgbClr val="FFFFCC"/>
            </a:solidFill>
            <a:prstDash val="sysDot"/>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50" name="Freeform 1282"/>
          <p:cNvSpPr>
            <a:spLocks noChangeAspect="1"/>
          </p:cNvSpPr>
          <p:nvPr/>
        </p:nvSpPr>
        <p:spPr bwMode="auto">
          <a:xfrm>
            <a:off x="423832" y="2473336"/>
            <a:ext cx="554038" cy="1588"/>
          </a:xfrm>
          <a:custGeom>
            <a:avLst/>
            <a:gdLst/>
            <a:ahLst/>
            <a:cxnLst>
              <a:cxn ang="0">
                <a:pos x="0" y="5"/>
              </a:cxn>
              <a:cxn ang="0">
                <a:pos x="475" y="13"/>
              </a:cxn>
              <a:cxn ang="0">
                <a:pos x="732" y="83"/>
              </a:cxn>
              <a:cxn ang="0">
                <a:pos x="966" y="208"/>
              </a:cxn>
              <a:cxn ang="0">
                <a:pos x="1636" y="325"/>
              </a:cxn>
            </a:cxnLst>
            <a:rect l="0" t="0" r="r" b="b"/>
            <a:pathLst>
              <a:path w="1636" h="325">
                <a:moveTo>
                  <a:pt x="0" y="5"/>
                </a:moveTo>
                <a:cubicBezTo>
                  <a:pt x="175" y="5"/>
                  <a:pt x="353" y="0"/>
                  <a:pt x="475" y="13"/>
                </a:cubicBezTo>
                <a:cubicBezTo>
                  <a:pt x="597" y="26"/>
                  <a:pt x="650" y="51"/>
                  <a:pt x="732" y="83"/>
                </a:cubicBezTo>
                <a:cubicBezTo>
                  <a:pt x="814" y="115"/>
                  <a:pt x="815" y="168"/>
                  <a:pt x="966" y="208"/>
                </a:cubicBezTo>
                <a:cubicBezTo>
                  <a:pt x="1117" y="248"/>
                  <a:pt x="1497" y="301"/>
                  <a:pt x="1636" y="325"/>
                </a:cubicBezTo>
              </a:path>
            </a:pathLst>
          </a:custGeom>
          <a:noFill/>
          <a:ln w="38100" cap="flat">
            <a:solidFill>
              <a:srgbClr val="FFFFCC"/>
            </a:solidFill>
            <a:prstDash val="sysDot"/>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51" name="Freeform 1283"/>
          <p:cNvSpPr>
            <a:spLocks noChangeAspect="1"/>
          </p:cNvSpPr>
          <p:nvPr/>
        </p:nvSpPr>
        <p:spPr bwMode="auto">
          <a:xfrm>
            <a:off x="485745" y="4495811"/>
            <a:ext cx="1085850" cy="247650"/>
          </a:xfrm>
          <a:custGeom>
            <a:avLst/>
            <a:gdLst/>
            <a:ahLst/>
            <a:cxnLst>
              <a:cxn ang="0">
                <a:pos x="0" y="5"/>
              </a:cxn>
              <a:cxn ang="0">
                <a:pos x="475" y="13"/>
              </a:cxn>
              <a:cxn ang="0">
                <a:pos x="732" y="83"/>
              </a:cxn>
              <a:cxn ang="0">
                <a:pos x="966" y="208"/>
              </a:cxn>
              <a:cxn ang="0">
                <a:pos x="1636" y="325"/>
              </a:cxn>
            </a:cxnLst>
            <a:rect l="0" t="0" r="r" b="b"/>
            <a:pathLst>
              <a:path w="1636" h="325">
                <a:moveTo>
                  <a:pt x="0" y="5"/>
                </a:moveTo>
                <a:cubicBezTo>
                  <a:pt x="175" y="5"/>
                  <a:pt x="353" y="0"/>
                  <a:pt x="475" y="13"/>
                </a:cubicBezTo>
                <a:cubicBezTo>
                  <a:pt x="597" y="26"/>
                  <a:pt x="650" y="51"/>
                  <a:pt x="732" y="83"/>
                </a:cubicBezTo>
                <a:cubicBezTo>
                  <a:pt x="814" y="115"/>
                  <a:pt x="815" y="168"/>
                  <a:pt x="966" y="208"/>
                </a:cubicBezTo>
                <a:cubicBezTo>
                  <a:pt x="1117" y="248"/>
                  <a:pt x="1497" y="301"/>
                  <a:pt x="1636" y="325"/>
                </a:cubicBezTo>
              </a:path>
            </a:pathLst>
          </a:custGeom>
          <a:noFill/>
          <a:ln w="38100" cap="flat">
            <a:solidFill>
              <a:srgbClr val="FFFFCC"/>
            </a:solidFill>
            <a:prstDash val="sysDot"/>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52" name="Rectangle 1287"/>
          <p:cNvSpPr>
            <a:spLocks noChangeAspect="1" noChangeArrowheads="1"/>
          </p:cNvSpPr>
          <p:nvPr/>
        </p:nvSpPr>
        <p:spPr bwMode="auto">
          <a:xfrm>
            <a:off x="390495" y="1722449"/>
            <a:ext cx="150812" cy="3638550"/>
          </a:xfrm>
          <a:prstGeom prst="rect">
            <a:avLst/>
          </a:prstGeom>
          <a:solidFill>
            <a:srgbClr val="333333"/>
          </a:solidFill>
          <a:ln w="9525">
            <a:solidFill>
              <a:schemeClr val="tx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53" name="AutoShape 1288"/>
          <p:cNvSpPr>
            <a:spLocks noChangeAspect="1" noChangeArrowheads="1"/>
          </p:cNvSpPr>
          <p:nvPr/>
        </p:nvSpPr>
        <p:spPr bwMode="auto">
          <a:xfrm rot="-5400000">
            <a:off x="84107" y="3479812"/>
            <a:ext cx="763587" cy="1254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66"/>
          </a:solidFill>
          <a:ln w="9525">
            <a:solidFill>
              <a:schemeClr val="tx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54" name="Line 1289"/>
          <p:cNvSpPr>
            <a:spLocks noChangeAspect="1" noChangeShapeType="1"/>
          </p:cNvSpPr>
          <p:nvPr/>
        </p:nvSpPr>
        <p:spPr bwMode="auto">
          <a:xfrm flipV="1">
            <a:off x="285720" y="5000636"/>
            <a:ext cx="2422525" cy="0"/>
          </a:xfrm>
          <a:prstGeom prst="line">
            <a:avLst/>
          </a:prstGeom>
          <a:noFill/>
          <a:ln w="31750">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55" name="Text Box 864"/>
          <p:cNvSpPr txBox="1">
            <a:spLocks noChangeAspect="1" noChangeArrowheads="1"/>
          </p:cNvSpPr>
          <p:nvPr/>
        </p:nvSpPr>
        <p:spPr bwMode="auto">
          <a:xfrm>
            <a:off x="490507" y="5307024"/>
            <a:ext cx="2137573" cy="276999"/>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fr-FR" sz="1200" b="1" kern="1200" dirty="0" err="1" smtClean="0">
                <a:solidFill>
                  <a:srgbClr val="000000"/>
                </a:solidFill>
                <a:latin typeface="Times New Roman" pitchFamily="18" charset="0"/>
                <a:ea typeface="+mn-ea"/>
                <a:cs typeface="Times New Roman" pitchFamily="18" charset="0"/>
              </a:rPr>
              <a:t>Isotropic</a:t>
            </a:r>
            <a:r>
              <a:rPr lang="fr-FR" sz="1200" b="1" kern="1200" dirty="0" smtClean="0">
                <a:solidFill>
                  <a:srgbClr val="000000"/>
                </a:solidFill>
                <a:latin typeface="Times New Roman" pitchFamily="18" charset="0"/>
                <a:ea typeface="+mn-ea"/>
                <a:cs typeface="Times New Roman" pitchFamily="18" charset="0"/>
              </a:rPr>
              <a:t> solution </a:t>
            </a:r>
            <a:r>
              <a:rPr lang="fr-FR" sz="1200" b="1" kern="1200" dirty="0">
                <a:solidFill>
                  <a:srgbClr val="000000"/>
                </a:solidFill>
                <a:latin typeface="Times New Roman" pitchFamily="18" charset="0"/>
                <a:ea typeface="+mn-ea"/>
                <a:cs typeface="Times New Roman" pitchFamily="18" charset="0"/>
              </a:rPr>
              <a:t>: </a:t>
            </a:r>
            <a:r>
              <a:rPr lang="fr-FR" sz="1200" b="1" i="1" kern="1200" dirty="0">
                <a:solidFill>
                  <a:srgbClr val="000000"/>
                </a:solidFill>
                <a:latin typeface="Times New Roman" pitchFamily="18" charset="0"/>
                <a:ea typeface="+mn-ea"/>
                <a:cs typeface="Times New Roman" pitchFamily="18" charset="0"/>
              </a:rPr>
              <a:t>C &lt; CMC</a:t>
            </a:r>
            <a:endParaRPr lang="fr-FR" sz="1200" b="1" kern="1200" dirty="0">
              <a:solidFill>
                <a:srgbClr val="000000"/>
              </a:solidFill>
              <a:latin typeface="Times New Roman" pitchFamily="18" charset="0"/>
              <a:ea typeface="+mn-ea"/>
              <a:cs typeface="Times New Roman" pitchFamily="18" charset="0"/>
            </a:endParaRPr>
          </a:p>
        </p:txBody>
      </p:sp>
      <p:sp>
        <p:nvSpPr>
          <p:cNvPr id="1056" name="Text Box 1650"/>
          <p:cNvSpPr txBox="1">
            <a:spLocks noChangeAspect="1" noChangeArrowheads="1"/>
          </p:cNvSpPr>
          <p:nvPr/>
        </p:nvSpPr>
        <p:spPr bwMode="auto">
          <a:xfrm>
            <a:off x="977870" y="3692536"/>
            <a:ext cx="500062" cy="3048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400" b="1" kern="1200">
                <a:solidFill>
                  <a:srgbClr val="000000"/>
                </a:solidFill>
                <a:latin typeface="Times New Roman" pitchFamily="18" charset="0"/>
                <a:ea typeface="+mn-ea"/>
                <a:cs typeface="Times New Roman" pitchFamily="18" charset="0"/>
              </a:rPr>
              <a:t>TSS</a:t>
            </a:r>
          </a:p>
        </p:txBody>
      </p:sp>
      <p:sp>
        <p:nvSpPr>
          <p:cNvPr id="1057" name="AutoShape 1651"/>
          <p:cNvSpPr>
            <a:spLocks noChangeArrowheads="1"/>
          </p:cNvSpPr>
          <p:nvPr/>
        </p:nvSpPr>
        <p:spPr bwMode="auto">
          <a:xfrm rot="19313895">
            <a:off x="1831945" y="4335474"/>
            <a:ext cx="387350" cy="92075"/>
          </a:xfrm>
          <a:prstGeom prst="curvedUpArrow">
            <a:avLst>
              <a:gd name="adj1" fmla="val 96681"/>
              <a:gd name="adj2" fmla="val 180819"/>
              <a:gd name="adj3" fmla="val 33333"/>
            </a:avLst>
          </a:prstGeom>
          <a:gradFill rotWithShape="1">
            <a:gsLst>
              <a:gs pos="0">
                <a:srgbClr val="FFCC99">
                  <a:gamma/>
                  <a:shade val="0"/>
                  <a:invGamma/>
                </a:srgbClr>
              </a:gs>
              <a:gs pos="100000">
                <a:srgbClr val="FFCC99"/>
              </a:gs>
            </a:gsLst>
            <a:lin ang="5400000" scaled="1"/>
          </a:gradFill>
          <a:ln w="9525">
            <a:solidFill>
              <a:schemeClr val="tx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58" name="Text Box 1655"/>
          <p:cNvSpPr txBox="1">
            <a:spLocks noChangeAspect="1" noChangeArrowheads="1"/>
          </p:cNvSpPr>
          <p:nvPr/>
        </p:nvSpPr>
        <p:spPr bwMode="auto">
          <a:xfrm>
            <a:off x="2109757" y="4108461"/>
            <a:ext cx="557213" cy="2746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200" b="1" i="1" kern="1200">
                <a:solidFill>
                  <a:srgbClr val="808080"/>
                </a:solidFill>
                <a:latin typeface="Times New Roman" pitchFamily="18" charset="0"/>
                <a:ea typeface="+mn-ea"/>
                <a:cs typeface="Times New Roman" pitchFamily="18" charset="0"/>
              </a:rPr>
              <a:t>EtOH</a:t>
            </a:r>
          </a:p>
        </p:txBody>
      </p:sp>
      <p:sp>
        <p:nvSpPr>
          <p:cNvPr id="1059" name="Text Box 1656"/>
          <p:cNvSpPr txBox="1">
            <a:spLocks noChangeAspect="1" noChangeArrowheads="1"/>
          </p:cNvSpPr>
          <p:nvPr/>
        </p:nvSpPr>
        <p:spPr bwMode="auto">
          <a:xfrm>
            <a:off x="1709707" y="3454411"/>
            <a:ext cx="463550" cy="2746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200" b="1" i="1" kern="1200">
                <a:solidFill>
                  <a:srgbClr val="808080"/>
                </a:solidFill>
                <a:latin typeface="Times New Roman" pitchFamily="18" charset="0"/>
                <a:ea typeface="+mn-ea"/>
                <a:cs typeface="Times New Roman" pitchFamily="18" charset="0"/>
              </a:rPr>
              <a:t>H</a:t>
            </a:r>
            <a:r>
              <a:rPr lang="en-GB" sz="1200" b="1" i="1" kern="1200" baseline="-25000">
                <a:solidFill>
                  <a:srgbClr val="808080"/>
                </a:solidFill>
                <a:latin typeface="Times New Roman" pitchFamily="18" charset="0"/>
                <a:ea typeface="+mn-ea"/>
                <a:cs typeface="Times New Roman" pitchFamily="18" charset="0"/>
              </a:rPr>
              <a:t>2</a:t>
            </a:r>
            <a:r>
              <a:rPr lang="en-GB" sz="1200" b="1" i="1" kern="1200">
                <a:solidFill>
                  <a:srgbClr val="808080"/>
                </a:solidFill>
                <a:latin typeface="Times New Roman" pitchFamily="18" charset="0"/>
                <a:ea typeface="+mn-ea"/>
                <a:cs typeface="Times New Roman" pitchFamily="18" charset="0"/>
              </a:rPr>
              <a:t>O</a:t>
            </a:r>
          </a:p>
        </p:txBody>
      </p:sp>
      <p:sp>
        <p:nvSpPr>
          <p:cNvPr id="1060" name="Text Box 1657"/>
          <p:cNvSpPr txBox="1">
            <a:spLocks noChangeAspect="1" noChangeArrowheads="1"/>
          </p:cNvSpPr>
          <p:nvPr/>
        </p:nvSpPr>
        <p:spPr bwMode="auto">
          <a:xfrm>
            <a:off x="1860520" y="3819536"/>
            <a:ext cx="447675" cy="2746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200" b="1" i="1" kern="1200">
                <a:solidFill>
                  <a:srgbClr val="808080"/>
                </a:solidFill>
                <a:latin typeface="Times New Roman" pitchFamily="18" charset="0"/>
                <a:ea typeface="+mn-ea"/>
                <a:cs typeface="Times New Roman" pitchFamily="18" charset="0"/>
              </a:rPr>
              <a:t>HCl</a:t>
            </a:r>
            <a:endParaRPr lang="en-GB" sz="1200" b="1" i="1" kern="1200">
              <a:solidFill>
                <a:srgbClr val="808080"/>
              </a:solidFill>
              <a:latin typeface="Times New Roman" pitchFamily="18" charset="0"/>
              <a:ea typeface="+mn-ea"/>
              <a:cs typeface="Times New Roman" pitchFamily="18" charset="0"/>
              <a:sym typeface="Wingdings" pitchFamily="2" charset="2"/>
            </a:endParaRPr>
          </a:p>
        </p:txBody>
      </p:sp>
      <p:sp>
        <p:nvSpPr>
          <p:cNvPr id="1061" name="AutoShape 1658"/>
          <p:cNvSpPr>
            <a:spLocks noChangeArrowheads="1"/>
          </p:cNvSpPr>
          <p:nvPr/>
        </p:nvSpPr>
        <p:spPr bwMode="auto">
          <a:xfrm rot="19313895">
            <a:off x="1585882" y="4057661"/>
            <a:ext cx="387350" cy="92075"/>
          </a:xfrm>
          <a:prstGeom prst="curvedUpArrow">
            <a:avLst>
              <a:gd name="adj1" fmla="val 96681"/>
              <a:gd name="adj2" fmla="val 180819"/>
              <a:gd name="adj3" fmla="val 33333"/>
            </a:avLst>
          </a:prstGeom>
          <a:gradFill rotWithShape="1">
            <a:gsLst>
              <a:gs pos="0">
                <a:srgbClr val="FFCC99">
                  <a:gamma/>
                  <a:shade val="0"/>
                  <a:invGamma/>
                </a:srgbClr>
              </a:gs>
              <a:gs pos="100000">
                <a:srgbClr val="FFCC99"/>
              </a:gs>
            </a:gsLst>
            <a:lin ang="5400000" scaled="1"/>
          </a:gradFill>
          <a:ln w="9525">
            <a:solidFill>
              <a:schemeClr val="tx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2" name="AutoShape 1659"/>
          <p:cNvSpPr>
            <a:spLocks noChangeArrowheads="1"/>
          </p:cNvSpPr>
          <p:nvPr/>
        </p:nvSpPr>
        <p:spPr bwMode="auto">
          <a:xfrm rot="19313895">
            <a:off x="1449357" y="3684599"/>
            <a:ext cx="387350" cy="92075"/>
          </a:xfrm>
          <a:prstGeom prst="curvedUpArrow">
            <a:avLst>
              <a:gd name="adj1" fmla="val 96681"/>
              <a:gd name="adj2" fmla="val 180819"/>
              <a:gd name="adj3" fmla="val 33333"/>
            </a:avLst>
          </a:prstGeom>
          <a:gradFill rotWithShape="1">
            <a:gsLst>
              <a:gs pos="0">
                <a:srgbClr val="FFCC99">
                  <a:gamma/>
                  <a:shade val="0"/>
                  <a:invGamma/>
                </a:srgbClr>
              </a:gs>
              <a:gs pos="100000">
                <a:srgbClr val="FFCC99"/>
              </a:gs>
            </a:gsLst>
            <a:lin ang="5400000" scaled="1"/>
          </a:gradFill>
          <a:ln w="9525">
            <a:solidFill>
              <a:schemeClr val="tx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3" name="AutoShape 1660"/>
          <p:cNvSpPr>
            <a:spLocks noChangeAspect="1" noChangeArrowheads="1"/>
          </p:cNvSpPr>
          <p:nvPr/>
        </p:nvSpPr>
        <p:spPr bwMode="auto">
          <a:xfrm rot="-13824536">
            <a:off x="1165989" y="2923392"/>
            <a:ext cx="690562" cy="365125"/>
          </a:xfrm>
          <a:prstGeom prst="curvedDownArrow">
            <a:avLst>
              <a:gd name="adj1" fmla="val 28308"/>
              <a:gd name="adj2" fmla="val 66134"/>
              <a:gd name="adj3" fmla="val 33333"/>
            </a:avLst>
          </a:prstGeom>
          <a:gradFill rotWithShape="1">
            <a:gsLst>
              <a:gs pos="0">
                <a:srgbClr val="6666FF"/>
              </a:gs>
              <a:gs pos="100000">
                <a:srgbClr val="6666FF">
                  <a:gamma/>
                  <a:shade val="14118"/>
                  <a:invGamma/>
                </a:srgbClr>
              </a:gs>
            </a:gsLst>
            <a:lin ang="5400000" scaled="1"/>
          </a:gradFill>
          <a:ln w="9525">
            <a:solidFill>
              <a:schemeClr val="tx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4" name="Text Box 1661"/>
          <p:cNvSpPr txBox="1">
            <a:spLocks noChangeAspect="1" noChangeArrowheads="1"/>
          </p:cNvSpPr>
          <p:nvPr/>
        </p:nvSpPr>
        <p:spPr bwMode="auto">
          <a:xfrm>
            <a:off x="1185832" y="2263786"/>
            <a:ext cx="1340431" cy="492443"/>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GB" sz="1400" b="1" kern="1200" dirty="0">
                <a:solidFill>
                  <a:srgbClr val="000000"/>
                </a:solidFill>
                <a:latin typeface="Times New Roman" pitchFamily="18" charset="0"/>
                <a:ea typeface="+mn-ea"/>
                <a:cs typeface="Times New Roman" pitchFamily="18" charset="0"/>
              </a:rPr>
              <a:t>H</a:t>
            </a:r>
            <a:r>
              <a:rPr lang="en-GB" sz="1400" b="1" kern="1200" baseline="-25000" dirty="0">
                <a:solidFill>
                  <a:srgbClr val="000000"/>
                </a:solidFill>
                <a:latin typeface="Times New Roman" pitchFamily="18" charset="0"/>
                <a:ea typeface="+mn-ea"/>
                <a:cs typeface="Times New Roman" pitchFamily="18" charset="0"/>
              </a:rPr>
              <a:t>2</a:t>
            </a:r>
            <a:r>
              <a:rPr lang="en-GB" sz="1400" b="1" kern="1200" dirty="0">
                <a:solidFill>
                  <a:srgbClr val="000000"/>
                </a:solidFill>
                <a:latin typeface="Times New Roman" pitchFamily="18" charset="0"/>
                <a:ea typeface="+mn-ea"/>
                <a:cs typeface="Times New Roman" pitchFamily="18" charset="0"/>
              </a:rPr>
              <a:t>O</a:t>
            </a:r>
          </a:p>
          <a:p>
            <a:pPr algn="ctr" rtl="0" eaLnBrk="0" fontAlgn="base" hangingPunct="0">
              <a:spcBef>
                <a:spcPct val="0"/>
              </a:spcBef>
              <a:spcAft>
                <a:spcPct val="0"/>
              </a:spcAft>
            </a:pPr>
            <a:r>
              <a:rPr lang="en-GB" sz="1200" b="1" i="1" kern="1200" dirty="0" smtClean="0">
                <a:solidFill>
                  <a:srgbClr val="000000"/>
                </a:solidFill>
                <a:latin typeface="Times New Roman" pitchFamily="18" charset="0"/>
                <a:ea typeface="+mn-ea"/>
                <a:cs typeface="Times New Roman" pitchFamily="18" charset="0"/>
              </a:rPr>
              <a:t>Relative Humidity</a:t>
            </a:r>
            <a:endParaRPr lang="en-GB" sz="1200" b="1" i="1" kern="1200" dirty="0">
              <a:solidFill>
                <a:srgbClr val="000000"/>
              </a:solidFill>
              <a:latin typeface="Times New Roman" pitchFamily="18" charset="0"/>
              <a:ea typeface="+mn-ea"/>
              <a:cs typeface="Times New Roman" pitchFamily="18" charset="0"/>
            </a:endParaRPr>
          </a:p>
        </p:txBody>
      </p:sp>
      <p:sp>
        <p:nvSpPr>
          <p:cNvPr id="1065" name="Text Box 1663"/>
          <p:cNvSpPr txBox="1">
            <a:spLocks noChangeAspect="1" noChangeArrowheads="1"/>
          </p:cNvSpPr>
          <p:nvPr/>
        </p:nvSpPr>
        <p:spPr bwMode="auto">
          <a:xfrm>
            <a:off x="1038195" y="1708161"/>
            <a:ext cx="1527982" cy="461665"/>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GB" sz="1200" b="1" i="1" kern="1200" dirty="0" smtClean="0">
                <a:solidFill>
                  <a:srgbClr val="808080"/>
                </a:solidFill>
                <a:latin typeface="Times New Roman" pitchFamily="18" charset="0"/>
                <a:ea typeface="+mn-ea"/>
                <a:cs typeface="Times New Roman" pitchFamily="18" charset="0"/>
              </a:rPr>
              <a:t>Thermal treatment</a:t>
            </a:r>
            <a:endParaRPr lang="en-GB" sz="1200" b="1" i="1" kern="1200" dirty="0">
              <a:solidFill>
                <a:srgbClr val="808080"/>
              </a:solidFill>
              <a:latin typeface="Times New Roman" pitchFamily="18" charset="0"/>
              <a:ea typeface="+mn-ea"/>
              <a:cs typeface="Times New Roman" pitchFamily="18" charset="0"/>
            </a:endParaRPr>
          </a:p>
          <a:p>
            <a:pPr algn="ctr" rtl="0" eaLnBrk="0" fontAlgn="base" hangingPunct="0">
              <a:spcBef>
                <a:spcPct val="0"/>
              </a:spcBef>
              <a:spcAft>
                <a:spcPct val="0"/>
              </a:spcAft>
            </a:pPr>
            <a:r>
              <a:rPr lang="en-GB" sz="1200" b="1" i="1" kern="1200" dirty="0" smtClean="0">
                <a:solidFill>
                  <a:srgbClr val="808080"/>
                </a:solidFill>
                <a:latin typeface="Times New Roman" pitchFamily="18" charset="0"/>
                <a:ea typeface="+mn-ea"/>
                <a:cs typeface="Times New Roman" pitchFamily="18" charset="0"/>
              </a:rPr>
              <a:t>Post-</a:t>
            </a:r>
            <a:r>
              <a:rPr lang="en-GB" sz="1200" b="1" i="1" kern="1200" dirty="0" err="1" smtClean="0">
                <a:solidFill>
                  <a:srgbClr val="808080"/>
                </a:solidFill>
                <a:latin typeface="Times New Roman" pitchFamily="18" charset="0"/>
                <a:ea typeface="+mn-ea"/>
                <a:cs typeface="Times New Roman" pitchFamily="18" charset="0"/>
              </a:rPr>
              <a:t>funtionalization</a:t>
            </a:r>
            <a:endParaRPr lang="en-GB" sz="1200" b="1" i="1" kern="1200" dirty="0">
              <a:solidFill>
                <a:srgbClr val="808080"/>
              </a:solidFill>
              <a:latin typeface="Times New Roman" pitchFamily="18" charset="0"/>
              <a:ea typeface="+mn-ea"/>
              <a:cs typeface="Times New Roman" pitchFamily="18" charset="0"/>
            </a:endParaRPr>
          </a:p>
        </p:txBody>
      </p:sp>
      <p:grpSp>
        <p:nvGrpSpPr>
          <p:cNvPr id="1066" name="Group 1666"/>
          <p:cNvGrpSpPr>
            <a:grpSpLocks noChangeAspect="1"/>
          </p:cNvGrpSpPr>
          <p:nvPr/>
        </p:nvGrpSpPr>
        <p:grpSpPr bwMode="auto">
          <a:xfrm rot="-813807">
            <a:off x="3559145" y="2654311"/>
            <a:ext cx="1011237" cy="595313"/>
            <a:chOff x="3216" y="1334"/>
            <a:chExt cx="1463" cy="1140"/>
          </a:xfrm>
        </p:grpSpPr>
        <p:sp>
          <p:nvSpPr>
            <p:cNvPr id="1067" name="Oval 1667"/>
            <p:cNvSpPr>
              <a:spLocks noChangeAspect="1" noChangeArrowheads="1"/>
            </p:cNvSpPr>
            <p:nvPr/>
          </p:nvSpPr>
          <p:spPr bwMode="auto">
            <a:xfrm rot="-1057963">
              <a:off x="3407" y="1635"/>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8" name="Freeform 1668"/>
            <p:cNvSpPr>
              <a:spLocks noChangeAspect="1"/>
            </p:cNvSpPr>
            <p:nvPr/>
          </p:nvSpPr>
          <p:spPr bwMode="auto">
            <a:xfrm rot="-1057963">
              <a:off x="3576" y="1798"/>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069" name="Group 1669"/>
            <p:cNvGrpSpPr>
              <a:grpSpLocks noChangeAspect="1"/>
            </p:cNvGrpSpPr>
            <p:nvPr/>
          </p:nvGrpSpPr>
          <p:grpSpPr bwMode="auto">
            <a:xfrm rot="48861079">
              <a:off x="4253" y="1785"/>
              <a:ext cx="192" cy="153"/>
              <a:chOff x="2694" y="1200"/>
              <a:chExt cx="282" cy="192"/>
            </a:xfrm>
          </p:grpSpPr>
          <p:sp>
            <p:nvSpPr>
              <p:cNvPr id="1099" name="Oval 1670"/>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0" name="Oval 1671"/>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1" name="Oval 1672"/>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070" name="Oval 1673"/>
            <p:cNvSpPr>
              <a:spLocks noChangeAspect="1" noChangeArrowheads="1"/>
            </p:cNvSpPr>
            <p:nvPr/>
          </p:nvSpPr>
          <p:spPr bwMode="auto">
            <a:xfrm rot="207756">
              <a:off x="3665" y="1622"/>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1" name="Freeform 1674"/>
            <p:cNvSpPr>
              <a:spLocks noChangeAspect="1"/>
            </p:cNvSpPr>
            <p:nvPr/>
          </p:nvSpPr>
          <p:spPr bwMode="auto">
            <a:xfrm rot="207756">
              <a:off x="3695" y="1804"/>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2" name="Oval 1675"/>
            <p:cNvSpPr>
              <a:spLocks noChangeAspect="1" noChangeArrowheads="1"/>
            </p:cNvSpPr>
            <p:nvPr/>
          </p:nvSpPr>
          <p:spPr bwMode="auto">
            <a:xfrm rot="1379821">
              <a:off x="3924" y="1670"/>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3" name="Freeform 1676"/>
            <p:cNvSpPr>
              <a:spLocks noChangeAspect="1"/>
            </p:cNvSpPr>
            <p:nvPr/>
          </p:nvSpPr>
          <p:spPr bwMode="auto">
            <a:xfrm rot="1379821">
              <a:off x="3827" y="1822"/>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4" name="Oval 1677"/>
            <p:cNvSpPr>
              <a:spLocks noChangeAspect="1" noChangeArrowheads="1"/>
            </p:cNvSpPr>
            <p:nvPr/>
          </p:nvSpPr>
          <p:spPr bwMode="auto">
            <a:xfrm rot="2525997">
              <a:off x="4117" y="1803"/>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5" name="Freeform 1678"/>
            <p:cNvSpPr>
              <a:spLocks noChangeAspect="1"/>
            </p:cNvSpPr>
            <p:nvPr/>
          </p:nvSpPr>
          <p:spPr bwMode="auto">
            <a:xfrm rot="2525997">
              <a:off x="3912" y="1888"/>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6" name="Oval 1679"/>
            <p:cNvSpPr>
              <a:spLocks noChangeAspect="1" noChangeArrowheads="1"/>
            </p:cNvSpPr>
            <p:nvPr/>
          </p:nvSpPr>
          <p:spPr bwMode="auto">
            <a:xfrm rot="3985958">
              <a:off x="4292" y="2011"/>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7" name="Freeform 1680"/>
            <p:cNvSpPr>
              <a:spLocks noChangeAspect="1"/>
            </p:cNvSpPr>
            <p:nvPr/>
          </p:nvSpPr>
          <p:spPr bwMode="auto">
            <a:xfrm rot="3985958">
              <a:off x="3991" y="1966"/>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078" name="Group 1681"/>
            <p:cNvGrpSpPr>
              <a:grpSpLocks noChangeAspect="1"/>
            </p:cNvGrpSpPr>
            <p:nvPr/>
          </p:nvGrpSpPr>
          <p:grpSpPr bwMode="auto">
            <a:xfrm rot="12765866">
              <a:off x="4082" y="1526"/>
              <a:ext cx="192" cy="153"/>
              <a:chOff x="2694" y="1200"/>
              <a:chExt cx="282" cy="192"/>
            </a:xfrm>
          </p:grpSpPr>
          <p:sp>
            <p:nvSpPr>
              <p:cNvPr id="1096" name="Oval 1682"/>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7" name="Oval 1683"/>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8" name="Oval 1684"/>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79" name="Group 1685"/>
            <p:cNvGrpSpPr>
              <a:grpSpLocks noChangeAspect="1"/>
            </p:cNvGrpSpPr>
            <p:nvPr/>
          </p:nvGrpSpPr>
          <p:grpSpPr bwMode="auto">
            <a:xfrm rot="28686548">
              <a:off x="3199" y="1353"/>
              <a:ext cx="192" cy="153"/>
              <a:chOff x="2694" y="1200"/>
              <a:chExt cx="282" cy="192"/>
            </a:xfrm>
          </p:grpSpPr>
          <p:sp>
            <p:nvSpPr>
              <p:cNvPr id="1093" name="Oval 1686"/>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4" name="Oval 1687"/>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5" name="Oval 1688"/>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80" name="Group 1689"/>
            <p:cNvGrpSpPr>
              <a:grpSpLocks noChangeAspect="1"/>
            </p:cNvGrpSpPr>
            <p:nvPr/>
          </p:nvGrpSpPr>
          <p:grpSpPr bwMode="auto">
            <a:xfrm rot="46016272">
              <a:off x="3487" y="1401"/>
              <a:ext cx="192" cy="153"/>
              <a:chOff x="2694" y="1200"/>
              <a:chExt cx="282" cy="192"/>
            </a:xfrm>
          </p:grpSpPr>
          <p:sp>
            <p:nvSpPr>
              <p:cNvPr id="1090" name="Oval 1690"/>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1" name="Oval 1691"/>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2" name="Oval 1692"/>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081" name="Freeform 1693"/>
            <p:cNvSpPr>
              <a:spLocks noChangeAspect="1"/>
            </p:cNvSpPr>
            <p:nvPr/>
          </p:nvSpPr>
          <p:spPr bwMode="auto">
            <a:xfrm rot="24883478">
              <a:off x="3319" y="1375"/>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2" name="Freeform 1694"/>
            <p:cNvSpPr>
              <a:spLocks noChangeAspect="1"/>
            </p:cNvSpPr>
            <p:nvPr/>
          </p:nvSpPr>
          <p:spPr bwMode="auto">
            <a:xfrm rot="7063539">
              <a:off x="4433" y="1759"/>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3" name="Freeform 1695"/>
            <p:cNvSpPr>
              <a:spLocks noChangeAspect="1"/>
            </p:cNvSpPr>
            <p:nvPr/>
          </p:nvSpPr>
          <p:spPr bwMode="auto">
            <a:xfrm rot="5497029">
              <a:off x="4231" y="1519"/>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4" name="Freeform 1696"/>
            <p:cNvSpPr>
              <a:spLocks noChangeAspect="1"/>
            </p:cNvSpPr>
            <p:nvPr/>
          </p:nvSpPr>
          <p:spPr bwMode="auto">
            <a:xfrm rot="5715027">
              <a:off x="3607" y="1327"/>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5" name="Freeform 1697"/>
            <p:cNvSpPr>
              <a:spLocks noChangeAspect="1"/>
            </p:cNvSpPr>
            <p:nvPr/>
          </p:nvSpPr>
          <p:spPr bwMode="auto">
            <a:xfrm rot="14756039">
              <a:off x="3847" y="1423"/>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086" name="Group 1698"/>
            <p:cNvGrpSpPr>
              <a:grpSpLocks noChangeAspect="1"/>
            </p:cNvGrpSpPr>
            <p:nvPr/>
          </p:nvGrpSpPr>
          <p:grpSpPr bwMode="auto">
            <a:xfrm rot="12765866">
              <a:off x="3746" y="1430"/>
              <a:ext cx="192" cy="153"/>
              <a:chOff x="2694" y="1200"/>
              <a:chExt cx="282" cy="192"/>
            </a:xfrm>
          </p:grpSpPr>
          <p:sp>
            <p:nvSpPr>
              <p:cNvPr id="1087" name="Oval 1699"/>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8" name="Oval 1700"/>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9" name="Oval 1701"/>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102" name="Group 1702"/>
          <p:cNvGrpSpPr>
            <a:grpSpLocks noChangeAspect="1"/>
          </p:cNvGrpSpPr>
          <p:nvPr/>
        </p:nvGrpSpPr>
        <p:grpSpPr bwMode="auto">
          <a:xfrm rot="-560680">
            <a:off x="3635345" y="1795474"/>
            <a:ext cx="860425" cy="544512"/>
            <a:chOff x="3264" y="1536"/>
            <a:chExt cx="1488" cy="1127"/>
          </a:xfrm>
        </p:grpSpPr>
        <p:sp>
          <p:nvSpPr>
            <p:cNvPr id="1103" name="Oval 1703"/>
            <p:cNvSpPr>
              <a:spLocks noChangeAspect="1" noChangeArrowheads="1"/>
            </p:cNvSpPr>
            <p:nvPr/>
          </p:nvSpPr>
          <p:spPr bwMode="auto">
            <a:xfrm rot="-1057963">
              <a:off x="3412" y="1824"/>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4" name="Freeform 1704"/>
            <p:cNvSpPr>
              <a:spLocks noChangeAspect="1"/>
            </p:cNvSpPr>
            <p:nvPr/>
          </p:nvSpPr>
          <p:spPr bwMode="auto">
            <a:xfrm rot="-1057963">
              <a:off x="3581" y="1987"/>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5" name="Oval 1705"/>
            <p:cNvSpPr>
              <a:spLocks noChangeAspect="1" noChangeArrowheads="1"/>
            </p:cNvSpPr>
            <p:nvPr/>
          </p:nvSpPr>
          <p:spPr bwMode="auto">
            <a:xfrm rot="207756">
              <a:off x="3670" y="1811"/>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6" name="Freeform 1706"/>
            <p:cNvSpPr>
              <a:spLocks noChangeAspect="1"/>
            </p:cNvSpPr>
            <p:nvPr/>
          </p:nvSpPr>
          <p:spPr bwMode="auto">
            <a:xfrm rot="207756">
              <a:off x="3700" y="1993"/>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7" name="Oval 1707"/>
            <p:cNvSpPr>
              <a:spLocks noChangeAspect="1" noChangeArrowheads="1"/>
            </p:cNvSpPr>
            <p:nvPr/>
          </p:nvSpPr>
          <p:spPr bwMode="auto">
            <a:xfrm rot="1379821">
              <a:off x="3929" y="1859"/>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8" name="Freeform 1708"/>
            <p:cNvSpPr>
              <a:spLocks noChangeAspect="1"/>
            </p:cNvSpPr>
            <p:nvPr/>
          </p:nvSpPr>
          <p:spPr bwMode="auto">
            <a:xfrm rot="1379821">
              <a:off x="3832" y="2011"/>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9" name="Oval 1709"/>
            <p:cNvSpPr>
              <a:spLocks noChangeAspect="1" noChangeArrowheads="1"/>
            </p:cNvSpPr>
            <p:nvPr/>
          </p:nvSpPr>
          <p:spPr bwMode="auto">
            <a:xfrm rot="2525997">
              <a:off x="4122" y="1992"/>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0" name="Freeform 1710"/>
            <p:cNvSpPr>
              <a:spLocks noChangeAspect="1"/>
            </p:cNvSpPr>
            <p:nvPr/>
          </p:nvSpPr>
          <p:spPr bwMode="auto">
            <a:xfrm rot="2525997">
              <a:off x="3917" y="2077"/>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1" name="Oval 1711"/>
            <p:cNvSpPr>
              <a:spLocks noChangeAspect="1" noChangeArrowheads="1"/>
            </p:cNvSpPr>
            <p:nvPr/>
          </p:nvSpPr>
          <p:spPr bwMode="auto">
            <a:xfrm rot="3985958">
              <a:off x="4297" y="2200"/>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2" name="Freeform 1712"/>
            <p:cNvSpPr>
              <a:spLocks noChangeAspect="1"/>
            </p:cNvSpPr>
            <p:nvPr/>
          </p:nvSpPr>
          <p:spPr bwMode="auto">
            <a:xfrm rot="3985958">
              <a:off x="3996" y="2155"/>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3" name="Freeform 1713"/>
            <p:cNvSpPr>
              <a:spLocks noChangeAspect="1"/>
            </p:cNvSpPr>
            <p:nvPr/>
          </p:nvSpPr>
          <p:spPr bwMode="auto">
            <a:xfrm>
              <a:off x="3264" y="1536"/>
              <a:ext cx="1488" cy="827"/>
            </a:xfrm>
            <a:custGeom>
              <a:avLst/>
              <a:gdLst/>
              <a:ahLst/>
              <a:cxnLst>
                <a:cxn ang="0">
                  <a:pos x="139" y="283"/>
                </a:cxn>
                <a:cxn ang="0">
                  <a:pos x="231" y="211"/>
                </a:cxn>
                <a:cxn ang="0">
                  <a:pos x="370" y="245"/>
                </a:cxn>
                <a:cxn ang="0">
                  <a:pos x="408" y="254"/>
                </a:cxn>
                <a:cxn ang="0">
                  <a:pos x="610" y="226"/>
                </a:cxn>
                <a:cxn ang="0">
                  <a:pos x="711" y="269"/>
                </a:cxn>
                <a:cxn ang="0">
                  <a:pos x="821" y="331"/>
                </a:cxn>
                <a:cxn ang="0">
                  <a:pos x="835" y="336"/>
                </a:cxn>
                <a:cxn ang="0">
                  <a:pos x="960" y="293"/>
                </a:cxn>
                <a:cxn ang="0">
                  <a:pos x="1099" y="360"/>
                </a:cxn>
                <a:cxn ang="0">
                  <a:pos x="1123" y="413"/>
                </a:cxn>
                <a:cxn ang="0">
                  <a:pos x="1191" y="437"/>
                </a:cxn>
                <a:cxn ang="0">
                  <a:pos x="1291" y="499"/>
                </a:cxn>
                <a:cxn ang="0">
                  <a:pos x="1272" y="590"/>
                </a:cxn>
                <a:cxn ang="0">
                  <a:pos x="1373" y="638"/>
                </a:cxn>
                <a:cxn ang="0">
                  <a:pos x="1411" y="653"/>
                </a:cxn>
                <a:cxn ang="0">
                  <a:pos x="1450" y="662"/>
                </a:cxn>
                <a:cxn ang="0">
                  <a:pos x="1464" y="701"/>
                </a:cxn>
                <a:cxn ang="0">
                  <a:pos x="1507" y="826"/>
                </a:cxn>
                <a:cxn ang="0">
                  <a:pos x="1608" y="821"/>
                </a:cxn>
                <a:cxn ang="0">
                  <a:pos x="1623" y="749"/>
                </a:cxn>
                <a:cxn ang="0">
                  <a:pos x="1651" y="744"/>
                </a:cxn>
                <a:cxn ang="0">
                  <a:pos x="1680" y="696"/>
                </a:cxn>
                <a:cxn ang="0">
                  <a:pos x="1685" y="672"/>
                </a:cxn>
                <a:cxn ang="0">
                  <a:pos x="1675" y="595"/>
                </a:cxn>
                <a:cxn ang="0">
                  <a:pos x="1627" y="557"/>
                </a:cxn>
                <a:cxn ang="0">
                  <a:pos x="1517" y="514"/>
                </a:cxn>
                <a:cxn ang="0">
                  <a:pos x="1421" y="422"/>
                </a:cxn>
                <a:cxn ang="0">
                  <a:pos x="1373" y="370"/>
                </a:cxn>
                <a:cxn ang="0">
                  <a:pos x="1335" y="341"/>
                </a:cxn>
                <a:cxn ang="0">
                  <a:pos x="1320" y="331"/>
                </a:cxn>
                <a:cxn ang="0">
                  <a:pos x="1272" y="274"/>
                </a:cxn>
                <a:cxn ang="0">
                  <a:pos x="1215" y="216"/>
                </a:cxn>
                <a:cxn ang="0">
                  <a:pos x="1027" y="120"/>
                </a:cxn>
                <a:cxn ang="0">
                  <a:pos x="893" y="77"/>
                </a:cxn>
                <a:cxn ang="0">
                  <a:pos x="807" y="58"/>
                </a:cxn>
                <a:cxn ang="0">
                  <a:pos x="552" y="10"/>
                </a:cxn>
                <a:cxn ang="0">
                  <a:pos x="442" y="0"/>
                </a:cxn>
                <a:cxn ang="0">
                  <a:pos x="231" y="19"/>
                </a:cxn>
                <a:cxn ang="0">
                  <a:pos x="207" y="53"/>
                </a:cxn>
                <a:cxn ang="0">
                  <a:pos x="154" y="106"/>
                </a:cxn>
                <a:cxn ang="0">
                  <a:pos x="115" y="144"/>
                </a:cxn>
                <a:cxn ang="0">
                  <a:pos x="77" y="182"/>
                </a:cxn>
                <a:cxn ang="0">
                  <a:pos x="39" y="206"/>
                </a:cxn>
                <a:cxn ang="0">
                  <a:pos x="15" y="264"/>
                </a:cxn>
                <a:cxn ang="0">
                  <a:pos x="53" y="384"/>
                </a:cxn>
                <a:cxn ang="0">
                  <a:pos x="96" y="374"/>
                </a:cxn>
                <a:cxn ang="0">
                  <a:pos x="111" y="341"/>
                </a:cxn>
                <a:cxn ang="0">
                  <a:pos x="139" y="283"/>
                </a:cxn>
              </a:cxnLst>
              <a:rect l="0" t="0" r="r" b="b"/>
              <a:pathLst>
                <a:path w="1685" h="827">
                  <a:moveTo>
                    <a:pt x="139" y="283"/>
                  </a:moveTo>
                  <a:cubicBezTo>
                    <a:pt x="176" y="265"/>
                    <a:pt x="201" y="239"/>
                    <a:pt x="231" y="211"/>
                  </a:cubicBezTo>
                  <a:cubicBezTo>
                    <a:pt x="284" y="217"/>
                    <a:pt x="316" y="231"/>
                    <a:pt x="370" y="245"/>
                  </a:cubicBezTo>
                  <a:cubicBezTo>
                    <a:pt x="383" y="248"/>
                    <a:pt x="408" y="254"/>
                    <a:pt x="408" y="254"/>
                  </a:cubicBezTo>
                  <a:cubicBezTo>
                    <a:pt x="476" y="248"/>
                    <a:pt x="542" y="232"/>
                    <a:pt x="610" y="226"/>
                  </a:cubicBezTo>
                  <a:cubicBezTo>
                    <a:pt x="648" y="235"/>
                    <a:pt x="688" y="235"/>
                    <a:pt x="711" y="269"/>
                  </a:cubicBezTo>
                  <a:cubicBezTo>
                    <a:pt x="720" y="312"/>
                    <a:pt x="788" y="318"/>
                    <a:pt x="821" y="331"/>
                  </a:cubicBezTo>
                  <a:cubicBezTo>
                    <a:pt x="826" y="333"/>
                    <a:pt x="835" y="336"/>
                    <a:pt x="835" y="336"/>
                  </a:cubicBezTo>
                  <a:cubicBezTo>
                    <a:pt x="876" y="312"/>
                    <a:pt x="914" y="305"/>
                    <a:pt x="960" y="293"/>
                  </a:cubicBezTo>
                  <a:cubicBezTo>
                    <a:pt x="1043" y="301"/>
                    <a:pt x="1032" y="318"/>
                    <a:pt x="1099" y="360"/>
                  </a:cubicBezTo>
                  <a:cubicBezTo>
                    <a:pt x="1110" y="376"/>
                    <a:pt x="1112" y="397"/>
                    <a:pt x="1123" y="413"/>
                  </a:cubicBezTo>
                  <a:cubicBezTo>
                    <a:pt x="1135" y="430"/>
                    <a:pt x="1173" y="434"/>
                    <a:pt x="1191" y="437"/>
                  </a:cubicBezTo>
                  <a:cubicBezTo>
                    <a:pt x="1234" y="453"/>
                    <a:pt x="1277" y="451"/>
                    <a:pt x="1291" y="499"/>
                  </a:cubicBezTo>
                  <a:cubicBezTo>
                    <a:pt x="1286" y="532"/>
                    <a:pt x="1283" y="559"/>
                    <a:pt x="1272" y="590"/>
                  </a:cubicBezTo>
                  <a:cubicBezTo>
                    <a:pt x="1315" y="639"/>
                    <a:pt x="1310" y="633"/>
                    <a:pt x="1373" y="638"/>
                  </a:cubicBezTo>
                  <a:cubicBezTo>
                    <a:pt x="1386" y="643"/>
                    <a:pt x="1398" y="649"/>
                    <a:pt x="1411" y="653"/>
                  </a:cubicBezTo>
                  <a:cubicBezTo>
                    <a:pt x="1424" y="657"/>
                    <a:pt x="1439" y="654"/>
                    <a:pt x="1450" y="662"/>
                  </a:cubicBezTo>
                  <a:cubicBezTo>
                    <a:pt x="1451" y="662"/>
                    <a:pt x="1463" y="695"/>
                    <a:pt x="1464" y="701"/>
                  </a:cubicBezTo>
                  <a:cubicBezTo>
                    <a:pt x="1473" y="738"/>
                    <a:pt x="1474" y="803"/>
                    <a:pt x="1507" y="826"/>
                  </a:cubicBezTo>
                  <a:cubicBezTo>
                    <a:pt x="1541" y="824"/>
                    <a:pt x="1575" y="827"/>
                    <a:pt x="1608" y="821"/>
                  </a:cubicBezTo>
                  <a:cubicBezTo>
                    <a:pt x="1619" y="819"/>
                    <a:pt x="1606" y="777"/>
                    <a:pt x="1623" y="749"/>
                  </a:cubicBezTo>
                  <a:cubicBezTo>
                    <a:pt x="1628" y="741"/>
                    <a:pt x="1642" y="746"/>
                    <a:pt x="1651" y="744"/>
                  </a:cubicBezTo>
                  <a:cubicBezTo>
                    <a:pt x="1668" y="728"/>
                    <a:pt x="1670" y="717"/>
                    <a:pt x="1680" y="696"/>
                  </a:cubicBezTo>
                  <a:cubicBezTo>
                    <a:pt x="1682" y="688"/>
                    <a:pt x="1685" y="680"/>
                    <a:pt x="1685" y="672"/>
                  </a:cubicBezTo>
                  <a:cubicBezTo>
                    <a:pt x="1684" y="646"/>
                    <a:pt x="1681" y="620"/>
                    <a:pt x="1675" y="595"/>
                  </a:cubicBezTo>
                  <a:cubicBezTo>
                    <a:pt x="1670" y="575"/>
                    <a:pt x="1640" y="564"/>
                    <a:pt x="1627" y="557"/>
                  </a:cubicBezTo>
                  <a:cubicBezTo>
                    <a:pt x="1591" y="539"/>
                    <a:pt x="1553" y="531"/>
                    <a:pt x="1517" y="514"/>
                  </a:cubicBezTo>
                  <a:cubicBezTo>
                    <a:pt x="1484" y="480"/>
                    <a:pt x="1465" y="445"/>
                    <a:pt x="1421" y="422"/>
                  </a:cubicBezTo>
                  <a:cubicBezTo>
                    <a:pt x="1407" y="404"/>
                    <a:pt x="1390" y="385"/>
                    <a:pt x="1373" y="370"/>
                  </a:cubicBezTo>
                  <a:cubicBezTo>
                    <a:pt x="1361" y="359"/>
                    <a:pt x="1348" y="350"/>
                    <a:pt x="1335" y="341"/>
                  </a:cubicBezTo>
                  <a:cubicBezTo>
                    <a:pt x="1330" y="337"/>
                    <a:pt x="1320" y="331"/>
                    <a:pt x="1320" y="331"/>
                  </a:cubicBezTo>
                  <a:cubicBezTo>
                    <a:pt x="1303" y="305"/>
                    <a:pt x="1294" y="295"/>
                    <a:pt x="1272" y="274"/>
                  </a:cubicBezTo>
                  <a:cubicBezTo>
                    <a:pt x="1264" y="249"/>
                    <a:pt x="1237" y="229"/>
                    <a:pt x="1215" y="216"/>
                  </a:cubicBezTo>
                  <a:cubicBezTo>
                    <a:pt x="1153" y="179"/>
                    <a:pt x="1099" y="135"/>
                    <a:pt x="1027" y="120"/>
                  </a:cubicBezTo>
                  <a:cubicBezTo>
                    <a:pt x="984" y="102"/>
                    <a:pt x="939" y="85"/>
                    <a:pt x="893" y="77"/>
                  </a:cubicBezTo>
                  <a:cubicBezTo>
                    <a:pt x="864" y="62"/>
                    <a:pt x="840" y="61"/>
                    <a:pt x="807" y="58"/>
                  </a:cubicBezTo>
                  <a:cubicBezTo>
                    <a:pt x="730" y="26"/>
                    <a:pt x="635" y="20"/>
                    <a:pt x="552" y="10"/>
                  </a:cubicBezTo>
                  <a:cubicBezTo>
                    <a:pt x="515" y="6"/>
                    <a:pt x="442" y="0"/>
                    <a:pt x="442" y="0"/>
                  </a:cubicBezTo>
                  <a:cubicBezTo>
                    <a:pt x="369" y="3"/>
                    <a:pt x="302" y="4"/>
                    <a:pt x="231" y="19"/>
                  </a:cubicBezTo>
                  <a:cubicBezTo>
                    <a:pt x="223" y="30"/>
                    <a:pt x="216" y="43"/>
                    <a:pt x="207" y="53"/>
                  </a:cubicBezTo>
                  <a:cubicBezTo>
                    <a:pt x="190" y="72"/>
                    <a:pt x="154" y="106"/>
                    <a:pt x="154" y="106"/>
                  </a:cubicBezTo>
                  <a:cubicBezTo>
                    <a:pt x="145" y="130"/>
                    <a:pt x="133" y="129"/>
                    <a:pt x="115" y="144"/>
                  </a:cubicBezTo>
                  <a:cubicBezTo>
                    <a:pt x="101" y="155"/>
                    <a:pt x="92" y="172"/>
                    <a:pt x="77" y="182"/>
                  </a:cubicBezTo>
                  <a:cubicBezTo>
                    <a:pt x="64" y="190"/>
                    <a:pt x="39" y="206"/>
                    <a:pt x="39" y="206"/>
                  </a:cubicBezTo>
                  <a:cubicBezTo>
                    <a:pt x="26" y="227"/>
                    <a:pt x="22" y="241"/>
                    <a:pt x="15" y="264"/>
                  </a:cubicBezTo>
                  <a:cubicBezTo>
                    <a:pt x="7" y="336"/>
                    <a:pt x="0" y="345"/>
                    <a:pt x="53" y="384"/>
                  </a:cubicBezTo>
                  <a:cubicBezTo>
                    <a:pt x="67" y="381"/>
                    <a:pt x="83" y="381"/>
                    <a:pt x="96" y="374"/>
                  </a:cubicBezTo>
                  <a:cubicBezTo>
                    <a:pt x="100" y="372"/>
                    <a:pt x="109" y="347"/>
                    <a:pt x="111" y="341"/>
                  </a:cubicBezTo>
                  <a:cubicBezTo>
                    <a:pt x="120" y="310"/>
                    <a:pt x="119" y="305"/>
                    <a:pt x="139" y="283"/>
                  </a:cubicBezTo>
                  <a:close/>
                </a:path>
              </a:pathLst>
            </a:custGeom>
            <a:gradFill rotWithShape="0">
              <a:gsLst>
                <a:gs pos="0">
                  <a:srgbClr val="FF9933"/>
                </a:gs>
                <a:gs pos="100000">
                  <a:srgbClr val="FF9933">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14" name="Group 1714"/>
          <p:cNvGrpSpPr>
            <a:grpSpLocks noChangeAspect="1"/>
          </p:cNvGrpSpPr>
          <p:nvPr/>
        </p:nvGrpSpPr>
        <p:grpSpPr bwMode="auto">
          <a:xfrm rot="-613318">
            <a:off x="3611532" y="3571886"/>
            <a:ext cx="906463" cy="820738"/>
            <a:chOff x="3012" y="1584"/>
            <a:chExt cx="1584" cy="1369"/>
          </a:xfrm>
        </p:grpSpPr>
        <p:sp>
          <p:nvSpPr>
            <p:cNvPr id="1115" name="Oval 1715"/>
            <p:cNvSpPr>
              <a:spLocks noChangeAspect="1" noChangeArrowheads="1"/>
            </p:cNvSpPr>
            <p:nvPr/>
          </p:nvSpPr>
          <p:spPr bwMode="auto">
            <a:xfrm rot="-1191786">
              <a:off x="3180" y="2129"/>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6" name="Freeform 1716"/>
            <p:cNvSpPr>
              <a:spLocks noChangeAspect="1"/>
            </p:cNvSpPr>
            <p:nvPr/>
          </p:nvSpPr>
          <p:spPr bwMode="auto">
            <a:xfrm rot="-1191786">
              <a:off x="3363" y="2287"/>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117" name="Group 1717"/>
            <p:cNvGrpSpPr>
              <a:grpSpLocks noChangeAspect="1"/>
            </p:cNvGrpSpPr>
            <p:nvPr/>
          </p:nvGrpSpPr>
          <p:grpSpPr bwMode="auto">
            <a:xfrm rot="48861079">
              <a:off x="4241" y="2179"/>
              <a:ext cx="192" cy="153"/>
              <a:chOff x="2694" y="1200"/>
              <a:chExt cx="282" cy="192"/>
            </a:xfrm>
          </p:grpSpPr>
          <p:sp>
            <p:nvSpPr>
              <p:cNvPr id="1159" name="Oval 1718"/>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0" name="Oval 1719"/>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1" name="Oval 1720"/>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18" name="Group 1721"/>
            <p:cNvGrpSpPr>
              <a:grpSpLocks noChangeAspect="1"/>
            </p:cNvGrpSpPr>
            <p:nvPr/>
          </p:nvGrpSpPr>
          <p:grpSpPr bwMode="auto">
            <a:xfrm rot="42721425">
              <a:off x="3354" y="2027"/>
              <a:ext cx="113" cy="494"/>
              <a:chOff x="3882" y="2200"/>
              <a:chExt cx="188" cy="827"/>
            </a:xfrm>
          </p:grpSpPr>
          <p:sp>
            <p:nvSpPr>
              <p:cNvPr id="1156" name="Oval 1722"/>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7" name="Oval 1723"/>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8" name="Freeform 1724"/>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119" name="Oval 1725"/>
            <p:cNvSpPr>
              <a:spLocks noChangeAspect="1" noChangeArrowheads="1"/>
            </p:cNvSpPr>
            <p:nvPr/>
          </p:nvSpPr>
          <p:spPr bwMode="auto">
            <a:xfrm rot="207756">
              <a:off x="3509" y="2064"/>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0" name="Freeform 1726"/>
            <p:cNvSpPr>
              <a:spLocks noChangeAspect="1"/>
            </p:cNvSpPr>
            <p:nvPr/>
          </p:nvSpPr>
          <p:spPr bwMode="auto">
            <a:xfrm rot="207756">
              <a:off x="3539" y="2246"/>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1" name="Oval 1727"/>
            <p:cNvSpPr>
              <a:spLocks noChangeAspect="1" noChangeArrowheads="1"/>
            </p:cNvSpPr>
            <p:nvPr/>
          </p:nvSpPr>
          <p:spPr bwMode="auto">
            <a:xfrm rot="1379821">
              <a:off x="3798" y="2087"/>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2" name="Freeform 1728"/>
            <p:cNvSpPr>
              <a:spLocks noChangeAspect="1"/>
            </p:cNvSpPr>
            <p:nvPr/>
          </p:nvSpPr>
          <p:spPr bwMode="auto">
            <a:xfrm rot="1379821">
              <a:off x="3701" y="2239"/>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3" name="Oval 1729"/>
            <p:cNvSpPr>
              <a:spLocks noChangeAspect="1" noChangeArrowheads="1"/>
            </p:cNvSpPr>
            <p:nvPr/>
          </p:nvSpPr>
          <p:spPr bwMode="auto">
            <a:xfrm rot="2602843">
              <a:off x="4029" y="2288"/>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4" name="Freeform 1730"/>
            <p:cNvSpPr>
              <a:spLocks noChangeAspect="1"/>
            </p:cNvSpPr>
            <p:nvPr/>
          </p:nvSpPr>
          <p:spPr bwMode="auto">
            <a:xfrm rot="2602843">
              <a:off x="3817" y="2367"/>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5" name="Oval 1731"/>
            <p:cNvSpPr>
              <a:spLocks noChangeAspect="1" noChangeArrowheads="1"/>
            </p:cNvSpPr>
            <p:nvPr/>
          </p:nvSpPr>
          <p:spPr bwMode="auto">
            <a:xfrm rot="3963302">
              <a:off x="4205" y="2512"/>
              <a:ext cx="164" cy="182"/>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rgbClr val="0000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6" name="Freeform 1732"/>
            <p:cNvSpPr>
              <a:spLocks noChangeAspect="1"/>
            </p:cNvSpPr>
            <p:nvPr/>
          </p:nvSpPr>
          <p:spPr bwMode="auto">
            <a:xfrm rot="3963302">
              <a:off x="3906" y="2468"/>
              <a:ext cx="64" cy="586"/>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127" name="Group 1733"/>
            <p:cNvGrpSpPr>
              <a:grpSpLocks noChangeAspect="1"/>
            </p:cNvGrpSpPr>
            <p:nvPr/>
          </p:nvGrpSpPr>
          <p:grpSpPr bwMode="auto">
            <a:xfrm rot="12765866">
              <a:off x="3974" y="1872"/>
              <a:ext cx="192" cy="153"/>
              <a:chOff x="2694" y="1200"/>
              <a:chExt cx="282" cy="192"/>
            </a:xfrm>
          </p:grpSpPr>
          <p:sp>
            <p:nvSpPr>
              <p:cNvPr id="1153" name="Oval 1734"/>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4" name="Oval 1735"/>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5" name="Oval 1736"/>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28" name="Group 1737"/>
            <p:cNvGrpSpPr>
              <a:grpSpLocks noChangeAspect="1"/>
            </p:cNvGrpSpPr>
            <p:nvPr/>
          </p:nvGrpSpPr>
          <p:grpSpPr bwMode="auto">
            <a:xfrm rot="12765866">
              <a:off x="4406" y="2016"/>
              <a:ext cx="192" cy="153"/>
              <a:chOff x="2694" y="1200"/>
              <a:chExt cx="282" cy="192"/>
            </a:xfrm>
          </p:grpSpPr>
          <p:sp>
            <p:nvSpPr>
              <p:cNvPr id="1150" name="Oval 1738"/>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1" name="Oval 1739"/>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2" name="Oval 1740"/>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29" name="Group 1741"/>
            <p:cNvGrpSpPr>
              <a:grpSpLocks noChangeAspect="1"/>
            </p:cNvGrpSpPr>
            <p:nvPr/>
          </p:nvGrpSpPr>
          <p:grpSpPr bwMode="auto">
            <a:xfrm rot="28686548">
              <a:off x="3763" y="1891"/>
              <a:ext cx="192" cy="153"/>
              <a:chOff x="2694" y="1200"/>
              <a:chExt cx="282" cy="192"/>
            </a:xfrm>
          </p:grpSpPr>
          <p:sp>
            <p:nvSpPr>
              <p:cNvPr id="1147" name="Oval 1742"/>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8" name="Oval 1743"/>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9" name="Oval 1744"/>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30" name="Group 1745"/>
            <p:cNvGrpSpPr>
              <a:grpSpLocks noChangeAspect="1"/>
            </p:cNvGrpSpPr>
            <p:nvPr/>
          </p:nvGrpSpPr>
          <p:grpSpPr bwMode="auto">
            <a:xfrm rot="46016272">
              <a:off x="3235" y="1651"/>
              <a:ext cx="192" cy="153"/>
              <a:chOff x="2694" y="1200"/>
              <a:chExt cx="282" cy="192"/>
            </a:xfrm>
          </p:grpSpPr>
          <p:sp>
            <p:nvSpPr>
              <p:cNvPr id="1144" name="Oval 1746"/>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5" name="Oval 1747"/>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6" name="Oval 1748"/>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31" name="Group 1749"/>
            <p:cNvGrpSpPr>
              <a:grpSpLocks noChangeAspect="1"/>
            </p:cNvGrpSpPr>
            <p:nvPr/>
          </p:nvGrpSpPr>
          <p:grpSpPr bwMode="auto">
            <a:xfrm rot="13547865">
              <a:off x="3704" y="1546"/>
              <a:ext cx="113" cy="494"/>
              <a:chOff x="3882" y="2200"/>
              <a:chExt cx="188" cy="827"/>
            </a:xfrm>
          </p:grpSpPr>
          <p:sp>
            <p:nvSpPr>
              <p:cNvPr id="1141" name="Oval 1750"/>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2" name="Oval 1751"/>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3" name="Freeform 1752"/>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32" name="Group 1753"/>
            <p:cNvGrpSpPr>
              <a:grpSpLocks noChangeAspect="1"/>
            </p:cNvGrpSpPr>
            <p:nvPr/>
          </p:nvGrpSpPr>
          <p:grpSpPr bwMode="auto">
            <a:xfrm rot="2400375">
              <a:off x="3884" y="2054"/>
              <a:ext cx="113" cy="494"/>
              <a:chOff x="3882" y="2200"/>
              <a:chExt cx="188" cy="827"/>
            </a:xfrm>
          </p:grpSpPr>
          <p:sp>
            <p:nvSpPr>
              <p:cNvPr id="1138" name="Oval 1754"/>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9" name="Oval 1755"/>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0" name="Freeform 1756"/>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133" name="Freeform 1757"/>
            <p:cNvSpPr>
              <a:spLocks noChangeAspect="1"/>
            </p:cNvSpPr>
            <p:nvPr/>
          </p:nvSpPr>
          <p:spPr bwMode="auto">
            <a:xfrm rot="21937317">
              <a:off x="3396" y="1680"/>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4" name="Freeform 1758"/>
            <p:cNvSpPr>
              <a:spLocks noChangeAspect="1"/>
            </p:cNvSpPr>
            <p:nvPr/>
          </p:nvSpPr>
          <p:spPr bwMode="auto">
            <a:xfrm rot="3335649">
              <a:off x="4171" y="1865"/>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5" name="Freeform 1759"/>
            <p:cNvSpPr>
              <a:spLocks noChangeAspect="1"/>
            </p:cNvSpPr>
            <p:nvPr/>
          </p:nvSpPr>
          <p:spPr bwMode="auto">
            <a:xfrm rot="5497029">
              <a:off x="3067" y="1769"/>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6" name="Freeform 1760"/>
            <p:cNvSpPr>
              <a:spLocks noChangeAspect="1"/>
            </p:cNvSpPr>
            <p:nvPr/>
          </p:nvSpPr>
          <p:spPr bwMode="auto">
            <a:xfrm rot="8335358">
              <a:off x="4404" y="2304"/>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7" name="Freeform 1761"/>
            <p:cNvSpPr>
              <a:spLocks noChangeAspect="1"/>
            </p:cNvSpPr>
            <p:nvPr/>
          </p:nvSpPr>
          <p:spPr bwMode="auto">
            <a:xfrm rot="11654192">
              <a:off x="3876" y="1584"/>
              <a:ext cx="191" cy="301"/>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162" name="Oval 1763"/>
          <p:cNvSpPr>
            <a:spLocks noChangeAspect="1" noChangeArrowheads="1"/>
          </p:cNvSpPr>
          <p:nvPr/>
        </p:nvSpPr>
        <p:spPr bwMode="auto">
          <a:xfrm rot="-1085567">
            <a:off x="3673445" y="5011749"/>
            <a:ext cx="76200" cy="84137"/>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3" name="Freeform 1764"/>
          <p:cNvSpPr>
            <a:spLocks noChangeAspect="1"/>
          </p:cNvSpPr>
          <p:nvPr/>
        </p:nvSpPr>
        <p:spPr bwMode="auto">
          <a:xfrm rot="-1085567">
            <a:off x="3752820" y="5086361"/>
            <a:ext cx="30162" cy="273050"/>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164" name="Group 1765"/>
          <p:cNvGrpSpPr>
            <a:grpSpLocks noChangeAspect="1"/>
          </p:cNvGrpSpPr>
          <p:nvPr/>
        </p:nvGrpSpPr>
        <p:grpSpPr bwMode="auto">
          <a:xfrm rot="48861079">
            <a:off x="3907601" y="4812517"/>
            <a:ext cx="88900" cy="71438"/>
            <a:chOff x="2694" y="1200"/>
            <a:chExt cx="282" cy="192"/>
          </a:xfrm>
        </p:grpSpPr>
        <p:sp>
          <p:nvSpPr>
            <p:cNvPr id="1165" name="Oval 1766"/>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6" name="Oval 1767"/>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7" name="Oval 1768"/>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68" name="Group 1769"/>
          <p:cNvGrpSpPr>
            <a:grpSpLocks noChangeAspect="1"/>
          </p:cNvGrpSpPr>
          <p:nvPr/>
        </p:nvGrpSpPr>
        <p:grpSpPr bwMode="auto">
          <a:xfrm rot="33026755">
            <a:off x="4027457" y="5295911"/>
            <a:ext cx="52388" cy="227013"/>
            <a:chOff x="3882" y="2200"/>
            <a:chExt cx="188" cy="827"/>
          </a:xfrm>
        </p:grpSpPr>
        <p:sp>
          <p:nvSpPr>
            <p:cNvPr id="1169" name="Oval 1770"/>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0" name="Oval 1771"/>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1" name="Freeform 1772"/>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172" name="Oval 1773"/>
          <p:cNvSpPr>
            <a:spLocks noChangeAspect="1" noChangeArrowheads="1"/>
          </p:cNvSpPr>
          <p:nvPr/>
        </p:nvSpPr>
        <p:spPr bwMode="auto">
          <a:xfrm rot="207756">
            <a:off x="4325907" y="5072074"/>
            <a:ext cx="76200" cy="84137"/>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3" name="Freeform 1774"/>
          <p:cNvSpPr>
            <a:spLocks noChangeAspect="1"/>
          </p:cNvSpPr>
          <p:nvPr/>
        </p:nvSpPr>
        <p:spPr bwMode="auto">
          <a:xfrm rot="207756">
            <a:off x="4340195" y="5156211"/>
            <a:ext cx="28575" cy="273050"/>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4" name="Oval 1775"/>
          <p:cNvSpPr>
            <a:spLocks noChangeAspect="1" noChangeArrowheads="1"/>
          </p:cNvSpPr>
          <p:nvPr/>
        </p:nvSpPr>
        <p:spPr bwMode="auto">
          <a:xfrm rot="1379821">
            <a:off x="4190970" y="5194311"/>
            <a:ext cx="77787" cy="84138"/>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5" name="Freeform 1776"/>
          <p:cNvSpPr>
            <a:spLocks noChangeAspect="1"/>
          </p:cNvSpPr>
          <p:nvPr/>
        </p:nvSpPr>
        <p:spPr bwMode="auto">
          <a:xfrm rot="1379821">
            <a:off x="4146520" y="5265749"/>
            <a:ext cx="30162" cy="271462"/>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6" name="Oval 1777"/>
          <p:cNvSpPr>
            <a:spLocks noChangeAspect="1" noChangeArrowheads="1"/>
          </p:cNvSpPr>
          <p:nvPr/>
        </p:nvSpPr>
        <p:spPr bwMode="auto">
          <a:xfrm rot="2602843">
            <a:off x="4054445" y="5130811"/>
            <a:ext cx="76200" cy="85725"/>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7" name="Freeform 1778"/>
          <p:cNvSpPr>
            <a:spLocks noChangeAspect="1"/>
          </p:cNvSpPr>
          <p:nvPr/>
        </p:nvSpPr>
        <p:spPr bwMode="auto">
          <a:xfrm rot="2602843">
            <a:off x="3956020" y="5167324"/>
            <a:ext cx="30162" cy="273050"/>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8" name="Oval 1779"/>
          <p:cNvSpPr>
            <a:spLocks noChangeAspect="1" noChangeArrowheads="1"/>
          </p:cNvSpPr>
          <p:nvPr/>
        </p:nvSpPr>
        <p:spPr bwMode="auto">
          <a:xfrm rot="3469588">
            <a:off x="4105245" y="4794261"/>
            <a:ext cx="74612" cy="84138"/>
          </a:xfrm>
          <a:prstGeom prst="ellipse">
            <a:avLst/>
          </a:prstGeom>
          <a:gradFill rotWithShape="0">
            <a:gsLst>
              <a:gs pos="0">
                <a:srgbClr val="800000"/>
              </a:gs>
              <a:gs pos="100000">
                <a:srgbClr val="800000">
                  <a:gamma/>
                  <a:shade val="46275"/>
                  <a:invGamma/>
                </a:srgbClr>
              </a:gs>
            </a:gsLst>
            <a:path path="shape">
              <a:fillToRect l="50000" t="50000" r="50000" b="50000"/>
            </a:path>
          </a:gradFill>
          <a:ln w="19050">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9" name="Freeform 1780"/>
          <p:cNvSpPr>
            <a:spLocks noChangeAspect="1"/>
          </p:cNvSpPr>
          <p:nvPr/>
        </p:nvSpPr>
        <p:spPr bwMode="auto">
          <a:xfrm rot="3469588">
            <a:off x="3976657" y="4797436"/>
            <a:ext cx="30163" cy="271463"/>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19050"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180" name="Group 1781"/>
          <p:cNvGrpSpPr>
            <a:grpSpLocks noChangeAspect="1"/>
          </p:cNvGrpSpPr>
          <p:nvPr/>
        </p:nvGrpSpPr>
        <p:grpSpPr bwMode="auto">
          <a:xfrm rot="12765866">
            <a:off x="3670270" y="5251461"/>
            <a:ext cx="88900" cy="69850"/>
            <a:chOff x="2694" y="1200"/>
            <a:chExt cx="282" cy="192"/>
          </a:xfrm>
        </p:grpSpPr>
        <p:sp>
          <p:nvSpPr>
            <p:cNvPr id="1181" name="Oval 1782"/>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2" name="Oval 1783"/>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3" name="Oval 1784"/>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84" name="Group 1785"/>
          <p:cNvGrpSpPr>
            <a:grpSpLocks noChangeAspect="1"/>
          </p:cNvGrpSpPr>
          <p:nvPr/>
        </p:nvGrpSpPr>
        <p:grpSpPr bwMode="auto">
          <a:xfrm rot="12765866">
            <a:off x="4205257" y="5027624"/>
            <a:ext cx="90488" cy="71437"/>
            <a:chOff x="2694" y="1200"/>
            <a:chExt cx="282" cy="192"/>
          </a:xfrm>
        </p:grpSpPr>
        <p:sp>
          <p:nvSpPr>
            <p:cNvPr id="1185" name="Oval 1786"/>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6" name="Oval 1787"/>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7" name="Oval 1788"/>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88" name="Group 1789"/>
          <p:cNvGrpSpPr>
            <a:grpSpLocks noChangeAspect="1"/>
          </p:cNvGrpSpPr>
          <p:nvPr/>
        </p:nvGrpSpPr>
        <p:grpSpPr bwMode="auto">
          <a:xfrm rot="28686548">
            <a:off x="4063176" y="4969680"/>
            <a:ext cx="88900" cy="71438"/>
            <a:chOff x="2694" y="1200"/>
            <a:chExt cx="282" cy="192"/>
          </a:xfrm>
        </p:grpSpPr>
        <p:sp>
          <p:nvSpPr>
            <p:cNvPr id="1189" name="Oval 1790"/>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0" name="Oval 1791"/>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1" name="Oval 1792"/>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92" name="Group 1793"/>
          <p:cNvGrpSpPr>
            <a:grpSpLocks noChangeAspect="1"/>
          </p:cNvGrpSpPr>
          <p:nvPr/>
        </p:nvGrpSpPr>
        <p:grpSpPr bwMode="auto">
          <a:xfrm rot="46016272">
            <a:off x="3862358" y="5057786"/>
            <a:ext cx="88900" cy="73025"/>
            <a:chOff x="2694" y="1200"/>
            <a:chExt cx="282" cy="192"/>
          </a:xfrm>
        </p:grpSpPr>
        <p:sp>
          <p:nvSpPr>
            <p:cNvPr id="1193" name="Oval 1794"/>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4" name="Oval 1795"/>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5" name="Oval 1796"/>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96" name="Group 1797"/>
          <p:cNvGrpSpPr>
            <a:grpSpLocks noChangeAspect="1"/>
          </p:cNvGrpSpPr>
          <p:nvPr/>
        </p:nvGrpSpPr>
        <p:grpSpPr bwMode="auto">
          <a:xfrm rot="13547865">
            <a:off x="3802032" y="4672024"/>
            <a:ext cx="53975" cy="228600"/>
            <a:chOff x="3882" y="2200"/>
            <a:chExt cx="188" cy="827"/>
          </a:xfrm>
        </p:grpSpPr>
        <p:sp>
          <p:nvSpPr>
            <p:cNvPr id="1197" name="Oval 1798"/>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8" name="Oval 1799"/>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9" name="Freeform 1800"/>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200" name="Group 1801"/>
          <p:cNvGrpSpPr>
            <a:grpSpLocks noChangeAspect="1"/>
          </p:cNvGrpSpPr>
          <p:nvPr/>
        </p:nvGrpSpPr>
        <p:grpSpPr bwMode="auto">
          <a:xfrm rot="-5913253">
            <a:off x="3913157" y="5095887"/>
            <a:ext cx="53975" cy="228600"/>
            <a:chOff x="3882" y="2200"/>
            <a:chExt cx="188" cy="827"/>
          </a:xfrm>
        </p:grpSpPr>
        <p:sp>
          <p:nvSpPr>
            <p:cNvPr id="1201" name="Oval 1802"/>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02" name="Oval 1803"/>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03" name="Freeform 1804"/>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204" name="Group 1805"/>
          <p:cNvGrpSpPr>
            <a:grpSpLocks noChangeAspect="1"/>
          </p:cNvGrpSpPr>
          <p:nvPr/>
        </p:nvGrpSpPr>
        <p:grpSpPr bwMode="auto">
          <a:xfrm rot="-4401962">
            <a:off x="4315588" y="4672818"/>
            <a:ext cx="53975" cy="227012"/>
            <a:chOff x="3882" y="2200"/>
            <a:chExt cx="188" cy="827"/>
          </a:xfrm>
        </p:grpSpPr>
        <p:sp>
          <p:nvSpPr>
            <p:cNvPr id="1205" name="Oval 1806"/>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06" name="Oval 1807"/>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07" name="Freeform 1808"/>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208" name="Group 1809"/>
          <p:cNvGrpSpPr>
            <a:grpSpLocks noChangeAspect="1"/>
          </p:cNvGrpSpPr>
          <p:nvPr/>
        </p:nvGrpSpPr>
        <p:grpSpPr bwMode="auto">
          <a:xfrm rot="-2879984">
            <a:off x="4316382" y="4829187"/>
            <a:ext cx="52387" cy="227012"/>
            <a:chOff x="3882" y="2200"/>
            <a:chExt cx="188" cy="827"/>
          </a:xfrm>
        </p:grpSpPr>
        <p:sp>
          <p:nvSpPr>
            <p:cNvPr id="1209" name="Oval 1810"/>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0" name="Oval 1811"/>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1" name="Freeform 1812"/>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212" name="Group 1813"/>
          <p:cNvGrpSpPr>
            <a:grpSpLocks noChangeAspect="1"/>
          </p:cNvGrpSpPr>
          <p:nvPr/>
        </p:nvGrpSpPr>
        <p:grpSpPr bwMode="auto">
          <a:xfrm rot="-635392">
            <a:off x="4451320" y="5138749"/>
            <a:ext cx="52387" cy="228600"/>
            <a:chOff x="3882" y="2200"/>
            <a:chExt cx="188" cy="827"/>
          </a:xfrm>
        </p:grpSpPr>
        <p:sp>
          <p:nvSpPr>
            <p:cNvPr id="1213" name="Oval 1814"/>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4" name="Oval 1815"/>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5" name="Freeform 1816"/>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216" name="Freeform 1817"/>
          <p:cNvSpPr>
            <a:spLocks noChangeAspect="1"/>
          </p:cNvSpPr>
          <p:nvPr/>
        </p:nvSpPr>
        <p:spPr bwMode="auto">
          <a:xfrm rot="21937317">
            <a:off x="3603595" y="4781561"/>
            <a:ext cx="88900" cy="141288"/>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7" name="Freeform 1818"/>
          <p:cNvSpPr>
            <a:spLocks noChangeAspect="1"/>
          </p:cNvSpPr>
          <p:nvPr/>
        </p:nvSpPr>
        <p:spPr bwMode="auto">
          <a:xfrm rot="3335649">
            <a:off x="4409251" y="4823630"/>
            <a:ext cx="90488" cy="139700"/>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8" name="Freeform 1819"/>
          <p:cNvSpPr>
            <a:spLocks noChangeAspect="1"/>
          </p:cNvSpPr>
          <p:nvPr/>
        </p:nvSpPr>
        <p:spPr bwMode="auto">
          <a:xfrm rot="5497029">
            <a:off x="4210019" y="5357824"/>
            <a:ext cx="87313" cy="141288"/>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9" name="Freeform 1820"/>
          <p:cNvSpPr>
            <a:spLocks noChangeAspect="1"/>
          </p:cNvSpPr>
          <p:nvPr/>
        </p:nvSpPr>
        <p:spPr bwMode="auto">
          <a:xfrm rot="8335358">
            <a:off x="3938557" y="4603761"/>
            <a:ext cx="88900" cy="139700"/>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0" name="Freeform 1821"/>
          <p:cNvSpPr>
            <a:spLocks noChangeAspect="1"/>
          </p:cNvSpPr>
          <p:nvPr/>
        </p:nvSpPr>
        <p:spPr bwMode="auto">
          <a:xfrm rot="11654192">
            <a:off x="3960782" y="5027624"/>
            <a:ext cx="88900" cy="139700"/>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1" name="Line 1835"/>
          <p:cNvSpPr>
            <a:spLocks noChangeShapeType="1"/>
          </p:cNvSpPr>
          <p:nvPr/>
        </p:nvSpPr>
        <p:spPr bwMode="auto">
          <a:xfrm flipV="1">
            <a:off x="2770157" y="5180024"/>
            <a:ext cx="647700" cy="0"/>
          </a:xfrm>
          <a:prstGeom prst="line">
            <a:avLst/>
          </a:prstGeom>
          <a:noFill/>
          <a:ln w="19050">
            <a:solidFill>
              <a:srgbClr val="969696"/>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2" name="Line 1836"/>
          <p:cNvSpPr>
            <a:spLocks noChangeShapeType="1"/>
          </p:cNvSpPr>
          <p:nvPr/>
        </p:nvSpPr>
        <p:spPr bwMode="auto">
          <a:xfrm flipV="1">
            <a:off x="2770157" y="4171961"/>
            <a:ext cx="647700" cy="0"/>
          </a:xfrm>
          <a:prstGeom prst="line">
            <a:avLst/>
          </a:prstGeom>
          <a:noFill/>
          <a:ln w="19050">
            <a:solidFill>
              <a:srgbClr val="969696"/>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3" name="Line 1837"/>
          <p:cNvSpPr>
            <a:spLocks noChangeShapeType="1"/>
          </p:cNvSpPr>
          <p:nvPr/>
        </p:nvSpPr>
        <p:spPr bwMode="auto">
          <a:xfrm flipV="1">
            <a:off x="2770157" y="3090874"/>
            <a:ext cx="647700" cy="0"/>
          </a:xfrm>
          <a:prstGeom prst="line">
            <a:avLst/>
          </a:prstGeom>
          <a:noFill/>
          <a:ln w="19050">
            <a:solidFill>
              <a:srgbClr val="969696"/>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4" name="Line 1838"/>
          <p:cNvSpPr>
            <a:spLocks noChangeShapeType="1"/>
          </p:cNvSpPr>
          <p:nvPr/>
        </p:nvSpPr>
        <p:spPr bwMode="auto">
          <a:xfrm flipV="1">
            <a:off x="2770157" y="2082811"/>
            <a:ext cx="647700" cy="0"/>
          </a:xfrm>
          <a:prstGeom prst="line">
            <a:avLst/>
          </a:prstGeom>
          <a:noFill/>
          <a:ln w="19050">
            <a:solidFill>
              <a:srgbClr val="969696"/>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225" name="Group 1843"/>
          <p:cNvGrpSpPr>
            <a:grpSpLocks/>
          </p:cNvGrpSpPr>
          <p:nvPr/>
        </p:nvGrpSpPr>
        <p:grpSpPr bwMode="auto">
          <a:xfrm>
            <a:off x="906432" y="5611819"/>
            <a:ext cx="1884365" cy="523874"/>
            <a:chOff x="113" y="3052"/>
            <a:chExt cx="1187" cy="330"/>
          </a:xfrm>
        </p:grpSpPr>
        <p:sp>
          <p:nvSpPr>
            <p:cNvPr id="1226" name="Freeform 1822"/>
            <p:cNvSpPr>
              <a:spLocks noChangeAspect="1"/>
            </p:cNvSpPr>
            <p:nvPr/>
          </p:nvSpPr>
          <p:spPr bwMode="auto">
            <a:xfrm rot="26342875">
              <a:off x="234" y="3224"/>
              <a:ext cx="88" cy="138"/>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1270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227" name="Group 1839"/>
            <p:cNvGrpSpPr>
              <a:grpSpLocks noChangeAspect="1"/>
            </p:cNvGrpSpPr>
            <p:nvPr/>
          </p:nvGrpSpPr>
          <p:grpSpPr bwMode="auto">
            <a:xfrm rot="6407069">
              <a:off x="226" y="2954"/>
              <a:ext cx="104" cy="329"/>
              <a:chOff x="612" y="2614"/>
              <a:chExt cx="138" cy="436"/>
            </a:xfrm>
          </p:grpSpPr>
          <p:sp>
            <p:nvSpPr>
              <p:cNvPr id="1229" name="Oval 1823"/>
              <p:cNvSpPr>
                <a:spLocks noChangeAspect="1" noChangeArrowheads="1"/>
              </p:cNvSpPr>
              <p:nvPr/>
            </p:nvSpPr>
            <p:spPr bwMode="auto">
              <a:xfrm rot="-1085567">
                <a:off x="612" y="2614"/>
                <a:ext cx="96" cy="106"/>
              </a:xfrm>
              <a:prstGeom prst="ellipse">
                <a:avLst/>
              </a:prstGeom>
              <a:gradFill rotWithShape="0">
                <a:gsLst>
                  <a:gs pos="0">
                    <a:srgbClr val="800000"/>
                  </a:gs>
                  <a:gs pos="100000">
                    <a:srgbClr val="800000">
                      <a:gamma/>
                      <a:shade val="46275"/>
                      <a:invGamma/>
                    </a:srgbClr>
                  </a:gs>
                </a:gsLst>
                <a:path path="shape">
                  <a:fillToRect l="50000" t="50000" r="50000" b="50000"/>
                </a:path>
              </a:gradFill>
              <a:ln w="2857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0" name="Freeform 1824"/>
              <p:cNvSpPr>
                <a:spLocks noChangeAspect="1"/>
              </p:cNvSpPr>
              <p:nvPr/>
            </p:nvSpPr>
            <p:spPr bwMode="auto">
              <a:xfrm rot="-1085567">
                <a:off x="712" y="2708"/>
                <a:ext cx="38" cy="342"/>
              </a:xfrm>
              <a:custGeom>
                <a:avLst/>
                <a:gdLst/>
                <a:ahLst/>
                <a:cxnLst>
                  <a:cxn ang="0">
                    <a:pos x="79" y="0"/>
                  </a:cxn>
                  <a:cxn ang="0">
                    <a:pos x="35" y="70"/>
                  </a:cxn>
                  <a:cxn ang="0">
                    <a:pos x="99" y="153"/>
                  </a:cxn>
                  <a:cxn ang="0">
                    <a:pos x="131" y="217"/>
                  </a:cxn>
                  <a:cxn ang="0">
                    <a:pos x="47" y="269"/>
                  </a:cxn>
                  <a:cxn ang="0">
                    <a:pos x="92" y="390"/>
                  </a:cxn>
                  <a:cxn ang="0">
                    <a:pos x="86" y="448"/>
                  </a:cxn>
                  <a:cxn ang="0">
                    <a:pos x="67" y="454"/>
                  </a:cxn>
                  <a:cxn ang="0">
                    <a:pos x="28" y="480"/>
                  </a:cxn>
                  <a:cxn ang="0">
                    <a:pos x="28" y="563"/>
                  </a:cxn>
                  <a:cxn ang="0">
                    <a:pos x="86" y="608"/>
                  </a:cxn>
                  <a:cxn ang="0">
                    <a:pos x="99" y="672"/>
                  </a:cxn>
                  <a:cxn ang="0">
                    <a:pos x="73" y="685"/>
                  </a:cxn>
                  <a:cxn ang="0">
                    <a:pos x="35" y="710"/>
                  </a:cxn>
                  <a:cxn ang="0">
                    <a:pos x="67" y="787"/>
                  </a:cxn>
                  <a:cxn ang="0">
                    <a:pos x="105" y="851"/>
                  </a:cxn>
                  <a:cxn ang="0">
                    <a:pos x="99" y="909"/>
                  </a:cxn>
                  <a:cxn ang="0">
                    <a:pos x="73" y="921"/>
                  </a:cxn>
                  <a:cxn ang="0">
                    <a:pos x="54" y="941"/>
                  </a:cxn>
                  <a:cxn ang="0">
                    <a:pos x="35" y="953"/>
                  </a:cxn>
                  <a:cxn ang="0">
                    <a:pos x="28" y="1037"/>
                  </a:cxn>
                  <a:cxn ang="0">
                    <a:pos x="54" y="1062"/>
                  </a:cxn>
                  <a:cxn ang="0">
                    <a:pos x="73" y="1081"/>
                  </a:cxn>
                </a:cxnLst>
                <a:rect l="0" t="0" r="r" b="b"/>
                <a:pathLst>
                  <a:path w="131" h="1083">
                    <a:moveTo>
                      <a:pt x="79" y="0"/>
                    </a:moveTo>
                    <a:cubicBezTo>
                      <a:pt x="52" y="18"/>
                      <a:pt x="43" y="39"/>
                      <a:pt x="35" y="70"/>
                    </a:cubicBezTo>
                    <a:cubicBezTo>
                      <a:pt x="43" y="111"/>
                      <a:pt x="64" y="132"/>
                      <a:pt x="99" y="153"/>
                    </a:cubicBezTo>
                    <a:cubicBezTo>
                      <a:pt x="113" y="176"/>
                      <a:pt x="124" y="191"/>
                      <a:pt x="131" y="217"/>
                    </a:cubicBezTo>
                    <a:cubicBezTo>
                      <a:pt x="105" y="243"/>
                      <a:pt x="76" y="250"/>
                      <a:pt x="47" y="269"/>
                    </a:cubicBezTo>
                    <a:cubicBezTo>
                      <a:pt x="23" y="345"/>
                      <a:pt x="41" y="339"/>
                      <a:pt x="92" y="390"/>
                    </a:cubicBezTo>
                    <a:cubicBezTo>
                      <a:pt x="90" y="409"/>
                      <a:pt x="93" y="430"/>
                      <a:pt x="86" y="448"/>
                    </a:cubicBezTo>
                    <a:cubicBezTo>
                      <a:pt x="84" y="454"/>
                      <a:pt x="73" y="451"/>
                      <a:pt x="67" y="454"/>
                    </a:cubicBezTo>
                    <a:cubicBezTo>
                      <a:pt x="53" y="462"/>
                      <a:pt x="28" y="480"/>
                      <a:pt x="28" y="480"/>
                    </a:cubicBezTo>
                    <a:cubicBezTo>
                      <a:pt x="18" y="512"/>
                      <a:pt x="14" y="516"/>
                      <a:pt x="28" y="563"/>
                    </a:cubicBezTo>
                    <a:cubicBezTo>
                      <a:pt x="35" y="586"/>
                      <a:pt x="86" y="608"/>
                      <a:pt x="86" y="608"/>
                    </a:cubicBezTo>
                    <a:cubicBezTo>
                      <a:pt x="98" y="625"/>
                      <a:pt x="117" y="650"/>
                      <a:pt x="99" y="672"/>
                    </a:cubicBezTo>
                    <a:cubicBezTo>
                      <a:pt x="93" y="679"/>
                      <a:pt x="81" y="680"/>
                      <a:pt x="73" y="685"/>
                    </a:cubicBezTo>
                    <a:cubicBezTo>
                      <a:pt x="60" y="693"/>
                      <a:pt x="35" y="710"/>
                      <a:pt x="35" y="710"/>
                    </a:cubicBezTo>
                    <a:cubicBezTo>
                      <a:pt x="0" y="762"/>
                      <a:pt x="23" y="774"/>
                      <a:pt x="67" y="787"/>
                    </a:cubicBezTo>
                    <a:cubicBezTo>
                      <a:pt x="93" y="805"/>
                      <a:pt x="98" y="821"/>
                      <a:pt x="105" y="851"/>
                    </a:cubicBezTo>
                    <a:cubicBezTo>
                      <a:pt x="103" y="870"/>
                      <a:pt x="107" y="891"/>
                      <a:pt x="99" y="909"/>
                    </a:cubicBezTo>
                    <a:cubicBezTo>
                      <a:pt x="95" y="918"/>
                      <a:pt x="81" y="915"/>
                      <a:pt x="73" y="921"/>
                    </a:cubicBezTo>
                    <a:cubicBezTo>
                      <a:pt x="66" y="926"/>
                      <a:pt x="61" y="935"/>
                      <a:pt x="54" y="941"/>
                    </a:cubicBezTo>
                    <a:cubicBezTo>
                      <a:pt x="48" y="946"/>
                      <a:pt x="41" y="949"/>
                      <a:pt x="35" y="953"/>
                    </a:cubicBezTo>
                    <a:cubicBezTo>
                      <a:pt x="31" y="973"/>
                      <a:pt x="13" y="1013"/>
                      <a:pt x="28" y="1037"/>
                    </a:cubicBezTo>
                    <a:cubicBezTo>
                      <a:pt x="34" y="1047"/>
                      <a:pt x="46" y="1053"/>
                      <a:pt x="54" y="1062"/>
                    </a:cubicBezTo>
                    <a:cubicBezTo>
                      <a:pt x="72" y="1083"/>
                      <a:pt x="58" y="1081"/>
                      <a:pt x="73" y="1081"/>
                    </a:cubicBezTo>
                  </a:path>
                </a:pathLst>
              </a:custGeom>
              <a:noFill/>
              <a:ln w="28575" cap="flat" cmpd="sng">
                <a:solidFill>
                  <a:srgbClr val="3366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228" name="Text Box 1841"/>
            <p:cNvSpPr txBox="1">
              <a:spLocks noChangeArrowheads="1"/>
            </p:cNvSpPr>
            <p:nvPr/>
          </p:nvSpPr>
          <p:spPr bwMode="auto">
            <a:xfrm>
              <a:off x="454" y="3052"/>
              <a:ext cx="846" cy="33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fr-FR" sz="1000" b="1" kern="1200" dirty="0" smtClean="0">
                  <a:solidFill>
                    <a:srgbClr val="000000"/>
                  </a:solidFill>
                  <a:latin typeface="Times New Roman" pitchFamily="18" charset="0"/>
                  <a:ea typeface="+mn-ea"/>
                  <a:cs typeface="Times New Roman" pitchFamily="18" charset="0"/>
                </a:rPr>
                <a:t>Surfactant</a:t>
              </a:r>
              <a:endParaRPr lang="fr-FR" sz="1000" b="1"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endParaRPr lang="fr-FR" sz="800" b="1"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r>
                <a:rPr lang="fr-FR" sz="1000" b="1" kern="1200" dirty="0" err="1" smtClean="0">
                  <a:solidFill>
                    <a:srgbClr val="000000"/>
                  </a:solidFill>
                  <a:latin typeface="Times New Roman" pitchFamily="18" charset="0"/>
                  <a:ea typeface="+mn-ea"/>
                  <a:cs typeface="Times New Roman" pitchFamily="18" charset="0"/>
                </a:rPr>
                <a:t>Inorganic</a:t>
              </a:r>
              <a:r>
                <a:rPr lang="fr-FR" sz="1000" b="1" kern="1200" dirty="0" smtClean="0">
                  <a:solidFill>
                    <a:srgbClr val="000000"/>
                  </a:solidFill>
                  <a:latin typeface="Times New Roman" pitchFamily="18" charset="0"/>
                  <a:ea typeface="+mn-ea"/>
                  <a:cs typeface="Times New Roman" pitchFamily="18" charset="0"/>
                </a:rPr>
                <a:t> </a:t>
              </a:r>
              <a:r>
                <a:rPr lang="fr-FR" sz="1000" b="1" kern="1200" dirty="0" err="1" smtClean="0">
                  <a:solidFill>
                    <a:srgbClr val="000000"/>
                  </a:solidFill>
                  <a:latin typeface="Times New Roman" pitchFamily="18" charset="0"/>
                  <a:ea typeface="+mn-ea"/>
                  <a:cs typeface="Times New Roman" pitchFamily="18" charset="0"/>
                </a:rPr>
                <a:t>precursors</a:t>
              </a:r>
              <a:endParaRPr lang="fr-FR" sz="1000" b="1" kern="1200" baseline="-25000" dirty="0">
                <a:solidFill>
                  <a:srgbClr val="000000"/>
                </a:solidFill>
                <a:latin typeface="Times New Roman" pitchFamily="18" charset="0"/>
                <a:ea typeface="+mn-ea"/>
                <a:cs typeface="Times New Roman" pitchFamily="18" charset="0"/>
              </a:endParaRPr>
            </a:p>
          </p:txBody>
        </p:sp>
      </p:grpSp>
      <p:grpSp>
        <p:nvGrpSpPr>
          <p:cNvPr id="1231" name="Group 1844"/>
          <p:cNvGrpSpPr>
            <a:grpSpLocks/>
          </p:cNvGrpSpPr>
          <p:nvPr/>
        </p:nvGrpSpPr>
        <p:grpSpPr bwMode="auto">
          <a:xfrm>
            <a:off x="2987646" y="5611820"/>
            <a:ext cx="1036638" cy="523874"/>
            <a:chOff x="1066" y="2659"/>
            <a:chExt cx="653" cy="330"/>
          </a:xfrm>
        </p:grpSpPr>
        <p:grpSp>
          <p:nvGrpSpPr>
            <p:cNvPr id="1232" name="Group 1825"/>
            <p:cNvGrpSpPr>
              <a:grpSpLocks noChangeAspect="1"/>
            </p:cNvGrpSpPr>
            <p:nvPr/>
          </p:nvGrpSpPr>
          <p:grpSpPr bwMode="auto">
            <a:xfrm rot="-1295656">
              <a:off x="1125" y="2876"/>
              <a:ext cx="112" cy="89"/>
              <a:chOff x="2694" y="1200"/>
              <a:chExt cx="282" cy="192"/>
            </a:xfrm>
          </p:grpSpPr>
          <p:sp>
            <p:nvSpPr>
              <p:cNvPr id="1238" name="Oval 1826"/>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9" name="Oval 1827"/>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40" name="Oval 1828"/>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233" name="Group 1829"/>
            <p:cNvGrpSpPr>
              <a:grpSpLocks noChangeAspect="1"/>
            </p:cNvGrpSpPr>
            <p:nvPr/>
          </p:nvGrpSpPr>
          <p:grpSpPr bwMode="auto">
            <a:xfrm rot="5705320">
              <a:off x="1145" y="2635"/>
              <a:ext cx="55" cy="231"/>
              <a:chOff x="3882" y="2200"/>
              <a:chExt cx="188" cy="827"/>
            </a:xfrm>
          </p:grpSpPr>
          <p:sp>
            <p:nvSpPr>
              <p:cNvPr id="1235" name="Oval 1830"/>
              <p:cNvSpPr>
                <a:spLocks noChangeAspect="1"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6" name="Oval 1831"/>
              <p:cNvSpPr>
                <a:spLocks noChangeAspect="1"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7" name="Freeform 1832"/>
              <p:cNvSpPr>
                <a:spLocks noChangeAspect="1"/>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190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234" name="Text Box 1842"/>
            <p:cNvSpPr txBox="1">
              <a:spLocks noChangeArrowheads="1"/>
            </p:cNvSpPr>
            <p:nvPr/>
          </p:nvSpPr>
          <p:spPr bwMode="auto">
            <a:xfrm>
              <a:off x="1338" y="2659"/>
              <a:ext cx="381" cy="33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fr-FR" sz="1000" b="1" kern="1200" dirty="0" err="1" smtClean="0">
                  <a:solidFill>
                    <a:srgbClr val="000000"/>
                  </a:solidFill>
                  <a:latin typeface="Times New Roman" pitchFamily="18" charset="0"/>
                  <a:ea typeface="+mn-ea"/>
                  <a:cs typeface="Times New Roman" pitchFamily="18" charset="0"/>
                </a:rPr>
                <a:t>Alcohol</a:t>
              </a:r>
              <a:endParaRPr lang="fr-FR" sz="1000" b="1"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endParaRPr lang="fr-FR" sz="800" b="1"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r>
                <a:rPr lang="fr-FR" sz="1000" b="1" kern="1200" dirty="0">
                  <a:solidFill>
                    <a:srgbClr val="000000"/>
                  </a:solidFill>
                  <a:latin typeface="Times New Roman" pitchFamily="18" charset="0"/>
                  <a:ea typeface="+mn-ea"/>
                  <a:cs typeface="Times New Roman" pitchFamily="18" charset="0"/>
                </a:rPr>
                <a:t>H</a:t>
              </a:r>
              <a:r>
                <a:rPr lang="fr-FR" sz="1000" b="1" kern="1200" baseline="-25000" dirty="0">
                  <a:solidFill>
                    <a:srgbClr val="000000"/>
                  </a:solidFill>
                  <a:latin typeface="Times New Roman" pitchFamily="18" charset="0"/>
                  <a:ea typeface="+mn-ea"/>
                  <a:cs typeface="Times New Roman" pitchFamily="18" charset="0"/>
                </a:rPr>
                <a:t>2</a:t>
              </a:r>
              <a:r>
                <a:rPr lang="fr-FR" sz="1000" b="1" kern="1200" dirty="0">
                  <a:solidFill>
                    <a:srgbClr val="000000"/>
                  </a:solidFill>
                  <a:latin typeface="Times New Roman" pitchFamily="18" charset="0"/>
                  <a:ea typeface="+mn-ea"/>
                  <a:cs typeface="Times New Roman" pitchFamily="18" charset="0"/>
                </a:rPr>
                <a:t>O</a:t>
              </a:r>
              <a:endParaRPr lang="fr-FR" sz="1000" b="1" kern="1200" baseline="-25000" dirty="0">
                <a:solidFill>
                  <a:srgbClr val="000000"/>
                </a:solidFill>
                <a:latin typeface="Times New Roman" pitchFamily="18" charset="0"/>
                <a:ea typeface="+mn-ea"/>
                <a:cs typeface="Times New Roman" pitchFamily="18" charset="0"/>
              </a:endParaRPr>
            </a:p>
          </p:txBody>
        </p:sp>
      </p:grpSp>
      <p:sp>
        <p:nvSpPr>
          <p:cNvPr id="1242" name="Text Box 7014"/>
          <p:cNvSpPr txBox="1">
            <a:spLocks noChangeArrowheads="1"/>
          </p:cNvSpPr>
          <p:nvPr/>
        </p:nvSpPr>
        <p:spPr bwMode="auto">
          <a:xfrm>
            <a:off x="5183192" y="5072074"/>
            <a:ext cx="3889402" cy="1600438"/>
          </a:xfrm>
          <a:prstGeom prst="rect">
            <a:avLst/>
          </a:prstGeom>
          <a:gradFill rotWithShape="1">
            <a:gsLst>
              <a:gs pos="0">
                <a:srgbClr val="EDE3A7"/>
              </a:gs>
              <a:gs pos="100000">
                <a:srgbClr val="EDE3A7">
                  <a:gamma/>
                  <a:tint val="22745"/>
                  <a:invGamma/>
                </a:srgbClr>
              </a:gs>
            </a:gsLst>
            <a:path path="rect">
              <a:fillToRect r="100000" b="100000"/>
            </a:path>
          </a:grad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rtl="0" eaLnBrk="0" fontAlgn="base" hangingPunct="0">
              <a:spcBef>
                <a:spcPct val="0"/>
              </a:spcBef>
              <a:spcAft>
                <a:spcPct val="0"/>
              </a:spcAft>
            </a:pPr>
            <a:r>
              <a:rPr lang="fr-FR" sz="1400" b="1" kern="1200" dirty="0" smtClean="0">
                <a:solidFill>
                  <a:srgbClr val="000000"/>
                </a:solidFill>
                <a:latin typeface="Times New Roman" pitchFamily="18" charset="0"/>
                <a:ea typeface="+mn-ea"/>
                <a:cs typeface="Times New Roman" pitchFamily="18" charset="0"/>
              </a:rPr>
              <a:t>Paramètres critiques de synthèse</a:t>
            </a:r>
            <a:endParaRPr lang="fr-FR" sz="1400" b="1" kern="1200" dirty="0">
              <a:solidFill>
                <a:srgbClr val="000000"/>
              </a:solidFill>
              <a:latin typeface="Times New Roman" pitchFamily="18" charset="0"/>
              <a:ea typeface="+mn-ea"/>
              <a:cs typeface="Times New Roman" pitchFamily="18" charset="0"/>
            </a:endParaRPr>
          </a:p>
          <a:p>
            <a:pPr algn="ctr" rtl="0" eaLnBrk="0" fontAlgn="base" hangingPunct="0">
              <a:spcBef>
                <a:spcPct val="0"/>
              </a:spcBef>
              <a:spcAft>
                <a:spcPct val="0"/>
              </a:spcAft>
            </a:pPr>
            <a:endParaRPr lang="fr-FR" sz="1400" b="1" kern="1200" dirty="0">
              <a:solidFill>
                <a:srgbClr val="000000"/>
              </a:solidFill>
              <a:latin typeface="Times New Roman" pitchFamily="18" charset="0"/>
              <a:ea typeface="+mn-ea"/>
              <a:cs typeface="Times New Roman" pitchFamily="18" charset="0"/>
            </a:endParaRPr>
          </a:p>
          <a:p>
            <a:pPr algn="l" rtl="0" eaLnBrk="0" fontAlgn="base" hangingPunct="0">
              <a:spcBef>
                <a:spcPct val="0"/>
              </a:spcBef>
              <a:spcAft>
                <a:spcPct val="0"/>
              </a:spcAft>
              <a:buFontTx/>
              <a:buChar char="•"/>
            </a:pPr>
            <a:r>
              <a:rPr lang="fr-FR" sz="1400" b="1" dirty="0" smtClean="0">
                <a:solidFill>
                  <a:srgbClr val="000000"/>
                </a:solidFill>
                <a:latin typeface="Times New Roman" pitchFamily="18" charset="0"/>
                <a:cs typeface="Times New Roman" pitchFamily="18" charset="0"/>
              </a:rPr>
              <a:t>Rapport molaire </a:t>
            </a:r>
            <a:r>
              <a:rPr lang="fr-FR" sz="1400" b="1" kern="1200" dirty="0" smtClean="0">
                <a:solidFill>
                  <a:srgbClr val="000000"/>
                </a:solidFill>
                <a:latin typeface="Times New Roman" pitchFamily="18" charset="0"/>
                <a:ea typeface="+mn-ea"/>
                <a:cs typeface="Times New Roman" pitchFamily="18" charset="0"/>
              </a:rPr>
              <a:t>Surfactant </a:t>
            </a:r>
            <a:r>
              <a:rPr lang="fr-FR" sz="1400" b="1" kern="1200" dirty="0">
                <a:solidFill>
                  <a:srgbClr val="000000"/>
                </a:solidFill>
                <a:latin typeface="Times New Roman" pitchFamily="18" charset="0"/>
                <a:ea typeface="+mn-ea"/>
                <a:cs typeface="Times New Roman" pitchFamily="18" charset="0"/>
              </a:rPr>
              <a:t>/ </a:t>
            </a:r>
            <a:r>
              <a:rPr lang="fr-FR" sz="1400" b="1" kern="1200" dirty="0" smtClean="0">
                <a:solidFill>
                  <a:srgbClr val="000000"/>
                </a:solidFill>
                <a:latin typeface="Times New Roman" pitchFamily="18" charset="0"/>
                <a:ea typeface="+mn-ea"/>
                <a:cs typeface="Times New Roman" pitchFamily="18" charset="0"/>
              </a:rPr>
              <a:t>Minéral</a:t>
            </a:r>
            <a:endParaRPr lang="fr-FR" sz="1400" b="1" kern="1200" dirty="0">
              <a:solidFill>
                <a:srgbClr val="000000"/>
              </a:solidFill>
              <a:latin typeface="Times New Roman" pitchFamily="18" charset="0"/>
              <a:ea typeface="+mn-ea"/>
              <a:cs typeface="Times New Roman" pitchFamily="18" charset="0"/>
            </a:endParaRPr>
          </a:p>
          <a:p>
            <a:pPr algn="l" rtl="0" eaLnBrk="0" fontAlgn="base" hangingPunct="0">
              <a:spcBef>
                <a:spcPct val="0"/>
              </a:spcBef>
              <a:spcAft>
                <a:spcPct val="0"/>
              </a:spcAft>
              <a:buFontTx/>
              <a:buChar char="•"/>
            </a:pPr>
            <a:r>
              <a:rPr lang="fr-FR" sz="1400" b="1" kern="1200" dirty="0" smtClean="0">
                <a:solidFill>
                  <a:srgbClr val="000000"/>
                </a:solidFill>
                <a:latin typeface="Times New Roman" pitchFamily="18" charset="0"/>
                <a:ea typeface="+mn-ea"/>
                <a:cs typeface="Times New Roman" pitchFamily="18" charset="0"/>
              </a:rPr>
              <a:t>Quantité H</a:t>
            </a:r>
            <a:r>
              <a:rPr lang="fr-FR" sz="1400" b="1" kern="1200" baseline="-25000" dirty="0" smtClean="0">
                <a:solidFill>
                  <a:srgbClr val="000000"/>
                </a:solidFill>
                <a:latin typeface="Times New Roman" pitchFamily="18" charset="0"/>
                <a:ea typeface="+mn-ea"/>
                <a:cs typeface="Times New Roman" pitchFamily="18" charset="0"/>
              </a:rPr>
              <a:t>2</a:t>
            </a:r>
            <a:r>
              <a:rPr lang="fr-FR" sz="1400" b="1" kern="1200" dirty="0" smtClean="0">
                <a:solidFill>
                  <a:srgbClr val="000000"/>
                </a:solidFill>
                <a:latin typeface="Times New Roman" pitchFamily="18" charset="0"/>
                <a:ea typeface="+mn-ea"/>
                <a:cs typeface="Times New Roman" pitchFamily="18" charset="0"/>
              </a:rPr>
              <a:t>O </a:t>
            </a:r>
            <a:endParaRPr lang="fr-FR" sz="1400" b="1" kern="1200" dirty="0">
              <a:solidFill>
                <a:srgbClr val="000000"/>
              </a:solidFill>
              <a:latin typeface="Times New Roman" pitchFamily="18" charset="0"/>
              <a:ea typeface="+mn-ea"/>
              <a:cs typeface="Times New Roman" pitchFamily="18" charset="0"/>
            </a:endParaRPr>
          </a:p>
          <a:p>
            <a:pPr algn="l" rtl="0" eaLnBrk="0" fontAlgn="base" hangingPunct="0">
              <a:spcBef>
                <a:spcPct val="0"/>
              </a:spcBef>
              <a:spcAft>
                <a:spcPct val="0"/>
              </a:spcAft>
              <a:buFontTx/>
              <a:buChar char="•"/>
            </a:pPr>
            <a:r>
              <a:rPr lang="fr-FR" sz="1400" b="1" kern="1200" dirty="0" smtClean="0">
                <a:solidFill>
                  <a:srgbClr val="000000"/>
                </a:solidFill>
                <a:latin typeface="Times New Roman" pitchFamily="18" charset="0"/>
                <a:ea typeface="+mn-ea"/>
                <a:cs typeface="Times New Roman" pitchFamily="18" charset="0"/>
              </a:rPr>
              <a:t>Volatilité du solvant </a:t>
            </a:r>
            <a:r>
              <a:rPr lang="fr-FR" sz="1400" b="1" kern="1200" dirty="0">
                <a:solidFill>
                  <a:srgbClr val="000000"/>
                </a:solidFill>
                <a:latin typeface="Times New Roman" pitchFamily="18" charset="0"/>
                <a:ea typeface="+mn-ea"/>
                <a:cs typeface="Times New Roman" pitchFamily="18" charset="0"/>
              </a:rPr>
              <a:t>(</a:t>
            </a:r>
            <a:r>
              <a:rPr lang="fr-FR" sz="1400" b="1" kern="1200" dirty="0" smtClean="0">
                <a:solidFill>
                  <a:srgbClr val="000000"/>
                </a:solidFill>
                <a:latin typeface="Times New Roman" pitchFamily="18" charset="0"/>
                <a:ea typeface="+mn-ea"/>
                <a:cs typeface="Times New Roman" pitchFamily="18" charset="0"/>
              </a:rPr>
              <a:t>Ethanol/THF)</a:t>
            </a:r>
            <a:endParaRPr lang="fr-FR" sz="1400" b="1" kern="1200" dirty="0">
              <a:solidFill>
                <a:srgbClr val="000000"/>
              </a:solidFill>
              <a:latin typeface="Times New Roman" pitchFamily="18" charset="0"/>
              <a:ea typeface="+mn-ea"/>
              <a:cs typeface="Times New Roman" pitchFamily="18" charset="0"/>
            </a:endParaRPr>
          </a:p>
          <a:p>
            <a:pPr algn="l" rtl="0" eaLnBrk="0" fontAlgn="base" hangingPunct="0">
              <a:spcBef>
                <a:spcPct val="0"/>
              </a:spcBef>
              <a:spcAft>
                <a:spcPct val="0"/>
              </a:spcAft>
              <a:buFontTx/>
              <a:buChar char="•"/>
            </a:pPr>
            <a:r>
              <a:rPr lang="fr-FR" sz="1400" b="1" kern="1200" dirty="0" smtClean="0">
                <a:solidFill>
                  <a:srgbClr val="000000"/>
                </a:solidFill>
                <a:latin typeface="Times New Roman" pitchFamily="18" charset="0"/>
                <a:ea typeface="+mn-ea"/>
                <a:cs typeface="Times New Roman" pitchFamily="18" charset="0"/>
              </a:rPr>
              <a:t>Température</a:t>
            </a:r>
            <a:endParaRPr lang="fr-FR" sz="1400" b="1" kern="1200" dirty="0">
              <a:solidFill>
                <a:srgbClr val="000000"/>
              </a:solidFill>
              <a:latin typeface="Times New Roman" pitchFamily="18" charset="0"/>
              <a:ea typeface="+mn-ea"/>
              <a:cs typeface="Times New Roman" pitchFamily="18" charset="0"/>
            </a:endParaRPr>
          </a:p>
          <a:p>
            <a:pPr algn="l" rtl="0" eaLnBrk="0" fontAlgn="base" hangingPunct="0">
              <a:spcBef>
                <a:spcPct val="0"/>
              </a:spcBef>
              <a:spcAft>
                <a:spcPct val="0"/>
              </a:spcAft>
              <a:buFontTx/>
              <a:buChar char="•"/>
            </a:pPr>
            <a:r>
              <a:rPr lang="fr-FR" sz="1400" b="1" kern="1200" dirty="0" smtClean="0">
                <a:solidFill>
                  <a:srgbClr val="000000"/>
                </a:solidFill>
                <a:latin typeface="Times New Roman" pitchFamily="18" charset="0"/>
                <a:ea typeface="+mn-ea"/>
                <a:cs typeface="Times New Roman" pitchFamily="18" charset="0"/>
              </a:rPr>
              <a:t>Humidité de la chambre</a:t>
            </a:r>
            <a:endParaRPr lang="fr-FR" sz="1400" b="1" kern="1200" dirty="0">
              <a:solidFill>
                <a:srgbClr val="000000"/>
              </a:solidFill>
              <a:latin typeface="Times New Roman" pitchFamily="18" charset="0"/>
              <a:ea typeface="+mn-ea"/>
              <a:cs typeface="Times New Roman" pitchFamily="18" charset="0"/>
            </a:endParaRPr>
          </a:p>
        </p:txBody>
      </p:sp>
      <p:grpSp>
        <p:nvGrpSpPr>
          <p:cNvPr id="1243" name="Group 7110"/>
          <p:cNvGrpSpPr>
            <a:grpSpLocks/>
          </p:cNvGrpSpPr>
          <p:nvPr/>
        </p:nvGrpSpPr>
        <p:grpSpPr bwMode="auto">
          <a:xfrm>
            <a:off x="5214943" y="1571612"/>
            <a:ext cx="3886200" cy="1547813"/>
            <a:chOff x="-88" y="3175"/>
            <a:chExt cx="2448" cy="975"/>
          </a:xfrm>
        </p:grpSpPr>
        <p:pic>
          <p:nvPicPr>
            <p:cNvPr id="1244" name="Picture 7098"/>
            <p:cNvPicPr>
              <a:picLocks noChangeAspect="1" noChangeArrowheads="1"/>
            </p:cNvPicPr>
            <p:nvPr/>
          </p:nvPicPr>
          <p:blipFill>
            <a:blip r:embed="rId2">
              <a:grayscl/>
            </a:blip>
            <a:srcRect/>
            <a:stretch>
              <a:fillRect/>
            </a:stretch>
          </p:blipFill>
          <p:spPr bwMode="auto">
            <a:xfrm>
              <a:off x="-88" y="3175"/>
              <a:ext cx="1226" cy="9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45" name="Rectangle 7105"/>
            <p:cNvSpPr>
              <a:spLocks noChangeArrowheads="1"/>
            </p:cNvSpPr>
            <p:nvPr/>
          </p:nvSpPr>
          <p:spPr bwMode="auto">
            <a:xfrm>
              <a:off x="2" y="3175"/>
              <a:ext cx="290" cy="174"/>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b="1" kern="1200" dirty="0">
                  <a:solidFill>
                    <a:srgbClr val="000000"/>
                  </a:solidFill>
                  <a:ea typeface="+mn-ea"/>
                  <a:cs typeface="Times New Roman" pitchFamily="18" charset="0"/>
                </a:rPr>
                <a:t>TiO</a:t>
              </a:r>
              <a:r>
                <a:rPr lang="en-US" sz="1200" b="1" kern="1200" baseline="-25000" dirty="0">
                  <a:solidFill>
                    <a:srgbClr val="000000"/>
                  </a:solidFill>
                  <a:ea typeface="+mn-ea"/>
                  <a:cs typeface="Times New Roman" pitchFamily="18" charset="0"/>
                </a:rPr>
                <a:t>2</a:t>
              </a:r>
            </a:p>
          </p:txBody>
        </p:sp>
        <p:pic>
          <p:nvPicPr>
            <p:cNvPr id="1246" name="Picture 7106"/>
            <p:cNvPicPr>
              <a:picLocks noChangeAspect="1" noChangeArrowheads="1"/>
            </p:cNvPicPr>
            <p:nvPr/>
          </p:nvPicPr>
          <p:blipFill>
            <a:blip r:embed="rId3" cstate="print"/>
            <a:srcRect l="20020" t="14555" r="17989" b="14555"/>
            <a:stretch>
              <a:fillRect/>
            </a:stretch>
          </p:blipFill>
          <p:spPr bwMode="auto">
            <a:xfrm>
              <a:off x="1232" y="3191"/>
              <a:ext cx="1128" cy="952"/>
            </a:xfrm>
            <a:prstGeom prst="rect">
              <a:avLst/>
            </a:prstGeom>
            <a:no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47" name="Rectangle 7107"/>
            <p:cNvSpPr>
              <a:spLocks noChangeArrowheads="1"/>
            </p:cNvSpPr>
            <p:nvPr/>
          </p:nvSpPr>
          <p:spPr bwMode="auto">
            <a:xfrm>
              <a:off x="1262" y="3175"/>
              <a:ext cx="290" cy="174"/>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b="1" kern="1200" dirty="0">
                  <a:solidFill>
                    <a:srgbClr val="000000"/>
                  </a:solidFill>
                  <a:ea typeface="+mn-ea"/>
                  <a:cs typeface="Times New Roman" pitchFamily="18" charset="0"/>
                </a:rPr>
                <a:t>SiO</a:t>
              </a:r>
              <a:r>
                <a:rPr lang="en-US" sz="1200" b="1" kern="1200" baseline="-25000" dirty="0">
                  <a:solidFill>
                    <a:srgbClr val="000000"/>
                  </a:solidFill>
                  <a:ea typeface="+mn-ea"/>
                  <a:cs typeface="Times New Roman" pitchFamily="18" charset="0"/>
                </a:rPr>
                <a:t>2</a:t>
              </a:r>
            </a:p>
          </p:txBody>
        </p:sp>
      </p:grpSp>
      <p:grpSp>
        <p:nvGrpSpPr>
          <p:cNvPr id="1249" name="Group 502"/>
          <p:cNvGrpSpPr>
            <a:grpSpLocks/>
          </p:cNvGrpSpPr>
          <p:nvPr/>
        </p:nvGrpSpPr>
        <p:grpSpPr bwMode="auto">
          <a:xfrm>
            <a:off x="6559575" y="3286124"/>
            <a:ext cx="1655763" cy="1630365"/>
            <a:chOff x="3870" y="3122"/>
            <a:chExt cx="1043" cy="1027"/>
          </a:xfrm>
          <a:scene3d>
            <a:camera prst="orthographicFront">
              <a:rot lat="0" lon="0" rev="0"/>
            </a:camera>
            <a:lightRig rig="contrasting" dir="t">
              <a:rot lat="0" lon="0" rev="1500000"/>
            </a:lightRig>
          </a:scene3d>
        </p:grpSpPr>
        <p:pic>
          <p:nvPicPr>
            <p:cNvPr id="1265" name="Picture 475"/>
            <p:cNvPicPr>
              <a:picLocks noChangeAspect="1" noChangeArrowheads="1"/>
            </p:cNvPicPr>
            <p:nvPr/>
          </p:nvPicPr>
          <p:blipFill>
            <a:blip r:embed="rId4"/>
            <a:srcRect/>
            <a:stretch>
              <a:fillRect/>
            </a:stretch>
          </p:blipFill>
          <p:spPr bwMode="auto">
            <a:xfrm>
              <a:off x="3870" y="3159"/>
              <a:ext cx="859" cy="990"/>
            </a:xfrm>
            <a:prstGeom prst="rect">
              <a:avLst/>
            </a:prstGeom>
            <a:noFill/>
            <a:ln w="9525">
              <a:noFill/>
              <a:miter lim="800000"/>
              <a:headEnd/>
              <a:tailEnd/>
            </a:ln>
            <a:effectLst>
              <a:outerShdw blurRad="149987" dist="250190" dir="8460000" algn="ctr">
                <a:srgbClr val="000000">
                  <a:alpha val="28000"/>
                </a:srgbClr>
              </a:outerShdw>
            </a:effectLst>
            <a:sp3d prstMaterial="metal">
              <a:bevelT w="88900" h="88900"/>
            </a:sp3d>
          </p:spPr>
        </p:pic>
        <p:sp>
          <p:nvSpPr>
            <p:cNvPr id="1266" name="Text Box 476"/>
            <p:cNvSpPr txBox="1">
              <a:spLocks noChangeArrowheads="1"/>
            </p:cNvSpPr>
            <p:nvPr/>
          </p:nvSpPr>
          <p:spPr bwMode="auto">
            <a:xfrm>
              <a:off x="4275" y="3122"/>
              <a:ext cx="638" cy="173"/>
            </a:xfrm>
            <a:prstGeom prst="rect">
              <a:avLst/>
            </a:prstGeom>
            <a:noFill/>
            <a:ln w="9525" algn="ctr">
              <a:noFill/>
              <a:miter lim="800000"/>
              <a:headEnd/>
              <a:tailEnd/>
            </a:ln>
            <a:effectLst>
              <a:outerShdw blurRad="149987" dist="250190" dir="8460000" algn="ctr">
                <a:srgbClr val="000000">
                  <a:alpha val="28000"/>
                </a:srgbClr>
              </a:outerShdw>
            </a:effectLst>
            <a:sp3d prstMaterial="metal">
              <a:bevelT w="88900" h="88900"/>
            </a:sp3d>
          </p:spPr>
          <p:txBody>
            <a:bodyPr>
              <a:spAutoFit/>
            </a:bodyPr>
            <a:lstStyle/>
            <a:p>
              <a:pPr algn="ctr" rtl="0" eaLnBrk="0" fontAlgn="base" hangingPunct="0">
                <a:spcBef>
                  <a:spcPct val="0"/>
                </a:spcBef>
                <a:spcAft>
                  <a:spcPct val="0"/>
                </a:spcAft>
              </a:pPr>
              <a:r>
                <a:rPr lang="en-GB" sz="1200" b="1" kern="1200" dirty="0">
                  <a:solidFill>
                    <a:srgbClr val="000000"/>
                  </a:solidFill>
                  <a:ea typeface="+mn-ea"/>
                  <a:cs typeface="Times New Roman" pitchFamily="18" charset="0"/>
                  <a:sym typeface="Symbol" pitchFamily="18" charset="2"/>
                </a:rPr>
                <a:t>-Al</a:t>
              </a:r>
              <a:r>
                <a:rPr lang="en-GB" sz="1200" b="1" kern="1200" baseline="-25000" dirty="0">
                  <a:solidFill>
                    <a:srgbClr val="000000"/>
                  </a:solidFill>
                  <a:ea typeface="+mn-ea"/>
                  <a:cs typeface="Times New Roman" pitchFamily="18" charset="0"/>
                  <a:sym typeface="Symbol" pitchFamily="18" charset="2"/>
                </a:rPr>
                <a:t>2</a:t>
              </a:r>
              <a:r>
                <a:rPr lang="en-GB" sz="1200" b="1" kern="1200" dirty="0">
                  <a:solidFill>
                    <a:srgbClr val="000000"/>
                  </a:solidFill>
                  <a:ea typeface="+mn-ea"/>
                  <a:cs typeface="Times New Roman" pitchFamily="18" charset="0"/>
                  <a:sym typeface="Symbol" pitchFamily="18" charset="2"/>
                </a:rPr>
                <a:t>O</a:t>
              </a:r>
              <a:r>
                <a:rPr lang="en-GB" sz="1200" b="1" kern="1200" baseline="-25000" dirty="0">
                  <a:solidFill>
                    <a:srgbClr val="000000"/>
                  </a:solidFill>
                  <a:ea typeface="+mn-ea"/>
                  <a:cs typeface="Times New Roman" pitchFamily="18" charset="0"/>
                  <a:sym typeface="Symbol" pitchFamily="18" charset="2"/>
                </a:rPr>
                <a:t>3</a:t>
              </a:r>
            </a:p>
          </p:txBody>
        </p:sp>
      </p:grpSp>
      <p:sp>
        <p:nvSpPr>
          <p:cNvPr id="622"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623" name="ZoneTexte 622"/>
          <p:cNvSpPr txBox="1"/>
          <p:nvPr/>
        </p:nvSpPr>
        <p:spPr>
          <a:xfrm>
            <a:off x="590530" y="857232"/>
            <a:ext cx="7962940"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Assemblage </a:t>
            </a:r>
            <a:r>
              <a:rPr lang="en-US" sz="1600" b="1" spc="150" dirty="0" err="1" smtClean="0">
                <a:ln w="11430"/>
                <a:solidFill>
                  <a:schemeClr val="accent6">
                    <a:lumMod val="50000"/>
                  </a:schemeClr>
                </a:solidFill>
                <a:effectLst>
                  <a:innerShdw blurRad="63500" dist="50800" dir="10800000">
                    <a:prstClr val="black">
                      <a:alpha val="50000"/>
                    </a:prstClr>
                  </a:innerShdw>
                </a:effectLst>
              </a:rPr>
              <a:t>induit</a:t>
            </a:r>
            <a:r>
              <a:rPr lang="en-US" sz="1600" b="1" spc="150" dirty="0" smtClean="0">
                <a:ln w="11430"/>
                <a:solidFill>
                  <a:schemeClr val="accent6">
                    <a:lumMod val="50000"/>
                  </a:schemeClr>
                </a:solidFill>
                <a:effectLst>
                  <a:innerShdw blurRad="63500" dist="50800" dir="10800000">
                    <a:prstClr val="black">
                      <a:alpha val="50000"/>
                    </a:prstClr>
                  </a:innerShdw>
                </a:effectLst>
              </a:rPr>
              <a:t> par </a:t>
            </a:r>
            <a:r>
              <a:rPr lang="en-US" sz="1600" b="1" spc="150" dirty="0" err="1" smtClean="0">
                <a:ln w="11430"/>
                <a:solidFill>
                  <a:schemeClr val="accent6">
                    <a:lumMod val="50000"/>
                  </a:schemeClr>
                </a:solidFill>
                <a:effectLst>
                  <a:innerShdw blurRad="63500" dist="50800" dir="10800000">
                    <a:prstClr val="black">
                      <a:alpha val="50000"/>
                    </a:prstClr>
                  </a:innerShdw>
                </a:effectLst>
              </a:rPr>
              <a:t>évaporation</a:t>
            </a:r>
            <a:r>
              <a:rPr lang="en-US" sz="1600" b="1" spc="150" dirty="0" smtClean="0">
                <a:ln w="11430"/>
                <a:solidFill>
                  <a:schemeClr val="accent6">
                    <a:lumMod val="50000"/>
                  </a:schemeClr>
                </a:solidFill>
                <a:effectLst>
                  <a:innerShdw blurRad="63500" dist="50800" dir="10800000">
                    <a:prstClr val="black">
                      <a:alpha val="50000"/>
                    </a:prstClr>
                  </a:innerShdw>
                </a:effectLst>
              </a:rPr>
              <a:t> – Films</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24"/>
          <p:cNvGrpSpPr>
            <a:grpSpLocks/>
          </p:cNvGrpSpPr>
          <p:nvPr/>
        </p:nvGrpSpPr>
        <p:grpSpPr bwMode="auto">
          <a:xfrm>
            <a:off x="7429520" y="2301483"/>
            <a:ext cx="1143008" cy="1130302"/>
            <a:chOff x="3718" y="1253"/>
            <a:chExt cx="811" cy="804"/>
          </a:xfrm>
          <a:scene3d>
            <a:camera prst="orthographicFront">
              <a:rot lat="0" lon="0" rev="0"/>
            </a:camera>
            <a:lightRig rig="contrasting" dir="t">
              <a:rot lat="0" lon="0" rev="1500000"/>
            </a:lightRig>
          </a:scene3d>
        </p:grpSpPr>
        <p:pic>
          <p:nvPicPr>
            <p:cNvPr id="624" name="Picture 1851" descr="sc18-005"/>
            <p:cNvPicPr>
              <a:picLocks noChangeAspect="1" noChangeArrowheads="1"/>
            </p:cNvPicPr>
            <p:nvPr/>
          </p:nvPicPr>
          <p:blipFill>
            <a:blip r:embed="rId2" cstate="print">
              <a:lum contrast="30000"/>
            </a:blip>
            <a:srcRect/>
            <a:stretch>
              <a:fillRect/>
            </a:stretch>
          </p:blipFill>
          <p:spPr bwMode="auto">
            <a:xfrm>
              <a:off x="3718" y="1253"/>
              <a:ext cx="811" cy="804"/>
            </a:xfrm>
            <a:prstGeom prst="rect">
              <a:avLst/>
            </a:prstGeom>
            <a:noFill/>
            <a:ln w="9525">
              <a:noFill/>
              <a:miter lim="800000"/>
              <a:headEnd/>
              <a:tailEnd/>
            </a:ln>
            <a:effectLst>
              <a:outerShdw blurRad="149987" dist="250190" dir="8460000" algn="ctr">
                <a:srgbClr val="000000">
                  <a:alpha val="28000"/>
                </a:srgbClr>
              </a:outerShdw>
            </a:effectLst>
            <a:sp3d prstMaterial="metal">
              <a:bevelT w="88900" h="88900"/>
            </a:sp3d>
          </p:spPr>
        </p:pic>
        <p:sp>
          <p:nvSpPr>
            <p:cNvPr id="625" name="Line 1852"/>
            <p:cNvSpPr>
              <a:spLocks noChangeAspect="1" noChangeShapeType="1"/>
            </p:cNvSpPr>
            <p:nvPr/>
          </p:nvSpPr>
          <p:spPr bwMode="auto">
            <a:xfrm flipV="1">
              <a:off x="3718" y="2026"/>
              <a:ext cx="213" cy="1"/>
            </a:xfrm>
            <a:prstGeom prst="line">
              <a:avLst/>
            </a:prstGeom>
            <a:noFill/>
            <a:ln w="57150">
              <a:noFill/>
              <a:round/>
              <a:headEnd/>
              <a:tailEnd/>
            </a:ln>
            <a:effectLst>
              <a:outerShdw blurRad="149987" dist="250190" dir="8460000" algn="ctr">
                <a:srgbClr val="000000">
                  <a:alpha val="28000"/>
                </a:srgbClr>
              </a:outerShdw>
            </a:effectLst>
            <a:sp3d prstMaterial="metal">
              <a:bevelT w="88900" h="889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629" name="Text Box 1853"/>
          <p:cNvSpPr txBox="1">
            <a:spLocks noChangeAspect="1" noChangeArrowheads="1"/>
          </p:cNvSpPr>
          <p:nvPr/>
        </p:nvSpPr>
        <p:spPr bwMode="auto">
          <a:xfrm>
            <a:off x="7324221" y="3138103"/>
            <a:ext cx="765175" cy="268288"/>
          </a:xfrm>
          <a:prstGeom prst="rect">
            <a:avLst/>
          </a:prstGeom>
          <a:noFill/>
          <a:ln w="9525">
            <a:noFill/>
            <a:miter lim="800000"/>
            <a:headEnd/>
            <a:tailEnd/>
          </a:ln>
        </p:spPr>
        <p:txBody>
          <a:bodyPr/>
          <a:lstStyle/>
          <a:p>
            <a:pPr algn="ctr" rtl="0" eaLnBrk="0" fontAlgn="base" hangingPunct="0">
              <a:spcBef>
                <a:spcPct val="0"/>
              </a:spcBef>
              <a:spcAft>
                <a:spcPct val="0"/>
              </a:spcAft>
            </a:pPr>
            <a:r>
              <a:rPr lang="fr-FR" sz="1200" b="1" kern="1200" dirty="0">
                <a:solidFill>
                  <a:srgbClr val="000000"/>
                </a:solidFill>
                <a:latin typeface="Times New Roman" pitchFamily="18" charset="0"/>
                <a:ea typeface="+mn-ea"/>
                <a:cs typeface="Times New Roman" pitchFamily="18" charset="0"/>
              </a:rPr>
              <a:t>500 nm</a:t>
            </a:r>
          </a:p>
        </p:txBody>
      </p:sp>
      <p:grpSp>
        <p:nvGrpSpPr>
          <p:cNvPr id="3" name="Group 6981"/>
          <p:cNvGrpSpPr>
            <a:grpSpLocks/>
          </p:cNvGrpSpPr>
          <p:nvPr/>
        </p:nvGrpSpPr>
        <p:grpSpPr bwMode="auto">
          <a:xfrm>
            <a:off x="2143108" y="3887406"/>
            <a:ext cx="1195388" cy="1187450"/>
            <a:chOff x="3152" y="891"/>
            <a:chExt cx="753" cy="748"/>
          </a:xfrm>
          <a:effectLst>
            <a:outerShdw blurRad="50800" dist="38100" dir="8100000" algn="tr" rotWithShape="0">
              <a:prstClr val="black">
                <a:alpha val="40000"/>
              </a:prstClr>
            </a:outerShdw>
          </a:effectLst>
        </p:grpSpPr>
        <p:sp>
          <p:nvSpPr>
            <p:cNvPr id="2260" name="Oval 6397"/>
            <p:cNvSpPr>
              <a:spLocks noChangeAspect="1" noChangeArrowheads="1"/>
            </p:cNvSpPr>
            <p:nvPr/>
          </p:nvSpPr>
          <p:spPr bwMode="auto">
            <a:xfrm>
              <a:off x="3152" y="891"/>
              <a:ext cx="753" cy="748"/>
            </a:xfrm>
            <a:prstGeom prst="ellipse">
              <a:avLst/>
            </a:prstGeom>
            <a:gradFill rotWithShape="1">
              <a:gsLst>
                <a:gs pos="0">
                  <a:srgbClr val="FFCC66"/>
                </a:gs>
                <a:gs pos="100000">
                  <a:srgbClr val="FFCC66">
                    <a:gamma/>
                    <a:tint val="20000"/>
                    <a:invGamma/>
                  </a:srgbClr>
                </a:gs>
              </a:gsLst>
              <a:path path="shape">
                <a:fillToRect l="50000" t="50000" r="50000" b="5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1" name="Freeform 6568"/>
            <p:cNvSpPr>
              <a:spLocks noChangeAspect="1"/>
            </p:cNvSpPr>
            <p:nvPr/>
          </p:nvSpPr>
          <p:spPr bwMode="auto">
            <a:xfrm rot="6470768">
              <a:off x="3372" y="1486"/>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2" name="Freeform 6572"/>
            <p:cNvSpPr>
              <a:spLocks noChangeAspect="1"/>
            </p:cNvSpPr>
            <p:nvPr/>
          </p:nvSpPr>
          <p:spPr bwMode="auto">
            <a:xfrm rot="7991537">
              <a:off x="3206" y="1336"/>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3" name="Freeform 6575"/>
            <p:cNvSpPr>
              <a:spLocks noChangeAspect="1"/>
            </p:cNvSpPr>
            <p:nvPr/>
          </p:nvSpPr>
          <p:spPr bwMode="auto">
            <a:xfrm rot="8725360">
              <a:off x="3560" y="1570"/>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4" name="Freeform 6577"/>
            <p:cNvSpPr>
              <a:spLocks noChangeAspect="1"/>
            </p:cNvSpPr>
            <p:nvPr/>
          </p:nvSpPr>
          <p:spPr bwMode="auto">
            <a:xfrm rot="13248739">
              <a:off x="3268" y="1409"/>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5" name="Freeform 6580"/>
            <p:cNvSpPr>
              <a:spLocks noChangeAspect="1"/>
            </p:cNvSpPr>
            <p:nvPr/>
          </p:nvSpPr>
          <p:spPr bwMode="auto">
            <a:xfrm rot="55467136">
              <a:off x="3235" y="1257"/>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6" name="Freeform 6582"/>
            <p:cNvSpPr>
              <a:spLocks noChangeAspect="1"/>
            </p:cNvSpPr>
            <p:nvPr/>
          </p:nvSpPr>
          <p:spPr bwMode="auto">
            <a:xfrm rot="61873887">
              <a:off x="3369" y="1252"/>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7" name="Freeform 6584"/>
            <p:cNvSpPr>
              <a:spLocks noChangeAspect="1"/>
            </p:cNvSpPr>
            <p:nvPr/>
          </p:nvSpPr>
          <p:spPr bwMode="auto">
            <a:xfrm rot="19965648">
              <a:off x="3442" y="1328"/>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8" name="Freeform 6585"/>
            <p:cNvSpPr>
              <a:spLocks noChangeAspect="1"/>
            </p:cNvSpPr>
            <p:nvPr/>
          </p:nvSpPr>
          <p:spPr bwMode="auto">
            <a:xfrm rot="18058982">
              <a:off x="3369" y="1441"/>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69" name="Freeform 6586"/>
            <p:cNvSpPr>
              <a:spLocks noChangeAspect="1"/>
            </p:cNvSpPr>
            <p:nvPr/>
          </p:nvSpPr>
          <p:spPr bwMode="auto">
            <a:xfrm rot="24724373">
              <a:off x="3462" y="1488"/>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70" name="Freeform 6587"/>
            <p:cNvSpPr>
              <a:spLocks noChangeAspect="1"/>
            </p:cNvSpPr>
            <p:nvPr/>
          </p:nvSpPr>
          <p:spPr bwMode="auto">
            <a:xfrm rot="20796035">
              <a:off x="3274" y="1500"/>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4" name="Group 6608"/>
            <p:cNvGrpSpPr>
              <a:grpSpLocks noChangeAspect="1"/>
            </p:cNvGrpSpPr>
            <p:nvPr/>
          </p:nvGrpSpPr>
          <p:grpSpPr bwMode="auto">
            <a:xfrm rot="48645132">
              <a:off x="3470" y="1546"/>
              <a:ext cx="28" cy="21"/>
              <a:chOff x="2694" y="1200"/>
              <a:chExt cx="282" cy="192"/>
            </a:xfrm>
          </p:grpSpPr>
          <p:sp>
            <p:nvSpPr>
              <p:cNvPr id="2560" name="Oval 6609"/>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61" name="Oval 6610"/>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62" name="Oval 6611"/>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5" name="Group 6612"/>
            <p:cNvGrpSpPr>
              <a:grpSpLocks noChangeAspect="1"/>
            </p:cNvGrpSpPr>
            <p:nvPr/>
          </p:nvGrpSpPr>
          <p:grpSpPr bwMode="auto">
            <a:xfrm rot="48645132">
              <a:off x="3442" y="1306"/>
              <a:ext cx="28" cy="21"/>
              <a:chOff x="2694" y="1200"/>
              <a:chExt cx="282" cy="192"/>
            </a:xfrm>
          </p:grpSpPr>
          <p:sp>
            <p:nvSpPr>
              <p:cNvPr id="2557" name="Oval 6613"/>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58" name="Oval 6614"/>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59" name="Oval 6615"/>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6" name="Group 6616"/>
            <p:cNvGrpSpPr>
              <a:grpSpLocks noChangeAspect="1"/>
            </p:cNvGrpSpPr>
            <p:nvPr/>
          </p:nvGrpSpPr>
          <p:grpSpPr bwMode="auto">
            <a:xfrm rot="48645132">
              <a:off x="3256" y="1286"/>
              <a:ext cx="28" cy="21"/>
              <a:chOff x="2694" y="1200"/>
              <a:chExt cx="282" cy="192"/>
            </a:xfrm>
          </p:grpSpPr>
          <p:sp>
            <p:nvSpPr>
              <p:cNvPr id="2554" name="Oval 6617"/>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55" name="Oval 6618"/>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56" name="Oval 6619"/>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 name="Group 6640"/>
            <p:cNvGrpSpPr>
              <a:grpSpLocks/>
            </p:cNvGrpSpPr>
            <p:nvPr/>
          </p:nvGrpSpPr>
          <p:grpSpPr bwMode="auto">
            <a:xfrm rot="16317883">
              <a:off x="3312" y="1529"/>
              <a:ext cx="16" cy="45"/>
              <a:chOff x="3882" y="2200"/>
              <a:chExt cx="188" cy="827"/>
            </a:xfrm>
          </p:grpSpPr>
          <p:sp>
            <p:nvSpPr>
              <p:cNvPr id="2551" name="Oval 6641"/>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52" name="Oval 6642"/>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53" name="Freeform 6643"/>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 name="Group 6644"/>
            <p:cNvGrpSpPr>
              <a:grpSpLocks/>
            </p:cNvGrpSpPr>
            <p:nvPr/>
          </p:nvGrpSpPr>
          <p:grpSpPr bwMode="auto">
            <a:xfrm rot="8733382">
              <a:off x="3380" y="1357"/>
              <a:ext cx="16" cy="45"/>
              <a:chOff x="3882" y="2200"/>
              <a:chExt cx="188" cy="827"/>
            </a:xfrm>
          </p:grpSpPr>
          <p:sp>
            <p:nvSpPr>
              <p:cNvPr id="2548" name="Oval 6645"/>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49" name="Oval 6646"/>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50" name="Freeform 6647"/>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 name="Group 6648"/>
            <p:cNvGrpSpPr>
              <a:grpSpLocks/>
            </p:cNvGrpSpPr>
            <p:nvPr/>
          </p:nvGrpSpPr>
          <p:grpSpPr bwMode="auto">
            <a:xfrm rot="12980470">
              <a:off x="3416" y="1445"/>
              <a:ext cx="16" cy="45"/>
              <a:chOff x="3882" y="2200"/>
              <a:chExt cx="188" cy="827"/>
            </a:xfrm>
          </p:grpSpPr>
          <p:sp>
            <p:nvSpPr>
              <p:cNvPr id="2545" name="Oval 6649"/>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46" name="Oval 6650"/>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47" name="Freeform 6651"/>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 name="Group 6652"/>
            <p:cNvGrpSpPr>
              <a:grpSpLocks/>
            </p:cNvGrpSpPr>
            <p:nvPr/>
          </p:nvGrpSpPr>
          <p:grpSpPr bwMode="auto">
            <a:xfrm rot="6736927">
              <a:off x="3292" y="1314"/>
              <a:ext cx="16" cy="45"/>
              <a:chOff x="3882" y="2200"/>
              <a:chExt cx="188" cy="827"/>
            </a:xfrm>
          </p:grpSpPr>
          <p:sp>
            <p:nvSpPr>
              <p:cNvPr id="2542" name="Oval 6653"/>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43" name="Oval 6654"/>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44" name="Freeform 6655"/>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 name="Group 6656"/>
            <p:cNvGrpSpPr>
              <a:grpSpLocks/>
            </p:cNvGrpSpPr>
            <p:nvPr/>
          </p:nvGrpSpPr>
          <p:grpSpPr bwMode="auto">
            <a:xfrm rot="24259025">
              <a:off x="3344" y="1294"/>
              <a:ext cx="16" cy="45"/>
              <a:chOff x="3882" y="2200"/>
              <a:chExt cx="188" cy="827"/>
            </a:xfrm>
          </p:grpSpPr>
          <p:sp>
            <p:nvSpPr>
              <p:cNvPr id="2539" name="Oval 6657"/>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40" name="Oval 6658"/>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41" name="Freeform 6659"/>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2" name="Group 6664"/>
            <p:cNvGrpSpPr>
              <a:grpSpLocks noChangeAspect="1"/>
            </p:cNvGrpSpPr>
            <p:nvPr/>
          </p:nvGrpSpPr>
          <p:grpSpPr bwMode="auto">
            <a:xfrm rot="48645132">
              <a:off x="3316" y="1506"/>
              <a:ext cx="28" cy="21"/>
              <a:chOff x="2694" y="1200"/>
              <a:chExt cx="282" cy="192"/>
            </a:xfrm>
          </p:grpSpPr>
          <p:sp>
            <p:nvSpPr>
              <p:cNvPr id="2536" name="Oval 6665"/>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37" name="Oval 6666"/>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38" name="Oval 6667"/>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3" name="Group 6668"/>
            <p:cNvGrpSpPr>
              <a:grpSpLocks noChangeAspect="1"/>
            </p:cNvGrpSpPr>
            <p:nvPr/>
          </p:nvGrpSpPr>
          <p:grpSpPr bwMode="auto">
            <a:xfrm rot="48645132">
              <a:off x="3417" y="1391"/>
              <a:ext cx="28" cy="21"/>
              <a:chOff x="2694" y="1200"/>
              <a:chExt cx="282" cy="192"/>
            </a:xfrm>
          </p:grpSpPr>
          <p:sp>
            <p:nvSpPr>
              <p:cNvPr id="2533" name="Oval 6669"/>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34" name="Oval 6670"/>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35" name="Oval 6671"/>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 name="Group 6683"/>
            <p:cNvGrpSpPr>
              <a:grpSpLocks/>
            </p:cNvGrpSpPr>
            <p:nvPr/>
          </p:nvGrpSpPr>
          <p:grpSpPr bwMode="auto">
            <a:xfrm rot="-1286637">
              <a:off x="3341" y="1545"/>
              <a:ext cx="14" cy="50"/>
              <a:chOff x="3251" y="1847"/>
              <a:chExt cx="14" cy="50"/>
            </a:xfrm>
          </p:grpSpPr>
          <p:sp>
            <p:nvSpPr>
              <p:cNvPr id="2531" name="Oval 6684"/>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32" name="Freeform 6685"/>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5" name="Group 6686"/>
            <p:cNvGrpSpPr>
              <a:grpSpLocks/>
            </p:cNvGrpSpPr>
            <p:nvPr/>
          </p:nvGrpSpPr>
          <p:grpSpPr bwMode="auto">
            <a:xfrm rot="-215947">
              <a:off x="3426" y="1469"/>
              <a:ext cx="14" cy="50"/>
              <a:chOff x="3251" y="1847"/>
              <a:chExt cx="14" cy="50"/>
            </a:xfrm>
          </p:grpSpPr>
          <p:sp>
            <p:nvSpPr>
              <p:cNvPr id="2529" name="Oval 6687"/>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30" name="Freeform 6688"/>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6" name="Group 6689"/>
            <p:cNvGrpSpPr>
              <a:grpSpLocks/>
            </p:cNvGrpSpPr>
            <p:nvPr/>
          </p:nvGrpSpPr>
          <p:grpSpPr bwMode="auto">
            <a:xfrm rot="-215947">
              <a:off x="3331" y="1383"/>
              <a:ext cx="14" cy="50"/>
              <a:chOff x="3251" y="1847"/>
              <a:chExt cx="14" cy="50"/>
            </a:xfrm>
          </p:grpSpPr>
          <p:sp>
            <p:nvSpPr>
              <p:cNvPr id="2527" name="Oval 6690"/>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28" name="Freeform 6691"/>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7" name="Group 6692"/>
            <p:cNvGrpSpPr>
              <a:grpSpLocks/>
            </p:cNvGrpSpPr>
            <p:nvPr/>
          </p:nvGrpSpPr>
          <p:grpSpPr bwMode="auto">
            <a:xfrm rot="3700102">
              <a:off x="3261" y="1189"/>
              <a:ext cx="14" cy="50"/>
              <a:chOff x="3251" y="1847"/>
              <a:chExt cx="14" cy="50"/>
            </a:xfrm>
          </p:grpSpPr>
          <p:sp>
            <p:nvSpPr>
              <p:cNvPr id="2525" name="Oval 6693"/>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26" name="Freeform 6694"/>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 name="Group 6695"/>
            <p:cNvGrpSpPr>
              <a:grpSpLocks/>
            </p:cNvGrpSpPr>
            <p:nvPr/>
          </p:nvGrpSpPr>
          <p:grpSpPr bwMode="auto">
            <a:xfrm rot="-2748385">
              <a:off x="3282" y="1341"/>
              <a:ext cx="14" cy="50"/>
              <a:chOff x="3251" y="1847"/>
              <a:chExt cx="14" cy="50"/>
            </a:xfrm>
          </p:grpSpPr>
          <p:sp>
            <p:nvSpPr>
              <p:cNvPr id="2523" name="Oval 6696"/>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24" name="Freeform 6697"/>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9" name="Group 6698"/>
            <p:cNvGrpSpPr>
              <a:grpSpLocks/>
            </p:cNvGrpSpPr>
            <p:nvPr/>
          </p:nvGrpSpPr>
          <p:grpSpPr bwMode="auto">
            <a:xfrm rot="10190934">
              <a:off x="3404" y="1334"/>
              <a:ext cx="14" cy="50"/>
              <a:chOff x="3251" y="1847"/>
              <a:chExt cx="14" cy="50"/>
            </a:xfrm>
          </p:grpSpPr>
          <p:sp>
            <p:nvSpPr>
              <p:cNvPr id="2521" name="Oval 6699"/>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22" name="Freeform 6700"/>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2287" name="Freeform 6703"/>
            <p:cNvSpPr>
              <a:spLocks noChangeAspect="1"/>
            </p:cNvSpPr>
            <p:nvPr/>
          </p:nvSpPr>
          <p:spPr bwMode="auto">
            <a:xfrm rot="8370441">
              <a:off x="3424" y="120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88" name="Freeform 6704"/>
            <p:cNvSpPr>
              <a:spLocks noChangeAspect="1"/>
            </p:cNvSpPr>
            <p:nvPr/>
          </p:nvSpPr>
          <p:spPr bwMode="auto">
            <a:xfrm rot="11782029">
              <a:off x="3326" y="1090"/>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89" name="Freeform 6705"/>
            <p:cNvSpPr>
              <a:spLocks noChangeAspect="1"/>
            </p:cNvSpPr>
            <p:nvPr/>
          </p:nvSpPr>
          <p:spPr bwMode="auto">
            <a:xfrm rot="7431941">
              <a:off x="3369" y="1137"/>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90" name="Freeform 6707"/>
            <p:cNvSpPr>
              <a:spLocks noChangeAspect="1"/>
            </p:cNvSpPr>
            <p:nvPr/>
          </p:nvSpPr>
          <p:spPr bwMode="auto">
            <a:xfrm rot="9686533">
              <a:off x="3237" y="1070"/>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91" name="Freeform 6709"/>
            <p:cNvSpPr>
              <a:spLocks noChangeAspect="1"/>
            </p:cNvSpPr>
            <p:nvPr/>
          </p:nvSpPr>
          <p:spPr bwMode="auto">
            <a:xfrm rot="14209912">
              <a:off x="3291" y="103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92" name="Freeform 6712"/>
            <p:cNvSpPr>
              <a:spLocks noChangeAspect="1"/>
            </p:cNvSpPr>
            <p:nvPr/>
          </p:nvSpPr>
          <p:spPr bwMode="auto">
            <a:xfrm rot="62835059">
              <a:off x="3431" y="912"/>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93" name="Freeform 6714"/>
            <p:cNvSpPr>
              <a:spLocks noChangeAspect="1"/>
            </p:cNvSpPr>
            <p:nvPr/>
          </p:nvSpPr>
          <p:spPr bwMode="auto">
            <a:xfrm rot="20926820">
              <a:off x="3480" y="100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94" name="Freeform 6715"/>
            <p:cNvSpPr>
              <a:spLocks noChangeAspect="1"/>
            </p:cNvSpPr>
            <p:nvPr/>
          </p:nvSpPr>
          <p:spPr bwMode="auto">
            <a:xfrm rot="19020154">
              <a:off x="3379" y="1093"/>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295" name="Freeform 6717"/>
            <p:cNvSpPr>
              <a:spLocks noChangeAspect="1"/>
            </p:cNvSpPr>
            <p:nvPr/>
          </p:nvSpPr>
          <p:spPr bwMode="auto">
            <a:xfrm rot="21757209">
              <a:off x="3271" y="1124"/>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20" name="Group 6718"/>
            <p:cNvGrpSpPr>
              <a:grpSpLocks noChangeAspect="1"/>
            </p:cNvGrpSpPr>
            <p:nvPr/>
          </p:nvGrpSpPr>
          <p:grpSpPr bwMode="auto">
            <a:xfrm rot="49606304">
              <a:off x="3193" y="1220"/>
              <a:ext cx="28" cy="21"/>
              <a:chOff x="2694" y="1200"/>
              <a:chExt cx="282" cy="192"/>
            </a:xfrm>
          </p:grpSpPr>
          <p:sp>
            <p:nvSpPr>
              <p:cNvPr id="2518" name="Oval 6719"/>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19" name="Oval 6720"/>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20" name="Oval 6721"/>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1" name="Group 6722"/>
            <p:cNvGrpSpPr>
              <a:grpSpLocks noChangeAspect="1"/>
            </p:cNvGrpSpPr>
            <p:nvPr/>
          </p:nvGrpSpPr>
          <p:grpSpPr bwMode="auto">
            <a:xfrm rot="49606304">
              <a:off x="3451" y="1223"/>
              <a:ext cx="28" cy="21"/>
              <a:chOff x="2694" y="1200"/>
              <a:chExt cx="282" cy="192"/>
            </a:xfrm>
          </p:grpSpPr>
          <p:sp>
            <p:nvSpPr>
              <p:cNvPr id="2515" name="Oval 6723"/>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16" name="Oval 6724"/>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17" name="Oval 6725"/>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 name="Group 6726"/>
            <p:cNvGrpSpPr>
              <a:grpSpLocks noChangeAspect="1"/>
            </p:cNvGrpSpPr>
            <p:nvPr/>
          </p:nvGrpSpPr>
          <p:grpSpPr bwMode="auto">
            <a:xfrm rot="49606304">
              <a:off x="3491" y="985"/>
              <a:ext cx="28" cy="21"/>
              <a:chOff x="2694" y="1200"/>
              <a:chExt cx="282" cy="192"/>
            </a:xfrm>
          </p:grpSpPr>
          <p:sp>
            <p:nvSpPr>
              <p:cNvPr id="2512" name="Oval 6727"/>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13" name="Oval 6728"/>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14" name="Oval 6729"/>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3" name="Group 6742"/>
            <p:cNvGrpSpPr>
              <a:grpSpLocks/>
            </p:cNvGrpSpPr>
            <p:nvPr/>
          </p:nvGrpSpPr>
          <p:grpSpPr bwMode="auto">
            <a:xfrm rot="17279057">
              <a:off x="3299" y="1162"/>
              <a:ext cx="16" cy="45"/>
              <a:chOff x="3882" y="2200"/>
              <a:chExt cx="188" cy="827"/>
            </a:xfrm>
          </p:grpSpPr>
          <p:sp>
            <p:nvSpPr>
              <p:cNvPr id="2509" name="Oval 6743"/>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10" name="Oval 6744"/>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11" name="Freeform 6745"/>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4" name="Group 6746"/>
            <p:cNvGrpSpPr>
              <a:grpSpLocks/>
            </p:cNvGrpSpPr>
            <p:nvPr/>
          </p:nvGrpSpPr>
          <p:grpSpPr bwMode="auto">
            <a:xfrm rot="9694555">
              <a:off x="3412" y="1014"/>
              <a:ext cx="16" cy="45"/>
              <a:chOff x="3882" y="2200"/>
              <a:chExt cx="188" cy="827"/>
            </a:xfrm>
          </p:grpSpPr>
          <p:sp>
            <p:nvSpPr>
              <p:cNvPr id="2506" name="Oval 6747"/>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07" name="Oval 6748"/>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08" name="Freeform 6749"/>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5" name="Group 6750"/>
            <p:cNvGrpSpPr>
              <a:grpSpLocks/>
            </p:cNvGrpSpPr>
            <p:nvPr/>
          </p:nvGrpSpPr>
          <p:grpSpPr bwMode="auto">
            <a:xfrm rot="13941643">
              <a:off x="3423" y="1109"/>
              <a:ext cx="16" cy="45"/>
              <a:chOff x="3882" y="2200"/>
              <a:chExt cx="188" cy="827"/>
            </a:xfrm>
          </p:grpSpPr>
          <p:sp>
            <p:nvSpPr>
              <p:cNvPr id="2503" name="Oval 6751"/>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04" name="Oval 6752"/>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05" name="Freeform 6753"/>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6" name="Group 6754"/>
            <p:cNvGrpSpPr>
              <a:grpSpLocks/>
            </p:cNvGrpSpPr>
            <p:nvPr/>
          </p:nvGrpSpPr>
          <p:grpSpPr bwMode="auto">
            <a:xfrm rot="7698100">
              <a:off x="3340" y="946"/>
              <a:ext cx="16" cy="45"/>
              <a:chOff x="3882" y="2200"/>
              <a:chExt cx="188" cy="827"/>
            </a:xfrm>
          </p:grpSpPr>
          <p:sp>
            <p:nvSpPr>
              <p:cNvPr id="2500" name="Oval 6755"/>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01" name="Oval 6756"/>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02" name="Freeform 6757"/>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7" name="Group 6758"/>
            <p:cNvGrpSpPr>
              <a:grpSpLocks/>
            </p:cNvGrpSpPr>
            <p:nvPr/>
          </p:nvGrpSpPr>
          <p:grpSpPr bwMode="auto">
            <a:xfrm rot="25220197">
              <a:off x="3395" y="944"/>
              <a:ext cx="16" cy="45"/>
              <a:chOff x="3882" y="2200"/>
              <a:chExt cx="188" cy="827"/>
            </a:xfrm>
          </p:grpSpPr>
          <p:sp>
            <p:nvSpPr>
              <p:cNvPr id="2497" name="Oval 6759"/>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98" name="Oval 6760"/>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99" name="Freeform 6761"/>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8" name="Group 6762"/>
            <p:cNvGrpSpPr>
              <a:grpSpLocks noChangeAspect="1"/>
            </p:cNvGrpSpPr>
            <p:nvPr/>
          </p:nvGrpSpPr>
          <p:grpSpPr bwMode="auto">
            <a:xfrm rot="49606304">
              <a:off x="3314" y="1142"/>
              <a:ext cx="28" cy="21"/>
              <a:chOff x="2694" y="1200"/>
              <a:chExt cx="282" cy="192"/>
            </a:xfrm>
          </p:grpSpPr>
          <p:sp>
            <p:nvSpPr>
              <p:cNvPr id="2494" name="Oval 6763"/>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95" name="Oval 6764"/>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96" name="Oval 6765"/>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9" name="Group 6766"/>
            <p:cNvGrpSpPr>
              <a:grpSpLocks noChangeAspect="1"/>
            </p:cNvGrpSpPr>
            <p:nvPr/>
          </p:nvGrpSpPr>
          <p:grpSpPr bwMode="auto">
            <a:xfrm rot="49606304">
              <a:off x="3442" y="1059"/>
              <a:ext cx="28" cy="21"/>
              <a:chOff x="2694" y="1200"/>
              <a:chExt cx="282" cy="192"/>
            </a:xfrm>
          </p:grpSpPr>
          <p:sp>
            <p:nvSpPr>
              <p:cNvPr id="2491" name="Oval 6767"/>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92" name="Oval 6768"/>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93" name="Oval 6769"/>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0" name="Group 6770"/>
            <p:cNvGrpSpPr>
              <a:grpSpLocks noChangeAspect="1"/>
            </p:cNvGrpSpPr>
            <p:nvPr/>
          </p:nvGrpSpPr>
          <p:grpSpPr bwMode="auto">
            <a:xfrm rot="49606304">
              <a:off x="3216" y="1148"/>
              <a:ext cx="28" cy="21"/>
              <a:chOff x="2694" y="1200"/>
              <a:chExt cx="282" cy="192"/>
            </a:xfrm>
          </p:grpSpPr>
          <p:sp>
            <p:nvSpPr>
              <p:cNvPr id="2488" name="Oval 6771"/>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89" name="Oval 6772"/>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90" name="Oval 6773"/>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1" name="Group 6774"/>
            <p:cNvGrpSpPr>
              <a:grpSpLocks/>
            </p:cNvGrpSpPr>
            <p:nvPr/>
          </p:nvGrpSpPr>
          <p:grpSpPr bwMode="auto">
            <a:xfrm rot="-457232">
              <a:off x="3205" y="1085"/>
              <a:ext cx="14" cy="50"/>
              <a:chOff x="3251" y="1847"/>
              <a:chExt cx="14" cy="50"/>
            </a:xfrm>
          </p:grpSpPr>
          <p:sp>
            <p:nvSpPr>
              <p:cNvPr id="2486" name="Oval 6775"/>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87" name="Freeform 6776"/>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689" name="Group 6777"/>
            <p:cNvGrpSpPr>
              <a:grpSpLocks/>
            </p:cNvGrpSpPr>
            <p:nvPr/>
          </p:nvGrpSpPr>
          <p:grpSpPr bwMode="auto">
            <a:xfrm rot="-325464">
              <a:off x="3322" y="1184"/>
              <a:ext cx="14" cy="50"/>
              <a:chOff x="3251" y="1847"/>
              <a:chExt cx="14" cy="50"/>
            </a:xfrm>
          </p:grpSpPr>
          <p:sp>
            <p:nvSpPr>
              <p:cNvPr id="2484" name="Oval 6778"/>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85" name="Freeform 6779"/>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690" name="Group 6780"/>
            <p:cNvGrpSpPr>
              <a:grpSpLocks/>
            </p:cNvGrpSpPr>
            <p:nvPr/>
          </p:nvGrpSpPr>
          <p:grpSpPr bwMode="auto">
            <a:xfrm rot="745226">
              <a:off x="3426" y="1134"/>
              <a:ext cx="14" cy="50"/>
              <a:chOff x="3251" y="1847"/>
              <a:chExt cx="14" cy="50"/>
            </a:xfrm>
          </p:grpSpPr>
          <p:sp>
            <p:nvSpPr>
              <p:cNvPr id="2482" name="Oval 6781"/>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83" name="Freeform 6782"/>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691" name="Group 6783"/>
            <p:cNvGrpSpPr>
              <a:grpSpLocks/>
            </p:cNvGrpSpPr>
            <p:nvPr/>
          </p:nvGrpSpPr>
          <p:grpSpPr bwMode="auto">
            <a:xfrm rot="745226">
              <a:off x="3357" y="1026"/>
              <a:ext cx="14" cy="50"/>
              <a:chOff x="3251" y="1847"/>
              <a:chExt cx="14" cy="50"/>
            </a:xfrm>
          </p:grpSpPr>
          <p:sp>
            <p:nvSpPr>
              <p:cNvPr id="2480" name="Oval 6784"/>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81" name="Freeform 6785"/>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692" name="Group 6789"/>
            <p:cNvGrpSpPr>
              <a:grpSpLocks/>
            </p:cNvGrpSpPr>
            <p:nvPr/>
          </p:nvGrpSpPr>
          <p:grpSpPr bwMode="auto">
            <a:xfrm rot="-1787212">
              <a:off x="3322" y="972"/>
              <a:ext cx="14" cy="50"/>
              <a:chOff x="3251" y="1847"/>
              <a:chExt cx="14" cy="50"/>
            </a:xfrm>
          </p:grpSpPr>
          <p:sp>
            <p:nvSpPr>
              <p:cNvPr id="2478" name="Oval 6790"/>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79" name="Freeform 6791"/>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43" name="Group 6792"/>
            <p:cNvGrpSpPr>
              <a:grpSpLocks/>
            </p:cNvGrpSpPr>
            <p:nvPr/>
          </p:nvGrpSpPr>
          <p:grpSpPr bwMode="auto">
            <a:xfrm rot="11152107">
              <a:off x="3441" y="998"/>
              <a:ext cx="14" cy="50"/>
              <a:chOff x="3251" y="1847"/>
              <a:chExt cx="14" cy="50"/>
            </a:xfrm>
          </p:grpSpPr>
          <p:sp>
            <p:nvSpPr>
              <p:cNvPr id="2476" name="Oval 6793"/>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77" name="Freeform 6794"/>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2313" name="Freeform 6797"/>
            <p:cNvSpPr>
              <a:spLocks noChangeAspect="1"/>
            </p:cNvSpPr>
            <p:nvPr/>
          </p:nvSpPr>
          <p:spPr bwMode="auto">
            <a:xfrm rot="12090967">
              <a:off x="3616" y="1452"/>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14" name="Freeform 6798"/>
            <p:cNvSpPr>
              <a:spLocks noChangeAspect="1"/>
            </p:cNvSpPr>
            <p:nvPr/>
          </p:nvSpPr>
          <p:spPr bwMode="auto">
            <a:xfrm rot="7740879">
              <a:off x="3655" y="1503"/>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15" name="Freeform 6799"/>
            <p:cNvSpPr>
              <a:spLocks noChangeAspect="1"/>
            </p:cNvSpPr>
            <p:nvPr/>
          </p:nvSpPr>
          <p:spPr bwMode="auto">
            <a:xfrm rot="9261649">
              <a:off x="3557" y="1338"/>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16" name="Freeform 6800"/>
            <p:cNvSpPr>
              <a:spLocks noChangeAspect="1"/>
            </p:cNvSpPr>
            <p:nvPr/>
          </p:nvSpPr>
          <p:spPr bwMode="auto">
            <a:xfrm rot="9995471">
              <a:off x="3529" y="142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17" name="Freeform 6802"/>
            <p:cNvSpPr>
              <a:spLocks noChangeAspect="1"/>
            </p:cNvSpPr>
            <p:nvPr/>
          </p:nvSpPr>
          <p:spPr bwMode="auto">
            <a:xfrm rot="14518850">
              <a:off x="3586" y="1394"/>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18" name="Freeform 6804"/>
            <p:cNvSpPr>
              <a:spLocks noChangeAspect="1"/>
            </p:cNvSpPr>
            <p:nvPr/>
          </p:nvSpPr>
          <p:spPr bwMode="auto">
            <a:xfrm rot="59502513">
              <a:off x="3555" y="1250"/>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19" name="Freeform 6805"/>
            <p:cNvSpPr>
              <a:spLocks noChangeAspect="1"/>
            </p:cNvSpPr>
            <p:nvPr/>
          </p:nvSpPr>
          <p:spPr bwMode="auto">
            <a:xfrm rot="63143994">
              <a:off x="3737" y="128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20" name="Freeform 6806"/>
            <p:cNvSpPr>
              <a:spLocks noChangeAspect="1"/>
            </p:cNvSpPr>
            <p:nvPr/>
          </p:nvSpPr>
          <p:spPr bwMode="auto">
            <a:xfrm rot="17254164">
              <a:off x="3764" y="1327"/>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21" name="Freeform 6807"/>
            <p:cNvSpPr>
              <a:spLocks noChangeAspect="1"/>
            </p:cNvSpPr>
            <p:nvPr/>
          </p:nvSpPr>
          <p:spPr bwMode="auto">
            <a:xfrm rot="21235759">
              <a:off x="3778" y="1382"/>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22" name="Freeform 6810"/>
            <p:cNvSpPr>
              <a:spLocks noChangeAspect="1"/>
            </p:cNvSpPr>
            <p:nvPr/>
          </p:nvSpPr>
          <p:spPr bwMode="auto">
            <a:xfrm rot="22066146">
              <a:off x="3559" y="1481"/>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2240" name="Group 6819"/>
            <p:cNvGrpSpPr>
              <a:grpSpLocks noChangeAspect="1"/>
            </p:cNvGrpSpPr>
            <p:nvPr/>
          </p:nvGrpSpPr>
          <p:grpSpPr bwMode="auto">
            <a:xfrm rot="49915239">
              <a:off x="3790" y="1361"/>
              <a:ext cx="28" cy="21"/>
              <a:chOff x="2694" y="1200"/>
              <a:chExt cx="282" cy="192"/>
            </a:xfrm>
          </p:grpSpPr>
          <p:sp>
            <p:nvSpPr>
              <p:cNvPr id="2473" name="Oval 6820"/>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74" name="Oval 6821"/>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75" name="Oval 6822"/>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1" name="Group 6823"/>
            <p:cNvGrpSpPr>
              <a:grpSpLocks noChangeAspect="1"/>
            </p:cNvGrpSpPr>
            <p:nvPr/>
          </p:nvGrpSpPr>
          <p:grpSpPr bwMode="auto">
            <a:xfrm rot="49915239">
              <a:off x="3623" y="1276"/>
              <a:ext cx="28" cy="21"/>
              <a:chOff x="2694" y="1200"/>
              <a:chExt cx="282" cy="192"/>
            </a:xfrm>
          </p:grpSpPr>
          <p:sp>
            <p:nvSpPr>
              <p:cNvPr id="2470" name="Oval 6824"/>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71" name="Oval 6825"/>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72" name="Oval 6826"/>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2" name="Group 6827"/>
            <p:cNvGrpSpPr>
              <a:grpSpLocks noChangeAspect="1"/>
            </p:cNvGrpSpPr>
            <p:nvPr/>
          </p:nvGrpSpPr>
          <p:grpSpPr bwMode="auto">
            <a:xfrm rot="49915239">
              <a:off x="3523" y="1292"/>
              <a:ext cx="28" cy="21"/>
              <a:chOff x="2694" y="1200"/>
              <a:chExt cx="282" cy="192"/>
            </a:xfrm>
          </p:grpSpPr>
          <p:sp>
            <p:nvSpPr>
              <p:cNvPr id="2467" name="Oval 6828"/>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68" name="Oval 6829"/>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69" name="Oval 6830"/>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3" name="Group 6831"/>
            <p:cNvGrpSpPr>
              <a:grpSpLocks/>
            </p:cNvGrpSpPr>
            <p:nvPr/>
          </p:nvGrpSpPr>
          <p:grpSpPr bwMode="auto">
            <a:xfrm rot="11592794">
              <a:off x="3502" y="1367"/>
              <a:ext cx="16" cy="45"/>
              <a:chOff x="3882" y="2200"/>
              <a:chExt cx="188" cy="827"/>
            </a:xfrm>
          </p:grpSpPr>
          <p:sp>
            <p:nvSpPr>
              <p:cNvPr id="2464" name="Oval 6832"/>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65" name="Oval 6833"/>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66" name="Freeform 6834"/>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4" name="Group 6835"/>
            <p:cNvGrpSpPr>
              <a:grpSpLocks/>
            </p:cNvGrpSpPr>
            <p:nvPr/>
          </p:nvGrpSpPr>
          <p:grpSpPr bwMode="auto">
            <a:xfrm rot="17587994">
              <a:off x="3581" y="1521"/>
              <a:ext cx="16" cy="45"/>
              <a:chOff x="3882" y="2200"/>
              <a:chExt cx="188" cy="827"/>
            </a:xfrm>
          </p:grpSpPr>
          <p:sp>
            <p:nvSpPr>
              <p:cNvPr id="2461" name="Oval 6836"/>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62" name="Oval 6837"/>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63" name="Freeform 6838"/>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5" name="Group 6839"/>
            <p:cNvGrpSpPr>
              <a:grpSpLocks/>
            </p:cNvGrpSpPr>
            <p:nvPr/>
          </p:nvGrpSpPr>
          <p:grpSpPr bwMode="auto">
            <a:xfrm rot="10003493">
              <a:off x="3709" y="1382"/>
              <a:ext cx="16" cy="45"/>
              <a:chOff x="3882" y="2200"/>
              <a:chExt cx="188" cy="827"/>
            </a:xfrm>
          </p:grpSpPr>
          <p:sp>
            <p:nvSpPr>
              <p:cNvPr id="2458" name="Oval 6840"/>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59" name="Oval 6841"/>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60" name="Freeform 6842"/>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6" name="Group 6843"/>
            <p:cNvGrpSpPr>
              <a:grpSpLocks/>
            </p:cNvGrpSpPr>
            <p:nvPr/>
          </p:nvGrpSpPr>
          <p:grpSpPr bwMode="auto">
            <a:xfrm rot="14250581">
              <a:off x="3712" y="1479"/>
              <a:ext cx="16" cy="45"/>
              <a:chOff x="3882" y="2200"/>
              <a:chExt cx="188" cy="827"/>
            </a:xfrm>
          </p:grpSpPr>
          <p:sp>
            <p:nvSpPr>
              <p:cNvPr id="2455" name="Oval 6844"/>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56" name="Oval 6845"/>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57" name="Freeform 6846"/>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7" name="Group 6847"/>
            <p:cNvGrpSpPr>
              <a:grpSpLocks/>
            </p:cNvGrpSpPr>
            <p:nvPr/>
          </p:nvGrpSpPr>
          <p:grpSpPr bwMode="auto">
            <a:xfrm rot="8007038">
              <a:off x="3644" y="1309"/>
              <a:ext cx="16" cy="45"/>
              <a:chOff x="3882" y="2200"/>
              <a:chExt cx="188" cy="827"/>
            </a:xfrm>
          </p:grpSpPr>
          <p:sp>
            <p:nvSpPr>
              <p:cNvPr id="2452" name="Oval 6848"/>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53" name="Oval 6849"/>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54" name="Freeform 6850"/>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8" name="Group 6851"/>
            <p:cNvGrpSpPr>
              <a:grpSpLocks/>
            </p:cNvGrpSpPr>
            <p:nvPr/>
          </p:nvGrpSpPr>
          <p:grpSpPr bwMode="auto">
            <a:xfrm rot="25529136">
              <a:off x="3700" y="1313"/>
              <a:ext cx="16" cy="45"/>
              <a:chOff x="3882" y="2200"/>
              <a:chExt cx="188" cy="827"/>
            </a:xfrm>
          </p:grpSpPr>
          <p:sp>
            <p:nvSpPr>
              <p:cNvPr id="2449" name="Oval 6852"/>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50" name="Oval 6853"/>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51" name="Freeform 6854"/>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49" name="Group 6855"/>
            <p:cNvGrpSpPr>
              <a:grpSpLocks noChangeAspect="1"/>
            </p:cNvGrpSpPr>
            <p:nvPr/>
          </p:nvGrpSpPr>
          <p:grpSpPr bwMode="auto">
            <a:xfrm rot="49915239">
              <a:off x="3599" y="1503"/>
              <a:ext cx="28" cy="21"/>
              <a:chOff x="2694" y="1200"/>
              <a:chExt cx="282" cy="192"/>
            </a:xfrm>
          </p:grpSpPr>
          <p:sp>
            <p:nvSpPr>
              <p:cNvPr id="2446" name="Oval 6856"/>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47" name="Oval 6857"/>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48" name="Oval 6858"/>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0" name="Group 6859"/>
            <p:cNvGrpSpPr>
              <a:grpSpLocks noChangeAspect="1"/>
            </p:cNvGrpSpPr>
            <p:nvPr/>
          </p:nvGrpSpPr>
          <p:grpSpPr bwMode="auto">
            <a:xfrm rot="49915239">
              <a:off x="3735" y="1431"/>
              <a:ext cx="28" cy="21"/>
              <a:chOff x="2694" y="1200"/>
              <a:chExt cx="282" cy="192"/>
            </a:xfrm>
          </p:grpSpPr>
          <p:sp>
            <p:nvSpPr>
              <p:cNvPr id="2443" name="Oval 6860"/>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44" name="Oval 6861"/>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45" name="Oval 6862"/>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1" name="Group 6863"/>
            <p:cNvGrpSpPr>
              <a:grpSpLocks noChangeAspect="1"/>
            </p:cNvGrpSpPr>
            <p:nvPr/>
          </p:nvGrpSpPr>
          <p:grpSpPr bwMode="auto">
            <a:xfrm rot="49915239">
              <a:off x="3502" y="1500"/>
              <a:ext cx="28" cy="21"/>
              <a:chOff x="2694" y="1200"/>
              <a:chExt cx="282" cy="192"/>
            </a:xfrm>
          </p:grpSpPr>
          <p:sp>
            <p:nvSpPr>
              <p:cNvPr id="2440" name="Oval 6864"/>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41" name="Oval 6865"/>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42" name="Oval 6866"/>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2" name="Group 6867"/>
            <p:cNvGrpSpPr>
              <a:grpSpLocks/>
            </p:cNvGrpSpPr>
            <p:nvPr/>
          </p:nvGrpSpPr>
          <p:grpSpPr bwMode="auto">
            <a:xfrm rot="-148293">
              <a:off x="3496" y="1436"/>
              <a:ext cx="14" cy="50"/>
              <a:chOff x="3251" y="1847"/>
              <a:chExt cx="14" cy="50"/>
            </a:xfrm>
          </p:grpSpPr>
          <p:sp>
            <p:nvSpPr>
              <p:cNvPr id="2438" name="Oval 6868"/>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39" name="Freeform 6869"/>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3" name="Group 6870"/>
            <p:cNvGrpSpPr>
              <a:grpSpLocks/>
            </p:cNvGrpSpPr>
            <p:nvPr/>
          </p:nvGrpSpPr>
          <p:grpSpPr bwMode="auto">
            <a:xfrm rot="-16526">
              <a:off x="3604" y="1545"/>
              <a:ext cx="14" cy="50"/>
              <a:chOff x="3251" y="1847"/>
              <a:chExt cx="14" cy="50"/>
            </a:xfrm>
          </p:grpSpPr>
          <p:sp>
            <p:nvSpPr>
              <p:cNvPr id="2436" name="Oval 6871"/>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37" name="Freeform 6872"/>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4" name="Group 6873"/>
            <p:cNvGrpSpPr>
              <a:grpSpLocks/>
            </p:cNvGrpSpPr>
            <p:nvPr/>
          </p:nvGrpSpPr>
          <p:grpSpPr bwMode="auto">
            <a:xfrm rot="1054164">
              <a:off x="3712" y="1504"/>
              <a:ext cx="14" cy="50"/>
              <a:chOff x="3251" y="1847"/>
              <a:chExt cx="14" cy="50"/>
            </a:xfrm>
          </p:grpSpPr>
          <p:sp>
            <p:nvSpPr>
              <p:cNvPr id="2434" name="Oval 6874"/>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35" name="Freeform 6875"/>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5" name="Group 6876"/>
            <p:cNvGrpSpPr>
              <a:grpSpLocks/>
            </p:cNvGrpSpPr>
            <p:nvPr/>
          </p:nvGrpSpPr>
          <p:grpSpPr bwMode="auto">
            <a:xfrm rot="1054164">
              <a:off x="3653" y="1390"/>
              <a:ext cx="14" cy="50"/>
              <a:chOff x="3251" y="1847"/>
              <a:chExt cx="14" cy="50"/>
            </a:xfrm>
          </p:grpSpPr>
          <p:sp>
            <p:nvSpPr>
              <p:cNvPr id="2432" name="Oval 6877"/>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33" name="Freeform 6878"/>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6" name="Group 6879"/>
            <p:cNvGrpSpPr>
              <a:grpSpLocks/>
            </p:cNvGrpSpPr>
            <p:nvPr/>
          </p:nvGrpSpPr>
          <p:grpSpPr bwMode="auto">
            <a:xfrm rot="4970213">
              <a:off x="3537" y="1306"/>
              <a:ext cx="14" cy="50"/>
              <a:chOff x="3251" y="1847"/>
              <a:chExt cx="14" cy="50"/>
            </a:xfrm>
          </p:grpSpPr>
          <p:sp>
            <p:nvSpPr>
              <p:cNvPr id="2430" name="Oval 6880"/>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31" name="Freeform 6881"/>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7" name="Group 6882"/>
            <p:cNvGrpSpPr>
              <a:grpSpLocks/>
            </p:cNvGrpSpPr>
            <p:nvPr/>
          </p:nvGrpSpPr>
          <p:grpSpPr bwMode="auto">
            <a:xfrm rot="-1478274">
              <a:off x="3623" y="1334"/>
              <a:ext cx="14" cy="50"/>
              <a:chOff x="3251" y="1847"/>
              <a:chExt cx="14" cy="50"/>
            </a:xfrm>
          </p:grpSpPr>
          <p:sp>
            <p:nvSpPr>
              <p:cNvPr id="2428" name="Oval 6883"/>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29" name="Freeform 6884"/>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58" name="Group 6885"/>
            <p:cNvGrpSpPr>
              <a:grpSpLocks/>
            </p:cNvGrpSpPr>
            <p:nvPr/>
          </p:nvGrpSpPr>
          <p:grpSpPr bwMode="auto">
            <a:xfrm rot="11461046">
              <a:off x="3739" y="1370"/>
              <a:ext cx="14" cy="50"/>
              <a:chOff x="3251" y="1847"/>
              <a:chExt cx="14" cy="50"/>
            </a:xfrm>
          </p:grpSpPr>
          <p:sp>
            <p:nvSpPr>
              <p:cNvPr id="2426" name="Oval 6886"/>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27" name="Freeform 6887"/>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2342" name="Freeform 6889"/>
            <p:cNvSpPr>
              <a:spLocks noChangeAspect="1"/>
            </p:cNvSpPr>
            <p:nvPr/>
          </p:nvSpPr>
          <p:spPr bwMode="auto">
            <a:xfrm rot="8260136">
              <a:off x="3773" y="1247"/>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43" name="Freeform 6890"/>
            <p:cNvSpPr>
              <a:spLocks noChangeAspect="1"/>
            </p:cNvSpPr>
            <p:nvPr/>
          </p:nvSpPr>
          <p:spPr bwMode="auto">
            <a:xfrm rot="11671723">
              <a:off x="3671" y="113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44" name="Freeform 6891"/>
            <p:cNvSpPr>
              <a:spLocks noChangeAspect="1"/>
            </p:cNvSpPr>
            <p:nvPr/>
          </p:nvSpPr>
          <p:spPr bwMode="auto">
            <a:xfrm rot="7321635">
              <a:off x="3717" y="1181"/>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45" name="Freeform 6892"/>
            <p:cNvSpPr>
              <a:spLocks noChangeAspect="1"/>
            </p:cNvSpPr>
            <p:nvPr/>
          </p:nvSpPr>
          <p:spPr bwMode="auto">
            <a:xfrm rot="8842405">
              <a:off x="3598" y="1029"/>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46" name="Freeform 6893"/>
            <p:cNvSpPr>
              <a:spLocks noChangeAspect="1"/>
            </p:cNvSpPr>
            <p:nvPr/>
          </p:nvSpPr>
          <p:spPr bwMode="auto">
            <a:xfrm rot="9576227">
              <a:off x="3582" y="1118"/>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47" name="Freeform 6894"/>
            <p:cNvSpPr>
              <a:spLocks noChangeAspect="1"/>
            </p:cNvSpPr>
            <p:nvPr/>
          </p:nvSpPr>
          <p:spPr bwMode="auto">
            <a:xfrm rot="9576227">
              <a:off x="3501" y="116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48" name="Freeform 6895"/>
            <p:cNvSpPr>
              <a:spLocks noChangeAspect="1"/>
            </p:cNvSpPr>
            <p:nvPr/>
          </p:nvSpPr>
          <p:spPr bwMode="auto">
            <a:xfrm rot="14099606">
              <a:off x="3634" y="1081"/>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49" name="Freeform 6896"/>
            <p:cNvSpPr>
              <a:spLocks noChangeAspect="1"/>
            </p:cNvSpPr>
            <p:nvPr/>
          </p:nvSpPr>
          <p:spPr bwMode="auto">
            <a:xfrm rot="56318005">
              <a:off x="3640" y="92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50" name="Freeform 6897"/>
            <p:cNvSpPr>
              <a:spLocks noChangeAspect="1"/>
            </p:cNvSpPr>
            <p:nvPr/>
          </p:nvSpPr>
          <p:spPr bwMode="auto">
            <a:xfrm rot="59083271">
              <a:off x="3586" y="942"/>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51" name="Freeform 6901"/>
            <p:cNvSpPr>
              <a:spLocks noChangeAspect="1"/>
            </p:cNvSpPr>
            <p:nvPr/>
          </p:nvSpPr>
          <p:spPr bwMode="auto">
            <a:xfrm rot="18909847">
              <a:off x="3725" y="1137"/>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52" name="Freeform 6902"/>
            <p:cNvSpPr>
              <a:spLocks noChangeAspect="1"/>
            </p:cNvSpPr>
            <p:nvPr/>
          </p:nvSpPr>
          <p:spPr bwMode="auto">
            <a:xfrm rot="25575240">
              <a:off x="3804" y="1205"/>
              <a:ext cx="27" cy="43"/>
            </a:xfrm>
            <a:custGeom>
              <a:avLst/>
              <a:gdLst/>
              <a:ahLst/>
              <a:cxnLst>
                <a:cxn ang="0">
                  <a:pos x="256" y="130"/>
                </a:cxn>
                <a:cxn ang="0">
                  <a:pos x="179" y="136"/>
                </a:cxn>
                <a:cxn ang="0">
                  <a:pos x="109" y="207"/>
                </a:cxn>
                <a:cxn ang="0">
                  <a:pos x="32" y="252"/>
                </a:cxn>
                <a:cxn ang="0">
                  <a:pos x="0" y="322"/>
                </a:cxn>
                <a:cxn ang="0">
                  <a:pos x="64" y="386"/>
                </a:cxn>
                <a:cxn ang="0">
                  <a:pos x="147" y="380"/>
                </a:cxn>
                <a:cxn ang="0">
                  <a:pos x="243" y="399"/>
                </a:cxn>
                <a:cxn ang="0">
                  <a:pos x="339" y="367"/>
                </a:cxn>
                <a:cxn ang="0">
                  <a:pos x="518" y="399"/>
                </a:cxn>
                <a:cxn ang="0">
                  <a:pos x="621" y="348"/>
                </a:cxn>
                <a:cxn ang="0">
                  <a:pos x="627" y="309"/>
                </a:cxn>
                <a:cxn ang="0">
                  <a:pos x="723" y="264"/>
                </a:cxn>
                <a:cxn ang="0">
                  <a:pos x="755" y="168"/>
                </a:cxn>
                <a:cxn ang="0">
                  <a:pos x="723" y="40"/>
                </a:cxn>
                <a:cxn ang="0">
                  <a:pos x="685" y="15"/>
                </a:cxn>
                <a:cxn ang="0">
                  <a:pos x="627" y="2"/>
                </a:cxn>
                <a:cxn ang="0">
                  <a:pos x="505" y="8"/>
                </a:cxn>
                <a:cxn ang="0">
                  <a:pos x="467" y="34"/>
                </a:cxn>
                <a:cxn ang="0">
                  <a:pos x="403" y="60"/>
                </a:cxn>
                <a:cxn ang="0">
                  <a:pos x="313" y="111"/>
                </a:cxn>
                <a:cxn ang="0">
                  <a:pos x="275" y="124"/>
                </a:cxn>
                <a:cxn ang="0">
                  <a:pos x="256" y="130"/>
                </a:cxn>
              </a:cxnLst>
              <a:rect l="0" t="0" r="r" b="b"/>
              <a:pathLst>
                <a:path w="763" h="412">
                  <a:moveTo>
                    <a:pt x="256" y="130"/>
                  </a:moveTo>
                  <a:cubicBezTo>
                    <a:pt x="230" y="132"/>
                    <a:pt x="204" y="129"/>
                    <a:pt x="179" y="136"/>
                  </a:cubicBezTo>
                  <a:cubicBezTo>
                    <a:pt x="149" y="145"/>
                    <a:pt x="132" y="189"/>
                    <a:pt x="109" y="207"/>
                  </a:cubicBezTo>
                  <a:cubicBezTo>
                    <a:pt x="86" y="225"/>
                    <a:pt x="56" y="235"/>
                    <a:pt x="32" y="252"/>
                  </a:cubicBezTo>
                  <a:cubicBezTo>
                    <a:pt x="3" y="309"/>
                    <a:pt x="12" y="285"/>
                    <a:pt x="0" y="322"/>
                  </a:cubicBezTo>
                  <a:cubicBezTo>
                    <a:pt x="11" y="356"/>
                    <a:pt x="30" y="375"/>
                    <a:pt x="64" y="386"/>
                  </a:cubicBezTo>
                  <a:cubicBezTo>
                    <a:pt x="100" y="379"/>
                    <a:pt x="111" y="372"/>
                    <a:pt x="147" y="380"/>
                  </a:cubicBezTo>
                  <a:cubicBezTo>
                    <a:pt x="194" y="402"/>
                    <a:pt x="186" y="407"/>
                    <a:pt x="243" y="399"/>
                  </a:cubicBezTo>
                  <a:cubicBezTo>
                    <a:pt x="307" y="366"/>
                    <a:pt x="275" y="376"/>
                    <a:pt x="339" y="367"/>
                  </a:cubicBezTo>
                  <a:cubicBezTo>
                    <a:pt x="400" y="351"/>
                    <a:pt x="460" y="383"/>
                    <a:pt x="518" y="399"/>
                  </a:cubicBezTo>
                  <a:cubicBezTo>
                    <a:pt x="587" y="392"/>
                    <a:pt x="610" y="412"/>
                    <a:pt x="621" y="348"/>
                  </a:cubicBezTo>
                  <a:cubicBezTo>
                    <a:pt x="623" y="335"/>
                    <a:pt x="618" y="319"/>
                    <a:pt x="627" y="309"/>
                  </a:cubicBezTo>
                  <a:cubicBezTo>
                    <a:pt x="640" y="295"/>
                    <a:pt x="702" y="274"/>
                    <a:pt x="723" y="264"/>
                  </a:cubicBezTo>
                  <a:cubicBezTo>
                    <a:pt x="740" y="232"/>
                    <a:pt x="748" y="203"/>
                    <a:pt x="755" y="168"/>
                  </a:cubicBezTo>
                  <a:cubicBezTo>
                    <a:pt x="752" y="120"/>
                    <a:pt x="763" y="72"/>
                    <a:pt x="723" y="40"/>
                  </a:cubicBezTo>
                  <a:cubicBezTo>
                    <a:pt x="711" y="31"/>
                    <a:pt x="698" y="23"/>
                    <a:pt x="685" y="15"/>
                  </a:cubicBezTo>
                  <a:cubicBezTo>
                    <a:pt x="668" y="4"/>
                    <a:pt x="627" y="2"/>
                    <a:pt x="627" y="2"/>
                  </a:cubicBezTo>
                  <a:cubicBezTo>
                    <a:pt x="586" y="4"/>
                    <a:pt x="545" y="0"/>
                    <a:pt x="505" y="8"/>
                  </a:cubicBezTo>
                  <a:cubicBezTo>
                    <a:pt x="490" y="11"/>
                    <a:pt x="480" y="25"/>
                    <a:pt x="467" y="34"/>
                  </a:cubicBezTo>
                  <a:cubicBezTo>
                    <a:pt x="448" y="47"/>
                    <a:pt x="424" y="51"/>
                    <a:pt x="403" y="60"/>
                  </a:cubicBezTo>
                  <a:cubicBezTo>
                    <a:pt x="258" y="119"/>
                    <a:pt x="391" y="68"/>
                    <a:pt x="313" y="111"/>
                  </a:cubicBezTo>
                  <a:cubicBezTo>
                    <a:pt x="301" y="118"/>
                    <a:pt x="288" y="120"/>
                    <a:pt x="275" y="124"/>
                  </a:cubicBezTo>
                  <a:cubicBezTo>
                    <a:pt x="269" y="126"/>
                    <a:pt x="256" y="130"/>
                    <a:pt x="256" y="130"/>
                  </a:cubicBezTo>
                  <a:close/>
                </a:path>
              </a:pathLst>
            </a:custGeom>
            <a:gradFill rotWithShape="0">
              <a:gsLst>
                <a:gs pos="0">
                  <a:srgbClr val="FF9900"/>
                </a:gs>
                <a:gs pos="100000">
                  <a:srgbClr val="FF9900">
                    <a:gamma/>
                    <a:shade val="46275"/>
                    <a:invGamma/>
                  </a:srgbClr>
                </a:gs>
              </a:gsLst>
              <a:path path="rect">
                <a:fillToRect l="50000" t="50000" r="50000" b="50000"/>
              </a:path>
            </a:grad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2259" name="Group 6904"/>
            <p:cNvGrpSpPr>
              <a:grpSpLocks noChangeAspect="1"/>
            </p:cNvGrpSpPr>
            <p:nvPr/>
          </p:nvGrpSpPr>
          <p:grpSpPr bwMode="auto">
            <a:xfrm rot="49495997">
              <a:off x="3511" y="1231"/>
              <a:ext cx="28" cy="21"/>
              <a:chOff x="2694" y="1200"/>
              <a:chExt cx="282" cy="192"/>
            </a:xfrm>
          </p:grpSpPr>
          <p:sp>
            <p:nvSpPr>
              <p:cNvPr id="2423" name="Oval 6905"/>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24" name="Oval 6906"/>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25" name="Oval 6907"/>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71" name="Group 6908"/>
            <p:cNvGrpSpPr>
              <a:grpSpLocks noChangeAspect="1"/>
            </p:cNvGrpSpPr>
            <p:nvPr/>
          </p:nvGrpSpPr>
          <p:grpSpPr bwMode="auto">
            <a:xfrm rot="49495997">
              <a:off x="3798" y="1264"/>
              <a:ext cx="28" cy="21"/>
              <a:chOff x="2694" y="1200"/>
              <a:chExt cx="282" cy="192"/>
            </a:xfrm>
          </p:grpSpPr>
          <p:sp>
            <p:nvSpPr>
              <p:cNvPr id="2420" name="Oval 6909"/>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21" name="Oval 6910"/>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22" name="Oval 6911"/>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44" name="Group 6916"/>
            <p:cNvGrpSpPr>
              <a:grpSpLocks noChangeAspect="1"/>
            </p:cNvGrpSpPr>
            <p:nvPr/>
          </p:nvGrpSpPr>
          <p:grpSpPr bwMode="auto">
            <a:xfrm rot="49495997">
              <a:off x="3653" y="960"/>
              <a:ext cx="28" cy="21"/>
              <a:chOff x="2694" y="1200"/>
              <a:chExt cx="282" cy="192"/>
            </a:xfrm>
          </p:grpSpPr>
          <p:sp>
            <p:nvSpPr>
              <p:cNvPr id="2417" name="Oval 6917"/>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18" name="Oval 6918"/>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19" name="Oval 6919"/>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45" name="Group 6920"/>
            <p:cNvGrpSpPr>
              <a:grpSpLocks noChangeAspect="1"/>
            </p:cNvGrpSpPr>
            <p:nvPr/>
          </p:nvGrpSpPr>
          <p:grpSpPr bwMode="auto">
            <a:xfrm rot="49495997">
              <a:off x="3556" y="988"/>
              <a:ext cx="28" cy="21"/>
              <a:chOff x="2694" y="1200"/>
              <a:chExt cx="282" cy="192"/>
            </a:xfrm>
          </p:grpSpPr>
          <p:sp>
            <p:nvSpPr>
              <p:cNvPr id="2414" name="Oval 6921"/>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15" name="Oval 6922"/>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16" name="Oval 6923"/>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46" name="Group 6924"/>
            <p:cNvGrpSpPr>
              <a:grpSpLocks/>
            </p:cNvGrpSpPr>
            <p:nvPr/>
          </p:nvGrpSpPr>
          <p:grpSpPr bwMode="auto">
            <a:xfrm rot="11173550">
              <a:off x="3548" y="1065"/>
              <a:ext cx="16" cy="45"/>
              <a:chOff x="3882" y="2200"/>
              <a:chExt cx="188" cy="827"/>
            </a:xfrm>
          </p:grpSpPr>
          <p:sp>
            <p:nvSpPr>
              <p:cNvPr id="2411" name="Oval 6925"/>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12" name="Oval 6926"/>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13" name="Freeform 6927"/>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51" name="Group 6928"/>
            <p:cNvGrpSpPr>
              <a:grpSpLocks/>
            </p:cNvGrpSpPr>
            <p:nvPr/>
          </p:nvGrpSpPr>
          <p:grpSpPr bwMode="auto">
            <a:xfrm rot="17168752">
              <a:off x="3647" y="1206"/>
              <a:ext cx="16" cy="45"/>
              <a:chOff x="3882" y="2200"/>
              <a:chExt cx="188" cy="827"/>
            </a:xfrm>
          </p:grpSpPr>
          <p:sp>
            <p:nvSpPr>
              <p:cNvPr id="2408" name="Oval 6929"/>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09" name="Oval 6930"/>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10" name="Freeform 6931"/>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52" name="Group 6932"/>
            <p:cNvGrpSpPr>
              <a:grpSpLocks/>
            </p:cNvGrpSpPr>
            <p:nvPr/>
          </p:nvGrpSpPr>
          <p:grpSpPr bwMode="auto">
            <a:xfrm rot="9584249">
              <a:off x="3754" y="1057"/>
              <a:ext cx="16" cy="45"/>
              <a:chOff x="3882" y="2200"/>
              <a:chExt cx="188" cy="827"/>
            </a:xfrm>
          </p:grpSpPr>
          <p:sp>
            <p:nvSpPr>
              <p:cNvPr id="2405" name="Oval 6933"/>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06" name="Oval 6934"/>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07" name="Freeform 6935"/>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58" name="Group 6936"/>
            <p:cNvGrpSpPr>
              <a:grpSpLocks/>
            </p:cNvGrpSpPr>
            <p:nvPr/>
          </p:nvGrpSpPr>
          <p:grpSpPr bwMode="auto">
            <a:xfrm rot="13831338">
              <a:off x="3770" y="1151"/>
              <a:ext cx="16" cy="45"/>
              <a:chOff x="3882" y="2200"/>
              <a:chExt cx="188" cy="827"/>
            </a:xfrm>
          </p:grpSpPr>
          <p:sp>
            <p:nvSpPr>
              <p:cNvPr id="2402" name="Oval 6937"/>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03" name="Oval 6938"/>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04" name="Freeform 6939"/>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0" name="Group 6940"/>
            <p:cNvGrpSpPr>
              <a:grpSpLocks/>
            </p:cNvGrpSpPr>
            <p:nvPr/>
          </p:nvGrpSpPr>
          <p:grpSpPr bwMode="auto">
            <a:xfrm rot="7587794">
              <a:off x="3680" y="991"/>
              <a:ext cx="16" cy="45"/>
              <a:chOff x="3882" y="2200"/>
              <a:chExt cx="188" cy="827"/>
            </a:xfrm>
          </p:grpSpPr>
          <p:sp>
            <p:nvSpPr>
              <p:cNvPr id="2399" name="Oval 6941"/>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00" name="Oval 6942"/>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401" name="Freeform 6943"/>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1" name="Group 6944"/>
            <p:cNvGrpSpPr>
              <a:grpSpLocks/>
            </p:cNvGrpSpPr>
            <p:nvPr/>
          </p:nvGrpSpPr>
          <p:grpSpPr bwMode="auto">
            <a:xfrm rot="25109892">
              <a:off x="3738" y="987"/>
              <a:ext cx="16" cy="45"/>
              <a:chOff x="3882" y="2200"/>
              <a:chExt cx="188" cy="827"/>
            </a:xfrm>
          </p:grpSpPr>
          <p:sp>
            <p:nvSpPr>
              <p:cNvPr id="2396" name="Oval 6945"/>
              <p:cNvSpPr>
                <a:spLocks noChangeArrowheads="1"/>
              </p:cNvSpPr>
              <p:nvPr/>
            </p:nvSpPr>
            <p:spPr bwMode="auto">
              <a:xfrm rot="13114152">
                <a:off x="3882" y="2290"/>
                <a:ext cx="169" cy="168"/>
              </a:xfrm>
              <a:prstGeom prst="ellipse">
                <a:avLst/>
              </a:prstGeom>
              <a:gradFill rotWithShape="0">
                <a:gsLst>
                  <a:gs pos="0">
                    <a:srgbClr val="FF0000">
                      <a:gamma/>
                      <a:shade val="46275"/>
                      <a:invGamma/>
                    </a:srgbClr>
                  </a:gs>
                  <a:gs pos="100000">
                    <a:srgbClr val="FF0000"/>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97" name="Oval 6946"/>
              <p:cNvSpPr>
                <a:spLocks noChangeArrowheads="1"/>
              </p:cNvSpPr>
              <p:nvPr/>
            </p:nvSpPr>
            <p:spPr bwMode="auto">
              <a:xfrm rot="13114152">
                <a:off x="3898" y="2200"/>
                <a:ext cx="112" cy="112"/>
              </a:xfrm>
              <a:prstGeom prst="ellipse">
                <a:avLst/>
              </a:prstGeom>
              <a:gradFill rotWithShape="0">
                <a:gsLst>
                  <a:gs pos="0">
                    <a:schemeClr val="accent2">
                      <a:gamma/>
                      <a:shade val="46275"/>
                      <a:invGamma/>
                    </a:schemeClr>
                  </a:gs>
                  <a:gs pos="100000">
                    <a:schemeClr val="accent2"/>
                  </a:gs>
                </a:gsLst>
                <a:lin ang="2700000" scaled="1"/>
              </a:gradFill>
              <a:ln w="63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98" name="Freeform 6947"/>
              <p:cNvSpPr>
                <a:spLocks/>
              </p:cNvSpPr>
              <p:nvPr/>
            </p:nvSpPr>
            <p:spPr bwMode="auto">
              <a:xfrm>
                <a:off x="3949" y="2451"/>
                <a:ext cx="121" cy="576"/>
              </a:xfrm>
              <a:custGeom>
                <a:avLst/>
                <a:gdLst/>
                <a:ahLst/>
                <a:cxnLst>
                  <a:cxn ang="0">
                    <a:pos x="32" y="0"/>
                  </a:cxn>
                  <a:cxn ang="0">
                    <a:pos x="0" y="83"/>
                  </a:cxn>
                  <a:cxn ang="0">
                    <a:pos x="51" y="186"/>
                  </a:cxn>
                  <a:cxn ang="0">
                    <a:pos x="89" y="211"/>
                  </a:cxn>
                  <a:cxn ang="0">
                    <a:pos x="121" y="275"/>
                  </a:cxn>
                  <a:cxn ang="0">
                    <a:pos x="115" y="333"/>
                  </a:cxn>
                  <a:cxn ang="0">
                    <a:pos x="51" y="461"/>
                  </a:cxn>
                  <a:cxn ang="0">
                    <a:pos x="70" y="531"/>
                  </a:cxn>
                  <a:cxn ang="0">
                    <a:pos x="109" y="576"/>
                  </a:cxn>
                </a:cxnLst>
                <a:rect l="0" t="0" r="r" b="b"/>
                <a:pathLst>
                  <a:path w="121" h="576">
                    <a:moveTo>
                      <a:pt x="32" y="0"/>
                    </a:moveTo>
                    <a:cubicBezTo>
                      <a:pt x="22" y="28"/>
                      <a:pt x="9" y="54"/>
                      <a:pt x="0" y="83"/>
                    </a:cubicBezTo>
                    <a:cubicBezTo>
                      <a:pt x="6" y="131"/>
                      <a:pt x="6" y="156"/>
                      <a:pt x="51" y="186"/>
                    </a:cubicBezTo>
                    <a:cubicBezTo>
                      <a:pt x="64" y="194"/>
                      <a:pt x="89" y="211"/>
                      <a:pt x="89" y="211"/>
                    </a:cubicBezTo>
                    <a:cubicBezTo>
                      <a:pt x="120" y="257"/>
                      <a:pt x="111" y="235"/>
                      <a:pt x="121" y="275"/>
                    </a:cubicBezTo>
                    <a:cubicBezTo>
                      <a:pt x="119" y="294"/>
                      <a:pt x="119" y="314"/>
                      <a:pt x="115" y="333"/>
                    </a:cubicBezTo>
                    <a:cubicBezTo>
                      <a:pt x="104" y="380"/>
                      <a:pt x="66" y="415"/>
                      <a:pt x="51" y="461"/>
                    </a:cubicBezTo>
                    <a:cubicBezTo>
                      <a:pt x="56" y="499"/>
                      <a:pt x="48" y="507"/>
                      <a:pt x="70" y="531"/>
                    </a:cubicBezTo>
                    <a:cubicBezTo>
                      <a:pt x="110" y="576"/>
                      <a:pt x="109" y="551"/>
                      <a:pt x="109" y="576"/>
                    </a:cubicBezTo>
                  </a:path>
                </a:pathLst>
              </a:custGeom>
              <a:noFill/>
              <a:ln w="6350" cap="flat" cmpd="sng">
                <a:solidFill>
                  <a:srgbClr val="000000"/>
                </a:solidFill>
                <a:prstDash val="solid"/>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2" name="Group 6948"/>
            <p:cNvGrpSpPr>
              <a:grpSpLocks noChangeAspect="1"/>
            </p:cNvGrpSpPr>
            <p:nvPr/>
          </p:nvGrpSpPr>
          <p:grpSpPr bwMode="auto">
            <a:xfrm rot="49495997">
              <a:off x="3657" y="1188"/>
              <a:ext cx="28" cy="21"/>
              <a:chOff x="2694" y="1200"/>
              <a:chExt cx="282" cy="192"/>
            </a:xfrm>
          </p:grpSpPr>
          <p:sp>
            <p:nvSpPr>
              <p:cNvPr id="2393" name="Oval 6949"/>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94" name="Oval 6950"/>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95" name="Oval 6951"/>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3" name="Group 6952"/>
            <p:cNvGrpSpPr>
              <a:grpSpLocks noChangeAspect="1"/>
            </p:cNvGrpSpPr>
            <p:nvPr/>
          </p:nvGrpSpPr>
          <p:grpSpPr bwMode="auto">
            <a:xfrm rot="49495997">
              <a:off x="3783" y="1100"/>
              <a:ext cx="28" cy="21"/>
              <a:chOff x="2694" y="1200"/>
              <a:chExt cx="282" cy="192"/>
            </a:xfrm>
          </p:grpSpPr>
          <p:sp>
            <p:nvSpPr>
              <p:cNvPr id="2390" name="Oval 6953"/>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91" name="Oval 6954"/>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92" name="Oval 6955"/>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4" name="Group 6956"/>
            <p:cNvGrpSpPr>
              <a:grpSpLocks noChangeAspect="1"/>
            </p:cNvGrpSpPr>
            <p:nvPr/>
          </p:nvGrpSpPr>
          <p:grpSpPr bwMode="auto">
            <a:xfrm rot="49495997">
              <a:off x="3560" y="1197"/>
              <a:ext cx="28" cy="21"/>
              <a:chOff x="2694" y="1200"/>
              <a:chExt cx="282" cy="192"/>
            </a:xfrm>
          </p:grpSpPr>
          <p:sp>
            <p:nvSpPr>
              <p:cNvPr id="2387" name="Oval 6957"/>
              <p:cNvSpPr>
                <a:spLocks noChangeAspect="1" noChangeArrowheads="1"/>
              </p:cNvSpPr>
              <p:nvPr/>
            </p:nvSpPr>
            <p:spPr bwMode="auto">
              <a:xfrm>
                <a:off x="2784" y="1200"/>
                <a:ext cx="144" cy="144"/>
              </a:xfrm>
              <a:prstGeom prst="ellipse">
                <a:avLst/>
              </a:prstGeom>
              <a:gradFill rotWithShape="0">
                <a:gsLst>
                  <a:gs pos="0">
                    <a:srgbClr val="FF0000">
                      <a:gamma/>
                      <a:shade val="46275"/>
                      <a:invGamma/>
                    </a:srgbClr>
                  </a:gs>
                  <a:gs pos="100000">
                    <a:srgbClr val="FF0000"/>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88" name="Oval 6958"/>
              <p:cNvSpPr>
                <a:spLocks noChangeAspect="1" noChangeArrowheads="1"/>
              </p:cNvSpPr>
              <p:nvPr/>
            </p:nvSpPr>
            <p:spPr bwMode="auto">
              <a:xfrm>
                <a:off x="2880" y="1296"/>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89" name="Oval 6959"/>
              <p:cNvSpPr>
                <a:spLocks noChangeAspect="1" noChangeArrowheads="1"/>
              </p:cNvSpPr>
              <p:nvPr/>
            </p:nvSpPr>
            <p:spPr bwMode="auto">
              <a:xfrm>
                <a:off x="2694" y="1245"/>
                <a:ext cx="96" cy="96"/>
              </a:xfrm>
              <a:prstGeom prst="ellipse">
                <a:avLst/>
              </a:prstGeom>
              <a:gradFill rotWithShape="0">
                <a:gsLst>
                  <a:gs pos="0">
                    <a:schemeClr val="accent2">
                      <a:gamma/>
                      <a:shade val="46275"/>
                      <a:invGamma/>
                    </a:schemeClr>
                  </a:gs>
                  <a:gs pos="100000">
                    <a:schemeClr val="accent2"/>
                  </a:gs>
                </a:gsLst>
                <a:lin ang="2700000" scaled="1"/>
              </a:gradFill>
              <a:ln w="19050">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5" name="Group 6960"/>
            <p:cNvGrpSpPr>
              <a:grpSpLocks/>
            </p:cNvGrpSpPr>
            <p:nvPr/>
          </p:nvGrpSpPr>
          <p:grpSpPr bwMode="auto">
            <a:xfrm rot="-567537">
              <a:off x="3551" y="1134"/>
              <a:ext cx="14" cy="50"/>
              <a:chOff x="3251" y="1847"/>
              <a:chExt cx="14" cy="50"/>
            </a:xfrm>
          </p:grpSpPr>
          <p:sp>
            <p:nvSpPr>
              <p:cNvPr id="2385" name="Oval 6961"/>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86" name="Freeform 6962"/>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6" name="Group 6963"/>
            <p:cNvGrpSpPr>
              <a:grpSpLocks/>
            </p:cNvGrpSpPr>
            <p:nvPr/>
          </p:nvGrpSpPr>
          <p:grpSpPr bwMode="auto">
            <a:xfrm rot="-435770">
              <a:off x="3671" y="1229"/>
              <a:ext cx="14" cy="50"/>
              <a:chOff x="3251" y="1847"/>
              <a:chExt cx="14" cy="50"/>
            </a:xfrm>
          </p:grpSpPr>
          <p:sp>
            <p:nvSpPr>
              <p:cNvPr id="2383" name="Oval 6964"/>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84" name="Freeform 6965"/>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7" name="Group 6966"/>
            <p:cNvGrpSpPr>
              <a:grpSpLocks/>
            </p:cNvGrpSpPr>
            <p:nvPr/>
          </p:nvGrpSpPr>
          <p:grpSpPr bwMode="auto">
            <a:xfrm rot="634920">
              <a:off x="3773" y="1176"/>
              <a:ext cx="14" cy="50"/>
              <a:chOff x="3251" y="1847"/>
              <a:chExt cx="14" cy="50"/>
            </a:xfrm>
          </p:grpSpPr>
          <p:sp>
            <p:nvSpPr>
              <p:cNvPr id="2381" name="Oval 6967"/>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82" name="Freeform 6968"/>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8" name="Group 6969"/>
            <p:cNvGrpSpPr>
              <a:grpSpLocks/>
            </p:cNvGrpSpPr>
            <p:nvPr/>
          </p:nvGrpSpPr>
          <p:grpSpPr bwMode="auto">
            <a:xfrm rot="634920">
              <a:off x="3701" y="1070"/>
              <a:ext cx="14" cy="50"/>
              <a:chOff x="3251" y="1847"/>
              <a:chExt cx="14" cy="50"/>
            </a:xfrm>
          </p:grpSpPr>
          <p:sp>
            <p:nvSpPr>
              <p:cNvPr id="2379" name="Oval 6970"/>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80" name="Freeform 6971"/>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69" name="Group 6972"/>
            <p:cNvGrpSpPr>
              <a:grpSpLocks/>
            </p:cNvGrpSpPr>
            <p:nvPr/>
          </p:nvGrpSpPr>
          <p:grpSpPr bwMode="auto">
            <a:xfrm rot="4550969">
              <a:off x="3576" y="1001"/>
              <a:ext cx="14" cy="50"/>
              <a:chOff x="3251" y="1847"/>
              <a:chExt cx="14" cy="50"/>
            </a:xfrm>
          </p:grpSpPr>
          <p:sp>
            <p:nvSpPr>
              <p:cNvPr id="2377" name="Oval 6973"/>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78" name="Freeform 6974"/>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70" name="Group 6975"/>
            <p:cNvGrpSpPr>
              <a:grpSpLocks/>
            </p:cNvGrpSpPr>
            <p:nvPr/>
          </p:nvGrpSpPr>
          <p:grpSpPr bwMode="auto">
            <a:xfrm rot="-1897517">
              <a:off x="3664" y="1017"/>
              <a:ext cx="14" cy="50"/>
              <a:chOff x="3251" y="1847"/>
              <a:chExt cx="14" cy="50"/>
            </a:xfrm>
          </p:grpSpPr>
          <p:sp>
            <p:nvSpPr>
              <p:cNvPr id="2375" name="Oval 6976"/>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76" name="Freeform 6977"/>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771" name="Group 6978"/>
            <p:cNvGrpSpPr>
              <a:grpSpLocks/>
            </p:cNvGrpSpPr>
            <p:nvPr/>
          </p:nvGrpSpPr>
          <p:grpSpPr bwMode="auto">
            <a:xfrm rot="11041802">
              <a:off x="3784" y="1040"/>
              <a:ext cx="14" cy="50"/>
              <a:chOff x="3251" y="1847"/>
              <a:chExt cx="14" cy="50"/>
            </a:xfrm>
          </p:grpSpPr>
          <p:sp>
            <p:nvSpPr>
              <p:cNvPr id="2373" name="Oval 6979"/>
              <p:cNvSpPr>
                <a:spLocks noChangeAspect="1" noChangeArrowheads="1"/>
              </p:cNvSpPr>
              <p:nvPr/>
            </p:nvSpPr>
            <p:spPr bwMode="auto">
              <a:xfrm>
                <a:off x="3255" y="1847"/>
                <a:ext cx="10" cy="10"/>
              </a:xfrm>
              <a:prstGeom prst="ellipse">
                <a:avLst/>
              </a:prstGeom>
              <a:gradFill rotWithShape="1">
                <a:gsLst>
                  <a:gs pos="0">
                    <a:srgbClr val="800000"/>
                  </a:gs>
                  <a:gs pos="100000">
                    <a:srgbClr val="800000">
                      <a:gamma/>
                      <a:shade val="22745"/>
                      <a:invGamma/>
                    </a:srgbClr>
                  </a:gs>
                </a:gsLst>
                <a:path path="rect">
                  <a:fillToRect r="100000" b="100000"/>
                </a:path>
              </a:gradFill>
              <a:ln w="9525">
                <a:solidFill>
                  <a:schemeClr val="tx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374" name="Freeform 6980"/>
              <p:cNvSpPr>
                <a:spLocks noChangeAspect="1"/>
              </p:cNvSpPr>
              <p:nvPr/>
            </p:nvSpPr>
            <p:spPr bwMode="auto">
              <a:xfrm>
                <a:off x="3251" y="1857"/>
                <a:ext cx="10" cy="40"/>
              </a:xfrm>
              <a:custGeom>
                <a:avLst/>
                <a:gdLst/>
                <a:ahLst/>
                <a:cxnLst>
                  <a:cxn ang="0">
                    <a:pos x="21" y="0"/>
                  </a:cxn>
                  <a:cxn ang="0">
                    <a:pos x="13" y="24"/>
                  </a:cxn>
                  <a:cxn ang="0">
                    <a:pos x="16" y="70"/>
                  </a:cxn>
                  <a:cxn ang="0">
                    <a:pos x="19" y="82"/>
                  </a:cxn>
                  <a:cxn ang="0">
                    <a:pos x="24" y="91"/>
                  </a:cxn>
                </a:cxnLst>
                <a:rect l="0" t="0" r="r" b="b"/>
                <a:pathLst>
                  <a:path w="24" h="91">
                    <a:moveTo>
                      <a:pt x="21" y="0"/>
                    </a:moveTo>
                    <a:cubicBezTo>
                      <a:pt x="16" y="7"/>
                      <a:pt x="18" y="17"/>
                      <a:pt x="13" y="24"/>
                    </a:cubicBezTo>
                    <a:cubicBezTo>
                      <a:pt x="9" y="39"/>
                      <a:pt x="0" y="65"/>
                      <a:pt x="16" y="70"/>
                    </a:cubicBezTo>
                    <a:cubicBezTo>
                      <a:pt x="21" y="77"/>
                      <a:pt x="16" y="68"/>
                      <a:pt x="19" y="82"/>
                    </a:cubicBezTo>
                    <a:cubicBezTo>
                      <a:pt x="20" y="85"/>
                      <a:pt x="24" y="91"/>
                      <a:pt x="24" y="91"/>
                    </a:cubicBezTo>
                  </a:path>
                </a:pathLst>
              </a:custGeom>
              <a:noFill/>
              <a:ln w="9525">
                <a:solidFill>
                  <a:srgbClr val="336600"/>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sp>
        <p:nvSpPr>
          <p:cNvPr id="2563" name="Line 6983"/>
          <p:cNvSpPr>
            <a:spLocks noChangeShapeType="1"/>
          </p:cNvSpPr>
          <p:nvPr/>
        </p:nvSpPr>
        <p:spPr bwMode="auto">
          <a:xfrm flipV="1">
            <a:off x="3508898" y="4554169"/>
            <a:ext cx="360363" cy="0"/>
          </a:xfrm>
          <a:prstGeom prst="line">
            <a:avLst/>
          </a:prstGeom>
          <a:noFill/>
          <a:ln w="19050">
            <a:solidFill>
              <a:schemeClr val="tx1"/>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2565" name="Text Box 7001"/>
          <p:cNvSpPr txBox="1">
            <a:spLocks noChangeAspect="1" noChangeArrowheads="1"/>
          </p:cNvSpPr>
          <p:nvPr/>
        </p:nvSpPr>
        <p:spPr bwMode="auto">
          <a:xfrm>
            <a:off x="5000628" y="3527043"/>
            <a:ext cx="557213" cy="2746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200" b="1" i="1" kern="1200" dirty="0" err="1">
                <a:solidFill>
                  <a:srgbClr val="800000"/>
                </a:solidFill>
                <a:latin typeface="Times New Roman" pitchFamily="18" charset="0"/>
                <a:ea typeface="+mn-ea"/>
                <a:cs typeface="Times New Roman" pitchFamily="18" charset="0"/>
              </a:rPr>
              <a:t>EtOH</a:t>
            </a:r>
            <a:endParaRPr lang="en-GB" sz="1200" b="1" i="1" kern="1200" dirty="0">
              <a:solidFill>
                <a:srgbClr val="800000"/>
              </a:solidFill>
              <a:latin typeface="Times New Roman" pitchFamily="18" charset="0"/>
              <a:ea typeface="+mn-ea"/>
              <a:cs typeface="Times New Roman" pitchFamily="18" charset="0"/>
            </a:endParaRPr>
          </a:p>
        </p:txBody>
      </p:sp>
      <p:sp>
        <p:nvSpPr>
          <p:cNvPr id="2583" name="Text Box 7002"/>
          <p:cNvSpPr txBox="1">
            <a:spLocks noChangeAspect="1" noChangeArrowheads="1"/>
          </p:cNvSpPr>
          <p:nvPr/>
        </p:nvSpPr>
        <p:spPr bwMode="auto">
          <a:xfrm>
            <a:off x="5143504" y="5027241"/>
            <a:ext cx="463550" cy="2746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200" b="1" i="1" kern="1200" dirty="0">
                <a:solidFill>
                  <a:srgbClr val="3366FF"/>
                </a:solidFill>
                <a:latin typeface="Times New Roman" pitchFamily="18" charset="0"/>
                <a:ea typeface="+mn-ea"/>
                <a:cs typeface="Times New Roman" pitchFamily="18" charset="0"/>
              </a:rPr>
              <a:t>H</a:t>
            </a:r>
            <a:r>
              <a:rPr lang="en-GB" sz="1200" b="1" i="1" kern="1200" baseline="-25000" dirty="0">
                <a:solidFill>
                  <a:srgbClr val="3366FF"/>
                </a:solidFill>
                <a:latin typeface="Times New Roman" pitchFamily="18" charset="0"/>
                <a:ea typeface="+mn-ea"/>
                <a:cs typeface="Times New Roman" pitchFamily="18" charset="0"/>
              </a:rPr>
              <a:t>2</a:t>
            </a:r>
            <a:r>
              <a:rPr lang="en-GB" sz="1200" b="1" i="1" kern="1200" dirty="0">
                <a:solidFill>
                  <a:srgbClr val="3366FF"/>
                </a:solidFill>
                <a:latin typeface="Times New Roman" pitchFamily="18" charset="0"/>
                <a:ea typeface="+mn-ea"/>
                <a:cs typeface="Times New Roman" pitchFamily="18" charset="0"/>
              </a:rPr>
              <a:t>O</a:t>
            </a:r>
          </a:p>
        </p:txBody>
      </p:sp>
      <p:sp>
        <p:nvSpPr>
          <p:cNvPr id="3470" name="Line 7004"/>
          <p:cNvSpPr>
            <a:spLocks noChangeShapeType="1"/>
          </p:cNvSpPr>
          <p:nvPr/>
        </p:nvSpPr>
        <p:spPr bwMode="auto">
          <a:xfrm flipV="1">
            <a:off x="5854712" y="4554169"/>
            <a:ext cx="360362" cy="0"/>
          </a:xfrm>
          <a:prstGeom prst="line">
            <a:avLst/>
          </a:prstGeom>
          <a:noFill/>
          <a:ln w="19050">
            <a:solidFill>
              <a:schemeClr val="tx1"/>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3471" name="Text Box 7006"/>
          <p:cNvSpPr txBox="1">
            <a:spLocks noChangeAspect="1" noChangeArrowheads="1"/>
          </p:cNvSpPr>
          <p:nvPr/>
        </p:nvSpPr>
        <p:spPr bwMode="auto">
          <a:xfrm>
            <a:off x="3488261" y="4320806"/>
            <a:ext cx="381000" cy="2746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l-GR" sz="1200" b="1" kern="1200">
                <a:solidFill>
                  <a:srgbClr val="000000"/>
                </a:solidFill>
                <a:latin typeface="Times New Roman" pitchFamily="18" charset="0"/>
                <a:ea typeface="+mn-ea"/>
                <a:cs typeface="Times New Roman" pitchFamily="18" charset="0"/>
              </a:rPr>
              <a:t>Δ</a:t>
            </a:r>
            <a:r>
              <a:rPr lang="fr-FR" sz="1200" b="1" kern="1200">
                <a:solidFill>
                  <a:srgbClr val="000000"/>
                </a:solidFill>
                <a:latin typeface="Times New Roman" pitchFamily="18" charset="0"/>
                <a:ea typeface="+mn-ea"/>
                <a:cs typeface="Times New Roman" pitchFamily="18" charset="0"/>
              </a:rPr>
              <a:t>T</a:t>
            </a:r>
            <a:endParaRPr lang="el-GR" sz="1200" b="1" kern="1200">
              <a:solidFill>
                <a:srgbClr val="000000"/>
              </a:solidFill>
              <a:latin typeface="Times New Roman" pitchFamily="18" charset="0"/>
              <a:ea typeface="+mn-ea"/>
              <a:cs typeface="Times New Roman" pitchFamily="18" charset="0"/>
            </a:endParaRPr>
          </a:p>
        </p:txBody>
      </p:sp>
      <p:sp>
        <p:nvSpPr>
          <p:cNvPr id="3472" name="Text Box 7007"/>
          <p:cNvSpPr txBox="1">
            <a:spLocks noChangeAspect="1" noChangeArrowheads="1"/>
          </p:cNvSpPr>
          <p:nvPr/>
        </p:nvSpPr>
        <p:spPr bwMode="auto">
          <a:xfrm>
            <a:off x="5832487" y="4320806"/>
            <a:ext cx="381000" cy="2746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l-GR" sz="1200" b="1" kern="1200">
                <a:solidFill>
                  <a:srgbClr val="000000"/>
                </a:solidFill>
                <a:latin typeface="Times New Roman" pitchFamily="18" charset="0"/>
                <a:ea typeface="+mn-ea"/>
                <a:cs typeface="Times New Roman" pitchFamily="18" charset="0"/>
              </a:rPr>
              <a:t>Δ</a:t>
            </a:r>
            <a:r>
              <a:rPr lang="fr-FR" sz="1200" b="1" kern="1200">
                <a:solidFill>
                  <a:srgbClr val="000000"/>
                </a:solidFill>
                <a:latin typeface="Times New Roman" pitchFamily="18" charset="0"/>
                <a:ea typeface="+mn-ea"/>
                <a:cs typeface="Times New Roman" pitchFamily="18" charset="0"/>
              </a:rPr>
              <a:t>T</a:t>
            </a:r>
            <a:endParaRPr lang="el-GR" sz="1200" b="1" kern="1200">
              <a:solidFill>
                <a:srgbClr val="000000"/>
              </a:solidFill>
              <a:latin typeface="Times New Roman" pitchFamily="18" charset="0"/>
              <a:ea typeface="+mn-ea"/>
              <a:cs typeface="Times New Roman" pitchFamily="18" charset="0"/>
            </a:endParaRPr>
          </a:p>
        </p:txBody>
      </p:sp>
      <p:sp>
        <p:nvSpPr>
          <p:cNvPr id="3473" name="Line 7008"/>
          <p:cNvSpPr>
            <a:spLocks noChangeShapeType="1"/>
          </p:cNvSpPr>
          <p:nvPr/>
        </p:nvSpPr>
        <p:spPr bwMode="auto">
          <a:xfrm rot="5400000" flipV="1">
            <a:off x="4533902" y="3053961"/>
            <a:ext cx="647700" cy="0"/>
          </a:xfrm>
          <a:prstGeom prst="line">
            <a:avLst/>
          </a:prstGeom>
          <a:noFill/>
          <a:ln w="19050">
            <a:solidFill>
              <a:srgbClr val="969696"/>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pic>
        <p:nvPicPr>
          <p:cNvPr id="3476" name="Picture 7086" descr="FT traffication1"/>
          <p:cNvPicPr>
            <a:picLocks noChangeAspect="1" noChangeArrowheads="1"/>
          </p:cNvPicPr>
          <p:nvPr/>
        </p:nvPicPr>
        <p:blipFill>
          <a:blip r:embed="rId3" cstate="print"/>
          <a:srcRect/>
          <a:stretch>
            <a:fillRect/>
          </a:stretch>
        </p:blipFill>
        <p:spPr bwMode="auto">
          <a:xfrm>
            <a:off x="7566812" y="5475301"/>
            <a:ext cx="1346698"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477" name="Text Box 7087"/>
          <p:cNvSpPr txBox="1">
            <a:spLocks noChangeAspect="1" noChangeArrowheads="1"/>
          </p:cNvSpPr>
          <p:nvPr/>
        </p:nvSpPr>
        <p:spPr bwMode="auto">
          <a:xfrm>
            <a:off x="8001024" y="5214950"/>
            <a:ext cx="481012" cy="274637"/>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b="1" kern="1200" dirty="0">
                <a:solidFill>
                  <a:srgbClr val="000000"/>
                </a:solidFill>
                <a:latin typeface="Times New Roman" pitchFamily="18" charset="0"/>
                <a:ea typeface="+mn-ea"/>
                <a:cs typeface="Times New Roman" pitchFamily="18" charset="0"/>
              </a:rPr>
              <a:t>SiO</a:t>
            </a:r>
            <a:r>
              <a:rPr lang="en-US" sz="1200" b="1" kern="1200" baseline="-25000" dirty="0">
                <a:solidFill>
                  <a:srgbClr val="000000"/>
                </a:solidFill>
                <a:latin typeface="Times New Roman" pitchFamily="18" charset="0"/>
                <a:ea typeface="+mn-ea"/>
                <a:cs typeface="Times New Roman" pitchFamily="18" charset="0"/>
              </a:rPr>
              <a:t>2</a:t>
            </a:r>
            <a:endParaRPr lang="en-US" sz="1200" kern="1200" dirty="0">
              <a:solidFill>
                <a:srgbClr val="000000"/>
              </a:solidFill>
              <a:latin typeface="Times New Roman" pitchFamily="18" charset="0"/>
              <a:ea typeface="+mn-ea"/>
              <a:cs typeface="Times New Roman" pitchFamily="18" charset="0"/>
            </a:endParaRPr>
          </a:p>
        </p:txBody>
      </p:sp>
      <p:pic>
        <p:nvPicPr>
          <p:cNvPr id="3478" name="Picture 7089" descr="P0036-009"/>
          <p:cNvPicPr>
            <a:picLocks noChangeAspect="1" noChangeArrowheads="1"/>
          </p:cNvPicPr>
          <p:nvPr/>
        </p:nvPicPr>
        <p:blipFill>
          <a:blip r:embed="rId4" cstate="print"/>
          <a:srcRect/>
          <a:stretch>
            <a:fillRect/>
          </a:stretch>
        </p:blipFill>
        <p:spPr bwMode="auto">
          <a:xfrm>
            <a:off x="6053206" y="5475301"/>
            <a:ext cx="1283119" cy="1260000"/>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479" name="Picture 7091" descr="aerotfl14"/>
          <p:cNvPicPr>
            <a:picLocks noChangeAspect="1" noChangeArrowheads="1"/>
          </p:cNvPicPr>
          <p:nvPr/>
        </p:nvPicPr>
        <p:blipFill>
          <a:blip r:embed="rId5"/>
          <a:srcRect/>
          <a:stretch>
            <a:fillRect/>
          </a:stretch>
        </p:blipFill>
        <p:spPr bwMode="auto">
          <a:xfrm>
            <a:off x="230487" y="5475301"/>
            <a:ext cx="1076975" cy="1260000"/>
          </a:xfrm>
          <a:prstGeom prst="rect">
            <a:avLst/>
          </a:prstGeom>
          <a:noFill/>
          <a:ln w="63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480" name="Text Box 7092"/>
          <p:cNvSpPr txBox="1">
            <a:spLocks noChangeAspect="1" noChangeArrowheads="1"/>
          </p:cNvSpPr>
          <p:nvPr/>
        </p:nvSpPr>
        <p:spPr bwMode="auto">
          <a:xfrm>
            <a:off x="642910" y="6500834"/>
            <a:ext cx="554037" cy="195262"/>
          </a:xfrm>
          <a:prstGeom prst="rect">
            <a:avLst/>
          </a:prstGeom>
          <a:noFill/>
          <a:ln w="9525">
            <a:noFill/>
            <a:miter lim="800000"/>
            <a:headEnd/>
            <a:tailEnd/>
          </a:ln>
        </p:spPr>
        <p:txBody>
          <a:bodyPr/>
          <a:lstStyle/>
          <a:p>
            <a:pPr algn="l" rtl="0" eaLnBrk="0" fontAlgn="base" hangingPunct="0">
              <a:spcBef>
                <a:spcPct val="0"/>
              </a:spcBef>
              <a:spcAft>
                <a:spcPct val="0"/>
              </a:spcAft>
            </a:pPr>
            <a:r>
              <a:rPr lang="en-US" sz="800" b="1" kern="1200" dirty="0">
                <a:solidFill>
                  <a:srgbClr val="000000"/>
                </a:solidFill>
                <a:latin typeface="Times New Roman" pitchFamily="18" charset="0"/>
                <a:ea typeface="+mn-ea"/>
                <a:cs typeface="Times New Roman" pitchFamily="18" charset="0"/>
              </a:rPr>
              <a:t>50 nm</a:t>
            </a:r>
            <a:endParaRPr lang="en-US" sz="800" kern="1200" dirty="0">
              <a:solidFill>
                <a:srgbClr val="000000"/>
              </a:solidFill>
              <a:latin typeface="Times New Roman" pitchFamily="18" charset="0"/>
              <a:ea typeface="+mn-ea"/>
              <a:cs typeface="Times New Roman" pitchFamily="18" charset="0"/>
            </a:endParaRPr>
          </a:p>
        </p:txBody>
      </p:sp>
      <p:sp>
        <p:nvSpPr>
          <p:cNvPr id="3481" name="Line 7093"/>
          <p:cNvSpPr>
            <a:spLocks noChangeAspect="1" noChangeShapeType="1"/>
          </p:cNvSpPr>
          <p:nvPr/>
        </p:nvSpPr>
        <p:spPr bwMode="auto">
          <a:xfrm>
            <a:off x="741335" y="6718321"/>
            <a:ext cx="180975" cy="0"/>
          </a:xfrm>
          <a:prstGeom prst="line">
            <a:avLst/>
          </a:prstGeom>
          <a:noFill/>
          <a:ln w="25400">
            <a:solidFill>
              <a:srgbClr val="000000"/>
            </a:solidFill>
            <a:round/>
            <a:headEnd/>
            <a:tailEnd/>
          </a:ln>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3482" name="Text Box 7094"/>
          <p:cNvSpPr txBox="1">
            <a:spLocks noChangeAspect="1" noChangeArrowheads="1"/>
          </p:cNvSpPr>
          <p:nvPr/>
        </p:nvSpPr>
        <p:spPr bwMode="auto">
          <a:xfrm>
            <a:off x="268786" y="5198016"/>
            <a:ext cx="976312" cy="274637"/>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b="1" kern="1200" dirty="0">
                <a:solidFill>
                  <a:srgbClr val="000000"/>
                </a:solidFill>
                <a:latin typeface="Times New Roman" pitchFamily="18" charset="0"/>
                <a:ea typeface="+mn-ea"/>
                <a:cs typeface="Times New Roman" pitchFamily="18" charset="0"/>
              </a:rPr>
              <a:t>TiO</a:t>
            </a:r>
            <a:r>
              <a:rPr lang="en-US" sz="1200" b="1" kern="1200" baseline="-25000" dirty="0">
                <a:solidFill>
                  <a:srgbClr val="000000"/>
                </a:solidFill>
                <a:latin typeface="Times New Roman" pitchFamily="18" charset="0"/>
                <a:ea typeface="+mn-ea"/>
                <a:cs typeface="Times New Roman" pitchFamily="18" charset="0"/>
              </a:rPr>
              <a:t>2</a:t>
            </a:r>
            <a:r>
              <a:rPr lang="en-US" sz="1200" b="1" kern="1200" dirty="0">
                <a:solidFill>
                  <a:srgbClr val="000000"/>
                </a:solidFill>
                <a:latin typeface="Times New Roman" pitchFamily="18" charset="0"/>
                <a:ea typeface="+mn-ea"/>
                <a:cs typeface="Times New Roman" pitchFamily="18" charset="0"/>
              </a:rPr>
              <a:t> + latex</a:t>
            </a:r>
            <a:endParaRPr lang="en-US" sz="1200" kern="1200" dirty="0">
              <a:solidFill>
                <a:srgbClr val="000000"/>
              </a:solidFill>
              <a:latin typeface="Times New Roman" pitchFamily="18" charset="0"/>
              <a:ea typeface="+mn-ea"/>
              <a:cs typeface="Times New Roman" pitchFamily="18" charset="0"/>
            </a:endParaRPr>
          </a:p>
        </p:txBody>
      </p:sp>
      <p:pic>
        <p:nvPicPr>
          <p:cNvPr id="3483" name="Picture 7096"/>
          <p:cNvPicPr>
            <a:picLocks noChangeAspect="1" noChangeArrowheads="1"/>
          </p:cNvPicPr>
          <p:nvPr/>
        </p:nvPicPr>
        <p:blipFill>
          <a:blip r:embed="rId6"/>
          <a:srcRect/>
          <a:stretch>
            <a:fillRect/>
          </a:stretch>
        </p:blipFill>
        <p:spPr bwMode="auto">
          <a:xfrm>
            <a:off x="1537949" y="5475301"/>
            <a:ext cx="1392934"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484" name="Text Box 7099"/>
          <p:cNvSpPr txBox="1">
            <a:spLocks noChangeAspect="1" noChangeArrowheads="1"/>
          </p:cNvSpPr>
          <p:nvPr/>
        </p:nvSpPr>
        <p:spPr bwMode="auto">
          <a:xfrm>
            <a:off x="6430979" y="5198016"/>
            <a:ext cx="498475" cy="274637"/>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b="1" kern="1200" dirty="0">
                <a:solidFill>
                  <a:srgbClr val="000000"/>
                </a:solidFill>
                <a:latin typeface="Times New Roman" pitchFamily="18" charset="0"/>
                <a:ea typeface="+mn-ea"/>
                <a:cs typeface="Times New Roman" pitchFamily="18" charset="0"/>
              </a:rPr>
              <a:t>TiO</a:t>
            </a:r>
            <a:r>
              <a:rPr lang="en-US" sz="1200" b="1" kern="1200" baseline="-25000" dirty="0">
                <a:solidFill>
                  <a:srgbClr val="000000"/>
                </a:solidFill>
                <a:latin typeface="Times New Roman" pitchFamily="18" charset="0"/>
                <a:ea typeface="+mn-ea"/>
                <a:cs typeface="Times New Roman" pitchFamily="18" charset="0"/>
              </a:rPr>
              <a:t>2</a:t>
            </a:r>
          </a:p>
        </p:txBody>
      </p:sp>
      <p:sp>
        <p:nvSpPr>
          <p:cNvPr id="3485" name="Text Box 7100"/>
          <p:cNvSpPr txBox="1">
            <a:spLocks noChangeAspect="1" noChangeArrowheads="1"/>
          </p:cNvSpPr>
          <p:nvPr/>
        </p:nvSpPr>
        <p:spPr bwMode="auto">
          <a:xfrm>
            <a:off x="1857356" y="5188486"/>
            <a:ext cx="666750" cy="274637"/>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l-GR" sz="1200" b="1" kern="1200" dirty="0">
                <a:solidFill>
                  <a:srgbClr val="000000"/>
                </a:solidFill>
                <a:latin typeface="Times New Roman" pitchFamily="18" charset="0"/>
                <a:ea typeface="+mn-ea"/>
                <a:cs typeface="Times New Roman" pitchFamily="18" charset="0"/>
              </a:rPr>
              <a:t>γ</a:t>
            </a:r>
            <a:r>
              <a:rPr lang="en-US" sz="1200" b="1" kern="1200" dirty="0">
                <a:solidFill>
                  <a:srgbClr val="000000"/>
                </a:solidFill>
                <a:latin typeface="Times New Roman" pitchFamily="18" charset="0"/>
                <a:ea typeface="+mn-ea"/>
                <a:cs typeface="Times New Roman" pitchFamily="18" charset="0"/>
              </a:rPr>
              <a:t> Al</a:t>
            </a:r>
            <a:r>
              <a:rPr lang="en-US" sz="1200" b="1" kern="1200" baseline="-25000" dirty="0">
                <a:solidFill>
                  <a:srgbClr val="000000"/>
                </a:solidFill>
                <a:latin typeface="Times New Roman" pitchFamily="18" charset="0"/>
                <a:ea typeface="+mn-ea"/>
                <a:cs typeface="Times New Roman" pitchFamily="18" charset="0"/>
              </a:rPr>
              <a:t>2</a:t>
            </a:r>
            <a:r>
              <a:rPr lang="en-US" sz="1200" b="1" kern="1200" dirty="0">
                <a:solidFill>
                  <a:srgbClr val="000000"/>
                </a:solidFill>
                <a:latin typeface="Times New Roman" pitchFamily="18" charset="0"/>
                <a:ea typeface="+mn-ea"/>
                <a:cs typeface="Times New Roman" pitchFamily="18" charset="0"/>
              </a:rPr>
              <a:t>O</a:t>
            </a:r>
            <a:r>
              <a:rPr lang="en-US" sz="1200" b="1" kern="1200" baseline="-25000" dirty="0">
                <a:solidFill>
                  <a:srgbClr val="000000"/>
                </a:solidFill>
                <a:latin typeface="Times New Roman" pitchFamily="18" charset="0"/>
                <a:ea typeface="+mn-ea"/>
                <a:cs typeface="Times New Roman" pitchFamily="18" charset="0"/>
              </a:rPr>
              <a:t>3</a:t>
            </a:r>
          </a:p>
        </p:txBody>
      </p:sp>
      <p:sp>
        <p:nvSpPr>
          <p:cNvPr id="3486" name="Arc plein 3485"/>
          <p:cNvSpPr/>
          <p:nvPr/>
        </p:nvSpPr>
        <p:spPr>
          <a:xfrm rot="4740000" flipH="1">
            <a:off x="6380339" y="1865261"/>
            <a:ext cx="642942" cy="500066"/>
          </a:xfrm>
          <a:prstGeom prst="blockArc">
            <a:avLst>
              <a:gd name="adj1" fmla="val 16049765"/>
              <a:gd name="adj2" fmla="val 10098"/>
              <a:gd name="adj3" fmla="val 26802"/>
            </a:avLst>
          </a:prstGeom>
          <a:solidFill>
            <a:schemeClr val="bg1"/>
          </a:solidFill>
          <a:ln w="34925">
            <a:solidFill>
              <a:srgbClr val="FFFFFF"/>
            </a:solidFill>
          </a:ln>
          <a:effectLst/>
          <a:scene3d>
            <a:camera prst="perspectiveFront" fov="1800000">
              <a:rot lat="21062731" lon="614889" rev="20960339"/>
            </a:camera>
            <a:lightRig rig="twoPt" dir="t"/>
          </a:scene3d>
          <a:sp3d extrusionH="12700" prstMaterial="clear">
            <a:bevelT w="260350" h="50800" prst="softRoun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87" name="Oval 459"/>
          <p:cNvSpPr>
            <a:spLocks noChangeAspect="1" noChangeArrowheads="1"/>
          </p:cNvSpPr>
          <p:nvPr/>
        </p:nvSpPr>
        <p:spPr bwMode="auto">
          <a:xfrm>
            <a:off x="2977335" y="332937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88" name="Oval 470"/>
          <p:cNvSpPr>
            <a:spLocks noChangeAspect="1" noChangeArrowheads="1"/>
          </p:cNvSpPr>
          <p:nvPr/>
        </p:nvSpPr>
        <p:spPr bwMode="auto">
          <a:xfrm>
            <a:off x="2873750" y="327460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89" name="Oval 475"/>
          <p:cNvSpPr>
            <a:spLocks noChangeAspect="1" noChangeArrowheads="1"/>
          </p:cNvSpPr>
          <p:nvPr/>
        </p:nvSpPr>
        <p:spPr bwMode="auto">
          <a:xfrm>
            <a:off x="2770166" y="320793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0" name="Oval 481"/>
          <p:cNvSpPr>
            <a:spLocks noChangeAspect="1" noChangeArrowheads="1"/>
          </p:cNvSpPr>
          <p:nvPr/>
        </p:nvSpPr>
        <p:spPr bwMode="auto">
          <a:xfrm>
            <a:off x="2684441" y="3081727"/>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1" name="Oval 490"/>
          <p:cNvSpPr>
            <a:spLocks noChangeAspect="1" noChangeArrowheads="1"/>
          </p:cNvSpPr>
          <p:nvPr/>
        </p:nvSpPr>
        <p:spPr bwMode="auto">
          <a:xfrm>
            <a:off x="3001147" y="315554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2" name="Oval 500"/>
          <p:cNvSpPr>
            <a:spLocks noChangeAspect="1" noChangeArrowheads="1"/>
          </p:cNvSpPr>
          <p:nvPr/>
        </p:nvSpPr>
        <p:spPr bwMode="auto">
          <a:xfrm>
            <a:off x="2873750" y="3362715"/>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3" name="Oval 505"/>
          <p:cNvSpPr>
            <a:spLocks noChangeAspect="1" noChangeArrowheads="1"/>
          </p:cNvSpPr>
          <p:nvPr/>
        </p:nvSpPr>
        <p:spPr bwMode="auto">
          <a:xfrm>
            <a:off x="2752306" y="331151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4" name="Oval 507"/>
          <p:cNvSpPr>
            <a:spLocks noChangeAspect="1" noChangeArrowheads="1"/>
          </p:cNvSpPr>
          <p:nvPr/>
        </p:nvSpPr>
        <p:spPr bwMode="auto">
          <a:xfrm>
            <a:off x="2922566" y="3148402"/>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5" name="Oval 513"/>
          <p:cNvSpPr>
            <a:spLocks noChangeAspect="1" noChangeArrowheads="1"/>
          </p:cNvSpPr>
          <p:nvPr/>
        </p:nvSpPr>
        <p:spPr bwMode="auto">
          <a:xfrm>
            <a:off x="2760641" y="3118637"/>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6" name="Oval 526"/>
          <p:cNvSpPr>
            <a:spLocks noChangeAspect="1" noChangeArrowheads="1"/>
          </p:cNvSpPr>
          <p:nvPr/>
        </p:nvSpPr>
        <p:spPr bwMode="auto">
          <a:xfrm>
            <a:off x="2670154" y="318888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7" name="Oval 532"/>
          <p:cNvSpPr>
            <a:spLocks noChangeAspect="1" noChangeArrowheads="1"/>
          </p:cNvSpPr>
          <p:nvPr/>
        </p:nvSpPr>
        <p:spPr bwMode="auto">
          <a:xfrm>
            <a:off x="2846366" y="3107921"/>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8" name="Oval 555"/>
          <p:cNvSpPr>
            <a:spLocks noChangeAspect="1" noChangeArrowheads="1"/>
          </p:cNvSpPr>
          <p:nvPr/>
        </p:nvSpPr>
        <p:spPr bwMode="auto">
          <a:xfrm rot="10800000">
            <a:off x="2455841" y="3244843"/>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499" name="Oval 563"/>
          <p:cNvSpPr>
            <a:spLocks noChangeAspect="1" noChangeArrowheads="1"/>
          </p:cNvSpPr>
          <p:nvPr/>
        </p:nvSpPr>
        <p:spPr bwMode="auto">
          <a:xfrm rot="10800000">
            <a:off x="2534422" y="334723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0" name="Oval 568"/>
          <p:cNvSpPr>
            <a:spLocks noChangeAspect="1" noChangeArrowheads="1"/>
          </p:cNvSpPr>
          <p:nvPr/>
        </p:nvSpPr>
        <p:spPr bwMode="auto">
          <a:xfrm rot="10800000">
            <a:off x="2670154" y="322029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1" name="Oval 572"/>
          <p:cNvSpPr>
            <a:spLocks noChangeAspect="1" noChangeArrowheads="1"/>
          </p:cNvSpPr>
          <p:nvPr/>
        </p:nvSpPr>
        <p:spPr bwMode="auto">
          <a:xfrm rot="10800000">
            <a:off x="2549900" y="309720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2" name="Oval 590"/>
          <p:cNvSpPr>
            <a:spLocks noChangeAspect="1" noChangeArrowheads="1"/>
          </p:cNvSpPr>
          <p:nvPr/>
        </p:nvSpPr>
        <p:spPr bwMode="auto">
          <a:xfrm rot="10800000">
            <a:off x="3027344" y="293453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3" name="Oval 594"/>
          <p:cNvSpPr>
            <a:spLocks noChangeAspect="1" noChangeArrowheads="1"/>
          </p:cNvSpPr>
          <p:nvPr/>
        </p:nvSpPr>
        <p:spPr bwMode="auto">
          <a:xfrm rot="10800000">
            <a:off x="2955906" y="322029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4" name="Oval 599"/>
          <p:cNvSpPr>
            <a:spLocks noChangeAspect="1" noChangeArrowheads="1"/>
          </p:cNvSpPr>
          <p:nvPr/>
        </p:nvSpPr>
        <p:spPr bwMode="auto">
          <a:xfrm rot="10800000">
            <a:off x="2597525" y="329485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5" name="Oval 605"/>
          <p:cNvSpPr>
            <a:spLocks noChangeAspect="1" noChangeArrowheads="1"/>
          </p:cNvSpPr>
          <p:nvPr/>
        </p:nvSpPr>
        <p:spPr bwMode="auto">
          <a:xfrm rot="10800000">
            <a:off x="2461794" y="3078156"/>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6" name="Oval 609"/>
          <p:cNvSpPr>
            <a:spLocks noChangeAspect="1" noChangeArrowheads="1"/>
          </p:cNvSpPr>
          <p:nvPr/>
        </p:nvSpPr>
        <p:spPr bwMode="auto">
          <a:xfrm rot="10800000">
            <a:off x="2546329" y="318293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7" name="Oval 613"/>
          <p:cNvSpPr>
            <a:spLocks noChangeAspect="1" noChangeArrowheads="1"/>
          </p:cNvSpPr>
          <p:nvPr/>
        </p:nvSpPr>
        <p:spPr bwMode="auto">
          <a:xfrm rot="10800000">
            <a:off x="2813030" y="3434605"/>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8" name="Oval 615"/>
          <p:cNvSpPr>
            <a:spLocks noChangeAspect="1" noChangeArrowheads="1"/>
          </p:cNvSpPr>
          <p:nvPr/>
        </p:nvSpPr>
        <p:spPr bwMode="auto">
          <a:xfrm rot="10800000">
            <a:off x="2455840" y="2934539"/>
            <a:ext cx="27385" cy="2738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09" name="Oval 621"/>
          <p:cNvSpPr>
            <a:spLocks noChangeAspect="1" noChangeArrowheads="1"/>
          </p:cNvSpPr>
          <p:nvPr/>
        </p:nvSpPr>
        <p:spPr bwMode="auto">
          <a:xfrm rot="10800000" flipV="1">
            <a:off x="2679679" y="2965045"/>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0" name="Oval 661"/>
          <p:cNvSpPr>
            <a:spLocks noChangeAspect="1" noChangeArrowheads="1"/>
          </p:cNvSpPr>
          <p:nvPr/>
        </p:nvSpPr>
        <p:spPr bwMode="auto">
          <a:xfrm rot="10800000" flipV="1">
            <a:off x="2783263" y="299362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1" name="Oval 664"/>
          <p:cNvSpPr>
            <a:spLocks noChangeAspect="1" noChangeArrowheads="1"/>
          </p:cNvSpPr>
          <p:nvPr/>
        </p:nvSpPr>
        <p:spPr bwMode="auto">
          <a:xfrm rot="10800000" flipV="1">
            <a:off x="2864225" y="297099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2" name="Oval 731"/>
          <p:cNvSpPr>
            <a:spLocks noChangeAspect="1" noChangeArrowheads="1"/>
          </p:cNvSpPr>
          <p:nvPr/>
        </p:nvSpPr>
        <p:spPr bwMode="auto">
          <a:xfrm rot="5400000" flipH="1" flipV="1">
            <a:off x="2704681" y="3404388"/>
            <a:ext cx="27384"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3" name="Oval 764"/>
          <p:cNvSpPr>
            <a:spLocks noChangeAspect="1" noChangeArrowheads="1"/>
          </p:cNvSpPr>
          <p:nvPr/>
        </p:nvSpPr>
        <p:spPr bwMode="auto">
          <a:xfrm rot="5400000" flipH="1" flipV="1">
            <a:off x="2948760" y="3019814"/>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4" name="Oval 779"/>
          <p:cNvSpPr>
            <a:spLocks noChangeAspect="1" noChangeArrowheads="1"/>
          </p:cNvSpPr>
          <p:nvPr/>
        </p:nvSpPr>
        <p:spPr bwMode="auto">
          <a:xfrm rot="10800000">
            <a:off x="2621338" y="3041246"/>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5" name="Oval 789"/>
          <p:cNvSpPr>
            <a:spLocks noChangeAspect="1" noChangeArrowheads="1"/>
          </p:cNvSpPr>
          <p:nvPr/>
        </p:nvSpPr>
        <p:spPr bwMode="auto">
          <a:xfrm rot="5400000" flipH="1" flipV="1">
            <a:off x="2597525" y="340319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6" name="Oval 792"/>
          <p:cNvSpPr>
            <a:spLocks noChangeAspect="1" noChangeArrowheads="1"/>
          </p:cNvSpPr>
          <p:nvPr/>
        </p:nvSpPr>
        <p:spPr bwMode="auto">
          <a:xfrm>
            <a:off x="2559425" y="295313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17" name="Ellipse 3516"/>
          <p:cNvSpPr>
            <a:spLocks noChangeAspect="1"/>
          </p:cNvSpPr>
          <p:nvPr/>
        </p:nvSpPr>
        <p:spPr>
          <a:xfrm>
            <a:off x="2415922" y="2491729"/>
            <a:ext cx="647998" cy="648000"/>
          </a:xfrm>
          <a:prstGeom prst="ellipse">
            <a:avLst/>
          </a:prstGeom>
          <a:solidFill>
            <a:schemeClr val="bg1">
              <a:alpha val="50000"/>
            </a:schemeClr>
          </a:solidFill>
          <a:ln w="50800" cmpd="dbl">
            <a:solidFill>
              <a:srgbClr val="FFFFFF"/>
            </a:solidFill>
          </a:ln>
          <a:effectLst>
            <a:outerShdw blurRad="50800" dist="38100" dir="8100000" algn="tr" rotWithShape="0">
              <a:prstClr val="black">
                <a:alpha val="40000"/>
              </a:prstClr>
            </a:outerShdw>
          </a:effectLst>
          <a:scene3d>
            <a:camera prst="perspectiveFront" fov="900000">
              <a:rot lat="18205630" lon="17700000" rev="4096864"/>
            </a:camera>
            <a:lightRig rig="threePt" dir="t">
              <a:rot lat="0" lon="0" rev="7200000"/>
            </a:lightRig>
          </a:scene3d>
          <a:sp3d extrusionH="508000" prstMaterial="clear">
            <a:bevelT w="133350" h="381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18" name="Ellipse 3517"/>
          <p:cNvSpPr>
            <a:spLocks noChangeAspect="1"/>
          </p:cNvSpPr>
          <p:nvPr/>
        </p:nvSpPr>
        <p:spPr>
          <a:xfrm rot="5400000">
            <a:off x="2711562" y="1828107"/>
            <a:ext cx="72000" cy="72000"/>
          </a:xfrm>
          <a:prstGeom prst="ellipse">
            <a:avLst/>
          </a:prstGeom>
          <a:solidFill>
            <a:schemeClr val="bg1"/>
          </a:solidFill>
          <a:ln w="34925">
            <a:solidFill>
              <a:srgbClr val="FFFFFF"/>
            </a:solidFill>
          </a:ln>
          <a:effectLst/>
          <a:scene3d>
            <a:camera prst="perspectiveFront" fov="2700000">
              <a:rot lat="19038671" lon="17295188" rev="10020801"/>
            </a:camera>
            <a:lightRig rig="threePt" dir="t">
              <a:rot lat="0" lon="0" rev="0"/>
            </a:lightRig>
          </a:scene3d>
          <a:sp3d extrusionH="1270000" prstMaterial="clear">
            <a:bevelT w="127000" h="12700" prst="softRound"/>
            <a:bevelB h="25400" prst="coolSlan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19" name="Ellipse 3518"/>
          <p:cNvSpPr>
            <a:spLocks noChangeAspect="1"/>
          </p:cNvSpPr>
          <p:nvPr/>
        </p:nvSpPr>
        <p:spPr>
          <a:xfrm>
            <a:off x="1991212" y="1797627"/>
            <a:ext cx="36000" cy="36000"/>
          </a:xfrm>
          <a:prstGeom prst="ellipse">
            <a:avLst/>
          </a:prstGeom>
          <a:solidFill>
            <a:schemeClr val="bg1"/>
          </a:solidFill>
          <a:ln w="34925">
            <a:solidFill>
              <a:srgbClr val="FFFFFF"/>
            </a:solidFill>
          </a:ln>
          <a:effectLst>
            <a:outerShdw blurRad="63500" sx="102000" sy="102000" algn="ctr" rotWithShape="0">
              <a:prstClr val="black">
                <a:alpha val="40000"/>
              </a:prstClr>
            </a:outerShdw>
          </a:effectLst>
          <a:scene3d>
            <a:camera prst="perspectiveFront" fov="2700000">
              <a:rot lat="19038671" lon="17295188" rev="10020801"/>
            </a:camera>
            <a:lightRig rig="threePt" dir="t">
              <a:rot lat="0" lon="0" rev="0"/>
            </a:lightRig>
          </a:scene3d>
          <a:sp3d extrusionH="635000" prstMaterial="clear">
            <a:bevelT w="114300" h="38100" prst="softRound"/>
            <a:bevelB w="50800" h="381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20" name="Triangle isocèle 3519"/>
          <p:cNvSpPr>
            <a:spLocks noChangeAspect="1"/>
          </p:cNvSpPr>
          <p:nvPr/>
        </p:nvSpPr>
        <p:spPr>
          <a:xfrm rot="16200000">
            <a:off x="2706736" y="1753569"/>
            <a:ext cx="156449" cy="156449"/>
          </a:xfrm>
          <a:prstGeom prst="triangle">
            <a:avLst/>
          </a:prstGeom>
          <a:solidFill>
            <a:schemeClr val="accent5">
              <a:lumMod val="60000"/>
              <a:lumOff val="40000"/>
            </a:schemeClr>
          </a:solidFill>
          <a:ln>
            <a:noFill/>
          </a:ln>
          <a:effectLst>
            <a:glow rad="228600">
              <a:srgbClr val="FFFF00">
                <a:alpha val="40000"/>
              </a:srgbClr>
            </a:glow>
            <a:softEdge rad="3175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21" name="Ellipse 3520"/>
          <p:cNvSpPr>
            <a:spLocks noChangeAspect="1"/>
          </p:cNvSpPr>
          <p:nvPr/>
        </p:nvSpPr>
        <p:spPr>
          <a:xfrm>
            <a:off x="5369756" y="1775224"/>
            <a:ext cx="144000" cy="144000"/>
          </a:xfrm>
          <a:prstGeom prst="ellipse">
            <a:avLst/>
          </a:prstGeom>
          <a:solidFill>
            <a:schemeClr val="bg1"/>
          </a:solidFill>
          <a:ln w="34925">
            <a:solidFill>
              <a:srgbClr val="FFFFFF"/>
            </a:solidFill>
          </a:ln>
          <a:effectLst/>
          <a:scene3d>
            <a:camera prst="perspectiveFront" fov="2700000">
              <a:rot lat="19038665" lon="17295183" rev="10020806"/>
            </a:camera>
            <a:lightRig rig="threePt" dir="t">
              <a:rot lat="0" lon="0" rev="0"/>
            </a:lightRig>
          </a:scene3d>
          <a:sp3d extrusionH="1270000" prstMaterial="clear">
            <a:bevelT w="260350" h="50800" prst="softRound"/>
            <a:bevelB h="44450" prst="coolSlan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22" name="Bouée 3521"/>
          <p:cNvSpPr/>
          <p:nvPr/>
        </p:nvSpPr>
        <p:spPr>
          <a:xfrm>
            <a:off x="3938236" y="1563473"/>
            <a:ext cx="571504" cy="571504"/>
          </a:xfrm>
          <a:prstGeom prst="donut">
            <a:avLst>
              <a:gd name="adj" fmla="val 30333"/>
            </a:avLst>
          </a:prstGeom>
          <a:ln w="34925">
            <a:solidFill>
              <a:schemeClr val="accent1">
                <a:lumMod val="60000"/>
                <a:lumOff val="40000"/>
              </a:schemeClr>
            </a:solidFill>
          </a:ln>
          <a:effectLst/>
          <a:scene3d>
            <a:camera prst="isometricOffAxis2Top">
              <a:rot lat="18250380" lon="2755362" rev="2321928"/>
            </a:camera>
            <a:lightRig rig="threePt" dir="t">
              <a:rot lat="0" lon="0" rev="11400000"/>
            </a:lightRig>
          </a:scene3d>
          <a:sp3d extrusionH="12700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523" name="Ellipse 3522"/>
          <p:cNvSpPr>
            <a:spLocks noChangeAspect="1"/>
          </p:cNvSpPr>
          <p:nvPr/>
        </p:nvSpPr>
        <p:spPr>
          <a:xfrm>
            <a:off x="2884468" y="1766611"/>
            <a:ext cx="144000" cy="144000"/>
          </a:xfrm>
          <a:prstGeom prst="ellipse">
            <a:avLst/>
          </a:prstGeom>
          <a:solidFill>
            <a:schemeClr val="bg1"/>
          </a:solidFill>
          <a:ln w="34925">
            <a:solidFill>
              <a:srgbClr val="FFFFFF"/>
            </a:solidFill>
          </a:ln>
          <a:effectLst>
            <a:outerShdw blurRad="63500" sx="102000" sy="102000" algn="ctr" rotWithShape="0">
              <a:prstClr val="black">
                <a:alpha val="40000"/>
              </a:prstClr>
            </a:outerShdw>
          </a:effectLst>
          <a:scene3d>
            <a:camera prst="perspectiveFront" fov="2700000">
              <a:rot lat="19038671" lon="17295188" rev="10020801"/>
            </a:camera>
            <a:lightRig rig="threePt" dir="t">
              <a:rot lat="0" lon="0" rev="0"/>
            </a:lightRig>
          </a:scene3d>
          <a:sp3d extrusionH="1270000" prstMaterial="clear">
            <a:bevelT w="260350" h="50800" prst="softRound"/>
            <a:bevelB h="44450" prst="coolSlan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24" name="Rectangle à coins arrondis 3523"/>
          <p:cNvSpPr>
            <a:spLocks noChangeAspect="1"/>
          </p:cNvSpPr>
          <p:nvPr/>
        </p:nvSpPr>
        <p:spPr>
          <a:xfrm rot="60000">
            <a:off x="2444647" y="1290843"/>
            <a:ext cx="576000" cy="576000"/>
          </a:xfrm>
          <a:prstGeom prst="roundRect">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7711240" lon="16575774" rev="5100000"/>
            </a:camera>
            <a:lightRig rig="flat" dir="t">
              <a:rot lat="0" lon="0" rev="14400000"/>
            </a:lightRig>
          </a:scene3d>
          <a:sp3d extrusionH="323850" prstMaterial="clear">
            <a:bevelT w="260350" h="50800" prst="softRound"/>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25" name="Oval 541"/>
          <p:cNvSpPr>
            <a:spLocks noChangeAspect="1" noChangeArrowheads="1"/>
          </p:cNvSpPr>
          <p:nvPr/>
        </p:nvSpPr>
        <p:spPr bwMode="auto">
          <a:xfrm rot="10800000">
            <a:off x="2729400" y="277947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26" name="Oval 545"/>
          <p:cNvSpPr>
            <a:spLocks noChangeAspect="1" noChangeArrowheads="1"/>
          </p:cNvSpPr>
          <p:nvPr/>
        </p:nvSpPr>
        <p:spPr bwMode="auto">
          <a:xfrm rot="10800000">
            <a:off x="2741592" y="2648787"/>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27" name="Oval 631"/>
          <p:cNvSpPr>
            <a:spLocks noChangeAspect="1" noChangeArrowheads="1"/>
          </p:cNvSpPr>
          <p:nvPr/>
        </p:nvSpPr>
        <p:spPr bwMode="auto">
          <a:xfrm rot="10800000" flipV="1">
            <a:off x="3202963" y="184511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28" name="Oval 636"/>
          <p:cNvSpPr>
            <a:spLocks noChangeAspect="1" noChangeArrowheads="1"/>
          </p:cNvSpPr>
          <p:nvPr/>
        </p:nvSpPr>
        <p:spPr bwMode="auto">
          <a:xfrm rot="10800000" flipV="1">
            <a:off x="3226013" y="1803723"/>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29" name="Oval 641"/>
          <p:cNvSpPr>
            <a:spLocks noChangeAspect="1" noChangeArrowheads="1"/>
          </p:cNvSpPr>
          <p:nvPr/>
        </p:nvSpPr>
        <p:spPr bwMode="auto">
          <a:xfrm rot="10800000" flipV="1">
            <a:off x="3907221" y="180372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0" name="Oval 668"/>
          <p:cNvSpPr>
            <a:spLocks noChangeAspect="1" noChangeArrowheads="1"/>
          </p:cNvSpPr>
          <p:nvPr/>
        </p:nvSpPr>
        <p:spPr bwMode="auto">
          <a:xfrm rot="10800000" flipV="1">
            <a:off x="3255231" y="182639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1" name="Oval 675"/>
          <p:cNvSpPr>
            <a:spLocks noChangeAspect="1" noChangeArrowheads="1"/>
          </p:cNvSpPr>
          <p:nvPr/>
        </p:nvSpPr>
        <p:spPr bwMode="auto">
          <a:xfrm rot="10800000" flipV="1">
            <a:off x="3777443" y="1848967"/>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2" name="Oval 689"/>
          <p:cNvSpPr>
            <a:spLocks noChangeAspect="1" noChangeArrowheads="1"/>
          </p:cNvSpPr>
          <p:nvPr/>
        </p:nvSpPr>
        <p:spPr bwMode="auto">
          <a:xfrm rot="10800000" flipV="1">
            <a:off x="3205820" y="182505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3" name="Oval 706"/>
          <p:cNvSpPr>
            <a:spLocks noChangeAspect="1" noChangeArrowheads="1"/>
          </p:cNvSpPr>
          <p:nvPr/>
        </p:nvSpPr>
        <p:spPr bwMode="auto">
          <a:xfrm rot="5400000" flipH="1" flipV="1">
            <a:off x="2711113" y="243447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4" name="Oval 714"/>
          <p:cNvSpPr>
            <a:spLocks noChangeAspect="1" noChangeArrowheads="1"/>
          </p:cNvSpPr>
          <p:nvPr/>
        </p:nvSpPr>
        <p:spPr bwMode="auto">
          <a:xfrm rot="5400000" flipV="1">
            <a:off x="2717209" y="228550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5" name="Oval 722"/>
          <p:cNvSpPr>
            <a:spLocks noChangeAspect="1" noChangeArrowheads="1"/>
          </p:cNvSpPr>
          <p:nvPr/>
        </p:nvSpPr>
        <p:spPr bwMode="auto">
          <a:xfrm rot="5400000" flipH="1" flipV="1">
            <a:off x="2741593" y="222015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6" name="Oval 740"/>
          <p:cNvSpPr>
            <a:spLocks noChangeAspect="1" noChangeArrowheads="1"/>
          </p:cNvSpPr>
          <p:nvPr/>
        </p:nvSpPr>
        <p:spPr bwMode="auto">
          <a:xfrm rot="5400000" flipH="1" flipV="1">
            <a:off x="3240137" y="185153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7" name="Oval 743"/>
          <p:cNvSpPr>
            <a:spLocks noChangeAspect="1" noChangeArrowheads="1"/>
          </p:cNvSpPr>
          <p:nvPr/>
        </p:nvSpPr>
        <p:spPr bwMode="auto">
          <a:xfrm rot="5400000" flipH="1" flipV="1">
            <a:off x="2712826" y="214872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8" name="Oval 753"/>
          <p:cNvSpPr>
            <a:spLocks noChangeAspect="1" noChangeArrowheads="1"/>
          </p:cNvSpPr>
          <p:nvPr/>
        </p:nvSpPr>
        <p:spPr bwMode="auto">
          <a:xfrm rot="5400000" flipH="1" flipV="1">
            <a:off x="2741593" y="207728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39" name="Oval 755"/>
          <p:cNvSpPr>
            <a:spLocks noChangeAspect="1" noChangeArrowheads="1"/>
          </p:cNvSpPr>
          <p:nvPr/>
        </p:nvSpPr>
        <p:spPr bwMode="auto">
          <a:xfrm rot="5400000" flipH="1" flipV="1">
            <a:off x="2705017" y="257734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0" name="Oval 760"/>
          <p:cNvSpPr>
            <a:spLocks noChangeAspect="1" noChangeArrowheads="1"/>
          </p:cNvSpPr>
          <p:nvPr/>
        </p:nvSpPr>
        <p:spPr bwMode="auto">
          <a:xfrm rot="5400000" flipH="1" flipV="1">
            <a:off x="2741593" y="236303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1" name="Oval 763"/>
          <p:cNvSpPr>
            <a:spLocks noChangeAspect="1" noChangeArrowheads="1"/>
          </p:cNvSpPr>
          <p:nvPr/>
        </p:nvSpPr>
        <p:spPr bwMode="auto">
          <a:xfrm rot="5400000" flipH="1" flipV="1">
            <a:off x="3098187" y="1818916"/>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2" name="Oval 776"/>
          <p:cNvSpPr>
            <a:spLocks noChangeAspect="1" noChangeArrowheads="1"/>
          </p:cNvSpPr>
          <p:nvPr/>
        </p:nvSpPr>
        <p:spPr bwMode="auto">
          <a:xfrm rot="5400000" flipH="1" flipV="1">
            <a:off x="2734901" y="2863696"/>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3" name="Oval 787"/>
          <p:cNvSpPr>
            <a:spLocks noChangeAspect="1" noChangeArrowheads="1"/>
          </p:cNvSpPr>
          <p:nvPr/>
        </p:nvSpPr>
        <p:spPr bwMode="auto">
          <a:xfrm rot="10800000">
            <a:off x="2741592" y="250591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4" name="Ellipse 3543"/>
          <p:cNvSpPr>
            <a:spLocks noChangeAspect="1"/>
          </p:cNvSpPr>
          <p:nvPr/>
        </p:nvSpPr>
        <p:spPr>
          <a:xfrm>
            <a:off x="1961870" y="1797627"/>
            <a:ext cx="36000" cy="36000"/>
          </a:xfrm>
          <a:prstGeom prst="ellipse">
            <a:avLst/>
          </a:prstGeom>
          <a:solidFill>
            <a:schemeClr val="bg1"/>
          </a:solidFill>
          <a:ln w="34925">
            <a:solidFill>
              <a:srgbClr val="FFFFFF"/>
            </a:solidFill>
          </a:ln>
          <a:effectLst>
            <a:outerShdw blurRad="63500" sx="102000" sy="102000" algn="ctr" rotWithShape="0">
              <a:prstClr val="black">
                <a:alpha val="40000"/>
              </a:prstClr>
            </a:outerShdw>
          </a:effectLst>
          <a:scene3d>
            <a:camera prst="perspectiveFront" fov="2700000">
              <a:rot lat="19038671" lon="17295188" rev="10020801"/>
            </a:camera>
            <a:lightRig rig="threePt" dir="t">
              <a:rot lat="0" lon="0" rev="0"/>
            </a:lightRig>
          </a:scene3d>
          <a:sp3d extrusionH="387350" prstMaterial="clear">
            <a:bevelT w="114300" h="38100" prst="softRound"/>
            <a:bevelB w="50800" h="381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45" name="Oval 740"/>
          <p:cNvSpPr>
            <a:spLocks noChangeAspect="1" noChangeArrowheads="1"/>
          </p:cNvSpPr>
          <p:nvPr/>
        </p:nvSpPr>
        <p:spPr bwMode="auto">
          <a:xfrm rot="5400000" flipH="1" flipV="1">
            <a:off x="3245469" y="180296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6" name="Oval 740"/>
          <p:cNvSpPr>
            <a:spLocks noChangeAspect="1" noChangeArrowheads="1"/>
          </p:cNvSpPr>
          <p:nvPr/>
        </p:nvSpPr>
        <p:spPr bwMode="auto">
          <a:xfrm rot="5400000" flipH="1" flipV="1">
            <a:off x="4000091" y="186296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7" name="Oval 740"/>
          <p:cNvSpPr>
            <a:spLocks noChangeAspect="1" noChangeArrowheads="1"/>
          </p:cNvSpPr>
          <p:nvPr/>
        </p:nvSpPr>
        <p:spPr bwMode="auto">
          <a:xfrm rot="5400000" flipH="1" flipV="1">
            <a:off x="3230228" y="185534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8" name="Oval 740"/>
          <p:cNvSpPr>
            <a:spLocks noChangeAspect="1" noChangeArrowheads="1"/>
          </p:cNvSpPr>
          <p:nvPr/>
        </p:nvSpPr>
        <p:spPr bwMode="auto">
          <a:xfrm rot="5400000" flipH="1" flipV="1">
            <a:off x="3863645" y="186296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49" name="Oval 740"/>
          <p:cNvSpPr>
            <a:spLocks noChangeAspect="1" noChangeArrowheads="1"/>
          </p:cNvSpPr>
          <p:nvPr/>
        </p:nvSpPr>
        <p:spPr bwMode="auto">
          <a:xfrm rot="5400000" flipH="1" flipV="1">
            <a:off x="4082007" y="180200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0" name="Oval 740"/>
          <p:cNvSpPr>
            <a:spLocks noChangeAspect="1" noChangeArrowheads="1"/>
          </p:cNvSpPr>
          <p:nvPr/>
        </p:nvSpPr>
        <p:spPr bwMode="auto">
          <a:xfrm rot="5400000" flipH="1" flipV="1">
            <a:off x="4428719" y="186296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1" name="Oval 740"/>
          <p:cNvSpPr>
            <a:spLocks noChangeAspect="1" noChangeArrowheads="1"/>
          </p:cNvSpPr>
          <p:nvPr/>
        </p:nvSpPr>
        <p:spPr bwMode="auto">
          <a:xfrm rot="5400000" flipH="1" flipV="1">
            <a:off x="4384667"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2" name="Oval 631"/>
          <p:cNvSpPr>
            <a:spLocks noChangeAspect="1" noChangeArrowheads="1"/>
          </p:cNvSpPr>
          <p:nvPr/>
        </p:nvSpPr>
        <p:spPr bwMode="auto">
          <a:xfrm rot="10800000" flipV="1">
            <a:off x="4621245" y="184511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3" name="Oval 636"/>
          <p:cNvSpPr>
            <a:spLocks noChangeAspect="1" noChangeArrowheads="1"/>
          </p:cNvSpPr>
          <p:nvPr/>
        </p:nvSpPr>
        <p:spPr bwMode="auto">
          <a:xfrm rot="10800000" flipV="1">
            <a:off x="4740307" y="179153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4" name="Oval 641"/>
          <p:cNvSpPr>
            <a:spLocks noChangeAspect="1" noChangeArrowheads="1"/>
          </p:cNvSpPr>
          <p:nvPr/>
        </p:nvSpPr>
        <p:spPr bwMode="auto">
          <a:xfrm rot="10800000" flipV="1">
            <a:off x="5325503" y="180372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5" name="Oval 668"/>
          <p:cNvSpPr>
            <a:spLocks noChangeAspect="1" noChangeArrowheads="1"/>
          </p:cNvSpPr>
          <p:nvPr/>
        </p:nvSpPr>
        <p:spPr bwMode="auto">
          <a:xfrm rot="10800000" flipV="1">
            <a:off x="5075471" y="1845395"/>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6" name="Oval 675"/>
          <p:cNvSpPr>
            <a:spLocks noChangeAspect="1" noChangeArrowheads="1"/>
          </p:cNvSpPr>
          <p:nvPr/>
        </p:nvSpPr>
        <p:spPr bwMode="auto">
          <a:xfrm rot="10800000" flipV="1">
            <a:off x="5195725" y="1848967"/>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7" name="Oval 689"/>
          <p:cNvSpPr>
            <a:spLocks noChangeAspect="1" noChangeArrowheads="1"/>
          </p:cNvSpPr>
          <p:nvPr/>
        </p:nvSpPr>
        <p:spPr bwMode="auto">
          <a:xfrm rot="10800000" flipV="1">
            <a:off x="4806982" y="1867731"/>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8" name="Oval 740"/>
          <p:cNvSpPr>
            <a:spLocks noChangeAspect="1" noChangeArrowheads="1"/>
          </p:cNvSpPr>
          <p:nvPr/>
        </p:nvSpPr>
        <p:spPr bwMode="auto">
          <a:xfrm rot="5400000" flipH="1" flipV="1">
            <a:off x="4945693" y="185611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59" name="Oval 763"/>
          <p:cNvSpPr>
            <a:spLocks noChangeAspect="1" noChangeArrowheads="1"/>
          </p:cNvSpPr>
          <p:nvPr/>
        </p:nvSpPr>
        <p:spPr bwMode="auto">
          <a:xfrm rot="5400000" flipH="1" flipV="1">
            <a:off x="4516469" y="1818916"/>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0" name="Oval 740"/>
          <p:cNvSpPr>
            <a:spLocks noChangeAspect="1" noChangeArrowheads="1"/>
          </p:cNvSpPr>
          <p:nvPr/>
        </p:nvSpPr>
        <p:spPr bwMode="auto">
          <a:xfrm rot="5400000" flipH="1" flipV="1">
            <a:off x="4874255"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1" name="Oval 740"/>
          <p:cNvSpPr>
            <a:spLocks noChangeAspect="1" noChangeArrowheads="1"/>
          </p:cNvSpPr>
          <p:nvPr/>
        </p:nvSpPr>
        <p:spPr bwMode="auto">
          <a:xfrm rot="5400000" flipH="1" flipV="1">
            <a:off x="5418373" y="186296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2" name="Oval 740"/>
          <p:cNvSpPr>
            <a:spLocks noChangeAspect="1" noChangeArrowheads="1"/>
          </p:cNvSpPr>
          <p:nvPr/>
        </p:nvSpPr>
        <p:spPr bwMode="auto">
          <a:xfrm rot="5400000" flipH="1" flipV="1">
            <a:off x="5129527"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3" name="Oval 740"/>
          <p:cNvSpPr>
            <a:spLocks noChangeAspect="1" noChangeArrowheads="1"/>
          </p:cNvSpPr>
          <p:nvPr/>
        </p:nvSpPr>
        <p:spPr bwMode="auto">
          <a:xfrm rot="5400000" flipH="1" flipV="1">
            <a:off x="5281927" y="186296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4" name="Oval 740"/>
          <p:cNvSpPr>
            <a:spLocks noChangeAspect="1" noChangeArrowheads="1"/>
          </p:cNvSpPr>
          <p:nvPr/>
        </p:nvSpPr>
        <p:spPr bwMode="auto">
          <a:xfrm rot="5400000" flipH="1" flipV="1">
            <a:off x="5500289" y="180200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5" name="Oval 631"/>
          <p:cNvSpPr>
            <a:spLocks noChangeAspect="1" noChangeArrowheads="1"/>
          </p:cNvSpPr>
          <p:nvPr/>
        </p:nvSpPr>
        <p:spPr bwMode="auto">
          <a:xfrm rot="10800000" flipV="1">
            <a:off x="5723295" y="1863398"/>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6" name="Oval 636"/>
          <p:cNvSpPr>
            <a:spLocks noChangeAspect="1" noChangeArrowheads="1"/>
          </p:cNvSpPr>
          <p:nvPr/>
        </p:nvSpPr>
        <p:spPr bwMode="auto">
          <a:xfrm rot="10800000" flipV="1">
            <a:off x="5842357" y="180981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7" name="Oval 641"/>
          <p:cNvSpPr>
            <a:spLocks noChangeAspect="1" noChangeArrowheads="1"/>
          </p:cNvSpPr>
          <p:nvPr/>
        </p:nvSpPr>
        <p:spPr bwMode="auto">
          <a:xfrm rot="10800000" flipV="1">
            <a:off x="6427553" y="1822011"/>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8" name="Oval 668"/>
          <p:cNvSpPr>
            <a:spLocks noChangeAspect="1" noChangeArrowheads="1"/>
          </p:cNvSpPr>
          <p:nvPr/>
        </p:nvSpPr>
        <p:spPr bwMode="auto">
          <a:xfrm rot="10800000" flipV="1">
            <a:off x="6177521" y="1863683"/>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69" name="Oval 675"/>
          <p:cNvSpPr>
            <a:spLocks noChangeAspect="1" noChangeArrowheads="1"/>
          </p:cNvSpPr>
          <p:nvPr/>
        </p:nvSpPr>
        <p:spPr bwMode="auto">
          <a:xfrm rot="10800000" flipV="1">
            <a:off x="6297775" y="1867255"/>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0" name="Oval 689"/>
          <p:cNvSpPr>
            <a:spLocks noChangeAspect="1" noChangeArrowheads="1"/>
          </p:cNvSpPr>
          <p:nvPr/>
        </p:nvSpPr>
        <p:spPr bwMode="auto">
          <a:xfrm rot="10800000" flipV="1">
            <a:off x="5909032" y="188601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1" name="Oval 740"/>
          <p:cNvSpPr>
            <a:spLocks noChangeAspect="1" noChangeArrowheads="1"/>
          </p:cNvSpPr>
          <p:nvPr/>
        </p:nvSpPr>
        <p:spPr bwMode="auto">
          <a:xfrm rot="5400000" flipH="1" flipV="1">
            <a:off x="6047743" y="187439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2" name="Oval 763"/>
          <p:cNvSpPr>
            <a:spLocks noChangeAspect="1" noChangeArrowheads="1"/>
          </p:cNvSpPr>
          <p:nvPr/>
        </p:nvSpPr>
        <p:spPr bwMode="auto">
          <a:xfrm rot="5400000" flipH="1" flipV="1">
            <a:off x="5618519" y="1837204"/>
            <a:ext cx="27384"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3" name="Oval 740"/>
          <p:cNvSpPr>
            <a:spLocks noChangeAspect="1" noChangeArrowheads="1"/>
          </p:cNvSpPr>
          <p:nvPr/>
        </p:nvSpPr>
        <p:spPr bwMode="auto">
          <a:xfrm rot="5400000" flipH="1" flipV="1">
            <a:off x="5976305" y="18098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4" name="Oval 740"/>
          <p:cNvSpPr>
            <a:spLocks noChangeAspect="1" noChangeArrowheads="1"/>
          </p:cNvSpPr>
          <p:nvPr/>
        </p:nvSpPr>
        <p:spPr bwMode="auto">
          <a:xfrm rot="5400000" flipH="1" flipV="1">
            <a:off x="6792269" y="196660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5" name="Oval 740"/>
          <p:cNvSpPr>
            <a:spLocks noChangeAspect="1" noChangeArrowheads="1"/>
          </p:cNvSpPr>
          <p:nvPr/>
        </p:nvSpPr>
        <p:spPr bwMode="auto">
          <a:xfrm rot="5400000" flipH="1" flipV="1">
            <a:off x="6231577" y="18098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6" name="Oval 740"/>
          <p:cNvSpPr>
            <a:spLocks noChangeAspect="1" noChangeArrowheads="1"/>
          </p:cNvSpPr>
          <p:nvPr/>
        </p:nvSpPr>
        <p:spPr bwMode="auto">
          <a:xfrm rot="5400000" flipH="1" flipV="1">
            <a:off x="6383977" y="188125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7" name="Oval 740"/>
          <p:cNvSpPr>
            <a:spLocks noChangeAspect="1" noChangeArrowheads="1"/>
          </p:cNvSpPr>
          <p:nvPr/>
        </p:nvSpPr>
        <p:spPr bwMode="auto">
          <a:xfrm rot="5400000" flipH="1" flipV="1">
            <a:off x="6730355" y="185077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8" name="Oval 740"/>
          <p:cNvSpPr>
            <a:spLocks noChangeAspect="1" noChangeArrowheads="1"/>
          </p:cNvSpPr>
          <p:nvPr/>
        </p:nvSpPr>
        <p:spPr bwMode="auto">
          <a:xfrm rot="5400000" flipH="1" flipV="1">
            <a:off x="6857611" y="203365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79" name="Oval 631"/>
          <p:cNvSpPr>
            <a:spLocks noChangeAspect="1" noChangeArrowheads="1"/>
          </p:cNvSpPr>
          <p:nvPr/>
        </p:nvSpPr>
        <p:spPr bwMode="auto">
          <a:xfrm rot="10800000" flipV="1">
            <a:off x="3384535"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0" name="Oval 636"/>
          <p:cNvSpPr>
            <a:spLocks noChangeAspect="1" noChangeArrowheads="1"/>
          </p:cNvSpPr>
          <p:nvPr/>
        </p:nvSpPr>
        <p:spPr bwMode="auto">
          <a:xfrm rot="10800000" flipV="1">
            <a:off x="3407585"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1" name="Oval 668"/>
          <p:cNvSpPr>
            <a:spLocks noChangeAspect="1" noChangeArrowheads="1"/>
          </p:cNvSpPr>
          <p:nvPr/>
        </p:nvSpPr>
        <p:spPr bwMode="auto">
          <a:xfrm rot="10800000" flipV="1">
            <a:off x="3436803"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2" name="Oval 689"/>
          <p:cNvSpPr>
            <a:spLocks noChangeAspect="1" noChangeArrowheads="1"/>
          </p:cNvSpPr>
          <p:nvPr/>
        </p:nvSpPr>
        <p:spPr bwMode="auto">
          <a:xfrm rot="10800000" flipV="1">
            <a:off x="3387392"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3" name="Oval 740"/>
          <p:cNvSpPr>
            <a:spLocks noChangeAspect="1" noChangeArrowheads="1"/>
          </p:cNvSpPr>
          <p:nvPr/>
        </p:nvSpPr>
        <p:spPr bwMode="auto">
          <a:xfrm rot="5400000" flipH="1" flipV="1">
            <a:off x="3421709"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4" name="Oval 740"/>
          <p:cNvSpPr>
            <a:spLocks noChangeAspect="1" noChangeArrowheads="1"/>
          </p:cNvSpPr>
          <p:nvPr/>
        </p:nvSpPr>
        <p:spPr bwMode="auto">
          <a:xfrm rot="5400000" flipH="1" flipV="1">
            <a:off x="3427041"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5" name="Oval 740"/>
          <p:cNvSpPr>
            <a:spLocks noChangeAspect="1" noChangeArrowheads="1"/>
          </p:cNvSpPr>
          <p:nvPr/>
        </p:nvSpPr>
        <p:spPr bwMode="auto">
          <a:xfrm rot="5400000" flipH="1" flipV="1">
            <a:off x="3411800"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6" name="Oval 631"/>
          <p:cNvSpPr>
            <a:spLocks noChangeAspect="1" noChangeArrowheads="1"/>
          </p:cNvSpPr>
          <p:nvPr/>
        </p:nvSpPr>
        <p:spPr bwMode="auto">
          <a:xfrm rot="10800000" flipV="1">
            <a:off x="3567773"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7" name="Oval 636"/>
          <p:cNvSpPr>
            <a:spLocks noChangeAspect="1" noChangeArrowheads="1"/>
          </p:cNvSpPr>
          <p:nvPr/>
        </p:nvSpPr>
        <p:spPr bwMode="auto">
          <a:xfrm rot="10800000" flipV="1">
            <a:off x="3590823"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8" name="Oval 668"/>
          <p:cNvSpPr>
            <a:spLocks noChangeAspect="1" noChangeArrowheads="1"/>
          </p:cNvSpPr>
          <p:nvPr/>
        </p:nvSpPr>
        <p:spPr bwMode="auto">
          <a:xfrm rot="10800000" flipV="1">
            <a:off x="3620041"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89" name="Oval 689"/>
          <p:cNvSpPr>
            <a:spLocks noChangeAspect="1" noChangeArrowheads="1"/>
          </p:cNvSpPr>
          <p:nvPr/>
        </p:nvSpPr>
        <p:spPr bwMode="auto">
          <a:xfrm rot="10800000" flipV="1">
            <a:off x="3570630"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0" name="Oval 740"/>
          <p:cNvSpPr>
            <a:spLocks noChangeAspect="1" noChangeArrowheads="1"/>
          </p:cNvSpPr>
          <p:nvPr/>
        </p:nvSpPr>
        <p:spPr bwMode="auto">
          <a:xfrm rot="5400000" flipH="1" flipV="1">
            <a:off x="3604947"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1" name="Oval 740"/>
          <p:cNvSpPr>
            <a:spLocks noChangeAspect="1" noChangeArrowheads="1"/>
          </p:cNvSpPr>
          <p:nvPr/>
        </p:nvSpPr>
        <p:spPr bwMode="auto">
          <a:xfrm rot="5400000" flipH="1" flipV="1">
            <a:off x="3610279"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2" name="Oval 740"/>
          <p:cNvSpPr>
            <a:spLocks noChangeAspect="1" noChangeArrowheads="1"/>
          </p:cNvSpPr>
          <p:nvPr/>
        </p:nvSpPr>
        <p:spPr bwMode="auto">
          <a:xfrm rot="5400000" flipH="1" flipV="1">
            <a:off x="3595038"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3" name="Oval 631"/>
          <p:cNvSpPr>
            <a:spLocks noChangeAspect="1" noChangeArrowheads="1"/>
          </p:cNvSpPr>
          <p:nvPr/>
        </p:nvSpPr>
        <p:spPr bwMode="auto">
          <a:xfrm rot="10800000" flipV="1">
            <a:off x="3720173"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4" name="Oval 636"/>
          <p:cNvSpPr>
            <a:spLocks noChangeAspect="1" noChangeArrowheads="1"/>
          </p:cNvSpPr>
          <p:nvPr/>
        </p:nvSpPr>
        <p:spPr bwMode="auto">
          <a:xfrm rot="10800000" flipV="1">
            <a:off x="3743223"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5" name="Oval 668"/>
          <p:cNvSpPr>
            <a:spLocks noChangeAspect="1" noChangeArrowheads="1"/>
          </p:cNvSpPr>
          <p:nvPr/>
        </p:nvSpPr>
        <p:spPr bwMode="auto">
          <a:xfrm rot="10800000" flipV="1">
            <a:off x="3772441"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6" name="Oval 689"/>
          <p:cNvSpPr>
            <a:spLocks noChangeAspect="1" noChangeArrowheads="1"/>
          </p:cNvSpPr>
          <p:nvPr/>
        </p:nvSpPr>
        <p:spPr bwMode="auto">
          <a:xfrm rot="10800000" flipV="1">
            <a:off x="3723030"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7" name="Oval 740"/>
          <p:cNvSpPr>
            <a:spLocks noChangeAspect="1" noChangeArrowheads="1"/>
          </p:cNvSpPr>
          <p:nvPr/>
        </p:nvSpPr>
        <p:spPr bwMode="auto">
          <a:xfrm rot="5400000" flipH="1" flipV="1">
            <a:off x="3757347"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8" name="Oval 740"/>
          <p:cNvSpPr>
            <a:spLocks noChangeAspect="1" noChangeArrowheads="1"/>
          </p:cNvSpPr>
          <p:nvPr/>
        </p:nvSpPr>
        <p:spPr bwMode="auto">
          <a:xfrm rot="5400000" flipH="1" flipV="1">
            <a:off x="3762679"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599" name="Oval 740"/>
          <p:cNvSpPr>
            <a:spLocks noChangeAspect="1" noChangeArrowheads="1"/>
          </p:cNvSpPr>
          <p:nvPr/>
        </p:nvSpPr>
        <p:spPr bwMode="auto">
          <a:xfrm rot="5400000" flipH="1" flipV="1">
            <a:off x="3747438"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0" name="Oval 631"/>
          <p:cNvSpPr>
            <a:spLocks noChangeAspect="1" noChangeArrowheads="1"/>
          </p:cNvSpPr>
          <p:nvPr/>
        </p:nvSpPr>
        <p:spPr bwMode="auto">
          <a:xfrm rot="10800000" flipV="1">
            <a:off x="4019261"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1" name="Oval 636"/>
          <p:cNvSpPr>
            <a:spLocks noChangeAspect="1" noChangeArrowheads="1"/>
          </p:cNvSpPr>
          <p:nvPr/>
        </p:nvSpPr>
        <p:spPr bwMode="auto">
          <a:xfrm rot="10800000" flipV="1">
            <a:off x="4042311"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2" name="Oval 668"/>
          <p:cNvSpPr>
            <a:spLocks noChangeAspect="1" noChangeArrowheads="1"/>
          </p:cNvSpPr>
          <p:nvPr/>
        </p:nvSpPr>
        <p:spPr bwMode="auto">
          <a:xfrm rot="10800000" flipV="1">
            <a:off x="4071529"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3" name="Oval 689"/>
          <p:cNvSpPr>
            <a:spLocks noChangeAspect="1" noChangeArrowheads="1"/>
          </p:cNvSpPr>
          <p:nvPr/>
        </p:nvSpPr>
        <p:spPr bwMode="auto">
          <a:xfrm rot="10800000" flipV="1">
            <a:off x="4022118"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4" name="Oval 740"/>
          <p:cNvSpPr>
            <a:spLocks noChangeAspect="1" noChangeArrowheads="1"/>
          </p:cNvSpPr>
          <p:nvPr/>
        </p:nvSpPr>
        <p:spPr bwMode="auto">
          <a:xfrm rot="5400000" flipH="1" flipV="1">
            <a:off x="4056435"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5" name="Oval 740"/>
          <p:cNvSpPr>
            <a:spLocks noChangeAspect="1" noChangeArrowheads="1"/>
          </p:cNvSpPr>
          <p:nvPr/>
        </p:nvSpPr>
        <p:spPr bwMode="auto">
          <a:xfrm rot="5400000" flipH="1" flipV="1">
            <a:off x="4061767"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6" name="Oval 740"/>
          <p:cNvSpPr>
            <a:spLocks noChangeAspect="1" noChangeArrowheads="1"/>
          </p:cNvSpPr>
          <p:nvPr/>
        </p:nvSpPr>
        <p:spPr bwMode="auto">
          <a:xfrm rot="5400000" flipH="1" flipV="1">
            <a:off x="4046526"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7" name="Oval 631"/>
          <p:cNvSpPr>
            <a:spLocks noChangeAspect="1" noChangeArrowheads="1"/>
          </p:cNvSpPr>
          <p:nvPr/>
        </p:nvSpPr>
        <p:spPr bwMode="auto">
          <a:xfrm rot="10800000" flipV="1">
            <a:off x="4170353"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8" name="Oval 636"/>
          <p:cNvSpPr>
            <a:spLocks noChangeAspect="1" noChangeArrowheads="1"/>
          </p:cNvSpPr>
          <p:nvPr/>
        </p:nvSpPr>
        <p:spPr bwMode="auto">
          <a:xfrm rot="10800000" flipV="1">
            <a:off x="4193403"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09" name="Oval 668"/>
          <p:cNvSpPr>
            <a:spLocks noChangeAspect="1" noChangeArrowheads="1"/>
          </p:cNvSpPr>
          <p:nvPr/>
        </p:nvSpPr>
        <p:spPr bwMode="auto">
          <a:xfrm rot="10800000" flipV="1">
            <a:off x="4222621"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0" name="Oval 689"/>
          <p:cNvSpPr>
            <a:spLocks noChangeAspect="1" noChangeArrowheads="1"/>
          </p:cNvSpPr>
          <p:nvPr/>
        </p:nvSpPr>
        <p:spPr bwMode="auto">
          <a:xfrm rot="10800000" flipV="1">
            <a:off x="4173210"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1" name="Oval 740"/>
          <p:cNvSpPr>
            <a:spLocks noChangeAspect="1" noChangeArrowheads="1"/>
          </p:cNvSpPr>
          <p:nvPr/>
        </p:nvSpPr>
        <p:spPr bwMode="auto">
          <a:xfrm rot="5400000" flipH="1" flipV="1">
            <a:off x="4207527"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2" name="Oval 740"/>
          <p:cNvSpPr>
            <a:spLocks noChangeAspect="1" noChangeArrowheads="1"/>
          </p:cNvSpPr>
          <p:nvPr/>
        </p:nvSpPr>
        <p:spPr bwMode="auto">
          <a:xfrm rot="5400000" flipH="1" flipV="1">
            <a:off x="4212859"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3" name="Oval 740"/>
          <p:cNvSpPr>
            <a:spLocks noChangeAspect="1" noChangeArrowheads="1"/>
          </p:cNvSpPr>
          <p:nvPr/>
        </p:nvSpPr>
        <p:spPr bwMode="auto">
          <a:xfrm rot="5400000" flipH="1" flipV="1">
            <a:off x="4197618"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4" name="Oval 631"/>
          <p:cNvSpPr>
            <a:spLocks noChangeAspect="1" noChangeArrowheads="1"/>
          </p:cNvSpPr>
          <p:nvPr/>
        </p:nvSpPr>
        <p:spPr bwMode="auto">
          <a:xfrm rot="10800000" flipV="1">
            <a:off x="4447889"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5" name="Oval 636"/>
          <p:cNvSpPr>
            <a:spLocks noChangeAspect="1" noChangeArrowheads="1"/>
          </p:cNvSpPr>
          <p:nvPr/>
        </p:nvSpPr>
        <p:spPr bwMode="auto">
          <a:xfrm rot="10800000" flipV="1">
            <a:off x="4470939"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6" name="Oval 668"/>
          <p:cNvSpPr>
            <a:spLocks noChangeAspect="1" noChangeArrowheads="1"/>
          </p:cNvSpPr>
          <p:nvPr/>
        </p:nvSpPr>
        <p:spPr bwMode="auto">
          <a:xfrm rot="10800000" flipV="1">
            <a:off x="4500157"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7" name="Oval 689"/>
          <p:cNvSpPr>
            <a:spLocks noChangeAspect="1" noChangeArrowheads="1"/>
          </p:cNvSpPr>
          <p:nvPr/>
        </p:nvSpPr>
        <p:spPr bwMode="auto">
          <a:xfrm rot="10800000" flipV="1">
            <a:off x="4450746"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8" name="Oval 740"/>
          <p:cNvSpPr>
            <a:spLocks noChangeAspect="1" noChangeArrowheads="1"/>
          </p:cNvSpPr>
          <p:nvPr/>
        </p:nvSpPr>
        <p:spPr bwMode="auto">
          <a:xfrm rot="5400000" flipH="1" flipV="1">
            <a:off x="4485063"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19" name="Oval 740"/>
          <p:cNvSpPr>
            <a:spLocks noChangeAspect="1" noChangeArrowheads="1"/>
          </p:cNvSpPr>
          <p:nvPr/>
        </p:nvSpPr>
        <p:spPr bwMode="auto">
          <a:xfrm rot="5400000" flipH="1" flipV="1">
            <a:off x="4490395"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0" name="Oval 740"/>
          <p:cNvSpPr>
            <a:spLocks noChangeAspect="1" noChangeArrowheads="1"/>
          </p:cNvSpPr>
          <p:nvPr/>
        </p:nvSpPr>
        <p:spPr bwMode="auto">
          <a:xfrm rot="5400000" flipH="1" flipV="1">
            <a:off x="4475154"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1" name="Oval 631"/>
          <p:cNvSpPr>
            <a:spLocks noChangeAspect="1" noChangeArrowheads="1"/>
          </p:cNvSpPr>
          <p:nvPr/>
        </p:nvSpPr>
        <p:spPr bwMode="auto">
          <a:xfrm rot="10800000" flipV="1">
            <a:off x="4734593" y="184415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2" name="Oval 636"/>
          <p:cNvSpPr>
            <a:spLocks noChangeAspect="1" noChangeArrowheads="1"/>
          </p:cNvSpPr>
          <p:nvPr/>
        </p:nvSpPr>
        <p:spPr bwMode="auto">
          <a:xfrm rot="10800000" flipV="1">
            <a:off x="4757643" y="1802772"/>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3" name="Oval 668"/>
          <p:cNvSpPr>
            <a:spLocks noChangeAspect="1" noChangeArrowheads="1"/>
          </p:cNvSpPr>
          <p:nvPr/>
        </p:nvSpPr>
        <p:spPr bwMode="auto">
          <a:xfrm rot="10800000" flipV="1">
            <a:off x="4786861" y="1825442"/>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4" name="Oval 689"/>
          <p:cNvSpPr>
            <a:spLocks noChangeAspect="1" noChangeArrowheads="1"/>
          </p:cNvSpPr>
          <p:nvPr/>
        </p:nvSpPr>
        <p:spPr bwMode="auto">
          <a:xfrm rot="10800000" flipV="1">
            <a:off x="4737450" y="182410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5" name="Oval 740"/>
          <p:cNvSpPr>
            <a:spLocks noChangeAspect="1" noChangeArrowheads="1"/>
          </p:cNvSpPr>
          <p:nvPr/>
        </p:nvSpPr>
        <p:spPr bwMode="auto">
          <a:xfrm rot="5400000" flipH="1" flipV="1">
            <a:off x="4771767" y="185058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6" name="Oval 740"/>
          <p:cNvSpPr>
            <a:spLocks noChangeAspect="1" noChangeArrowheads="1"/>
          </p:cNvSpPr>
          <p:nvPr/>
        </p:nvSpPr>
        <p:spPr bwMode="auto">
          <a:xfrm rot="5400000" flipH="1" flipV="1">
            <a:off x="4777099" y="180200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7" name="Oval 740"/>
          <p:cNvSpPr>
            <a:spLocks noChangeAspect="1" noChangeArrowheads="1"/>
          </p:cNvSpPr>
          <p:nvPr/>
        </p:nvSpPr>
        <p:spPr bwMode="auto">
          <a:xfrm rot="5400000" flipH="1" flipV="1">
            <a:off x="4761858" y="185439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8" name="Oval 631"/>
          <p:cNvSpPr>
            <a:spLocks noChangeAspect="1" noChangeArrowheads="1"/>
          </p:cNvSpPr>
          <p:nvPr/>
        </p:nvSpPr>
        <p:spPr bwMode="auto">
          <a:xfrm rot="10800000" flipV="1">
            <a:off x="5019393"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29" name="Oval 636"/>
          <p:cNvSpPr>
            <a:spLocks noChangeAspect="1" noChangeArrowheads="1"/>
          </p:cNvSpPr>
          <p:nvPr/>
        </p:nvSpPr>
        <p:spPr bwMode="auto">
          <a:xfrm rot="10800000" flipV="1">
            <a:off x="5042443"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0" name="Oval 668"/>
          <p:cNvSpPr>
            <a:spLocks noChangeAspect="1" noChangeArrowheads="1"/>
          </p:cNvSpPr>
          <p:nvPr/>
        </p:nvSpPr>
        <p:spPr bwMode="auto">
          <a:xfrm rot="10800000" flipV="1">
            <a:off x="5071661"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1" name="Oval 689"/>
          <p:cNvSpPr>
            <a:spLocks noChangeAspect="1" noChangeArrowheads="1"/>
          </p:cNvSpPr>
          <p:nvPr/>
        </p:nvSpPr>
        <p:spPr bwMode="auto">
          <a:xfrm rot="10800000" flipV="1">
            <a:off x="5022250"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2" name="Oval 740"/>
          <p:cNvSpPr>
            <a:spLocks noChangeAspect="1" noChangeArrowheads="1"/>
          </p:cNvSpPr>
          <p:nvPr/>
        </p:nvSpPr>
        <p:spPr bwMode="auto">
          <a:xfrm rot="5400000" flipH="1" flipV="1">
            <a:off x="5056567"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3" name="Oval 740"/>
          <p:cNvSpPr>
            <a:spLocks noChangeAspect="1" noChangeArrowheads="1"/>
          </p:cNvSpPr>
          <p:nvPr/>
        </p:nvSpPr>
        <p:spPr bwMode="auto">
          <a:xfrm rot="5400000" flipH="1" flipV="1">
            <a:off x="5061899"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4" name="Oval 740"/>
          <p:cNvSpPr>
            <a:spLocks noChangeAspect="1" noChangeArrowheads="1"/>
          </p:cNvSpPr>
          <p:nvPr/>
        </p:nvSpPr>
        <p:spPr bwMode="auto">
          <a:xfrm rot="5400000" flipH="1" flipV="1">
            <a:off x="5046658"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5" name="Oval 631"/>
          <p:cNvSpPr>
            <a:spLocks noChangeAspect="1" noChangeArrowheads="1"/>
          </p:cNvSpPr>
          <p:nvPr/>
        </p:nvSpPr>
        <p:spPr bwMode="auto">
          <a:xfrm rot="10800000" flipV="1">
            <a:off x="5328005" y="183368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6" name="Oval 636"/>
          <p:cNvSpPr>
            <a:spLocks noChangeAspect="1" noChangeArrowheads="1"/>
          </p:cNvSpPr>
          <p:nvPr/>
        </p:nvSpPr>
        <p:spPr bwMode="auto">
          <a:xfrm rot="10800000" flipV="1">
            <a:off x="5351055" y="179229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7" name="Oval 668"/>
          <p:cNvSpPr>
            <a:spLocks noChangeAspect="1" noChangeArrowheads="1"/>
          </p:cNvSpPr>
          <p:nvPr/>
        </p:nvSpPr>
        <p:spPr bwMode="auto">
          <a:xfrm rot="10800000" flipV="1">
            <a:off x="5380273" y="181496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8" name="Oval 689"/>
          <p:cNvSpPr>
            <a:spLocks noChangeAspect="1" noChangeArrowheads="1"/>
          </p:cNvSpPr>
          <p:nvPr/>
        </p:nvSpPr>
        <p:spPr bwMode="auto">
          <a:xfrm rot="10800000" flipV="1">
            <a:off x="5330862" y="181363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39" name="Oval 740"/>
          <p:cNvSpPr>
            <a:spLocks noChangeAspect="1" noChangeArrowheads="1"/>
          </p:cNvSpPr>
          <p:nvPr/>
        </p:nvSpPr>
        <p:spPr bwMode="auto">
          <a:xfrm rot="5400000" flipH="1" flipV="1">
            <a:off x="5365179" y="184011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0" name="Oval 740"/>
          <p:cNvSpPr>
            <a:spLocks noChangeAspect="1" noChangeArrowheads="1"/>
          </p:cNvSpPr>
          <p:nvPr/>
        </p:nvSpPr>
        <p:spPr bwMode="auto">
          <a:xfrm rot="5400000" flipH="1" flipV="1">
            <a:off x="5370511"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1" name="Oval 740"/>
          <p:cNvSpPr>
            <a:spLocks noChangeAspect="1" noChangeArrowheads="1"/>
          </p:cNvSpPr>
          <p:nvPr/>
        </p:nvSpPr>
        <p:spPr bwMode="auto">
          <a:xfrm rot="5400000" flipH="1" flipV="1">
            <a:off x="5355270" y="184391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2" name="Oval 631"/>
          <p:cNvSpPr>
            <a:spLocks noChangeAspect="1" noChangeArrowheads="1"/>
          </p:cNvSpPr>
          <p:nvPr/>
        </p:nvSpPr>
        <p:spPr bwMode="auto">
          <a:xfrm rot="10800000" flipV="1">
            <a:off x="5670551" y="1862494"/>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3" name="Oval 636"/>
          <p:cNvSpPr>
            <a:spLocks noChangeAspect="1" noChangeArrowheads="1"/>
          </p:cNvSpPr>
          <p:nvPr/>
        </p:nvSpPr>
        <p:spPr bwMode="auto">
          <a:xfrm rot="10800000" flipV="1">
            <a:off x="5693601" y="1821107"/>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4" name="Oval 668"/>
          <p:cNvSpPr>
            <a:spLocks noChangeAspect="1" noChangeArrowheads="1"/>
          </p:cNvSpPr>
          <p:nvPr/>
        </p:nvSpPr>
        <p:spPr bwMode="auto">
          <a:xfrm rot="10800000" flipV="1">
            <a:off x="5722819" y="1843777"/>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5" name="Oval 689"/>
          <p:cNvSpPr>
            <a:spLocks noChangeAspect="1" noChangeArrowheads="1"/>
          </p:cNvSpPr>
          <p:nvPr/>
        </p:nvSpPr>
        <p:spPr bwMode="auto">
          <a:xfrm rot="10800000" flipV="1">
            <a:off x="5673408" y="1842443"/>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6" name="Oval 740"/>
          <p:cNvSpPr>
            <a:spLocks noChangeAspect="1" noChangeArrowheads="1"/>
          </p:cNvSpPr>
          <p:nvPr/>
        </p:nvSpPr>
        <p:spPr bwMode="auto">
          <a:xfrm rot="5400000" flipH="1" flipV="1">
            <a:off x="5707725" y="1868923"/>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7" name="Oval 740"/>
          <p:cNvSpPr>
            <a:spLocks noChangeAspect="1" noChangeArrowheads="1"/>
          </p:cNvSpPr>
          <p:nvPr/>
        </p:nvSpPr>
        <p:spPr bwMode="auto">
          <a:xfrm rot="5400000" flipH="1" flipV="1">
            <a:off x="5713057" y="1820344"/>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8" name="Oval 740"/>
          <p:cNvSpPr>
            <a:spLocks noChangeAspect="1" noChangeArrowheads="1"/>
          </p:cNvSpPr>
          <p:nvPr/>
        </p:nvSpPr>
        <p:spPr bwMode="auto">
          <a:xfrm rot="5400000" flipH="1" flipV="1">
            <a:off x="5697816" y="1872732"/>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49" name="Oval 631"/>
          <p:cNvSpPr>
            <a:spLocks noChangeAspect="1" noChangeArrowheads="1"/>
          </p:cNvSpPr>
          <p:nvPr/>
        </p:nvSpPr>
        <p:spPr bwMode="auto">
          <a:xfrm rot="10800000" flipV="1">
            <a:off x="5956303" y="1859399"/>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0" name="Oval 636"/>
          <p:cNvSpPr>
            <a:spLocks noChangeAspect="1" noChangeArrowheads="1"/>
          </p:cNvSpPr>
          <p:nvPr/>
        </p:nvSpPr>
        <p:spPr bwMode="auto">
          <a:xfrm rot="10800000" flipV="1">
            <a:off x="5979353" y="1818012"/>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1" name="Oval 668"/>
          <p:cNvSpPr>
            <a:spLocks noChangeAspect="1" noChangeArrowheads="1"/>
          </p:cNvSpPr>
          <p:nvPr/>
        </p:nvSpPr>
        <p:spPr bwMode="auto">
          <a:xfrm rot="10800000" flipV="1">
            <a:off x="6008571" y="1840682"/>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2" name="Oval 689"/>
          <p:cNvSpPr>
            <a:spLocks noChangeAspect="1" noChangeArrowheads="1"/>
          </p:cNvSpPr>
          <p:nvPr/>
        </p:nvSpPr>
        <p:spPr bwMode="auto">
          <a:xfrm rot="10800000" flipV="1">
            <a:off x="5959160" y="1839348"/>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3" name="Oval 740"/>
          <p:cNvSpPr>
            <a:spLocks noChangeAspect="1" noChangeArrowheads="1"/>
          </p:cNvSpPr>
          <p:nvPr/>
        </p:nvSpPr>
        <p:spPr bwMode="auto">
          <a:xfrm rot="5400000" flipH="1" flipV="1">
            <a:off x="5993477" y="1865828"/>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4" name="Oval 740"/>
          <p:cNvSpPr>
            <a:spLocks noChangeAspect="1" noChangeArrowheads="1"/>
          </p:cNvSpPr>
          <p:nvPr/>
        </p:nvSpPr>
        <p:spPr bwMode="auto">
          <a:xfrm rot="5400000" flipH="1" flipV="1">
            <a:off x="5998809" y="181724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5" name="Oval 740"/>
          <p:cNvSpPr>
            <a:spLocks noChangeAspect="1" noChangeArrowheads="1"/>
          </p:cNvSpPr>
          <p:nvPr/>
        </p:nvSpPr>
        <p:spPr bwMode="auto">
          <a:xfrm rot="5400000" flipH="1" flipV="1">
            <a:off x="5983568" y="1869637"/>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6" name="Oval 631"/>
          <p:cNvSpPr>
            <a:spLocks noChangeAspect="1" noChangeArrowheads="1"/>
          </p:cNvSpPr>
          <p:nvPr/>
        </p:nvSpPr>
        <p:spPr bwMode="auto">
          <a:xfrm rot="10800000" flipV="1">
            <a:off x="6162401" y="184511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7" name="Oval 636"/>
          <p:cNvSpPr>
            <a:spLocks noChangeAspect="1" noChangeArrowheads="1"/>
          </p:cNvSpPr>
          <p:nvPr/>
        </p:nvSpPr>
        <p:spPr bwMode="auto">
          <a:xfrm rot="10800000" flipV="1">
            <a:off x="6185451" y="180372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8" name="Oval 668"/>
          <p:cNvSpPr>
            <a:spLocks noChangeAspect="1" noChangeArrowheads="1"/>
          </p:cNvSpPr>
          <p:nvPr/>
        </p:nvSpPr>
        <p:spPr bwMode="auto">
          <a:xfrm rot="10800000" flipV="1">
            <a:off x="6214669" y="182639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59" name="Oval 689"/>
          <p:cNvSpPr>
            <a:spLocks noChangeAspect="1" noChangeArrowheads="1"/>
          </p:cNvSpPr>
          <p:nvPr/>
        </p:nvSpPr>
        <p:spPr bwMode="auto">
          <a:xfrm rot="10800000" flipV="1">
            <a:off x="6165258" y="182506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0" name="Oval 740"/>
          <p:cNvSpPr>
            <a:spLocks noChangeAspect="1" noChangeArrowheads="1"/>
          </p:cNvSpPr>
          <p:nvPr/>
        </p:nvSpPr>
        <p:spPr bwMode="auto">
          <a:xfrm rot="5400000" flipH="1" flipV="1">
            <a:off x="6199575" y="185154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1" name="Oval 740"/>
          <p:cNvSpPr>
            <a:spLocks noChangeAspect="1" noChangeArrowheads="1"/>
          </p:cNvSpPr>
          <p:nvPr/>
        </p:nvSpPr>
        <p:spPr bwMode="auto">
          <a:xfrm rot="5400000" flipH="1" flipV="1">
            <a:off x="6204907" y="180296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2" name="Oval 740"/>
          <p:cNvSpPr>
            <a:spLocks noChangeAspect="1" noChangeArrowheads="1"/>
          </p:cNvSpPr>
          <p:nvPr/>
        </p:nvSpPr>
        <p:spPr bwMode="auto">
          <a:xfrm rot="5400000" flipH="1" flipV="1">
            <a:off x="6189666" y="185534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3" name="Oval 631"/>
          <p:cNvSpPr>
            <a:spLocks noChangeAspect="1" noChangeArrowheads="1"/>
          </p:cNvSpPr>
          <p:nvPr/>
        </p:nvSpPr>
        <p:spPr bwMode="auto">
          <a:xfrm rot="10800000" flipV="1">
            <a:off x="6417673" y="184892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4" name="Oval 636"/>
          <p:cNvSpPr>
            <a:spLocks noChangeAspect="1" noChangeArrowheads="1"/>
          </p:cNvSpPr>
          <p:nvPr/>
        </p:nvSpPr>
        <p:spPr bwMode="auto">
          <a:xfrm rot="10800000" flipV="1">
            <a:off x="6440723" y="180753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5" name="Oval 668"/>
          <p:cNvSpPr>
            <a:spLocks noChangeAspect="1" noChangeArrowheads="1"/>
          </p:cNvSpPr>
          <p:nvPr/>
        </p:nvSpPr>
        <p:spPr bwMode="auto">
          <a:xfrm rot="10800000" flipV="1">
            <a:off x="6469941" y="183020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6" name="Oval 689"/>
          <p:cNvSpPr>
            <a:spLocks noChangeAspect="1" noChangeArrowheads="1"/>
          </p:cNvSpPr>
          <p:nvPr/>
        </p:nvSpPr>
        <p:spPr bwMode="auto">
          <a:xfrm rot="10800000" flipV="1">
            <a:off x="6420530" y="182887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7" name="Oval 740"/>
          <p:cNvSpPr>
            <a:spLocks noChangeAspect="1" noChangeArrowheads="1"/>
          </p:cNvSpPr>
          <p:nvPr/>
        </p:nvSpPr>
        <p:spPr bwMode="auto">
          <a:xfrm rot="5400000" flipH="1" flipV="1">
            <a:off x="6454847" y="185535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8" name="Oval 740"/>
          <p:cNvSpPr>
            <a:spLocks noChangeAspect="1" noChangeArrowheads="1"/>
          </p:cNvSpPr>
          <p:nvPr/>
        </p:nvSpPr>
        <p:spPr bwMode="auto">
          <a:xfrm rot="5400000" flipH="1" flipV="1">
            <a:off x="6460179" y="180677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69" name="Oval 740"/>
          <p:cNvSpPr>
            <a:spLocks noChangeAspect="1" noChangeArrowheads="1"/>
          </p:cNvSpPr>
          <p:nvPr/>
        </p:nvSpPr>
        <p:spPr bwMode="auto">
          <a:xfrm rot="5400000" flipH="1" flipV="1">
            <a:off x="6444938" y="185915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0" name="Oval 631"/>
          <p:cNvSpPr>
            <a:spLocks noChangeAspect="1" noChangeArrowheads="1"/>
          </p:cNvSpPr>
          <p:nvPr/>
        </p:nvSpPr>
        <p:spPr bwMode="auto">
          <a:xfrm rot="10800000" flipV="1">
            <a:off x="6639607" y="186416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1" name="Oval 636"/>
          <p:cNvSpPr>
            <a:spLocks noChangeAspect="1" noChangeArrowheads="1"/>
          </p:cNvSpPr>
          <p:nvPr/>
        </p:nvSpPr>
        <p:spPr bwMode="auto">
          <a:xfrm rot="10800000" flipV="1">
            <a:off x="6662657" y="182277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2" name="Oval 668"/>
          <p:cNvSpPr>
            <a:spLocks noChangeAspect="1" noChangeArrowheads="1"/>
          </p:cNvSpPr>
          <p:nvPr/>
        </p:nvSpPr>
        <p:spPr bwMode="auto">
          <a:xfrm rot="10800000" flipV="1">
            <a:off x="6691875" y="184544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3" name="Oval 689"/>
          <p:cNvSpPr>
            <a:spLocks noChangeAspect="1" noChangeArrowheads="1"/>
          </p:cNvSpPr>
          <p:nvPr/>
        </p:nvSpPr>
        <p:spPr bwMode="auto">
          <a:xfrm rot="10800000" flipV="1">
            <a:off x="6642464" y="184411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4" name="Oval 740"/>
          <p:cNvSpPr>
            <a:spLocks noChangeAspect="1" noChangeArrowheads="1"/>
          </p:cNvSpPr>
          <p:nvPr/>
        </p:nvSpPr>
        <p:spPr bwMode="auto">
          <a:xfrm rot="5400000" flipH="1" flipV="1">
            <a:off x="6676781" y="187059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5" name="Oval 740"/>
          <p:cNvSpPr>
            <a:spLocks noChangeAspect="1" noChangeArrowheads="1"/>
          </p:cNvSpPr>
          <p:nvPr/>
        </p:nvSpPr>
        <p:spPr bwMode="auto">
          <a:xfrm rot="5400000" flipH="1" flipV="1">
            <a:off x="6682113" y="182201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6" name="Oval 740"/>
          <p:cNvSpPr>
            <a:spLocks noChangeAspect="1" noChangeArrowheads="1"/>
          </p:cNvSpPr>
          <p:nvPr/>
        </p:nvSpPr>
        <p:spPr bwMode="auto">
          <a:xfrm rot="5400000" flipH="1" flipV="1">
            <a:off x="6666872" y="187439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7" name="Oval 631"/>
          <p:cNvSpPr>
            <a:spLocks noChangeAspect="1" noChangeArrowheads="1"/>
          </p:cNvSpPr>
          <p:nvPr/>
        </p:nvSpPr>
        <p:spPr bwMode="auto">
          <a:xfrm rot="10800000" flipV="1">
            <a:off x="6803437" y="2016561"/>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8" name="Oval 636"/>
          <p:cNvSpPr>
            <a:spLocks noChangeAspect="1" noChangeArrowheads="1"/>
          </p:cNvSpPr>
          <p:nvPr/>
        </p:nvSpPr>
        <p:spPr bwMode="auto">
          <a:xfrm rot="10800000" flipV="1">
            <a:off x="6826487" y="1975174"/>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79" name="Oval 668"/>
          <p:cNvSpPr>
            <a:spLocks noChangeAspect="1" noChangeArrowheads="1"/>
          </p:cNvSpPr>
          <p:nvPr/>
        </p:nvSpPr>
        <p:spPr bwMode="auto">
          <a:xfrm rot="10800000" flipV="1">
            <a:off x="6855705" y="1997844"/>
            <a:ext cx="27385" cy="26194"/>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0" name="Oval 689"/>
          <p:cNvSpPr>
            <a:spLocks noChangeAspect="1" noChangeArrowheads="1"/>
          </p:cNvSpPr>
          <p:nvPr/>
        </p:nvSpPr>
        <p:spPr bwMode="auto">
          <a:xfrm rot="10800000" flipV="1">
            <a:off x="6806294" y="1996510"/>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1" name="Oval 740"/>
          <p:cNvSpPr>
            <a:spLocks noChangeAspect="1" noChangeArrowheads="1"/>
          </p:cNvSpPr>
          <p:nvPr/>
        </p:nvSpPr>
        <p:spPr bwMode="auto">
          <a:xfrm rot="5400000" flipH="1" flipV="1">
            <a:off x="6840611" y="2022990"/>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2" name="Oval 740"/>
          <p:cNvSpPr>
            <a:spLocks noChangeAspect="1" noChangeArrowheads="1"/>
          </p:cNvSpPr>
          <p:nvPr/>
        </p:nvSpPr>
        <p:spPr bwMode="auto">
          <a:xfrm rot="5400000" flipH="1" flipV="1">
            <a:off x="6845943" y="197441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3" name="Oval 740"/>
          <p:cNvSpPr>
            <a:spLocks noChangeAspect="1" noChangeArrowheads="1"/>
          </p:cNvSpPr>
          <p:nvPr/>
        </p:nvSpPr>
        <p:spPr bwMode="auto">
          <a:xfrm rot="5400000" flipH="1" flipV="1">
            <a:off x="6830702" y="2026799"/>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4" name="Oval 740"/>
          <p:cNvSpPr>
            <a:spLocks noChangeAspect="1" noChangeArrowheads="1"/>
          </p:cNvSpPr>
          <p:nvPr/>
        </p:nvSpPr>
        <p:spPr bwMode="auto">
          <a:xfrm rot="5400000" flipH="1" flipV="1">
            <a:off x="3313097"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5" name="Oval 631"/>
          <p:cNvSpPr>
            <a:spLocks noChangeAspect="1" noChangeArrowheads="1"/>
          </p:cNvSpPr>
          <p:nvPr/>
        </p:nvSpPr>
        <p:spPr bwMode="auto">
          <a:xfrm rot="10800000" flipV="1">
            <a:off x="3500025" y="1845110"/>
            <a:ext cx="27385" cy="2738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6" name="Oval 740"/>
          <p:cNvSpPr>
            <a:spLocks noChangeAspect="1" noChangeArrowheads="1"/>
          </p:cNvSpPr>
          <p:nvPr/>
        </p:nvSpPr>
        <p:spPr bwMode="auto">
          <a:xfrm rot="5400000" flipH="1" flipV="1">
            <a:off x="3874123" y="185611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7" name="Oval 740"/>
          <p:cNvSpPr>
            <a:spLocks noChangeAspect="1" noChangeArrowheads="1"/>
          </p:cNvSpPr>
          <p:nvPr/>
        </p:nvSpPr>
        <p:spPr bwMode="auto">
          <a:xfrm rot="5400000" flipH="1" flipV="1">
            <a:off x="3829355" y="1791531"/>
            <a:ext cx="27384" cy="27385"/>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88" name="Oval 636"/>
          <p:cNvSpPr>
            <a:spLocks noChangeAspect="1" noChangeArrowheads="1"/>
          </p:cNvSpPr>
          <p:nvPr/>
        </p:nvSpPr>
        <p:spPr bwMode="auto">
          <a:xfrm rot="10800000" flipV="1">
            <a:off x="4770787" y="1809819"/>
            <a:ext cx="27385" cy="26194"/>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nvGrpSpPr>
          <p:cNvPr id="3772" name="Groupe 3691"/>
          <p:cNvGrpSpPr/>
          <p:nvPr/>
        </p:nvGrpSpPr>
        <p:grpSpPr>
          <a:xfrm>
            <a:off x="6500826" y="2872987"/>
            <a:ext cx="752621" cy="273981"/>
            <a:chOff x="6561003" y="3143248"/>
            <a:chExt cx="752621" cy="273981"/>
          </a:xfrm>
        </p:grpSpPr>
        <p:sp>
          <p:nvSpPr>
            <p:cNvPr id="3693" name="Oval 459"/>
            <p:cNvSpPr>
              <a:spLocks noChangeAspect="1" noChangeArrowheads="1"/>
            </p:cNvSpPr>
            <p:nvPr/>
          </p:nvSpPr>
          <p:spPr bwMode="auto">
            <a:xfrm>
              <a:off x="7042158" y="3303911"/>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4" name="Oval 470"/>
            <p:cNvSpPr>
              <a:spLocks noChangeAspect="1" noChangeArrowheads="1"/>
            </p:cNvSpPr>
            <p:nvPr/>
          </p:nvSpPr>
          <p:spPr bwMode="auto">
            <a:xfrm>
              <a:off x="7049488" y="3230887"/>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5" name="Oval 475"/>
            <p:cNvSpPr>
              <a:spLocks noChangeAspect="1" noChangeArrowheads="1"/>
            </p:cNvSpPr>
            <p:nvPr/>
          </p:nvSpPr>
          <p:spPr bwMode="auto">
            <a:xfrm>
              <a:off x="7079092" y="3326371"/>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6" name="Oval 481"/>
            <p:cNvSpPr>
              <a:spLocks noChangeAspect="1" noChangeArrowheads="1"/>
            </p:cNvSpPr>
            <p:nvPr/>
          </p:nvSpPr>
          <p:spPr bwMode="auto">
            <a:xfrm>
              <a:off x="6964792" y="3158096"/>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7" name="Oval 490"/>
            <p:cNvSpPr>
              <a:spLocks noChangeAspect="1" noChangeArrowheads="1"/>
            </p:cNvSpPr>
            <p:nvPr/>
          </p:nvSpPr>
          <p:spPr bwMode="auto">
            <a:xfrm>
              <a:off x="7241624" y="3256521"/>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8" name="Oval 500"/>
            <p:cNvSpPr>
              <a:spLocks noChangeAspect="1" noChangeArrowheads="1"/>
            </p:cNvSpPr>
            <p:nvPr/>
          </p:nvSpPr>
          <p:spPr bwMode="auto">
            <a:xfrm>
              <a:off x="7049488" y="3348361"/>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699" name="Oval 505"/>
            <p:cNvSpPr>
              <a:spLocks noChangeAspect="1" noChangeArrowheads="1"/>
            </p:cNvSpPr>
            <p:nvPr/>
          </p:nvSpPr>
          <p:spPr bwMode="auto">
            <a:xfrm>
              <a:off x="6887563" y="3280099"/>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0" name="Oval 507"/>
            <p:cNvSpPr>
              <a:spLocks noChangeAspect="1" noChangeArrowheads="1"/>
            </p:cNvSpPr>
            <p:nvPr/>
          </p:nvSpPr>
          <p:spPr bwMode="auto">
            <a:xfrm>
              <a:off x="7136849" y="3246995"/>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1" name="Oval 513"/>
            <p:cNvSpPr>
              <a:spLocks noChangeAspect="1" noChangeArrowheads="1"/>
            </p:cNvSpPr>
            <p:nvPr/>
          </p:nvSpPr>
          <p:spPr bwMode="auto">
            <a:xfrm>
              <a:off x="7066392" y="3207308"/>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2" name="Oval 526"/>
            <p:cNvSpPr>
              <a:spLocks noChangeAspect="1" noChangeArrowheads="1"/>
            </p:cNvSpPr>
            <p:nvPr/>
          </p:nvSpPr>
          <p:spPr bwMode="auto">
            <a:xfrm>
              <a:off x="6945742" y="3300971"/>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3" name="Oval 532"/>
            <p:cNvSpPr>
              <a:spLocks noChangeAspect="1" noChangeArrowheads="1"/>
            </p:cNvSpPr>
            <p:nvPr/>
          </p:nvSpPr>
          <p:spPr bwMode="auto">
            <a:xfrm>
              <a:off x="7035249" y="3193020"/>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4" name="Oval 541"/>
            <p:cNvSpPr>
              <a:spLocks noChangeAspect="1" noChangeArrowheads="1"/>
            </p:cNvSpPr>
            <p:nvPr/>
          </p:nvSpPr>
          <p:spPr bwMode="auto">
            <a:xfrm rot="10800000">
              <a:off x="6813976" y="3192416"/>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5" name="Oval 545"/>
            <p:cNvSpPr>
              <a:spLocks noChangeAspect="1" noChangeArrowheads="1"/>
            </p:cNvSpPr>
            <p:nvPr/>
          </p:nvSpPr>
          <p:spPr bwMode="auto">
            <a:xfrm rot="10800000">
              <a:off x="6750476" y="3246156"/>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6" name="Oval 555"/>
            <p:cNvSpPr>
              <a:spLocks noChangeAspect="1" noChangeArrowheads="1"/>
            </p:cNvSpPr>
            <p:nvPr/>
          </p:nvSpPr>
          <p:spPr bwMode="auto">
            <a:xfrm rot="10800000">
              <a:off x="6624506" y="334009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7" name="Oval 563"/>
            <p:cNvSpPr>
              <a:spLocks noChangeAspect="1" noChangeArrowheads="1"/>
            </p:cNvSpPr>
            <p:nvPr/>
          </p:nvSpPr>
          <p:spPr bwMode="auto">
            <a:xfrm rot="10800000">
              <a:off x="6946534" y="3230842"/>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8" name="Oval 568"/>
            <p:cNvSpPr>
              <a:spLocks noChangeAspect="1" noChangeArrowheads="1"/>
            </p:cNvSpPr>
            <p:nvPr/>
          </p:nvSpPr>
          <p:spPr bwMode="auto">
            <a:xfrm rot="10800000">
              <a:off x="6885414" y="333374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09" name="Oval 572"/>
            <p:cNvSpPr>
              <a:spLocks noChangeAspect="1" noChangeArrowheads="1"/>
            </p:cNvSpPr>
            <p:nvPr/>
          </p:nvSpPr>
          <p:spPr bwMode="auto">
            <a:xfrm rot="10800000">
              <a:off x="6749918" y="314324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0" name="Oval 590"/>
            <p:cNvSpPr>
              <a:spLocks noChangeAspect="1" noChangeArrowheads="1"/>
            </p:cNvSpPr>
            <p:nvPr/>
          </p:nvSpPr>
          <p:spPr bwMode="auto">
            <a:xfrm rot="10800000">
              <a:off x="6568709" y="3259417"/>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1" name="Oval 594"/>
            <p:cNvSpPr>
              <a:spLocks noChangeAspect="1" noChangeArrowheads="1"/>
            </p:cNvSpPr>
            <p:nvPr/>
          </p:nvSpPr>
          <p:spPr bwMode="auto">
            <a:xfrm rot="10800000">
              <a:off x="6814771" y="3305454"/>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2" name="Oval 599"/>
            <p:cNvSpPr>
              <a:spLocks noChangeAspect="1" noChangeArrowheads="1"/>
            </p:cNvSpPr>
            <p:nvPr/>
          </p:nvSpPr>
          <p:spPr bwMode="auto">
            <a:xfrm rot="10800000">
              <a:off x="7030671" y="3159449"/>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3" name="Oval 605"/>
            <p:cNvSpPr>
              <a:spLocks noChangeAspect="1" noChangeArrowheads="1"/>
            </p:cNvSpPr>
            <p:nvPr/>
          </p:nvSpPr>
          <p:spPr bwMode="auto">
            <a:xfrm rot="10800000">
              <a:off x="6632443" y="3304894"/>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4" name="Oval 609"/>
            <p:cNvSpPr>
              <a:spLocks noChangeAspect="1" noChangeArrowheads="1"/>
            </p:cNvSpPr>
            <p:nvPr/>
          </p:nvSpPr>
          <p:spPr bwMode="auto">
            <a:xfrm rot="10800000">
              <a:off x="6745156" y="325754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5" name="Oval 613"/>
            <p:cNvSpPr>
              <a:spLocks noChangeAspect="1" noChangeArrowheads="1"/>
            </p:cNvSpPr>
            <p:nvPr/>
          </p:nvSpPr>
          <p:spPr bwMode="auto">
            <a:xfrm rot="10800000">
              <a:off x="6716346" y="3232429"/>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6" name="Oval 615"/>
            <p:cNvSpPr>
              <a:spLocks noChangeAspect="1" noChangeArrowheads="1"/>
            </p:cNvSpPr>
            <p:nvPr/>
          </p:nvSpPr>
          <p:spPr bwMode="auto">
            <a:xfrm rot="10800000">
              <a:off x="6958439" y="3190873"/>
              <a:ext cx="72000" cy="7199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7" name="Oval 621"/>
            <p:cNvSpPr>
              <a:spLocks noChangeAspect="1" noChangeArrowheads="1"/>
            </p:cNvSpPr>
            <p:nvPr/>
          </p:nvSpPr>
          <p:spPr bwMode="auto">
            <a:xfrm rot="10800000" flipV="1">
              <a:off x="6922956" y="3229764"/>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8" name="Oval 631"/>
            <p:cNvSpPr>
              <a:spLocks noChangeAspect="1" noChangeArrowheads="1"/>
            </p:cNvSpPr>
            <p:nvPr/>
          </p:nvSpPr>
          <p:spPr bwMode="auto">
            <a:xfrm rot="10800000" flipV="1">
              <a:off x="7035668" y="3339303"/>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19" name="Oval 636"/>
            <p:cNvSpPr>
              <a:spLocks noChangeAspect="1" noChangeArrowheads="1"/>
            </p:cNvSpPr>
            <p:nvPr/>
          </p:nvSpPr>
          <p:spPr bwMode="auto">
            <a:xfrm rot="10800000" flipV="1">
              <a:off x="7048975" y="3269408"/>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0" name="Oval 641"/>
            <p:cNvSpPr>
              <a:spLocks noChangeAspect="1" noChangeArrowheads="1"/>
            </p:cNvSpPr>
            <p:nvPr/>
          </p:nvSpPr>
          <p:spPr bwMode="auto">
            <a:xfrm rot="10800000" flipV="1">
              <a:off x="7190851" y="3330612"/>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1" name="Oval 661"/>
            <p:cNvSpPr>
              <a:spLocks noChangeAspect="1" noChangeArrowheads="1"/>
            </p:cNvSpPr>
            <p:nvPr/>
          </p:nvSpPr>
          <p:spPr bwMode="auto">
            <a:xfrm rot="10800000" flipV="1">
              <a:off x="7061068" y="3269407"/>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2" name="Oval 664"/>
            <p:cNvSpPr>
              <a:spLocks noChangeAspect="1" noChangeArrowheads="1"/>
            </p:cNvSpPr>
            <p:nvPr/>
          </p:nvSpPr>
          <p:spPr bwMode="auto">
            <a:xfrm rot="10800000" flipV="1">
              <a:off x="7169018" y="3237702"/>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3" name="Oval 668"/>
            <p:cNvSpPr>
              <a:spLocks noChangeAspect="1" noChangeArrowheads="1"/>
            </p:cNvSpPr>
            <p:nvPr/>
          </p:nvSpPr>
          <p:spPr bwMode="auto">
            <a:xfrm rot="10800000" flipV="1">
              <a:off x="6943593" y="3175746"/>
              <a:ext cx="72000" cy="68868"/>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4" name="Oval 675"/>
            <p:cNvSpPr>
              <a:spLocks noChangeAspect="1" noChangeArrowheads="1"/>
            </p:cNvSpPr>
            <p:nvPr/>
          </p:nvSpPr>
          <p:spPr bwMode="auto">
            <a:xfrm rot="10800000" flipV="1">
              <a:off x="7103931" y="3178965"/>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5" name="Oval 689"/>
            <p:cNvSpPr>
              <a:spLocks noChangeAspect="1" noChangeArrowheads="1"/>
            </p:cNvSpPr>
            <p:nvPr/>
          </p:nvSpPr>
          <p:spPr bwMode="auto">
            <a:xfrm rot="10800000" flipV="1">
              <a:off x="6673250" y="3230887"/>
              <a:ext cx="72000" cy="6886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6" name="Oval 706"/>
            <p:cNvSpPr>
              <a:spLocks noChangeAspect="1" noChangeArrowheads="1"/>
            </p:cNvSpPr>
            <p:nvPr/>
          </p:nvSpPr>
          <p:spPr bwMode="auto">
            <a:xfrm rot="5400000" flipH="1" flipV="1">
              <a:off x="6597516" y="3200163"/>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7" name="Oval 714"/>
            <p:cNvSpPr>
              <a:spLocks noChangeAspect="1" noChangeArrowheads="1"/>
            </p:cNvSpPr>
            <p:nvPr/>
          </p:nvSpPr>
          <p:spPr bwMode="auto">
            <a:xfrm rot="5400000" flipV="1">
              <a:off x="6587991" y="3333513"/>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8" name="Oval 722"/>
            <p:cNvSpPr>
              <a:spLocks noChangeAspect="1" noChangeArrowheads="1"/>
            </p:cNvSpPr>
            <p:nvPr/>
          </p:nvSpPr>
          <p:spPr bwMode="auto">
            <a:xfrm rot="5400000" flipH="1" flipV="1">
              <a:off x="6894937" y="3230324"/>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29" name="Oval 731"/>
            <p:cNvSpPr>
              <a:spLocks noChangeAspect="1" noChangeArrowheads="1"/>
            </p:cNvSpPr>
            <p:nvPr/>
          </p:nvSpPr>
          <p:spPr bwMode="auto">
            <a:xfrm rot="5400000" flipH="1" flipV="1">
              <a:off x="7028874" y="3341756"/>
              <a:ext cx="72000" cy="68870"/>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0" name="Oval 740"/>
            <p:cNvSpPr>
              <a:spLocks noChangeAspect="1" noChangeArrowheads="1"/>
            </p:cNvSpPr>
            <p:nvPr/>
          </p:nvSpPr>
          <p:spPr bwMode="auto">
            <a:xfrm rot="5400000" flipH="1" flipV="1">
              <a:off x="6770554" y="3223975"/>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1" name="Oval 743"/>
            <p:cNvSpPr>
              <a:spLocks noChangeAspect="1" noChangeArrowheads="1"/>
            </p:cNvSpPr>
            <p:nvPr/>
          </p:nvSpPr>
          <p:spPr bwMode="auto">
            <a:xfrm rot="5400000" flipH="1" flipV="1">
              <a:off x="6753091" y="3335100"/>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2" name="Oval 753"/>
            <p:cNvSpPr>
              <a:spLocks noChangeAspect="1" noChangeArrowheads="1"/>
            </p:cNvSpPr>
            <p:nvPr/>
          </p:nvSpPr>
          <p:spPr bwMode="auto">
            <a:xfrm rot="5400000" flipH="1" flipV="1">
              <a:off x="6673250" y="3302324"/>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3" name="Oval 755"/>
            <p:cNvSpPr>
              <a:spLocks noChangeAspect="1" noChangeArrowheads="1"/>
            </p:cNvSpPr>
            <p:nvPr/>
          </p:nvSpPr>
          <p:spPr bwMode="auto">
            <a:xfrm rot="5400000" flipH="1" flipV="1">
              <a:off x="6891762" y="3268425"/>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4" name="Oval 760"/>
            <p:cNvSpPr>
              <a:spLocks noChangeAspect="1" noChangeArrowheads="1"/>
            </p:cNvSpPr>
            <p:nvPr/>
          </p:nvSpPr>
          <p:spPr bwMode="auto">
            <a:xfrm rot="5400000" flipH="1" flipV="1">
              <a:off x="6561004" y="3301762"/>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5" name="Oval 763"/>
            <p:cNvSpPr>
              <a:spLocks noChangeAspect="1" noChangeArrowheads="1"/>
            </p:cNvSpPr>
            <p:nvPr/>
          </p:nvSpPr>
          <p:spPr bwMode="auto">
            <a:xfrm rot="5400000" flipH="1" flipV="1">
              <a:off x="6896739" y="3340635"/>
              <a:ext cx="72000" cy="6887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6" name="Oval 764"/>
            <p:cNvSpPr>
              <a:spLocks noChangeAspect="1" noChangeArrowheads="1"/>
            </p:cNvSpPr>
            <p:nvPr/>
          </p:nvSpPr>
          <p:spPr bwMode="auto">
            <a:xfrm rot="5400000" flipH="1" flipV="1">
              <a:off x="7174317" y="3303328"/>
              <a:ext cx="72000" cy="6887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7" name="Oval 776"/>
            <p:cNvSpPr>
              <a:spLocks noChangeAspect="1" noChangeArrowheads="1"/>
            </p:cNvSpPr>
            <p:nvPr/>
          </p:nvSpPr>
          <p:spPr bwMode="auto">
            <a:xfrm rot="5400000" flipH="1" flipV="1">
              <a:off x="6778235" y="3159660"/>
              <a:ext cx="72000" cy="68870"/>
            </a:xfrm>
            <a:prstGeom prst="ellipse">
              <a:avLst/>
            </a:prstGeom>
            <a:gradFill rotWithShape="1">
              <a:gsLst>
                <a:gs pos="0">
                  <a:srgbClr val="F69200">
                    <a:alpha val="10001"/>
                  </a:srgbClr>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8" name="Oval 779"/>
            <p:cNvSpPr>
              <a:spLocks noChangeAspect="1" noChangeArrowheads="1"/>
            </p:cNvSpPr>
            <p:nvPr/>
          </p:nvSpPr>
          <p:spPr bwMode="auto">
            <a:xfrm rot="10800000">
              <a:off x="6845168" y="325413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39" name="Oval 787"/>
            <p:cNvSpPr>
              <a:spLocks noChangeAspect="1" noChangeArrowheads="1"/>
            </p:cNvSpPr>
            <p:nvPr/>
          </p:nvSpPr>
          <p:spPr bwMode="auto">
            <a:xfrm rot="10800000">
              <a:off x="6910814" y="3273188"/>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40" name="Oval 789"/>
            <p:cNvSpPr>
              <a:spLocks noChangeAspect="1" noChangeArrowheads="1"/>
            </p:cNvSpPr>
            <p:nvPr/>
          </p:nvSpPr>
          <p:spPr bwMode="auto">
            <a:xfrm rot="5400000" flipH="1" flipV="1">
              <a:off x="7030669" y="3339396"/>
              <a:ext cx="72000" cy="72002"/>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sp>
          <p:nvSpPr>
            <p:cNvPr id="3741" name="Oval 792"/>
            <p:cNvSpPr>
              <a:spLocks noChangeAspect="1" noChangeArrowheads="1"/>
            </p:cNvSpPr>
            <p:nvPr/>
          </p:nvSpPr>
          <p:spPr bwMode="auto">
            <a:xfrm>
              <a:off x="6798104" y="3249375"/>
              <a:ext cx="72000" cy="71998"/>
            </a:xfrm>
            <a:prstGeom prst="ellipse">
              <a:avLst/>
            </a:prstGeom>
            <a:gradFill rotWithShape="1">
              <a:gsLst>
                <a:gs pos="0">
                  <a:srgbClr val="F69200"/>
                </a:gs>
                <a:gs pos="100000">
                  <a:srgbClr val="F69200">
                    <a:gamma/>
                    <a:tint val="20000"/>
                    <a:invGamma/>
                  </a:srgbClr>
                </a:gs>
              </a:gsLst>
              <a:path path="rect">
                <a:fillToRect l="100000" t="100000"/>
              </a:path>
            </a:gradFill>
            <a:ln w="3175">
              <a:solidFill>
                <a:srgbClr val="FF990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smtClean="0">
                <a:ln>
                  <a:noFill/>
                </a:ln>
                <a:solidFill>
                  <a:srgbClr val="000000"/>
                </a:solidFill>
                <a:effectLst/>
                <a:uLnTx/>
                <a:uFillTx/>
                <a:latin typeface="Arial" charset="0"/>
                <a:ea typeface="+mn-ea"/>
                <a:cs typeface="Times New Roman" pitchFamily="18" charset="0"/>
              </a:endParaRPr>
            </a:p>
          </p:txBody>
        </p:sp>
      </p:grpSp>
      <p:sp>
        <p:nvSpPr>
          <p:cNvPr id="3742" name="Line 144"/>
          <p:cNvSpPr>
            <a:spLocks noChangeShapeType="1"/>
          </p:cNvSpPr>
          <p:nvPr/>
        </p:nvSpPr>
        <p:spPr bwMode="auto">
          <a:xfrm rot="10800000" flipH="1" flipV="1">
            <a:off x="1298054" y="1824277"/>
            <a:ext cx="612000" cy="0"/>
          </a:xfrm>
          <a:prstGeom prst="line">
            <a:avLst/>
          </a:prstGeom>
          <a:noFill/>
          <a:ln w="53975">
            <a:solidFill>
              <a:schemeClr val="accent3">
                <a:lumMod val="75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3747" name="Line 144"/>
          <p:cNvSpPr>
            <a:spLocks noChangeShapeType="1"/>
          </p:cNvSpPr>
          <p:nvPr/>
        </p:nvSpPr>
        <p:spPr bwMode="auto">
          <a:xfrm rot="5400000" flipH="1" flipV="1">
            <a:off x="2738336" y="2410045"/>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3748" name="Line 144"/>
          <p:cNvSpPr>
            <a:spLocks noChangeShapeType="1"/>
          </p:cNvSpPr>
          <p:nvPr/>
        </p:nvSpPr>
        <p:spPr bwMode="auto">
          <a:xfrm rot="10800000" flipH="1" flipV="1">
            <a:off x="3418848" y="1587103"/>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3749" name="Line 144"/>
          <p:cNvSpPr>
            <a:spLocks noChangeShapeType="1"/>
          </p:cNvSpPr>
          <p:nvPr/>
        </p:nvSpPr>
        <p:spPr bwMode="auto">
          <a:xfrm rot="10800000" flipH="1" flipV="1">
            <a:off x="5956302" y="1587104"/>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3750" name="Line 144"/>
          <p:cNvSpPr>
            <a:spLocks noChangeShapeType="1"/>
          </p:cNvSpPr>
          <p:nvPr/>
        </p:nvSpPr>
        <p:spPr bwMode="auto">
          <a:xfrm rot="16200000" flipH="1" flipV="1">
            <a:off x="6671658" y="2552922"/>
            <a:ext cx="360000" cy="0"/>
          </a:xfrm>
          <a:prstGeom prst="line">
            <a:avLst/>
          </a:prstGeom>
          <a:noFill/>
          <a:ln w="38100">
            <a:solidFill>
              <a:schemeClr val="tx1">
                <a:lumMod val="50000"/>
                <a:lumOff val="50000"/>
              </a:schemeClr>
            </a:solidFill>
            <a:round/>
            <a:headEnd/>
            <a:tailEnd type="stealth" w="med" len="med"/>
          </a:ln>
          <a:effectLst>
            <a:outerShdw blurRad="50800" dist="88900" dir="8100000" algn="tr" rotWithShape="0">
              <a:prstClr val="black">
                <a:alpha val="40000"/>
              </a:prstClr>
            </a:outerShdw>
          </a:effectLst>
        </p:spPr>
        <p:txBody>
          <a:bodyPr wrap="none" anchor="ctr"/>
          <a:lstStyle/>
          <a:p>
            <a:endParaRPr lang="fr-FR"/>
          </a:p>
        </p:txBody>
      </p:sp>
      <p:sp>
        <p:nvSpPr>
          <p:cNvPr id="3753" name="ZoneTexte 3752"/>
          <p:cNvSpPr txBox="1"/>
          <p:nvPr/>
        </p:nvSpPr>
        <p:spPr>
          <a:xfrm>
            <a:off x="166183" y="1651776"/>
            <a:ext cx="1273683" cy="338554"/>
          </a:xfrm>
          <a:prstGeom prst="rect">
            <a:avLst/>
          </a:prstGeom>
          <a:noFill/>
        </p:spPr>
        <p:txBody>
          <a:bodyPr wrap="square" rtlCol="0">
            <a:spAutoFit/>
          </a:bodyPr>
          <a:lstStyle/>
          <a:p>
            <a:pPr algn="ctr"/>
            <a:r>
              <a:rPr lang="en-US" sz="1600" b="1" dirty="0" smtClean="0"/>
              <a:t>Gas input</a:t>
            </a:r>
            <a:endParaRPr lang="en-US" sz="1600" b="1" dirty="0"/>
          </a:p>
        </p:txBody>
      </p:sp>
      <p:sp>
        <p:nvSpPr>
          <p:cNvPr id="3754" name="ZoneTexte 3753"/>
          <p:cNvSpPr txBox="1"/>
          <p:nvPr/>
        </p:nvSpPr>
        <p:spPr>
          <a:xfrm>
            <a:off x="3155441" y="2944425"/>
            <a:ext cx="460383" cy="338554"/>
          </a:xfrm>
          <a:prstGeom prst="rect">
            <a:avLst/>
          </a:prstGeom>
          <a:noFill/>
        </p:spPr>
        <p:txBody>
          <a:bodyPr wrap="none" rtlCol="0">
            <a:spAutoFit/>
          </a:bodyPr>
          <a:lstStyle/>
          <a:p>
            <a:pPr algn="ctr"/>
            <a:r>
              <a:rPr lang="fr-FR" sz="1600" b="1" dirty="0" smtClean="0"/>
              <a:t>Sol</a:t>
            </a:r>
            <a:endParaRPr lang="en-US" sz="1600" b="1" dirty="0"/>
          </a:p>
        </p:txBody>
      </p:sp>
      <p:sp>
        <p:nvSpPr>
          <p:cNvPr id="3755" name="ZoneTexte 3754"/>
          <p:cNvSpPr txBox="1"/>
          <p:nvPr/>
        </p:nvSpPr>
        <p:spPr>
          <a:xfrm>
            <a:off x="1214414" y="2015731"/>
            <a:ext cx="1273683" cy="338554"/>
          </a:xfrm>
          <a:prstGeom prst="rect">
            <a:avLst/>
          </a:prstGeom>
          <a:noFill/>
        </p:spPr>
        <p:txBody>
          <a:bodyPr wrap="square" rtlCol="0">
            <a:spAutoFit/>
          </a:bodyPr>
          <a:lstStyle/>
          <a:p>
            <a:pPr algn="ctr"/>
            <a:r>
              <a:rPr lang="en-US" sz="1600" b="1" dirty="0" smtClean="0"/>
              <a:t>Atomizer</a:t>
            </a:r>
            <a:endParaRPr lang="en-US" sz="1600" b="1" dirty="0"/>
          </a:p>
        </p:txBody>
      </p:sp>
      <p:sp>
        <p:nvSpPr>
          <p:cNvPr id="3756" name="ZoneTexte 3755"/>
          <p:cNvSpPr txBox="1"/>
          <p:nvPr/>
        </p:nvSpPr>
        <p:spPr>
          <a:xfrm>
            <a:off x="4227011" y="2158607"/>
            <a:ext cx="1273683" cy="338554"/>
          </a:xfrm>
          <a:prstGeom prst="rect">
            <a:avLst/>
          </a:prstGeom>
          <a:noFill/>
        </p:spPr>
        <p:txBody>
          <a:bodyPr wrap="square" rtlCol="0">
            <a:spAutoFit/>
          </a:bodyPr>
          <a:lstStyle/>
          <a:p>
            <a:pPr algn="ctr"/>
            <a:r>
              <a:rPr lang="en-US" sz="1600" b="1" dirty="0" smtClean="0"/>
              <a:t>Oven</a:t>
            </a:r>
            <a:endParaRPr lang="en-US" sz="1600" b="1" dirty="0"/>
          </a:p>
        </p:txBody>
      </p:sp>
      <p:sp>
        <p:nvSpPr>
          <p:cNvPr id="3757" name="ZoneTexte 3756"/>
          <p:cNvSpPr txBox="1"/>
          <p:nvPr/>
        </p:nvSpPr>
        <p:spPr>
          <a:xfrm>
            <a:off x="6228274" y="3197140"/>
            <a:ext cx="1273683" cy="338554"/>
          </a:xfrm>
          <a:prstGeom prst="rect">
            <a:avLst/>
          </a:prstGeom>
          <a:noFill/>
        </p:spPr>
        <p:txBody>
          <a:bodyPr wrap="square" rtlCol="0">
            <a:spAutoFit/>
          </a:bodyPr>
          <a:lstStyle/>
          <a:p>
            <a:pPr algn="ctr"/>
            <a:r>
              <a:rPr lang="en-US" sz="1600" b="1" dirty="0" smtClean="0"/>
              <a:t>Particles</a:t>
            </a:r>
            <a:endParaRPr lang="en-US" sz="1600" b="1" dirty="0"/>
          </a:p>
        </p:txBody>
      </p:sp>
      <p:sp>
        <p:nvSpPr>
          <p:cNvPr id="3759" name="ZoneTexte 3758"/>
          <p:cNvSpPr txBox="1"/>
          <p:nvPr/>
        </p:nvSpPr>
        <p:spPr>
          <a:xfrm>
            <a:off x="3012565" y="2015731"/>
            <a:ext cx="1273683" cy="338554"/>
          </a:xfrm>
          <a:prstGeom prst="rect">
            <a:avLst/>
          </a:prstGeom>
          <a:noFill/>
        </p:spPr>
        <p:txBody>
          <a:bodyPr wrap="square" rtlCol="0">
            <a:spAutoFit/>
          </a:bodyPr>
          <a:lstStyle/>
          <a:p>
            <a:pPr algn="ctr"/>
            <a:r>
              <a:rPr lang="en-US" sz="1600" b="1" dirty="0" smtClean="0"/>
              <a:t>Droplets</a:t>
            </a:r>
            <a:endParaRPr lang="en-US" sz="1600" b="1" dirty="0"/>
          </a:p>
        </p:txBody>
      </p:sp>
      <p:pic>
        <p:nvPicPr>
          <p:cNvPr id="68610" name="Picture 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068771" y="3697438"/>
            <a:ext cx="1646237" cy="1622425"/>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68612" name="Picture 4"/>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483369" y="4092194"/>
            <a:ext cx="731837" cy="777875"/>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6470" name="Line 7008"/>
          <p:cNvSpPr>
            <a:spLocks noChangeShapeType="1"/>
          </p:cNvSpPr>
          <p:nvPr/>
        </p:nvSpPr>
        <p:spPr bwMode="auto">
          <a:xfrm rot="5400000" flipV="1">
            <a:off x="6624016" y="3719024"/>
            <a:ext cx="468000" cy="0"/>
          </a:xfrm>
          <a:prstGeom prst="line">
            <a:avLst/>
          </a:prstGeom>
          <a:noFill/>
          <a:ln w="19050">
            <a:solidFill>
              <a:srgbClr val="969696"/>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71" name="Line 7008"/>
          <p:cNvSpPr>
            <a:spLocks noChangeShapeType="1"/>
          </p:cNvSpPr>
          <p:nvPr/>
        </p:nvSpPr>
        <p:spPr bwMode="auto">
          <a:xfrm rot="5400000" flipV="1">
            <a:off x="2588612" y="3713367"/>
            <a:ext cx="252000" cy="0"/>
          </a:xfrm>
          <a:prstGeom prst="line">
            <a:avLst/>
          </a:prstGeom>
          <a:noFill/>
          <a:ln w="19050">
            <a:solidFill>
              <a:srgbClr val="969696"/>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pic>
        <p:nvPicPr>
          <p:cNvPr id="6472" name="Picture 1503" descr="CSC"/>
          <p:cNvPicPr>
            <a:picLocks noChangeAspect="1" noChangeArrowheads="1"/>
          </p:cNvPicPr>
          <p:nvPr/>
        </p:nvPicPr>
        <p:blipFill>
          <a:blip r:embed="rId9"/>
          <a:srcRect l="2756" r="781"/>
          <a:stretch>
            <a:fillRect/>
          </a:stretch>
        </p:blipFill>
        <p:spPr bwMode="auto">
          <a:xfrm>
            <a:off x="3161370" y="5480066"/>
            <a:ext cx="1215431"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473" name="Picture 1466"/>
          <p:cNvPicPr>
            <a:picLocks noChangeAspect="1" noChangeArrowheads="1"/>
          </p:cNvPicPr>
          <p:nvPr/>
        </p:nvPicPr>
        <p:blipFill>
          <a:blip r:embed="rId10" cstate="print"/>
          <a:srcRect l="2756" r="781"/>
          <a:stretch>
            <a:fillRect/>
          </a:stretch>
        </p:blipFill>
        <p:spPr bwMode="auto">
          <a:xfrm>
            <a:off x="4607288" y="5483768"/>
            <a:ext cx="1215431"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474" name="Text Box 7099"/>
          <p:cNvSpPr txBox="1">
            <a:spLocks noChangeAspect="1" noChangeArrowheads="1"/>
          </p:cNvSpPr>
          <p:nvPr/>
        </p:nvSpPr>
        <p:spPr bwMode="auto">
          <a:xfrm>
            <a:off x="3500430" y="5214950"/>
            <a:ext cx="2000264" cy="276999"/>
          </a:xfrm>
          <a:prstGeom prst="rect">
            <a:avLst/>
          </a:prstGeom>
          <a:noFill/>
          <a:ln w="9525">
            <a:noFill/>
            <a:miter lim="800000"/>
            <a:headEnd/>
            <a:tailEnd/>
          </a:ln>
          <a:effectLst/>
        </p:spPr>
        <p:txBody>
          <a:bodyPr wrap="square">
            <a:spAutoFit/>
          </a:bodyPr>
          <a:lstStyle/>
          <a:p>
            <a:pPr algn="ctr" rtl="0" eaLnBrk="0" fontAlgn="base" hangingPunct="0">
              <a:spcBef>
                <a:spcPct val="0"/>
              </a:spcBef>
              <a:spcAft>
                <a:spcPct val="0"/>
              </a:spcAft>
            </a:pPr>
            <a:r>
              <a:rPr lang="en-US" sz="1200" b="1" kern="1200" dirty="0" smtClean="0">
                <a:solidFill>
                  <a:srgbClr val="000000"/>
                </a:solidFill>
                <a:latin typeface="Times New Roman" pitchFamily="18" charset="0"/>
                <a:ea typeface="+mn-ea"/>
                <a:cs typeface="Times New Roman" pitchFamily="18" charset="0"/>
              </a:rPr>
              <a:t>CeO</a:t>
            </a:r>
            <a:r>
              <a:rPr lang="en-US" sz="1200" b="1" kern="1200" baseline="-25000" dirty="0" smtClean="0">
                <a:solidFill>
                  <a:srgbClr val="000000"/>
                </a:solidFill>
                <a:latin typeface="Times New Roman" pitchFamily="18" charset="0"/>
                <a:ea typeface="+mn-ea"/>
                <a:cs typeface="Times New Roman" pitchFamily="18" charset="0"/>
              </a:rPr>
              <a:t>2</a:t>
            </a:r>
            <a:r>
              <a:rPr lang="en-US" sz="1200" b="1" kern="1200" dirty="0" smtClean="0">
                <a:solidFill>
                  <a:srgbClr val="000000"/>
                </a:solidFill>
                <a:latin typeface="Times New Roman" pitchFamily="18" charset="0"/>
                <a:ea typeface="+mn-ea"/>
                <a:cs typeface="Times New Roman" pitchFamily="18" charset="0"/>
              </a:rPr>
              <a:t> </a:t>
            </a:r>
            <a:r>
              <a:rPr lang="en-US" sz="1200" b="1" kern="1200" dirty="0" err="1" smtClean="0">
                <a:solidFill>
                  <a:srgbClr val="000000"/>
                </a:solidFill>
                <a:latin typeface="Times New Roman" pitchFamily="18" charset="0"/>
                <a:ea typeface="+mn-ea"/>
                <a:cs typeface="Times New Roman" pitchFamily="18" charset="0"/>
              </a:rPr>
              <a:t>nanoparticles</a:t>
            </a:r>
            <a:r>
              <a:rPr lang="en-US" sz="1200" b="1" kern="1200" dirty="0" smtClean="0">
                <a:solidFill>
                  <a:srgbClr val="000000"/>
                </a:solidFill>
                <a:latin typeface="Times New Roman" pitchFamily="18" charset="0"/>
                <a:ea typeface="+mn-ea"/>
                <a:cs typeface="Times New Roman" pitchFamily="18" charset="0"/>
              </a:rPr>
              <a:t> + SiO</a:t>
            </a:r>
            <a:r>
              <a:rPr lang="en-US" sz="1200" b="1" kern="1200" baseline="-25000" dirty="0" smtClean="0">
                <a:solidFill>
                  <a:srgbClr val="000000"/>
                </a:solidFill>
                <a:latin typeface="Times New Roman" pitchFamily="18" charset="0"/>
                <a:ea typeface="+mn-ea"/>
                <a:cs typeface="Times New Roman" pitchFamily="18" charset="0"/>
              </a:rPr>
              <a:t>2</a:t>
            </a:r>
            <a:endParaRPr lang="en-US" sz="1200" b="1" kern="1200" baseline="-25000" dirty="0">
              <a:solidFill>
                <a:srgbClr val="000000"/>
              </a:solidFill>
              <a:latin typeface="Times New Roman" pitchFamily="18" charset="0"/>
              <a:ea typeface="+mn-ea"/>
              <a:cs typeface="Times New Roman" pitchFamily="18" charset="0"/>
            </a:endParaRPr>
          </a:p>
        </p:txBody>
      </p:sp>
      <p:sp>
        <p:nvSpPr>
          <p:cNvPr id="600"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601" name="ZoneTexte 600"/>
          <p:cNvSpPr txBox="1"/>
          <p:nvPr/>
        </p:nvSpPr>
        <p:spPr>
          <a:xfrm>
            <a:off x="590530" y="785794"/>
            <a:ext cx="7962940"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Assemblage </a:t>
            </a:r>
            <a:r>
              <a:rPr lang="en-US" sz="1600" b="1" spc="150" dirty="0" err="1" smtClean="0">
                <a:ln w="11430"/>
                <a:solidFill>
                  <a:schemeClr val="accent6">
                    <a:lumMod val="50000"/>
                  </a:schemeClr>
                </a:solidFill>
                <a:effectLst>
                  <a:innerShdw blurRad="63500" dist="50800" dir="10800000">
                    <a:prstClr val="black">
                      <a:alpha val="50000"/>
                    </a:prstClr>
                  </a:innerShdw>
                </a:effectLst>
              </a:rPr>
              <a:t>induit</a:t>
            </a:r>
            <a:r>
              <a:rPr lang="en-US" sz="1600" b="1" spc="150" dirty="0" smtClean="0">
                <a:ln w="11430"/>
                <a:solidFill>
                  <a:schemeClr val="accent6">
                    <a:lumMod val="50000"/>
                  </a:schemeClr>
                </a:solidFill>
                <a:effectLst>
                  <a:innerShdw blurRad="63500" dist="50800" dir="10800000">
                    <a:prstClr val="black">
                      <a:alpha val="50000"/>
                    </a:prstClr>
                  </a:innerShdw>
                </a:effectLst>
              </a:rPr>
              <a:t> par </a:t>
            </a:r>
            <a:r>
              <a:rPr lang="en-US" sz="1600" b="1" spc="150" dirty="0" err="1" smtClean="0">
                <a:ln w="11430"/>
                <a:solidFill>
                  <a:schemeClr val="accent6">
                    <a:lumMod val="50000"/>
                  </a:schemeClr>
                </a:solidFill>
                <a:effectLst>
                  <a:innerShdw blurRad="63500" dist="50800" dir="10800000">
                    <a:prstClr val="black">
                      <a:alpha val="50000"/>
                    </a:prstClr>
                  </a:innerShdw>
                </a:effectLst>
              </a:rPr>
              <a:t>évaporation</a:t>
            </a:r>
            <a:r>
              <a:rPr lang="en-US" sz="1600" b="1" spc="150" dirty="0" smtClean="0">
                <a:ln w="11430"/>
                <a:solidFill>
                  <a:schemeClr val="accent6">
                    <a:lumMod val="50000"/>
                  </a:schemeClr>
                </a:solidFill>
                <a:effectLst>
                  <a:innerShdw blurRad="63500" dist="50800" dir="10800000">
                    <a:prstClr val="black">
                      <a:alpha val="50000"/>
                    </a:prstClr>
                  </a:innerShdw>
                </a:effectLst>
              </a:rPr>
              <a:t> – </a:t>
            </a:r>
            <a:r>
              <a:rPr lang="en-US" sz="1600" b="1" spc="150" dirty="0" err="1" smtClean="0">
                <a:ln w="11430"/>
                <a:solidFill>
                  <a:schemeClr val="accent6">
                    <a:lumMod val="50000"/>
                  </a:schemeClr>
                </a:solidFill>
                <a:effectLst>
                  <a:innerShdw blurRad="63500" dist="50800" dir="10800000">
                    <a:prstClr val="black">
                      <a:alpha val="50000"/>
                    </a:prstClr>
                  </a:innerShdw>
                </a:effectLst>
              </a:rPr>
              <a:t>Particules</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Ellipse 1437"/>
          <p:cNvSpPr>
            <a:spLocks noChangeAspect="1"/>
          </p:cNvSpPr>
          <p:nvPr/>
        </p:nvSpPr>
        <p:spPr>
          <a:xfrm>
            <a:off x="3937525" y="1534042"/>
            <a:ext cx="1152000" cy="1152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016000" contourW="12700" prstMaterial="clear">
            <a:bevelT w="260350" h="50800" prst="softRound"/>
            <a:bevelB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6" name="ZoneTexte 1435"/>
          <p:cNvSpPr txBox="1"/>
          <p:nvPr/>
        </p:nvSpPr>
        <p:spPr>
          <a:xfrm>
            <a:off x="4238449" y="1605480"/>
            <a:ext cx="550152" cy="369332"/>
          </a:xfrm>
          <a:prstGeom prst="rect">
            <a:avLst/>
          </a:prstGeom>
          <a:noFill/>
          <a:effectLst/>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chemeClr val="accent6">
                    <a:lumMod val="50000"/>
                  </a:schemeClr>
                </a:solidFill>
                <a:effectLst>
                  <a:innerShdw blurRad="63500" dist="50800" dir="10800000">
                    <a:prstClr val="black">
                      <a:alpha val="50000"/>
                    </a:prstClr>
                  </a:innerShdw>
                </a:effectLst>
              </a:rPr>
              <a:t>Sol</a:t>
            </a:r>
            <a:endParaRPr lang="en-US" b="1" spc="150" dirty="0">
              <a:ln w="11430"/>
              <a:solidFill>
                <a:schemeClr val="accent6">
                  <a:lumMod val="50000"/>
                </a:schemeClr>
              </a:solidFill>
              <a:effectLst>
                <a:innerShdw blurRad="63500" dist="50800" dir="10800000">
                  <a:prstClr val="black">
                    <a:alpha val="50000"/>
                  </a:prstClr>
                </a:innerShdw>
              </a:effectLst>
            </a:endParaRPr>
          </a:p>
        </p:txBody>
      </p:sp>
      <p:grpSp>
        <p:nvGrpSpPr>
          <p:cNvPr id="2" name="Group 15"/>
          <p:cNvGrpSpPr>
            <a:grpSpLocks/>
          </p:cNvGrpSpPr>
          <p:nvPr/>
        </p:nvGrpSpPr>
        <p:grpSpPr bwMode="auto">
          <a:xfrm>
            <a:off x="4057650" y="2339992"/>
            <a:ext cx="908050" cy="790575"/>
            <a:chOff x="2762" y="754"/>
            <a:chExt cx="572" cy="498"/>
          </a:xfrm>
          <a:effectLst>
            <a:outerShdw blurRad="50800" dist="88900" dir="8100000" algn="tr" rotWithShape="0">
              <a:prstClr val="black">
                <a:alpha val="40000"/>
              </a:prstClr>
            </a:outerShdw>
          </a:effectLst>
          <a:scene3d>
            <a:camera prst="orthographicFront">
              <a:rot lat="0" lon="0" rev="0"/>
            </a:camera>
            <a:lightRig rig="balanced" dir="t">
              <a:rot lat="0" lon="0" rev="8700000"/>
            </a:lightRig>
          </a:scene3d>
        </p:grpSpPr>
        <p:sp>
          <p:nvSpPr>
            <p:cNvPr id="643" name="Oval 16"/>
            <p:cNvSpPr>
              <a:spLocks noChangeArrowheads="1"/>
            </p:cNvSpPr>
            <p:nvPr/>
          </p:nvSpPr>
          <p:spPr bwMode="auto">
            <a:xfrm>
              <a:off x="2789" y="754"/>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4" name="Oval 17"/>
            <p:cNvSpPr>
              <a:spLocks noChangeArrowheads="1"/>
            </p:cNvSpPr>
            <p:nvPr/>
          </p:nvSpPr>
          <p:spPr bwMode="auto">
            <a:xfrm>
              <a:off x="2971" y="799"/>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5" name="Oval 18"/>
            <p:cNvSpPr>
              <a:spLocks noChangeArrowheads="1"/>
            </p:cNvSpPr>
            <p:nvPr/>
          </p:nvSpPr>
          <p:spPr bwMode="auto">
            <a:xfrm>
              <a:off x="3016" y="1026"/>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6" name="Oval 19"/>
            <p:cNvSpPr>
              <a:spLocks noChangeArrowheads="1"/>
            </p:cNvSpPr>
            <p:nvPr/>
          </p:nvSpPr>
          <p:spPr bwMode="auto">
            <a:xfrm>
              <a:off x="3107" y="890"/>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7" name="Oval 20"/>
            <p:cNvSpPr>
              <a:spLocks noChangeArrowheads="1"/>
            </p:cNvSpPr>
            <p:nvPr/>
          </p:nvSpPr>
          <p:spPr bwMode="auto">
            <a:xfrm>
              <a:off x="3288" y="890"/>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8" name="Oval 21"/>
            <p:cNvSpPr>
              <a:spLocks noChangeArrowheads="1"/>
            </p:cNvSpPr>
            <p:nvPr/>
          </p:nvSpPr>
          <p:spPr bwMode="auto">
            <a:xfrm>
              <a:off x="2789" y="1117"/>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9" name="Oval 22"/>
            <p:cNvSpPr>
              <a:spLocks noChangeArrowheads="1"/>
            </p:cNvSpPr>
            <p:nvPr/>
          </p:nvSpPr>
          <p:spPr bwMode="auto">
            <a:xfrm>
              <a:off x="3288" y="1071"/>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0" name="Oval 23"/>
            <p:cNvSpPr>
              <a:spLocks noChangeArrowheads="1"/>
            </p:cNvSpPr>
            <p:nvPr/>
          </p:nvSpPr>
          <p:spPr bwMode="auto">
            <a:xfrm>
              <a:off x="3243" y="1207"/>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1" name="Oval 24"/>
            <p:cNvSpPr>
              <a:spLocks noChangeArrowheads="1"/>
            </p:cNvSpPr>
            <p:nvPr/>
          </p:nvSpPr>
          <p:spPr bwMode="auto">
            <a:xfrm>
              <a:off x="2925" y="1186"/>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2" name="Oval 25"/>
            <p:cNvSpPr>
              <a:spLocks noChangeArrowheads="1"/>
            </p:cNvSpPr>
            <p:nvPr/>
          </p:nvSpPr>
          <p:spPr bwMode="auto">
            <a:xfrm>
              <a:off x="3288" y="754"/>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3" name="Oval 26"/>
            <p:cNvSpPr>
              <a:spLocks noChangeArrowheads="1"/>
            </p:cNvSpPr>
            <p:nvPr/>
          </p:nvSpPr>
          <p:spPr bwMode="auto">
            <a:xfrm>
              <a:off x="3107" y="1117"/>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4" name="Oval 27"/>
            <p:cNvSpPr>
              <a:spLocks noChangeArrowheads="1"/>
            </p:cNvSpPr>
            <p:nvPr/>
          </p:nvSpPr>
          <p:spPr bwMode="auto">
            <a:xfrm>
              <a:off x="2762" y="981"/>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5" name="Oval 28"/>
            <p:cNvSpPr>
              <a:spLocks noChangeArrowheads="1"/>
            </p:cNvSpPr>
            <p:nvPr/>
          </p:nvSpPr>
          <p:spPr bwMode="auto">
            <a:xfrm>
              <a:off x="2880" y="1026"/>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6" name="Oval 29"/>
            <p:cNvSpPr>
              <a:spLocks noChangeArrowheads="1"/>
            </p:cNvSpPr>
            <p:nvPr/>
          </p:nvSpPr>
          <p:spPr bwMode="auto">
            <a:xfrm>
              <a:off x="3198" y="981"/>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7" name="Oval 30"/>
            <p:cNvSpPr>
              <a:spLocks noChangeArrowheads="1"/>
            </p:cNvSpPr>
            <p:nvPr/>
          </p:nvSpPr>
          <p:spPr bwMode="auto">
            <a:xfrm>
              <a:off x="3152" y="754"/>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58" name="Oval 31"/>
            <p:cNvSpPr>
              <a:spLocks noChangeArrowheads="1"/>
            </p:cNvSpPr>
            <p:nvPr/>
          </p:nvSpPr>
          <p:spPr bwMode="auto">
            <a:xfrm>
              <a:off x="2880" y="890"/>
              <a:ext cx="46" cy="45"/>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3" name="Group 32"/>
          <p:cNvGrpSpPr>
            <a:grpSpLocks/>
          </p:cNvGrpSpPr>
          <p:nvPr/>
        </p:nvGrpSpPr>
        <p:grpSpPr bwMode="auto">
          <a:xfrm>
            <a:off x="4100513" y="2484455"/>
            <a:ext cx="938213" cy="646112"/>
            <a:chOff x="2789" y="845"/>
            <a:chExt cx="591" cy="407"/>
          </a:xfrm>
          <a:effectLst>
            <a:outerShdw blurRad="50800" dist="88900" dir="8100000" algn="tr" rotWithShape="0">
              <a:prstClr val="black">
                <a:alpha val="40000"/>
              </a:prstClr>
            </a:outerShdw>
          </a:effectLst>
          <a:scene3d>
            <a:camera prst="orthographicFront">
              <a:rot lat="0" lon="0" rev="0"/>
            </a:camera>
            <a:lightRig rig="balanced" dir="t">
              <a:rot lat="0" lon="0" rev="8700000"/>
            </a:lightRig>
          </a:scene3d>
        </p:grpSpPr>
        <p:sp>
          <p:nvSpPr>
            <p:cNvPr id="634" name="Oval 33"/>
            <p:cNvSpPr>
              <a:spLocks noChangeArrowheads="1"/>
            </p:cNvSpPr>
            <p:nvPr/>
          </p:nvSpPr>
          <p:spPr bwMode="auto">
            <a:xfrm>
              <a:off x="3198" y="845"/>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5" name="Oval 34"/>
            <p:cNvSpPr>
              <a:spLocks noChangeArrowheads="1"/>
            </p:cNvSpPr>
            <p:nvPr/>
          </p:nvSpPr>
          <p:spPr bwMode="auto">
            <a:xfrm>
              <a:off x="2977" y="905"/>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6" name="Oval 35"/>
            <p:cNvSpPr>
              <a:spLocks noChangeArrowheads="1"/>
            </p:cNvSpPr>
            <p:nvPr/>
          </p:nvSpPr>
          <p:spPr bwMode="auto">
            <a:xfrm>
              <a:off x="3334" y="98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7" name="Oval 36"/>
            <p:cNvSpPr>
              <a:spLocks noChangeArrowheads="1"/>
            </p:cNvSpPr>
            <p:nvPr/>
          </p:nvSpPr>
          <p:spPr bwMode="auto">
            <a:xfrm>
              <a:off x="2835" y="120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8" name="Oval 37"/>
            <p:cNvSpPr>
              <a:spLocks noChangeArrowheads="1"/>
            </p:cNvSpPr>
            <p:nvPr/>
          </p:nvSpPr>
          <p:spPr bwMode="auto">
            <a:xfrm>
              <a:off x="3107" y="120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9" name="Oval 38"/>
            <p:cNvSpPr>
              <a:spLocks noChangeArrowheads="1"/>
            </p:cNvSpPr>
            <p:nvPr/>
          </p:nvSpPr>
          <p:spPr bwMode="auto">
            <a:xfrm>
              <a:off x="2789" y="845"/>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0" name="Oval 39"/>
            <p:cNvSpPr>
              <a:spLocks noChangeArrowheads="1"/>
            </p:cNvSpPr>
            <p:nvPr/>
          </p:nvSpPr>
          <p:spPr bwMode="auto">
            <a:xfrm>
              <a:off x="3107" y="1026"/>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1" name="Oval 40"/>
            <p:cNvSpPr>
              <a:spLocks noChangeArrowheads="1"/>
            </p:cNvSpPr>
            <p:nvPr/>
          </p:nvSpPr>
          <p:spPr bwMode="auto">
            <a:xfrm>
              <a:off x="2959" y="1105"/>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42" name="Oval 41"/>
            <p:cNvSpPr>
              <a:spLocks noChangeArrowheads="1"/>
            </p:cNvSpPr>
            <p:nvPr/>
          </p:nvSpPr>
          <p:spPr bwMode="auto">
            <a:xfrm>
              <a:off x="3213" y="1123"/>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4" name="Group 42"/>
          <p:cNvGrpSpPr>
            <a:grpSpLocks/>
          </p:cNvGrpSpPr>
          <p:nvPr/>
        </p:nvGrpSpPr>
        <p:grpSpPr bwMode="auto">
          <a:xfrm>
            <a:off x="4173538" y="2297130"/>
            <a:ext cx="931863" cy="762000"/>
            <a:chOff x="2835" y="727"/>
            <a:chExt cx="587" cy="480"/>
          </a:xfrm>
          <a:effectLst>
            <a:outerShdw blurRad="50800" dist="88900" dir="8100000" algn="tr" rotWithShape="0">
              <a:prstClr val="black">
                <a:alpha val="40000"/>
              </a:prstClr>
            </a:outerShdw>
          </a:effectLst>
          <a:scene3d>
            <a:camera prst="orthographicFront">
              <a:rot lat="0" lon="0" rev="0"/>
            </a:camera>
            <a:lightRig rig="balanced" dir="t">
              <a:rot lat="0" lon="0" rev="8700000"/>
            </a:lightRig>
          </a:scene3d>
        </p:grpSpPr>
        <p:grpSp>
          <p:nvGrpSpPr>
            <p:cNvPr id="5" name="Group 43"/>
            <p:cNvGrpSpPr>
              <a:grpSpLocks/>
            </p:cNvGrpSpPr>
            <p:nvPr/>
          </p:nvGrpSpPr>
          <p:grpSpPr bwMode="auto">
            <a:xfrm rot="2189368">
              <a:off x="3061" y="799"/>
              <a:ext cx="125" cy="51"/>
              <a:chOff x="3878" y="1062"/>
              <a:chExt cx="125" cy="51"/>
            </a:xfrm>
          </p:grpSpPr>
          <p:sp>
            <p:nvSpPr>
              <p:cNvPr id="632" name="Freeform 44"/>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3" name="Oval 45"/>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6" name="Group 46"/>
            <p:cNvGrpSpPr>
              <a:grpSpLocks/>
            </p:cNvGrpSpPr>
            <p:nvPr/>
          </p:nvGrpSpPr>
          <p:grpSpPr bwMode="auto">
            <a:xfrm>
              <a:off x="2971" y="981"/>
              <a:ext cx="125" cy="51"/>
              <a:chOff x="3878" y="1062"/>
              <a:chExt cx="125" cy="51"/>
            </a:xfrm>
          </p:grpSpPr>
          <p:sp>
            <p:nvSpPr>
              <p:cNvPr id="630" name="Freeform 47"/>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31" name="Oval 48"/>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 name="Group 49"/>
            <p:cNvGrpSpPr>
              <a:grpSpLocks/>
            </p:cNvGrpSpPr>
            <p:nvPr/>
          </p:nvGrpSpPr>
          <p:grpSpPr bwMode="auto">
            <a:xfrm rot="8612567">
              <a:off x="3198" y="1026"/>
              <a:ext cx="125" cy="51"/>
              <a:chOff x="3878" y="1062"/>
              <a:chExt cx="125" cy="51"/>
            </a:xfrm>
          </p:grpSpPr>
          <p:sp>
            <p:nvSpPr>
              <p:cNvPr id="627" name="Freeform 50"/>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28" name="Oval 51"/>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 name="Group 52"/>
            <p:cNvGrpSpPr>
              <a:grpSpLocks/>
            </p:cNvGrpSpPr>
            <p:nvPr/>
          </p:nvGrpSpPr>
          <p:grpSpPr bwMode="auto">
            <a:xfrm rot="12522177">
              <a:off x="3022" y="1156"/>
              <a:ext cx="125" cy="51"/>
              <a:chOff x="3878" y="1062"/>
              <a:chExt cx="125" cy="51"/>
            </a:xfrm>
          </p:grpSpPr>
          <p:sp>
            <p:nvSpPr>
              <p:cNvPr id="623" name="Freeform 53"/>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26" name="Oval 54"/>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 name="Group 55"/>
            <p:cNvGrpSpPr>
              <a:grpSpLocks/>
            </p:cNvGrpSpPr>
            <p:nvPr/>
          </p:nvGrpSpPr>
          <p:grpSpPr bwMode="auto">
            <a:xfrm rot="14383884">
              <a:off x="2798" y="1063"/>
              <a:ext cx="125" cy="51"/>
              <a:chOff x="3878" y="1062"/>
              <a:chExt cx="125" cy="51"/>
            </a:xfrm>
          </p:grpSpPr>
          <p:sp>
            <p:nvSpPr>
              <p:cNvPr id="621" name="Freeform 56"/>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22" name="Oval 57"/>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 name="Group 58"/>
            <p:cNvGrpSpPr>
              <a:grpSpLocks/>
            </p:cNvGrpSpPr>
            <p:nvPr/>
          </p:nvGrpSpPr>
          <p:grpSpPr bwMode="auto">
            <a:xfrm rot="3399895">
              <a:off x="2843" y="791"/>
              <a:ext cx="125" cy="51"/>
              <a:chOff x="3878" y="1062"/>
              <a:chExt cx="125" cy="51"/>
            </a:xfrm>
          </p:grpSpPr>
          <p:sp>
            <p:nvSpPr>
              <p:cNvPr id="619" name="Freeform 59"/>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20" name="Oval 60"/>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 name="Group 61"/>
            <p:cNvGrpSpPr>
              <a:grpSpLocks/>
            </p:cNvGrpSpPr>
            <p:nvPr/>
          </p:nvGrpSpPr>
          <p:grpSpPr bwMode="auto">
            <a:xfrm rot="7065753">
              <a:off x="3315" y="764"/>
              <a:ext cx="125" cy="51"/>
              <a:chOff x="3878" y="1062"/>
              <a:chExt cx="125" cy="51"/>
            </a:xfrm>
          </p:grpSpPr>
          <p:sp>
            <p:nvSpPr>
              <p:cNvPr id="617" name="Freeform 62"/>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18" name="Oval 63"/>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2" name="Group 64"/>
            <p:cNvGrpSpPr>
              <a:grpSpLocks/>
            </p:cNvGrpSpPr>
            <p:nvPr/>
          </p:nvGrpSpPr>
          <p:grpSpPr bwMode="auto">
            <a:xfrm rot="-2567845">
              <a:off x="3297" y="1141"/>
              <a:ext cx="125" cy="51"/>
              <a:chOff x="3878" y="1062"/>
              <a:chExt cx="125" cy="51"/>
            </a:xfrm>
          </p:grpSpPr>
          <p:sp>
            <p:nvSpPr>
              <p:cNvPr id="615" name="Freeform 65"/>
              <p:cNvSpPr>
                <a:spLocks/>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2700">
                <a:no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16" name="Oval 66"/>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no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3" name="Group 67"/>
          <p:cNvGrpSpPr>
            <a:grpSpLocks/>
          </p:cNvGrpSpPr>
          <p:nvPr/>
        </p:nvGrpSpPr>
        <p:grpSpPr bwMode="auto">
          <a:xfrm>
            <a:off x="6000762" y="2540017"/>
            <a:ext cx="357188" cy="119063"/>
            <a:chOff x="2382" y="422"/>
            <a:chExt cx="225" cy="75"/>
          </a:xfrm>
          <a:effectLst>
            <a:outerShdw blurRad="50800" dist="88900" dir="8100000" algn="tr" rotWithShape="0">
              <a:prstClr val="black">
                <a:alpha val="40000"/>
              </a:prstClr>
            </a:outerShdw>
          </a:effectLst>
          <a:scene3d>
            <a:camera prst="orthographicFront">
              <a:rot lat="0" lon="0" rev="0"/>
            </a:camera>
            <a:lightRig rig="contrasting" dir="t">
              <a:rot lat="0" lon="0" rev="7800000"/>
            </a:lightRig>
          </a:scene3d>
        </p:grpSpPr>
        <p:sp>
          <p:nvSpPr>
            <p:cNvPr id="669" name="Oval 68"/>
            <p:cNvSpPr>
              <a:spLocks noChangeAspect="1" noChangeArrowheads="1"/>
            </p:cNvSpPr>
            <p:nvPr/>
          </p:nvSpPr>
          <p:spPr bwMode="auto">
            <a:xfrm>
              <a:off x="2382" y="434"/>
              <a:ext cx="59" cy="58"/>
            </a:xfrm>
            <a:prstGeom prst="ellipse">
              <a:avLst/>
            </a:prstGeom>
            <a:gradFill rotWithShape="1">
              <a:gsLst>
                <a:gs pos="0">
                  <a:srgbClr val="F69200"/>
                </a:gs>
                <a:gs pos="100000">
                  <a:srgbClr val="F69200">
                    <a:gamma/>
                    <a:tint val="20000"/>
                    <a:invGamma/>
                  </a:srgbClr>
                </a:gs>
              </a:gsLst>
              <a:path path="rect">
                <a:fillToRect l="100000" t="100000"/>
              </a:path>
            </a:gradFill>
            <a:ln w="3175">
              <a:solidFill>
                <a:schemeClr val="accent3">
                  <a:lumMod val="75000"/>
                </a:schemeClr>
              </a:solidFill>
              <a:round/>
              <a:headEnd/>
              <a:tailEnd/>
            </a:ln>
            <a:effectLst/>
            <a:sp3d>
              <a:bevelT w="139700" h="1397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0" name="Freeform 69"/>
            <p:cNvSpPr>
              <a:spLocks/>
            </p:cNvSpPr>
            <p:nvPr/>
          </p:nvSpPr>
          <p:spPr bwMode="auto">
            <a:xfrm rot="-3447896">
              <a:off x="2471" y="410"/>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chemeClr val="accent3">
                  <a:lumMod val="75000"/>
                </a:schemeClr>
              </a:solidFill>
              <a:round/>
              <a:headEnd/>
              <a:tailEnd/>
            </a:ln>
            <a:effectLst/>
            <a:sp3d>
              <a:bevelT w="139700" h="1397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1" name="AutoShape 70"/>
            <p:cNvSpPr>
              <a:spLocks noChangeAspect="1" noChangeArrowheads="1"/>
            </p:cNvSpPr>
            <p:nvPr/>
          </p:nvSpPr>
          <p:spPr bwMode="auto">
            <a:xfrm>
              <a:off x="2539" y="426"/>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solidFill>
                <a:schemeClr val="accent3">
                  <a:lumMod val="75000"/>
                </a:schemeClr>
              </a:solidFill>
              <a:miter lim="800000"/>
              <a:headEnd/>
              <a:tailEnd/>
            </a:ln>
            <a:effectLst/>
            <a:sp3d>
              <a:bevelT w="139700" h="1397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2" name="Arc 71"/>
            <p:cNvSpPr>
              <a:spLocks/>
            </p:cNvSpPr>
            <p:nvPr/>
          </p:nvSpPr>
          <p:spPr bwMode="auto">
            <a:xfrm>
              <a:off x="2414" y="429"/>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chemeClr val="accent3">
                  <a:lumMod val="75000"/>
                </a:schemeClr>
              </a:solidFill>
              <a:round/>
              <a:headEnd/>
              <a:tailEnd/>
            </a:ln>
            <a:effectLst/>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673" name="Text Box 72"/>
          <p:cNvSpPr txBox="1">
            <a:spLocks noChangeArrowheads="1"/>
          </p:cNvSpPr>
          <p:nvPr/>
        </p:nvSpPr>
        <p:spPr bwMode="auto">
          <a:xfrm>
            <a:off x="6539320" y="2357430"/>
            <a:ext cx="2504212" cy="523220"/>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sz="1400" b="1" kern="1200" dirty="0" err="1" smtClean="0">
                <a:solidFill>
                  <a:srgbClr val="000000"/>
                </a:solidFill>
                <a:latin typeface="Times New Roman" pitchFamily="18" charset="0"/>
                <a:ea typeface="+mn-ea"/>
                <a:cs typeface="Times New Roman" pitchFamily="18" charset="0"/>
              </a:rPr>
              <a:t>Organosilane</a:t>
            </a:r>
            <a:endParaRPr lang="en-US" sz="1400" b="1" kern="1200" dirty="0" smtClean="0">
              <a:solidFill>
                <a:srgbClr val="000000"/>
              </a:solidFill>
              <a:latin typeface="Times New Roman" pitchFamily="18" charset="0"/>
              <a:ea typeface="+mn-ea"/>
              <a:cs typeface="Times New Roman" pitchFamily="18" charset="0"/>
            </a:endParaRPr>
          </a:p>
          <a:p>
            <a:pPr algn="ctr" rtl="0" fontAlgn="base">
              <a:spcBef>
                <a:spcPct val="0"/>
              </a:spcBef>
              <a:spcAft>
                <a:spcPct val="0"/>
              </a:spcAft>
            </a:pPr>
            <a:r>
              <a:rPr lang="en-US" sz="1400" b="1" kern="1200" dirty="0" smtClean="0">
                <a:solidFill>
                  <a:srgbClr val="000000"/>
                </a:solidFill>
                <a:latin typeface="Times New Roman" pitchFamily="18" charset="0"/>
                <a:ea typeface="+mn-ea"/>
                <a:cs typeface="Times New Roman" pitchFamily="18" charset="0"/>
              </a:rPr>
              <a:t>(</a:t>
            </a:r>
            <a:r>
              <a:rPr lang="en-US" sz="1400" b="1" kern="1200" dirty="0" err="1" smtClean="0">
                <a:solidFill>
                  <a:srgbClr val="000000"/>
                </a:solidFill>
                <a:latin typeface="Times New Roman" pitchFamily="18" charset="0"/>
                <a:ea typeface="+mn-ea"/>
                <a:cs typeface="Times New Roman" pitchFamily="18" charset="0"/>
              </a:rPr>
              <a:t>Fonctionnalisation</a:t>
            </a:r>
            <a:r>
              <a:rPr lang="en-US" sz="1400" b="1" i="1" kern="1200" dirty="0" err="1" smtClean="0">
                <a:solidFill>
                  <a:srgbClr val="000000"/>
                </a:solidFill>
                <a:latin typeface="Times New Roman" pitchFamily="18" charset="0"/>
                <a:ea typeface="+mn-ea"/>
                <a:cs typeface="Times New Roman" pitchFamily="18" charset="0"/>
              </a:rPr>
              <a:t>“One</a:t>
            </a:r>
            <a:r>
              <a:rPr lang="en-US" sz="1400" b="1" i="1" kern="1200" dirty="0" smtClean="0">
                <a:solidFill>
                  <a:srgbClr val="000000"/>
                </a:solidFill>
                <a:latin typeface="Times New Roman" pitchFamily="18" charset="0"/>
                <a:ea typeface="+mn-ea"/>
                <a:cs typeface="Times New Roman" pitchFamily="18" charset="0"/>
              </a:rPr>
              <a:t>-pot”)</a:t>
            </a:r>
            <a:endParaRPr lang="en-US" sz="1400" b="1" kern="1200" dirty="0">
              <a:solidFill>
                <a:srgbClr val="000000"/>
              </a:solidFill>
              <a:latin typeface="Times New Roman" pitchFamily="18" charset="0"/>
              <a:ea typeface="+mn-ea"/>
              <a:cs typeface="Times New Roman" pitchFamily="18" charset="0"/>
            </a:endParaRPr>
          </a:p>
        </p:txBody>
      </p:sp>
      <p:sp>
        <p:nvSpPr>
          <p:cNvPr id="674" name="Line 73"/>
          <p:cNvSpPr>
            <a:spLocks noChangeShapeType="1"/>
          </p:cNvSpPr>
          <p:nvPr/>
        </p:nvSpPr>
        <p:spPr bwMode="auto">
          <a:xfrm flipH="1">
            <a:off x="5281621" y="2603517"/>
            <a:ext cx="504825" cy="0"/>
          </a:xfrm>
          <a:prstGeom prst="line">
            <a:avLst/>
          </a:prstGeom>
          <a:noFill/>
          <a:ln w="19050">
            <a:solidFill>
              <a:schemeClr val="tx1"/>
            </a:solidFill>
            <a:round/>
            <a:headEnd/>
            <a:tailEnd type="stealth" w="med"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75" name="AutoShape 74"/>
          <p:cNvSpPr>
            <a:spLocks noChangeArrowheads="1"/>
          </p:cNvSpPr>
          <p:nvPr/>
        </p:nvSpPr>
        <p:spPr bwMode="auto">
          <a:xfrm rot="5400000">
            <a:off x="4202907" y="3702848"/>
            <a:ext cx="738188" cy="1428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bg2"/>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4" name="Group 75"/>
          <p:cNvGrpSpPr>
            <a:grpSpLocks noChangeAspect="1"/>
          </p:cNvGrpSpPr>
          <p:nvPr/>
        </p:nvGrpSpPr>
        <p:grpSpPr bwMode="auto">
          <a:xfrm>
            <a:off x="3857625" y="4203718"/>
            <a:ext cx="1428750" cy="1444625"/>
            <a:chOff x="1542" y="1469"/>
            <a:chExt cx="998" cy="1009"/>
          </a:xfrm>
          <a:effectLst>
            <a:outerShdw blurRad="50800" dist="101600" dir="8100000" algn="tr" rotWithShape="0">
              <a:prstClr val="black">
                <a:alpha val="40000"/>
              </a:prstClr>
            </a:outerShdw>
          </a:effectLst>
        </p:grpSpPr>
        <p:sp>
          <p:nvSpPr>
            <p:cNvPr id="677" name="Oval 76"/>
            <p:cNvSpPr>
              <a:spLocks noChangeAspect="1" noChangeArrowheads="1"/>
            </p:cNvSpPr>
            <p:nvPr/>
          </p:nvSpPr>
          <p:spPr bwMode="auto">
            <a:xfrm>
              <a:off x="1542" y="1469"/>
              <a:ext cx="998" cy="1009"/>
            </a:xfrm>
            <a:prstGeom prst="ellipse">
              <a:avLst/>
            </a:prstGeom>
            <a:gradFill rotWithShape="1">
              <a:gsLst>
                <a:gs pos="0">
                  <a:srgbClr val="FF9900"/>
                </a:gs>
                <a:gs pos="100000">
                  <a:srgbClr val="FF9900">
                    <a:gamma/>
                    <a:tint val="47451"/>
                    <a:invGamma/>
                  </a:srgbClr>
                </a:gs>
              </a:gsLst>
              <a:path path="shape">
                <a:fillToRect l="50000" t="50000" r="50000" b="50000"/>
              </a:path>
            </a:gra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5" name="Group 77"/>
            <p:cNvGrpSpPr>
              <a:grpSpLocks noChangeAspect="1"/>
            </p:cNvGrpSpPr>
            <p:nvPr/>
          </p:nvGrpSpPr>
          <p:grpSpPr bwMode="auto">
            <a:xfrm>
              <a:off x="1602" y="1564"/>
              <a:ext cx="907" cy="818"/>
              <a:chOff x="1247" y="1480"/>
              <a:chExt cx="907" cy="818"/>
            </a:xfrm>
          </p:grpSpPr>
          <p:grpSp>
            <p:nvGrpSpPr>
              <p:cNvPr id="16" name="Group 78"/>
              <p:cNvGrpSpPr>
                <a:grpSpLocks noChangeAspect="1"/>
              </p:cNvGrpSpPr>
              <p:nvPr/>
            </p:nvGrpSpPr>
            <p:grpSpPr bwMode="auto">
              <a:xfrm>
                <a:off x="1247" y="1755"/>
                <a:ext cx="907" cy="272"/>
                <a:chOff x="1247" y="1755"/>
                <a:chExt cx="907" cy="272"/>
              </a:xfrm>
            </p:grpSpPr>
            <p:sp>
              <p:nvSpPr>
                <p:cNvPr id="845" name="Oval 79"/>
                <p:cNvSpPr>
                  <a:spLocks noChangeAspect="1" noChangeArrowheads="1"/>
                </p:cNvSpPr>
                <p:nvPr/>
              </p:nvSpPr>
              <p:spPr bwMode="auto">
                <a:xfrm>
                  <a:off x="1564"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6" name="Oval 80"/>
                <p:cNvSpPr>
                  <a:spLocks noChangeAspect="1" noChangeArrowheads="1"/>
                </p:cNvSpPr>
                <p:nvPr/>
              </p:nvSpPr>
              <p:spPr bwMode="auto">
                <a:xfrm>
                  <a:off x="1247"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7" name="Oval 81"/>
                <p:cNvSpPr>
                  <a:spLocks noChangeAspect="1" noChangeArrowheads="1"/>
                </p:cNvSpPr>
                <p:nvPr/>
              </p:nvSpPr>
              <p:spPr bwMode="auto">
                <a:xfrm>
                  <a:off x="1882"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7" name="Group 82"/>
              <p:cNvGrpSpPr>
                <a:grpSpLocks noChangeAspect="1"/>
              </p:cNvGrpSpPr>
              <p:nvPr/>
            </p:nvGrpSpPr>
            <p:grpSpPr bwMode="auto">
              <a:xfrm>
                <a:off x="1405" y="1480"/>
                <a:ext cx="591" cy="818"/>
                <a:chOff x="1427" y="1480"/>
                <a:chExt cx="591" cy="818"/>
              </a:xfrm>
            </p:grpSpPr>
            <p:sp>
              <p:nvSpPr>
                <p:cNvPr id="841" name="Oval 83"/>
                <p:cNvSpPr>
                  <a:spLocks noChangeAspect="1" noChangeArrowheads="1"/>
                </p:cNvSpPr>
                <p:nvPr/>
              </p:nvSpPr>
              <p:spPr bwMode="auto">
                <a:xfrm>
                  <a:off x="1427"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2" name="Oval 84"/>
                <p:cNvSpPr>
                  <a:spLocks noChangeAspect="1" noChangeArrowheads="1"/>
                </p:cNvSpPr>
                <p:nvPr/>
              </p:nvSpPr>
              <p:spPr bwMode="auto">
                <a:xfrm>
                  <a:off x="1746"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3" name="Oval 85"/>
                <p:cNvSpPr>
                  <a:spLocks noChangeAspect="1" noChangeArrowheads="1"/>
                </p:cNvSpPr>
                <p:nvPr/>
              </p:nvSpPr>
              <p:spPr bwMode="auto">
                <a:xfrm>
                  <a:off x="1427"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4" name="Oval 86"/>
                <p:cNvSpPr>
                  <a:spLocks noChangeAspect="1" noChangeArrowheads="1"/>
                </p:cNvSpPr>
                <p:nvPr/>
              </p:nvSpPr>
              <p:spPr bwMode="auto">
                <a:xfrm>
                  <a:off x="1746"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sp>
          <p:nvSpPr>
            <p:cNvPr id="679" name="Oval 87"/>
            <p:cNvSpPr>
              <a:spLocks noChangeAspect="1" noChangeArrowheads="1"/>
            </p:cNvSpPr>
            <p:nvPr/>
          </p:nvSpPr>
          <p:spPr bwMode="auto">
            <a:xfrm>
              <a:off x="2011" y="1514"/>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0" name="Oval 88"/>
            <p:cNvSpPr>
              <a:spLocks noChangeAspect="1" noChangeArrowheads="1"/>
            </p:cNvSpPr>
            <p:nvPr/>
          </p:nvSpPr>
          <p:spPr bwMode="auto">
            <a:xfrm>
              <a:off x="2035" y="160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1" name="Oval 89"/>
            <p:cNvSpPr>
              <a:spLocks noChangeAspect="1" noChangeArrowheads="1"/>
            </p:cNvSpPr>
            <p:nvPr/>
          </p:nvSpPr>
          <p:spPr bwMode="auto">
            <a:xfrm>
              <a:off x="2374" y="174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2" name="Oval 90"/>
            <p:cNvSpPr>
              <a:spLocks noChangeAspect="1" noChangeArrowheads="1"/>
            </p:cNvSpPr>
            <p:nvPr/>
          </p:nvSpPr>
          <p:spPr bwMode="auto">
            <a:xfrm>
              <a:off x="2031" y="214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3" name="Oval 91"/>
            <p:cNvSpPr>
              <a:spLocks noChangeAspect="1" noChangeArrowheads="1"/>
            </p:cNvSpPr>
            <p:nvPr/>
          </p:nvSpPr>
          <p:spPr bwMode="auto">
            <a:xfrm>
              <a:off x="1687" y="167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4" name="Oval 92"/>
            <p:cNvSpPr>
              <a:spLocks noChangeAspect="1" noChangeArrowheads="1"/>
            </p:cNvSpPr>
            <p:nvPr/>
          </p:nvSpPr>
          <p:spPr bwMode="auto">
            <a:xfrm>
              <a:off x="1875" y="187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5" name="Oval 93"/>
            <p:cNvSpPr>
              <a:spLocks noChangeAspect="1" noChangeArrowheads="1"/>
            </p:cNvSpPr>
            <p:nvPr/>
          </p:nvSpPr>
          <p:spPr bwMode="auto">
            <a:xfrm>
              <a:off x="1693" y="214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6" name="Oval 94"/>
            <p:cNvSpPr>
              <a:spLocks noChangeAspect="1" noChangeArrowheads="1"/>
            </p:cNvSpPr>
            <p:nvPr/>
          </p:nvSpPr>
          <p:spPr bwMode="auto">
            <a:xfrm>
              <a:off x="2374" y="214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7" name="Oval 95"/>
            <p:cNvSpPr>
              <a:spLocks noChangeAspect="1" noChangeArrowheads="1"/>
            </p:cNvSpPr>
            <p:nvPr/>
          </p:nvSpPr>
          <p:spPr bwMode="auto">
            <a:xfrm>
              <a:off x="1693" y="224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8" name="Oval 96"/>
            <p:cNvSpPr>
              <a:spLocks noChangeAspect="1" noChangeArrowheads="1"/>
            </p:cNvSpPr>
            <p:nvPr/>
          </p:nvSpPr>
          <p:spPr bwMode="auto">
            <a:xfrm>
              <a:off x="2464" y="181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9" name="Oval 97"/>
            <p:cNvSpPr>
              <a:spLocks noChangeAspect="1" noChangeArrowheads="1"/>
            </p:cNvSpPr>
            <p:nvPr/>
          </p:nvSpPr>
          <p:spPr bwMode="auto">
            <a:xfrm>
              <a:off x="2018" y="2336"/>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0" name="Oval 98"/>
            <p:cNvSpPr>
              <a:spLocks noChangeAspect="1" noChangeArrowheads="1"/>
            </p:cNvSpPr>
            <p:nvPr/>
          </p:nvSpPr>
          <p:spPr bwMode="auto">
            <a:xfrm>
              <a:off x="2192" y="187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1" name="Oval 99"/>
            <p:cNvSpPr>
              <a:spLocks noChangeAspect="1" noChangeArrowheads="1"/>
            </p:cNvSpPr>
            <p:nvPr/>
          </p:nvSpPr>
          <p:spPr bwMode="auto">
            <a:xfrm>
              <a:off x="1648" y="174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8" name="Group 100"/>
            <p:cNvGrpSpPr>
              <a:grpSpLocks noChangeAspect="1"/>
            </p:cNvGrpSpPr>
            <p:nvPr/>
          </p:nvGrpSpPr>
          <p:grpSpPr bwMode="auto">
            <a:xfrm>
              <a:off x="1747" y="1544"/>
              <a:ext cx="300" cy="287"/>
              <a:chOff x="1437" y="1419"/>
              <a:chExt cx="300" cy="287"/>
            </a:xfrm>
          </p:grpSpPr>
          <p:grpSp>
            <p:nvGrpSpPr>
              <p:cNvPr id="19" name="Group 101"/>
              <p:cNvGrpSpPr>
                <a:grpSpLocks noChangeAspect="1"/>
              </p:cNvGrpSpPr>
              <p:nvPr/>
            </p:nvGrpSpPr>
            <p:grpSpPr bwMode="auto">
              <a:xfrm>
                <a:off x="1437" y="1516"/>
                <a:ext cx="90" cy="34"/>
                <a:chOff x="2549" y="1616"/>
                <a:chExt cx="193" cy="75"/>
              </a:xfrm>
            </p:grpSpPr>
            <p:sp>
              <p:nvSpPr>
                <p:cNvPr id="836" name="Freeform 10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7" name="AutoShape 10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8" name="Arc 10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0" name="Group 105"/>
              <p:cNvGrpSpPr>
                <a:grpSpLocks noChangeAspect="1"/>
              </p:cNvGrpSpPr>
              <p:nvPr/>
            </p:nvGrpSpPr>
            <p:grpSpPr bwMode="auto">
              <a:xfrm rot="4320000">
                <a:off x="1552" y="1447"/>
                <a:ext cx="90" cy="34"/>
                <a:chOff x="2549" y="1616"/>
                <a:chExt cx="193" cy="75"/>
              </a:xfrm>
            </p:grpSpPr>
            <p:sp>
              <p:nvSpPr>
                <p:cNvPr id="833" name="Freeform 10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4" name="AutoShape 10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5" name="Arc 10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1" name="Group 109"/>
              <p:cNvGrpSpPr>
                <a:grpSpLocks noChangeAspect="1"/>
              </p:cNvGrpSpPr>
              <p:nvPr/>
            </p:nvGrpSpPr>
            <p:grpSpPr bwMode="auto">
              <a:xfrm rot="8640000">
                <a:off x="1647" y="1527"/>
                <a:ext cx="90" cy="34"/>
                <a:chOff x="2549" y="1616"/>
                <a:chExt cx="193" cy="75"/>
              </a:xfrm>
            </p:grpSpPr>
            <p:sp>
              <p:nvSpPr>
                <p:cNvPr id="830" name="Freeform 11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1" name="AutoShape 11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2" name="Arc 11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 name="Group 113"/>
              <p:cNvGrpSpPr>
                <a:grpSpLocks noChangeAspect="1"/>
              </p:cNvGrpSpPr>
              <p:nvPr/>
            </p:nvGrpSpPr>
            <p:grpSpPr bwMode="auto">
              <a:xfrm rot="12960000">
                <a:off x="1599" y="1658"/>
                <a:ext cx="90" cy="34"/>
                <a:chOff x="2549" y="1616"/>
                <a:chExt cx="193" cy="75"/>
              </a:xfrm>
            </p:grpSpPr>
            <p:sp>
              <p:nvSpPr>
                <p:cNvPr id="827" name="Freeform 11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8" name="AutoShape 11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9" name="Arc 11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3" name="Group 117"/>
              <p:cNvGrpSpPr>
                <a:grpSpLocks noChangeAspect="1"/>
              </p:cNvGrpSpPr>
              <p:nvPr/>
            </p:nvGrpSpPr>
            <p:grpSpPr bwMode="auto">
              <a:xfrm rot="17280000">
                <a:off x="1465" y="1644"/>
                <a:ext cx="90" cy="34"/>
                <a:chOff x="2549" y="1616"/>
                <a:chExt cx="193" cy="75"/>
              </a:xfrm>
            </p:grpSpPr>
            <p:sp>
              <p:nvSpPr>
                <p:cNvPr id="824" name="Freeform 11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5" name="AutoShape 11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6" name="Arc 12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24" name="Group 121"/>
            <p:cNvGrpSpPr>
              <a:grpSpLocks noChangeAspect="1"/>
            </p:cNvGrpSpPr>
            <p:nvPr/>
          </p:nvGrpSpPr>
          <p:grpSpPr bwMode="auto">
            <a:xfrm rot="5400000">
              <a:off x="2090" y="1567"/>
              <a:ext cx="300" cy="287"/>
              <a:chOff x="1437" y="1419"/>
              <a:chExt cx="300" cy="287"/>
            </a:xfrm>
          </p:grpSpPr>
          <p:grpSp>
            <p:nvGrpSpPr>
              <p:cNvPr id="25" name="Group 122"/>
              <p:cNvGrpSpPr>
                <a:grpSpLocks noChangeAspect="1"/>
              </p:cNvGrpSpPr>
              <p:nvPr/>
            </p:nvGrpSpPr>
            <p:grpSpPr bwMode="auto">
              <a:xfrm>
                <a:off x="1437" y="1516"/>
                <a:ext cx="90" cy="34"/>
                <a:chOff x="2549" y="1616"/>
                <a:chExt cx="193" cy="75"/>
              </a:xfrm>
            </p:grpSpPr>
            <p:sp>
              <p:nvSpPr>
                <p:cNvPr id="816" name="Freeform 12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7" name="AutoShape 12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8" name="Arc 12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6" name="Group 126"/>
              <p:cNvGrpSpPr>
                <a:grpSpLocks noChangeAspect="1"/>
              </p:cNvGrpSpPr>
              <p:nvPr/>
            </p:nvGrpSpPr>
            <p:grpSpPr bwMode="auto">
              <a:xfrm rot="4320000">
                <a:off x="1552" y="1447"/>
                <a:ext cx="90" cy="34"/>
                <a:chOff x="2549" y="1616"/>
                <a:chExt cx="193" cy="75"/>
              </a:xfrm>
            </p:grpSpPr>
            <p:sp>
              <p:nvSpPr>
                <p:cNvPr id="813" name="Freeform 12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4" name="AutoShape 12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5" name="Arc 12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7" name="Group 130"/>
              <p:cNvGrpSpPr>
                <a:grpSpLocks noChangeAspect="1"/>
              </p:cNvGrpSpPr>
              <p:nvPr/>
            </p:nvGrpSpPr>
            <p:grpSpPr bwMode="auto">
              <a:xfrm rot="8640000">
                <a:off x="1647" y="1527"/>
                <a:ext cx="90" cy="34"/>
                <a:chOff x="2549" y="1616"/>
                <a:chExt cx="193" cy="75"/>
              </a:xfrm>
            </p:grpSpPr>
            <p:sp>
              <p:nvSpPr>
                <p:cNvPr id="810" name="Freeform 13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1" name="AutoShape 13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2" name="Arc 13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8" name="Group 134"/>
              <p:cNvGrpSpPr>
                <a:grpSpLocks noChangeAspect="1"/>
              </p:cNvGrpSpPr>
              <p:nvPr/>
            </p:nvGrpSpPr>
            <p:grpSpPr bwMode="auto">
              <a:xfrm rot="12960000">
                <a:off x="1599" y="1658"/>
                <a:ext cx="90" cy="34"/>
                <a:chOff x="2549" y="1616"/>
                <a:chExt cx="193" cy="75"/>
              </a:xfrm>
            </p:grpSpPr>
            <p:sp>
              <p:nvSpPr>
                <p:cNvPr id="807" name="Freeform 13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8" name="AutoShape 13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9" name="Arc 13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9" name="Group 138"/>
              <p:cNvGrpSpPr>
                <a:grpSpLocks noChangeAspect="1"/>
              </p:cNvGrpSpPr>
              <p:nvPr/>
            </p:nvGrpSpPr>
            <p:grpSpPr bwMode="auto">
              <a:xfrm rot="17280000">
                <a:off x="1465" y="1644"/>
                <a:ext cx="90" cy="34"/>
                <a:chOff x="2549" y="1616"/>
                <a:chExt cx="193" cy="75"/>
              </a:xfrm>
            </p:grpSpPr>
            <p:sp>
              <p:nvSpPr>
                <p:cNvPr id="804" name="Freeform 13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5" name="AutoShape 14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6" name="Arc 14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30" name="Group 142"/>
            <p:cNvGrpSpPr>
              <a:grpSpLocks noChangeAspect="1"/>
            </p:cNvGrpSpPr>
            <p:nvPr/>
          </p:nvGrpSpPr>
          <p:grpSpPr bwMode="auto">
            <a:xfrm rot="10800000">
              <a:off x="1906" y="1845"/>
              <a:ext cx="300" cy="287"/>
              <a:chOff x="1437" y="1419"/>
              <a:chExt cx="300" cy="287"/>
            </a:xfrm>
          </p:grpSpPr>
          <p:grpSp>
            <p:nvGrpSpPr>
              <p:cNvPr id="31" name="Group 143"/>
              <p:cNvGrpSpPr>
                <a:grpSpLocks noChangeAspect="1"/>
              </p:cNvGrpSpPr>
              <p:nvPr/>
            </p:nvGrpSpPr>
            <p:grpSpPr bwMode="auto">
              <a:xfrm>
                <a:off x="1437" y="1516"/>
                <a:ext cx="90" cy="34"/>
                <a:chOff x="2549" y="1616"/>
                <a:chExt cx="193" cy="75"/>
              </a:xfrm>
            </p:grpSpPr>
            <p:sp>
              <p:nvSpPr>
                <p:cNvPr id="796" name="Freeform 14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7" name="AutoShape 14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8" name="Arc 14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9" name="Group 147"/>
              <p:cNvGrpSpPr>
                <a:grpSpLocks noChangeAspect="1"/>
              </p:cNvGrpSpPr>
              <p:nvPr/>
            </p:nvGrpSpPr>
            <p:grpSpPr bwMode="auto">
              <a:xfrm rot="4320000">
                <a:off x="1552" y="1447"/>
                <a:ext cx="90" cy="34"/>
                <a:chOff x="2549" y="1616"/>
                <a:chExt cx="193" cy="75"/>
              </a:xfrm>
            </p:grpSpPr>
            <p:sp>
              <p:nvSpPr>
                <p:cNvPr id="793" name="Freeform 14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4" name="AutoShape 14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5" name="Arc 15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40" name="Group 151"/>
              <p:cNvGrpSpPr>
                <a:grpSpLocks noChangeAspect="1"/>
              </p:cNvGrpSpPr>
              <p:nvPr/>
            </p:nvGrpSpPr>
            <p:grpSpPr bwMode="auto">
              <a:xfrm rot="8640000">
                <a:off x="1647" y="1527"/>
                <a:ext cx="90" cy="34"/>
                <a:chOff x="2549" y="1616"/>
                <a:chExt cx="193" cy="75"/>
              </a:xfrm>
            </p:grpSpPr>
            <p:sp>
              <p:nvSpPr>
                <p:cNvPr id="790" name="Freeform 15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1" name="AutoShape 15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2" name="Arc 15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41" name="Group 155"/>
              <p:cNvGrpSpPr>
                <a:grpSpLocks noChangeAspect="1"/>
              </p:cNvGrpSpPr>
              <p:nvPr/>
            </p:nvGrpSpPr>
            <p:grpSpPr bwMode="auto">
              <a:xfrm rot="12960000">
                <a:off x="1599" y="1658"/>
                <a:ext cx="90" cy="34"/>
                <a:chOff x="2549" y="1616"/>
                <a:chExt cx="193" cy="75"/>
              </a:xfrm>
            </p:grpSpPr>
            <p:sp>
              <p:nvSpPr>
                <p:cNvPr id="787" name="Freeform 15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8" name="AutoShape 15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9" name="Arc 15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42" name="Group 159"/>
              <p:cNvGrpSpPr>
                <a:grpSpLocks noChangeAspect="1"/>
              </p:cNvGrpSpPr>
              <p:nvPr/>
            </p:nvGrpSpPr>
            <p:grpSpPr bwMode="auto">
              <a:xfrm rot="17280000">
                <a:off x="1465" y="1644"/>
                <a:ext cx="90" cy="34"/>
                <a:chOff x="2549" y="1616"/>
                <a:chExt cx="193" cy="75"/>
              </a:xfrm>
            </p:grpSpPr>
            <p:sp>
              <p:nvSpPr>
                <p:cNvPr id="784" name="Freeform 16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5" name="AutoShape 16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6" name="Arc 16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743" name="Group 163"/>
            <p:cNvGrpSpPr>
              <a:grpSpLocks noChangeAspect="1"/>
            </p:cNvGrpSpPr>
            <p:nvPr/>
          </p:nvGrpSpPr>
          <p:grpSpPr bwMode="auto">
            <a:xfrm rot="16200000">
              <a:off x="2223" y="1843"/>
              <a:ext cx="300" cy="287"/>
              <a:chOff x="1437" y="1419"/>
              <a:chExt cx="300" cy="287"/>
            </a:xfrm>
          </p:grpSpPr>
          <p:grpSp>
            <p:nvGrpSpPr>
              <p:cNvPr id="759" name="Group 164"/>
              <p:cNvGrpSpPr>
                <a:grpSpLocks noChangeAspect="1"/>
              </p:cNvGrpSpPr>
              <p:nvPr/>
            </p:nvGrpSpPr>
            <p:grpSpPr bwMode="auto">
              <a:xfrm>
                <a:off x="1437" y="1516"/>
                <a:ext cx="90" cy="34"/>
                <a:chOff x="2549" y="1616"/>
                <a:chExt cx="193" cy="75"/>
              </a:xfrm>
            </p:grpSpPr>
            <p:sp>
              <p:nvSpPr>
                <p:cNvPr id="776" name="Freeform 16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7" name="AutoShape 16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8" name="Arc 16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0" name="Group 168"/>
              <p:cNvGrpSpPr>
                <a:grpSpLocks noChangeAspect="1"/>
              </p:cNvGrpSpPr>
              <p:nvPr/>
            </p:nvGrpSpPr>
            <p:grpSpPr bwMode="auto">
              <a:xfrm rot="4320000">
                <a:off x="1552" y="1447"/>
                <a:ext cx="90" cy="34"/>
                <a:chOff x="2549" y="1616"/>
                <a:chExt cx="193" cy="75"/>
              </a:xfrm>
            </p:grpSpPr>
            <p:sp>
              <p:nvSpPr>
                <p:cNvPr id="773" name="Freeform 16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4" name="AutoShape 17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5" name="Arc 17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1" name="Group 172"/>
              <p:cNvGrpSpPr>
                <a:grpSpLocks noChangeAspect="1"/>
              </p:cNvGrpSpPr>
              <p:nvPr/>
            </p:nvGrpSpPr>
            <p:grpSpPr bwMode="auto">
              <a:xfrm rot="8640000">
                <a:off x="1647" y="1527"/>
                <a:ext cx="90" cy="34"/>
                <a:chOff x="2549" y="1616"/>
                <a:chExt cx="193" cy="75"/>
              </a:xfrm>
            </p:grpSpPr>
            <p:sp>
              <p:nvSpPr>
                <p:cNvPr id="770" name="Freeform 17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1" name="AutoShape 17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2" name="Arc 17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2" name="Group 176"/>
              <p:cNvGrpSpPr>
                <a:grpSpLocks noChangeAspect="1"/>
              </p:cNvGrpSpPr>
              <p:nvPr/>
            </p:nvGrpSpPr>
            <p:grpSpPr bwMode="auto">
              <a:xfrm rot="12960000">
                <a:off x="1599" y="1658"/>
                <a:ext cx="90" cy="34"/>
                <a:chOff x="2549" y="1616"/>
                <a:chExt cx="193" cy="75"/>
              </a:xfrm>
            </p:grpSpPr>
            <p:sp>
              <p:nvSpPr>
                <p:cNvPr id="767" name="Freeform 17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8" name="AutoShape 17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9" name="Arc 17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3" name="Group 180"/>
              <p:cNvGrpSpPr>
                <a:grpSpLocks noChangeAspect="1"/>
              </p:cNvGrpSpPr>
              <p:nvPr/>
            </p:nvGrpSpPr>
            <p:grpSpPr bwMode="auto">
              <a:xfrm rot="17280000">
                <a:off x="1465" y="1644"/>
                <a:ext cx="90" cy="34"/>
                <a:chOff x="2549" y="1616"/>
                <a:chExt cx="193" cy="75"/>
              </a:xfrm>
            </p:grpSpPr>
            <p:sp>
              <p:nvSpPr>
                <p:cNvPr id="764" name="Freeform 18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5" name="AutoShape 18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6" name="Arc 18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472" name="Group 184"/>
            <p:cNvGrpSpPr>
              <a:grpSpLocks noChangeAspect="1"/>
            </p:cNvGrpSpPr>
            <p:nvPr/>
          </p:nvGrpSpPr>
          <p:grpSpPr bwMode="auto">
            <a:xfrm rot="5400000">
              <a:off x="1614" y="1842"/>
              <a:ext cx="300" cy="287"/>
              <a:chOff x="1437" y="1419"/>
              <a:chExt cx="300" cy="287"/>
            </a:xfrm>
          </p:grpSpPr>
          <p:grpSp>
            <p:nvGrpSpPr>
              <p:cNvPr id="1473" name="Group 185"/>
              <p:cNvGrpSpPr>
                <a:grpSpLocks noChangeAspect="1"/>
              </p:cNvGrpSpPr>
              <p:nvPr/>
            </p:nvGrpSpPr>
            <p:grpSpPr bwMode="auto">
              <a:xfrm>
                <a:off x="1437" y="1516"/>
                <a:ext cx="90" cy="34"/>
                <a:chOff x="2549" y="1616"/>
                <a:chExt cx="193" cy="75"/>
              </a:xfrm>
            </p:grpSpPr>
            <p:sp>
              <p:nvSpPr>
                <p:cNvPr id="756" name="Freeform 18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7" name="AutoShape 18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8" name="Arc 18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74" name="Group 189"/>
              <p:cNvGrpSpPr>
                <a:grpSpLocks noChangeAspect="1"/>
              </p:cNvGrpSpPr>
              <p:nvPr/>
            </p:nvGrpSpPr>
            <p:grpSpPr bwMode="auto">
              <a:xfrm rot="4320000">
                <a:off x="1552" y="1447"/>
                <a:ext cx="90" cy="34"/>
                <a:chOff x="2549" y="1616"/>
                <a:chExt cx="193" cy="75"/>
              </a:xfrm>
            </p:grpSpPr>
            <p:sp>
              <p:nvSpPr>
                <p:cNvPr id="753" name="Freeform 19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4" name="AutoShape 19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5" name="Arc 19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75" name="Group 193"/>
              <p:cNvGrpSpPr>
                <a:grpSpLocks noChangeAspect="1"/>
              </p:cNvGrpSpPr>
              <p:nvPr/>
            </p:nvGrpSpPr>
            <p:grpSpPr bwMode="auto">
              <a:xfrm rot="8640000">
                <a:off x="1647" y="1527"/>
                <a:ext cx="90" cy="34"/>
                <a:chOff x="2549" y="1616"/>
                <a:chExt cx="193" cy="75"/>
              </a:xfrm>
            </p:grpSpPr>
            <p:sp>
              <p:nvSpPr>
                <p:cNvPr id="750" name="Freeform 19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1" name="AutoShape 19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2" name="Arc 19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76" name="Group 197"/>
              <p:cNvGrpSpPr>
                <a:grpSpLocks noChangeAspect="1"/>
              </p:cNvGrpSpPr>
              <p:nvPr/>
            </p:nvGrpSpPr>
            <p:grpSpPr bwMode="auto">
              <a:xfrm rot="12960000">
                <a:off x="1599" y="1658"/>
                <a:ext cx="90" cy="34"/>
                <a:chOff x="2549" y="1616"/>
                <a:chExt cx="193" cy="75"/>
              </a:xfrm>
            </p:grpSpPr>
            <p:sp>
              <p:nvSpPr>
                <p:cNvPr id="747" name="Freeform 19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8" name="AutoShape 19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9" name="Arc 20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77" name="Group 201"/>
              <p:cNvGrpSpPr>
                <a:grpSpLocks noChangeAspect="1"/>
              </p:cNvGrpSpPr>
              <p:nvPr/>
            </p:nvGrpSpPr>
            <p:grpSpPr bwMode="auto">
              <a:xfrm rot="17280000">
                <a:off x="1465" y="1644"/>
                <a:ext cx="90" cy="34"/>
                <a:chOff x="2549" y="1616"/>
                <a:chExt cx="193" cy="75"/>
              </a:xfrm>
            </p:grpSpPr>
            <p:sp>
              <p:nvSpPr>
                <p:cNvPr id="744" name="Freeform 20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5" name="AutoShape 20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6" name="Arc 20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478" name="Group 205"/>
            <p:cNvGrpSpPr>
              <a:grpSpLocks noChangeAspect="1"/>
            </p:cNvGrpSpPr>
            <p:nvPr/>
          </p:nvGrpSpPr>
          <p:grpSpPr bwMode="auto">
            <a:xfrm>
              <a:off x="1746" y="2089"/>
              <a:ext cx="300" cy="287"/>
              <a:chOff x="1437" y="1419"/>
              <a:chExt cx="300" cy="287"/>
            </a:xfrm>
          </p:grpSpPr>
          <p:grpSp>
            <p:nvGrpSpPr>
              <p:cNvPr id="1479" name="Group 206"/>
              <p:cNvGrpSpPr>
                <a:grpSpLocks noChangeAspect="1"/>
              </p:cNvGrpSpPr>
              <p:nvPr/>
            </p:nvGrpSpPr>
            <p:grpSpPr bwMode="auto">
              <a:xfrm>
                <a:off x="1437" y="1516"/>
                <a:ext cx="90" cy="34"/>
                <a:chOff x="2549" y="1616"/>
                <a:chExt cx="193" cy="75"/>
              </a:xfrm>
            </p:grpSpPr>
            <p:sp>
              <p:nvSpPr>
                <p:cNvPr id="736" name="Freeform 20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7" name="AutoShape 20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8" name="Arc 20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80" name="Group 210"/>
              <p:cNvGrpSpPr>
                <a:grpSpLocks noChangeAspect="1"/>
              </p:cNvGrpSpPr>
              <p:nvPr/>
            </p:nvGrpSpPr>
            <p:grpSpPr bwMode="auto">
              <a:xfrm rot="4320000">
                <a:off x="1552" y="1447"/>
                <a:ext cx="90" cy="34"/>
                <a:chOff x="2549" y="1616"/>
                <a:chExt cx="193" cy="75"/>
              </a:xfrm>
            </p:grpSpPr>
            <p:sp>
              <p:nvSpPr>
                <p:cNvPr id="733" name="Freeform 21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4" name="AutoShape 21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5" name="Arc 21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81" name="Group 214"/>
              <p:cNvGrpSpPr>
                <a:grpSpLocks noChangeAspect="1"/>
              </p:cNvGrpSpPr>
              <p:nvPr/>
            </p:nvGrpSpPr>
            <p:grpSpPr bwMode="auto">
              <a:xfrm rot="8640000">
                <a:off x="1647" y="1527"/>
                <a:ext cx="90" cy="34"/>
                <a:chOff x="2549" y="1616"/>
                <a:chExt cx="193" cy="75"/>
              </a:xfrm>
            </p:grpSpPr>
            <p:sp>
              <p:nvSpPr>
                <p:cNvPr id="730" name="Freeform 21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1" name="AutoShape 21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2" name="Arc 21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82" name="Group 218"/>
              <p:cNvGrpSpPr>
                <a:grpSpLocks noChangeAspect="1"/>
              </p:cNvGrpSpPr>
              <p:nvPr/>
            </p:nvGrpSpPr>
            <p:grpSpPr bwMode="auto">
              <a:xfrm rot="12960000">
                <a:off x="1599" y="1658"/>
                <a:ext cx="90" cy="34"/>
                <a:chOff x="2549" y="1616"/>
                <a:chExt cx="193" cy="75"/>
              </a:xfrm>
            </p:grpSpPr>
            <p:sp>
              <p:nvSpPr>
                <p:cNvPr id="727" name="Freeform 21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8" name="AutoShape 22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9" name="Arc 22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83" name="Group 222"/>
              <p:cNvGrpSpPr>
                <a:grpSpLocks noChangeAspect="1"/>
              </p:cNvGrpSpPr>
              <p:nvPr/>
            </p:nvGrpSpPr>
            <p:grpSpPr bwMode="auto">
              <a:xfrm rot="17280000">
                <a:off x="1465" y="1644"/>
                <a:ext cx="90" cy="34"/>
                <a:chOff x="2549" y="1616"/>
                <a:chExt cx="193" cy="75"/>
              </a:xfrm>
            </p:grpSpPr>
            <p:sp>
              <p:nvSpPr>
                <p:cNvPr id="724" name="Freeform 22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5" name="AutoShape 22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6" name="Arc 22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484" name="Group 226"/>
            <p:cNvGrpSpPr>
              <a:grpSpLocks noChangeAspect="1"/>
            </p:cNvGrpSpPr>
            <p:nvPr/>
          </p:nvGrpSpPr>
          <p:grpSpPr bwMode="auto">
            <a:xfrm rot="5400000">
              <a:off x="2091" y="2114"/>
              <a:ext cx="300" cy="287"/>
              <a:chOff x="1437" y="1419"/>
              <a:chExt cx="300" cy="287"/>
            </a:xfrm>
          </p:grpSpPr>
          <p:grpSp>
            <p:nvGrpSpPr>
              <p:cNvPr id="1485" name="Group 227"/>
              <p:cNvGrpSpPr>
                <a:grpSpLocks noChangeAspect="1"/>
              </p:cNvGrpSpPr>
              <p:nvPr/>
            </p:nvGrpSpPr>
            <p:grpSpPr bwMode="auto">
              <a:xfrm>
                <a:off x="1437" y="1516"/>
                <a:ext cx="90" cy="34"/>
                <a:chOff x="2549" y="1616"/>
                <a:chExt cx="193" cy="75"/>
              </a:xfrm>
            </p:grpSpPr>
            <p:sp>
              <p:nvSpPr>
                <p:cNvPr id="716" name="Freeform 22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7" name="AutoShape 22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8" name="Arc 23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86" name="Group 231"/>
              <p:cNvGrpSpPr>
                <a:grpSpLocks noChangeAspect="1"/>
              </p:cNvGrpSpPr>
              <p:nvPr/>
            </p:nvGrpSpPr>
            <p:grpSpPr bwMode="auto">
              <a:xfrm rot="4320000">
                <a:off x="1552" y="1447"/>
                <a:ext cx="90" cy="34"/>
                <a:chOff x="2549" y="1616"/>
                <a:chExt cx="193" cy="75"/>
              </a:xfrm>
            </p:grpSpPr>
            <p:sp>
              <p:nvSpPr>
                <p:cNvPr id="713" name="Freeform 23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4" name="AutoShape 23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5" name="Arc 23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87" name="Group 235"/>
              <p:cNvGrpSpPr>
                <a:grpSpLocks noChangeAspect="1"/>
              </p:cNvGrpSpPr>
              <p:nvPr/>
            </p:nvGrpSpPr>
            <p:grpSpPr bwMode="auto">
              <a:xfrm rot="8640000">
                <a:off x="1647" y="1527"/>
                <a:ext cx="90" cy="34"/>
                <a:chOff x="2549" y="1616"/>
                <a:chExt cx="193" cy="75"/>
              </a:xfrm>
            </p:grpSpPr>
            <p:sp>
              <p:nvSpPr>
                <p:cNvPr id="710" name="Freeform 23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1" name="AutoShape 23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2" name="Arc 23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89" name="Group 239"/>
              <p:cNvGrpSpPr>
                <a:grpSpLocks noChangeAspect="1"/>
              </p:cNvGrpSpPr>
              <p:nvPr/>
            </p:nvGrpSpPr>
            <p:grpSpPr bwMode="auto">
              <a:xfrm rot="12960000">
                <a:off x="1599" y="1658"/>
                <a:ext cx="90" cy="34"/>
                <a:chOff x="2549" y="1616"/>
                <a:chExt cx="193" cy="75"/>
              </a:xfrm>
            </p:grpSpPr>
            <p:sp>
              <p:nvSpPr>
                <p:cNvPr id="707" name="Freeform 24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8" name="AutoShape 24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9" name="Arc 24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90" name="Group 243"/>
              <p:cNvGrpSpPr>
                <a:grpSpLocks noChangeAspect="1"/>
              </p:cNvGrpSpPr>
              <p:nvPr/>
            </p:nvGrpSpPr>
            <p:grpSpPr bwMode="auto">
              <a:xfrm rot="17280000">
                <a:off x="1465" y="1644"/>
                <a:ext cx="90" cy="34"/>
                <a:chOff x="2549" y="1616"/>
                <a:chExt cx="193" cy="75"/>
              </a:xfrm>
            </p:grpSpPr>
            <p:sp>
              <p:nvSpPr>
                <p:cNvPr id="704" name="Freeform 24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5" name="AutoShape 24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6" name="Arc 24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sp>
        <p:nvSpPr>
          <p:cNvPr id="848" name="Text Box 247"/>
          <p:cNvSpPr txBox="1">
            <a:spLocks noChangeArrowheads="1"/>
          </p:cNvSpPr>
          <p:nvPr/>
        </p:nvSpPr>
        <p:spPr bwMode="auto">
          <a:xfrm>
            <a:off x="4652963" y="3621289"/>
            <a:ext cx="1152881" cy="307777"/>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fr-FR" sz="1400" b="1" i="1" kern="1200" dirty="0" smtClean="0">
                <a:solidFill>
                  <a:srgbClr val="4D4D4D"/>
                </a:solidFill>
                <a:latin typeface="Times New Roman" pitchFamily="18" charset="0"/>
                <a:ea typeface="+mn-ea"/>
                <a:cs typeface="Times New Roman" pitchFamily="18" charset="0"/>
              </a:rPr>
              <a:t>Spray-</a:t>
            </a:r>
            <a:r>
              <a:rPr lang="fr-FR" sz="1400" b="1" i="1" kern="1200" dirty="0" err="1" smtClean="0">
                <a:solidFill>
                  <a:srgbClr val="4D4D4D"/>
                </a:solidFill>
                <a:latin typeface="Times New Roman" pitchFamily="18" charset="0"/>
                <a:ea typeface="+mn-ea"/>
                <a:cs typeface="Times New Roman" pitchFamily="18" charset="0"/>
              </a:rPr>
              <a:t>drying</a:t>
            </a:r>
            <a:endParaRPr lang="fr-FR" sz="1400" b="1" i="1" kern="1200" dirty="0">
              <a:solidFill>
                <a:srgbClr val="4D4D4D"/>
              </a:solidFill>
              <a:latin typeface="Times New Roman" pitchFamily="18" charset="0"/>
              <a:ea typeface="+mn-ea"/>
              <a:cs typeface="Times New Roman" pitchFamily="18" charset="0"/>
            </a:endParaRPr>
          </a:p>
        </p:txBody>
      </p:sp>
      <p:sp>
        <p:nvSpPr>
          <p:cNvPr id="1401" name="Oval 802"/>
          <p:cNvSpPr>
            <a:spLocks noChangeAspect="1" noChangeArrowheads="1"/>
          </p:cNvSpPr>
          <p:nvPr/>
        </p:nvSpPr>
        <p:spPr bwMode="auto">
          <a:xfrm>
            <a:off x="398363" y="2639064"/>
            <a:ext cx="147638" cy="144463"/>
          </a:xfrm>
          <a:prstGeom prst="ellipse">
            <a:avLst/>
          </a:prstGeom>
          <a:gradFill rotWithShape="1">
            <a:gsLst>
              <a:gs pos="0">
                <a:srgbClr val="F69200"/>
              </a:gs>
              <a:gs pos="100000">
                <a:srgbClr val="F69200">
                  <a:gamma/>
                  <a:tint val="20000"/>
                  <a:invGamma/>
                </a:srgbClr>
              </a:gs>
            </a:gsLst>
            <a:path path="rect">
              <a:fillToRect l="100000" t="100000"/>
            </a:path>
          </a:gradFill>
          <a:ln w="3175">
            <a:noFill/>
            <a:round/>
            <a:headEnd/>
            <a:tailEnd/>
          </a:ln>
          <a:effectLst>
            <a:outerShdw blurRad="50800" dist="889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491" name="Group 803"/>
          <p:cNvGrpSpPr>
            <a:grpSpLocks noChangeAspect="1"/>
          </p:cNvGrpSpPr>
          <p:nvPr/>
        </p:nvGrpSpPr>
        <p:grpSpPr bwMode="auto">
          <a:xfrm rot="646542">
            <a:off x="295970" y="3473518"/>
            <a:ext cx="352425" cy="142875"/>
            <a:chOff x="3878" y="1062"/>
            <a:chExt cx="125" cy="51"/>
          </a:xfrm>
          <a:effectLst>
            <a:outerShdw blurRad="50800" dist="88900" dir="8100000" algn="tr" rotWithShape="0">
              <a:prstClr val="black">
                <a:alpha val="40000"/>
              </a:prstClr>
            </a:outerShdw>
          </a:effectLst>
          <a:scene3d>
            <a:camera prst="orthographicFront">
              <a:rot lat="0" lon="0" rev="0"/>
            </a:camera>
            <a:lightRig rig="balanced" dir="t">
              <a:rot lat="0" lon="0" rev="8700000"/>
            </a:lightRig>
          </a:scene3d>
        </p:grpSpPr>
        <p:sp>
          <p:nvSpPr>
            <p:cNvPr id="1403" name="Freeform 804"/>
            <p:cNvSpPr>
              <a:spLocks noChangeAspect="1"/>
            </p:cNvSpPr>
            <p:nvPr/>
          </p:nvSpPr>
          <p:spPr bwMode="auto">
            <a:xfrm>
              <a:off x="3878" y="1071"/>
              <a:ext cx="112" cy="42"/>
            </a:xfrm>
            <a:custGeom>
              <a:avLst/>
              <a:gdLst/>
              <a:ahLst/>
              <a:cxnLst>
                <a:cxn ang="0">
                  <a:pos x="112" y="7"/>
                </a:cxn>
                <a:cxn ang="0">
                  <a:pos x="70" y="4"/>
                </a:cxn>
                <a:cxn ang="0">
                  <a:pos x="22" y="26"/>
                </a:cxn>
                <a:cxn ang="0">
                  <a:pos x="0" y="42"/>
                </a:cxn>
              </a:cxnLst>
              <a:rect l="0" t="0" r="r" b="b"/>
              <a:pathLst>
                <a:path w="112" h="42">
                  <a:moveTo>
                    <a:pt x="112" y="7"/>
                  </a:moveTo>
                  <a:cubicBezTo>
                    <a:pt x="98" y="3"/>
                    <a:pt x="85" y="0"/>
                    <a:pt x="70" y="4"/>
                  </a:cubicBezTo>
                  <a:cubicBezTo>
                    <a:pt x="63" y="25"/>
                    <a:pt x="42" y="24"/>
                    <a:pt x="22" y="26"/>
                  </a:cubicBezTo>
                  <a:cubicBezTo>
                    <a:pt x="15" y="34"/>
                    <a:pt x="8" y="34"/>
                    <a:pt x="0" y="42"/>
                  </a:cubicBezTo>
                </a:path>
              </a:pathLst>
            </a:custGeom>
            <a:noFill/>
            <a:ln w="19050">
              <a:solidFill>
                <a:srgbClr val="669900"/>
              </a:solidFill>
              <a:round/>
              <a:headEnd/>
              <a:tailEnd/>
            </a:ln>
            <a:effectLst>
              <a:outerShdw blurRad="44450" dist="27940" dir="5400000" algn="ctr">
                <a:srgbClr val="000000">
                  <a:alpha val="32000"/>
                </a:srgbClr>
              </a:outerShdw>
            </a:effectLst>
            <a:sp3d>
              <a:bevelT w="190500" h="38100"/>
            </a:sp3d>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404" name="Oval 805"/>
            <p:cNvSpPr>
              <a:spLocks noChangeAspect="1" noChangeArrowheads="1"/>
            </p:cNvSpPr>
            <p:nvPr/>
          </p:nvSpPr>
          <p:spPr bwMode="auto">
            <a:xfrm>
              <a:off x="3969" y="1062"/>
              <a:ext cx="34" cy="33"/>
            </a:xfrm>
            <a:prstGeom prst="ellipse">
              <a:avLst/>
            </a:prstGeom>
            <a:gradFill rotWithShape="1">
              <a:gsLst>
                <a:gs pos="0">
                  <a:srgbClr val="008000"/>
                </a:gs>
                <a:gs pos="100000">
                  <a:srgbClr val="008000">
                    <a:gamma/>
                    <a:shade val="0"/>
                    <a:invGamma/>
                  </a:srgbClr>
                </a:gs>
              </a:gsLst>
              <a:path path="rect">
                <a:fillToRect r="100000" b="100000"/>
              </a:path>
            </a:gradFill>
            <a:ln w="9525">
              <a:solidFill>
                <a:srgbClr val="669900"/>
              </a:solidFill>
              <a:round/>
              <a:headEnd/>
              <a:tailEnd/>
            </a:ln>
            <a:effectLst>
              <a:outerShdw blurRad="44450" dist="27940" dir="5400000" algn="ctr">
                <a:srgbClr val="000000">
                  <a:alpha val="32000"/>
                </a:srgbClr>
              </a:outerShdw>
            </a:effectLst>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405" name="Oval 806"/>
          <p:cNvSpPr>
            <a:spLocks noChangeAspect="1" noChangeArrowheads="1"/>
          </p:cNvSpPr>
          <p:nvPr/>
        </p:nvSpPr>
        <p:spPr bwMode="auto">
          <a:xfrm>
            <a:off x="398363" y="3076575"/>
            <a:ext cx="147638" cy="144462"/>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a:outerShdw blurRad="50800" dist="889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415" name="Text Box 816"/>
          <p:cNvSpPr txBox="1">
            <a:spLocks noChangeArrowheads="1"/>
          </p:cNvSpPr>
          <p:nvPr/>
        </p:nvSpPr>
        <p:spPr bwMode="auto">
          <a:xfrm>
            <a:off x="928662" y="2112981"/>
            <a:ext cx="1986441" cy="1600438"/>
          </a:xfrm>
          <a:prstGeom prst="rect">
            <a:avLst/>
          </a:prstGeom>
          <a:noFill/>
          <a:ln w="9525">
            <a:noFill/>
            <a:miter lim="800000"/>
            <a:headEnd/>
            <a:tailEnd/>
          </a:ln>
          <a:effectLst/>
        </p:spPr>
        <p:txBody>
          <a:bodyPr wrap="none">
            <a:spAutoFit/>
          </a:bodyPr>
          <a:lstStyle/>
          <a:p>
            <a:pPr fontAlgn="base">
              <a:spcBef>
                <a:spcPct val="0"/>
              </a:spcBef>
              <a:spcAft>
                <a:spcPct val="0"/>
              </a:spcAft>
            </a:pPr>
            <a:r>
              <a:rPr lang="fr-FR" sz="1400" b="1" kern="1200" dirty="0">
                <a:solidFill>
                  <a:srgbClr val="000000"/>
                </a:solidFill>
                <a:latin typeface="Times New Roman" pitchFamily="18" charset="0"/>
                <a:ea typeface="+mn-ea"/>
                <a:cs typeface="Times New Roman" pitchFamily="18" charset="0"/>
              </a:rPr>
              <a:t>Solution : </a:t>
            </a:r>
            <a:r>
              <a:rPr lang="fr-FR" sz="1400" b="1" dirty="0" smtClean="0">
                <a:solidFill>
                  <a:srgbClr val="000000"/>
                </a:solidFill>
                <a:latin typeface="Times New Roman" pitchFamily="18" charset="0"/>
                <a:cs typeface="Times New Roman" pitchFamily="18" charset="0"/>
              </a:rPr>
              <a:t>H</a:t>
            </a:r>
            <a:r>
              <a:rPr lang="fr-FR" sz="1400" b="1" baseline="-25000" dirty="0" smtClean="0">
                <a:solidFill>
                  <a:srgbClr val="000000"/>
                </a:solidFill>
                <a:latin typeface="Times New Roman" pitchFamily="18" charset="0"/>
                <a:cs typeface="Times New Roman" pitchFamily="18" charset="0"/>
              </a:rPr>
              <a:t>2</a:t>
            </a:r>
            <a:r>
              <a:rPr lang="fr-FR" sz="1400" b="1" dirty="0" smtClean="0">
                <a:solidFill>
                  <a:srgbClr val="000000"/>
                </a:solidFill>
                <a:latin typeface="Times New Roman" pitchFamily="18" charset="0"/>
                <a:cs typeface="Times New Roman" pitchFamily="18" charset="0"/>
              </a:rPr>
              <a:t>O/</a:t>
            </a:r>
            <a:r>
              <a:rPr lang="fr-FR" sz="1400" b="1" kern="1200" dirty="0" smtClean="0">
                <a:solidFill>
                  <a:srgbClr val="000000"/>
                </a:solidFill>
                <a:latin typeface="Times New Roman" pitchFamily="18" charset="0"/>
                <a:ea typeface="+mn-ea"/>
                <a:cs typeface="Times New Roman" pitchFamily="18" charset="0"/>
              </a:rPr>
              <a:t>Ethanol</a:t>
            </a:r>
            <a:endParaRPr lang="fr-FR" sz="1400" b="1"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endParaRPr lang="fr-FR" sz="1400" b="1" kern="1200" dirty="0">
              <a:solidFill>
                <a:srgbClr val="000000"/>
              </a:solidFill>
              <a:latin typeface="Times New Roman" pitchFamily="18" charset="0"/>
              <a:ea typeface="+mn-ea"/>
              <a:cs typeface="Times New Roman" pitchFamily="18" charset="0"/>
            </a:endParaRPr>
          </a:p>
          <a:p>
            <a:pPr fontAlgn="base">
              <a:spcBef>
                <a:spcPct val="0"/>
              </a:spcBef>
              <a:spcAft>
                <a:spcPct val="0"/>
              </a:spcAft>
            </a:pPr>
            <a:r>
              <a:rPr lang="fr-FR" sz="1400" b="1" dirty="0" smtClean="0">
                <a:solidFill>
                  <a:srgbClr val="000000"/>
                </a:solidFill>
                <a:latin typeface="Times New Roman" pitchFamily="18" charset="0"/>
                <a:cs typeface="Times New Roman" pitchFamily="18" charset="0"/>
              </a:rPr>
              <a:t>Précurseurs de Silice</a:t>
            </a:r>
            <a:endParaRPr lang="fr-FR" sz="1400" b="1"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endParaRPr lang="fr-FR" sz="1400" b="1" kern="1200" dirty="0">
              <a:solidFill>
                <a:srgbClr val="000000"/>
              </a:solidFill>
              <a:latin typeface="Times New Roman" pitchFamily="18" charset="0"/>
              <a:ea typeface="+mn-ea"/>
              <a:cs typeface="Times New Roman" pitchFamily="18" charset="0"/>
            </a:endParaRPr>
          </a:p>
          <a:p>
            <a:pPr fontAlgn="base">
              <a:spcBef>
                <a:spcPct val="0"/>
              </a:spcBef>
              <a:spcAft>
                <a:spcPct val="0"/>
              </a:spcAft>
            </a:pPr>
            <a:r>
              <a:rPr lang="el-GR" sz="1400" b="1" dirty="0" smtClean="0">
                <a:solidFill>
                  <a:srgbClr val="000000"/>
                </a:solidFill>
                <a:latin typeface="Times New Roman" pitchFamily="18" charset="0"/>
                <a:cs typeface="Times New Roman" pitchFamily="18" charset="0"/>
              </a:rPr>
              <a:t>γ</a:t>
            </a:r>
            <a:r>
              <a:rPr lang="fr-FR" sz="1400" b="1" dirty="0" smtClean="0">
                <a:solidFill>
                  <a:srgbClr val="000000"/>
                </a:solidFill>
                <a:latin typeface="Times New Roman" pitchFamily="18" charset="0"/>
                <a:cs typeface="Times New Roman" pitchFamily="18" charset="0"/>
              </a:rPr>
              <a:t>-Fe</a:t>
            </a:r>
            <a:r>
              <a:rPr lang="fr-FR" sz="1400" b="1" baseline="-25000" dirty="0" smtClean="0">
                <a:solidFill>
                  <a:srgbClr val="000000"/>
                </a:solidFill>
                <a:latin typeface="Times New Roman" pitchFamily="18" charset="0"/>
                <a:cs typeface="Times New Roman" pitchFamily="18" charset="0"/>
              </a:rPr>
              <a:t>2</a:t>
            </a:r>
            <a:r>
              <a:rPr lang="fr-FR" sz="1400" b="1" dirty="0" smtClean="0">
                <a:solidFill>
                  <a:srgbClr val="000000"/>
                </a:solidFill>
                <a:latin typeface="Times New Roman" pitchFamily="18" charset="0"/>
                <a:cs typeface="Times New Roman" pitchFamily="18" charset="0"/>
              </a:rPr>
              <a:t>O</a:t>
            </a:r>
            <a:r>
              <a:rPr lang="fr-FR" sz="1400" b="1" baseline="-25000" dirty="0" smtClean="0">
                <a:solidFill>
                  <a:srgbClr val="000000"/>
                </a:solidFill>
                <a:latin typeface="Times New Roman" pitchFamily="18" charset="0"/>
                <a:cs typeface="Times New Roman" pitchFamily="18" charset="0"/>
              </a:rPr>
              <a:t>3</a:t>
            </a:r>
            <a:r>
              <a:rPr lang="fr-FR" sz="1400" dirty="0" smtClean="0">
                <a:solidFill>
                  <a:srgbClr val="000000"/>
                </a:solidFill>
                <a:latin typeface="Times New Roman" pitchFamily="18" charset="0"/>
                <a:cs typeface="Times New Roman" pitchFamily="18" charset="0"/>
              </a:rPr>
              <a:t> </a:t>
            </a:r>
            <a:r>
              <a:rPr lang="fr-FR" sz="1400" b="1" kern="1200" dirty="0" smtClean="0">
                <a:solidFill>
                  <a:srgbClr val="000000"/>
                </a:solidFill>
                <a:latin typeface="Times New Roman" pitchFamily="18" charset="0"/>
                <a:ea typeface="+mn-ea"/>
                <a:cs typeface="Times New Roman" pitchFamily="18" charset="0"/>
              </a:rPr>
              <a:t>Nanoparticules</a:t>
            </a:r>
            <a:endParaRPr lang="fr-FR" sz="1400"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endParaRPr lang="fr-FR" sz="1400" kern="12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r>
              <a:rPr lang="fr-FR" sz="1400" b="1" kern="1200" dirty="0" smtClean="0">
                <a:solidFill>
                  <a:srgbClr val="000000"/>
                </a:solidFill>
                <a:latin typeface="Times New Roman" pitchFamily="18" charset="0"/>
                <a:ea typeface="+mn-ea"/>
                <a:cs typeface="Times New Roman" pitchFamily="18" charset="0"/>
              </a:rPr>
              <a:t>Surfactant</a:t>
            </a:r>
            <a:endParaRPr lang="fr-FR" sz="1400" b="1" kern="1200" dirty="0">
              <a:solidFill>
                <a:srgbClr val="000000"/>
              </a:solidFill>
              <a:latin typeface="Times New Roman" pitchFamily="18" charset="0"/>
              <a:ea typeface="+mn-ea"/>
              <a:cs typeface="Times New Roman" pitchFamily="18" charset="0"/>
            </a:endParaRPr>
          </a:p>
        </p:txBody>
      </p:sp>
      <p:pic>
        <p:nvPicPr>
          <p:cNvPr id="1432" name="Picture 820" descr="CSC 1"/>
          <p:cNvPicPr>
            <a:picLocks noChangeAspect="1" noChangeArrowheads="1"/>
          </p:cNvPicPr>
          <p:nvPr/>
        </p:nvPicPr>
        <p:blipFill>
          <a:blip r:embed="rId2"/>
          <a:srcRect/>
          <a:stretch>
            <a:fillRect/>
          </a:stretch>
        </p:blipFill>
        <p:spPr bwMode="auto">
          <a:xfrm>
            <a:off x="7000892" y="4071942"/>
            <a:ext cx="1722439" cy="172243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33" name="Text Box 829"/>
          <p:cNvSpPr txBox="1">
            <a:spLocks noChangeArrowheads="1"/>
          </p:cNvSpPr>
          <p:nvPr/>
        </p:nvSpPr>
        <p:spPr bwMode="auto">
          <a:xfrm>
            <a:off x="6794537" y="5794381"/>
            <a:ext cx="1952606" cy="46166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fr-FR" sz="1200" b="1" kern="1200" dirty="0" smtClean="0">
                <a:solidFill>
                  <a:srgbClr val="000000"/>
                </a:solidFill>
                <a:latin typeface="Times New Roman" pitchFamily="18" charset="0"/>
                <a:ea typeface="+mn-ea"/>
                <a:cs typeface="Times New Roman" pitchFamily="18" charset="0"/>
              </a:rPr>
              <a:t>Image de nanoparticules  </a:t>
            </a:r>
            <a:r>
              <a:rPr lang="el-GR" sz="1200" b="1" dirty="0" smtClean="0">
                <a:solidFill>
                  <a:srgbClr val="000000"/>
                </a:solidFill>
                <a:latin typeface="Times New Roman" pitchFamily="18" charset="0"/>
                <a:cs typeface="Times New Roman" pitchFamily="18" charset="0"/>
              </a:rPr>
              <a:t>γ</a:t>
            </a:r>
            <a:r>
              <a:rPr lang="fr-FR" sz="1200" b="1" dirty="0" smtClean="0">
                <a:solidFill>
                  <a:srgbClr val="000000"/>
                </a:solidFill>
                <a:latin typeface="Times New Roman" pitchFamily="18" charset="0"/>
                <a:cs typeface="Times New Roman" pitchFamily="18" charset="0"/>
              </a:rPr>
              <a:t>-Fe</a:t>
            </a:r>
            <a:r>
              <a:rPr lang="fr-FR" sz="1200" b="1" baseline="-25000" dirty="0" smtClean="0">
                <a:solidFill>
                  <a:srgbClr val="000000"/>
                </a:solidFill>
                <a:latin typeface="Times New Roman" pitchFamily="18" charset="0"/>
                <a:cs typeface="Times New Roman" pitchFamily="18" charset="0"/>
              </a:rPr>
              <a:t>2</a:t>
            </a:r>
            <a:r>
              <a:rPr lang="fr-FR" sz="1200" b="1" dirty="0" smtClean="0">
                <a:solidFill>
                  <a:srgbClr val="000000"/>
                </a:solidFill>
                <a:latin typeface="Times New Roman" pitchFamily="18" charset="0"/>
                <a:cs typeface="Times New Roman" pitchFamily="18" charset="0"/>
              </a:rPr>
              <a:t>O</a:t>
            </a:r>
            <a:r>
              <a:rPr lang="fr-FR" sz="1200" b="1" baseline="-25000" dirty="0" smtClean="0">
                <a:solidFill>
                  <a:srgbClr val="000000"/>
                </a:solidFill>
                <a:latin typeface="Times New Roman" pitchFamily="18" charset="0"/>
                <a:cs typeface="Times New Roman" pitchFamily="18" charset="0"/>
              </a:rPr>
              <a:t>3</a:t>
            </a:r>
            <a:r>
              <a:rPr lang="fr-FR" sz="1200" b="1" dirty="0" smtClean="0">
                <a:solidFill>
                  <a:srgbClr val="000000"/>
                </a:solidFill>
                <a:latin typeface="Times New Roman" pitchFamily="18" charset="0"/>
                <a:cs typeface="Times New Roman" pitchFamily="18" charset="0"/>
              </a:rPr>
              <a:t> / </a:t>
            </a:r>
            <a:r>
              <a:rPr lang="fr-FR" sz="1200" b="1" dirty="0" smtClean="0">
                <a:solidFill>
                  <a:srgbClr val="000000"/>
                </a:solidFill>
                <a:latin typeface="Times New Roman" pitchFamily="18" charset="0"/>
                <a:cs typeface="Times New Roman" pitchFamily="18" charset="0"/>
              </a:rPr>
              <a:t>silice</a:t>
            </a:r>
            <a:endParaRPr lang="fr-FR" sz="1200" b="1" kern="1200" dirty="0">
              <a:solidFill>
                <a:srgbClr val="000000"/>
              </a:solidFill>
              <a:latin typeface="Times New Roman" pitchFamily="18" charset="0"/>
              <a:ea typeface="+mn-ea"/>
              <a:cs typeface="Times New Roman" pitchFamily="18" charset="0"/>
            </a:endParaRPr>
          </a:p>
        </p:txBody>
      </p:sp>
      <p:sp>
        <p:nvSpPr>
          <p:cNvPr id="1488" name="Ellipse 1487"/>
          <p:cNvSpPr>
            <a:spLocks noChangeAspect="1"/>
          </p:cNvSpPr>
          <p:nvPr/>
        </p:nvSpPr>
        <p:spPr>
          <a:xfrm>
            <a:off x="328055" y="1928802"/>
            <a:ext cx="288000" cy="288000"/>
          </a:xfrm>
          <a:prstGeom prst="ellipse">
            <a:avLst/>
          </a:prstGeom>
          <a:solidFill>
            <a:schemeClr val="bg1"/>
          </a:solidFill>
          <a:ln w="50800" cmpd="dbl">
            <a:solidFill>
              <a:srgbClr val="FFFFFF"/>
            </a:solidFill>
          </a:ln>
          <a:effectLst>
            <a:outerShdw blurRad="317500" dir="2700000" algn="ctr">
              <a:schemeClr val="bg1">
                <a:lumMod val="75000"/>
                <a:alpha val="43000"/>
              </a:schemeClr>
            </a:outerShdw>
          </a:effectLst>
          <a:scene3d>
            <a:camera prst="perspectiveFront" fov="900000">
              <a:rot lat="18205630" lon="17700000" rev="4096864"/>
            </a:camera>
            <a:lightRig rig="threePt" dir="t">
              <a:rot lat="0" lon="0" rev="7200000"/>
            </a:lightRig>
          </a:scene3d>
          <a:sp3d extrusionH="184150" prstMaterial="clear">
            <a:bevelT w="260350" h="25400" prst="softRound"/>
            <a:bevelB h="4445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
        <p:nvSpPr>
          <p:cNvPr id="250" name="ZoneTexte 249"/>
          <p:cNvSpPr txBox="1"/>
          <p:nvPr/>
        </p:nvSpPr>
        <p:spPr>
          <a:xfrm>
            <a:off x="590530" y="1104351"/>
            <a:ext cx="7962940"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Assemblage </a:t>
            </a:r>
            <a:r>
              <a:rPr lang="en-US" sz="1600" b="1" spc="150" dirty="0" err="1" smtClean="0">
                <a:ln w="11430"/>
                <a:solidFill>
                  <a:schemeClr val="accent6">
                    <a:lumMod val="50000"/>
                  </a:schemeClr>
                </a:solidFill>
                <a:effectLst>
                  <a:innerShdw blurRad="63500" dist="50800" dir="10800000">
                    <a:prstClr val="black">
                      <a:alpha val="50000"/>
                    </a:prstClr>
                  </a:innerShdw>
                </a:effectLst>
              </a:rPr>
              <a:t>induit</a:t>
            </a:r>
            <a:r>
              <a:rPr lang="en-US" sz="1600" b="1" spc="150" dirty="0" smtClean="0">
                <a:ln w="11430"/>
                <a:solidFill>
                  <a:schemeClr val="accent6">
                    <a:lumMod val="50000"/>
                  </a:schemeClr>
                </a:solidFill>
                <a:effectLst>
                  <a:innerShdw blurRad="63500" dist="50800" dir="10800000">
                    <a:prstClr val="black">
                      <a:alpha val="50000"/>
                    </a:prstClr>
                  </a:innerShdw>
                </a:effectLst>
              </a:rPr>
              <a:t> par </a:t>
            </a:r>
            <a:r>
              <a:rPr lang="en-US" sz="1600" b="1" spc="150" dirty="0" err="1" smtClean="0">
                <a:ln w="11430"/>
                <a:solidFill>
                  <a:schemeClr val="accent6">
                    <a:lumMod val="50000"/>
                  </a:schemeClr>
                </a:solidFill>
                <a:effectLst>
                  <a:innerShdw blurRad="63500" dist="50800" dir="10800000">
                    <a:prstClr val="black">
                      <a:alpha val="50000"/>
                    </a:prstClr>
                  </a:innerShdw>
                </a:effectLst>
              </a:rPr>
              <a:t>évaporation</a:t>
            </a:r>
            <a:r>
              <a:rPr lang="en-US" sz="1600" b="1" spc="150" dirty="0" smtClean="0">
                <a:ln w="11430"/>
                <a:solidFill>
                  <a:schemeClr val="accent6">
                    <a:lumMod val="50000"/>
                  </a:schemeClr>
                </a:solidFill>
                <a:effectLst>
                  <a:innerShdw blurRad="63500" dist="50800" dir="10800000">
                    <a:prstClr val="black">
                      <a:alpha val="50000"/>
                    </a:prstClr>
                  </a:innerShdw>
                </a:effectLst>
              </a:rPr>
              <a:t> – </a:t>
            </a:r>
            <a:r>
              <a:rPr lang="en-US" sz="1600" b="1" spc="150" dirty="0" err="1" smtClean="0">
                <a:ln w="11430"/>
                <a:solidFill>
                  <a:schemeClr val="accent6">
                    <a:lumMod val="50000"/>
                  </a:schemeClr>
                </a:solidFill>
                <a:effectLst>
                  <a:innerShdw blurRad="63500" dist="50800" dir="10800000">
                    <a:prstClr val="black">
                      <a:alpha val="50000"/>
                    </a:prstClr>
                  </a:innerShdw>
                </a:effectLst>
              </a:rPr>
              <a:t>Particules</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251" name="Text Box 847"/>
          <p:cNvSpPr txBox="1">
            <a:spLocks noChangeArrowheads="1"/>
          </p:cNvSpPr>
          <p:nvPr/>
        </p:nvSpPr>
        <p:spPr bwMode="auto">
          <a:xfrm>
            <a:off x="2901962" y="6124596"/>
            <a:ext cx="3384550" cy="304800"/>
          </a:xfrm>
          <a:prstGeom prst="rect">
            <a:avLst/>
          </a:prstGeom>
          <a:gradFill rotWithShape="1">
            <a:gsLst>
              <a:gs pos="0">
                <a:srgbClr val="EDE3A7"/>
              </a:gs>
              <a:gs pos="100000">
                <a:srgbClr val="EDE3A7">
                  <a:gamma/>
                  <a:tint val="25882"/>
                  <a:invGamma/>
                </a:srgbClr>
              </a:gs>
            </a:gsLst>
            <a:path path="rect">
              <a:fillToRect r="100000" b="100000"/>
            </a:path>
          </a:gradFill>
          <a:ln w="12700">
            <a:noFill/>
            <a:miter lim="800000"/>
            <a:headEnd/>
            <a:tailEnd/>
          </a:ln>
          <a:effectLst/>
        </p:spPr>
        <p:txBody>
          <a:bodyPr>
            <a:spAutoFit/>
          </a:bodyPr>
          <a:lstStyle/>
          <a:p>
            <a:pPr algn="ctr" rtl="0" fontAlgn="base">
              <a:spcBef>
                <a:spcPct val="0"/>
              </a:spcBef>
              <a:spcAft>
                <a:spcPct val="0"/>
              </a:spcAft>
            </a:pPr>
            <a:r>
              <a:rPr lang="fr-FR" sz="1400" b="1" kern="1200" dirty="0" smtClean="0">
                <a:solidFill>
                  <a:srgbClr val="000000"/>
                </a:solidFill>
                <a:effectLst>
                  <a:outerShdw blurRad="38100" dist="38100" dir="2700000" algn="tl">
                    <a:srgbClr val="FFFFFF"/>
                  </a:outerShdw>
                </a:effectLst>
                <a:latin typeface="Times New Roman" pitchFamily="18" charset="0"/>
                <a:ea typeface="+mn-ea"/>
                <a:cs typeface="Times New Roman" pitchFamily="18" charset="0"/>
              </a:rPr>
              <a:t>VECTEUR MULTIFONCTIONNEL</a:t>
            </a:r>
            <a:endParaRPr lang="fr-FR" sz="1400" b="1" kern="1200" dirty="0">
              <a:solidFill>
                <a:srgbClr val="000000"/>
              </a:solidFill>
              <a:effectLst>
                <a:outerShdw blurRad="38100" dist="38100" dir="2700000" algn="tl">
                  <a:srgbClr val="FFFFFF"/>
                </a:outerShdw>
              </a:effectLst>
              <a:latin typeface="Times New Roman" pitchFamily="18"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ZoneTexte 1810"/>
          <p:cNvSpPr txBox="1"/>
          <p:nvPr/>
        </p:nvSpPr>
        <p:spPr>
          <a:xfrm>
            <a:off x="590530" y="1104351"/>
            <a:ext cx="7962940" cy="338554"/>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1600" b="1" spc="150" dirty="0" smtClean="0">
                <a:ln w="11430"/>
                <a:solidFill>
                  <a:schemeClr val="accent6">
                    <a:lumMod val="50000"/>
                  </a:schemeClr>
                </a:solidFill>
                <a:effectLst>
                  <a:innerShdw blurRad="63500" dist="50800" dir="10800000">
                    <a:prstClr val="black">
                      <a:alpha val="50000"/>
                    </a:prstClr>
                  </a:innerShdw>
                </a:effectLst>
              </a:rPr>
              <a:t>Assemblage </a:t>
            </a:r>
            <a:r>
              <a:rPr lang="en-US" sz="1600" b="1" spc="150" dirty="0" err="1" smtClean="0">
                <a:ln w="11430"/>
                <a:solidFill>
                  <a:schemeClr val="accent6">
                    <a:lumMod val="50000"/>
                  </a:schemeClr>
                </a:solidFill>
                <a:effectLst>
                  <a:innerShdw blurRad="63500" dist="50800" dir="10800000">
                    <a:prstClr val="black">
                      <a:alpha val="50000"/>
                    </a:prstClr>
                  </a:innerShdw>
                </a:effectLst>
              </a:rPr>
              <a:t>induit</a:t>
            </a:r>
            <a:r>
              <a:rPr lang="en-US" sz="1600" b="1" spc="150" dirty="0" smtClean="0">
                <a:ln w="11430"/>
                <a:solidFill>
                  <a:schemeClr val="accent6">
                    <a:lumMod val="50000"/>
                  </a:schemeClr>
                </a:solidFill>
                <a:effectLst>
                  <a:innerShdw blurRad="63500" dist="50800" dir="10800000">
                    <a:prstClr val="black">
                      <a:alpha val="50000"/>
                    </a:prstClr>
                  </a:innerShdw>
                </a:effectLst>
              </a:rPr>
              <a:t> par </a:t>
            </a:r>
            <a:r>
              <a:rPr lang="en-US" sz="1600" b="1" spc="150" dirty="0" err="1" smtClean="0">
                <a:ln w="11430"/>
                <a:solidFill>
                  <a:schemeClr val="accent6">
                    <a:lumMod val="50000"/>
                  </a:schemeClr>
                </a:solidFill>
                <a:effectLst>
                  <a:innerShdw blurRad="63500" dist="50800" dir="10800000">
                    <a:prstClr val="black">
                      <a:alpha val="50000"/>
                    </a:prstClr>
                  </a:innerShdw>
                </a:effectLst>
              </a:rPr>
              <a:t>évaporation</a:t>
            </a:r>
            <a:r>
              <a:rPr lang="en-US" sz="1600" b="1" spc="150" dirty="0" smtClean="0">
                <a:ln w="11430"/>
                <a:solidFill>
                  <a:schemeClr val="accent6">
                    <a:lumMod val="50000"/>
                  </a:schemeClr>
                </a:solidFill>
                <a:effectLst>
                  <a:innerShdw blurRad="63500" dist="50800" dir="10800000">
                    <a:prstClr val="black">
                      <a:alpha val="50000"/>
                    </a:prstClr>
                  </a:innerShdw>
                </a:effectLst>
              </a:rPr>
              <a:t> – </a:t>
            </a:r>
            <a:r>
              <a:rPr lang="en-US" sz="1600" b="1" spc="150" dirty="0" err="1" smtClean="0">
                <a:ln w="11430"/>
                <a:solidFill>
                  <a:schemeClr val="accent6">
                    <a:lumMod val="50000"/>
                  </a:schemeClr>
                </a:solidFill>
                <a:effectLst>
                  <a:innerShdw blurRad="63500" dist="50800" dir="10800000">
                    <a:prstClr val="black">
                      <a:alpha val="50000"/>
                    </a:prstClr>
                  </a:innerShdw>
                </a:effectLst>
              </a:rPr>
              <a:t>Particules</a:t>
            </a:r>
            <a:endParaRPr lang="en-US" sz="1600" b="1" spc="150" dirty="0" smtClean="0">
              <a:ln w="11430"/>
              <a:solidFill>
                <a:schemeClr val="accent6">
                  <a:lumMod val="50000"/>
                </a:schemeClr>
              </a:solidFill>
              <a:effectLst>
                <a:innerShdw blurRad="63500" dist="50800" dir="10800000">
                  <a:prstClr val="black">
                    <a:alpha val="50000"/>
                  </a:prstClr>
                </a:innerShdw>
              </a:effectLst>
            </a:endParaRPr>
          </a:p>
        </p:txBody>
      </p:sp>
      <p:sp>
        <p:nvSpPr>
          <p:cNvPr id="601" name="Text Box 847"/>
          <p:cNvSpPr txBox="1">
            <a:spLocks noChangeArrowheads="1"/>
          </p:cNvSpPr>
          <p:nvPr/>
        </p:nvSpPr>
        <p:spPr bwMode="auto">
          <a:xfrm>
            <a:off x="2874963" y="3206738"/>
            <a:ext cx="3384550" cy="304800"/>
          </a:xfrm>
          <a:prstGeom prst="rect">
            <a:avLst/>
          </a:prstGeom>
          <a:gradFill rotWithShape="1">
            <a:gsLst>
              <a:gs pos="0">
                <a:srgbClr val="EDE3A7"/>
              </a:gs>
              <a:gs pos="100000">
                <a:srgbClr val="EDE3A7">
                  <a:gamma/>
                  <a:tint val="25882"/>
                  <a:invGamma/>
                </a:srgbClr>
              </a:gs>
            </a:gsLst>
            <a:path path="rect">
              <a:fillToRect r="100000" b="100000"/>
            </a:path>
          </a:gradFill>
          <a:ln w="12700">
            <a:noFill/>
            <a:miter lim="800000"/>
            <a:headEnd/>
            <a:tailEnd/>
          </a:ln>
          <a:effectLst/>
        </p:spPr>
        <p:txBody>
          <a:bodyPr>
            <a:spAutoFit/>
          </a:bodyPr>
          <a:lstStyle/>
          <a:p>
            <a:pPr algn="ctr" rtl="0" fontAlgn="base">
              <a:spcBef>
                <a:spcPct val="0"/>
              </a:spcBef>
              <a:spcAft>
                <a:spcPct val="0"/>
              </a:spcAft>
            </a:pPr>
            <a:r>
              <a:rPr lang="fr-FR" sz="1400" b="1" kern="1200" dirty="0" smtClean="0">
                <a:solidFill>
                  <a:srgbClr val="000000"/>
                </a:solidFill>
                <a:effectLst>
                  <a:outerShdw blurRad="38100" dist="38100" dir="2700000" algn="tl">
                    <a:srgbClr val="FFFFFF"/>
                  </a:outerShdw>
                </a:effectLst>
                <a:latin typeface="Times New Roman" pitchFamily="18" charset="0"/>
                <a:ea typeface="+mn-ea"/>
                <a:cs typeface="Times New Roman" pitchFamily="18" charset="0"/>
              </a:rPr>
              <a:t>VECTEUR MULTIFONCTIONNEL</a:t>
            </a:r>
            <a:endParaRPr lang="fr-FR" sz="1400" b="1" kern="1200" dirty="0">
              <a:solidFill>
                <a:srgbClr val="000000"/>
              </a:solidFill>
              <a:effectLst>
                <a:outerShdw blurRad="38100" dist="38100" dir="2700000" algn="tl">
                  <a:srgbClr val="FFFFFF"/>
                </a:outerShdw>
              </a:effectLst>
              <a:latin typeface="Times New Roman" pitchFamily="18" charset="0"/>
              <a:ea typeface="+mn-ea"/>
              <a:cs typeface="Times New Roman" pitchFamily="18" charset="0"/>
            </a:endParaRPr>
          </a:p>
        </p:txBody>
      </p:sp>
      <p:grpSp>
        <p:nvGrpSpPr>
          <p:cNvPr id="2" name="Group 75"/>
          <p:cNvGrpSpPr>
            <a:grpSpLocks noChangeAspect="1"/>
          </p:cNvGrpSpPr>
          <p:nvPr/>
        </p:nvGrpSpPr>
        <p:grpSpPr bwMode="auto">
          <a:xfrm>
            <a:off x="3857625" y="1714488"/>
            <a:ext cx="1428750" cy="1444625"/>
            <a:chOff x="1542" y="1469"/>
            <a:chExt cx="998" cy="1009"/>
          </a:xfrm>
        </p:grpSpPr>
        <p:sp>
          <p:nvSpPr>
            <p:cNvPr id="677" name="Oval 76"/>
            <p:cNvSpPr>
              <a:spLocks noChangeAspect="1" noChangeArrowheads="1"/>
            </p:cNvSpPr>
            <p:nvPr/>
          </p:nvSpPr>
          <p:spPr bwMode="auto">
            <a:xfrm>
              <a:off x="1542" y="1469"/>
              <a:ext cx="998" cy="1009"/>
            </a:xfrm>
            <a:prstGeom prst="ellipse">
              <a:avLst/>
            </a:prstGeom>
            <a:gradFill rotWithShape="1">
              <a:gsLst>
                <a:gs pos="0">
                  <a:srgbClr val="FF9900"/>
                </a:gs>
                <a:gs pos="100000">
                  <a:srgbClr val="FF9900">
                    <a:gamma/>
                    <a:tint val="47451"/>
                    <a:invGamma/>
                  </a:srgbClr>
                </a:gs>
              </a:gsLst>
              <a:path path="shape">
                <a:fillToRect l="50000" t="50000" r="50000" b="50000"/>
              </a:path>
            </a:gra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3" name="Group 77"/>
            <p:cNvGrpSpPr>
              <a:grpSpLocks noChangeAspect="1"/>
            </p:cNvGrpSpPr>
            <p:nvPr/>
          </p:nvGrpSpPr>
          <p:grpSpPr bwMode="auto">
            <a:xfrm>
              <a:off x="1602" y="1564"/>
              <a:ext cx="907" cy="818"/>
              <a:chOff x="1247" y="1480"/>
              <a:chExt cx="907" cy="818"/>
            </a:xfrm>
          </p:grpSpPr>
          <p:grpSp>
            <p:nvGrpSpPr>
              <p:cNvPr id="4" name="Group 78"/>
              <p:cNvGrpSpPr>
                <a:grpSpLocks noChangeAspect="1"/>
              </p:cNvGrpSpPr>
              <p:nvPr/>
            </p:nvGrpSpPr>
            <p:grpSpPr bwMode="auto">
              <a:xfrm>
                <a:off x="1247" y="1755"/>
                <a:ext cx="907" cy="272"/>
                <a:chOff x="1247" y="1755"/>
                <a:chExt cx="907" cy="272"/>
              </a:xfrm>
            </p:grpSpPr>
            <p:sp>
              <p:nvSpPr>
                <p:cNvPr id="845" name="Oval 79"/>
                <p:cNvSpPr>
                  <a:spLocks noChangeAspect="1" noChangeArrowheads="1"/>
                </p:cNvSpPr>
                <p:nvPr/>
              </p:nvSpPr>
              <p:spPr bwMode="auto">
                <a:xfrm>
                  <a:off x="1564"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6" name="Oval 80"/>
                <p:cNvSpPr>
                  <a:spLocks noChangeAspect="1" noChangeArrowheads="1"/>
                </p:cNvSpPr>
                <p:nvPr/>
              </p:nvSpPr>
              <p:spPr bwMode="auto">
                <a:xfrm>
                  <a:off x="1247"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7" name="Oval 81"/>
                <p:cNvSpPr>
                  <a:spLocks noChangeAspect="1" noChangeArrowheads="1"/>
                </p:cNvSpPr>
                <p:nvPr/>
              </p:nvSpPr>
              <p:spPr bwMode="auto">
                <a:xfrm>
                  <a:off x="1882"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5" name="Group 82"/>
              <p:cNvGrpSpPr>
                <a:grpSpLocks noChangeAspect="1"/>
              </p:cNvGrpSpPr>
              <p:nvPr/>
            </p:nvGrpSpPr>
            <p:grpSpPr bwMode="auto">
              <a:xfrm>
                <a:off x="1405" y="1480"/>
                <a:ext cx="591" cy="818"/>
                <a:chOff x="1427" y="1480"/>
                <a:chExt cx="591" cy="818"/>
              </a:xfrm>
            </p:grpSpPr>
            <p:sp>
              <p:nvSpPr>
                <p:cNvPr id="841" name="Oval 83"/>
                <p:cNvSpPr>
                  <a:spLocks noChangeAspect="1" noChangeArrowheads="1"/>
                </p:cNvSpPr>
                <p:nvPr/>
              </p:nvSpPr>
              <p:spPr bwMode="auto">
                <a:xfrm>
                  <a:off x="1427"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2" name="Oval 84"/>
                <p:cNvSpPr>
                  <a:spLocks noChangeAspect="1" noChangeArrowheads="1"/>
                </p:cNvSpPr>
                <p:nvPr/>
              </p:nvSpPr>
              <p:spPr bwMode="auto">
                <a:xfrm>
                  <a:off x="1746"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3" name="Oval 85"/>
                <p:cNvSpPr>
                  <a:spLocks noChangeAspect="1" noChangeArrowheads="1"/>
                </p:cNvSpPr>
                <p:nvPr/>
              </p:nvSpPr>
              <p:spPr bwMode="auto">
                <a:xfrm>
                  <a:off x="1427"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44" name="Oval 86"/>
                <p:cNvSpPr>
                  <a:spLocks noChangeAspect="1" noChangeArrowheads="1"/>
                </p:cNvSpPr>
                <p:nvPr/>
              </p:nvSpPr>
              <p:spPr bwMode="auto">
                <a:xfrm>
                  <a:off x="1746"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sp>
          <p:nvSpPr>
            <p:cNvPr id="679" name="Oval 87"/>
            <p:cNvSpPr>
              <a:spLocks noChangeAspect="1" noChangeArrowheads="1"/>
            </p:cNvSpPr>
            <p:nvPr/>
          </p:nvSpPr>
          <p:spPr bwMode="auto">
            <a:xfrm>
              <a:off x="2011" y="1514"/>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0" name="Oval 88"/>
            <p:cNvSpPr>
              <a:spLocks noChangeAspect="1" noChangeArrowheads="1"/>
            </p:cNvSpPr>
            <p:nvPr/>
          </p:nvSpPr>
          <p:spPr bwMode="auto">
            <a:xfrm>
              <a:off x="2035" y="160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1" name="Oval 89"/>
            <p:cNvSpPr>
              <a:spLocks noChangeAspect="1" noChangeArrowheads="1"/>
            </p:cNvSpPr>
            <p:nvPr/>
          </p:nvSpPr>
          <p:spPr bwMode="auto">
            <a:xfrm>
              <a:off x="2374" y="174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2" name="Oval 90"/>
            <p:cNvSpPr>
              <a:spLocks noChangeAspect="1" noChangeArrowheads="1"/>
            </p:cNvSpPr>
            <p:nvPr/>
          </p:nvSpPr>
          <p:spPr bwMode="auto">
            <a:xfrm>
              <a:off x="2031" y="214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3" name="Oval 91"/>
            <p:cNvSpPr>
              <a:spLocks noChangeAspect="1" noChangeArrowheads="1"/>
            </p:cNvSpPr>
            <p:nvPr/>
          </p:nvSpPr>
          <p:spPr bwMode="auto">
            <a:xfrm>
              <a:off x="1687" y="167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4" name="Oval 92"/>
            <p:cNvSpPr>
              <a:spLocks noChangeAspect="1" noChangeArrowheads="1"/>
            </p:cNvSpPr>
            <p:nvPr/>
          </p:nvSpPr>
          <p:spPr bwMode="auto">
            <a:xfrm>
              <a:off x="1875" y="187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5" name="Oval 93"/>
            <p:cNvSpPr>
              <a:spLocks noChangeAspect="1" noChangeArrowheads="1"/>
            </p:cNvSpPr>
            <p:nvPr/>
          </p:nvSpPr>
          <p:spPr bwMode="auto">
            <a:xfrm>
              <a:off x="1693" y="214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6" name="Oval 94"/>
            <p:cNvSpPr>
              <a:spLocks noChangeAspect="1" noChangeArrowheads="1"/>
            </p:cNvSpPr>
            <p:nvPr/>
          </p:nvSpPr>
          <p:spPr bwMode="auto">
            <a:xfrm>
              <a:off x="2374" y="214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7" name="Oval 95"/>
            <p:cNvSpPr>
              <a:spLocks noChangeAspect="1" noChangeArrowheads="1"/>
            </p:cNvSpPr>
            <p:nvPr/>
          </p:nvSpPr>
          <p:spPr bwMode="auto">
            <a:xfrm>
              <a:off x="1693" y="224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8" name="Oval 96"/>
            <p:cNvSpPr>
              <a:spLocks noChangeAspect="1" noChangeArrowheads="1"/>
            </p:cNvSpPr>
            <p:nvPr/>
          </p:nvSpPr>
          <p:spPr bwMode="auto">
            <a:xfrm>
              <a:off x="2464" y="181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89" name="Oval 97"/>
            <p:cNvSpPr>
              <a:spLocks noChangeAspect="1" noChangeArrowheads="1"/>
            </p:cNvSpPr>
            <p:nvPr/>
          </p:nvSpPr>
          <p:spPr bwMode="auto">
            <a:xfrm>
              <a:off x="2018" y="2336"/>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0" name="Oval 98"/>
            <p:cNvSpPr>
              <a:spLocks noChangeAspect="1" noChangeArrowheads="1"/>
            </p:cNvSpPr>
            <p:nvPr/>
          </p:nvSpPr>
          <p:spPr bwMode="auto">
            <a:xfrm>
              <a:off x="2192" y="187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691" name="Oval 99"/>
            <p:cNvSpPr>
              <a:spLocks noChangeAspect="1" noChangeArrowheads="1"/>
            </p:cNvSpPr>
            <p:nvPr/>
          </p:nvSpPr>
          <p:spPr bwMode="auto">
            <a:xfrm>
              <a:off x="1648" y="174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6" name="Group 100"/>
            <p:cNvGrpSpPr>
              <a:grpSpLocks noChangeAspect="1"/>
            </p:cNvGrpSpPr>
            <p:nvPr/>
          </p:nvGrpSpPr>
          <p:grpSpPr bwMode="auto">
            <a:xfrm>
              <a:off x="1747" y="1544"/>
              <a:ext cx="300" cy="287"/>
              <a:chOff x="1437" y="1419"/>
              <a:chExt cx="300" cy="287"/>
            </a:xfrm>
          </p:grpSpPr>
          <p:grpSp>
            <p:nvGrpSpPr>
              <p:cNvPr id="7" name="Group 101"/>
              <p:cNvGrpSpPr>
                <a:grpSpLocks noChangeAspect="1"/>
              </p:cNvGrpSpPr>
              <p:nvPr/>
            </p:nvGrpSpPr>
            <p:grpSpPr bwMode="auto">
              <a:xfrm>
                <a:off x="1437" y="1516"/>
                <a:ext cx="90" cy="34"/>
                <a:chOff x="2549" y="1616"/>
                <a:chExt cx="193" cy="75"/>
              </a:xfrm>
            </p:grpSpPr>
            <p:sp>
              <p:nvSpPr>
                <p:cNvPr id="836" name="Freeform 10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7" name="AutoShape 10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8" name="Arc 10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 name="Group 105"/>
              <p:cNvGrpSpPr>
                <a:grpSpLocks noChangeAspect="1"/>
              </p:cNvGrpSpPr>
              <p:nvPr/>
            </p:nvGrpSpPr>
            <p:grpSpPr bwMode="auto">
              <a:xfrm rot="4320000">
                <a:off x="1552" y="1447"/>
                <a:ext cx="90" cy="34"/>
                <a:chOff x="2549" y="1616"/>
                <a:chExt cx="193" cy="75"/>
              </a:xfrm>
            </p:grpSpPr>
            <p:sp>
              <p:nvSpPr>
                <p:cNvPr id="833" name="Freeform 10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4" name="AutoShape 10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5" name="Arc 10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 name="Group 109"/>
              <p:cNvGrpSpPr>
                <a:grpSpLocks noChangeAspect="1"/>
              </p:cNvGrpSpPr>
              <p:nvPr/>
            </p:nvGrpSpPr>
            <p:grpSpPr bwMode="auto">
              <a:xfrm rot="8640000">
                <a:off x="1647" y="1527"/>
                <a:ext cx="90" cy="34"/>
                <a:chOff x="2549" y="1616"/>
                <a:chExt cx="193" cy="75"/>
              </a:xfrm>
            </p:grpSpPr>
            <p:sp>
              <p:nvSpPr>
                <p:cNvPr id="830" name="Freeform 11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1" name="AutoShape 11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32" name="Arc 11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 name="Group 113"/>
              <p:cNvGrpSpPr>
                <a:grpSpLocks noChangeAspect="1"/>
              </p:cNvGrpSpPr>
              <p:nvPr/>
            </p:nvGrpSpPr>
            <p:grpSpPr bwMode="auto">
              <a:xfrm rot="12960000">
                <a:off x="1599" y="1658"/>
                <a:ext cx="90" cy="34"/>
                <a:chOff x="2549" y="1616"/>
                <a:chExt cx="193" cy="75"/>
              </a:xfrm>
            </p:grpSpPr>
            <p:sp>
              <p:nvSpPr>
                <p:cNvPr id="827" name="Freeform 11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8" name="AutoShape 11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9" name="Arc 11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 name="Group 117"/>
              <p:cNvGrpSpPr>
                <a:grpSpLocks noChangeAspect="1"/>
              </p:cNvGrpSpPr>
              <p:nvPr/>
            </p:nvGrpSpPr>
            <p:grpSpPr bwMode="auto">
              <a:xfrm rot="17280000">
                <a:off x="1465" y="1644"/>
                <a:ext cx="90" cy="34"/>
                <a:chOff x="2549" y="1616"/>
                <a:chExt cx="193" cy="75"/>
              </a:xfrm>
            </p:grpSpPr>
            <p:sp>
              <p:nvSpPr>
                <p:cNvPr id="824" name="Freeform 11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5" name="AutoShape 11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26" name="Arc 12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2" name="Group 121"/>
            <p:cNvGrpSpPr>
              <a:grpSpLocks noChangeAspect="1"/>
            </p:cNvGrpSpPr>
            <p:nvPr/>
          </p:nvGrpSpPr>
          <p:grpSpPr bwMode="auto">
            <a:xfrm rot="5400000">
              <a:off x="2090" y="1567"/>
              <a:ext cx="300" cy="287"/>
              <a:chOff x="1437" y="1419"/>
              <a:chExt cx="300" cy="287"/>
            </a:xfrm>
          </p:grpSpPr>
          <p:grpSp>
            <p:nvGrpSpPr>
              <p:cNvPr id="13" name="Group 122"/>
              <p:cNvGrpSpPr>
                <a:grpSpLocks noChangeAspect="1"/>
              </p:cNvGrpSpPr>
              <p:nvPr/>
            </p:nvGrpSpPr>
            <p:grpSpPr bwMode="auto">
              <a:xfrm>
                <a:off x="1437" y="1516"/>
                <a:ext cx="90" cy="34"/>
                <a:chOff x="2549" y="1616"/>
                <a:chExt cx="193" cy="75"/>
              </a:xfrm>
            </p:grpSpPr>
            <p:sp>
              <p:nvSpPr>
                <p:cNvPr id="816" name="Freeform 12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7" name="AutoShape 12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8" name="Arc 12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4" name="Group 126"/>
              <p:cNvGrpSpPr>
                <a:grpSpLocks noChangeAspect="1"/>
              </p:cNvGrpSpPr>
              <p:nvPr/>
            </p:nvGrpSpPr>
            <p:grpSpPr bwMode="auto">
              <a:xfrm rot="4320000">
                <a:off x="1552" y="1447"/>
                <a:ext cx="90" cy="34"/>
                <a:chOff x="2549" y="1616"/>
                <a:chExt cx="193" cy="75"/>
              </a:xfrm>
            </p:grpSpPr>
            <p:sp>
              <p:nvSpPr>
                <p:cNvPr id="813" name="Freeform 12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4" name="AutoShape 12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5" name="Arc 12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5" name="Group 130"/>
              <p:cNvGrpSpPr>
                <a:grpSpLocks noChangeAspect="1"/>
              </p:cNvGrpSpPr>
              <p:nvPr/>
            </p:nvGrpSpPr>
            <p:grpSpPr bwMode="auto">
              <a:xfrm rot="8640000">
                <a:off x="1647" y="1527"/>
                <a:ext cx="90" cy="34"/>
                <a:chOff x="2549" y="1616"/>
                <a:chExt cx="193" cy="75"/>
              </a:xfrm>
            </p:grpSpPr>
            <p:sp>
              <p:nvSpPr>
                <p:cNvPr id="810" name="Freeform 13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1" name="AutoShape 13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12" name="Arc 13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6" name="Group 134"/>
              <p:cNvGrpSpPr>
                <a:grpSpLocks noChangeAspect="1"/>
              </p:cNvGrpSpPr>
              <p:nvPr/>
            </p:nvGrpSpPr>
            <p:grpSpPr bwMode="auto">
              <a:xfrm rot="12960000">
                <a:off x="1599" y="1658"/>
                <a:ext cx="90" cy="34"/>
                <a:chOff x="2549" y="1616"/>
                <a:chExt cx="193" cy="75"/>
              </a:xfrm>
            </p:grpSpPr>
            <p:sp>
              <p:nvSpPr>
                <p:cNvPr id="807" name="Freeform 13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8" name="AutoShape 13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9" name="Arc 13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7" name="Group 138"/>
              <p:cNvGrpSpPr>
                <a:grpSpLocks noChangeAspect="1"/>
              </p:cNvGrpSpPr>
              <p:nvPr/>
            </p:nvGrpSpPr>
            <p:grpSpPr bwMode="auto">
              <a:xfrm rot="17280000">
                <a:off x="1465" y="1644"/>
                <a:ext cx="90" cy="34"/>
                <a:chOff x="2549" y="1616"/>
                <a:chExt cx="193" cy="75"/>
              </a:xfrm>
            </p:grpSpPr>
            <p:sp>
              <p:nvSpPr>
                <p:cNvPr id="804" name="Freeform 13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5" name="AutoShape 14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06" name="Arc 14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8" name="Group 142"/>
            <p:cNvGrpSpPr>
              <a:grpSpLocks noChangeAspect="1"/>
            </p:cNvGrpSpPr>
            <p:nvPr/>
          </p:nvGrpSpPr>
          <p:grpSpPr bwMode="auto">
            <a:xfrm rot="10800000">
              <a:off x="1906" y="1845"/>
              <a:ext cx="300" cy="287"/>
              <a:chOff x="1437" y="1419"/>
              <a:chExt cx="300" cy="287"/>
            </a:xfrm>
          </p:grpSpPr>
          <p:grpSp>
            <p:nvGrpSpPr>
              <p:cNvPr id="19" name="Group 143"/>
              <p:cNvGrpSpPr>
                <a:grpSpLocks noChangeAspect="1"/>
              </p:cNvGrpSpPr>
              <p:nvPr/>
            </p:nvGrpSpPr>
            <p:grpSpPr bwMode="auto">
              <a:xfrm>
                <a:off x="1437" y="1516"/>
                <a:ext cx="90" cy="34"/>
                <a:chOff x="2549" y="1616"/>
                <a:chExt cx="193" cy="75"/>
              </a:xfrm>
            </p:grpSpPr>
            <p:sp>
              <p:nvSpPr>
                <p:cNvPr id="796" name="Freeform 14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7" name="AutoShape 14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8" name="Arc 14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0" name="Group 147"/>
              <p:cNvGrpSpPr>
                <a:grpSpLocks noChangeAspect="1"/>
              </p:cNvGrpSpPr>
              <p:nvPr/>
            </p:nvGrpSpPr>
            <p:grpSpPr bwMode="auto">
              <a:xfrm rot="4320000">
                <a:off x="1552" y="1447"/>
                <a:ext cx="90" cy="34"/>
                <a:chOff x="2549" y="1616"/>
                <a:chExt cx="193" cy="75"/>
              </a:xfrm>
            </p:grpSpPr>
            <p:sp>
              <p:nvSpPr>
                <p:cNvPr id="793" name="Freeform 14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4" name="AutoShape 14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5" name="Arc 15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1" name="Group 151"/>
              <p:cNvGrpSpPr>
                <a:grpSpLocks noChangeAspect="1"/>
              </p:cNvGrpSpPr>
              <p:nvPr/>
            </p:nvGrpSpPr>
            <p:grpSpPr bwMode="auto">
              <a:xfrm rot="8640000">
                <a:off x="1647" y="1527"/>
                <a:ext cx="90" cy="34"/>
                <a:chOff x="2549" y="1616"/>
                <a:chExt cx="193" cy="75"/>
              </a:xfrm>
            </p:grpSpPr>
            <p:sp>
              <p:nvSpPr>
                <p:cNvPr id="790" name="Freeform 15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1" name="AutoShape 15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92" name="Arc 15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2" name="Group 155"/>
              <p:cNvGrpSpPr>
                <a:grpSpLocks noChangeAspect="1"/>
              </p:cNvGrpSpPr>
              <p:nvPr/>
            </p:nvGrpSpPr>
            <p:grpSpPr bwMode="auto">
              <a:xfrm rot="12960000">
                <a:off x="1599" y="1658"/>
                <a:ext cx="90" cy="34"/>
                <a:chOff x="2549" y="1616"/>
                <a:chExt cx="193" cy="75"/>
              </a:xfrm>
            </p:grpSpPr>
            <p:sp>
              <p:nvSpPr>
                <p:cNvPr id="787" name="Freeform 15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8" name="AutoShape 15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9" name="Arc 15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3" name="Group 159"/>
              <p:cNvGrpSpPr>
                <a:grpSpLocks noChangeAspect="1"/>
              </p:cNvGrpSpPr>
              <p:nvPr/>
            </p:nvGrpSpPr>
            <p:grpSpPr bwMode="auto">
              <a:xfrm rot="17280000">
                <a:off x="1465" y="1644"/>
                <a:ext cx="90" cy="34"/>
                <a:chOff x="2549" y="1616"/>
                <a:chExt cx="193" cy="75"/>
              </a:xfrm>
            </p:grpSpPr>
            <p:sp>
              <p:nvSpPr>
                <p:cNvPr id="784" name="Freeform 16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5" name="AutoShape 16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86" name="Arc 16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24" name="Group 163"/>
            <p:cNvGrpSpPr>
              <a:grpSpLocks noChangeAspect="1"/>
            </p:cNvGrpSpPr>
            <p:nvPr/>
          </p:nvGrpSpPr>
          <p:grpSpPr bwMode="auto">
            <a:xfrm rot="16200000">
              <a:off x="2223" y="1843"/>
              <a:ext cx="300" cy="287"/>
              <a:chOff x="1437" y="1419"/>
              <a:chExt cx="300" cy="287"/>
            </a:xfrm>
          </p:grpSpPr>
          <p:grpSp>
            <p:nvGrpSpPr>
              <p:cNvPr id="25" name="Group 164"/>
              <p:cNvGrpSpPr>
                <a:grpSpLocks noChangeAspect="1"/>
              </p:cNvGrpSpPr>
              <p:nvPr/>
            </p:nvGrpSpPr>
            <p:grpSpPr bwMode="auto">
              <a:xfrm>
                <a:off x="1437" y="1516"/>
                <a:ext cx="90" cy="34"/>
                <a:chOff x="2549" y="1616"/>
                <a:chExt cx="193" cy="75"/>
              </a:xfrm>
            </p:grpSpPr>
            <p:sp>
              <p:nvSpPr>
                <p:cNvPr id="776" name="Freeform 16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7" name="AutoShape 16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8" name="Arc 16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6" name="Group 168"/>
              <p:cNvGrpSpPr>
                <a:grpSpLocks noChangeAspect="1"/>
              </p:cNvGrpSpPr>
              <p:nvPr/>
            </p:nvGrpSpPr>
            <p:grpSpPr bwMode="auto">
              <a:xfrm rot="4320000">
                <a:off x="1552" y="1447"/>
                <a:ext cx="90" cy="34"/>
                <a:chOff x="2549" y="1616"/>
                <a:chExt cx="193" cy="75"/>
              </a:xfrm>
            </p:grpSpPr>
            <p:sp>
              <p:nvSpPr>
                <p:cNvPr id="773" name="Freeform 16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4" name="AutoShape 17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5" name="Arc 17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7" name="Group 172"/>
              <p:cNvGrpSpPr>
                <a:grpSpLocks noChangeAspect="1"/>
              </p:cNvGrpSpPr>
              <p:nvPr/>
            </p:nvGrpSpPr>
            <p:grpSpPr bwMode="auto">
              <a:xfrm rot="8640000">
                <a:off x="1647" y="1527"/>
                <a:ext cx="90" cy="34"/>
                <a:chOff x="2549" y="1616"/>
                <a:chExt cx="193" cy="75"/>
              </a:xfrm>
            </p:grpSpPr>
            <p:sp>
              <p:nvSpPr>
                <p:cNvPr id="770" name="Freeform 17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1" name="AutoShape 17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72" name="Arc 17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8" name="Group 176"/>
              <p:cNvGrpSpPr>
                <a:grpSpLocks noChangeAspect="1"/>
              </p:cNvGrpSpPr>
              <p:nvPr/>
            </p:nvGrpSpPr>
            <p:grpSpPr bwMode="auto">
              <a:xfrm rot="12960000">
                <a:off x="1599" y="1658"/>
                <a:ext cx="90" cy="34"/>
                <a:chOff x="2549" y="1616"/>
                <a:chExt cx="193" cy="75"/>
              </a:xfrm>
            </p:grpSpPr>
            <p:sp>
              <p:nvSpPr>
                <p:cNvPr id="767" name="Freeform 17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8" name="AutoShape 17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9" name="Arc 17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29" name="Group 180"/>
              <p:cNvGrpSpPr>
                <a:grpSpLocks noChangeAspect="1"/>
              </p:cNvGrpSpPr>
              <p:nvPr/>
            </p:nvGrpSpPr>
            <p:grpSpPr bwMode="auto">
              <a:xfrm rot="17280000">
                <a:off x="1465" y="1644"/>
                <a:ext cx="90" cy="34"/>
                <a:chOff x="2549" y="1616"/>
                <a:chExt cx="193" cy="75"/>
              </a:xfrm>
            </p:grpSpPr>
            <p:sp>
              <p:nvSpPr>
                <p:cNvPr id="764" name="Freeform 18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5" name="AutoShape 18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66" name="Arc 18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30" name="Group 184"/>
            <p:cNvGrpSpPr>
              <a:grpSpLocks noChangeAspect="1"/>
            </p:cNvGrpSpPr>
            <p:nvPr/>
          </p:nvGrpSpPr>
          <p:grpSpPr bwMode="auto">
            <a:xfrm rot="5400000">
              <a:off x="1614" y="1842"/>
              <a:ext cx="300" cy="287"/>
              <a:chOff x="1437" y="1419"/>
              <a:chExt cx="300" cy="287"/>
            </a:xfrm>
          </p:grpSpPr>
          <p:grpSp>
            <p:nvGrpSpPr>
              <p:cNvPr id="31" name="Group 185"/>
              <p:cNvGrpSpPr>
                <a:grpSpLocks noChangeAspect="1"/>
              </p:cNvGrpSpPr>
              <p:nvPr/>
            </p:nvGrpSpPr>
            <p:grpSpPr bwMode="auto">
              <a:xfrm>
                <a:off x="1437" y="1516"/>
                <a:ext cx="90" cy="34"/>
                <a:chOff x="2549" y="1616"/>
                <a:chExt cx="193" cy="75"/>
              </a:xfrm>
            </p:grpSpPr>
            <p:sp>
              <p:nvSpPr>
                <p:cNvPr id="756" name="Freeform 18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7" name="AutoShape 18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8" name="Arc 18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39" name="Group 189"/>
              <p:cNvGrpSpPr>
                <a:grpSpLocks noChangeAspect="1"/>
              </p:cNvGrpSpPr>
              <p:nvPr/>
            </p:nvGrpSpPr>
            <p:grpSpPr bwMode="auto">
              <a:xfrm rot="4320000">
                <a:off x="1552" y="1447"/>
                <a:ext cx="90" cy="34"/>
                <a:chOff x="2549" y="1616"/>
                <a:chExt cx="193" cy="75"/>
              </a:xfrm>
            </p:grpSpPr>
            <p:sp>
              <p:nvSpPr>
                <p:cNvPr id="753" name="Freeform 19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4" name="AutoShape 19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5" name="Arc 19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40" name="Group 193"/>
              <p:cNvGrpSpPr>
                <a:grpSpLocks noChangeAspect="1"/>
              </p:cNvGrpSpPr>
              <p:nvPr/>
            </p:nvGrpSpPr>
            <p:grpSpPr bwMode="auto">
              <a:xfrm rot="8640000">
                <a:off x="1647" y="1527"/>
                <a:ext cx="90" cy="34"/>
                <a:chOff x="2549" y="1616"/>
                <a:chExt cx="193" cy="75"/>
              </a:xfrm>
            </p:grpSpPr>
            <p:sp>
              <p:nvSpPr>
                <p:cNvPr id="750" name="Freeform 19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1" name="AutoShape 19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52" name="Arc 19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41" name="Group 197"/>
              <p:cNvGrpSpPr>
                <a:grpSpLocks noChangeAspect="1"/>
              </p:cNvGrpSpPr>
              <p:nvPr/>
            </p:nvGrpSpPr>
            <p:grpSpPr bwMode="auto">
              <a:xfrm rot="12960000">
                <a:off x="1599" y="1658"/>
                <a:ext cx="90" cy="34"/>
                <a:chOff x="2549" y="1616"/>
                <a:chExt cx="193" cy="75"/>
              </a:xfrm>
            </p:grpSpPr>
            <p:sp>
              <p:nvSpPr>
                <p:cNvPr id="747" name="Freeform 19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8" name="AutoShape 19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9" name="Arc 20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42" name="Group 201"/>
              <p:cNvGrpSpPr>
                <a:grpSpLocks noChangeAspect="1"/>
              </p:cNvGrpSpPr>
              <p:nvPr/>
            </p:nvGrpSpPr>
            <p:grpSpPr bwMode="auto">
              <a:xfrm rot="17280000">
                <a:off x="1465" y="1644"/>
                <a:ext cx="90" cy="34"/>
                <a:chOff x="2549" y="1616"/>
                <a:chExt cx="193" cy="75"/>
              </a:xfrm>
            </p:grpSpPr>
            <p:sp>
              <p:nvSpPr>
                <p:cNvPr id="744" name="Freeform 20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5" name="AutoShape 20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46" name="Arc 20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743" name="Group 205"/>
            <p:cNvGrpSpPr>
              <a:grpSpLocks noChangeAspect="1"/>
            </p:cNvGrpSpPr>
            <p:nvPr/>
          </p:nvGrpSpPr>
          <p:grpSpPr bwMode="auto">
            <a:xfrm>
              <a:off x="1746" y="2089"/>
              <a:ext cx="300" cy="287"/>
              <a:chOff x="1437" y="1419"/>
              <a:chExt cx="300" cy="287"/>
            </a:xfrm>
          </p:grpSpPr>
          <p:grpSp>
            <p:nvGrpSpPr>
              <p:cNvPr id="759" name="Group 206"/>
              <p:cNvGrpSpPr>
                <a:grpSpLocks noChangeAspect="1"/>
              </p:cNvGrpSpPr>
              <p:nvPr/>
            </p:nvGrpSpPr>
            <p:grpSpPr bwMode="auto">
              <a:xfrm>
                <a:off x="1437" y="1516"/>
                <a:ext cx="90" cy="34"/>
                <a:chOff x="2549" y="1616"/>
                <a:chExt cx="193" cy="75"/>
              </a:xfrm>
            </p:grpSpPr>
            <p:sp>
              <p:nvSpPr>
                <p:cNvPr id="736" name="Freeform 20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7" name="AutoShape 20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8" name="Arc 20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0" name="Group 210"/>
              <p:cNvGrpSpPr>
                <a:grpSpLocks noChangeAspect="1"/>
              </p:cNvGrpSpPr>
              <p:nvPr/>
            </p:nvGrpSpPr>
            <p:grpSpPr bwMode="auto">
              <a:xfrm rot="4320000">
                <a:off x="1552" y="1447"/>
                <a:ext cx="90" cy="34"/>
                <a:chOff x="2549" y="1616"/>
                <a:chExt cx="193" cy="75"/>
              </a:xfrm>
            </p:grpSpPr>
            <p:sp>
              <p:nvSpPr>
                <p:cNvPr id="733" name="Freeform 21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4" name="AutoShape 21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5" name="Arc 21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1" name="Group 214"/>
              <p:cNvGrpSpPr>
                <a:grpSpLocks noChangeAspect="1"/>
              </p:cNvGrpSpPr>
              <p:nvPr/>
            </p:nvGrpSpPr>
            <p:grpSpPr bwMode="auto">
              <a:xfrm rot="8640000">
                <a:off x="1647" y="1527"/>
                <a:ext cx="90" cy="34"/>
                <a:chOff x="2549" y="1616"/>
                <a:chExt cx="193" cy="75"/>
              </a:xfrm>
            </p:grpSpPr>
            <p:sp>
              <p:nvSpPr>
                <p:cNvPr id="730" name="Freeform 21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1" name="AutoShape 21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32" name="Arc 21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2" name="Group 218"/>
              <p:cNvGrpSpPr>
                <a:grpSpLocks noChangeAspect="1"/>
              </p:cNvGrpSpPr>
              <p:nvPr/>
            </p:nvGrpSpPr>
            <p:grpSpPr bwMode="auto">
              <a:xfrm rot="12960000">
                <a:off x="1599" y="1658"/>
                <a:ext cx="90" cy="34"/>
                <a:chOff x="2549" y="1616"/>
                <a:chExt cx="193" cy="75"/>
              </a:xfrm>
            </p:grpSpPr>
            <p:sp>
              <p:nvSpPr>
                <p:cNvPr id="727" name="Freeform 21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8" name="AutoShape 22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9" name="Arc 22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63" name="Group 222"/>
              <p:cNvGrpSpPr>
                <a:grpSpLocks noChangeAspect="1"/>
              </p:cNvGrpSpPr>
              <p:nvPr/>
            </p:nvGrpSpPr>
            <p:grpSpPr bwMode="auto">
              <a:xfrm rot="17280000">
                <a:off x="1465" y="1644"/>
                <a:ext cx="90" cy="34"/>
                <a:chOff x="2549" y="1616"/>
                <a:chExt cx="193" cy="75"/>
              </a:xfrm>
            </p:grpSpPr>
            <p:sp>
              <p:nvSpPr>
                <p:cNvPr id="724" name="Freeform 22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5" name="AutoShape 22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26" name="Arc 22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779" name="Group 226"/>
            <p:cNvGrpSpPr>
              <a:grpSpLocks noChangeAspect="1"/>
            </p:cNvGrpSpPr>
            <p:nvPr/>
          </p:nvGrpSpPr>
          <p:grpSpPr bwMode="auto">
            <a:xfrm rot="5400000">
              <a:off x="2091" y="2114"/>
              <a:ext cx="300" cy="287"/>
              <a:chOff x="1437" y="1419"/>
              <a:chExt cx="300" cy="287"/>
            </a:xfrm>
          </p:grpSpPr>
          <p:grpSp>
            <p:nvGrpSpPr>
              <p:cNvPr id="780" name="Group 227"/>
              <p:cNvGrpSpPr>
                <a:grpSpLocks noChangeAspect="1"/>
              </p:cNvGrpSpPr>
              <p:nvPr/>
            </p:nvGrpSpPr>
            <p:grpSpPr bwMode="auto">
              <a:xfrm>
                <a:off x="1437" y="1516"/>
                <a:ext cx="90" cy="34"/>
                <a:chOff x="2549" y="1616"/>
                <a:chExt cx="193" cy="75"/>
              </a:xfrm>
            </p:grpSpPr>
            <p:sp>
              <p:nvSpPr>
                <p:cNvPr id="716" name="Freeform 22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7" name="AutoShape 22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8" name="Arc 23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81" name="Group 231"/>
              <p:cNvGrpSpPr>
                <a:grpSpLocks noChangeAspect="1"/>
              </p:cNvGrpSpPr>
              <p:nvPr/>
            </p:nvGrpSpPr>
            <p:grpSpPr bwMode="auto">
              <a:xfrm rot="4320000">
                <a:off x="1552" y="1447"/>
                <a:ext cx="90" cy="34"/>
                <a:chOff x="2549" y="1616"/>
                <a:chExt cx="193" cy="75"/>
              </a:xfrm>
            </p:grpSpPr>
            <p:sp>
              <p:nvSpPr>
                <p:cNvPr id="713" name="Freeform 23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4" name="AutoShape 23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5" name="Arc 23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82" name="Group 235"/>
              <p:cNvGrpSpPr>
                <a:grpSpLocks noChangeAspect="1"/>
              </p:cNvGrpSpPr>
              <p:nvPr/>
            </p:nvGrpSpPr>
            <p:grpSpPr bwMode="auto">
              <a:xfrm rot="8640000">
                <a:off x="1647" y="1527"/>
                <a:ext cx="90" cy="34"/>
                <a:chOff x="2549" y="1616"/>
                <a:chExt cx="193" cy="75"/>
              </a:xfrm>
            </p:grpSpPr>
            <p:sp>
              <p:nvSpPr>
                <p:cNvPr id="710" name="Freeform 23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1" name="AutoShape 23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12" name="Arc 23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83" name="Group 239"/>
              <p:cNvGrpSpPr>
                <a:grpSpLocks noChangeAspect="1"/>
              </p:cNvGrpSpPr>
              <p:nvPr/>
            </p:nvGrpSpPr>
            <p:grpSpPr bwMode="auto">
              <a:xfrm rot="12960000">
                <a:off x="1599" y="1658"/>
                <a:ext cx="90" cy="34"/>
                <a:chOff x="2549" y="1616"/>
                <a:chExt cx="193" cy="75"/>
              </a:xfrm>
            </p:grpSpPr>
            <p:sp>
              <p:nvSpPr>
                <p:cNvPr id="707" name="Freeform 24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8" name="AutoShape 24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9" name="Arc 24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799" name="Group 243"/>
              <p:cNvGrpSpPr>
                <a:grpSpLocks noChangeAspect="1"/>
              </p:cNvGrpSpPr>
              <p:nvPr/>
            </p:nvGrpSpPr>
            <p:grpSpPr bwMode="auto">
              <a:xfrm rot="17280000">
                <a:off x="1465" y="1644"/>
                <a:ext cx="90" cy="34"/>
                <a:chOff x="2549" y="1616"/>
                <a:chExt cx="193" cy="75"/>
              </a:xfrm>
            </p:grpSpPr>
            <p:sp>
              <p:nvSpPr>
                <p:cNvPr id="704" name="Freeform 24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5" name="AutoShape 24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706" name="Arc 24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sp>
        <p:nvSpPr>
          <p:cNvPr id="849" name="Text Box 251"/>
          <p:cNvSpPr txBox="1">
            <a:spLocks noChangeArrowheads="1"/>
          </p:cNvSpPr>
          <p:nvPr/>
        </p:nvSpPr>
        <p:spPr bwMode="auto">
          <a:xfrm>
            <a:off x="3478497" y="4786322"/>
            <a:ext cx="2236511" cy="276999"/>
          </a:xfrm>
          <a:prstGeom prst="rect">
            <a:avLst/>
          </a:prstGeom>
          <a:gradFill rotWithShape="1">
            <a:gsLst>
              <a:gs pos="0">
                <a:srgbClr val="EDE3A7"/>
              </a:gs>
              <a:gs pos="100000">
                <a:srgbClr val="EDE3A7">
                  <a:gamma/>
                  <a:tint val="25882"/>
                  <a:invGamma/>
                </a:srgbClr>
              </a:gs>
            </a:gsLst>
            <a:path path="rect">
              <a:fillToRect r="100000" b="100000"/>
            </a:path>
          </a:gradFill>
          <a:ln w="9525">
            <a:noFill/>
            <a:miter lim="800000"/>
            <a:headEnd/>
            <a:tailEnd/>
          </a:ln>
          <a:effectLst/>
        </p:spPr>
        <p:txBody>
          <a:bodyPr wrap="none">
            <a:spAutoFit/>
          </a:bodyPr>
          <a:lstStyle/>
          <a:p>
            <a:pPr algn="ctr" rtl="0" fontAlgn="base">
              <a:spcBef>
                <a:spcPct val="0"/>
              </a:spcBef>
              <a:spcAft>
                <a:spcPct val="0"/>
              </a:spcAft>
            </a:pPr>
            <a:r>
              <a:rPr lang="fr-FR" sz="1200" b="1" kern="1200" dirty="0" smtClean="0">
                <a:solidFill>
                  <a:srgbClr val="000000"/>
                </a:solidFill>
                <a:latin typeface="Times New Roman" pitchFamily="18" charset="0"/>
                <a:ea typeface="+mn-ea"/>
                <a:cs typeface="Times New Roman" pitchFamily="18" charset="0"/>
              </a:rPr>
              <a:t>DELIVRANCE CONTROLEE</a:t>
            </a:r>
            <a:endParaRPr lang="fr-FR" sz="1200" b="1" kern="1200" dirty="0">
              <a:solidFill>
                <a:srgbClr val="000000"/>
              </a:solidFill>
              <a:latin typeface="Times New Roman" pitchFamily="18" charset="0"/>
              <a:ea typeface="+mn-ea"/>
              <a:cs typeface="Times New Roman" pitchFamily="18" charset="0"/>
            </a:endParaRPr>
          </a:p>
        </p:txBody>
      </p:sp>
      <p:grpSp>
        <p:nvGrpSpPr>
          <p:cNvPr id="800" name="Group 613"/>
          <p:cNvGrpSpPr>
            <a:grpSpLocks noChangeAspect="1"/>
          </p:cNvGrpSpPr>
          <p:nvPr/>
        </p:nvGrpSpPr>
        <p:grpSpPr bwMode="auto">
          <a:xfrm>
            <a:off x="3857625" y="5184775"/>
            <a:ext cx="1428750" cy="1444625"/>
            <a:chOff x="2381" y="3249"/>
            <a:chExt cx="998" cy="1009"/>
          </a:xfrm>
        </p:grpSpPr>
        <p:sp>
          <p:nvSpPr>
            <p:cNvPr id="851" name="Oval 614"/>
            <p:cNvSpPr>
              <a:spLocks noChangeAspect="1" noChangeArrowheads="1"/>
            </p:cNvSpPr>
            <p:nvPr/>
          </p:nvSpPr>
          <p:spPr bwMode="auto">
            <a:xfrm>
              <a:off x="2381" y="3249"/>
              <a:ext cx="998" cy="1009"/>
            </a:xfrm>
            <a:prstGeom prst="ellipse">
              <a:avLst/>
            </a:prstGeom>
            <a:gradFill rotWithShape="1">
              <a:gsLst>
                <a:gs pos="0">
                  <a:srgbClr val="FF9900"/>
                </a:gs>
                <a:gs pos="100000">
                  <a:srgbClr val="FF9900">
                    <a:gamma/>
                    <a:tint val="47451"/>
                    <a:invGamma/>
                  </a:srgbClr>
                </a:gs>
              </a:gsLst>
              <a:path path="shape">
                <a:fillToRect l="50000" t="50000" r="50000" b="50000"/>
              </a:path>
            </a:gra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801" name="Group 615"/>
            <p:cNvGrpSpPr>
              <a:grpSpLocks noChangeAspect="1"/>
            </p:cNvGrpSpPr>
            <p:nvPr/>
          </p:nvGrpSpPr>
          <p:grpSpPr bwMode="auto">
            <a:xfrm>
              <a:off x="2426" y="3354"/>
              <a:ext cx="907" cy="818"/>
              <a:chOff x="1247" y="1480"/>
              <a:chExt cx="907" cy="818"/>
            </a:xfrm>
          </p:grpSpPr>
          <p:grpSp>
            <p:nvGrpSpPr>
              <p:cNvPr id="802" name="Group 616"/>
              <p:cNvGrpSpPr>
                <a:grpSpLocks noChangeAspect="1"/>
              </p:cNvGrpSpPr>
              <p:nvPr/>
            </p:nvGrpSpPr>
            <p:grpSpPr bwMode="auto">
              <a:xfrm>
                <a:off x="1247" y="1755"/>
                <a:ext cx="907" cy="272"/>
                <a:chOff x="1247" y="1755"/>
                <a:chExt cx="907" cy="272"/>
              </a:xfrm>
            </p:grpSpPr>
            <p:sp>
              <p:nvSpPr>
                <p:cNvPr id="1026" name="Oval 617"/>
                <p:cNvSpPr>
                  <a:spLocks noChangeAspect="1" noChangeArrowheads="1"/>
                </p:cNvSpPr>
                <p:nvPr/>
              </p:nvSpPr>
              <p:spPr bwMode="auto">
                <a:xfrm>
                  <a:off x="1564"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7" name="Oval 618"/>
                <p:cNvSpPr>
                  <a:spLocks noChangeAspect="1" noChangeArrowheads="1"/>
                </p:cNvSpPr>
                <p:nvPr/>
              </p:nvSpPr>
              <p:spPr bwMode="auto">
                <a:xfrm>
                  <a:off x="1247"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8" name="Oval 619"/>
                <p:cNvSpPr>
                  <a:spLocks noChangeAspect="1" noChangeArrowheads="1"/>
                </p:cNvSpPr>
                <p:nvPr/>
              </p:nvSpPr>
              <p:spPr bwMode="auto">
                <a:xfrm>
                  <a:off x="1882"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03" name="Group 620"/>
              <p:cNvGrpSpPr>
                <a:grpSpLocks noChangeAspect="1"/>
              </p:cNvGrpSpPr>
              <p:nvPr/>
            </p:nvGrpSpPr>
            <p:grpSpPr bwMode="auto">
              <a:xfrm>
                <a:off x="1405" y="1480"/>
                <a:ext cx="591" cy="818"/>
                <a:chOff x="1427" y="1480"/>
                <a:chExt cx="591" cy="818"/>
              </a:xfrm>
            </p:grpSpPr>
            <p:sp>
              <p:nvSpPr>
                <p:cNvPr id="1022" name="Oval 621"/>
                <p:cNvSpPr>
                  <a:spLocks noChangeAspect="1" noChangeArrowheads="1"/>
                </p:cNvSpPr>
                <p:nvPr/>
              </p:nvSpPr>
              <p:spPr bwMode="auto">
                <a:xfrm>
                  <a:off x="1427"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3" name="Oval 622"/>
                <p:cNvSpPr>
                  <a:spLocks noChangeAspect="1" noChangeArrowheads="1"/>
                </p:cNvSpPr>
                <p:nvPr/>
              </p:nvSpPr>
              <p:spPr bwMode="auto">
                <a:xfrm>
                  <a:off x="1746"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4" name="Oval 623"/>
                <p:cNvSpPr>
                  <a:spLocks noChangeAspect="1" noChangeArrowheads="1"/>
                </p:cNvSpPr>
                <p:nvPr/>
              </p:nvSpPr>
              <p:spPr bwMode="auto">
                <a:xfrm>
                  <a:off x="1427"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25" name="Oval 624"/>
                <p:cNvSpPr>
                  <a:spLocks noChangeAspect="1" noChangeArrowheads="1"/>
                </p:cNvSpPr>
                <p:nvPr/>
              </p:nvSpPr>
              <p:spPr bwMode="auto">
                <a:xfrm>
                  <a:off x="1746"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sp>
          <p:nvSpPr>
            <p:cNvPr id="853" name="Oval 625"/>
            <p:cNvSpPr>
              <a:spLocks noChangeAspect="1" noChangeArrowheads="1"/>
            </p:cNvSpPr>
            <p:nvPr/>
          </p:nvSpPr>
          <p:spPr bwMode="auto">
            <a:xfrm>
              <a:off x="2835" y="3304"/>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4" name="Oval 626"/>
            <p:cNvSpPr>
              <a:spLocks noChangeAspect="1" noChangeArrowheads="1"/>
            </p:cNvSpPr>
            <p:nvPr/>
          </p:nvSpPr>
          <p:spPr bwMode="auto">
            <a:xfrm>
              <a:off x="2859" y="339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5" name="Oval 627"/>
            <p:cNvSpPr>
              <a:spLocks noChangeAspect="1" noChangeArrowheads="1"/>
            </p:cNvSpPr>
            <p:nvPr/>
          </p:nvSpPr>
          <p:spPr bwMode="auto">
            <a:xfrm>
              <a:off x="3198" y="353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6" name="Oval 628"/>
            <p:cNvSpPr>
              <a:spLocks noChangeAspect="1" noChangeArrowheads="1"/>
            </p:cNvSpPr>
            <p:nvPr/>
          </p:nvSpPr>
          <p:spPr bwMode="auto">
            <a:xfrm>
              <a:off x="2855" y="393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7" name="Oval 629"/>
            <p:cNvSpPr>
              <a:spLocks noChangeAspect="1" noChangeArrowheads="1"/>
            </p:cNvSpPr>
            <p:nvPr/>
          </p:nvSpPr>
          <p:spPr bwMode="auto">
            <a:xfrm>
              <a:off x="2511" y="346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8" name="Oval 630"/>
            <p:cNvSpPr>
              <a:spLocks noChangeAspect="1" noChangeArrowheads="1"/>
            </p:cNvSpPr>
            <p:nvPr/>
          </p:nvSpPr>
          <p:spPr bwMode="auto">
            <a:xfrm>
              <a:off x="2699" y="366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59" name="Oval 631"/>
            <p:cNvSpPr>
              <a:spLocks noChangeAspect="1" noChangeArrowheads="1"/>
            </p:cNvSpPr>
            <p:nvPr/>
          </p:nvSpPr>
          <p:spPr bwMode="auto">
            <a:xfrm>
              <a:off x="2517" y="393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0" name="Oval 632"/>
            <p:cNvSpPr>
              <a:spLocks noChangeAspect="1" noChangeArrowheads="1"/>
            </p:cNvSpPr>
            <p:nvPr/>
          </p:nvSpPr>
          <p:spPr bwMode="auto">
            <a:xfrm>
              <a:off x="3198" y="393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1" name="Oval 633"/>
            <p:cNvSpPr>
              <a:spLocks noChangeAspect="1" noChangeArrowheads="1"/>
            </p:cNvSpPr>
            <p:nvPr/>
          </p:nvSpPr>
          <p:spPr bwMode="auto">
            <a:xfrm>
              <a:off x="2517" y="403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2" name="Oval 634"/>
            <p:cNvSpPr>
              <a:spLocks noChangeAspect="1" noChangeArrowheads="1"/>
            </p:cNvSpPr>
            <p:nvPr/>
          </p:nvSpPr>
          <p:spPr bwMode="auto">
            <a:xfrm>
              <a:off x="3288" y="3609"/>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3" name="Oval 635"/>
            <p:cNvSpPr>
              <a:spLocks noChangeAspect="1" noChangeArrowheads="1"/>
            </p:cNvSpPr>
            <p:nvPr/>
          </p:nvSpPr>
          <p:spPr bwMode="auto">
            <a:xfrm>
              <a:off x="2835" y="412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4" name="Oval 636"/>
            <p:cNvSpPr>
              <a:spLocks noChangeAspect="1" noChangeArrowheads="1"/>
            </p:cNvSpPr>
            <p:nvPr/>
          </p:nvSpPr>
          <p:spPr bwMode="auto">
            <a:xfrm>
              <a:off x="3016" y="3667"/>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65" name="Oval 637"/>
            <p:cNvSpPr>
              <a:spLocks noChangeAspect="1" noChangeArrowheads="1"/>
            </p:cNvSpPr>
            <p:nvPr/>
          </p:nvSpPr>
          <p:spPr bwMode="auto">
            <a:xfrm>
              <a:off x="2472" y="353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819" name="Group 638"/>
            <p:cNvGrpSpPr>
              <a:grpSpLocks noChangeAspect="1"/>
            </p:cNvGrpSpPr>
            <p:nvPr/>
          </p:nvGrpSpPr>
          <p:grpSpPr bwMode="auto">
            <a:xfrm>
              <a:off x="2571" y="3334"/>
              <a:ext cx="300" cy="287"/>
              <a:chOff x="1437" y="1419"/>
              <a:chExt cx="300" cy="287"/>
            </a:xfrm>
          </p:grpSpPr>
          <p:grpSp>
            <p:nvGrpSpPr>
              <p:cNvPr id="820" name="Group 639"/>
              <p:cNvGrpSpPr>
                <a:grpSpLocks noChangeAspect="1"/>
              </p:cNvGrpSpPr>
              <p:nvPr/>
            </p:nvGrpSpPr>
            <p:grpSpPr bwMode="auto">
              <a:xfrm>
                <a:off x="1437" y="1516"/>
                <a:ext cx="90" cy="34"/>
                <a:chOff x="2549" y="1616"/>
                <a:chExt cx="193" cy="75"/>
              </a:xfrm>
            </p:grpSpPr>
            <p:sp>
              <p:nvSpPr>
                <p:cNvPr id="1017" name="Freeform 64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8" name="AutoShape 64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9" name="Arc 64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1" name="Group 643"/>
              <p:cNvGrpSpPr>
                <a:grpSpLocks noChangeAspect="1"/>
              </p:cNvGrpSpPr>
              <p:nvPr/>
            </p:nvGrpSpPr>
            <p:grpSpPr bwMode="auto">
              <a:xfrm rot="4320000">
                <a:off x="1552" y="1447"/>
                <a:ext cx="90" cy="34"/>
                <a:chOff x="2549" y="1616"/>
                <a:chExt cx="193" cy="75"/>
              </a:xfrm>
            </p:grpSpPr>
            <p:sp>
              <p:nvSpPr>
                <p:cNvPr id="1014" name="Freeform 64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5" name="AutoShape 64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6" name="Arc 64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2" name="Group 647"/>
              <p:cNvGrpSpPr>
                <a:grpSpLocks noChangeAspect="1"/>
              </p:cNvGrpSpPr>
              <p:nvPr/>
            </p:nvGrpSpPr>
            <p:grpSpPr bwMode="auto">
              <a:xfrm rot="8640000">
                <a:off x="1647" y="1527"/>
                <a:ext cx="90" cy="34"/>
                <a:chOff x="2549" y="1616"/>
                <a:chExt cx="193" cy="75"/>
              </a:xfrm>
            </p:grpSpPr>
            <p:sp>
              <p:nvSpPr>
                <p:cNvPr id="1011" name="Freeform 64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2" name="AutoShape 64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3" name="Arc 65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23" name="Group 651"/>
              <p:cNvGrpSpPr>
                <a:grpSpLocks noChangeAspect="1"/>
              </p:cNvGrpSpPr>
              <p:nvPr/>
            </p:nvGrpSpPr>
            <p:grpSpPr bwMode="auto">
              <a:xfrm rot="12960000">
                <a:off x="1599" y="1658"/>
                <a:ext cx="90" cy="34"/>
                <a:chOff x="2549" y="1616"/>
                <a:chExt cx="193" cy="75"/>
              </a:xfrm>
            </p:grpSpPr>
            <p:sp>
              <p:nvSpPr>
                <p:cNvPr id="1008" name="Freeform 65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9" name="AutoShape 65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10" name="Arc 65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39" name="Group 655"/>
              <p:cNvGrpSpPr>
                <a:grpSpLocks noChangeAspect="1"/>
              </p:cNvGrpSpPr>
              <p:nvPr/>
            </p:nvGrpSpPr>
            <p:grpSpPr bwMode="auto">
              <a:xfrm rot="17280000">
                <a:off x="1465" y="1644"/>
                <a:ext cx="90" cy="34"/>
                <a:chOff x="2549" y="1616"/>
                <a:chExt cx="193" cy="75"/>
              </a:xfrm>
            </p:grpSpPr>
            <p:sp>
              <p:nvSpPr>
                <p:cNvPr id="1005" name="Freeform 65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6" name="AutoShape 65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07" name="Arc 65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840" name="Group 659"/>
            <p:cNvGrpSpPr>
              <a:grpSpLocks noChangeAspect="1"/>
            </p:cNvGrpSpPr>
            <p:nvPr/>
          </p:nvGrpSpPr>
          <p:grpSpPr bwMode="auto">
            <a:xfrm rot="5400000">
              <a:off x="2914" y="3357"/>
              <a:ext cx="300" cy="287"/>
              <a:chOff x="1437" y="1419"/>
              <a:chExt cx="300" cy="287"/>
            </a:xfrm>
          </p:grpSpPr>
          <p:grpSp>
            <p:nvGrpSpPr>
              <p:cNvPr id="848" name="Group 660"/>
              <p:cNvGrpSpPr>
                <a:grpSpLocks noChangeAspect="1"/>
              </p:cNvGrpSpPr>
              <p:nvPr/>
            </p:nvGrpSpPr>
            <p:grpSpPr bwMode="auto">
              <a:xfrm>
                <a:off x="1437" y="1516"/>
                <a:ext cx="90" cy="34"/>
                <a:chOff x="2549" y="1616"/>
                <a:chExt cx="193" cy="75"/>
              </a:xfrm>
            </p:grpSpPr>
            <p:sp>
              <p:nvSpPr>
                <p:cNvPr id="997" name="Freeform 66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8" name="AutoShape 66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9" name="Arc 66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50" name="Group 664"/>
              <p:cNvGrpSpPr>
                <a:grpSpLocks noChangeAspect="1"/>
              </p:cNvGrpSpPr>
              <p:nvPr/>
            </p:nvGrpSpPr>
            <p:grpSpPr bwMode="auto">
              <a:xfrm rot="4320000">
                <a:off x="1552" y="1447"/>
                <a:ext cx="90" cy="34"/>
                <a:chOff x="2549" y="1616"/>
                <a:chExt cx="193" cy="75"/>
              </a:xfrm>
            </p:grpSpPr>
            <p:sp>
              <p:nvSpPr>
                <p:cNvPr id="994" name="Freeform 66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5" name="AutoShape 66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6" name="Arc 66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52" name="Group 668"/>
              <p:cNvGrpSpPr>
                <a:grpSpLocks noChangeAspect="1"/>
              </p:cNvGrpSpPr>
              <p:nvPr/>
            </p:nvGrpSpPr>
            <p:grpSpPr bwMode="auto">
              <a:xfrm rot="8640000">
                <a:off x="1647" y="1527"/>
                <a:ext cx="90" cy="34"/>
                <a:chOff x="2549" y="1616"/>
                <a:chExt cx="193" cy="75"/>
              </a:xfrm>
            </p:grpSpPr>
            <p:sp>
              <p:nvSpPr>
                <p:cNvPr id="991" name="Freeform 66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2" name="AutoShape 67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3" name="Arc 67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66" name="Group 672"/>
              <p:cNvGrpSpPr>
                <a:grpSpLocks noChangeAspect="1"/>
              </p:cNvGrpSpPr>
              <p:nvPr/>
            </p:nvGrpSpPr>
            <p:grpSpPr bwMode="auto">
              <a:xfrm rot="12960000">
                <a:off x="1599" y="1658"/>
                <a:ext cx="90" cy="34"/>
                <a:chOff x="2549" y="1616"/>
                <a:chExt cx="193" cy="75"/>
              </a:xfrm>
            </p:grpSpPr>
            <p:sp>
              <p:nvSpPr>
                <p:cNvPr id="988" name="Freeform 67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9" name="AutoShape 67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90" name="Arc 67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67" name="Group 676"/>
              <p:cNvGrpSpPr>
                <a:grpSpLocks noChangeAspect="1"/>
              </p:cNvGrpSpPr>
              <p:nvPr/>
            </p:nvGrpSpPr>
            <p:grpSpPr bwMode="auto">
              <a:xfrm rot="17280000">
                <a:off x="1465" y="1644"/>
                <a:ext cx="90" cy="34"/>
                <a:chOff x="2549" y="1616"/>
                <a:chExt cx="193" cy="75"/>
              </a:xfrm>
            </p:grpSpPr>
            <p:sp>
              <p:nvSpPr>
                <p:cNvPr id="985" name="Freeform 67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6" name="AutoShape 67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87" name="Arc 67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868" name="Group 680"/>
            <p:cNvGrpSpPr>
              <a:grpSpLocks noChangeAspect="1"/>
            </p:cNvGrpSpPr>
            <p:nvPr/>
          </p:nvGrpSpPr>
          <p:grpSpPr bwMode="auto">
            <a:xfrm rot="10800000">
              <a:off x="2730" y="3635"/>
              <a:ext cx="300" cy="287"/>
              <a:chOff x="1437" y="1419"/>
              <a:chExt cx="300" cy="287"/>
            </a:xfrm>
          </p:grpSpPr>
          <p:grpSp>
            <p:nvGrpSpPr>
              <p:cNvPr id="869" name="Group 681"/>
              <p:cNvGrpSpPr>
                <a:grpSpLocks noChangeAspect="1"/>
              </p:cNvGrpSpPr>
              <p:nvPr/>
            </p:nvGrpSpPr>
            <p:grpSpPr bwMode="auto">
              <a:xfrm>
                <a:off x="1437" y="1516"/>
                <a:ext cx="90" cy="34"/>
                <a:chOff x="2549" y="1616"/>
                <a:chExt cx="193" cy="75"/>
              </a:xfrm>
            </p:grpSpPr>
            <p:sp>
              <p:nvSpPr>
                <p:cNvPr id="977" name="Freeform 68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8" name="AutoShape 68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9" name="Arc 68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70" name="Group 685"/>
              <p:cNvGrpSpPr>
                <a:grpSpLocks noChangeAspect="1"/>
              </p:cNvGrpSpPr>
              <p:nvPr/>
            </p:nvGrpSpPr>
            <p:grpSpPr bwMode="auto">
              <a:xfrm rot="4320000">
                <a:off x="1552" y="1447"/>
                <a:ext cx="90" cy="34"/>
                <a:chOff x="2549" y="1616"/>
                <a:chExt cx="193" cy="75"/>
              </a:xfrm>
            </p:grpSpPr>
            <p:sp>
              <p:nvSpPr>
                <p:cNvPr id="974" name="Freeform 68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5" name="AutoShape 68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6" name="Arc 68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71" name="Group 689"/>
              <p:cNvGrpSpPr>
                <a:grpSpLocks noChangeAspect="1"/>
              </p:cNvGrpSpPr>
              <p:nvPr/>
            </p:nvGrpSpPr>
            <p:grpSpPr bwMode="auto">
              <a:xfrm rot="8640000">
                <a:off x="1647" y="1527"/>
                <a:ext cx="90" cy="34"/>
                <a:chOff x="2549" y="1616"/>
                <a:chExt cx="193" cy="75"/>
              </a:xfrm>
            </p:grpSpPr>
            <p:sp>
              <p:nvSpPr>
                <p:cNvPr id="971" name="Freeform 69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2" name="AutoShape 69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3" name="Arc 69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72" name="Group 693"/>
              <p:cNvGrpSpPr>
                <a:grpSpLocks noChangeAspect="1"/>
              </p:cNvGrpSpPr>
              <p:nvPr/>
            </p:nvGrpSpPr>
            <p:grpSpPr bwMode="auto">
              <a:xfrm rot="12960000">
                <a:off x="1599" y="1658"/>
                <a:ext cx="90" cy="34"/>
                <a:chOff x="2549" y="1616"/>
                <a:chExt cx="193" cy="75"/>
              </a:xfrm>
            </p:grpSpPr>
            <p:sp>
              <p:nvSpPr>
                <p:cNvPr id="968" name="Freeform 69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9" name="AutoShape 69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70" name="Arc 69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80" name="Group 697"/>
              <p:cNvGrpSpPr>
                <a:grpSpLocks noChangeAspect="1"/>
              </p:cNvGrpSpPr>
              <p:nvPr/>
            </p:nvGrpSpPr>
            <p:grpSpPr bwMode="auto">
              <a:xfrm rot="17280000">
                <a:off x="1465" y="1644"/>
                <a:ext cx="90" cy="34"/>
                <a:chOff x="2549" y="1616"/>
                <a:chExt cx="193" cy="75"/>
              </a:xfrm>
            </p:grpSpPr>
            <p:sp>
              <p:nvSpPr>
                <p:cNvPr id="965" name="Freeform 69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6" name="AutoShape 69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67" name="Arc 70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881" name="Group 701"/>
            <p:cNvGrpSpPr>
              <a:grpSpLocks noChangeAspect="1"/>
            </p:cNvGrpSpPr>
            <p:nvPr/>
          </p:nvGrpSpPr>
          <p:grpSpPr bwMode="auto">
            <a:xfrm rot="16200000">
              <a:off x="3047" y="3633"/>
              <a:ext cx="300" cy="287"/>
              <a:chOff x="1437" y="1419"/>
              <a:chExt cx="300" cy="287"/>
            </a:xfrm>
          </p:grpSpPr>
          <p:grpSp>
            <p:nvGrpSpPr>
              <p:cNvPr id="882" name="Group 702"/>
              <p:cNvGrpSpPr>
                <a:grpSpLocks noChangeAspect="1"/>
              </p:cNvGrpSpPr>
              <p:nvPr/>
            </p:nvGrpSpPr>
            <p:grpSpPr bwMode="auto">
              <a:xfrm>
                <a:off x="1437" y="1516"/>
                <a:ext cx="90" cy="34"/>
                <a:chOff x="2549" y="1616"/>
                <a:chExt cx="193" cy="75"/>
              </a:xfrm>
            </p:grpSpPr>
            <p:sp>
              <p:nvSpPr>
                <p:cNvPr id="957" name="Freeform 70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8" name="AutoShape 70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9" name="Arc 70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83" name="Group 706"/>
              <p:cNvGrpSpPr>
                <a:grpSpLocks noChangeAspect="1"/>
              </p:cNvGrpSpPr>
              <p:nvPr/>
            </p:nvGrpSpPr>
            <p:grpSpPr bwMode="auto">
              <a:xfrm rot="4320000">
                <a:off x="1552" y="1447"/>
                <a:ext cx="90" cy="34"/>
                <a:chOff x="2549" y="1616"/>
                <a:chExt cx="193" cy="75"/>
              </a:xfrm>
            </p:grpSpPr>
            <p:sp>
              <p:nvSpPr>
                <p:cNvPr id="954" name="Freeform 70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5" name="AutoShape 70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6" name="Arc 70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884" name="Group 710"/>
              <p:cNvGrpSpPr>
                <a:grpSpLocks noChangeAspect="1"/>
              </p:cNvGrpSpPr>
              <p:nvPr/>
            </p:nvGrpSpPr>
            <p:grpSpPr bwMode="auto">
              <a:xfrm rot="8640000">
                <a:off x="1647" y="1527"/>
                <a:ext cx="90" cy="34"/>
                <a:chOff x="2549" y="1616"/>
                <a:chExt cx="193" cy="75"/>
              </a:xfrm>
            </p:grpSpPr>
            <p:sp>
              <p:nvSpPr>
                <p:cNvPr id="951" name="Freeform 71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2" name="AutoShape 71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3" name="Arc 71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00" name="Group 714"/>
              <p:cNvGrpSpPr>
                <a:grpSpLocks noChangeAspect="1"/>
              </p:cNvGrpSpPr>
              <p:nvPr/>
            </p:nvGrpSpPr>
            <p:grpSpPr bwMode="auto">
              <a:xfrm rot="12960000">
                <a:off x="1599" y="1658"/>
                <a:ext cx="90" cy="34"/>
                <a:chOff x="2549" y="1616"/>
                <a:chExt cx="193" cy="75"/>
              </a:xfrm>
            </p:grpSpPr>
            <p:sp>
              <p:nvSpPr>
                <p:cNvPr id="948" name="Freeform 71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9" name="AutoShape 71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50" name="Arc 71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01" name="Group 718"/>
              <p:cNvGrpSpPr>
                <a:grpSpLocks noChangeAspect="1"/>
              </p:cNvGrpSpPr>
              <p:nvPr/>
            </p:nvGrpSpPr>
            <p:grpSpPr bwMode="auto">
              <a:xfrm rot="17280000">
                <a:off x="1465" y="1644"/>
                <a:ext cx="90" cy="34"/>
                <a:chOff x="2549" y="1616"/>
                <a:chExt cx="193" cy="75"/>
              </a:xfrm>
            </p:grpSpPr>
            <p:sp>
              <p:nvSpPr>
                <p:cNvPr id="945" name="Freeform 71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6" name="AutoShape 72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47" name="Arc 72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902" name="Group 722"/>
            <p:cNvGrpSpPr>
              <a:grpSpLocks noChangeAspect="1"/>
            </p:cNvGrpSpPr>
            <p:nvPr/>
          </p:nvGrpSpPr>
          <p:grpSpPr bwMode="auto">
            <a:xfrm rot="5400000">
              <a:off x="2438" y="3632"/>
              <a:ext cx="300" cy="287"/>
              <a:chOff x="1437" y="1419"/>
              <a:chExt cx="300" cy="287"/>
            </a:xfrm>
          </p:grpSpPr>
          <p:grpSp>
            <p:nvGrpSpPr>
              <p:cNvPr id="903" name="Group 723"/>
              <p:cNvGrpSpPr>
                <a:grpSpLocks noChangeAspect="1"/>
              </p:cNvGrpSpPr>
              <p:nvPr/>
            </p:nvGrpSpPr>
            <p:grpSpPr bwMode="auto">
              <a:xfrm>
                <a:off x="1437" y="1516"/>
                <a:ext cx="90" cy="34"/>
                <a:chOff x="2549" y="1616"/>
                <a:chExt cx="193" cy="75"/>
              </a:xfrm>
            </p:grpSpPr>
            <p:sp>
              <p:nvSpPr>
                <p:cNvPr id="937" name="Freeform 72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8" name="AutoShape 72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9" name="Arc 72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04" name="Group 727"/>
              <p:cNvGrpSpPr>
                <a:grpSpLocks noChangeAspect="1"/>
              </p:cNvGrpSpPr>
              <p:nvPr/>
            </p:nvGrpSpPr>
            <p:grpSpPr bwMode="auto">
              <a:xfrm rot="4320000">
                <a:off x="1552" y="1447"/>
                <a:ext cx="90" cy="34"/>
                <a:chOff x="2549" y="1616"/>
                <a:chExt cx="193" cy="75"/>
              </a:xfrm>
            </p:grpSpPr>
            <p:sp>
              <p:nvSpPr>
                <p:cNvPr id="934" name="Freeform 72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5" name="AutoShape 72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6" name="Arc 73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20" name="Group 731"/>
              <p:cNvGrpSpPr>
                <a:grpSpLocks noChangeAspect="1"/>
              </p:cNvGrpSpPr>
              <p:nvPr/>
            </p:nvGrpSpPr>
            <p:grpSpPr bwMode="auto">
              <a:xfrm rot="8640000">
                <a:off x="1647" y="1527"/>
                <a:ext cx="90" cy="34"/>
                <a:chOff x="2549" y="1616"/>
                <a:chExt cx="193" cy="75"/>
              </a:xfrm>
            </p:grpSpPr>
            <p:sp>
              <p:nvSpPr>
                <p:cNvPr id="931" name="Freeform 73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2" name="AutoShape 73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3" name="Arc 73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21" name="Group 735"/>
              <p:cNvGrpSpPr>
                <a:grpSpLocks noChangeAspect="1"/>
              </p:cNvGrpSpPr>
              <p:nvPr/>
            </p:nvGrpSpPr>
            <p:grpSpPr bwMode="auto">
              <a:xfrm rot="12960000">
                <a:off x="1599" y="1658"/>
                <a:ext cx="90" cy="34"/>
                <a:chOff x="2549" y="1616"/>
                <a:chExt cx="193" cy="75"/>
              </a:xfrm>
            </p:grpSpPr>
            <p:sp>
              <p:nvSpPr>
                <p:cNvPr id="928" name="Freeform 73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9" name="AutoShape 73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30" name="Arc 73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22" name="Group 739"/>
              <p:cNvGrpSpPr>
                <a:grpSpLocks noChangeAspect="1"/>
              </p:cNvGrpSpPr>
              <p:nvPr/>
            </p:nvGrpSpPr>
            <p:grpSpPr bwMode="auto">
              <a:xfrm rot="17280000">
                <a:off x="1465" y="1644"/>
                <a:ext cx="90" cy="34"/>
                <a:chOff x="2549" y="1616"/>
                <a:chExt cx="193" cy="75"/>
              </a:xfrm>
            </p:grpSpPr>
            <p:sp>
              <p:nvSpPr>
                <p:cNvPr id="925" name="Freeform 74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6" name="AutoShape 74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27" name="Arc 74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923" name="Group 743"/>
            <p:cNvGrpSpPr>
              <a:grpSpLocks noChangeAspect="1"/>
            </p:cNvGrpSpPr>
            <p:nvPr/>
          </p:nvGrpSpPr>
          <p:grpSpPr bwMode="auto">
            <a:xfrm>
              <a:off x="2570" y="3879"/>
              <a:ext cx="300" cy="287"/>
              <a:chOff x="1437" y="1419"/>
              <a:chExt cx="300" cy="287"/>
            </a:xfrm>
          </p:grpSpPr>
          <p:grpSp>
            <p:nvGrpSpPr>
              <p:cNvPr id="924" name="Group 744"/>
              <p:cNvGrpSpPr>
                <a:grpSpLocks noChangeAspect="1"/>
              </p:cNvGrpSpPr>
              <p:nvPr/>
            </p:nvGrpSpPr>
            <p:grpSpPr bwMode="auto">
              <a:xfrm>
                <a:off x="1437" y="1516"/>
                <a:ext cx="90" cy="34"/>
                <a:chOff x="2549" y="1616"/>
                <a:chExt cx="193" cy="75"/>
              </a:xfrm>
            </p:grpSpPr>
            <p:sp>
              <p:nvSpPr>
                <p:cNvPr id="917" name="Freeform 74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8" name="AutoShape 74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9" name="Arc 74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40" name="Group 748"/>
              <p:cNvGrpSpPr>
                <a:grpSpLocks noChangeAspect="1"/>
              </p:cNvGrpSpPr>
              <p:nvPr/>
            </p:nvGrpSpPr>
            <p:grpSpPr bwMode="auto">
              <a:xfrm rot="4320000">
                <a:off x="1552" y="1447"/>
                <a:ext cx="90" cy="34"/>
                <a:chOff x="2549" y="1616"/>
                <a:chExt cx="193" cy="75"/>
              </a:xfrm>
            </p:grpSpPr>
            <p:sp>
              <p:nvSpPr>
                <p:cNvPr id="914" name="Freeform 74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5" name="AutoShape 75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6" name="Arc 75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41" name="Group 752"/>
              <p:cNvGrpSpPr>
                <a:grpSpLocks noChangeAspect="1"/>
              </p:cNvGrpSpPr>
              <p:nvPr/>
            </p:nvGrpSpPr>
            <p:grpSpPr bwMode="auto">
              <a:xfrm rot="8640000">
                <a:off x="1647" y="1527"/>
                <a:ext cx="90" cy="34"/>
                <a:chOff x="2549" y="1616"/>
                <a:chExt cx="193" cy="75"/>
              </a:xfrm>
            </p:grpSpPr>
            <p:sp>
              <p:nvSpPr>
                <p:cNvPr id="911" name="Freeform 75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2" name="AutoShape 75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3" name="Arc 75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42" name="Group 756"/>
              <p:cNvGrpSpPr>
                <a:grpSpLocks noChangeAspect="1"/>
              </p:cNvGrpSpPr>
              <p:nvPr/>
            </p:nvGrpSpPr>
            <p:grpSpPr bwMode="auto">
              <a:xfrm rot="12960000">
                <a:off x="1599" y="1658"/>
                <a:ext cx="90" cy="34"/>
                <a:chOff x="2549" y="1616"/>
                <a:chExt cx="193" cy="75"/>
              </a:xfrm>
            </p:grpSpPr>
            <p:sp>
              <p:nvSpPr>
                <p:cNvPr id="908" name="Freeform 75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9" name="AutoShape 75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10" name="Arc 75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43" name="Group 760"/>
              <p:cNvGrpSpPr>
                <a:grpSpLocks noChangeAspect="1"/>
              </p:cNvGrpSpPr>
              <p:nvPr/>
            </p:nvGrpSpPr>
            <p:grpSpPr bwMode="auto">
              <a:xfrm rot="17280000">
                <a:off x="1465" y="1644"/>
                <a:ext cx="90" cy="34"/>
                <a:chOff x="2549" y="1616"/>
                <a:chExt cx="193" cy="75"/>
              </a:xfrm>
            </p:grpSpPr>
            <p:sp>
              <p:nvSpPr>
                <p:cNvPr id="905" name="Freeform 76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6" name="AutoShape 76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907" name="Arc 76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944" name="Group 764"/>
            <p:cNvGrpSpPr>
              <a:grpSpLocks noChangeAspect="1"/>
            </p:cNvGrpSpPr>
            <p:nvPr/>
          </p:nvGrpSpPr>
          <p:grpSpPr bwMode="auto">
            <a:xfrm rot="5400000">
              <a:off x="2915" y="3904"/>
              <a:ext cx="300" cy="287"/>
              <a:chOff x="1437" y="1419"/>
              <a:chExt cx="300" cy="287"/>
            </a:xfrm>
          </p:grpSpPr>
          <p:grpSp>
            <p:nvGrpSpPr>
              <p:cNvPr id="960" name="Group 765"/>
              <p:cNvGrpSpPr>
                <a:grpSpLocks noChangeAspect="1"/>
              </p:cNvGrpSpPr>
              <p:nvPr/>
            </p:nvGrpSpPr>
            <p:grpSpPr bwMode="auto">
              <a:xfrm>
                <a:off x="1437" y="1516"/>
                <a:ext cx="90" cy="34"/>
                <a:chOff x="2549" y="1616"/>
                <a:chExt cx="193" cy="75"/>
              </a:xfrm>
            </p:grpSpPr>
            <p:sp>
              <p:nvSpPr>
                <p:cNvPr id="897" name="Freeform 76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8" name="AutoShape 76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9" name="Arc 76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61" name="Group 769"/>
              <p:cNvGrpSpPr>
                <a:grpSpLocks noChangeAspect="1"/>
              </p:cNvGrpSpPr>
              <p:nvPr/>
            </p:nvGrpSpPr>
            <p:grpSpPr bwMode="auto">
              <a:xfrm rot="4320000">
                <a:off x="1552" y="1447"/>
                <a:ext cx="90" cy="34"/>
                <a:chOff x="2549" y="1616"/>
                <a:chExt cx="193" cy="75"/>
              </a:xfrm>
            </p:grpSpPr>
            <p:sp>
              <p:nvSpPr>
                <p:cNvPr id="894" name="Freeform 77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5" name="AutoShape 77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6" name="Arc 77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62" name="Group 773"/>
              <p:cNvGrpSpPr>
                <a:grpSpLocks noChangeAspect="1"/>
              </p:cNvGrpSpPr>
              <p:nvPr/>
            </p:nvGrpSpPr>
            <p:grpSpPr bwMode="auto">
              <a:xfrm rot="8640000">
                <a:off x="1647" y="1527"/>
                <a:ext cx="90" cy="34"/>
                <a:chOff x="2549" y="1616"/>
                <a:chExt cx="193" cy="75"/>
              </a:xfrm>
            </p:grpSpPr>
            <p:sp>
              <p:nvSpPr>
                <p:cNvPr id="891" name="Freeform 77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2" name="AutoShape 77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3" name="Arc 77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63" name="Group 777"/>
              <p:cNvGrpSpPr>
                <a:grpSpLocks noChangeAspect="1"/>
              </p:cNvGrpSpPr>
              <p:nvPr/>
            </p:nvGrpSpPr>
            <p:grpSpPr bwMode="auto">
              <a:xfrm rot="12960000">
                <a:off x="1599" y="1658"/>
                <a:ext cx="90" cy="34"/>
                <a:chOff x="2549" y="1616"/>
                <a:chExt cx="193" cy="75"/>
              </a:xfrm>
            </p:grpSpPr>
            <p:sp>
              <p:nvSpPr>
                <p:cNvPr id="888" name="Freeform 77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9" name="AutoShape 77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90" name="Arc 78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64" name="Group 781"/>
              <p:cNvGrpSpPr>
                <a:grpSpLocks noChangeAspect="1"/>
              </p:cNvGrpSpPr>
              <p:nvPr/>
            </p:nvGrpSpPr>
            <p:grpSpPr bwMode="auto">
              <a:xfrm rot="17280000">
                <a:off x="1465" y="1644"/>
                <a:ext cx="90" cy="34"/>
                <a:chOff x="2549" y="1616"/>
                <a:chExt cx="193" cy="75"/>
              </a:xfrm>
            </p:grpSpPr>
            <p:sp>
              <p:nvSpPr>
                <p:cNvPr id="885" name="Freeform 78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6" name="AutoShape 78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87" name="Arc 78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sp>
          <p:nvSpPr>
            <p:cNvPr id="873" name="AutoShape 785"/>
            <p:cNvSpPr>
              <a:spLocks noChangeAspect="1" noChangeArrowheads="1"/>
            </p:cNvSpPr>
            <p:nvPr/>
          </p:nvSpPr>
          <p:spPr bwMode="auto">
            <a:xfrm>
              <a:off x="2996" y="3423"/>
              <a:ext cx="91" cy="91"/>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4" name="AutoShape 786"/>
            <p:cNvSpPr>
              <a:spLocks noChangeAspect="1" noChangeArrowheads="1"/>
            </p:cNvSpPr>
            <p:nvPr/>
          </p:nvSpPr>
          <p:spPr bwMode="auto">
            <a:xfrm>
              <a:off x="3152" y="3696"/>
              <a:ext cx="91" cy="91"/>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5" name="AutoShape 787"/>
            <p:cNvSpPr>
              <a:spLocks noChangeAspect="1" noChangeArrowheads="1"/>
            </p:cNvSpPr>
            <p:nvPr/>
          </p:nvSpPr>
          <p:spPr bwMode="auto">
            <a:xfrm>
              <a:off x="2673" y="3423"/>
              <a:ext cx="91" cy="91"/>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6" name="AutoShape 788"/>
            <p:cNvSpPr>
              <a:spLocks noChangeAspect="1" noChangeArrowheads="1"/>
            </p:cNvSpPr>
            <p:nvPr/>
          </p:nvSpPr>
          <p:spPr bwMode="auto">
            <a:xfrm>
              <a:off x="2835" y="3696"/>
              <a:ext cx="91" cy="91"/>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7" name="AutoShape 789"/>
            <p:cNvSpPr>
              <a:spLocks noChangeAspect="1" noChangeArrowheads="1"/>
            </p:cNvSpPr>
            <p:nvPr/>
          </p:nvSpPr>
          <p:spPr bwMode="auto">
            <a:xfrm>
              <a:off x="2525" y="3708"/>
              <a:ext cx="91" cy="91"/>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8" name="AutoShape 790"/>
            <p:cNvSpPr>
              <a:spLocks noChangeAspect="1" noChangeArrowheads="1"/>
            </p:cNvSpPr>
            <p:nvPr/>
          </p:nvSpPr>
          <p:spPr bwMode="auto">
            <a:xfrm>
              <a:off x="2675" y="3968"/>
              <a:ext cx="91" cy="91"/>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879" name="AutoShape 791"/>
            <p:cNvSpPr>
              <a:spLocks noChangeAspect="1" noChangeArrowheads="1"/>
            </p:cNvSpPr>
            <p:nvPr/>
          </p:nvSpPr>
          <p:spPr bwMode="auto">
            <a:xfrm>
              <a:off x="2996" y="3980"/>
              <a:ext cx="91" cy="91"/>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029" name="AutoShape 793"/>
          <p:cNvSpPr>
            <a:spLocks noChangeArrowheads="1"/>
          </p:cNvSpPr>
          <p:nvPr/>
        </p:nvSpPr>
        <p:spPr bwMode="auto">
          <a:xfrm>
            <a:off x="3516313" y="6691313"/>
            <a:ext cx="144462" cy="144462"/>
          </a:xfrm>
          <a:prstGeom prst="triangle">
            <a:avLst>
              <a:gd name="adj" fmla="val 50000"/>
            </a:avLst>
          </a:prstGeom>
          <a:gradFill rotWithShape="1">
            <a:gsLst>
              <a:gs pos="0">
                <a:srgbClr val="99CC00"/>
              </a:gs>
              <a:gs pos="100000">
                <a:srgbClr val="99CC00">
                  <a:gamma/>
                  <a:shade val="17255"/>
                  <a:invGamma/>
                </a:srgbClr>
              </a:gs>
            </a:gsLst>
            <a:path path="rect">
              <a:fillToRect r="100000" b="100000"/>
            </a:path>
          </a:gradFill>
          <a:ln w="9525">
            <a:solidFill>
              <a:srgbClr val="99CC00"/>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0" name="Text Box 794"/>
          <p:cNvSpPr txBox="1">
            <a:spLocks noChangeArrowheads="1"/>
          </p:cNvSpPr>
          <p:nvPr/>
        </p:nvSpPr>
        <p:spPr bwMode="auto">
          <a:xfrm>
            <a:off x="3635375" y="6611938"/>
            <a:ext cx="1858963" cy="307777"/>
          </a:xfrm>
          <a:prstGeom prst="rect">
            <a:avLst/>
          </a:prstGeom>
          <a:noFill/>
          <a:ln w="9525">
            <a:noFill/>
            <a:miter lim="800000"/>
            <a:headEnd/>
            <a:tailEnd/>
          </a:ln>
          <a:effectLst/>
        </p:spPr>
        <p:txBody>
          <a:bodyPr>
            <a:spAutoFit/>
          </a:bodyPr>
          <a:lstStyle/>
          <a:p>
            <a:pPr algn="ctr" rtl="0" fontAlgn="base">
              <a:spcBef>
                <a:spcPct val="0"/>
              </a:spcBef>
              <a:spcAft>
                <a:spcPct val="0"/>
              </a:spcAft>
            </a:pPr>
            <a:r>
              <a:rPr lang="fr-FR" sz="1400" b="1" kern="1200" dirty="0" err="1" smtClean="0">
                <a:solidFill>
                  <a:srgbClr val="000000"/>
                </a:solidFill>
                <a:latin typeface="Times New Roman" pitchFamily="18" charset="0"/>
                <a:ea typeface="+mn-ea"/>
                <a:cs typeface="Times New Roman" pitchFamily="18" charset="0"/>
              </a:rPr>
              <a:t>Bio-active</a:t>
            </a:r>
            <a:r>
              <a:rPr lang="fr-FR" sz="1400" b="1" kern="1200" dirty="0" smtClean="0">
                <a:solidFill>
                  <a:srgbClr val="000000"/>
                </a:solidFill>
                <a:latin typeface="Times New Roman" pitchFamily="18" charset="0"/>
                <a:ea typeface="+mn-ea"/>
                <a:cs typeface="Times New Roman" pitchFamily="18" charset="0"/>
              </a:rPr>
              <a:t> </a:t>
            </a:r>
            <a:r>
              <a:rPr lang="fr-FR" sz="1400" b="1" kern="1200" dirty="0" err="1" smtClean="0">
                <a:solidFill>
                  <a:srgbClr val="000000"/>
                </a:solidFill>
                <a:latin typeface="Times New Roman" pitchFamily="18" charset="0"/>
                <a:ea typeface="+mn-ea"/>
                <a:cs typeface="Times New Roman" pitchFamily="18" charset="0"/>
              </a:rPr>
              <a:t>molecules</a:t>
            </a:r>
            <a:r>
              <a:rPr lang="fr-FR" sz="1400" b="1" kern="1200" dirty="0" smtClean="0">
                <a:solidFill>
                  <a:srgbClr val="000000"/>
                </a:solidFill>
                <a:latin typeface="Times New Roman" pitchFamily="18" charset="0"/>
                <a:ea typeface="+mn-ea"/>
                <a:cs typeface="Times New Roman" pitchFamily="18" charset="0"/>
              </a:rPr>
              <a:t> </a:t>
            </a:r>
            <a:endParaRPr lang="fr-FR" sz="1400" b="1" kern="1200" dirty="0">
              <a:solidFill>
                <a:srgbClr val="000000"/>
              </a:solidFill>
              <a:latin typeface="Times New Roman" pitchFamily="18" charset="0"/>
              <a:ea typeface="+mn-ea"/>
              <a:cs typeface="Times New Roman" pitchFamily="18" charset="0"/>
            </a:endParaRPr>
          </a:p>
        </p:txBody>
      </p:sp>
      <p:sp>
        <p:nvSpPr>
          <p:cNvPr id="1031" name="Text Box 252"/>
          <p:cNvSpPr txBox="1">
            <a:spLocks noChangeArrowheads="1"/>
          </p:cNvSpPr>
          <p:nvPr/>
        </p:nvSpPr>
        <p:spPr bwMode="auto">
          <a:xfrm>
            <a:off x="7320374" y="2100251"/>
            <a:ext cx="1494320" cy="276999"/>
          </a:xfrm>
          <a:prstGeom prst="rect">
            <a:avLst/>
          </a:prstGeom>
          <a:gradFill rotWithShape="1">
            <a:gsLst>
              <a:gs pos="0">
                <a:srgbClr val="EDE3A7"/>
              </a:gs>
              <a:gs pos="100000">
                <a:srgbClr val="EDE3A7">
                  <a:gamma/>
                  <a:tint val="25882"/>
                  <a:invGamma/>
                </a:srgbClr>
              </a:gs>
            </a:gsLst>
            <a:path path="rect">
              <a:fillToRect r="100000" b="100000"/>
            </a:path>
          </a:gradFill>
          <a:ln w="9525">
            <a:noFill/>
            <a:miter lim="800000"/>
            <a:headEnd/>
            <a:tailEnd/>
          </a:ln>
          <a:effectLst/>
        </p:spPr>
        <p:txBody>
          <a:bodyPr wrap="none">
            <a:spAutoFit/>
          </a:bodyPr>
          <a:lstStyle/>
          <a:p>
            <a:pPr algn="ctr" rtl="0" fontAlgn="base">
              <a:spcBef>
                <a:spcPct val="0"/>
              </a:spcBef>
              <a:spcAft>
                <a:spcPct val="0"/>
              </a:spcAft>
            </a:pPr>
            <a:r>
              <a:rPr lang="fr-FR" sz="1200" b="1" kern="1200" dirty="0" smtClean="0">
                <a:solidFill>
                  <a:srgbClr val="000000"/>
                </a:solidFill>
                <a:latin typeface="Times New Roman" pitchFamily="18" charset="0"/>
                <a:ea typeface="+mn-ea"/>
                <a:cs typeface="Times New Roman" pitchFamily="18" charset="0"/>
              </a:rPr>
              <a:t>CONTRASTE IRM</a:t>
            </a:r>
            <a:endParaRPr lang="fr-FR" sz="1200" b="1" kern="1200" dirty="0">
              <a:solidFill>
                <a:srgbClr val="000000"/>
              </a:solidFill>
              <a:latin typeface="Times New Roman" pitchFamily="18" charset="0"/>
              <a:ea typeface="+mn-ea"/>
              <a:cs typeface="Times New Roman" pitchFamily="18" charset="0"/>
            </a:endParaRPr>
          </a:p>
        </p:txBody>
      </p:sp>
      <p:grpSp>
        <p:nvGrpSpPr>
          <p:cNvPr id="980" name="Group 253"/>
          <p:cNvGrpSpPr>
            <a:grpSpLocks noChangeAspect="1"/>
          </p:cNvGrpSpPr>
          <p:nvPr/>
        </p:nvGrpSpPr>
        <p:grpSpPr bwMode="auto">
          <a:xfrm>
            <a:off x="7308850" y="2473313"/>
            <a:ext cx="1428750" cy="1444625"/>
            <a:chOff x="4117" y="3259"/>
            <a:chExt cx="998" cy="1009"/>
          </a:xfrm>
        </p:grpSpPr>
        <p:sp>
          <p:nvSpPr>
            <p:cNvPr id="1033" name="Oval 254"/>
            <p:cNvSpPr>
              <a:spLocks noChangeAspect="1" noChangeArrowheads="1"/>
            </p:cNvSpPr>
            <p:nvPr/>
          </p:nvSpPr>
          <p:spPr bwMode="auto">
            <a:xfrm>
              <a:off x="4117" y="3259"/>
              <a:ext cx="998" cy="1009"/>
            </a:xfrm>
            <a:prstGeom prst="ellipse">
              <a:avLst/>
            </a:prstGeom>
            <a:gradFill rotWithShape="1">
              <a:gsLst>
                <a:gs pos="0">
                  <a:srgbClr val="FF9900"/>
                </a:gs>
                <a:gs pos="100000">
                  <a:srgbClr val="FF9900">
                    <a:gamma/>
                    <a:tint val="47451"/>
                    <a:invGamma/>
                  </a:srgbClr>
                </a:gs>
              </a:gsLst>
              <a:path path="shape">
                <a:fillToRect l="50000" t="50000" r="50000" b="50000"/>
              </a:path>
            </a:gra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981" name="Group 255"/>
            <p:cNvGrpSpPr>
              <a:grpSpLocks noChangeAspect="1"/>
            </p:cNvGrpSpPr>
            <p:nvPr/>
          </p:nvGrpSpPr>
          <p:grpSpPr bwMode="auto">
            <a:xfrm>
              <a:off x="4162" y="3354"/>
              <a:ext cx="907" cy="818"/>
              <a:chOff x="1247" y="1480"/>
              <a:chExt cx="907" cy="818"/>
            </a:xfrm>
          </p:grpSpPr>
          <p:grpSp>
            <p:nvGrpSpPr>
              <p:cNvPr id="982" name="Group 256"/>
              <p:cNvGrpSpPr>
                <a:grpSpLocks noChangeAspect="1"/>
              </p:cNvGrpSpPr>
              <p:nvPr/>
            </p:nvGrpSpPr>
            <p:grpSpPr bwMode="auto">
              <a:xfrm>
                <a:off x="1247" y="1755"/>
                <a:ext cx="907" cy="272"/>
                <a:chOff x="1247" y="1755"/>
                <a:chExt cx="907" cy="272"/>
              </a:xfrm>
            </p:grpSpPr>
            <p:sp>
              <p:nvSpPr>
                <p:cNvPr id="1201" name="Oval 257"/>
                <p:cNvSpPr>
                  <a:spLocks noChangeAspect="1" noChangeArrowheads="1"/>
                </p:cNvSpPr>
                <p:nvPr/>
              </p:nvSpPr>
              <p:spPr bwMode="auto">
                <a:xfrm>
                  <a:off x="1564"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02" name="Oval 258"/>
                <p:cNvSpPr>
                  <a:spLocks noChangeAspect="1" noChangeArrowheads="1"/>
                </p:cNvSpPr>
                <p:nvPr/>
              </p:nvSpPr>
              <p:spPr bwMode="auto">
                <a:xfrm>
                  <a:off x="1247"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03" name="Oval 259"/>
                <p:cNvSpPr>
                  <a:spLocks noChangeAspect="1" noChangeArrowheads="1"/>
                </p:cNvSpPr>
                <p:nvPr/>
              </p:nvSpPr>
              <p:spPr bwMode="auto">
                <a:xfrm>
                  <a:off x="1882"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983" name="Group 260"/>
              <p:cNvGrpSpPr>
                <a:grpSpLocks noChangeAspect="1"/>
              </p:cNvGrpSpPr>
              <p:nvPr/>
            </p:nvGrpSpPr>
            <p:grpSpPr bwMode="auto">
              <a:xfrm>
                <a:off x="1405" y="1480"/>
                <a:ext cx="591" cy="818"/>
                <a:chOff x="1427" y="1480"/>
                <a:chExt cx="591" cy="818"/>
              </a:xfrm>
            </p:grpSpPr>
            <p:sp>
              <p:nvSpPr>
                <p:cNvPr id="1197" name="Oval 261"/>
                <p:cNvSpPr>
                  <a:spLocks noChangeAspect="1" noChangeArrowheads="1"/>
                </p:cNvSpPr>
                <p:nvPr/>
              </p:nvSpPr>
              <p:spPr bwMode="auto">
                <a:xfrm>
                  <a:off x="1427"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8" name="Oval 262"/>
                <p:cNvSpPr>
                  <a:spLocks noChangeAspect="1" noChangeArrowheads="1"/>
                </p:cNvSpPr>
                <p:nvPr/>
              </p:nvSpPr>
              <p:spPr bwMode="auto">
                <a:xfrm>
                  <a:off x="1746"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9" name="Oval 263"/>
                <p:cNvSpPr>
                  <a:spLocks noChangeAspect="1" noChangeArrowheads="1"/>
                </p:cNvSpPr>
                <p:nvPr/>
              </p:nvSpPr>
              <p:spPr bwMode="auto">
                <a:xfrm>
                  <a:off x="1427"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00" name="Oval 264"/>
                <p:cNvSpPr>
                  <a:spLocks noChangeAspect="1" noChangeArrowheads="1"/>
                </p:cNvSpPr>
                <p:nvPr/>
              </p:nvSpPr>
              <p:spPr bwMode="auto">
                <a:xfrm>
                  <a:off x="1746"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sp>
          <p:nvSpPr>
            <p:cNvPr id="1035" name="Oval 265"/>
            <p:cNvSpPr>
              <a:spLocks noChangeAspect="1" noChangeArrowheads="1"/>
            </p:cNvSpPr>
            <p:nvPr/>
          </p:nvSpPr>
          <p:spPr bwMode="auto">
            <a:xfrm>
              <a:off x="4571" y="3304"/>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6" name="Oval 266"/>
            <p:cNvSpPr>
              <a:spLocks noChangeAspect="1" noChangeArrowheads="1"/>
            </p:cNvSpPr>
            <p:nvPr/>
          </p:nvSpPr>
          <p:spPr bwMode="auto">
            <a:xfrm>
              <a:off x="4595" y="3399"/>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7" name="Oval 267"/>
            <p:cNvSpPr>
              <a:spLocks noChangeAspect="1" noChangeArrowheads="1"/>
            </p:cNvSpPr>
            <p:nvPr/>
          </p:nvSpPr>
          <p:spPr bwMode="auto">
            <a:xfrm>
              <a:off x="4934" y="3531"/>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8" name="Oval 268"/>
            <p:cNvSpPr>
              <a:spLocks noChangeAspect="1" noChangeArrowheads="1"/>
            </p:cNvSpPr>
            <p:nvPr/>
          </p:nvSpPr>
          <p:spPr bwMode="auto">
            <a:xfrm>
              <a:off x="4591" y="3931"/>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39" name="Oval 269"/>
            <p:cNvSpPr>
              <a:spLocks noChangeAspect="1" noChangeArrowheads="1"/>
            </p:cNvSpPr>
            <p:nvPr/>
          </p:nvSpPr>
          <p:spPr bwMode="auto">
            <a:xfrm>
              <a:off x="4247" y="3469"/>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0" name="Oval 270"/>
            <p:cNvSpPr>
              <a:spLocks noChangeAspect="1" noChangeArrowheads="1"/>
            </p:cNvSpPr>
            <p:nvPr/>
          </p:nvSpPr>
          <p:spPr bwMode="auto">
            <a:xfrm>
              <a:off x="4435" y="3667"/>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1" name="Oval 271"/>
            <p:cNvSpPr>
              <a:spLocks noChangeAspect="1" noChangeArrowheads="1"/>
            </p:cNvSpPr>
            <p:nvPr/>
          </p:nvSpPr>
          <p:spPr bwMode="auto">
            <a:xfrm>
              <a:off x="4253" y="3939"/>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2" name="Oval 272"/>
            <p:cNvSpPr>
              <a:spLocks noChangeAspect="1" noChangeArrowheads="1"/>
            </p:cNvSpPr>
            <p:nvPr/>
          </p:nvSpPr>
          <p:spPr bwMode="auto">
            <a:xfrm>
              <a:off x="4934" y="3939"/>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3" name="Oval 273"/>
            <p:cNvSpPr>
              <a:spLocks noChangeAspect="1" noChangeArrowheads="1"/>
            </p:cNvSpPr>
            <p:nvPr/>
          </p:nvSpPr>
          <p:spPr bwMode="auto">
            <a:xfrm>
              <a:off x="4253" y="4030"/>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4" name="Oval 274"/>
            <p:cNvSpPr>
              <a:spLocks noChangeAspect="1" noChangeArrowheads="1"/>
            </p:cNvSpPr>
            <p:nvPr/>
          </p:nvSpPr>
          <p:spPr bwMode="auto">
            <a:xfrm>
              <a:off x="5024" y="3609"/>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5" name="Oval 275"/>
            <p:cNvSpPr>
              <a:spLocks noChangeAspect="1" noChangeArrowheads="1"/>
            </p:cNvSpPr>
            <p:nvPr/>
          </p:nvSpPr>
          <p:spPr bwMode="auto">
            <a:xfrm>
              <a:off x="4571" y="4120"/>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6" name="Oval 276"/>
            <p:cNvSpPr>
              <a:spLocks noChangeAspect="1" noChangeArrowheads="1"/>
            </p:cNvSpPr>
            <p:nvPr/>
          </p:nvSpPr>
          <p:spPr bwMode="auto">
            <a:xfrm>
              <a:off x="4752" y="3667"/>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47" name="Oval 277"/>
            <p:cNvSpPr>
              <a:spLocks noChangeAspect="1" noChangeArrowheads="1"/>
            </p:cNvSpPr>
            <p:nvPr/>
          </p:nvSpPr>
          <p:spPr bwMode="auto">
            <a:xfrm>
              <a:off x="4208" y="3531"/>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984" name="Group 278"/>
            <p:cNvGrpSpPr>
              <a:grpSpLocks noChangeAspect="1"/>
            </p:cNvGrpSpPr>
            <p:nvPr/>
          </p:nvGrpSpPr>
          <p:grpSpPr bwMode="auto">
            <a:xfrm>
              <a:off x="4307" y="3334"/>
              <a:ext cx="300" cy="287"/>
              <a:chOff x="1437" y="1419"/>
              <a:chExt cx="300" cy="287"/>
            </a:xfrm>
          </p:grpSpPr>
          <p:grpSp>
            <p:nvGrpSpPr>
              <p:cNvPr id="1000" name="Group 279"/>
              <p:cNvGrpSpPr>
                <a:grpSpLocks noChangeAspect="1"/>
              </p:cNvGrpSpPr>
              <p:nvPr/>
            </p:nvGrpSpPr>
            <p:grpSpPr bwMode="auto">
              <a:xfrm>
                <a:off x="1437" y="1516"/>
                <a:ext cx="90" cy="34"/>
                <a:chOff x="2549" y="1616"/>
                <a:chExt cx="193" cy="75"/>
              </a:xfrm>
            </p:grpSpPr>
            <p:sp>
              <p:nvSpPr>
                <p:cNvPr id="1192" name="Freeform 28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3" name="AutoShape 28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4" name="Arc 28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01" name="Group 283"/>
              <p:cNvGrpSpPr>
                <a:grpSpLocks noChangeAspect="1"/>
              </p:cNvGrpSpPr>
              <p:nvPr/>
            </p:nvGrpSpPr>
            <p:grpSpPr bwMode="auto">
              <a:xfrm rot="4320000">
                <a:off x="1552" y="1447"/>
                <a:ext cx="90" cy="34"/>
                <a:chOff x="2549" y="1616"/>
                <a:chExt cx="193" cy="75"/>
              </a:xfrm>
            </p:grpSpPr>
            <p:sp>
              <p:nvSpPr>
                <p:cNvPr id="1189" name="Freeform 28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0" name="AutoShape 28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91" name="Arc 28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02" name="Group 287"/>
              <p:cNvGrpSpPr>
                <a:grpSpLocks noChangeAspect="1"/>
              </p:cNvGrpSpPr>
              <p:nvPr/>
            </p:nvGrpSpPr>
            <p:grpSpPr bwMode="auto">
              <a:xfrm rot="8640000">
                <a:off x="1647" y="1527"/>
                <a:ext cx="90" cy="34"/>
                <a:chOff x="2549" y="1616"/>
                <a:chExt cx="193" cy="75"/>
              </a:xfrm>
            </p:grpSpPr>
            <p:sp>
              <p:nvSpPr>
                <p:cNvPr id="1186" name="Freeform 28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7" name="AutoShape 28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8" name="Arc 29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03" name="Group 291"/>
              <p:cNvGrpSpPr>
                <a:grpSpLocks noChangeAspect="1"/>
              </p:cNvGrpSpPr>
              <p:nvPr/>
            </p:nvGrpSpPr>
            <p:grpSpPr bwMode="auto">
              <a:xfrm rot="12960000">
                <a:off x="1599" y="1658"/>
                <a:ext cx="90" cy="34"/>
                <a:chOff x="2549" y="1616"/>
                <a:chExt cx="193" cy="75"/>
              </a:xfrm>
            </p:grpSpPr>
            <p:sp>
              <p:nvSpPr>
                <p:cNvPr id="1183" name="Freeform 29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4" name="AutoShape 29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5" name="Arc 29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04" name="Group 295"/>
              <p:cNvGrpSpPr>
                <a:grpSpLocks noChangeAspect="1"/>
              </p:cNvGrpSpPr>
              <p:nvPr/>
            </p:nvGrpSpPr>
            <p:grpSpPr bwMode="auto">
              <a:xfrm rot="17280000">
                <a:off x="1465" y="1644"/>
                <a:ext cx="90" cy="34"/>
                <a:chOff x="2549" y="1616"/>
                <a:chExt cx="193" cy="75"/>
              </a:xfrm>
            </p:grpSpPr>
            <p:sp>
              <p:nvSpPr>
                <p:cNvPr id="1180" name="Freeform 29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1" name="AutoShape 29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82" name="Arc 29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020" name="Group 299"/>
            <p:cNvGrpSpPr>
              <a:grpSpLocks noChangeAspect="1"/>
            </p:cNvGrpSpPr>
            <p:nvPr/>
          </p:nvGrpSpPr>
          <p:grpSpPr bwMode="auto">
            <a:xfrm rot="5400000">
              <a:off x="4650" y="3357"/>
              <a:ext cx="300" cy="287"/>
              <a:chOff x="1437" y="1419"/>
              <a:chExt cx="300" cy="287"/>
            </a:xfrm>
          </p:grpSpPr>
          <p:grpSp>
            <p:nvGrpSpPr>
              <p:cNvPr id="1021" name="Group 300"/>
              <p:cNvGrpSpPr>
                <a:grpSpLocks noChangeAspect="1"/>
              </p:cNvGrpSpPr>
              <p:nvPr/>
            </p:nvGrpSpPr>
            <p:grpSpPr bwMode="auto">
              <a:xfrm>
                <a:off x="1437" y="1516"/>
                <a:ext cx="90" cy="34"/>
                <a:chOff x="2549" y="1616"/>
                <a:chExt cx="193" cy="75"/>
              </a:xfrm>
            </p:grpSpPr>
            <p:sp>
              <p:nvSpPr>
                <p:cNvPr id="1172" name="Freeform 30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3" name="AutoShape 30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4" name="Arc 30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32" name="Group 304"/>
              <p:cNvGrpSpPr>
                <a:grpSpLocks noChangeAspect="1"/>
              </p:cNvGrpSpPr>
              <p:nvPr/>
            </p:nvGrpSpPr>
            <p:grpSpPr bwMode="auto">
              <a:xfrm rot="4320000">
                <a:off x="1552" y="1447"/>
                <a:ext cx="90" cy="34"/>
                <a:chOff x="2549" y="1616"/>
                <a:chExt cx="193" cy="75"/>
              </a:xfrm>
            </p:grpSpPr>
            <p:sp>
              <p:nvSpPr>
                <p:cNvPr id="1169" name="Freeform 30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0" name="AutoShape 30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71" name="Arc 30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34" name="Group 308"/>
              <p:cNvGrpSpPr>
                <a:grpSpLocks noChangeAspect="1"/>
              </p:cNvGrpSpPr>
              <p:nvPr/>
            </p:nvGrpSpPr>
            <p:grpSpPr bwMode="auto">
              <a:xfrm rot="8640000">
                <a:off x="1647" y="1527"/>
                <a:ext cx="90" cy="34"/>
                <a:chOff x="2549" y="1616"/>
                <a:chExt cx="193" cy="75"/>
              </a:xfrm>
            </p:grpSpPr>
            <p:sp>
              <p:nvSpPr>
                <p:cNvPr id="1166" name="Freeform 30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7" name="AutoShape 31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8" name="Arc 31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48" name="Group 312"/>
              <p:cNvGrpSpPr>
                <a:grpSpLocks noChangeAspect="1"/>
              </p:cNvGrpSpPr>
              <p:nvPr/>
            </p:nvGrpSpPr>
            <p:grpSpPr bwMode="auto">
              <a:xfrm rot="12960000">
                <a:off x="1599" y="1658"/>
                <a:ext cx="90" cy="34"/>
                <a:chOff x="2549" y="1616"/>
                <a:chExt cx="193" cy="75"/>
              </a:xfrm>
            </p:grpSpPr>
            <p:sp>
              <p:nvSpPr>
                <p:cNvPr id="1163" name="Freeform 31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4" name="AutoShape 31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5" name="Arc 31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49" name="Group 316"/>
              <p:cNvGrpSpPr>
                <a:grpSpLocks noChangeAspect="1"/>
              </p:cNvGrpSpPr>
              <p:nvPr/>
            </p:nvGrpSpPr>
            <p:grpSpPr bwMode="auto">
              <a:xfrm rot="17280000">
                <a:off x="1465" y="1644"/>
                <a:ext cx="90" cy="34"/>
                <a:chOff x="2549" y="1616"/>
                <a:chExt cx="193" cy="75"/>
              </a:xfrm>
            </p:grpSpPr>
            <p:sp>
              <p:nvSpPr>
                <p:cNvPr id="1160" name="Freeform 31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1" name="AutoShape 31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62" name="Arc 31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050" name="Group 320"/>
            <p:cNvGrpSpPr>
              <a:grpSpLocks noChangeAspect="1"/>
            </p:cNvGrpSpPr>
            <p:nvPr/>
          </p:nvGrpSpPr>
          <p:grpSpPr bwMode="auto">
            <a:xfrm rot="10800000">
              <a:off x="4466" y="3635"/>
              <a:ext cx="300" cy="287"/>
              <a:chOff x="1437" y="1419"/>
              <a:chExt cx="300" cy="287"/>
            </a:xfrm>
          </p:grpSpPr>
          <p:grpSp>
            <p:nvGrpSpPr>
              <p:cNvPr id="1051" name="Group 321"/>
              <p:cNvGrpSpPr>
                <a:grpSpLocks noChangeAspect="1"/>
              </p:cNvGrpSpPr>
              <p:nvPr/>
            </p:nvGrpSpPr>
            <p:grpSpPr bwMode="auto">
              <a:xfrm>
                <a:off x="1437" y="1516"/>
                <a:ext cx="90" cy="34"/>
                <a:chOff x="2549" y="1616"/>
                <a:chExt cx="193" cy="75"/>
              </a:xfrm>
            </p:grpSpPr>
            <p:sp>
              <p:nvSpPr>
                <p:cNvPr id="1152" name="Freeform 32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3" name="AutoShape 32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4" name="Arc 32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52" name="Group 325"/>
              <p:cNvGrpSpPr>
                <a:grpSpLocks noChangeAspect="1"/>
              </p:cNvGrpSpPr>
              <p:nvPr/>
            </p:nvGrpSpPr>
            <p:grpSpPr bwMode="auto">
              <a:xfrm rot="4320000">
                <a:off x="1552" y="1447"/>
                <a:ext cx="90" cy="34"/>
                <a:chOff x="2549" y="1616"/>
                <a:chExt cx="193" cy="75"/>
              </a:xfrm>
            </p:grpSpPr>
            <p:sp>
              <p:nvSpPr>
                <p:cNvPr id="1149" name="Freeform 32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0" name="AutoShape 32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51" name="Arc 32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53" name="Group 329"/>
              <p:cNvGrpSpPr>
                <a:grpSpLocks noChangeAspect="1"/>
              </p:cNvGrpSpPr>
              <p:nvPr/>
            </p:nvGrpSpPr>
            <p:grpSpPr bwMode="auto">
              <a:xfrm rot="8640000">
                <a:off x="1647" y="1527"/>
                <a:ext cx="90" cy="34"/>
                <a:chOff x="2549" y="1616"/>
                <a:chExt cx="193" cy="75"/>
              </a:xfrm>
            </p:grpSpPr>
            <p:sp>
              <p:nvSpPr>
                <p:cNvPr id="1146" name="Freeform 33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7" name="AutoShape 33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8" name="Arc 33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54" name="Group 333"/>
              <p:cNvGrpSpPr>
                <a:grpSpLocks noChangeAspect="1"/>
              </p:cNvGrpSpPr>
              <p:nvPr/>
            </p:nvGrpSpPr>
            <p:grpSpPr bwMode="auto">
              <a:xfrm rot="12960000">
                <a:off x="1599" y="1658"/>
                <a:ext cx="90" cy="34"/>
                <a:chOff x="2549" y="1616"/>
                <a:chExt cx="193" cy="75"/>
              </a:xfrm>
            </p:grpSpPr>
            <p:sp>
              <p:nvSpPr>
                <p:cNvPr id="1143" name="Freeform 33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4" name="AutoShape 33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5" name="Arc 33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55" name="Group 337"/>
              <p:cNvGrpSpPr>
                <a:grpSpLocks noChangeAspect="1"/>
              </p:cNvGrpSpPr>
              <p:nvPr/>
            </p:nvGrpSpPr>
            <p:grpSpPr bwMode="auto">
              <a:xfrm rot="17280000">
                <a:off x="1465" y="1644"/>
                <a:ext cx="90" cy="34"/>
                <a:chOff x="2549" y="1616"/>
                <a:chExt cx="193" cy="75"/>
              </a:xfrm>
            </p:grpSpPr>
            <p:sp>
              <p:nvSpPr>
                <p:cNvPr id="1140" name="Freeform 33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1" name="AutoShape 33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42" name="Arc 34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792" name="Group 341"/>
            <p:cNvGrpSpPr>
              <a:grpSpLocks noChangeAspect="1"/>
            </p:cNvGrpSpPr>
            <p:nvPr/>
          </p:nvGrpSpPr>
          <p:grpSpPr bwMode="auto">
            <a:xfrm rot="16200000">
              <a:off x="4783" y="3633"/>
              <a:ext cx="300" cy="287"/>
              <a:chOff x="1437" y="1419"/>
              <a:chExt cx="300" cy="287"/>
            </a:xfrm>
          </p:grpSpPr>
          <p:grpSp>
            <p:nvGrpSpPr>
              <p:cNvPr id="1793" name="Group 342"/>
              <p:cNvGrpSpPr>
                <a:grpSpLocks noChangeAspect="1"/>
              </p:cNvGrpSpPr>
              <p:nvPr/>
            </p:nvGrpSpPr>
            <p:grpSpPr bwMode="auto">
              <a:xfrm>
                <a:off x="1437" y="1516"/>
                <a:ext cx="90" cy="34"/>
                <a:chOff x="2549" y="1616"/>
                <a:chExt cx="193" cy="75"/>
              </a:xfrm>
            </p:grpSpPr>
            <p:sp>
              <p:nvSpPr>
                <p:cNvPr id="1132" name="Freeform 34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3" name="AutoShape 34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4" name="Arc 34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794" name="Group 346"/>
              <p:cNvGrpSpPr>
                <a:grpSpLocks noChangeAspect="1"/>
              </p:cNvGrpSpPr>
              <p:nvPr/>
            </p:nvGrpSpPr>
            <p:grpSpPr bwMode="auto">
              <a:xfrm rot="4320000">
                <a:off x="1552" y="1447"/>
                <a:ext cx="90" cy="34"/>
                <a:chOff x="2549" y="1616"/>
                <a:chExt cx="193" cy="75"/>
              </a:xfrm>
            </p:grpSpPr>
            <p:sp>
              <p:nvSpPr>
                <p:cNvPr id="1129" name="Freeform 34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0" name="AutoShape 34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31" name="Arc 34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795" name="Group 350"/>
              <p:cNvGrpSpPr>
                <a:grpSpLocks noChangeAspect="1"/>
              </p:cNvGrpSpPr>
              <p:nvPr/>
            </p:nvGrpSpPr>
            <p:grpSpPr bwMode="auto">
              <a:xfrm rot="8640000">
                <a:off x="1647" y="1527"/>
                <a:ext cx="90" cy="34"/>
                <a:chOff x="2549" y="1616"/>
                <a:chExt cx="193" cy="75"/>
              </a:xfrm>
            </p:grpSpPr>
            <p:sp>
              <p:nvSpPr>
                <p:cNvPr id="1126" name="Freeform 35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7" name="AutoShape 35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8" name="Arc 35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796" name="Group 354"/>
              <p:cNvGrpSpPr>
                <a:grpSpLocks noChangeAspect="1"/>
              </p:cNvGrpSpPr>
              <p:nvPr/>
            </p:nvGrpSpPr>
            <p:grpSpPr bwMode="auto">
              <a:xfrm rot="12960000">
                <a:off x="1599" y="1658"/>
                <a:ext cx="90" cy="34"/>
                <a:chOff x="2549" y="1616"/>
                <a:chExt cx="193" cy="75"/>
              </a:xfrm>
            </p:grpSpPr>
            <p:sp>
              <p:nvSpPr>
                <p:cNvPr id="1123" name="Freeform 35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4" name="AutoShape 35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5" name="Arc 35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797" name="Group 358"/>
              <p:cNvGrpSpPr>
                <a:grpSpLocks noChangeAspect="1"/>
              </p:cNvGrpSpPr>
              <p:nvPr/>
            </p:nvGrpSpPr>
            <p:grpSpPr bwMode="auto">
              <a:xfrm rot="17280000">
                <a:off x="1465" y="1644"/>
                <a:ext cx="90" cy="34"/>
                <a:chOff x="2549" y="1616"/>
                <a:chExt cx="193" cy="75"/>
              </a:xfrm>
            </p:grpSpPr>
            <p:sp>
              <p:nvSpPr>
                <p:cNvPr id="1120" name="Freeform 35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1" name="AutoShape 36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22" name="Arc 36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798" name="Group 362"/>
            <p:cNvGrpSpPr>
              <a:grpSpLocks noChangeAspect="1"/>
            </p:cNvGrpSpPr>
            <p:nvPr/>
          </p:nvGrpSpPr>
          <p:grpSpPr bwMode="auto">
            <a:xfrm rot="5400000">
              <a:off x="4174" y="3632"/>
              <a:ext cx="300" cy="287"/>
              <a:chOff x="1437" y="1419"/>
              <a:chExt cx="300" cy="287"/>
            </a:xfrm>
          </p:grpSpPr>
          <p:grpSp>
            <p:nvGrpSpPr>
              <p:cNvPr id="1799" name="Group 363"/>
              <p:cNvGrpSpPr>
                <a:grpSpLocks noChangeAspect="1"/>
              </p:cNvGrpSpPr>
              <p:nvPr/>
            </p:nvGrpSpPr>
            <p:grpSpPr bwMode="auto">
              <a:xfrm>
                <a:off x="1437" y="1516"/>
                <a:ext cx="90" cy="34"/>
                <a:chOff x="2549" y="1616"/>
                <a:chExt cx="193" cy="75"/>
              </a:xfrm>
            </p:grpSpPr>
            <p:sp>
              <p:nvSpPr>
                <p:cNvPr id="1112" name="Freeform 36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3" name="AutoShape 36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4" name="Arc 36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0" name="Group 367"/>
              <p:cNvGrpSpPr>
                <a:grpSpLocks noChangeAspect="1"/>
              </p:cNvGrpSpPr>
              <p:nvPr/>
            </p:nvGrpSpPr>
            <p:grpSpPr bwMode="auto">
              <a:xfrm rot="4320000">
                <a:off x="1552" y="1447"/>
                <a:ext cx="90" cy="34"/>
                <a:chOff x="2549" y="1616"/>
                <a:chExt cx="193" cy="75"/>
              </a:xfrm>
            </p:grpSpPr>
            <p:sp>
              <p:nvSpPr>
                <p:cNvPr id="1109" name="Freeform 36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0" name="AutoShape 36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11" name="Arc 37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1" name="Group 371"/>
              <p:cNvGrpSpPr>
                <a:grpSpLocks noChangeAspect="1"/>
              </p:cNvGrpSpPr>
              <p:nvPr/>
            </p:nvGrpSpPr>
            <p:grpSpPr bwMode="auto">
              <a:xfrm rot="8640000">
                <a:off x="1647" y="1527"/>
                <a:ext cx="90" cy="34"/>
                <a:chOff x="2549" y="1616"/>
                <a:chExt cx="193" cy="75"/>
              </a:xfrm>
            </p:grpSpPr>
            <p:sp>
              <p:nvSpPr>
                <p:cNvPr id="1106" name="Freeform 37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7" name="AutoShape 37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8" name="Arc 37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2" name="Group 375"/>
              <p:cNvGrpSpPr>
                <a:grpSpLocks noChangeAspect="1"/>
              </p:cNvGrpSpPr>
              <p:nvPr/>
            </p:nvGrpSpPr>
            <p:grpSpPr bwMode="auto">
              <a:xfrm rot="12960000">
                <a:off x="1599" y="1658"/>
                <a:ext cx="90" cy="34"/>
                <a:chOff x="2549" y="1616"/>
                <a:chExt cx="193" cy="75"/>
              </a:xfrm>
            </p:grpSpPr>
            <p:sp>
              <p:nvSpPr>
                <p:cNvPr id="1103" name="Freeform 37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4" name="AutoShape 37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5" name="Arc 37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3" name="Group 379"/>
              <p:cNvGrpSpPr>
                <a:grpSpLocks noChangeAspect="1"/>
              </p:cNvGrpSpPr>
              <p:nvPr/>
            </p:nvGrpSpPr>
            <p:grpSpPr bwMode="auto">
              <a:xfrm rot="17280000">
                <a:off x="1465" y="1644"/>
                <a:ext cx="90" cy="34"/>
                <a:chOff x="2549" y="1616"/>
                <a:chExt cx="193" cy="75"/>
              </a:xfrm>
            </p:grpSpPr>
            <p:sp>
              <p:nvSpPr>
                <p:cNvPr id="1100" name="Freeform 38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1" name="AutoShape 38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102" name="Arc 38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804" name="Group 383"/>
            <p:cNvGrpSpPr>
              <a:grpSpLocks noChangeAspect="1"/>
            </p:cNvGrpSpPr>
            <p:nvPr/>
          </p:nvGrpSpPr>
          <p:grpSpPr bwMode="auto">
            <a:xfrm>
              <a:off x="4306" y="3879"/>
              <a:ext cx="300" cy="287"/>
              <a:chOff x="1437" y="1419"/>
              <a:chExt cx="300" cy="287"/>
            </a:xfrm>
          </p:grpSpPr>
          <p:grpSp>
            <p:nvGrpSpPr>
              <p:cNvPr id="1805" name="Group 384"/>
              <p:cNvGrpSpPr>
                <a:grpSpLocks noChangeAspect="1"/>
              </p:cNvGrpSpPr>
              <p:nvPr/>
            </p:nvGrpSpPr>
            <p:grpSpPr bwMode="auto">
              <a:xfrm>
                <a:off x="1437" y="1516"/>
                <a:ext cx="90" cy="34"/>
                <a:chOff x="2549" y="1616"/>
                <a:chExt cx="193" cy="75"/>
              </a:xfrm>
            </p:grpSpPr>
            <p:sp>
              <p:nvSpPr>
                <p:cNvPr id="1092" name="Freeform 38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3" name="AutoShape 38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4" name="Arc 38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6" name="Group 388"/>
              <p:cNvGrpSpPr>
                <a:grpSpLocks noChangeAspect="1"/>
              </p:cNvGrpSpPr>
              <p:nvPr/>
            </p:nvGrpSpPr>
            <p:grpSpPr bwMode="auto">
              <a:xfrm rot="4320000">
                <a:off x="1552" y="1447"/>
                <a:ext cx="90" cy="34"/>
                <a:chOff x="2549" y="1616"/>
                <a:chExt cx="193" cy="75"/>
              </a:xfrm>
            </p:grpSpPr>
            <p:sp>
              <p:nvSpPr>
                <p:cNvPr id="1089" name="Freeform 38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0" name="AutoShape 39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91" name="Arc 39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7" name="Group 392"/>
              <p:cNvGrpSpPr>
                <a:grpSpLocks noChangeAspect="1"/>
              </p:cNvGrpSpPr>
              <p:nvPr/>
            </p:nvGrpSpPr>
            <p:grpSpPr bwMode="auto">
              <a:xfrm rot="8640000">
                <a:off x="1647" y="1527"/>
                <a:ext cx="90" cy="34"/>
                <a:chOff x="2549" y="1616"/>
                <a:chExt cx="193" cy="75"/>
              </a:xfrm>
            </p:grpSpPr>
            <p:sp>
              <p:nvSpPr>
                <p:cNvPr id="1086" name="Freeform 39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7" name="AutoShape 39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8" name="Arc 39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8" name="Group 396"/>
              <p:cNvGrpSpPr>
                <a:grpSpLocks noChangeAspect="1"/>
              </p:cNvGrpSpPr>
              <p:nvPr/>
            </p:nvGrpSpPr>
            <p:grpSpPr bwMode="auto">
              <a:xfrm rot="12960000">
                <a:off x="1599" y="1658"/>
                <a:ext cx="90" cy="34"/>
                <a:chOff x="2549" y="1616"/>
                <a:chExt cx="193" cy="75"/>
              </a:xfrm>
            </p:grpSpPr>
            <p:sp>
              <p:nvSpPr>
                <p:cNvPr id="1083" name="Freeform 39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4" name="AutoShape 39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5" name="Arc 39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09" name="Group 400"/>
              <p:cNvGrpSpPr>
                <a:grpSpLocks noChangeAspect="1"/>
              </p:cNvGrpSpPr>
              <p:nvPr/>
            </p:nvGrpSpPr>
            <p:grpSpPr bwMode="auto">
              <a:xfrm rot="17280000">
                <a:off x="1465" y="1644"/>
                <a:ext cx="90" cy="34"/>
                <a:chOff x="2549" y="1616"/>
                <a:chExt cx="193" cy="75"/>
              </a:xfrm>
            </p:grpSpPr>
            <p:sp>
              <p:nvSpPr>
                <p:cNvPr id="1080" name="Freeform 40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1" name="AutoShape 40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82" name="Arc 40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810" name="Group 404"/>
            <p:cNvGrpSpPr>
              <a:grpSpLocks noChangeAspect="1"/>
            </p:cNvGrpSpPr>
            <p:nvPr/>
          </p:nvGrpSpPr>
          <p:grpSpPr bwMode="auto">
            <a:xfrm rot="5400000">
              <a:off x="4651" y="3904"/>
              <a:ext cx="300" cy="287"/>
              <a:chOff x="1437" y="1419"/>
              <a:chExt cx="300" cy="287"/>
            </a:xfrm>
          </p:grpSpPr>
          <p:grpSp>
            <p:nvGrpSpPr>
              <p:cNvPr id="1812" name="Group 405"/>
              <p:cNvGrpSpPr>
                <a:grpSpLocks noChangeAspect="1"/>
              </p:cNvGrpSpPr>
              <p:nvPr/>
            </p:nvGrpSpPr>
            <p:grpSpPr bwMode="auto">
              <a:xfrm>
                <a:off x="1437" y="1516"/>
                <a:ext cx="90" cy="34"/>
                <a:chOff x="2549" y="1616"/>
                <a:chExt cx="193" cy="75"/>
              </a:xfrm>
            </p:grpSpPr>
            <p:sp>
              <p:nvSpPr>
                <p:cNvPr id="1072" name="Freeform 40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3" name="AutoShape 40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4" name="Arc 40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13" name="Group 409"/>
              <p:cNvGrpSpPr>
                <a:grpSpLocks noChangeAspect="1"/>
              </p:cNvGrpSpPr>
              <p:nvPr/>
            </p:nvGrpSpPr>
            <p:grpSpPr bwMode="auto">
              <a:xfrm rot="4320000">
                <a:off x="1552" y="1447"/>
                <a:ext cx="90" cy="34"/>
                <a:chOff x="2549" y="1616"/>
                <a:chExt cx="193" cy="75"/>
              </a:xfrm>
            </p:grpSpPr>
            <p:sp>
              <p:nvSpPr>
                <p:cNvPr id="1069" name="Freeform 41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0" name="AutoShape 41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71" name="Arc 41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14" name="Group 413"/>
              <p:cNvGrpSpPr>
                <a:grpSpLocks noChangeAspect="1"/>
              </p:cNvGrpSpPr>
              <p:nvPr/>
            </p:nvGrpSpPr>
            <p:grpSpPr bwMode="auto">
              <a:xfrm rot="8640000">
                <a:off x="1647" y="1527"/>
                <a:ext cx="90" cy="34"/>
                <a:chOff x="2549" y="1616"/>
                <a:chExt cx="193" cy="75"/>
              </a:xfrm>
            </p:grpSpPr>
            <p:sp>
              <p:nvSpPr>
                <p:cNvPr id="1066" name="Freeform 41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7" name="AutoShape 41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8" name="Arc 41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15" name="Group 417"/>
              <p:cNvGrpSpPr>
                <a:grpSpLocks noChangeAspect="1"/>
              </p:cNvGrpSpPr>
              <p:nvPr/>
            </p:nvGrpSpPr>
            <p:grpSpPr bwMode="auto">
              <a:xfrm rot="12960000">
                <a:off x="1599" y="1658"/>
                <a:ext cx="90" cy="34"/>
                <a:chOff x="2549" y="1616"/>
                <a:chExt cx="193" cy="75"/>
              </a:xfrm>
            </p:grpSpPr>
            <p:sp>
              <p:nvSpPr>
                <p:cNvPr id="1063" name="Freeform 41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4" name="AutoShape 41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5" name="Arc 42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16" name="Group 421"/>
              <p:cNvGrpSpPr>
                <a:grpSpLocks noChangeAspect="1"/>
              </p:cNvGrpSpPr>
              <p:nvPr/>
            </p:nvGrpSpPr>
            <p:grpSpPr bwMode="auto">
              <a:xfrm rot="17280000">
                <a:off x="1465" y="1644"/>
                <a:ext cx="90" cy="34"/>
                <a:chOff x="2549" y="1616"/>
                <a:chExt cx="193" cy="75"/>
              </a:xfrm>
            </p:grpSpPr>
            <p:sp>
              <p:nvSpPr>
                <p:cNvPr id="1060" name="Freeform 42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1" name="AutoShape 42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062" name="Arc 42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grpSp>
        <p:nvGrpSpPr>
          <p:cNvPr id="1817" name="Group 840"/>
          <p:cNvGrpSpPr>
            <a:grpSpLocks/>
          </p:cNvGrpSpPr>
          <p:nvPr/>
        </p:nvGrpSpPr>
        <p:grpSpPr bwMode="auto">
          <a:xfrm>
            <a:off x="7591425" y="4005251"/>
            <a:ext cx="954088" cy="276225"/>
            <a:chOff x="3886" y="4140"/>
            <a:chExt cx="601" cy="174"/>
          </a:xfrm>
        </p:grpSpPr>
        <p:sp>
          <p:nvSpPr>
            <p:cNvPr id="1205" name="Text Box 796"/>
            <p:cNvSpPr txBox="1">
              <a:spLocks noChangeArrowheads="1"/>
            </p:cNvSpPr>
            <p:nvPr/>
          </p:nvSpPr>
          <p:spPr bwMode="auto">
            <a:xfrm>
              <a:off x="3943" y="4140"/>
              <a:ext cx="544" cy="174"/>
            </a:xfrm>
            <a:prstGeom prst="rect">
              <a:avLst/>
            </a:prstGeom>
            <a:noFill/>
            <a:ln w="9525">
              <a:noFill/>
              <a:miter lim="800000"/>
              <a:headEnd/>
              <a:tailEnd/>
            </a:ln>
            <a:effectLst/>
          </p:spPr>
          <p:txBody>
            <a:bodyPr>
              <a:spAutoFit/>
            </a:bodyPr>
            <a:lstStyle/>
            <a:p>
              <a:pPr algn="ctr" fontAlgn="base">
                <a:spcBef>
                  <a:spcPct val="0"/>
                </a:spcBef>
                <a:spcAft>
                  <a:spcPct val="0"/>
                </a:spcAft>
              </a:pPr>
              <a:r>
                <a:rPr lang="fr-FR" sz="1200" b="1" i="1" dirty="0" smtClean="0">
                  <a:solidFill>
                    <a:srgbClr val="000000"/>
                  </a:solidFill>
                  <a:latin typeface="Times New Roman" pitchFamily="18" charset="0"/>
                  <a:cs typeface="Times New Roman" pitchFamily="18" charset="0"/>
                </a:rPr>
                <a:t>T</a:t>
              </a:r>
              <a:r>
                <a:rPr lang="fr-FR" sz="1200" b="1" i="1" baseline="-25000" dirty="0" smtClean="0">
                  <a:solidFill>
                    <a:srgbClr val="000000"/>
                  </a:solidFill>
                  <a:latin typeface="Times New Roman" pitchFamily="18" charset="0"/>
                  <a:cs typeface="Times New Roman" pitchFamily="18" charset="0"/>
                </a:rPr>
                <a:t>2</a:t>
              </a:r>
              <a:r>
                <a:rPr lang="fr-FR" sz="1200" b="1" dirty="0" smtClean="0">
                  <a:solidFill>
                    <a:srgbClr val="000000"/>
                  </a:solidFill>
                  <a:latin typeface="Times New Roman" pitchFamily="18" charset="0"/>
                  <a:cs typeface="Times New Roman" pitchFamily="18" charset="0"/>
                </a:rPr>
                <a:t>-agent </a:t>
              </a:r>
              <a:endParaRPr lang="fr-FR" sz="1200" b="1" i="1" kern="1200" dirty="0">
                <a:solidFill>
                  <a:srgbClr val="4D4D4D"/>
                </a:solidFill>
                <a:latin typeface="Times New Roman" pitchFamily="18" charset="0"/>
                <a:ea typeface="+mn-ea"/>
                <a:cs typeface="Times New Roman" pitchFamily="18" charset="0"/>
              </a:endParaRPr>
            </a:p>
          </p:txBody>
        </p:sp>
        <p:sp>
          <p:nvSpPr>
            <p:cNvPr id="1206" name="Oval 797"/>
            <p:cNvSpPr>
              <a:spLocks noChangeAspect="1" noChangeArrowheads="1"/>
            </p:cNvSpPr>
            <p:nvPr/>
          </p:nvSpPr>
          <p:spPr bwMode="auto">
            <a:xfrm>
              <a:off x="3886" y="4219"/>
              <a:ext cx="59" cy="58"/>
            </a:xfrm>
            <a:prstGeom prst="ellipse">
              <a:avLst/>
            </a:prstGeom>
            <a:gradFill rotWithShape="1">
              <a:gsLst>
                <a:gs pos="0">
                  <a:srgbClr val="CC0000"/>
                </a:gs>
                <a:gs pos="100000">
                  <a:srgbClr val="CC0000">
                    <a:gamma/>
                    <a:shade val="0"/>
                    <a:invGamma/>
                  </a:srgbClr>
                </a:gs>
              </a:gsLst>
              <a:path path="rect">
                <a:fillToRect r="100000" b="100000"/>
              </a:path>
            </a:gradFill>
            <a:ln w="38100" cmpd="dbl">
              <a:solidFill>
                <a:srgbClr val="FFFF00"/>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sp>
        <p:nvSpPr>
          <p:cNvPr id="1207" name="Text Box 250"/>
          <p:cNvSpPr txBox="1">
            <a:spLocks noChangeArrowheads="1"/>
          </p:cNvSpPr>
          <p:nvPr/>
        </p:nvSpPr>
        <p:spPr bwMode="auto">
          <a:xfrm>
            <a:off x="568325" y="2100251"/>
            <a:ext cx="1461682" cy="276999"/>
          </a:xfrm>
          <a:prstGeom prst="rect">
            <a:avLst/>
          </a:prstGeom>
          <a:gradFill rotWithShape="1">
            <a:gsLst>
              <a:gs pos="0">
                <a:srgbClr val="EDE3A7"/>
              </a:gs>
              <a:gs pos="100000">
                <a:srgbClr val="EDE3A7">
                  <a:gamma/>
                  <a:tint val="25882"/>
                  <a:invGamma/>
                </a:srgbClr>
              </a:gs>
            </a:gsLst>
            <a:path path="rect">
              <a:fillToRect r="100000" b="100000"/>
            </a:path>
          </a:gradFill>
          <a:ln w="9525">
            <a:noFill/>
            <a:miter lim="800000"/>
            <a:headEnd/>
            <a:tailEnd/>
          </a:ln>
          <a:effectLst/>
        </p:spPr>
        <p:txBody>
          <a:bodyPr wrap="none">
            <a:spAutoFit/>
          </a:bodyPr>
          <a:lstStyle/>
          <a:p>
            <a:pPr algn="ctr" rtl="0" fontAlgn="base">
              <a:spcBef>
                <a:spcPct val="0"/>
              </a:spcBef>
              <a:spcAft>
                <a:spcPct val="0"/>
              </a:spcAft>
            </a:pPr>
            <a:r>
              <a:rPr lang="fr-FR" sz="1200" b="1" kern="1200" dirty="0" smtClean="0">
                <a:solidFill>
                  <a:srgbClr val="000000"/>
                </a:solidFill>
                <a:latin typeface="Times New Roman" pitchFamily="18" charset="0"/>
                <a:ea typeface="+mn-ea"/>
                <a:cs typeface="Times New Roman" pitchFamily="18" charset="0"/>
              </a:rPr>
              <a:t>HYPERTHERMIE</a:t>
            </a:r>
            <a:endParaRPr lang="fr-FR" sz="1200" b="1" kern="1200" dirty="0">
              <a:solidFill>
                <a:srgbClr val="000000"/>
              </a:solidFill>
              <a:latin typeface="Times New Roman" pitchFamily="18" charset="0"/>
              <a:ea typeface="+mn-ea"/>
              <a:cs typeface="Times New Roman" pitchFamily="18" charset="0"/>
            </a:endParaRPr>
          </a:p>
        </p:txBody>
      </p:sp>
      <p:grpSp>
        <p:nvGrpSpPr>
          <p:cNvPr id="1818" name="Group 834"/>
          <p:cNvGrpSpPr>
            <a:grpSpLocks noChangeAspect="1"/>
          </p:cNvGrpSpPr>
          <p:nvPr/>
        </p:nvGrpSpPr>
        <p:grpSpPr bwMode="auto">
          <a:xfrm>
            <a:off x="554038" y="2438388"/>
            <a:ext cx="1482725" cy="1543050"/>
            <a:chOff x="1156" y="3048"/>
            <a:chExt cx="1038" cy="1080"/>
          </a:xfrm>
        </p:grpSpPr>
        <p:grpSp>
          <p:nvGrpSpPr>
            <p:cNvPr id="1819" name="Group 833"/>
            <p:cNvGrpSpPr>
              <a:grpSpLocks noChangeAspect="1"/>
            </p:cNvGrpSpPr>
            <p:nvPr/>
          </p:nvGrpSpPr>
          <p:grpSpPr bwMode="auto">
            <a:xfrm>
              <a:off x="1156" y="3071"/>
              <a:ext cx="998" cy="1009"/>
              <a:chOff x="1156" y="3071"/>
              <a:chExt cx="998" cy="1009"/>
            </a:xfrm>
          </p:grpSpPr>
          <p:sp>
            <p:nvSpPr>
              <p:cNvPr id="1228" name="Oval 425"/>
              <p:cNvSpPr>
                <a:spLocks noChangeAspect="1" noChangeArrowheads="1"/>
              </p:cNvSpPr>
              <p:nvPr/>
            </p:nvSpPr>
            <p:spPr bwMode="auto">
              <a:xfrm>
                <a:off x="1156" y="3071"/>
                <a:ext cx="998" cy="1009"/>
              </a:xfrm>
              <a:prstGeom prst="ellipse">
                <a:avLst/>
              </a:prstGeom>
              <a:gradFill rotWithShape="1">
                <a:gsLst>
                  <a:gs pos="0">
                    <a:srgbClr val="FF9900"/>
                  </a:gs>
                  <a:gs pos="100000">
                    <a:srgbClr val="FF9900">
                      <a:gamma/>
                      <a:tint val="47451"/>
                      <a:invGamma/>
                    </a:srgbClr>
                  </a:gs>
                </a:gsLst>
                <a:path path="shape">
                  <a:fillToRect l="50000" t="50000" r="50000" b="50000"/>
                </a:path>
              </a:gra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820" name="Group 426"/>
              <p:cNvGrpSpPr>
                <a:grpSpLocks noChangeAspect="1"/>
              </p:cNvGrpSpPr>
              <p:nvPr/>
            </p:nvGrpSpPr>
            <p:grpSpPr bwMode="auto">
              <a:xfrm>
                <a:off x="1201" y="3185"/>
                <a:ext cx="907" cy="818"/>
                <a:chOff x="1247" y="1480"/>
                <a:chExt cx="907" cy="818"/>
              </a:xfrm>
            </p:grpSpPr>
            <p:grpSp>
              <p:nvGrpSpPr>
                <p:cNvPr id="1821" name="Group 427"/>
                <p:cNvGrpSpPr>
                  <a:grpSpLocks noChangeAspect="1"/>
                </p:cNvGrpSpPr>
                <p:nvPr/>
              </p:nvGrpSpPr>
              <p:grpSpPr bwMode="auto">
                <a:xfrm>
                  <a:off x="1247" y="1755"/>
                  <a:ext cx="907" cy="272"/>
                  <a:chOff x="1247" y="1755"/>
                  <a:chExt cx="907" cy="272"/>
                </a:xfrm>
              </p:grpSpPr>
              <p:sp>
                <p:nvSpPr>
                  <p:cNvPr id="1395" name="Oval 428"/>
                  <p:cNvSpPr>
                    <a:spLocks noChangeAspect="1" noChangeArrowheads="1"/>
                  </p:cNvSpPr>
                  <p:nvPr/>
                </p:nvSpPr>
                <p:spPr bwMode="auto">
                  <a:xfrm>
                    <a:off x="1564"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96" name="Oval 429"/>
                  <p:cNvSpPr>
                    <a:spLocks noChangeAspect="1" noChangeArrowheads="1"/>
                  </p:cNvSpPr>
                  <p:nvPr/>
                </p:nvSpPr>
                <p:spPr bwMode="auto">
                  <a:xfrm>
                    <a:off x="1247"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97" name="Oval 430"/>
                  <p:cNvSpPr>
                    <a:spLocks noChangeAspect="1" noChangeArrowheads="1"/>
                  </p:cNvSpPr>
                  <p:nvPr/>
                </p:nvSpPr>
                <p:spPr bwMode="auto">
                  <a:xfrm>
                    <a:off x="1882" y="1755"/>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22" name="Group 431"/>
                <p:cNvGrpSpPr>
                  <a:grpSpLocks noChangeAspect="1"/>
                </p:cNvGrpSpPr>
                <p:nvPr/>
              </p:nvGrpSpPr>
              <p:grpSpPr bwMode="auto">
                <a:xfrm>
                  <a:off x="1405" y="1480"/>
                  <a:ext cx="591" cy="818"/>
                  <a:chOff x="1427" y="1480"/>
                  <a:chExt cx="591" cy="818"/>
                </a:xfrm>
              </p:grpSpPr>
              <p:sp>
                <p:nvSpPr>
                  <p:cNvPr id="1391" name="Oval 432"/>
                  <p:cNvSpPr>
                    <a:spLocks noChangeAspect="1" noChangeArrowheads="1"/>
                  </p:cNvSpPr>
                  <p:nvPr/>
                </p:nvSpPr>
                <p:spPr bwMode="auto">
                  <a:xfrm>
                    <a:off x="1427"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92" name="Oval 433"/>
                  <p:cNvSpPr>
                    <a:spLocks noChangeAspect="1" noChangeArrowheads="1"/>
                  </p:cNvSpPr>
                  <p:nvPr/>
                </p:nvSpPr>
                <p:spPr bwMode="auto">
                  <a:xfrm>
                    <a:off x="1746" y="2026"/>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93" name="Oval 434"/>
                  <p:cNvSpPr>
                    <a:spLocks noChangeAspect="1" noChangeArrowheads="1"/>
                  </p:cNvSpPr>
                  <p:nvPr/>
                </p:nvSpPr>
                <p:spPr bwMode="auto">
                  <a:xfrm>
                    <a:off x="1427"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94" name="Oval 435"/>
                  <p:cNvSpPr>
                    <a:spLocks noChangeAspect="1" noChangeArrowheads="1"/>
                  </p:cNvSpPr>
                  <p:nvPr/>
                </p:nvSpPr>
                <p:spPr bwMode="auto">
                  <a:xfrm>
                    <a:off x="1746" y="1480"/>
                    <a:ext cx="272" cy="272"/>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sp>
            <p:nvSpPr>
              <p:cNvPr id="1230" name="Oval 436"/>
              <p:cNvSpPr>
                <a:spLocks noChangeAspect="1" noChangeArrowheads="1"/>
              </p:cNvSpPr>
              <p:nvPr/>
            </p:nvSpPr>
            <p:spPr bwMode="auto">
              <a:xfrm>
                <a:off x="1610" y="3135"/>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1" name="Oval 437"/>
              <p:cNvSpPr>
                <a:spLocks noChangeAspect="1" noChangeArrowheads="1"/>
              </p:cNvSpPr>
              <p:nvPr/>
            </p:nvSpPr>
            <p:spPr bwMode="auto">
              <a:xfrm>
                <a:off x="1634" y="323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2" name="Oval 438"/>
              <p:cNvSpPr>
                <a:spLocks noChangeAspect="1" noChangeArrowheads="1"/>
              </p:cNvSpPr>
              <p:nvPr/>
            </p:nvSpPr>
            <p:spPr bwMode="auto">
              <a:xfrm>
                <a:off x="1973" y="3362"/>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3" name="Oval 439"/>
              <p:cNvSpPr>
                <a:spLocks noChangeAspect="1" noChangeArrowheads="1"/>
              </p:cNvSpPr>
              <p:nvPr/>
            </p:nvSpPr>
            <p:spPr bwMode="auto">
              <a:xfrm>
                <a:off x="1630" y="3762"/>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4" name="Oval 440"/>
              <p:cNvSpPr>
                <a:spLocks noChangeAspect="1" noChangeArrowheads="1"/>
              </p:cNvSpPr>
              <p:nvPr/>
            </p:nvSpPr>
            <p:spPr bwMode="auto">
              <a:xfrm>
                <a:off x="1286" y="330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5" name="Oval 442"/>
              <p:cNvSpPr>
                <a:spLocks noChangeAspect="1" noChangeArrowheads="1"/>
              </p:cNvSpPr>
              <p:nvPr/>
            </p:nvSpPr>
            <p:spPr bwMode="auto">
              <a:xfrm>
                <a:off x="1292" y="377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6" name="Oval 443"/>
              <p:cNvSpPr>
                <a:spLocks noChangeAspect="1" noChangeArrowheads="1"/>
              </p:cNvSpPr>
              <p:nvPr/>
            </p:nvSpPr>
            <p:spPr bwMode="auto">
              <a:xfrm>
                <a:off x="1973" y="377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7" name="Oval 444"/>
              <p:cNvSpPr>
                <a:spLocks noChangeAspect="1" noChangeArrowheads="1"/>
              </p:cNvSpPr>
              <p:nvPr/>
            </p:nvSpPr>
            <p:spPr bwMode="auto">
              <a:xfrm>
                <a:off x="1292" y="3861"/>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8" name="Oval 445"/>
              <p:cNvSpPr>
                <a:spLocks noChangeAspect="1" noChangeArrowheads="1"/>
              </p:cNvSpPr>
              <p:nvPr/>
            </p:nvSpPr>
            <p:spPr bwMode="auto">
              <a:xfrm>
                <a:off x="2063" y="3440"/>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39" name="Oval 446"/>
              <p:cNvSpPr>
                <a:spLocks noChangeAspect="1" noChangeArrowheads="1"/>
              </p:cNvSpPr>
              <p:nvPr/>
            </p:nvSpPr>
            <p:spPr bwMode="auto">
              <a:xfrm>
                <a:off x="1607" y="3973"/>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40" name="Oval 447"/>
              <p:cNvSpPr>
                <a:spLocks noChangeAspect="1" noChangeArrowheads="1"/>
              </p:cNvSpPr>
              <p:nvPr/>
            </p:nvSpPr>
            <p:spPr bwMode="auto">
              <a:xfrm>
                <a:off x="1791" y="3498"/>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41" name="Oval 448"/>
              <p:cNvSpPr>
                <a:spLocks noChangeAspect="1" noChangeArrowheads="1"/>
              </p:cNvSpPr>
              <p:nvPr/>
            </p:nvSpPr>
            <p:spPr bwMode="auto">
              <a:xfrm>
                <a:off x="1247" y="3362"/>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nvGrpSpPr>
              <p:cNvPr id="1823" name="Group 449"/>
              <p:cNvGrpSpPr>
                <a:grpSpLocks noChangeAspect="1"/>
              </p:cNvGrpSpPr>
              <p:nvPr/>
            </p:nvGrpSpPr>
            <p:grpSpPr bwMode="auto">
              <a:xfrm>
                <a:off x="1346" y="3165"/>
                <a:ext cx="300" cy="287"/>
                <a:chOff x="1437" y="1419"/>
                <a:chExt cx="300" cy="287"/>
              </a:xfrm>
            </p:grpSpPr>
            <p:grpSp>
              <p:nvGrpSpPr>
                <p:cNvPr id="1056" name="Group 450"/>
                <p:cNvGrpSpPr>
                  <a:grpSpLocks noChangeAspect="1"/>
                </p:cNvGrpSpPr>
                <p:nvPr/>
              </p:nvGrpSpPr>
              <p:grpSpPr bwMode="auto">
                <a:xfrm>
                  <a:off x="1437" y="1516"/>
                  <a:ext cx="90" cy="34"/>
                  <a:chOff x="2549" y="1616"/>
                  <a:chExt cx="193" cy="75"/>
                </a:xfrm>
              </p:grpSpPr>
              <p:sp>
                <p:nvSpPr>
                  <p:cNvPr id="1386" name="Freeform 45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87" name="AutoShape 45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88" name="Arc 45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57" name="Group 454"/>
                <p:cNvGrpSpPr>
                  <a:grpSpLocks noChangeAspect="1"/>
                </p:cNvGrpSpPr>
                <p:nvPr/>
              </p:nvGrpSpPr>
              <p:grpSpPr bwMode="auto">
                <a:xfrm rot="4320000">
                  <a:off x="1552" y="1447"/>
                  <a:ext cx="90" cy="34"/>
                  <a:chOff x="2549" y="1616"/>
                  <a:chExt cx="193" cy="75"/>
                </a:xfrm>
              </p:grpSpPr>
              <p:sp>
                <p:nvSpPr>
                  <p:cNvPr id="1383" name="Freeform 45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84" name="AutoShape 45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85" name="Arc 45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58" name="Group 458"/>
                <p:cNvGrpSpPr>
                  <a:grpSpLocks noChangeAspect="1"/>
                </p:cNvGrpSpPr>
                <p:nvPr/>
              </p:nvGrpSpPr>
              <p:grpSpPr bwMode="auto">
                <a:xfrm rot="8640000">
                  <a:off x="1647" y="1527"/>
                  <a:ext cx="90" cy="34"/>
                  <a:chOff x="2549" y="1616"/>
                  <a:chExt cx="193" cy="75"/>
                </a:xfrm>
              </p:grpSpPr>
              <p:sp>
                <p:nvSpPr>
                  <p:cNvPr id="1380" name="Freeform 45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81" name="AutoShape 46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82" name="Arc 46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59" name="Group 462"/>
                <p:cNvGrpSpPr>
                  <a:grpSpLocks noChangeAspect="1"/>
                </p:cNvGrpSpPr>
                <p:nvPr/>
              </p:nvGrpSpPr>
              <p:grpSpPr bwMode="auto">
                <a:xfrm rot="12960000">
                  <a:off x="1599" y="1658"/>
                  <a:ext cx="90" cy="34"/>
                  <a:chOff x="2549" y="1616"/>
                  <a:chExt cx="193" cy="75"/>
                </a:xfrm>
              </p:grpSpPr>
              <p:sp>
                <p:nvSpPr>
                  <p:cNvPr id="1377" name="Freeform 46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78" name="AutoShape 46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79" name="Arc 46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75" name="Group 466"/>
                <p:cNvGrpSpPr>
                  <a:grpSpLocks noChangeAspect="1"/>
                </p:cNvGrpSpPr>
                <p:nvPr/>
              </p:nvGrpSpPr>
              <p:grpSpPr bwMode="auto">
                <a:xfrm rot="17280000">
                  <a:off x="1465" y="1644"/>
                  <a:ext cx="90" cy="34"/>
                  <a:chOff x="2549" y="1616"/>
                  <a:chExt cx="193" cy="75"/>
                </a:xfrm>
              </p:grpSpPr>
              <p:sp>
                <p:nvSpPr>
                  <p:cNvPr id="1374" name="Freeform 46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75" name="AutoShape 46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76" name="Arc 46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076" name="Group 470"/>
              <p:cNvGrpSpPr>
                <a:grpSpLocks noChangeAspect="1"/>
              </p:cNvGrpSpPr>
              <p:nvPr/>
            </p:nvGrpSpPr>
            <p:grpSpPr bwMode="auto">
              <a:xfrm rot="5400000">
                <a:off x="1689" y="3188"/>
                <a:ext cx="300" cy="287"/>
                <a:chOff x="1437" y="1419"/>
                <a:chExt cx="300" cy="287"/>
              </a:xfrm>
            </p:grpSpPr>
            <p:grpSp>
              <p:nvGrpSpPr>
                <p:cNvPr id="1077" name="Group 471"/>
                <p:cNvGrpSpPr>
                  <a:grpSpLocks noChangeAspect="1"/>
                </p:cNvGrpSpPr>
                <p:nvPr/>
              </p:nvGrpSpPr>
              <p:grpSpPr bwMode="auto">
                <a:xfrm>
                  <a:off x="1437" y="1516"/>
                  <a:ext cx="90" cy="34"/>
                  <a:chOff x="2549" y="1616"/>
                  <a:chExt cx="193" cy="75"/>
                </a:xfrm>
              </p:grpSpPr>
              <p:sp>
                <p:nvSpPr>
                  <p:cNvPr id="1366" name="Freeform 47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67" name="AutoShape 47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68" name="Arc 47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78" name="Group 475"/>
                <p:cNvGrpSpPr>
                  <a:grpSpLocks noChangeAspect="1"/>
                </p:cNvGrpSpPr>
                <p:nvPr/>
              </p:nvGrpSpPr>
              <p:grpSpPr bwMode="auto">
                <a:xfrm rot="4320000">
                  <a:off x="1552" y="1447"/>
                  <a:ext cx="90" cy="34"/>
                  <a:chOff x="2549" y="1616"/>
                  <a:chExt cx="193" cy="75"/>
                </a:xfrm>
              </p:grpSpPr>
              <p:sp>
                <p:nvSpPr>
                  <p:cNvPr id="1363" name="Freeform 47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64" name="AutoShape 47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65" name="Arc 47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79" name="Group 479"/>
                <p:cNvGrpSpPr>
                  <a:grpSpLocks noChangeAspect="1"/>
                </p:cNvGrpSpPr>
                <p:nvPr/>
              </p:nvGrpSpPr>
              <p:grpSpPr bwMode="auto">
                <a:xfrm rot="8640000">
                  <a:off x="1647" y="1527"/>
                  <a:ext cx="90" cy="34"/>
                  <a:chOff x="2549" y="1616"/>
                  <a:chExt cx="193" cy="75"/>
                </a:xfrm>
              </p:grpSpPr>
              <p:sp>
                <p:nvSpPr>
                  <p:cNvPr id="1360" name="Freeform 48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61" name="AutoShape 48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62" name="Arc 48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95" name="Group 483"/>
                <p:cNvGrpSpPr>
                  <a:grpSpLocks noChangeAspect="1"/>
                </p:cNvGrpSpPr>
                <p:nvPr/>
              </p:nvGrpSpPr>
              <p:grpSpPr bwMode="auto">
                <a:xfrm rot="12960000">
                  <a:off x="1599" y="1658"/>
                  <a:ext cx="90" cy="34"/>
                  <a:chOff x="2549" y="1616"/>
                  <a:chExt cx="193" cy="75"/>
                </a:xfrm>
              </p:grpSpPr>
              <p:sp>
                <p:nvSpPr>
                  <p:cNvPr id="1357" name="Freeform 48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58" name="AutoShape 48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59" name="Arc 48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96" name="Group 487"/>
                <p:cNvGrpSpPr>
                  <a:grpSpLocks noChangeAspect="1"/>
                </p:cNvGrpSpPr>
                <p:nvPr/>
              </p:nvGrpSpPr>
              <p:grpSpPr bwMode="auto">
                <a:xfrm rot="17280000">
                  <a:off x="1465" y="1644"/>
                  <a:ext cx="90" cy="34"/>
                  <a:chOff x="2549" y="1616"/>
                  <a:chExt cx="193" cy="75"/>
                </a:xfrm>
              </p:grpSpPr>
              <p:sp>
                <p:nvSpPr>
                  <p:cNvPr id="1354" name="Freeform 48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55" name="AutoShape 48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56" name="Arc 49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097" name="Group 491"/>
              <p:cNvGrpSpPr>
                <a:grpSpLocks noChangeAspect="1"/>
              </p:cNvGrpSpPr>
              <p:nvPr/>
            </p:nvGrpSpPr>
            <p:grpSpPr bwMode="auto">
              <a:xfrm rot="10800000">
                <a:off x="1505" y="3466"/>
                <a:ext cx="300" cy="287"/>
                <a:chOff x="1437" y="1419"/>
                <a:chExt cx="300" cy="287"/>
              </a:xfrm>
            </p:grpSpPr>
            <p:grpSp>
              <p:nvGrpSpPr>
                <p:cNvPr id="1098" name="Group 492"/>
                <p:cNvGrpSpPr>
                  <a:grpSpLocks noChangeAspect="1"/>
                </p:cNvGrpSpPr>
                <p:nvPr/>
              </p:nvGrpSpPr>
              <p:grpSpPr bwMode="auto">
                <a:xfrm>
                  <a:off x="1437" y="1516"/>
                  <a:ext cx="90" cy="34"/>
                  <a:chOff x="2549" y="1616"/>
                  <a:chExt cx="193" cy="75"/>
                </a:xfrm>
              </p:grpSpPr>
              <p:sp>
                <p:nvSpPr>
                  <p:cNvPr id="1346" name="Freeform 49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47" name="AutoShape 49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48" name="Arc 49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099" name="Group 496"/>
                <p:cNvGrpSpPr>
                  <a:grpSpLocks noChangeAspect="1"/>
                </p:cNvGrpSpPr>
                <p:nvPr/>
              </p:nvGrpSpPr>
              <p:grpSpPr bwMode="auto">
                <a:xfrm rot="4320000">
                  <a:off x="1552" y="1447"/>
                  <a:ext cx="90" cy="34"/>
                  <a:chOff x="2549" y="1616"/>
                  <a:chExt cx="193" cy="75"/>
                </a:xfrm>
              </p:grpSpPr>
              <p:sp>
                <p:nvSpPr>
                  <p:cNvPr id="1343" name="Freeform 49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44" name="AutoShape 49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45" name="Arc 49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15" name="Group 500"/>
                <p:cNvGrpSpPr>
                  <a:grpSpLocks noChangeAspect="1"/>
                </p:cNvGrpSpPr>
                <p:nvPr/>
              </p:nvGrpSpPr>
              <p:grpSpPr bwMode="auto">
                <a:xfrm rot="8640000">
                  <a:off x="1647" y="1527"/>
                  <a:ext cx="90" cy="34"/>
                  <a:chOff x="2549" y="1616"/>
                  <a:chExt cx="193" cy="75"/>
                </a:xfrm>
              </p:grpSpPr>
              <p:sp>
                <p:nvSpPr>
                  <p:cNvPr id="1340" name="Freeform 50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41" name="AutoShape 50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42" name="Arc 50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16" name="Group 504"/>
                <p:cNvGrpSpPr>
                  <a:grpSpLocks noChangeAspect="1"/>
                </p:cNvGrpSpPr>
                <p:nvPr/>
              </p:nvGrpSpPr>
              <p:grpSpPr bwMode="auto">
                <a:xfrm rot="12960000">
                  <a:off x="1599" y="1658"/>
                  <a:ext cx="90" cy="34"/>
                  <a:chOff x="2549" y="1616"/>
                  <a:chExt cx="193" cy="75"/>
                </a:xfrm>
              </p:grpSpPr>
              <p:sp>
                <p:nvSpPr>
                  <p:cNvPr id="1337" name="Freeform 50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38" name="AutoShape 50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39" name="Arc 50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117" name="Group 508"/>
                <p:cNvGrpSpPr>
                  <a:grpSpLocks noChangeAspect="1"/>
                </p:cNvGrpSpPr>
                <p:nvPr/>
              </p:nvGrpSpPr>
              <p:grpSpPr bwMode="auto">
                <a:xfrm rot="17280000">
                  <a:off x="1465" y="1644"/>
                  <a:ext cx="90" cy="34"/>
                  <a:chOff x="2549" y="1616"/>
                  <a:chExt cx="193" cy="75"/>
                </a:xfrm>
              </p:grpSpPr>
              <p:sp>
                <p:nvSpPr>
                  <p:cNvPr id="1334" name="Freeform 50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35" name="AutoShape 51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36" name="Arc 51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118" name="Group 512"/>
              <p:cNvGrpSpPr>
                <a:grpSpLocks noChangeAspect="1"/>
              </p:cNvGrpSpPr>
              <p:nvPr/>
            </p:nvGrpSpPr>
            <p:grpSpPr bwMode="auto">
              <a:xfrm rot="16200000">
                <a:off x="1822" y="3464"/>
                <a:ext cx="300" cy="287"/>
                <a:chOff x="1437" y="1419"/>
                <a:chExt cx="300" cy="287"/>
              </a:xfrm>
            </p:grpSpPr>
            <p:grpSp>
              <p:nvGrpSpPr>
                <p:cNvPr id="1119" name="Group 513"/>
                <p:cNvGrpSpPr>
                  <a:grpSpLocks noChangeAspect="1"/>
                </p:cNvGrpSpPr>
                <p:nvPr/>
              </p:nvGrpSpPr>
              <p:grpSpPr bwMode="auto">
                <a:xfrm>
                  <a:off x="1437" y="1516"/>
                  <a:ext cx="90" cy="34"/>
                  <a:chOff x="2549" y="1616"/>
                  <a:chExt cx="193" cy="75"/>
                </a:xfrm>
              </p:grpSpPr>
              <p:sp>
                <p:nvSpPr>
                  <p:cNvPr id="1326" name="Freeform 51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27" name="AutoShape 51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28" name="Arc 51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56" name="Group 517"/>
                <p:cNvGrpSpPr>
                  <a:grpSpLocks noChangeAspect="1"/>
                </p:cNvGrpSpPr>
                <p:nvPr/>
              </p:nvGrpSpPr>
              <p:grpSpPr bwMode="auto">
                <a:xfrm rot="4320000">
                  <a:off x="1552" y="1447"/>
                  <a:ext cx="90" cy="34"/>
                  <a:chOff x="2549" y="1616"/>
                  <a:chExt cx="193" cy="75"/>
                </a:xfrm>
              </p:grpSpPr>
              <p:sp>
                <p:nvSpPr>
                  <p:cNvPr id="1323" name="Freeform 51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24" name="AutoShape 51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25" name="Arc 52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57" name="Group 521"/>
                <p:cNvGrpSpPr>
                  <a:grpSpLocks noChangeAspect="1"/>
                </p:cNvGrpSpPr>
                <p:nvPr/>
              </p:nvGrpSpPr>
              <p:grpSpPr bwMode="auto">
                <a:xfrm rot="8640000">
                  <a:off x="1647" y="1527"/>
                  <a:ext cx="90" cy="34"/>
                  <a:chOff x="2549" y="1616"/>
                  <a:chExt cx="193" cy="75"/>
                </a:xfrm>
              </p:grpSpPr>
              <p:sp>
                <p:nvSpPr>
                  <p:cNvPr id="1320" name="Freeform 52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21" name="AutoShape 52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22" name="Arc 52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58" name="Group 525"/>
                <p:cNvGrpSpPr>
                  <a:grpSpLocks noChangeAspect="1"/>
                </p:cNvGrpSpPr>
                <p:nvPr/>
              </p:nvGrpSpPr>
              <p:grpSpPr bwMode="auto">
                <a:xfrm rot="12960000">
                  <a:off x="1599" y="1658"/>
                  <a:ext cx="90" cy="34"/>
                  <a:chOff x="2549" y="1616"/>
                  <a:chExt cx="193" cy="75"/>
                </a:xfrm>
              </p:grpSpPr>
              <p:sp>
                <p:nvSpPr>
                  <p:cNvPr id="1317" name="Freeform 52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18" name="AutoShape 52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19" name="Arc 52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59" name="Group 529"/>
                <p:cNvGrpSpPr>
                  <a:grpSpLocks noChangeAspect="1"/>
                </p:cNvGrpSpPr>
                <p:nvPr/>
              </p:nvGrpSpPr>
              <p:grpSpPr bwMode="auto">
                <a:xfrm rot="17280000">
                  <a:off x="1465" y="1644"/>
                  <a:ext cx="90" cy="34"/>
                  <a:chOff x="2549" y="1616"/>
                  <a:chExt cx="193" cy="75"/>
                </a:xfrm>
              </p:grpSpPr>
              <p:sp>
                <p:nvSpPr>
                  <p:cNvPr id="1314" name="Freeform 53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15" name="AutoShape 53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16" name="Arc 53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860" name="Group 533"/>
              <p:cNvGrpSpPr>
                <a:grpSpLocks noChangeAspect="1"/>
              </p:cNvGrpSpPr>
              <p:nvPr/>
            </p:nvGrpSpPr>
            <p:grpSpPr bwMode="auto">
              <a:xfrm rot="5400000">
                <a:off x="1213" y="3463"/>
                <a:ext cx="300" cy="287"/>
                <a:chOff x="1437" y="1419"/>
                <a:chExt cx="300" cy="287"/>
              </a:xfrm>
            </p:grpSpPr>
            <p:grpSp>
              <p:nvGrpSpPr>
                <p:cNvPr id="1861" name="Group 534"/>
                <p:cNvGrpSpPr>
                  <a:grpSpLocks noChangeAspect="1"/>
                </p:cNvGrpSpPr>
                <p:nvPr/>
              </p:nvGrpSpPr>
              <p:grpSpPr bwMode="auto">
                <a:xfrm>
                  <a:off x="1437" y="1516"/>
                  <a:ext cx="90" cy="34"/>
                  <a:chOff x="2549" y="1616"/>
                  <a:chExt cx="193" cy="75"/>
                </a:xfrm>
              </p:grpSpPr>
              <p:sp>
                <p:nvSpPr>
                  <p:cNvPr id="1306" name="Freeform 53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07" name="AutoShape 53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08" name="Arc 53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62" name="Group 538"/>
                <p:cNvGrpSpPr>
                  <a:grpSpLocks noChangeAspect="1"/>
                </p:cNvGrpSpPr>
                <p:nvPr/>
              </p:nvGrpSpPr>
              <p:grpSpPr bwMode="auto">
                <a:xfrm rot="4320000">
                  <a:off x="1552" y="1447"/>
                  <a:ext cx="90" cy="34"/>
                  <a:chOff x="2549" y="1616"/>
                  <a:chExt cx="193" cy="75"/>
                </a:xfrm>
              </p:grpSpPr>
              <p:sp>
                <p:nvSpPr>
                  <p:cNvPr id="1303" name="Freeform 53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04" name="AutoShape 54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05" name="Arc 54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63" name="Group 542"/>
                <p:cNvGrpSpPr>
                  <a:grpSpLocks noChangeAspect="1"/>
                </p:cNvGrpSpPr>
                <p:nvPr/>
              </p:nvGrpSpPr>
              <p:grpSpPr bwMode="auto">
                <a:xfrm rot="8640000">
                  <a:off x="1647" y="1527"/>
                  <a:ext cx="90" cy="34"/>
                  <a:chOff x="2549" y="1616"/>
                  <a:chExt cx="193" cy="75"/>
                </a:xfrm>
              </p:grpSpPr>
              <p:sp>
                <p:nvSpPr>
                  <p:cNvPr id="1300" name="Freeform 54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01" name="AutoShape 54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302" name="Arc 54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64" name="Group 546"/>
                <p:cNvGrpSpPr>
                  <a:grpSpLocks noChangeAspect="1"/>
                </p:cNvGrpSpPr>
                <p:nvPr/>
              </p:nvGrpSpPr>
              <p:grpSpPr bwMode="auto">
                <a:xfrm rot="12960000">
                  <a:off x="1599" y="1658"/>
                  <a:ext cx="90" cy="34"/>
                  <a:chOff x="2549" y="1616"/>
                  <a:chExt cx="193" cy="75"/>
                </a:xfrm>
              </p:grpSpPr>
              <p:sp>
                <p:nvSpPr>
                  <p:cNvPr id="1297" name="Freeform 54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98" name="AutoShape 54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99" name="Arc 54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65" name="Group 550"/>
                <p:cNvGrpSpPr>
                  <a:grpSpLocks noChangeAspect="1"/>
                </p:cNvGrpSpPr>
                <p:nvPr/>
              </p:nvGrpSpPr>
              <p:grpSpPr bwMode="auto">
                <a:xfrm rot="17280000">
                  <a:off x="1465" y="1644"/>
                  <a:ext cx="90" cy="34"/>
                  <a:chOff x="2549" y="1616"/>
                  <a:chExt cx="193" cy="75"/>
                </a:xfrm>
              </p:grpSpPr>
              <p:sp>
                <p:nvSpPr>
                  <p:cNvPr id="1294" name="Freeform 55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95" name="AutoShape 55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96" name="Arc 55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866" name="Group 554"/>
              <p:cNvGrpSpPr>
                <a:grpSpLocks noChangeAspect="1"/>
              </p:cNvGrpSpPr>
              <p:nvPr/>
            </p:nvGrpSpPr>
            <p:grpSpPr bwMode="auto">
              <a:xfrm>
                <a:off x="1345" y="3710"/>
                <a:ext cx="300" cy="287"/>
                <a:chOff x="1437" y="1419"/>
                <a:chExt cx="300" cy="287"/>
              </a:xfrm>
            </p:grpSpPr>
            <p:grpSp>
              <p:nvGrpSpPr>
                <p:cNvPr id="1867" name="Group 555"/>
                <p:cNvGrpSpPr>
                  <a:grpSpLocks noChangeAspect="1"/>
                </p:cNvGrpSpPr>
                <p:nvPr/>
              </p:nvGrpSpPr>
              <p:grpSpPr bwMode="auto">
                <a:xfrm>
                  <a:off x="1437" y="1516"/>
                  <a:ext cx="90" cy="34"/>
                  <a:chOff x="2549" y="1616"/>
                  <a:chExt cx="193" cy="75"/>
                </a:xfrm>
              </p:grpSpPr>
              <p:sp>
                <p:nvSpPr>
                  <p:cNvPr id="1286" name="Freeform 556"/>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87" name="AutoShape 557"/>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88" name="Arc 558"/>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0" name="Group 559"/>
                <p:cNvGrpSpPr>
                  <a:grpSpLocks noChangeAspect="1"/>
                </p:cNvGrpSpPr>
                <p:nvPr/>
              </p:nvGrpSpPr>
              <p:grpSpPr bwMode="auto">
                <a:xfrm rot="4320000">
                  <a:off x="1552" y="1447"/>
                  <a:ext cx="90" cy="34"/>
                  <a:chOff x="2549" y="1616"/>
                  <a:chExt cx="193" cy="75"/>
                </a:xfrm>
              </p:grpSpPr>
              <p:sp>
                <p:nvSpPr>
                  <p:cNvPr id="1283" name="Freeform 560"/>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84" name="AutoShape 561"/>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85" name="Arc 562"/>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1" name="Group 563"/>
                <p:cNvGrpSpPr>
                  <a:grpSpLocks noChangeAspect="1"/>
                </p:cNvGrpSpPr>
                <p:nvPr/>
              </p:nvGrpSpPr>
              <p:grpSpPr bwMode="auto">
                <a:xfrm rot="8640000">
                  <a:off x="1647" y="1527"/>
                  <a:ext cx="90" cy="34"/>
                  <a:chOff x="2549" y="1616"/>
                  <a:chExt cx="193" cy="75"/>
                </a:xfrm>
              </p:grpSpPr>
              <p:sp>
                <p:nvSpPr>
                  <p:cNvPr id="1280" name="Freeform 564"/>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81" name="AutoShape 565"/>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82" name="Arc 566"/>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2" name="Group 567"/>
                <p:cNvGrpSpPr>
                  <a:grpSpLocks noChangeAspect="1"/>
                </p:cNvGrpSpPr>
                <p:nvPr/>
              </p:nvGrpSpPr>
              <p:grpSpPr bwMode="auto">
                <a:xfrm rot="12960000">
                  <a:off x="1599" y="1658"/>
                  <a:ext cx="90" cy="34"/>
                  <a:chOff x="2549" y="1616"/>
                  <a:chExt cx="193" cy="75"/>
                </a:xfrm>
              </p:grpSpPr>
              <p:sp>
                <p:nvSpPr>
                  <p:cNvPr id="1277" name="Freeform 568"/>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78" name="AutoShape 569"/>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79" name="Arc 570"/>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3" name="Group 571"/>
                <p:cNvGrpSpPr>
                  <a:grpSpLocks noChangeAspect="1"/>
                </p:cNvGrpSpPr>
                <p:nvPr/>
              </p:nvGrpSpPr>
              <p:grpSpPr bwMode="auto">
                <a:xfrm rot="17280000">
                  <a:off x="1465" y="1644"/>
                  <a:ext cx="90" cy="34"/>
                  <a:chOff x="2549" y="1616"/>
                  <a:chExt cx="193" cy="75"/>
                </a:xfrm>
              </p:grpSpPr>
              <p:sp>
                <p:nvSpPr>
                  <p:cNvPr id="1274" name="Freeform 572"/>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75" name="AutoShape 573"/>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76" name="Arc 574"/>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nvGrpSpPr>
              <p:cNvPr id="1874" name="Group 575"/>
              <p:cNvGrpSpPr>
                <a:grpSpLocks noChangeAspect="1"/>
              </p:cNvGrpSpPr>
              <p:nvPr/>
            </p:nvGrpSpPr>
            <p:grpSpPr bwMode="auto">
              <a:xfrm rot="5400000">
                <a:off x="1690" y="3735"/>
                <a:ext cx="300" cy="287"/>
                <a:chOff x="1437" y="1419"/>
                <a:chExt cx="300" cy="287"/>
              </a:xfrm>
            </p:grpSpPr>
            <p:grpSp>
              <p:nvGrpSpPr>
                <p:cNvPr id="1875" name="Group 576"/>
                <p:cNvGrpSpPr>
                  <a:grpSpLocks noChangeAspect="1"/>
                </p:cNvGrpSpPr>
                <p:nvPr/>
              </p:nvGrpSpPr>
              <p:grpSpPr bwMode="auto">
                <a:xfrm>
                  <a:off x="1437" y="1516"/>
                  <a:ext cx="90" cy="34"/>
                  <a:chOff x="2549" y="1616"/>
                  <a:chExt cx="193" cy="75"/>
                </a:xfrm>
              </p:grpSpPr>
              <p:sp>
                <p:nvSpPr>
                  <p:cNvPr id="1266" name="Freeform 577"/>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67" name="AutoShape 578"/>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68" name="Arc 579"/>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6" name="Group 580"/>
                <p:cNvGrpSpPr>
                  <a:grpSpLocks noChangeAspect="1"/>
                </p:cNvGrpSpPr>
                <p:nvPr/>
              </p:nvGrpSpPr>
              <p:grpSpPr bwMode="auto">
                <a:xfrm rot="4320000">
                  <a:off x="1552" y="1447"/>
                  <a:ext cx="90" cy="34"/>
                  <a:chOff x="2549" y="1616"/>
                  <a:chExt cx="193" cy="75"/>
                </a:xfrm>
              </p:grpSpPr>
              <p:sp>
                <p:nvSpPr>
                  <p:cNvPr id="1263" name="Freeform 581"/>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64" name="AutoShape 582"/>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65" name="Arc 583"/>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7" name="Group 584"/>
                <p:cNvGrpSpPr>
                  <a:grpSpLocks noChangeAspect="1"/>
                </p:cNvGrpSpPr>
                <p:nvPr/>
              </p:nvGrpSpPr>
              <p:grpSpPr bwMode="auto">
                <a:xfrm rot="8640000">
                  <a:off x="1647" y="1527"/>
                  <a:ext cx="90" cy="34"/>
                  <a:chOff x="2549" y="1616"/>
                  <a:chExt cx="193" cy="75"/>
                </a:xfrm>
              </p:grpSpPr>
              <p:sp>
                <p:nvSpPr>
                  <p:cNvPr id="1260" name="Freeform 585"/>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61" name="AutoShape 586"/>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62" name="Arc 587"/>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8" name="Group 588"/>
                <p:cNvGrpSpPr>
                  <a:grpSpLocks noChangeAspect="1"/>
                </p:cNvGrpSpPr>
                <p:nvPr/>
              </p:nvGrpSpPr>
              <p:grpSpPr bwMode="auto">
                <a:xfrm rot="12960000">
                  <a:off x="1599" y="1658"/>
                  <a:ext cx="90" cy="34"/>
                  <a:chOff x="2549" y="1616"/>
                  <a:chExt cx="193" cy="75"/>
                </a:xfrm>
              </p:grpSpPr>
              <p:sp>
                <p:nvSpPr>
                  <p:cNvPr id="1257" name="Freeform 589"/>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58" name="AutoShape 590"/>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59" name="Arc 591"/>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79" name="Group 592"/>
                <p:cNvGrpSpPr>
                  <a:grpSpLocks noChangeAspect="1"/>
                </p:cNvGrpSpPr>
                <p:nvPr/>
              </p:nvGrpSpPr>
              <p:grpSpPr bwMode="auto">
                <a:xfrm rot="17280000">
                  <a:off x="1465" y="1644"/>
                  <a:ext cx="90" cy="34"/>
                  <a:chOff x="2549" y="1616"/>
                  <a:chExt cx="193" cy="75"/>
                </a:xfrm>
              </p:grpSpPr>
              <p:sp>
                <p:nvSpPr>
                  <p:cNvPr id="1254" name="Freeform 593"/>
                  <p:cNvSpPr>
                    <a:spLocks noChangeAspect="1"/>
                  </p:cNvSpPr>
                  <p:nvPr/>
                </p:nvSpPr>
                <p:spPr bwMode="auto">
                  <a:xfrm rot="-3447896">
                    <a:off x="2606" y="1604"/>
                    <a:ext cx="69" cy="94"/>
                  </a:xfrm>
                  <a:custGeom>
                    <a:avLst/>
                    <a:gdLst/>
                    <a:ahLst/>
                    <a:cxnLst>
                      <a:cxn ang="0">
                        <a:pos x="0" y="0"/>
                      </a:cxn>
                      <a:cxn ang="0">
                        <a:pos x="45" y="46"/>
                      </a:cxn>
                      <a:cxn ang="0">
                        <a:pos x="45" y="91"/>
                      </a:cxn>
                      <a:cxn ang="0">
                        <a:pos x="90" y="136"/>
                      </a:cxn>
                    </a:cxnLst>
                    <a:rect l="0" t="0" r="r" b="b"/>
                    <a:pathLst>
                      <a:path w="90" h="136">
                        <a:moveTo>
                          <a:pt x="0" y="0"/>
                        </a:moveTo>
                        <a:cubicBezTo>
                          <a:pt x="19" y="15"/>
                          <a:pt x="38" y="31"/>
                          <a:pt x="45" y="46"/>
                        </a:cubicBezTo>
                        <a:cubicBezTo>
                          <a:pt x="52" y="61"/>
                          <a:pt x="38" y="76"/>
                          <a:pt x="45" y="91"/>
                        </a:cubicBezTo>
                        <a:cubicBezTo>
                          <a:pt x="52" y="106"/>
                          <a:pt x="83" y="129"/>
                          <a:pt x="90" y="136"/>
                        </a:cubicBezTo>
                      </a:path>
                    </a:pathLst>
                  </a:custGeom>
                  <a:noFill/>
                  <a:ln w="9525">
                    <a:solidFill>
                      <a:srgbClr val="000066"/>
                    </a:solidFill>
                    <a:round/>
                    <a:headEnd/>
                    <a:tailEn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55" name="AutoShape 594"/>
                  <p:cNvSpPr>
                    <a:spLocks noChangeAspect="1" noChangeArrowheads="1"/>
                  </p:cNvSpPr>
                  <p:nvPr/>
                </p:nvSpPr>
                <p:spPr bwMode="auto">
                  <a:xfrm>
                    <a:off x="2674" y="1620"/>
                    <a:ext cx="68" cy="68"/>
                  </a:xfrm>
                  <a:prstGeom prst="diamond">
                    <a:avLst/>
                  </a:prstGeom>
                  <a:gradFill rotWithShape="1">
                    <a:gsLst>
                      <a:gs pos="0">
                        <a:srgbClr val="0033CC"/>
                      </a:gs>
                      <a:gs pos="100000">
                        <a:srgbClr val="0033CC">
                          <a:gamma/>
                          <a:shade val="11373"/>
                          <a:invGamma/>
                        </a:srgbClr>
                      </a:gs>
                    </a:gsLst>
                    <a:path path="rect">
                      <a:fillToRect r="100000" b="100000"/>
                    </a:path>
                  </a:gradFill>
                  <a:ln w="9525">
                    <a:no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56" name="Arc 595"/>
                  <p:cNvSpPr>
                    <a:spLocks noChangeAspect="1"/>
                  </p:cNvSpPr>
                  <p:nvPr/>
                </p:nvSpPr>
                <p:spPr bwMode="auto">
                  <a:xfrm>
                    <a:off x="2549" y="1623"/>
                    <a:ext cx="34" cy="68"/>
                  </a:xfrm>
                  <a:custGeom>
                    <a:avLst/>
                    <a:gdLst>
                      <a:gd name="G0" fmla="+- 0 0 0"/>
                      <a:gd name="G1" fmla="+- 21600 0 0"/>
                      <a:gd name="G2" fmla="+- 21600 0 0"/>
                      <a:gd name="T0" fmla="*/ 0 w 21600"/>
                      <a:gd name="T1" fmla="*/ 0 h 43198"/>
                      <a:gd name="T2" fmla="*/ 267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1" y="0"/>
                        </a:moveTo>
                        <a:cubicBezTo>
                          <a:pt x="11929" y="0"/>
                          <a:pt x="21600" y="9670"/>
                          <a:pt x="21600" y="21600"/>
                        </a:cubicBezTo>
                        <a:cubicBezTo>
                          <a:pt x="21600" y="33425"/>
                          <a:pt x="12091" y="43052"/>
                          <a:pt x="267" y="43198"/>
                        </a:cubicBezTo>
                      </a:path>
                      <a:path w="21600" h="43198" stroke="0" extrusionOk="0">
                        <a:moveTo>
                          <a:pt x="-1" y="0"/>
                        </a:moveTo>
                        <a:cubicBezTo>
                          <a:pt x="11929" y="0"/>
                          <a:pt x="21600" y="9670"/>
                          <a:pt x="21600" y="21600"/>
                        </a:cubicBezTo>
                        <a:cubicBezTo>
                          <a:pt x="21600" y="33425"/>
                          <a:pt x="12091" y="43052"/>
                          <a:pt x="267" y="43198"/>
                        </a:cubicBezTo>
                        <a:lnTo>
                          <a:pt x="0" y="21600"/>
                        </a:lnTo>
                        <a:close/>
                      </a:path>
                    </a:pathLst>
                  </a:custGeom>
                  <a:noFill/>
                  <a:ln w="9525">
                    <a:solidFill>
                      <a:srgbClr val="000066"/>
                    </a:solid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grpSp>
        <p:sp>
          <p:nvSpPr>
            <p:cNvPr id="1210" name="Freeform 612"/>
            <p:cNvSpPr>
              <a:spLocks noChangeAspect="1"/>
            </p:cNvSpPr>
            <p:nvPr/>
          </p:nvSpPr>
          <p:spPr bwMode="auto">
            <a:xfrm rot="576207">
              <a:off x="1472" y="3548"/>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1" name="Oval 441"/>
            <p:cNvSpPr>
              <a:spLocks noChangeAspect="1" noChangeArrowheads="1"/>
            </p:cNvSpPr>
            <p:nvPr/>
          </p:nvSpPr>
          <p:spPr bwMode="auto">
            <a:xfrm>
              <a:off x="1497" y="3498"/>
              <a:ext cx="46" cy="45"/>
            </a:xfrm>
            <a:prstGeom prst="ellipse">
              <a:avLst/>
            </a:prstGeom>
            <a:gradFill rotWithShape="1">
              <a:gsLst>
                <a:gs pos="0">
                  <a:srgbClr val="CC0000"/>
                </a:gs>
                <a:gs pos="100000">
                  <a:srgbClr val="CC0000">
                    <a:gamma/>
                    <a:shade val="0"/>
                    <a:invGamma/>
                  </a:srgbClr>
                </a:gs>
              </a:gsLst>
              <a:path path="rect">
                <a:fillToRect r="100000" b="100000"/>
              </a:path>
            </a:gradFill>
            <a:ln w="9525">
              <a:noFill/>
              <a:round/>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2" name="Freeform 596"/>
            <p:cNvSpPr>
              <a:spLocks noChangeAspect="1"/>
            </p:cNvSpPr>
            <p:nvPr/>
          </p:nvSpPr>
          <p:spPr bwMode="auto">
            <a:xfrm rot="-2416588">
              <a:off x="2069" y="3821"/>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3" name="Freeform 597"/>
            <p:cNvSpPr>
              <a:spLocks noChangeAspect="1"/>
            </p:cNvSpPr>
            <p:nvPr/>
          </p:nvSpPr>
          <p:spPr bwMode="auto">
            <a:xfrm rot="-7424066">
              <a:off x="2114" y="3674"/>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4" name="Freeform 598"/>
            <p:cNvSpPr>
              <a:spLocks noChangeAspect="1"/>
            </p:cNvSpPr>
            <p:nvPr/>
          </p:nvSpPr>
          <p:spPr bwMode="auto">
            <a:xfrm rot="576207">
              <a:off x="1655" y="3815"/>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5" name="Freeform 599"/>
            <p:cNvSpPr>
              <a:spLocks noChangeAspect="1"/>
            </p:cNvSpPr>
            <p:nvPr/>
          </p:nvSpPr>
          <p:spPr bwMode="auto">
            <a:xfrm rot="-7295386">
              <a:off x="2109" y="3316"/>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6" name="Freeform 600"/>
            <p:cNvSpPr>
              <a:spLocks noChangeAspect="1"/>
            </p:cNvSpPr>
            <p:nvPr/>
          </p:nvSpPr>
          <p:spPr bwMode="auto">
            <a:xfrm rot="3351929">
              <a:off x="1252" y="3810"/>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7" name="Freeform 601"/>
            <p:cNvSpPr>
              <a:spLocks noChangeAspect="1"/>
            </p:cNvSpPr>
            <p:nvPr/>
          </p:nvSpPr>
          <p:spPr bwMode="auto">
            <a:xfrm rot="1795961">
              <a:off x="1335" y="3906"/>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8" name="Freeform 602"/>
            <p:cNvSpPr>
              <a:spLocks noChangeAspect="1"/>
            </p:cNvSpPr>
            <p:nvPr/>
          </p:nvSpPr>
          <p:spPr bwMode="auto">
            <a:xfrm rot="9109610">
              <a:off x="1298" y="3175"/>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19" name="Freeform 603"/>
            <p:cNvSpPr>
              <a:spLocks noChangeAspect="1"/>
            </p:cNvSpPr>
            <p:nvPr/>
          </p:nvSpPr>
          <p:spPr bwMode="auto">
            <a:xfrm rot="12614301">
              <a:off x="2018" y="3180"/>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0" name="Freeform 604"/>
            <p:cNvSpPr>
              <a:spLocks noChangeAspect="1"/>
            </p:cNvSpPr>
            <p:nvPr/>
          </p:nvSpPr>
          <p:spPr bwMode="auto">
            <a:xfrm rot="9223869">
              <a:off x="1567" y="3053"/>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1" name="Freeform 605"/>
            <p:cNvSpPr>
              <a:spLocks noChangeAspect="1"/>
            </p:cNvSpPr>
            <p:nvPr/>
          </p:nvSpPr>
          <p:spPr bwMode="auto">
            <a:xfrm rot="6887234">
              <a:off x="1207" y="3265"/>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2" name="Freeform 606"/>
            <p:cNvSpPr>
              <a:spLocks noChangeAspect="1"/>
            </p:cNvSpPr>
            <p:nvPr/>
          </p:nvSpPr>
          <p:spPr bwMode="auto">
            <a:xfrm rot="3710435">
              <a:off x="1207" y="3402"/>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3" name="Freeform 607"/>
            <p:cNvSpPr>
              <a:spLocks noChangeAspect="1"/>
            </p:cNvSpPr>
            <p:nvPr/>
          </p:nvSpPr>
          <p:spPr bwMode="auto">
            <a:xfrm rot="3442872">
              <a:off x="1550" y="3982"/>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4" name="Freeform 608"/>
            <p:cNvSpPr>
              <a:spLocks noChangeAspect="1"/>
            </p:cNvSpPr>
            <p:nvPr/>
          </p:nvSpPr>
          <p:spPr bwMode="auto">
            <a:xfrm rot="-664709">
              <a:off x="1700" y="3997"/>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5" name="Freeform 609"/>
            <p:cNvSpPr>
              <a:spLocks noChangeAspect="1"/>
            </p:cNvSpPr>
            <p:nvPr/>
          </p:nvSpPr>
          <p:spPr bwMode="auto">
            <a:xfrm rot="12334357">
              <a:off x="1722" y="3048"/>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6" name="Freeform 610"/>
            <p:cNvSpPr>
              <a:spLocks noChangeAspect="1"/>
            </p:cNvSpPr>
            <p:nvPr/>
          </p:nvSpPr>
          <p:spPr bwMode="auto">
            <a:xfrm rot="7204941">
              <a:off x="1791" y="3407"/>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227" name="Freeform 611"/>
            <p:cNvSpPr>
              <a:spLocks noChangeAspect="1"/>
            </p:cNvSpPr>
            <p:nvPr/>
          </p:nvSpPr>
          <p:spPr bwMode="auto">
            <a:xfrm rot="8154338">
              <a:off x="1427" y="3391"/>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15875">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pSp>
        <p:nvGrpSpPr>
          <p:cNvPr id="1880" name="Group 798"/>
          <p:cNvGrpSpPr>
            <a:grpSpLocks/>
          </p:cNvGrpSpPr>
          <p:nvPr/>
        </p:nvGrpSpPr>
        <p:grpSpPr bwMode="auto">
          <a:xfrm>
            <a:off x="892175" y="4011601"/>
            <a:ext cx="808038" cy="304800"/>
            <a:chOff x="138" y="2974"/>
            <a:chExt cx="509" cy="192"/>
          </a:xfrm>
        </p:grpSpPr>
        <p:sp>
          <p:nvSpPr>
            <p:cNvPr id="1399" name="Text Box 799"/>
            <p:cNvSpPr txBox="1">
              <a:spLocks noChangeArrowheads="1"/>
            </p:cNvSpPr>
            <p:nvPr/>
          </p:nvSpPr>
          <p:spPr bwMode="auto">
            <a:xfrm>
              <a:off x="158" y="2974"/>
              <a:ext cx="489" cy="19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l-GR" sz="1400" b="1" kern="1200">
                  <a:solidFill>
                    <a:srgbClr val="000000"/>
                  </a:solidFill>
                  <a:latin typeface="Times New Roman" pitchFamily="18" charset="0"/>
                  <a:ea typeface="+mn-ea"/>
                  <a:cs typeface="Times New Roman" pitchFamily="18" charset="0"/>
                </a:rPr>
                <a:t>Δ</a:t>
              </a:r>
              <a:r>
                <a:rPr lang="fr-FR" sz="1400" b="1" kern="1200">
                  <a:solidFill>
                    <a:srgbClr val="000000"/>
                  </a:solidFill>
                  <a:latin typeface="Times New Roman" pitchFamily="18" charset="0"/>
                  <a:ea typeface="+mn-ea"/>
                  <a:cs typeface="Times New Roman" pitchFamily="18" charset="0"/>
                </a:rPr>
                <a:t>T (°C)</a:t>
              </a:r>
            </a:p>
          </p:txBody>
        </p:sp>
        <p:sp>
          <p:nvSpPr>
            <p:cNvPr id="1400" name="Freeform 800"/>
            <p:cNvSpPr>
              <a:spLocks noChangeAspect="1"/>
            </p:cNvSpPr>
            <p:nvPr/>
          </p:nvSpPr>
          <p:spPr bwMode="auto">
            <a:xfrm rot="12614301">
              <a:off x="138" y="2998"/>
              <a:ext cx="29" cy="131"/>
            </a:xfrm>
            <a:custGeom>
              <a:avLst/>
              <a:gdLst/>
              <a:ahLst/>
              <a:cxnLst>
                <a:cxn ang="0">
                  <a:pos x="61" y="0"/>
                </a:cxn>
                <a:cxn ang="0">
                  <a:pos x="15" y="91"/>
                </a:cxn>
                <a:cxn ang="0">
                  <a:pos x="151" y="182"/>
                </a:cxn>
                <a:cxn ang="0">
                  <a:pos x="61" y="318"/>
                </a:cxn>
                <a:cxn ang="0">
                  <a:pos x="151" y="409"/>
                </a:cxn>
              </a:cxnLst>
              <a:rect l="0" t="0" r="r" b="b"/>
              <a:pathLst>
                <a:path w="159" h="409">
                  <a:moveTo>
                    <a:pt x="61" y="0"/>
                  </a:moveTo>
                  <a:cubicBezTo>
                    <a:pt x="30" y="30"/>
                    <a:pt x="0" y="61"/>
                    <a:pt x="15" y="91"/>
                  </a:cubicBezTo>
                  <a:cubicBezTo>
                    <a:pt x="30" y="121"/>
                    <a:pt x="143" y="144"/>
                    <a:pt x="151" y="182"/>
                  </a:cubicBezTo>
                  <a:cubicBezTo>
                    <a:pt x="159" y="220"/>
                    <a:pt x="61" y="280"/>
                    <a:pt x="61" y="318"/>
                  </a:cubicBezTo>
                  <a:cubicBezTo>
                    <a:pt x="61" y="356"/>
                    <a:pt x="136" y="394"/>
                    <a:pt x="151" y="409"/>
                  </a:cubicBezTo>
                </a:path>
              </a:pathLst>
            </a:custGeom>
            <a:noFill/>
            <a:ln w="25400">
              <a:solidFill>
                <a:srgbClr val="990000"/>
              </a:solidFill>
              <a:round/>
              <a:headEnd/>
              <a:tailEnd type="stealth" w="med" len="sm"/>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grpSp>
      <p:graphicFrame>
        <p:nvGraphicFramePr>
          <p:cNvPr id="1417" name="Object 823"/>
          <p:cNvGraphicFramePr>
            <a:graphicFrameLocks noChangeAspect="1"/>
          </p:cNvGraphicFramePr>
          <p:nvPr/>
        </p:nvGraphicFramePr>
        <p:xfrm>
          <a:off x="-134938" y="4429132"/>
          <a:ext cx="2906713" cy="2298700"/>
        </p:xfrm>
        <a:graphic>
          <a:graphicData uri="http://schemas.openxmlformats.org/presentationml/2006/ole">
            <p:oleObj spid="_x0000_s98306" name="Graph" r:id="rId3" imgW="4037760" imgH="3191040" progId="">
              <p:embed/>
            </p:oleObj>
          </a:graphicData>
        </a:graphic>
      </p:graphicFrame>
      <p:sp>
        <p:nvSpPr>
          <p:cNvPr id="1418" name="Text Box 825"/>
          <p:cNvSpPr txBox="1">
            <a:spLocks noChangeArrowheads="1"/>
          </p:cNvSpPr>
          <p:nvPr/>
        </p:nvSpPr>
        <p:spPr bwMode="auto">
          <a:xfrm>
            <a:off x="720725" y="4579954"/>
            <a:ext cx="1359668" cy="215444"/>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l-GR" sz="800" b="1" kern="1200" dirty="0">
                <a:solidFill>
                  <a:srgbClr val="000000"/>
                </a:solidFill>
                <a:latin typeface="Times New Roman" pitchFamily="18" charset="0"/>
                <a:ea typeface="+mn-ea"/>
                <a:cs typeface="Times New Roman" pitchFamily="18" charset="0"/>
              </a:rPr>
              <a:t>γ</a:t>
            </a:r>
            <a:r>
              <a:rPr lang="fr-FR" sz="800" b="1" kern="1200" dirty="0">
                <a:solidFill>
                  <a:srgbClr val="000000"/>
                </a:solidFill>
                <a:latin typeface="Times New Roman" pitchFamily="18" charset="0"/>
                <a:ea typeface="+mn-ea"/>
                <a:cs typeface="Times New Roman" pitchFamily="18" charset="0"/>
              </a:rPr>
              <a:t>-Fe</a:t>
            </a:r>
            <a:r>
              <a:rPr lang="fr-FR" sz="800" b="1" kern="1200" baseline="-25000" dirty="0">
                <a:solidFill>
                  <a:srgbClr val="000000"/>
                </a:solidFill>
                <a:latin typeface="Times New Roman" pitchFamily="18" charset="0"/>
                <a:ea typeface="+mn-ea"/>
                <a:cs typeface="Times New Roman" pitchFamily="18" charset="0"/>
              </a:rPr>
              <a:t>2</a:t>
            </a:r>
            <a:r>
              <a:rPr lang="fr-FR" sz="800" b="1" kern="1200" dirty="0">
                <a:solidFill>
                  <a:srgbClr val="000000"/>
                </a:solidFill>
                <a:latin typeface="Times New Roman" pitchFamily="18" charset="0"/>
                <a:ea typeface="+mn-ea"/>
                <a:cs typeface="Times New Roman" pitchFamily="18" charset="0"/>
              </a:rPr>
              <a:t>O</a:t>
            </a:r>
            <a:r>
              <a:rPr lang="fr-FR" sz="800" b="1" kern="1200" baseline="-25000" dirty="0">
                <a:solidFill>
                  <a:srgbClr val="000000"/>
                </a:solidFill>
                <a:latin typeface="Times New Roman" pitchFamily="18" charset="0"/>
                <a:ea typeface="+mn-ea"/>
                <a:cs typeface="Times New Roman" pitchFamily="18" charset="0"/>
              </a:rPr>
              <a:t>3</a:t>
            </a:r>
            <a:r>
              <a:rPr lang="fr-FR" sz="800" b="1" kern="1200" dirty="0">
                <a:solidFill>
                  <a:srgbClr val="000000"/>
                </a:solidFill>
                <a:latin typeface="Times New Roman" pitchFamily="18" charset="0"/>
                <a:ea typeface="+mn-ea"/>
                <a:cs typeface="Times New Roman" pitchFamily="18" charset="0"/>
              </a:rPr>
              <a:t> / </a:t>
            </a:r>
            <a:r>
              <a:rPr lang="fr-FR" sz="800" b="1" kern="1200" dirty="0" err="1" smtClean="0">
                <a:solidFill>
                  <a:srgbClr val="000000"/>
                </a:solidFill>
                <a:latin typeface="Times New Roman" pitchFamily="18" charset="0"/>
                <a:ea typeface="+mn-ea"/>
                <a:cs typeface="Times New Roman" pitchFamily="18" charset="0"/>
              </a:rPr>
              <a:t>Aqueous</a:t>
            </a:r>
            <a:r>
              <a:rPr lang="fr-FR" sz="800" b="1" kern="1200" dirty="0" smtClean="0">
                <a:solidFill>
                  <a:srgbClr val="000000"/>
                </a:solidFill>
                <a:latin typeface="Times New Roman" pitchFamily="18" charset="0"/>
                <a:ea typeface="+mn-ea"/>
                <a:cs typeface="Times New Roman" pitchFamily="18" charset="0"/>
              </a:rPr>
              <a:t> </a:t>
            </a:r>
            <a:r>
              <a:rPr lang="en-US" sz="800" b="1" kern="1200" dirty="0" smtClean="0">
                <a:solidFill>
                  <a:srgbClr val="000000"/>
                </a:solidFill>
                <a:latin typeface="Times New Roman" pitchFamily="18" charset="0"/>
                <a:ea typeface="+mn-ea"/>
                <a:cs typeface="Times New Roman" pitchFamily="18" charset="0"/>
              </a:rPr>
              <a:t>solution</a:t>
            </a:r>
            <a:endParaRPr lang="en-US" sz="800" b="1" kern="1200" baseline="-25000" dirty="0">
              <a:solidFill>
                <a:srgbClr val="000000"/>
              </a:solidFill>
              <a:latin typeface="Times New Roman" pitchFamily="18" charset="0"/>
              <a:ea typeface="+mn-ea"/>
              <a:cs typeface="Times New Roman" pitchFamily="18" charset="0"/>
            </a:endParaRPr>
          </a:p>
        </p:txBody>
      </p:sp>
      <p:sp>
        <p:nvSpPr>
          <p:cNvPr id="1419" name="Text Box 826"/>
          <p:cNvSpPr txBox="1">
            <a:spLocks noChangeArrowheads="1"/>
          </p:cNvSpPr>
          <p:nvPr/>
        </p:nvSpPr>
        <p:spPr bwMode="auto">
          <a:xfrm>
            <a:off x="1243013" y="5086366"/>
            <a:ext cx="1135247" cy="215444"/>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l-GR" sz="800" b="1" kern="1200" dirty="0">
                <a:solidFill>
                  <a:srgbClr val="000000"/>
                </a:solidFill>
                <a:latin typeface="Times New Roman" pitchFamily="18" charset="0"/>
                <a:ea typeface="+mn-ea"/>
                <a:cs typeface="Times New Roman" pitchFamily="18" charset="0"/>
              </a:rPr>
              <a:t>γ</a:t>
            </a:r>
            <a:r>
              <a:rPr lang="fr-FR" sz="800" b="1" kern="1200" dirty="0">
                <a:solidFill>
                  <a:srgbClr val="000000"/>
                </a:solidFill>
                <a:latin typeface="Times New Roman" pitchFamily="18" charset="0"/>
                <a:ea typeface="+mn-ea"/>
                <a:cs typeface="Times New Roman" pitchFamily="18" charset="0"/>
              </a:rPr>
              <a:t>-Fe</a:t>
            </a:r>
            <a:r>
              <a:rPr lang="fr-FR" sz="800" b="1" kern="1200" baseline="-25000" dirty="0">
                <a:solidFill>
                  <a:srgbClr val="000000"/>
                </a:solidFill>
                <a:latin typeface="Times New Roman" pitchFamily="18" charset="0"/>
                <a:ea typeface="+mn-ea"/>
                <a:cs typeface="Times New Roman" pitchFamily="18" charset="0"/>
              </a:rPr>
              <a:t>2</a:t>
            </a:r>
            <a:r>
              <a:rPr lang="fr-FR" sz="800" b="1" kern="1200" dirty="0">
                <a:solidFill>
                  <a:srgbClr val="000000"/>
                </a:solidFill>
                <a:latin typeface="Times New Roman" pitchFamily="18" charset="0"/>
                <a:ea typeface="+mn-ea"/>
                <a:cs typeface="Times New Roman" pitchFamily="18" charset="0"/>
              </a:rPr>
              <a:t>O</a:t>
            </a:r>
            <a:r>
              <a:rPr lang="fr-FR" sz="800" b="1" kern="1200" baseline="-25000" dirty="0">
                <a:solidFill>
                  <a:srgbClr val="000000"/>
                </a:solidFill>
                <a:latin typeface="Times New Roman" pitchFamily="18" charset="0"/>
                <a:ea typeface="+mn-ea"/>
                <a:cs typeface="Times New Roman" pitchFamily="18" charset="0"/>
              </a:rPr>
              <a:t>3</a:t>
            </a:r>
            <a:r>
              <a:rPr lang="fr-FR" sz="800" b="1" kern="1200" dirty="0">
                <a:solidFill>
                  <a:srgbClr val="000000"/>
                </a:solidFill>
                <a:latin typeface="Times New Roman" pitchFamily="18" charset="0"/>
                <a:ea typeface="+mn-ea"/>
                <a:cs typeface="Times New Roman" pitchFamily="18" charset="0"/>
              </a:rPr>
              <a:t> / </a:t>
            </a:r>
            <a:r>
              <a:rPr lang="fr-FR" sz="800" b="1" kern="1200" dirty="0" smtClean="0">
                <a:solidFill>
                  <a:srgbClr val="000000"/>
                </a:solidFill>
                <a:latin typeface="Times New Roman" pitchFamily="18" charset="0"/>
                <a:ea typeface="+mn-ea"/>
                <a:cs typeface="Times New Roman" pitchFamily="18" charset="0"/>
              </a:rPr>
              <a:t>Agarose gel </a:t>
            </a:r>
            <a:endParaRPr lang="fr-FR" sz="800" b="1" kern="1200" baseline="-25000" dirty="0">
              <a:solidFill>
                <a:srgbClr val="000000"/>
              </a:solidFill>
              <a:latin typeface="Times New Roman" pitchFamily="18" charset="0"/>
              <a:ea typeface="+mn-ea"/>
              <a:cs typeface="Times New Roman" pitchFamily="18" charset="0"/>
            </a:endParaRPr>
          </a:p>
        </p:txBody>
      </p:sp>
      <p:sp>
        <p:nvSpPr>
          <p:cNvPr id="1420" name="Text Box 827"/>
          <p:cNvSpPr txBox="1">
            <a:spLocks noChangeArrowheads="1"/>
          </p:cNvSpPr>
          <p:nvPr/>
        </p:nvSpPr>
        <p:spPr bwMode="auto">
          <a:xfrm>
            <a:off x="898525" y="5827729"/>
            <a:ext cx="1728788" cy="338554"/>
          </a:xfrm>
          <a:prstGeom prst="rect">
            <a:avLst/>
          </a:prstGeom>
          <a:noFill/>
          <a:ln w="9525">
            <a:noFill/>
            <a:miter lim="800000"/>
            <a:headEnd/>
            <a:tailEnd/>
          </a:ln>
          <a:effectLst/>
        </p:spPr>
        <p:txBody>
          <a:bodyPr>
            <a:spAutoFit/>
          </a:bodyPr>
          <a:lstStyle/>
          <a:p>
            <a:pPr algn="ctr" fontAlgn="base">
              <a:spcBef>
                <a:spcPct val="0"/>
              </a:spcBef>
              <a:spcAft>
                <a:spcPct val="0"/>
              </a:spcAft>
            </a:pPr>
            <a:r>
              <a:rPr lang="fr-FR" sz="800" b="1" kern="1200" dirty="0" err="1" smtClean="0">
                <a:solidFill>
                  <a:srgbClr val="000000"/>
                </a:solidFill>
                <a:latin typeface="Times New Roman" pitchFamily="18" charset="0"/>
                <a:ea typeface="+mn-ea"/>
                <a:cs typeface="Times New Roman" pitchFamily="18" charset="0"/>
              </a:rPr>
              <a:t>Mesostructured</a:t>
            </a:r>
            <a:r>
              <a:rPr lang="fr-FR" sz="800" b="1" kern="1200" dirty="0" smtClean="0">
                <a:solidFill>
                  <a:srgbClr val="000000"/>
                </a:solidFill>
                <a:latin typeface="Times New Roman" pitchFamily="18" charset="0"/>
                <a:ea typeface="+mn-ea"/>
                <a:cs typeface="Times New Roman" pitchFamily="18" charset="0"/>
              </a:rPr>
              <a:t>  </a:t>
            </a:r>
            <a:r>
              <a:rPr lang="el-GR" sz="800" b="1" dirty="0" smtClean="0">
                <a:solidFill>
                  <a:srgbClr val="000000"/>
                </a:solidFill>
                <a:latin typeface="Times New Roman" pitchFamily="18" charset="0"/>
                <a:cs typeface="Times New Roman" pitchFamily="18" charset="0"/>
              </a:rPr>
              <a:t>γ</a:t>
            </a:r>
            <a:r>
              <a:rPr lang="fr-FR" sz="800" b="1" dirty="0" smtClean="0">
                <a:solidFill>
                  <a:srgbClr val="000000"/>
                </a:solidFill>
                <a:latin typeface="Times New Roman" pitchFamily="18" charset="0"/>
                <a:cs typeface="Times New Roman" pitchFamily="18" charset="0"/>
              </a:rPr>
              <a:t>-Fe</a:t>
            </a:r>
            <a:r>
              <a:rPr lang="fr-FR" sz="800" b="1" baseline="-25000" dirty="0" smtClean="0">
                <a:solidFill>
                  <a:srgbClr val="000000"/>
                </a:solidFill>
                <a:latin typeface="Times New Roman" pitchFamily="18" charset="0"/>
                <a:cs typeface="Times New Roman" pitchFamily="18" charset="0"/>
              </a:rPr>
              <a:t>2</a:t>
            </a:r>
            <a:r>
              <a:rPr lang="fr-FR" sz="800" b="1" dirty="0" smtClean="0">
                <a:solidFill>
                  <a:srgbClr val="000000"/>
                </a:solidFill>
                <a:latin typeface="Times New Roman" pitchFamily="18" charset="0"/>
                <a:cs typeface="Times New Roman" pitchFamily="18" charset="0"/>
              </a:rPr>
              <a:t>O</a:t>
            </a:r>
            <a:r>
              <a:rPr lang="fr-FR" sz="800" b="1" baseline="-25000" dirty="0" smtClean="0">
                <a:solidFill>
                  <a:srgbClr val="000000"/>
                </a:solidFill>
                <a:latin typeface="Times New Roman" pitchFamily="18" charset="0"/>
                <a:cs typeface="Times New Roman" pitchFamily="18" charset="0"/>
              </a:rPr>
              <a:t>3</a:t>
            </a:r>
            <a:r>
              <a:rPr lang="fr-FR" sz="800" b="1" dirty="0" smtClean="0">
                <a:solidFill>
                  <a:srgbClr val="000000"/>
                </a:solidFill>
                <a:latin typeface="Times New Roman" pitchFamily="18" charset="0"/>
                <a:cs typeface="Times New Roman" pitchFamily="18" charset="0"/>
              </a:rPr>
              <a:t> / </a:t>
            </a:r>
            <a:r>
              <a:rPr lang="fr-FR" sz="800" b="1" kern="1200" dirty="0" smtClean="0">
                <a:solidFill>
                  <a:srgbClr val="000000"/>
                </a:solidFill>
                <a:latin typeface="Times New Roman" pitchFamily="18" charset="0"/>
                <a:ea typeface="+mn-ea"/>
                <a:cs typeface="Times New Roman" pitchFamily="18" charset="0"/>
              </a:rPr>
              <a:t>SiO</a:t>
            </a:r>
            <a:r>
              <a:rPr lang="fr-FR" sz="800" b="1" kern="1200" baseline="-25000" dirty="0" smtClean="0">
                <a:solidFill>
                  <a:srgbClr val="000000"/>
                </a:solidFill>
                <a:latin typeface="Times New Roman" pitchFamily="18" charset="0"/>
                <a:ea typeface="+mn-ea"/>
                <a:cs typeface="Times New Roman" pitchFamily="18" charset="0"/>
              </a:rPr>
              <a:t>2</a:t>
            </a:r>
            <a:r>
              <a:rPr lang="fr-FR" sz="800" b="1" kern="1200" dirty="0" smtClean="0">
                <a:solidFill>
                  <a:srgbClr val="000000"/>
                </a:solidFill>
                <a:latin typeface="Times New Roman" pitchFamily="18" charset="0"/>
                <a:ea typeface="+mn-ea"/>
                <a:cs typeface="Times New Roman" pitchFamily="18" charset="0"/>
              </a:rPr>
              <a:t> </a:t>
            </a:r>
            <a:r>
              <a:rPr lang="fr-FR" sz="800" b="1" kern="1200" dirty="0" err="1" smtClean="0">
                <a:solidFill>
                  <a:srgbClr val="000000"/>
                </a:solidFill>
                <a:latin typeface="Times New Roman" pitchFamily="18" charset="0"/>
                <a:ea typeface="+mn-ea"/>
                <a:cs typeface="Times New Roman" pitchFamily="18" charset="0"/>
              </a:rPr>
              <a:t>particles</a:t>
            </a:r>
            <a:r>
              <a:rPr lang="fr-FR" sz="800" b="1" kern="1200" dirty="0" smtClean="0">
                <a:solidFill>
                  <a:srgbClr val="000000"/>
                </a:solidFill>
                <a:latin typeface="Times New Roman" pitchFamily="18" charset="0"/>
                <a:ea typeface="+mn-ea"/>
                <a:cs typeface="Times New Roman" pitchFamily="18" charset="0"/>
              </a:rPr>
              <a:t> in agarose gel</a:t>
            </a:r>
            <a:endParaRPr lang="fr-FR" sz="800" b="1" kern="1200" baseline="-25000" dirty="0">
              <a:solidFill>
                <a:srgbClr val="000000"/>
              </a:solidFill>
              <a:latin typeface="Times New Roman" pitchFamily="18" charset="0"/>
              <a:ea typeface="+mn-ea"/>
              <a:cs typeface="Times New Roman" pitchFamily="18" charset="0"/>
            </a:endParaRPr>
          </a:p>
        </p:txBody>
      </p:sp>
      <p:sp>
        <p:nvSpPr>
          <p:cNvPr id="1422" name="Text Box 842"/>
          <p:cNvSpPr txBox="1">
            <a:spLocks noChangeArrowheads="1"/>
          </p:cNvSpPr>
          <p:nvPr/>
        </p:nvSpPr>
        <p:spPr bwMode="auto">
          <a:xfrm>
            <a:off x="7305709" y="5260737"/>
            <a:ext cx="2052637" cy="1200329"/>
          </a:xfrm>
          <a:prstGeom prst="rect">
            <a:avLst/>
          </a:prstGeom>
          <a:noFill/>
          <a:ln w="9525">
            <a:noFill/>
            <a:miter lim="800000"/>
            <a:headEnd/>
            <a:tailEnd/>
          </a:ln>
          <a:effectLst/>
        </p:spPr>
        <p:txBody>
          <a:bodyPr>
            <a:spAutoFit/>
          </a:bodyPr>
          <a:lstStyle/>
          <a:p>
            <a:pPr fontAlgn="base">
              <a:spcBef>
                <a:spcPct val="0"/>
              </a:spcBef>
              <a:spcAft>
                <a:spcPct val="0"/>
              </a:spcAft>
            </a:pPr>
            <a:r>
              <a:rPr lang="fr-FR" sz="1200" b="1" kern="1200" dirty="0">
                <a:solidFill>
                  <a:srgbClr val="000000"/>
                </a:solidFill>
                <a:latin typeface="Times New Roman" pitchFamily="18" charset="0"/>
                <a:ea typeface="+mn-ea"/>
                <a:cs typeface="Times New Roman" pitchFamily="18" charset="0"/>
              </a:rPr>
              <a:t>(A) </a:t>
            </a:r>
            <a:r>
              <a:rPr lang="fr-FR" sz="1200" b="1" dirty="0" smtClean="0">
                <a:solidFill>
                  <a:srgbClr val="000000"/>
                </a:solidFill>
                <a:latin typeface="Times New Roman" pitchFamily="18" charset="0"/>
                <a:cs typeface="Times New Roman" pitchFamily="18" charset="0"/>
              </a:rPr>
              <a:t>SiO</a:t>
            </a:r>
            <a:r>
              <a:rPr lang="fr-FR" sz="1200" b="1" baseline="-25000" dirty="0" smtClean="0">
                <a:solidFill>
                  <a:srgbClr val="000000"/>
                </a:solidFill>
                <a:latin typeface="Times New Roman" pitchFamily="18" charset="0"/>
                <a:cs typeface="Times New Roman" pitchFamily="18" charset="0"/>
              </a:rPr>
              <a:t>2 </a:t>
            </a:r>
            <a:r>
              <a:rPr lang="fr-FR" sz="1200" b="1" dirty="0" smtClean="0">
                <a:solidFill>
                  <a:srgbClr val="000000"/>
                </a:solidFill>
                <a:latin typeface="Times New Roman" pitchFamily="18" charset="0"/>
                <a:cs typeface="Times New Roman" pitchFamily="18" charset="0"/>
              </a:rPr>
              <a:t>/ </a:t>
            </a:r>
            <a:r>
              <a:rPr lang="el-GR" sz="1200" b="1" dirty="0" smtClean="0">
                <a:solidFill>
                  <a:srgbClr val="000000"/>
                </a:solidFill>
                <a:latin typeface="Times New Roman" pitchFamily="18" charset="0"/>
                <a:cs typeface="Times New Roman" pitchFamily="18" charset="0"/>
              </a:rPr>
              <a:t>γ</a:t>
            </a:r>
            <a:r>
              <a:rPr lang="fr-FR" sz="1200" b="1" dirty="0" smtClean="0">
                <a:solidFill>
                  <a:srgbClr val="000000"/>
                </a:solidFill>
                <a:latin typeface="Times New Roman" pitchFamily="18" charset="0"/>
                <a:cs typeface="Times New Roman" pitchFamily="18" charset="0"/>
              </a:rPr>
              <a:t>-Fe</a:t>
            </a:r>
            <a:r>
              <a:rPr lang="fr-FR" sz="1200" b="1" baseline="-25000" dirty="0" smtClean="0">
                <a:solidFill>
                  <a:srgbClr val="000000"/>
                </a:solidFill>
                <a:latin typeface="Times New Roman" pitchFamily="18" charset="0"/>
                <a:cs typeface="Times New Roman" pitchFamily="18" charset="0"/>
              </a:rPr>
              <a:t>2</a:t>
            </a:r>
            <a:r>
              <a:rPr lang="fr-FR" sz="1200" b="1" dirty="0" smtClean="0">
                <a:solidFill>
                  <a:srgbClr val="000000"/>
                </a:solidFill>
                <a:latin typeface="Times New Roman" pitchFamily="18" charset="0"/>
                <a:cs typeface="Times New Roman" pitchFamily="18" charset="0"/>
              </a:rPr>
              <a:t>O</a:t>
            </a:r>
            <a:r>
              <a:rPr lang="fr-FR" sz="1200" b="1" baseline="-25000" dirty="0" smtClean="0">
                <a:solidFill>
                  <a:srgbClr val="000000"/>
                </a:solidFill>
                <a:latin typeface="Times New Roman" pitchFamily="18" charset="0"/>
                <a:cs typeface="Times New Roman" pitchFamily="18" charset="0"/>
              </a:rPr>
              <a:t>3 </a:t>
            </a:r>
            <a:r>
              <a:rPr lang="fr-FR" sz="1200" b="1" kern="1200" dirty="0" err="1" smtClean="0">
                <a:solidFill>
                  <a:srgbClr val="000000"/>
                </a:solidFill>
                <a:latin typeface="Times New Roman" pitchFamily="18" charset="0"/>
                <a:ea typeface="+mn-ea"/>
                <a:cs typeface="Times New Roman" pitchFamily="18" charset="0"/>
              </a:rPr>
              <a:t>mesoporous</a:t>
            </a:r>
            <a:r>
              <a:rPr lang="fr-FR" sz="1200" b="1" kern="1200" dirty="0" smtClean="0">
                <a:solidFill>
                  <a:srgbClr val="000000"/>
                </a:solidFill>
                <a:latin typeface="Times New Roman" pitchFamily="18" charset="0"/>
                <a:ea typeface="+mn-ea"/>
                <a:cs typeface="Times New Roman" pitchFamily="18" charset="0"/>
              </a:rPr>
              <a:t> </a:t>
            </a:r>
            <a:r>
              <a:rPr lang="fr-FR" sz="1200" b="1" kern="1200" dirty="0" err="1" smtClean="0">
                <a:solidFill>
                  <a:srgbClr val="000000"/>
                </a:solidFill>
                <a:latin typeface="Times New Roman" pitchFamily="18" charset="0"/>
                <a:ea typeface="+mn-ea"/>
                <a:cs typeface="Times New Roman" pitchFamily="18" charset="0"/>
              </a:rPr>
              <a:t>particles</a:t>
            </a:r>
            <a:endParaRPr lang="fr-FR" sz="1200" b="1" kern="1200" baseline="-25000" dirty="0">
              <a:solidFill>
                <a:srgbClr val="000000"/>
              </a:solidFill>
              <a:latin typeface="Times New Roman" pitchFamily="18" charset="0"/>
              <a:ea typeface="+mn-ea"/>
              <a:cs typeface="Times New Roman" pitchFamily="18" charset="0"/>
            </a:endParaRPr>
          </a:p>
          <a:p>
            <a:pPr algn="l" rtl="0" fontAlgn="base">
              <a:spcBef>
                <a:spcPct val="0"/>
              </a:spcBef>
              <a:spcAft>
                <a:spcPct val="0"/>
              </a:spcAft>
            </a:pPr>
            <a:r>
              <a:rPr lang="fr-FR" sz="1200" b="1" kern="1200" dirty="0">
                <a:solidFill>
                  <a:srgbClr val="000000"/>
                </a:solidFill>
                <a:latin typeface="Times New Roman" pitchFamily="18" charset="0"/>
                <a:ea typeface="+mn-ea"/>
                <a:cs typeface="Times New Roman" pitchFamily="18" charset="0"/>
              </a:rPr>
              <a:t>(B) </a:t>
            </a:r>
            <a:r>
              <a:rPr lang="fr-FR" sz="1200" b="1" kern="1200" dirty="0" smtClean="0">
                <a:solidFill>
                  <a:srgbClr val="000000"/>
                </a:solidFill>
                <a:latin typeface="Times New Roman" pitchFamily="18" charset="0"/>
                <a:ea typeface="+mn-ea"/>
                <a:cs typeface="Times New Roman" pitchFamily="18" charset="0"/>
              </a:rPr>
              <a:t>Agarose gel </a:t>
            </a:r>
            <a:r>
              <a:rPr lang="fr-FR" sz="1200" b="1" kern="1200" dirty="0">
                <a:solidFill>
                  <a:srgbClr val="000000"/>
                </a:solidFill>
                <a:latin typeface="Times New Roman" pitchFamily="18" charset="0"/>
                <a:ea typeface="+mn-ea"/>
                <a:cs typeface="Times New Roman" pitchFamily="18" charset="0"/>
              </a:rPr>
              <a:t>(</a:t>
            </a:r>
            <a:r>
              <a:rPr lang="fr-FR" sz="1200" b="1" kern="1200" dirty="0" err="1" smtClean="0">
                <a:solidFill>
                  <a:srgbClr val="000000"/>
                </a:solidFill>
                <a:latin typeface="Times New Roman" pitchFamily="18" charset="0"/>
                <a:ea typeface="+mn-ea"/>
                <a:cs typeface="Times New Roman" pitchFamily="18" charset="0"/>
              </a:rPr>
              <a:t>reference</a:t>
            </a:r>
            <a:r>
              <a:rPr lang="fr-FR" sz="1200" b="1" kern="1200" dirty="0">
                <a:solidFill>
                  <a:srgbClr val="000000"/>
                </a:solidFill>
                <a:latin typeface="Times New Roman" pitchFamily="18" charset="0"/>
                <a:ea typeface="+mn-ea"/>
                <a:cs typeface="Times New Roman" pitchFamily="18" charset="0"/>
              </a:rPr>
              <a:t>)</a:t>
            </a:r>
          </a:p>
          <a:p>
            <a:pPr fontAlgn="base">
              <a:spcBef>
                <a:spcPct val="0"/>
              </a:spcBef>
              <a:spcAft>
                <a:spcPct val="0"/>
              </a:spcAft>
            </a:pPr>
            <a:r>
              <a:rPr lang="fr-FR" sz="1200" b="1" kern="1200" dirty="0">
                <a:solidFill>
                  <a:srgbClr val="000000"/>
                </a:solidFill>
                <a:latin typeface="Times New Roman" pitchFamily="18" charset="0"/>
                <a:ea typeface="+mn-ea"/>
                <a:cs typeface="Times New Roman" pitchFamily="18" charset="0"/>
              </a:rPr>
              <a:t>(C) </a:t>
            </a:r>
            <a:r>
              <a:rPr lang="fr-FR" sz="1200" b="1" dirty="0" smtClean="0">
                <a:solidFill>
                  <a:srgbClr val="000000"/>
                </a:solidFill>
                <a:latin typeface="Times New Roman" pitchFamily="18" charset="0"/>
                <a:cs typeface="Times New Roman" pitchFamily="18" charset="0"/>
              </a:rPr>
              <a:t>SiO</a:t>
            </a:r>
            <a:r>
              <a:rPr lang="fr-FR" sz="1200" b="1" baseline="-25000" dirty="0" smtClean="0">
                <a:solidFill>
                  <a:srgbClr val="000000"/>
                </a:solidFill>
                <a:latin typeface="Times New Roman" pitchFamily="18" charset="0"/>
                <a:cs typeface="Times New Roman" pitchFamily="18" charset="0"/>
              </a:rPr>
              <a:t>2 </a:t>
            </a:r>
            <a:r>
              <a:rPr lang="fr-FR" sz="1200" b="1" dirty="0" err="1" smtClean="0">
                <a:solidFill>
                  <a:srgbClr val="000000"/>
                </a:solidFill>
                <a:latin typeface="Times New Roman" pitchFamily="18" charset="0"/>
                <a:cs typeface="Times New Roman" pitchFamily="18" charset="0"/>
              </a:rPr>
              <a:t>mesoporous</a:t>
            </a:r>
            <a:r>
              <a:rPr lang="fr-FR" sz="1200" b="1" dirty="0" smtClean="0">
                <a:solidFill>
                  <a:srgbClr val="000000"/>
                </a:solidFill>
                <a:latin typeface="Times New Roman" pitchFamily="18" charset="0"/>
                <a:cs typeface="Times New Roman" pitchFamily="18" charset="0"/>
              </a:rPr>
              <a:t> </a:t>
            </a:r>
            <a:r>
              <a:rPr lang="fr-FR" sz="1200" b="1" kern="1200" dirty="0" smtClean="0">
                <a:solidFill>
                  <a:srgbClr val="000000"/>
                </a:solidFill>
                <a:latin typeface="Times New Roman" pitchFamily="18" charset="0"/>
                <a:ea typeface="+mn-ea"/>
                <a:cs typeface="Times New Roman" pitchFamily="18" charset="0"/>
              </a:rPr>
              <a:t>particules</a:t>
            </a:r>
            <a:endParaRPr lang="fr-FR" sz="1200" b="1" kern="1200" dirty="0">
              <a:solidFill>
                <a:srgbClr val="000000"/>
              </a:solidFill>
              <a:latin typeface="Times New Roman" pitchFamily="18" charset="0"/>
              <a:ea typeface="+mn-ea"/>
              <a:cs typeface="Times New Roman" pitchFamily="18" charset="0"/>
            </a:endParaRPr>
          </a:p>
          <a:p>
            <a:pPr fontAlgn="base">
              <a:spcBef>
                <a:spcPct val="0"/>
              </a:spcBef>
              <a:spcAft>
                <a:spcPct val="0"/>
              </a:spcAft>
            </a:pPr>
            <a:r>
              <a:rPr lang="fr-FR" sz="1200" b="1" kern="1200" dirty="0">
                <a:solidFill>
                  <a:srgbClr val="000000"/>
                </a:solidFill>
                <a:latin typeface="Times New Roman" pitchFamily="18" charset="0"/>
                <a:ea typeface="+mn-ea"/>
                <a:cs typeface="Times New Roman" pitchFamily="18" charset="0"/>
              </a:rPr>
              <a:t>(D) </a:t>
            </a:r>
            <a:r>
              <a:rPr lang="el-GR" sz="1200" b="1" dirty="0" smtClean="0">
                <a:solidFill>
                  <a:srgbClr val="000000"/>
                </a:solidFill>
                <a:latin typeface="Times New Roman" pitchFamily="18" charset="0"/>
                <a:cs typeface="Times New Roman" pitchFamily="18" charset="0"/>
              </a:rPr>
              <a:t>γ</a:t>
            </a:r>
            <a:r>
              <a:rPr lang="fr-FR" sz="1200" b="1" dirty="0" smtClean="0">
                <a:solidFill>
                  <a:srgbClr val="000000"/>
                </a:solidFill>
                <a:latin typeface="Times New Roman" pitchFamily="18" charset="0"/>
                <a:cs typeface="Times New Roman" pitchFamily="18" charset="0"/>
              </a:rPr>
              <a:t>-Fe</a:t>
            </a:r>
            <a:r>
              <a:rPr lang="fr-FR" sz="1200" b="1" baseline="-25000" dirty="0" smtClean="0">
                <a:solidFill>
                  <a:srgbClr val="000000"/>
                </a:solidFill>
                <a:latin typeface="Times New Roman" pitchFamily="18" charset="0"/>
                <a:cs typeface="Times New Roman" pitchFamily="18" charset="0"/>
              </a:rPr>
              <a:t>2</a:t>
            </a:r>
            <a:r>
              <a:rPr lang="fr-FR" sz="1200" b="1" dirty="0" smtClean="0">
                <a:solidFill>
                  <a:srgbClr val="000000"/>
                </a:solidFill>
                <a:latin typeface="Times New Roman" pitchFamily="18" charset="0"/>
                <a:cs typeface="Times New Roman" pitchFamily="18" charset="0"/>
              </a:rPr>
              <a:t>O</a:t>
            </a:r>
            <a:r>
              <a:rPr lang="fr-FR" sz="1200" b="1" baseline="-25000" dirty="0" smtClean="0">
                <a:solidFill>
                  <a:srgbClr val="000000"/>
                </a:solidFill>
                <a:latin typeface="Times New Roman" pitchFamily="18" charset="0"/>
                <a:cs typeface="Times New Roman" pitchFamily="18" charset="0"/>
              </a:rPr>
              <a:t>3</a:t>
            </a:r>
            <a:r>
              <a:rPr lang="fr-FR" sz="1200" b="1" dirty="0" smtClean="0">
                <a:solidFill>
                  <a:srgbClr val="000000"/>
                </a:solidFill>
                <a:latin typeface="Times New Roman" pitchFamily="18" charset="0"/>
                <a:cs typeface="Times New Roman" pitchFamily="18" charset="0"/>
              </a:rPr>
              <a:t> </a:t>
            </a:r>
            <a:r>
              <a:rPr lang="fr-FR" sz="1200" b="1" dirty="0" err="1" smtClean="0">
                <a:solidFill>
                  <a:srgbClr val="000000"/>
                </a:solidFill>
                <a:latin typeface="Times New Roman" pitchFamily="18" charset="0"/>
                <a:cs typeface="Times New Roman" pitchFamily="18" charset="0"/>
              </a:rPr>
              <a:t>p</a:t>
            </a:r>
            <a:r>
              <a:rPr lang="fr-FR" sz="1200" b="1" kern="1200" dirty="0" err="1" smtClean="0">
                <a:solidFill>
                  <a:srgbClr val="000000"/>
                </a:solidFill>
                <a:latin typeface="Times New Roman" pitchFamily="18" charset="0"/>
                <a:ea typeface="+mn-ea"/>
                <a:cs typeface="Times New Roman" pitchFamily="18" charset="0"/>
              </a:rPr>
              <a:t>articles</a:t>
            </a:r>
            <a:endParaRPr lang="fr-FR" sz="1200" b="1" kern="1200" dirty="0">
              <a:solidFill>
                <a:srgbClr val="000000"/>
              </a:solidFill>
              <a:latin typeface="Times New Roman" pitchFamily="18" charset="0"/>
              <a:ea typeface="+mn-ea"/>
              <a:cs typeface="Times New Roman" pitchFamily="18" charset="0"/>
            </a:endParaRPr>
          </a:p>
        </p:txBody>
      </p:sp>
      <p:grpSp>
        <p:nvGrpSpPr>
          <p:cNvPr id="1881" name="Group 844"/>
          <p:cNvGrpSpPr>
            <a:grpSpLocks/>
          </p:cNvGrpSpPr>
          <p:nvPr/>
        </p:nvGrpSpPr>
        <p:grpSpPr bwMode="auto">
          <a:xfrm>
            <a:off x="5946775" y="5269124"/>
            <a:ext cx="1289050" cy="1192213"/>
            <a:chOff x="5103" y="2659"/>
            <a:chExt cx="612" cy="549"/>
          </a:xfrm>
        </p:grpSpPr>
        <p:pic>
          <p:nvPicPr>
            <p:cNvPr id="1424" name="Picture 845"/>
            <p:cNvPicPr>
              <a:picLocks noChangeAspect="1" noChangeArrowheads="1"/>
            </p:cNvPicPr>
            <p:nvPr/>
          </p:nvPicPr>
          <p:blipFill>
            <a:blip r:embed="rId4" cstate="print"/>
            <a:srcRect l="84" r="49002"/>
            <a:stretch>
              <a:fillRect/>
            </a:stretch>
          </p:blipFill>
          <p:spPr bwMode="auto">
            <a:xfrm>
              <a:off x="5103" y="2659"/>
              <a:ext cx="612" cy="277"/>
            </a:xfrm>
            <a:prstGeom prst="rect">
              <a:avLst/>
            </a:prstGeom>
            <a:noFill/>
            <a:ln w="9525">
              <a:noFill/>
              <a:miter lim="800000"/>
              <a:headEnd/>
              <a:tailEnd/>
            </a:ln>
            <a:effectLst/>
          </p:spPr>
        </p:pic>
        <p:pic>
          <p:nvPicPr>
            <p:cNvPr id="1425" name="Picture 846"/>
            <p:cNvPicPr>
              <a:picLocks noChangeAspect="1" noChangeArrowheads="1"/>
            </p:cNvPicPr>
            <p:nvPr/>
          </p:nvPicPr>
          <p:blipFill>
            <a:blip r:embed="rId4" cstate="print"/>
            <a:srcRect l="49084"/>
            <a:stretch>
              <a:fillRect/>
            </a:stretch>
          </p:blipFill>
          <p:spPr bwMode="auto">
            <a:xfrm>
              <a:off x="5103" y="2931"/>
              <a:ext cx="612" cy="277"/>
            </a:xfrm>
            <a:prstGeom prst="rect">
              <a:avLst/>
            </a:prstGeom>
            <a:noFill/>
            <a:ln w="9525">
              <a:noFill/>
              <a:miter lim="800000"/>
              <a:headEnd/>
              <a:tailEnd/>
            </a:ln>
            <a:effectLst/>
          </p:spPr>
        </p:pic>
      </p:grpSp>
      <p:sp>
        <p:nvSpPr>
          <p:cNvPr id="1426" name="AutoShape 848"/>
          <p:cNvSpPr>
            <a:spLocks noChangeArrowheads="1"/>
          </p:cNvSpPr>
          <p:nvPr/>
        </p:nvSpPr>
        <p:spPr bwMode="auto">
          <a:xfrm rot="9600000">
            <a:off x="2111375" y="2678101"/>
            <a:ext cx="1074738"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chemeClr val="bg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427" name="AutoShape 849"/>
          <p:cNvSpPr>
            <a:spLocks noChangeArrowheads="1"/>
          </p:cNvSpPr>
          <p:nvPr/>
        </p:nvSpPr>
        <p:spPr bwMode="auto">
          <a:xfrm rot="12000000" flipH="1">
            <a:off x="5940425" y="2747951"/>
            <a:ext cx="1074738"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chemeClr val="bg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428" name="AutoShape 850"/>
          <p:cNvSpPr>
            <a:spLocks noChangeArrowheads="1"/>
          </p:cNvSpPr>
          <p:nvPr/>
        </p:nvSpPr>
        <p:spPr bwMode="auto">
          <a:xfrm rot="16200000" flipH="1">
            <a:off x="4179093" y="3898095"/>
            <a:ext cx="785813"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chemeClr val="bg1"/>
            </a:solidFill>
            <a:miter lim="800000"/>
            <a:headEnd/>
            <a:tailEnd/>
          </a:ln>
          <a:effectLst/>
        </p:spPr>
        <p:txBody>
          <a:bodyPr wrap="none" anchor="ct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429" name="Line 853"/>
          <p:cNvSpPr>
            <a:spLocks noChangeShapeType="1"/>
          </p:cNvSpPr>
          <p:nvPr/>
        </p:nvSpPr>
        <p:spPr bwMode="auto">
          <a:xfrm flipH="1">
            <a:off x="1258888" y="5300679"/>
            <a:ext cx="73025" cy="217487"/>
          </a:xfrm>
          <a:prstGeom prst="line">
            <a:avLst/>
          </a:prstGeom>
          <a:noFill/>
          <a:ln w="9525">
            <a:solidFill>
              <a:schemeClr val="tx1"/>
            </a:solidFill>
            <a:round/>
            <a:headEnd/>
            <a:tailEnd type="stealth" w="sm"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430" name="Line 854"/>
          <p:cNvSpPr>
            <a:spLocks noChangeShapeType="1"/>
          </p:cNvSpPr>
          <p:nvPr/>
        </p:nvSpPr>
        <p:spPr bwMode="auto">
          <a:xfrm flipV="1">
            <a:off x="1547813" y="5661041"/>
            <a:ext cx="73025" cy="217488"/>
          </a:xfrm>
          <a:prstGeom prst="line">
            <a:avLst/>
          </a:prstGeom>
          <a:noFill/>
          <a:ln w="9525">
            <a:solidFill>
              <a:schemeClr val="tx1"/>
            </a:solidFill>
            <a:round/>
            <a:headEnd/>
            <a:tailEnd type="stealth" w="sm" len="med"/>
          </a:ln>
          <a:effectLst/>
        </p:spPr>
        <p:txBody>
          <a:bodyPr/>
          <a:lstStyle/>
          <a:p>
            <a:pPr algn="l" rtl="0" fontAlgn="base">
              <a:spcBef>
                <a:spcPct val="0"/>
              </a:spcBef>
              <a:spcAft>
                <a:spcPct val="0"/>
              </a:spcAft>
            </a:pPr>
            <a:endParaRPr lang="fr-FR" sz="1000" kern="1200">
              <a:solidFill>
                <a:srgbClr val="000000"/>
              </a:solidFill>
              <a:latin typeface="Arial" charset="0"/>
              <a:ea typeface="+mn-ea"/>
              <a:cs typeface="Times New Roman" pitchFamily="18" charset="0"/>
            </a:endParaRPr>
          </a:p>
        </p:txBody>
      </p:sp>
      <p:sp>
        <p:nvSpPr>
          <p:cNvPr id="1431" name="Text Box 855"/>
          <p:cNvSpPr txBox="1">
            <a:spLocks noChangeArrowheads="1"/>
          </p:cNvSpPr>
          <p:nvPr/>
        </p:nvSpPr>
        <p:spPr bwMode="auto">
          <a:xfrm>
            <a:off x="6143636" y="4500570"/>
            <a:ext cx="2843213" cy="461665"/>
          </a:xfrm>
          <a:prstGeom prst="rect">
            <a:avLst/>
          </a:prstGeom>
          <a:noFill/>
          <a:ln w="9525">
            <a:noFill/>
            <a:miter lim="800000"/>
            <a:headEnd/>
            <a:tailEnd/>
          </a:ln>
          <a:effectLst/>
        </p:spPr>
        <p:txBody>
          <a:bodyPr>
            <a:spAutoFit/>
          </a:bodyPr>
          <a:lstStyle/>
          <a:p>
            <a:pPr algn="ctr" rtl="0" fontAlgn="base">
              <a:spcBef>
                <a:spcPct val="0"/>
              </a:spcBef>
              <a:spcAft>
                <a:spcPct val="0"/>
              </a:spcAft>
            </a:pPr>
            <a:r>
              <a:rPr lang="fr-FR" sz="1200" b="1" kern="1200" dirty="0" smtClean="0">
                <a:solidFill>
                  <a:srgbClr val="000000"/>
                </a:solidFill>
                <a:latin typeface="Times New Roman" pitchFamily="18" charset="0"/>
                <a:ea typeface="+mn-ea"/>
                <a:cs typeface="Times New Roman" pitchFamily="18" charset="0"/>
              </a:rPr>
              <a:t>Imagerie Médicale Magnétique</a:t>
            </a:r>
            <a:endParaRPr lang="fr-FR" sz="1200" b="1" kern="1200" dirty="0">
              <a:solidFill>
                <a:srgbClr val="000000"/>
              </a:solidFill>
              <a:latin typeface="Times New Roman" pitchFamily="18" charset="0"/>
              <a:ea typeface="+mn-ea"/>
              <a:cs typeface="Times New Roman" pitchFamily="18" charset="0"/>
            </a:endParaRPr>
          </a:p>
          <a:p>
            <a:pPr algn="ctr" rtl="0" fontAlgn="base">
              <a:spcBef>
                <a:spcPct val="0"/>
              </a:spcBef>
              <a:spcAft>
                <a:spcPct val="0"/>
              </a:spcAft>
            </a:pPr>
            <a:r>
              <a:rPr lang="el-GR" sz="1200" b="1" i="1" kern="1200" dirty="0">
                <a:solidFill>
                  <a:srgbClr val="4D4D4D"/>
                </a:solidFill>
                <a:latin typeface="Times New Roman" pitchFamily="18" charset="0"/>
                <a:ea typeface="+mn-ea"/>
                <a:cs typeface="Times New Roman" pitchFamily="18" charset="0"/>
              </a:rPr>
              <a:t>γ</a:t>
            </a:r>
            <a:r>
              <a:rPr lang="fr-FR" sz="1200" b="1" i="1" kern="1200" dirty="0">
                <a:solidFill>
                  <a:srgbClr val="4D4D4D"/>
                </a:solidFill>
                <a:latin typeface="Times New Roman" pitchFamily="18" charset="0"/>
                <a:ea typeface="+mn-ea"/>
                <a:cs typeface="Times New Roman" pitchFamily="18" charset="0"/>
              </a:rPr>
              <a:t>-Fe</a:t>
            </a:r>
            <a:r>
              <a:rPr lang="fr-FR" sz="1200" b="1" i="1" kern="1200" baseline="-25000" dirty="0">
                <a:solidFill>
                  <a:srgbClr val="4D4D4D"/>
                </a:solidFill>
                <a:latin typeface="Times New Roman" pitchFamily="18" charset="0"/>
                <a:ea typeface="+mn-ea"/>
                <a:cs typeface="Times New Roman" pitchFamily="18" charset="0"/>
              </a:rPr>
              <a:t>2</a:t>
            </a:r>
            <a:r>
              <a:rPr lang="fr-FR" sz="1200" b="1" i="1" kern="1200" dirty="0">
                <a:solidFill>
                  <a:srgbClr val="4D4D4D"/>
                </a:solidFill>
                <a:latin typeface="Times New Roman" pitchFamily="18" charset="0"/>
                <a:ea typeface="+mn-ea"/>
                <a:cs typeface="Times New Roman" pitchFamily="18" charset="0"/>
              </a:rPr>
              <a:t>O</a:t>
            </a:r>
            <a:r>
              <a:rPr lang="fr-FR" sz="1200" b="1" i="1" kern="1200" baseline="-25000" dirty="0">
                <a:solidFill>
                  <a:srgbClr val="4D4D4D"/>
                </a:solidFill>
                <a:latin typeface="Times New Roman" pitchFamily="18" charset="0"/>
                <a:ea typeface="+mn-ea"/>
                <a:cs typeface="Times New Roman" pitchFamily="18" charset="0"/>
              </a:rPr>
              <a:t>3</a:t>
            </a:r>
            <a:r>
              <a:rPr lang="fr-FR" sz="1200" b="1" i="1" kern="1200" dirty="0">
                <a:solidFill>
                  <a:srgbClr val="4D4D4D"/>
                </a:solidFill>
                <a:latin typeface="Times New Roman" pitchFamily="18" charset="0"/>
                <a:ea typeface="+mn-ea"/>
                <a:cs typeface="Times New Roman" pitchFamily="18" charset="0"/>
              </a:rPr>
              <a:t> </a:t>
            </a:r>
            <a:r>
              <a:rPr lang="fr-FR" sz="1200" b="1" i="1" kern="1200" dirty="0" smtClean="0">
                <a:solidFill>
                  <a:srgbClr val="4D4D4D"/>
                </a:solidFill>
                <a:latin typeface="Times New Roman" pitchFamily="18" charset="0"/>
                <a:ea typeface="+mn-ea"/>
                <a:cs typeface="Times New Roman" pitchFamily="18" charset="0"/>
              </a:rPr>
              <a:t>agent de </a:t>
            </a:r>
            <a:r>
              <a:rPr lang="fr-FR" sz="1200" b="1" i="1" kern="1200" dirty="0" err="1" smtClean="0">
                <a:solidFill>
                  <a:srgbClr val="4D4D4D"/>
                </a:solidFill>
                <a:latin typeface="Times New Roman" pitchFamily="18" charset="0"/>
                <a:ea typeface="+mn-ea"/>
                <a:cs typeface="Times New Roman" pitchFamily="18" charset="0"/>
              </a:rPr>
              <a:t>constraste</a:t>
            </a:r>
            <a:r>
              <a:rPr lang="fr-FR" sz="1200" b="1" i="1" kern="1200" dirty="0" smtClean="0">
                <a:solidFill>
                  <a:srgbClr val="4D4D4D"/>
                </a:solidFill>
                <a:latin typeface="Times New Roman" pitchFamily="18" charset="0"/>
                <a:ea typeface="+mn-ea"/>
                <a:cs typeface="Times New Roman" pitchFamily="18" charset="0"/>
              </a:rPr>
              <a:t> négatif(T</a:t>
            </a:r>
            <a:r>
              <a:rPr lang="fr-FR" sz="1200" b="1" i="1" kern="1200" baseline="-25000" dirty="0" smtClean="0">
                <a:solidFill>
                  <a:srgbClr val="4D4D4D"/>
                </a:solidFill>
                <a:latin typeface="Times New Roman" pitchFamily="18" charset="0"/>
                <a:ea typeface="+mn-ea"/>
                <a:cs typeface="Times New Roman" pitchFamily="18" charset="0"/>
              </a:rPr>
              <a:t>2</a:t>
            </a:r>
            <a:r>
              <a:rPr lang="fr-FR" sz="1200" b="1" i="1" kern="1200" dirty="0" smtClean="0">
                <a:solidFill>
                  <a:srgbClr val="4D4D4D"/>
                </a:solidFill>
                <a:latin typeface="Times New Roman" pitchFamily="18" charset="0"/>
                <a:ea typeface="+mn-ea"/>
                <a:cs typeface="Times New Roman" pitchFamily="18" charset="0"/>
              </a:rPr>
              <a:t>)</a:t>
            </a:r>
            <a:endParaRPr lang="fr-FR" sz="1200" b="1" i="1" kern="1200" dirty="0">
              <a:solidFill>
                <a:srgbClr val="4D4D4D"/>
              </a:solidFill>
              <a:latin typeface="Times New Roman" pitchFamily="18" charset="0"/>
              <a:ea typeface="+mn-ea"/>
              <a:cs typeface="Times New Roman" pitchFamily="18" charset="0"/>
            </a:endParaRPr>
          </a:p>
        </p:txBody>
      </p:sp>
      <p:sp>
        <p:nvSpPr>
          <p:cNvPr id="1135" name="Titre 172"/>
          <p:cNvSpPr txBox="1">
            <a:spLocks/>
          </p:cNvSpPr>
          <p:nvPr/>
        </p:nvSpPr>
        <p:spPr>
          <a:xfrm>
            <a:off x="0" y="0"/>
            <a:ext cx="9144000" cy="742979"/>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Matériaux</a:t>
            </a:r>
            <a:r>
              <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 </a:t>
            </a:r>
            <a:r>
              <a:rPr kumimoji="0" lang="en-US" sz="3600" b="1" i="0" u="none" strike="noStrike" kern="1200" cap="none" spc="0" normalizeH="0" baseline="0" noProof="0" dirty="0" err="1"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Hybrides</a:t>
            </a:r>
            <a:endParaRPr kumimoji="0" lang="en-US" sz="36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
          <p:cNvSpPr txBox="1">
            <a:spLocks noChangeArrowheads="1"/>
          </p:cNvSpPr>
          <p:nvPr/>
        </p:nvSpPr>
        <p:spPr bwMode="auto">
          <a:xfrm>
            <a:off x="0" y="0"/>
            <a:ext cx="9144000" cy="369888"/>
          </a:xfrm>
          <a:prstGeom prst="rect">
            <a:avLst/>
          </a:prstGeom>
          <a:gradFill rotWithShape="1">
            <a:gsLst>
              <a:gs pos="0">
                <a:srgbClr val="242424"/>
              </a:gs>
              <a:gs pos="100000">
                <a:srgbClr val="4D4D4D">
                  <a:alpha val="76999"/>
                </a:srgbClr>
              </a:gs>
            </a:gsLst>
            <a:lin ang="5400000" scaled="1"/>
          </a:gradFill>
          <a:ln w="9525">
            <a:noFill/>
            <a:miter lim="800000"/>
            <a:headEnd/>
            <a:tailEnd/>
          </a:ln>
        </p:spPr>
        <p:txBody>
          <a:bodyPr>
            <a:spAutoFit/>
          </a:bodyPr>
          <a:lstStyle/>
          <a:p>
            <a:pPr>
              <a:defRPr/>
            </a:pPr>
            <a:r>
              <a:rPr lang="fr-FR" b="1" dirty="0">
                <a:solidFill>
                  <a:schemeClr val="bg1"/>
                </a:solidFill>
                <a:effectLst>
                  <a:outerShdw blurRad="38100" dist="38100" dir="2700000" algn="tl">
                    <a:srgbClr val="000000">
                      <a:alpha val="43137"/>
                    </a:srgbClr>
                  </a:outerShdw>
                </a:effectLst>
                <a:latin typeface="Arial" charset="0"/>
              </a:rPr>
              <a:t>Nanoparticules : impact sur l’Environnement et la Santé</a:t>
            </a:r>
          </a:p>
        </p:txBody>
      </p:sp>
      <p:sp>
        <p:nvSpPr>
          <p:cNvPr id="46" name="Text Box 8"/>
          <p:cNvSpPr txBox="1">
            <a:spLocks noChangeArrowheads="1"/>
          </p:cNvSpPr>
          <p:nvPr/>
        </p:nvSpPr>
        <p:spPr bwMode="auto">
          <a:xfrm>
            <a:off x="227013" y="723900"/>
            <a:ext cx="4324350" cy="366713"/>
          </a:xfrm>
          <a:prstGeom prst="rect">
            <a:avLst/>
          </a:prstGeom>
          <a:solidFill>
            <a:srgbClr val="FFCC66"/>
          </a:solidFill>
          <a:ln w="9525">
            <a:noFill/>
            <a:miter lim="800000"/>
            <a:headEnd/>
            <a:tailEnd/>
          </a:ln>
        </p:spPr>
        <p:txBody>
          <a:bodyPr wrap="none">
            <a:spAutoFit/>
          </a:bodyPr>
          <a:lstStyle/>
          <a:p>
            <a:r>
              <a:rPr lang="fr-FR">
                <a:solidFill>
                  <a:srgbClr val="5F5F5F"/>
                </a:solidFill>
              </a:rPr>
              <a:t>Risques et Toxicité des Nanoparticules ?</a:t>
            </a:r>
          </a:p>
        </p:txBody>
      </p:sp>
      <p:sp>
        <p:nvSpPr>
          <p:cNvPr id="48" name="Text Box 15"/>
          <p:cNvSpPr txBox="1">
            <a:spLocks noChangeArrowheads="1"/>
          </p:cNvSpPr>
          <p:nvPr/>
        </p:nvSpPr>
        <p:spPr bwMode="auto">
          <a:xfrm>
            <a:off x="6757988" y="2982913"/>
            <a:ext cx="2143125" cy="274637"/>
          </a:xfrm>
          <a:prstGeom prst="rect">
            <a:avLst/>
          </a:prstGeom>
          <a:noFill/>
          <a:ln w="9525">
            <a:noFill/>
            <a:miter lim="800000"/>
            <a:headEnd/>
            <a:tailEnd/>
          </a:ln>
        </p:spPr>
        <p:txBody>
          <a:bodyPr wrap="none">
            <a:spAutoFit/>
          </a:bodyPr>
          <a:lstStyle/>
          <a:p>
            <a:pPr eaLnBrk="0" hangingPunct="0"/>
            <a:r>
              <a:rPr lang="en-US" sz="1200" i="1"/>
              <a:t>Langmuir, 2008, 24 (7), 3215</a:t>
            </a:r>
            <a:endParaRPr lang="fr-FR" sz="1400"/>
          </a:p>
        </p:txBody>
      </p:sp>
      <p:sp>
        <p:nvSpPr>
          <p:cNvPr id="49" name="Text Box 16"/>
          <p:cNvSpPr txBox="1">
            <a:spLocks noChangeArrowheads="1"/>
          </p:cNvSpPr>
          <p:nvPr/>
        </p:nvSpPr>
        <p:spPr bwMode="auto">
          <a:xfrm>
            <a:off x="5764213" y="3406775"/>
            <a:ext cx="3379787" cy="457200"/>
          </a:xfrm>
          <a:prstGeom prst="rect">
            <a:avLst/>
          </a:prstGeom>
          <a:noFill/>
          <a:ln w="9525">
            <a:noFill/>
            <a:miter lim="800000"/>
            <a:headEnd/>
            <a:tailEnd/>
          </a:ln>
        </p:spPr>
        <p:txBody>
          <a:bodyPr wrap="none">
            <a:spAutoFit/>
          </a:bodyPr>
          <a:lstStyle/>
          <a:p>
            <a:pPr algn="r"/>
            <a:r>
              <a:rPr lang="fr-FR" sz="1200"/>
              <a:t>Collaborations : CEREGE (Aix en Provence)</a:t>
            </a:r>
          </a:p>
          <a:p>
            <a:pPr algn="r"/>
            <a:r>
              <a:rPr lang="fr-FR" sz="1200"/>
              <a:t>Thèse M. Auffan (2007), Université P. Cézanne</a:t>
            </a:r>
          </a:p>
        </p:txBody>
      </p:sp>
      <p:sp>
        <p:nvSpPr>
          <p:cNvPr id="50" name="Rectangle 150"/>
          <p:cNvSpPr>
            <a:spLocks noChangeArrowheads="1"/>
          </p:cNvSpPr>
          <p:nvPr/>
        </p:nvSpPr>
        <p:spPr bwMode="auto">
          <a:xfrm>
            <a:off x="1185863" y="2781300"/>
            <a:ext cx="1462087" cy="0"/>
          </a:xfrm>
          <a:prstGeom prst="rect">
            <a:avLst/>
          </a:prstGeom>
          <a:noFill/>
          <a:ln w="9525">
            <a:noFill/>
            <a:miter lim="800000"/>
            <a:headEnd/>
            <a:tailEnd/>
          </a:ln>
        </p:spPr>
        <p:txBody>
          <a:bodyPr wrap="none">
            <a:spAutoFit/>
          </a:bodyPr>
          <a:lstStyle/>
          <a:p>
            <a:endParaRPr lang="fr-FR"/>
          </a:p>
        </p:txBody>
      </p:sp>
      <p:pic>
        <p:nvPicPr>
          <p:cNvPr id="51" name="Picture 146" descr="surface111_Nmag"/>
          <p:cNvPicPr>
            <a:picLocks noChangeArrowheads="1"/>
          </p:cNvPicPr>
          <p:nvPr/>
        </p:nvPicPr>
        <p:blipFill>
          <a:blip r:embed="rId2"/>
          <a:srcRect/>
          <a:stretch>
            <a:fillRect/>
          </a:stretch>
        </p:blipFill>
        <p:spPr bwMode="auto">
          <a:xfrm>
            <a:off x="587375" y="1858963"/>
            <a:ext cx="1235075" cy="1257300"/>
          </a:xfrm>
          <a:prstGeom prst="rect">
            <a:avLst/>
          </a:prstGeom>
          <a:noFill/>
          <a:ln w="9525">
            <a:noFill/>
            <a:miter lim="800000"/>
            <a:headEnd/>
            <a:tailEnd/>
          </a:ln>
        </p:spPr>
      </p:pic>
      <p:sp>
        <p:nvSpPr>
          <p:cNvPr id="52" name="Rectangle 152"/>
          <p:cNvSpPr>
            <a:spLocks noChangeArrowheads="1"/>
          </p:cNvSpPr>
          <p:nvPr/>
        </p:nvSpPr>
        <p:spPr bwMode="auto">
          <a:xfrm>
            <a:off x="1185863" y="2781300"/>
            <a:ext cx="1462087" cy="0"/>
          </a:xfrm>
          <a:prstGeom prst="rect">
            <a:avLst/>
          </a:prstGeom>
          <a:noFill/>
          <a:ln w="9525">
            <a:noFill/>
            <a:miter lim="800000"/>
            <a:headEnd/>
            <a:tailEnd/>
          </a:ln>
        </p:spPr>
        <p:txBody>
          <a:bodyPr wrap="none">
            <a:spAutoFit/>
          </a:bodyPr>
          <a:lstStyle/>
          <a:p>
            <a:endParaRPr lang="fr-FR"/>
          </a:p>
        </p:txBody>
      </p:sp>
      <p:pic>
        <p:nvPicPr>
          <p:cNvPr id="53" name="Picture 145" descr="NmagAs10"/>
          <p:cNvPicPr>
            <a:picLocks noChangeArrowheads="1"/>
          </p:cNvPicPr>
          <p:nvPr/>
        </p:nvPicPr>
        <p:blipFill>
          <a:blip r:embed="rId3"/>
          <a:srcRect/>
          <a:stretch>
            <a:fillRect/>
          </a:stretch>
        </p:blipFill>
        <p:spPr bwMode="auto">
          <a:xfrm>
            <a:off x="2343150" y="1787525"/>
            <a:ext cx="1295400" cy="1295400"/>
          </a:xfrm>
          <a:prstGeom prst="rect">
            <a:avLst/>
          </a:prstGeom>
          <a:noFill/>
          <a:ln w="9525">
            <a:noFill/>
            <a:miter lim="800000"/>
            <a:headEnd/>
            <a:tailEnd/>
          </a:ln>
        </p:spPr>
      </p:pic>
      <p:sp>
        <p:nvSpPr>
          <p:cNvPr id="54" name="Rectangle 154"/>
          <p:cNvSpPr>
            <a:spLocks noChangeArrowheads="1"/>
          </p:cNvSpPr>
          <p:nvPr/>
        </p:nvSpPr>
        <p:spPr bwMode="auto">
          <a:xfrm>
            <a:off x="1185863" y="2781300"/>
            <a:ext cx="1479550" cy="0"/>
          </a:xfrm>
          <a:prstGeom prst="rect">
            <a:avLst/>
          </a:prstGeom>
          <a:noFill/>
          <a:ln w="9525">
            <a:noFill/>
            <a:miter lim="800000"/>
            <a:headEnd/>
            <a:tailEnd/>
          </a:ln>
        </p:spPr>
        <p:txBody>
          <a:bodyPr wrap="none">
            <a:spAutoFit/>
          </a:bodyPr>
          <a:lstStyle/>
          <a:p>
            <a:endParaRPr lang="fr-FR"/>
          </a:p>
        </p:txBody>
      </p:sp>
      <p:pic>
        <p:nvPicPr>
          <p:cNvPr id="55" name="Picture 144" descr="NmagAs100"/>
          <p:cNvPicPr>
            <a:picLocks noChangeArrowheads="1"/>
          </p:cNvPicPr>
          <p:nvPr/>
        </p:nvPicPr>
        <p:blipFill>
          <a:blip r:embed="rId4"/>
          <a:srcRect/>
          <a:stretch>
            <a:fillRect/>
          </a:stretch>
        </p:blipFill>
        <p:spPr bwMode="auto">
          <a:xfrm>
            <a:off x="4213225" y="1817688"/>
            <a:ext cx="1295400" cy="1295400"/>
          </a:xfrm>
          <a:prstGeom prst="rect">
            <a:avLst/>
          </a:prstGeom>
          <a:noFill/>
          <a:ln w="9525">
            <a:noFill/>
            <a:miter lim="800000"/>
            <a:headEnd/>
            <a:tailEnd/>
          </a:ln>
        </p:spPr>
      </p:pic>
      <p:graphicFrame>
        <p:nvGraphicFramePr>
          <p:cNvPr id="56" name="Group 191"/>
          <p:cNvGraphicFramePr>
            <a:graphicFrameLocks noGrp="1"/>
          </p:cNvGraphicFramePr>
          <p:nvPr/>
        </p:nvGraphicFramePr>
        <p:xfrm>
          <a:off x="274638" y="1373188"/>
          <a:ext cx="5461000" cy="1855026"/>
        </p:xfrm>
        <a:graphic>
          <a:graphicData uri="http://schemas.openxmlformats.org/drawingml/2006/table">
            <a:tbl>
              <a:tblPr/>
              <a:tblGrid>
                <a:gridCol w="1812925"/>
                <a:gridCol w="1812925"/>
                <a:gridCol w="1835150"/>
              </a:tblGrid>
              <a:tr h="312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err="1" smtClean="0">
                          <a:ln>
                            <a:noFill/>
                          </a:ln>
                          <a:solidFill>
                            <a:schemeClr val="tx1"/>
                          </a:solidFill>
                          <a:effectLst/>
                          <a:latin typeface="Arial" charset="0"/>
                          <a:ea typeface="Times" pitchFamily="18" charset="0"/>
                          <a:cs typeface="Arial" charset="0"/>
                        </a:rPr>
                        <a:t>Maghémite</a:t>
                      </a:r>
                      <a:r>
                        <a:rPr kumimoji="0" lang="en-US" sz="1200" b="1" i="1" u="none" strike="noStrike" cap="none" normalizeH="0" baseline="0" dirty="0" smtClean="0">
                          <a:ln>
                            <a:noFill/>
                          </a:ln>
                          <a:solidFill>
                            <a:schemeClr val="tx1"/>
                          </a:solidFill>
                          <a:effectLst/>
                          <a:latin typeface="Arial" charset="0"/>
                          <a:ea typeface="Times" pitchFamily="18" charset="0"/>
                          <a:cs typeface="Arial" charset="0"/>
                        </a:rPr>
                        <a:t> face 111</a:t>
                      </a:r>
                      <a:endParaRPr kumimoji="0" lang="en-US" sz="1200" b="1" i="0" u="none" strike="noStrike" cap="none" normalizeH="0" baseline="0" dirty="0" smtClean="0">
                        <a:ln>
                          <a:noFill/>
                        </a:ln>
                        <a:solidFill>
                          <a:schemeClr val="tx1"/>
                        </a:solidFill>
                        <a:effectLst/>
                        <a:latin typeface="Arial" charset="0"/>
                        <a:ea typeface="Times"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pitchFamily="18" charset="0"/>
                          <a:cs typeface="Arial" charset="0"/>
                        </a:rPr>
                        <a:t>0.7 As adsorbed /nm</a:t>
                      </a:r>
                      <a:r>
                        <a:rPr kumimoji="0" lang="en-US" sz="1200" b="1" i="0" u="none" strike="noStrike" cap="none" normalizeH="0" baseline="30000" smtClean="0">
                          <a:ln>
                            <a:noFill/>
                          </a:ln>
                          <a:solidFill>
                            <a:schemeClr val="tx1"/>
                          </a:solidFill>
                          <a:effectLst/>
                          <a:latin typeface="Arial" charset="0"/>
                          <a:ea typeface="Times" pitchFamily="18" charset="0"/>
                          <a:cs typeface="Arial" charset="0"/>
                        </a:rPr>
                        <a:t>2</a:t>
                      </a:r>
                      <a:endParaRPr kumimoji="0" lang="en-US" sz="1200" b="1" i="0" u="none" strike="noStrike" cap="none" normalizeH="0" baseline="0" smtClean="0">
                        <a:ln>
                          <a:noFill/>
                        </a:ln>
                        <a:solidFill>
                          <a:schemeClr val="tx1"/>
                        </a:solidFill>
                        <a:effectLst/>
                        <a:latin typeface="Arial" charset="0"/>
                        <a:ea typeface="Times"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pitchFamily="18" charset="0"/>
                          <a:cs typeface="Arial" charset="0"/>
                        </a:rPr>
                        <a:t>7 As adsorbed /nm</a:t>
                      </a:r>
                      <a:r>
                        <a:rPr kumimoji="0" lang="en-US" sz="1200" b="1" i="0" u="none" strike="noStrike" cap="none" normalizeH="0" baseline="30000" smtClean="0">
                          <a:ln>
                            <a:noFill/>
                          </a:ln>
                          <a:solidFill>
                            <a:schemeClr val="tx1"/>
                          </a:solidFill>
                          <a:effectLst/>
                          <a:latin typeface="Arial" charset="0"/>
                          <a:ea typeface="Times" pitchFamily="18" charset="0"/>
                          <a:cs typeface="Arial" charset="0"/>
                        </a:rPr>
                        <a:t>2</a:t>
                      </a:r>
                      <a:endParaRPr kumimoji="0" lang="en-US" sz="1200" b="1" i="0" u="none" strike="noStrike" cap="none" normalizeH="0" baseline="0" smtClean="0">
                        <a:ln>
                          <a:noFill/>
                        </a:ln>
                        <a:solidFill>
                          <a:schemeClr val="tx1"/>
                        </a:solidFill>
                        <a:effectLst/>
                        <a:latin typeface="Arial" charset="0"/>
                        <a:ea typeface="Times"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7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7" name="Picture 192" descr="111zoom"/>
          <p:cNvPicPr preferRelativeResize="0">
            <a:picLocks noChangeArrowheads="1"/>
          </p:cNvPicPr>
          <p:nvPr/>
        </p:nvPicPr>
        <p:blipFill>
          <a:blip r:embed="rId5"/>
          <a:srcRect/>
          <a:stretch>
            <a:fillRect/>
          </a:stretch>
        </p:blipFill>
        <p:spPr bwMode="auto">
          <a:xfrm>
            <a:off x="3106738" y="2722563"/>
            <a:ext cx="955675" cy="857250"/>
          </a:xfrm>
          <a:prstGeom prst="rect">
            <a:avLst/>
          </a:prstGeom>
          <a:noFill/>
          <a:ln w="9525">
            <a:noFill/>
            <a:miter lim="800000"/>
            <a:headEnd/>
            <a:tailEnd/>
          </a:ln>
        </p:spPr>
      </p:pic>
      <p:pic>
        <p:nvPicPr>
          <p:cNvPr id="58" name="Picture 193" descr="surface111_Nmag"/>
          <p:cNvPicPr>
            <a:picLocks noChangeAspect="1" noChangeArrowheads="1"/>
          </p:cNvPicPr>
          <p:nvPr/>
        </p:nvPicPr>
        <p:blipFill>
          <a:blip r:embed="rId6"/>
          <a:srcRect/>
          <a:stretch>
            <a:fillRect/>
          </a:stretch>
        </p:blipFill>
        <p:spPr bwMode="auto">
          <a:xfrm>
            <a:off x="5089525" y="2709863"/>
            <a:ext cx="898525" cy="931862"/>
          </a:xfrm>
          <a:prstGeom prst="rect">
            <a:avLst/>
          </a:prstGeom>
          <a:noFill/>
          <a:ln w="9525">
            <a:noFill/>
            <a:miter lim="800000"/>
            <a:headEnd/>
            <a:tailEnd/>
          </a:ln>
        </p:spPr>
      </p:pic>
      <p:grpSp>
        <p:nvGrpSpPr>
          <p:cNvPr id="59" name="Group 194"/>
          <p:cNvGrpSpPr>
            <a:grpSpLocks/>
          </p:cNvGrpSpPr>
          <p:nvPr/>
        </p:nvGrpSpPr>
        <p:grpSpPr bwMode="auto">
          <a:xfrm>
            <a:off x="407988" y="3852863"/>
            <a:ext cx="7835900" cy="2732087"/>
            <a:chOff x="250" y="346"/>
            <a:chExt cx="4936" cy="1721"/>
          </a:xfrm>
        </p:grpSpPr>
        <p:grpSp>
          <p:nvGrpSpPr>
            <p:cNvPr id="60" name="Group 195"/>
            <p:cNvGrpSpPr>
              <a:grpSpLocks/>
            </p:cNvGrpSpPr>
            <p:nvPr/>
          </p:nvGrpSpPr>
          <p:grpSpPr bwMode="auto">
            <a:xfrm>
              <a:off x="1974" y="572"/>
              <a:ext cx="648" cy="635"/>
              <a:chOff x="1111" y="1026"/>
              <a:chExt cx="648" cy="635"/>
            </a:xfrm>
          </p:grpSpPr>
          <p:pic>
            <p:nvPicPr>
              <p:cNvPr id="74" name="Picture 196"/>
              <p:cNvPicPr>
                <a:picLocks noChangeAspect="1" noChangeArrowheads="1"/>
              </p:cNvPicPr>
              <p:nvPr/>
            </p:nvPicPr>
            <p:blipFill>
              <a:blip r:embed="rId7"/>
              <a:srcRect/>
              <a:stretch>
                <a:fillRect/>
              </a:stretch>
            </p:blipFill>
            <p:spPr bwMode="auto">
              <a:xfrm>
                <a:off x="1156" y="1026"/>
                <a:ext cx="603" cy="635"/>
              </a:xfrm>
              <a:prstGeom prst="rect">
                <a:avLst/>
              </a:prstGeom>
              <a:noFill/>
              <a:ln w="9525">
                <a:noFill/>
                <a:miter lim="800000"/>
                <a:headEnd/>
                <a:tailEnd/>
              </a:ln>
            </p:spPr>
          </p:pic>
          <p:sp>
            <p:nvSpPr>
              <p:cNvPr id="75" name="Rectangle 197"/>
              <p:cNvSpPr>
                <a:spLocks noChangeArrowheads="1"/>
              </p:cNvSpPr>
              <p:nvPr/>
            </p:nvSpPr>
            <p:spPr bwMode="auto">
              <a:xfrm>
                <a:off x="1181" y="1073"/>
                <a:ext cx="126" cy="6"/>
              </a:xfrm>
              <a:prstGeom prst="rect">
                <a:avLst/>
              </a:prstGeom>
              <a:solidFill>
                <a:srgbClr val="000000"/>
              </a:solidFill>
              <a:ln w="9525">
                <a:noFill/>
                <a:miter lim="800000"/>
                <a:headEnd/>
                <a:tailEnd/>
              </a:ln>
            </p:spPr>
            <p:txBody>
              <a:bodyPr/>
              <a:lstStyle/>
              <a:p>
                <a:endParaRPr lang="fr-FR"/>
              </a:p>
            </p:txBody>
          </p:sp>
          <p:sp>
            <p:nvSpPr>
              <p:cNvPr id="76" name="Rectangle 198"/>
              <p:cNvSpPr>
                <a:spLocks noChangeArrowheads="1"/>
              </p:cNvSpPr>
              <p:nvPr/>
            </p:nvSpPr>
            <p:spPr bwMode="auto">
              <a:xfrm>
                <a:off x="1111" y="1071"/>
                <a:ext cx="368" cy="154"/>
              </a:xfrm>
              <a:prstGeom prst="rect">
                <a:avLst/>
              </a:prstGeom>
              <a:noFill/>
              <a:ln w="9525">
                <a:noFill/>
                <a:miter lim="800000"/>
                <a:headEnd/>
                <a:tailEnd/>
              </a:ln>
            </p:spPr>
            <p:txBody>
              <a:bodyPr wrap="none" anchor="ctr">
                <a:spAutoFit/>
              </a:bodyPr>
              <a:lstStyle/>
              <a:p>
                <a:r>
                  <a:rPr lang="en-US" sz="1000" b="1">
                    <a:solidFill>
                      <a:schemeClr val="bg1"/>
                    </a:solidFill>
                  </a:rPr>
                  <a:t>90 nm </a:t>
                </a:r>
              </a:p>
            </p:txBody>
          </p:sp>
        </p:grpSp>
        <p:pic>
          <p:nvPicPr>
            <p:cNvPr id="61" name="Picture 199"/>
            <p:cNvPicPr>
              <a:picLocks noChangeAspect="1" noChangeArrowheads="1"/>
            </p:cNvPicPr>
            <p:nvPr/>
          </p:nvPicPr>
          <p:blipFill>
            <a:blip r:embed="rId8"/>
            <a:srcRect t="22658"/>
            <a:stretch>
              <a:fillRect/>
            </a:stretch>
          </p:blipFill>
          <p:spPr bwMode="auto">
            <a:xfrm>
              <a:off x="250" y="482"/>
              <a:ext cx="1767" cy="1508"/>
            </a:xfrm>
            <a:prstGeom prst="rect">
              <a:avLst/>
            </a:prstGeom>
            <a:noFill/>
            <a:ln w="9525">
              <a:noFill/>
              <a:miter lim="800000"/>
              <a:headEnd/>
              <a:tailEnd/>
            </a:ln>
          </p:spPr>
        </p:pic>
        <p:pic>
          <p:nvPicPr>
            <p:cNvPr id="62" name="Picture 200"/>
            <p:cNvPicPr>
              <a:picLocks noChangeAspect="1" noChangeArrowheads="1"/>
            </p:cNvPicPr>
            <p:nvPr/>
          </p:nvPicPr>
          <p:blipFill>
            <a:blip r:embed="rId9"/>
            <a:srcRect l="4831" t="3864" r="2893" b="90511"/>
            <a:stretch>
              <a:fillRect/>
            </a:stretch>
          </p:blipFill>
          <p:spPr bwMode="auto">
            <a:xfrm>
              <a:off x="476" y="346"/>
              <a:ext cx="2416" cy="102"/>
            </a:xfrm>
            <a:prstGeom prst="rect">
              <a:avLst/>
            </a:prstGeom>
            <a:noFill/>
            <a:ln w="9525">
              <a:noFill/>
              <a:miter lim="800000"/>
              <a:headEnd/>
              <a:tailEnd/>
            </a:ln>
          </p:spPr>
        </p:pic>
        <p:sp>
          <p:nvSpPr>
            <p:cNvPr id="63" name="Text Box 201"/>
            <p:cNvSpPr txBox="1">
              <a:spLocks noChangeArrowheads="1"/>
            </p:cNvSpPr>
            <p:nvPr/>
          </p:nvSpPr>
          <p:spPr bwMode="auto">
            <a:xfrm>
              <a:off x="612" y="1888"/>
              <a:ext cx="288" cy="179"/>
            </a:xfrm>
            <a:prstGeom prst="rect">
              <a:avLst/>
            </a:prstGeom>
            <a:solidFill>
              <a:schemeClr val="bg1"/>
            </a:solidFill>
            <a:ln w="9525">
              <a:solidFill>
                <a:schemeClr val="bg1"/>
              </a:solidFill>
              <a:miter lim="800000"/>
              <a:headEnd/>
              <a:tailEnd/>
            </a:ln>
          </p:spPr>
          <p:txBody>
            <a:bodyPr wrap="none">
              <a:spAutoFit/>
            </a:bodyPr>
            <a:lstStyle/>
            <a:p>
              <a:r>
                <a:rPr lang="en-US" sz="1200" b="1"/>
                <a:t>Fe</a:t>
              </a:r>
              <a:r>
                <a:rPr lang="en-US" sz="1200" b="1" baseline="30000"/>
                <a:t>III</a:t>
              </a:r>
              <a:endParaRPr lang="en-US" sz="1200" b="1"/>
            </a:p>
          </p:txBody>
        </p:sp>
        <p:sp>
          <p:nvSpPr>
            <p:cNvPr id="64" name="Text Box 202"/>
            <p:cNvSpPr txBox="1">
              <a:spLocks noChangeArrowheads="1"/>
            </p:cNvSpPr>
            <p:nvPr/>
          </p:nvSpPr>
          <p:spPr bwMode="auto">
            <a:xfrm>
              <a:off x="1020" y="1888"/>
              <a:ext cx="436" cy="179"/>
            </a:xfrm>
            <a:prstGeom prst="rect">
              <a:avLst/>
            </a:prstGeom>
            <a:solidFill>
              <a:schemeClr val="bg1"/>
            </a:solidFill>
            <a:ln w="9525">
              <a:solidFill>
                <a:schemeClr val="bg1"/>
              </a:solidFill>
              <a:miter lim="800000"/>
              <a:headEnd/>
              <a:tailEnd/>
            </a:ln>
          </p:spPr>
          <p:txBody>
            <a:bodyPr wrap="none">
              <a:spAutoFit/>
            </a:bodyPr>
            <a:lstStyle/>
            <a:p>
              <a:r>
                <a:rPr lang="en-US" sz="1200" b="1"/>
                <a:t>Fe</a:t>
              </a:r>
              <a:r>
                <a:rPr lang="en-US" sz="1200" b="1" baseline="30000"/>
                <a:t>II</a:t>
              </a:r>
              <a:r>
                <a:rPr lang="en-US" sz="1200" b="1"/>
                <a:t>Fe</a:t>
              </a:r>
              <a:r>
                <a:rPr lang="en-US" sz="1200" b="1" baseline="30000"/>
                <a:t>III</a:t>
              </a:r>
              <a:endParaRPr lang="en-US" sz="1200" b="1"/>
            </a:p>
          </p:txBody>
        </p:sp>
        <p:sp>
          <p:nvSpPr>
            <p:cNvPr id="65" name="Rectangle 203"/>
            <p:cNvSpPr>
              <a:spLocks noChangeArrowheads="1"/>
            </p:cNvSpPr>
            <p:nvPr/>
          </p:nvSpPr>
          <p:spPr bwMode="auto">
            <a:xfrm>
              <a:off x="1573" y="1888"/>
              <a:ext cx="264" cy="173"/>
            </a:xfrm>
            <a:prstGeom prst="rect">
              <a:avLst/>
            </a:prstGeom>
            <a:solidFill>
              <a:schemeClr val="bg1"/>
            </a:solidFill>
            <a:ln w="9525">
              <a:noFill/>
              <a:miter lim="800000"/>
              <a:headEnd/>
              <a:tailEnd/>
            </a:ln>
          </p:spPr>
          <p:txBody>
            <a:bodyPr wrap="none">
              <a:spAutoFit/>
            </a:bodyPr>
            <a:lstStyle/>
            <a:p>
              <a:r>
                <a:rPr lang="en-US" sz="1200" b="1"/>
                <a:t>Fe</a:t>
              </a:r>
              <a:r>
                <a:rPr lang="en-US" sz="1200" b="1" baseline="30000"/>
                <a:t>0</a:t>
              </a:r>
              <a:endParaRPr lang="en-US" sz="1200" b="1"/>
            </a:p>
          </p:txBody>
        </p:sp>
        <p:pic>
          <p:nvPicPr>
            <p:cNvPr id="66" name="Picture 204"/>
            <p:cNvPicPr preferRelativeResize="0">
              <a:picLocks noChangeArrowheads="1"/>
            </p:cNvPicPr>
            <p:nvPr/>
          </p:nvPicPr>
          <p:blipFill>
            <a:blip r:embed="rId10">
              <a:lum bright="12000" contrast="12000"/>
            </a:blip>
            <a:srcRect b="16992"/>
            <a:stretch>
              <a:fillRect/>
            </a:stretch>
          </p:blipFill>
          <p:spPr bwMode="auto">
            <a:xfrm>
              <a:off x="2699" y="572"/>
              <a:ext cx="1248" cy="1200"/>
            </a:xfrm>
            <a:prstGeom prst="rect">
              <a:avLst/>
            </a:prstGeom>
            <a:noFill/>
            <a:ln w="9525">
              <a:noFill/>
              <a:miter lim="800000"/>
              <a:headEnd/>
              <a:tailEnd/>
            </a:ln>
          </p:spPr>
        </p:pic>
        <p:pic>
          <p:nvPicPr>
            <p:cNvPr id="67" name="Picture 205"/>
            <p:cNvPicPr preferRelativeResize="0">
              <a:picLocks noChangeArrowheads="1"/>
            </p:cNvPicPr>
            <p:nvPr/>
          </p:nvPicPr>
          <p:blipFill>
            <a:blip r:embed="rId10">
              <a:lum bright="6000" contrast="12000"/>
            </a:blip>
            <a:srcRect l="9094" r="52878" b="65636"/>
            <a:stretch>
              <a:fillRect/>
            </a:stretch>
          </p:blipFill>
          <p:spPr bwMode="auto">
            <a:xfrm>
              <a:off x="3924" y="572"/>
              <a:ext cx="1248" cy="1200"/>
            </a:xfrm>
            <a:prstGeom prst="rect">
              <a:avLst/>
            </a:prstGeom>
            <a:noFill/>
            <a:ln w="9525">
              <a:noFill/>
              <a:miter lim="800000"/>
              <a:headEnd/>
              <a:tailEnd/>
            </a:ln>
          </p:spPr>
        </p:pic>
        <p:sp>
          <p:nvSpPr>
            <p:cNvPr id="68" name="Line 206"/>
            <p:cNvSpPr>
              <a:spLocks noChangeShapeType="1"/>
            </p:cNvSpPr>
            <p:nvPr/>
          </p:nvSpPr>
          <p:spPr bwMode="auto">
            <a:xfrm>
              <a:off x="4831" y="1615"/>
              <a:ext cx="227" cy="0"/>
            </a:xfrm>
            <a:prstGeom prst="line">
              <a:avLst/>
            </a:prstGeom>
            <a:noFill/>
            <a:ln w="9525">
              <a:solidFill>
                <a:schemeClr val="bg1"/>
              </a:solidFill>
              <a:round/>
              <a:headEnd/>
              <a:tailEnd/>
            </a:ln>
          </p:spPr>
          <p:txBody>
            <a:bodyPr/>
            <a:lstStyle/>
            <a:p>
              <a:endParaRPr lang="fr-FR"/>
            </a:p>
          </p:txBody>
        </p:sp>
        <p:sp>
          <p:nvSpPr>
            <p:cNvPr id="69" name="Text Box 207"/>
            <p:cNvSpPr txBox="1">
              <a:spLocks noChangeArrowheads="1"/>
            </p:cNvSpPr>
            <p:nvPr/>
          </p:nvSpPr>
          <p:spPr bwMode="auto">
            <a:xfrm>
              <a:off x="4740" y="1435"/>
              <a:ext cx="446" cy="173"/>
            </a:xfrm>
            <a:prstGeom prst="rect">
              <a:avLst/>
            </a:prstGeom>
            <a:noFill/>
            <a:ln w="9525">
              <a:noFill/>
              <a:miter lim="800000"/>
              <a:headEnd/>
              <a:tailEnd/>
            </a:ln>
          </p:spPr>
          <p:txBody>
            <a:bodyPr wrap="none">
              <a:spAutoFit/>
            </a:bodyPr>
            <a:lstStyle/>
            <a:p>
              <a:r>
                <a:rPr lang="en-US" sz="1200" b="1">
                  <a:solidFill>
                    <a:schemeClr val="bg1"/>
                  </a:solidFill>
                </a:rPr>
                <a:t>100 nm</a:t>
              </a:r>
            </a:p>
          </p:txBody>
        </p:sp>
        <p:sp>
          <p:nvSpPr>
            <p:cNvPr id="70" name="Rectangle 208"/>
            <p:cNvSpPr>
              <a:spLocks noChangeArrowheads="1"/>
            </p:cNvSpPr>
            <p:nvPr/>
          </p:nvSpPr>
          <p:spPr bwMode="auto">
            <a:xfrm>
              <a:off x="2336" y="981"/>
              <a:ext cx="264" cy="173"/>
            </a:xfrm>
            <a:prstGeom prst="rect">
              <a:avLst/>
            </a:prstGeom>
            <a:noFill/>
            <a:ln w="9525">
              <a:noFill/>
              <a:miter lim="800000"/>
              <a:headEnd/>
              <a:tailEnd/>
            </a:ln>
          </p:spPr>
          <p:txBody>
            <a:bodyPr wrap="none">
              <a:spAutoFit/>
            </a:bodyPr>
            <a:lstStyle/>
            <a:p>
              <a:r>
                <a:rPr lang="en-US" sz="1200" b="1">
                  <a:solidFill>
                    <a:schemeClr val="bg1"/>
                  </a:solidFill>
                </a:rPr>
                <a:t>Fe</a:t>
              </a:r>
              <a:r>
                <a:rPr lang="en-US" sz="1200" b="1" baseline="30000">
                  <a:solidFill>
                    <a:schemeClr val="bg1"/>
                  </a:solidFill>
                </a:rPr>
                <a:t>0</a:t>
              </a:r>
              <a:endParaRPr lang="en-US" sz="1200" b="1">
                <a:solidFill>
                  <a:schemeClr val="bg1"/>
                </a:solidFill>
              </a:endParaRPr>
            </a:p>
          </p:txBody>
        </p:sp>
        <p:sp>
          <p:nvSpPr>
            <p:cNvPr id="71" name="AutoShape 209"/>
            <p:cNvSpPr>
              <a:spLocks noChangeArrowheads="1"/>
            </p:cNvSpPr>
            <p:nvPr/>
          </p:nvSpPr>
          <p:spPr bwMode="auto">
            <a:xfrm rot="-3093788">
              <a:off x="2313" y="1412"/>
              <a:ext cx="227" cy="363"/>
            </a:xfrm>
            <a:prstGeom prst="curvedRightArrow">
              <a:avLst>
                <a:gd name="adj1" fmla="val 31982"/>
                <a:gd name="adj2" fmla="val 63965"/>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72" name="Text Box 210"/>
            <p:cNvSpPr txBox="1">
              <a:spLocks noChangeArrowheads="1"/>
            </p:cNvSpPr>
            <p:nvPr/>
          </p:nvSpPr>
          <p:spPr bwMode="auto">
            <a:xfrm>
              <a:off x="2789" y="1480"/>
              <a:ext cx="282" cy="173"/>
            </a:xfrm>
            <a:prstGeom prst="rect">
              <a:avLst/>
            </a:prstGeom>
            <a:noFill/>
            <a:ln w="9525">
              <a:noFill/>
              <a:miter lim="800000"/>
              <a:headEnd/>
              <a:tailEnd/>
            </a:ln>
          </p:spPr>
          <p:txBody>
            <a:bodyPr wrap="none">
              <a:spAutoFit/>
            </a:bodyPr>
            <a:lstStyle/>
            <a:p>
              <a:r>
                <a:rPr lang="en-US" sz="1200" b="1">
                  <a:solidFill>
                    <a:schemeClr val="bg1"/>
                  </a:solidFill>
                </a:rPr>
                <a:t>Fe</a:t>
              </a:r>
              <a:r>
                <a:rPr lang="en-US" sz="1200" b="1" baseline="30000">
                  <a:solidFill>
                    <a:schemeClr val="bg1"/>
                  </a:solidFill>
                </a:rPr>
                <a:t>III</a:t>
              </a:r>
              <a:endParaRPr lang="en-US" sz="1200" b="1">
                <a:solidFill>
                  <a:schemeClr val="bg1"/>
                </a:solidFill>
              </a:endParaRPr>
            </a:p>
          </p:txBody>
        </p:sp>
        <p:sp>
          <p:nvSpPr>
            <p:cNvPr id="73" name="Text Box 211"/>
            <p:cNvSpPr txBox="1">
              <a:spLocks noChangeArrowheads="1"/>
            </p:cNvSpPr>
            <p:nvPr/>
          </p:nvSpPr>
          <p:spPr bwMode="auto">
            <a:xfrm>
              <a:off x="2336" y="1797"/>
              <a:ext cx="2146" cy="192"/>
            </a:xfrm>
            <a:prstGeom prst="rect">
              <a:avLst/>
            </a:prstGeom>
            <a:noFill/>
            <a:ln w="9525">
              <a:noFill/>
              <a:miter lim="800000"/>
              <a:headEnd/>
              <a:tailEnd/>
            </a:ln>
          </p:spPr>
          <p:txBody>
            <a:bodyPr>
              <a:spAutoFit/>
            </a:bodyPr>
            <a:lstStyle/>
            <a:p>
              <a:r>
                <a:rPr lang="en-US" sz="1400"/>
                <a:t>Fe</a:t>
              </a:r>
              <a:r>
                <a:rPr lang="en-US" sz="1400" baseline="30000"/>
                <a:t>0</a:t>
              </a:r>
              <a:r>
                <a:rPr lang="en-US" sz="1400"/>
                <a:t> </a:t>
              </a:r>
              <a:r>
                <a:rPr lang="en-US" sz="1400">
                  <a:sym typeface="Symbol" pitchFamily="18" charset="2"/>
                </a:rPr>
                <a:t> </a:t>
              </a:r>
              <a:r>
                <a:rPr lang="fr-FR" sz="1400">
                  <a:sym typeface="Symbol" pitchFamily="18" charset="2"/>
                </a:rPr>
                <a:t>lépidocrocite (</a:t>
              </a:r>
              <a:r>
                <a:rPr lang="fr-FR" sz="1400">
                  <a:latin typeface="Symbol" pitchFamily="18" charset="2"/>
                  <a:sym typeface="Symbol" pitchFamily="18" charset="2"/>
                </a:rPr>
                <a:t>g</a:t>
              </a:r>
              <a:r>
                <a:rPr lang="fr-FR" sz="1400">
                  <a:sym typeface="Symbol" pitchFamily="18" charset="2"/>
                </a:rPr>
                <a:t>-FeOOH) </a:t>
              </a:r>
              <a:endParaRPr lang="en-US" sz="1400">
                <a:sym typeface="Symbol" pitchFamily="18" charset="2"/>
              </a:endParaRPr>
            </a:p>
          </p:txBody>
        </p:sp>
      </p:grpSp>
      <p:sp>
        <p:nvSpPr>
          <p:cNvPr id="77" name="Text Box 212"/>
          <p:cNvSpPr txBox="1">
            <a:spLocks noChangeArrowheads="1"/>
          </p:cNvSpPr>
          <p:nvPr/>
        </p:nvSpPr>
        <p:spPr bwMode="auto">
          <a:xfrm>
            <a:off x="5588000" y="6551613"/>
            <a:ext cx="3516313" cy="276225"/>
          </a:xfrm>
          <a:prstGeom prst="rect">
            <a:avLst/>
          </a:prstGeom>
          <a:noFill/>
          <a:ln w="9525">
            <a:noFill/>
            <a:miter lim="800000"/>
            <a:headEnd/>
            <a:tailEnd/>
          </a:ln>
        </p:spPr>
        <p:txBody>
          <a:bodyPr wrap="none">
            <a:spAutoFit/>
          </a:bodyPr>
          <a:lstStyle/>
          <a:p>
            <a:pPr eaLnBrk="0" hangingPunct="0"/>
            <a:r>
              <a:rPr lang="en-US" sz="1200" i="1"/>
              <a:t>Env. Science and Technology,2008, 42(17), 6730</a:t>
            </a:r>
            <a:endParaRPr lang="fr-FR" sz="1400"/>
          </a:p>
        </p:txBody>
      </p:sp>
      <p:sp>
        <p:nvSpPr>
          <p:cNvPr id="78" name="Text Box 213"/>
          <p:cNvSpPr txBox="1">
            <a:spLocks noChangeArrowheads="1"/>
          </p:cNvSpPr>
          <p:nvPr/>
        </p:nvSpPr>
        <p:spPr bwMode="auto">
          <a:xfrm>
            <a:off x="6176963" y="2441575"/>
            <a:ext cx="2673350" cy="366713"/>
          </a:xfrm>
          <a:prstGeom prst="rect">
            <a:avLst/>
          </a:prstGeom>
          <a:solidFill>
            <a:schemeClr val="accent1"/>
          </a:solidFill>
          <a:ln w="9525">
            <a:noFill/>
            <a:miter lim="800000"/>
            <a:headEnd/>
            <a:tailEnd/>
          </a:ln>
        </p:spPr>
        <p:txBody>
          <a:bodyPr wrap="none">
            <a:spAutoFit/>
          </a:bodyPr>
          <a:lstStyle/>
          <a:p>
            <a:r>
              <a:rPr lang="en-US">
                <a:solidFill>
                  <a:schemeClr val="bg1"/>
                </a:solidFill>
              </a:rPr>
              <a:t>Accumulation de toxique</a:t>
            </a:r>
          </a:p>
        </p:txBody>
      </p:sp>
      <p:sp>
        <p:nvSpPr>
          <p:cNvPr id="79" name="Text Box 214"/>
          <p:cNvSpPr txBox="1">
            <a:spLocks noChangeArrowheads="1"/>
          </p:cNvSpPr>
          <p:nvPr/>
        </p:nvSpPr>
        <p:spPr bwMode="auto">
          <a:xfrm>
            <a:off x="4929188" y="3902075"/>
            <a:ext cx="2832100" cy="366713"/>
          </a:xfrm>
          <a:prstGeom prst="rect">
            <a:avLst/>
          </a:prstGeom>
          <a:solidFill>
            <a:schemeClr val="accent1"/>
          </a:solidFill>
          <a:ln w="9525">
            <a:noFill/>
            <a:miter lim="800000"/>
            <a:headEnd/>
            <a:tailEnd/>
          </a:ln>
        </p:spPr>
        <p:txBody>
          <a:bodyPr wrap="none">
            <a:spAutoFit/>
          </a:bodyPr>
          <a:lstStyle/>
          <a:p>
            <a:r>
              <a:rPr lang="en-US" dirty="0" err="1">
                <a:solidFill>
                  <a:schemeClr val="bg1"/>
                </a:solidFill>
              </a:rPr>
              <a:t>Toxicité</a:t>
            </a:r>
            <a:r>
              <a:rPr lang="en-US" dirty="0">
                <a:solidFill>
                  <a:schemeClr val="bg1"/>
                </a:solidFill>
              </a:rPr>
              <a:t> = f(</a:t>
            </a:r>
            <a:r>
              <a:rPr lang="en-US" dirty="0" err="1">
                <a:solidFill>
                  <a:schemeClr val="bg1"/>
                </a:solidFill>
              </a:rPr>
              <a:t>pouvoir</a:t>
            </a:r>
            <a:r>
              <a:rPr lang="en-US" dirty="0">
                <a:solidFill>
                  <a:schemeClr val="bg1"/>
                </a:solidFill>
              </a:rPr>
              <a:t> </a:t>
            </a:r>
            <a:r>
              <a:rPr lang="en-US" dirty="0" err="1">
                <a:solidFill>
                  <a:schemeClr val="bg1"/>
                </a:solidFill>
              </a:rPr>
              <a:t>redox</a:t>
            </a:r>
            <a:r>
              <a:rPr lang="en-US" dirty="0">
                <a:solidFill>
                  <a:schemeClr val="bg1"/>
                </a:solidFill>
              </a:rPr>
              <a:t>)</a:t>
            </a:r>
          </a:p>
        </p:txBody>
      </p:sp>
      <p:sp>
        <p:nvSpPr>
          <p:cNvPr id="80" name="Rectangle 215"/>
          <p:cNvSpPr>
            <a:spLocks noChangeArrowheads="1"/>
          </p:cNvSpPr>
          <p:nvPr/>
        </p:nvSpPr>
        <p:spPr bwMode="auto">
          <a:xfrm>
            <a:off x="6200775" y="1255713"/>
            <a:ext cx="2943225" cy="338137"/>
          </a:xfrm>
          <a:prstGeom prst="rect">
            <a:avLst/>
          </a:prstGeom>
          <a:noFill/>
          <a:ln w="9525">
            <a:noFill/>
            <a:miter lim="800000"/>
            <a:headEnd/>
            <a:tailEnd/>
          </a:ln>
        </p:spPr>
        <p:txBody>
          <a:bodyPr>
            <a:spAutoFit/>
          </a:bodyPr>
          <a:lstStyle/>
          <a:p>
            <a:pPr algn="r" eaLnBrk="0" hangingPunct="0">
              <a:buFont typeface="Wingdings" pitchFamily="2" charset="2"/>
              <a:buNone/>
            </a:pPr>
            <a:r>
              <a:rPr lang="fr-FR" altLang="fr-FR" sz="1600" b="1"/>
              <a:t>ANR Nanotox 2006-2008</a:t>
            </a:r>
          </a:p>
        </p:txBody>
      </p:sp>
      <p:pic>
        <p:nvPicPr>
          <p:cNvPr id="81" name="Picture 1"/>
          <p:cNvPicPr>
            <a:picLocks noChangeAspect="1" noChangeArrowheads="1"/>
          </p:cNvPicPr>
          <p:nvPr/>
        </p:nvPicPr>
        <p:blipFill>
          <a:blip r:embed="rId11"/>
          <a:srcRect/>
          <a:stretch>
            <a:fillRect/>
          </a:stretch>
        </p:blipFill>
        <p:spPr bwMode="auto">
          <a:xfrm>
            <a:off x="6400800" y="0"/>
            <a:ext cx="2743200" cy="1255713"/>
          </a:xfrm>
          <a:prstGeom prst="rect">
            <a:avLst/>
          </a:prstGeom>
          <a:noFill/>
          <a:ln w="9525">
            <a:noFill/>
            <a:miter lim="800000"/>
            <a:headEnd/>
            <a:tailEnd/>
          </a:ln>
        </p:spPr>
      </p:pic>
      <p:pic>
        <p:nvPicPr>
          <p:cNvPr id="82" name="Picture 12"/>
          <p:cNvPicPr>
            <a:picLocks noChangeAspect="1" noChangeArrowheads="1"/>
          </p:cNvPicPr>
          <p:nvPr/>
        </p:nvPicPr>
        <p:blipFill>
          <a:blip r:embed="rId12"/>
          <a:srcRect/>
          <a:stretch>
            <a:fillRect/>
          </a:stretch>
        </p:blipFill>
        <p:spPr bwMode="auto">
          <a:xfrm>
            <a:off x="7072313" y="1576388"/>
            <a:ext cx="1631950" cy="703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4"/>
            <a:ext cx="9144000" cy="1328734"/>
          </a:xfrm>
        </p:spPr>
        <p:txBody>
          <a:bodyPr>
            <a:noAutofit/>
          </a:bodyPr>
          <a:lstStyle/>
          <a:p>
            <a:r>
              <a:rPr lang="fr-FR" sz="3600" dirty="0" smtClean="0"/>
              <a:t>Verres et Mère Nature : Une histoire tout aussi ancienne</a:t>
            </a:r>
            <a:endParaRPr lang="fr-FR" sz="3600" dirty="0"/>
          </a:p>
        </p:txBody>
      </p:sp>
      <p:sp>
        <p:nvSpPr>
          <p:cNvPr id="3" name="Sous-titre 2"/>
          <p:cNvSpPr>
            <a:spLocks noGrp="1"/>
          </p:cNvSpPr>
          <p:nvPr>
            <p:ph type="subTitle" idx="1"/>
          </p:nvPr>
        </p:nvSpPr>
        <p:spPr>
          <a:xfrm>
            <a:off x="0" y="1428736"/>
            <a:ext cx="9144000" cy="1752600"/>
          </a:xfrm>
        </p:spPr>
        <p:txBody>
          <a:bodyPr>
            <a:normAutofit/>
          </a:bodyPr>
          <a:lstStyle/>
          <a:p>
            <a:r>
              <a:rPr lang="en-US" sz="2400" b="1" dirty="0" err="1" smtClean="0"/>
              <a:t>Verre</a:t>
            </a:r>
            <a:r>
              <a:rPr lang="en-US" sz="2400" b="1" dirty="0" smtClean="0"/>
              <a:t> </a:t>
            </a:r>
            <a:r>
              <a:rPr lang="en-US" sz="2400" b="1" dirty="0" err="1" smtClean="0"/>
              <a:t>biologique</a:t>
            </a:r>
            <a:r>
              <a:rPr lang="en-US" sz="2400" b="1" dirty="0" smtClean="0"/>
              <a:t> </a:t>
            </a:r>
            <a:r>
              <a:rPr lang="en-US" sz="2400" b="1" dirty="0" err="1" smtClean="0"/>
              <a:t>produit</a:t>
            </a:r>
            <a:r>
              <a:rPr lang="en-US" sz="2400" b="1" dirty="0" smtClean="0"/>
              <a:t> à </a:t>
            </a:r>
            <a:r>
              <a:rPr lang="en-US" sz="2400" b="1" dirty="0" err="1" smtClean="0"/>
              <a:t>température</a:t>
            </a:r>
            <a:r>
              <a:rPr lang="en-US" sz="2400" b="1" dirty="0" smtClean="0"/>
              <a:t> </a:t>
            </a:r>
            <a:r>
              <a:rPr lang="en-US" sz="2400" b="1" dirty="0" err="1" smtClean="0"/>
              <a:t>ambiante</a:t>
            </a:r>
            <a:r>
              <a:rPr lang="en-US" sz="2400" b="1" dirty="0" smtClean="0"/>
              <a:t> </a:t>
            </a:r>
            <a:r>
              <a:rPr lang="en-US" sz="2400" b="1" dirty="0" err="1" smtClean="0"/>
              <a:t>dans</a:t>
            </a:r>
            <a:r>
              <a:rPr lang="en-US" sz="2400" b="1" dirty="0" smtClean="0"/>
              <a:t> </a:t>
            </a:r>
            <a:r>
              <a:rPr lang="en-US" sz="2400" b="1" dirty="0" err="1" smtClean="0"/>
              <a:t>l’eau</a:t>
            </a:r>
            <a:endParaRPr lang="en-US" sz="2400" b="1" dirty="0" smtClean="0"/>
          </a:p>
          <a:p>
            <a:r>
              <a:rPr lang="en-US" sz="2400" b="1" dirty="0" err="1" smtClean="0"/>
              <a:t>diatomées</a:t>
            </a:r>
            <a:r>
              <a:rPr lang="en-US" sz="2400" b="1" dirty="0" smtClean="0"/>
              <a:t> (phytoplankton) and </a:t>
            </a:r>
            <a:r>
              <a:rPr lang="en-US" sz="2400" b="1" dirty="0" err="1" smtClean="0"/>
              <a:t>radiolaires</a:t>
            </a:r>
            <a:r>
              <a:rPr lang="en-US" sz="2400" b="1" dirty="0" smtClean="0"/>
              <a:t> (zooplankton).</a:t>
            </a:r>
            <a:endParaRPr lang="en-US" sz="2400" dirty="0"/>
          </a:p>
        </p:txBody>
      </p:sp>
      <p:pic>
        <p:nvPicPr>
          <p:cNvPr id="1026" name="Picture 2"/>
          <p:cNvPicPr>
            <a:picLocks noChangeAspect="1" noChangeArrowheads="1"/>
          </p:cNvPicPr>
          <p:nvPr/>
        </p:nvPicPr>
        <p:blipFill>
          <a:blip r:embed="rId3">
            <a:clrChange>
              <a:clrFrom>
                <a:srgbClr val="FEFEFE"/>
              </a:clrFrom>
              <a:clrTo>
                <a:srgbClr val="FEFEFE">
                  <a:alpha val="0"/>
                </a:srgbClr>
              </a:clrTo>
            </a:clrChange>
          </a:blip>
          <a:srcRect l="6818"/>
          <a:stretch>
            <a:fillRect/>
          </a:stretch>
        </p:blipFill>
        <p:spPr bwMode="auto">
          <a:xfrm rot="5400000">
            <a:off x="2822558" y="2025253"/>
            <a:ext cx="3905248" cy="55499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
          <p:cNvSpPr txBox="1">
            <a:spLocks noChangeArrowheads="1"/>
          </p:cNvSpPr>
          <p:nvPr/>
        </p:nvSpPr>
        <p:spPr bwMode="auto">
          <a:xfrm>
            <a:off x="0" y="0"/>
            <a:ext cx="9144000" cy="369888"/>
          </a:xfrm>
          <a:prstGeom prst="rect">
            <a:avLst/>
          </a:prstGeom>
          <a:gradFill rotWithShape="1">
            <a:gsLst>
              <a:gs pos="0">
                <a:srgbClr val="242424"/>
              </a:gs>
              <a:gs pos="100000">
                <a:srgbClr val="4D4D4D">
                  <a:alpha val="76999"/>
                </a:srgbClr>
              </a:gs>
            </a:gsLst>
            <a:lin ang="5400000" scaled="1"/>
          </a:gradFill>
          <a:ln w="9525">
            <a:noFill/>
            <a:miter lim="800000"/>
            <a:headEnd/>
            <a:tailEnd/>
          </a:ln>
        </p:spPr>
        <p:txBody>
          <a:bodyPr>
            <a:spAutoFit/>
          </a:bodyPr>
          <a:lstStyle/>
          <a:p>
            <a:pPr>
              <a:defRPr/>
            </a:pPr>
            <a:r>
              <a:rPr lang="fr-FR" b="1" dirty="0">
                <a:solidFill>
                  <a:schemeClr val="bg1"/>
                </a:solidFill>
                <a:effectLst>
                  <a:outerShdw blurRad="38100" dist="38100" dir="2700000" algn="tl">
                    <a:srgbClr val="000000">
                      <a:alpha val="43137"/>
                    </a:srgbClr>
                  </a:outerShdw>
                </a:effectLst>
                <a:latin typeface="Arial" charset="0"/>
              </a:rPr>
              <a:t>Nanoparticules : impact sur l’Environnement et la Santé</a:t>
            </a:r>
          </a:p>
        </p:txBody>
      </p:sp>
      <p:sp>
        <p:nvSpPr>
          <p:cNvPr id="46" name="Text Box 8"/>
          <p:cNvSpPr txBox="1">
            <a:spLocks noChangeArrowheads="1"/>
          </p:cNvSpPr>
          <p:nvPr/>
        </p:nvSpPr>
        <p:spPr bwMode="auto">
          <a:xfrm>
            <a:off x="227013" y="723900"/>
            <a:ext cx="4324350" cy="366713"/>
          </a:xfrm>
          <a:prstGeom prst="rect">
            <a:avLst/>
          </a:prstGeom>
          <a:solidFill>
            <a:srgbClr val="FFCC66"/>
          </a:solidFill>
          <a:ln w="9525">
            <a:noFill/>
            <a:miter lim="800000"/>
            <a:headEnd/>
            <a:tailEnd/>
          </a:ln>
        </p:spPr>
        <p:txBody>
          <a:bodyPr wrap="none">
            <a:spAutoFit/>
          </a:bodyPr>
          <a:lstStyle/>
          <a:p>
            <a:r>
              <a:rPr lang="fr-FR">
                <a:solidFill>
                  <a:srgbClr val="5F5F5F"/>
                </a:solidFill>
              </a:rPr>
              <a:t>Risques et Toxicité des Nanoparticules ?</a:t>
            </a:r>
          </a:p>
        </p:txBody>
      </p:sp>
      <p:sp>
        <p:nvSpPr>
          <p:cNvPr id="48" name="Text Box 15"/>
          <p:cNvSpPr txBox="1">
            <a:spLocks noChangeArrowheads="1"/>
          </p:cNvSpPr>
          <p:nvPr/>
        </p:nvSpPr>
        <p:spPr bwMode="auto">
          <a:xfrm>
            <a:off x="6757988" y="2982913"/>
            <a:ext cx="2143125" cy="274637"/>
          </a:xfrm>
          <a:prstGeom prst="rect">
            <a:avLst/>
          </a:prstGeom>
          <a:noFill/>
          <a:ln w="9525">
            <a:noFill/>
            <a:miter lim="800000"/>
            <a:headEnd/>
            <a:tailEnd/>
          </a:ln>
        </p:spPr>
        <p:txBody>
          <a:bodyPr wrap="none">
            <a:spAutoFit/>
          </a:bodyPr>
          <a:lstStyle/>
          <a:p>
            <a:pPr eaLnBrk="0" hangingPunct="0"/>
            <a:r>
              <a:rPr lang="en-US" sz="1200" i="1"/>
              <a:t>Langmuir, 2008, 24 (7), 3215</a:t>
            </a:r>
            <a:endParaRPr lang="fr-FR" sz="1400"/>
          </a:p>
        </p:txBody>
      </p:sp>
      <p:sp>
        <p:nvSpPr>
          <p:cNvPr id="49" name="Text Box 16"/>
          <p:cNvSpPr txBox="1">
            <a:spLocks noChangeArrowheads="1"/>
          </p:cNvSpPr>
          <p:nvPr/>
        </p:nvSpPr>
        <p:spPr bwMode="auto">
          <a:xfrm>
            <a:off x="5764213" y="3406775"/>
            <a:ext cx="3379787" cy="457200"/>
          </a:xfrm>
          <a:prstGeom prst="rect">
            <a:avLst/>
          </a:prstGeom>
          <a:noFill/>
          <a:ln w="9525">
            <a:noFill/>
            <a:miter lim="800000"/>
            <a:headEnd/>
            <a:tailEnd/>
          </a:ln>
        </p:spPr>
        <p:txBody>
          <a:bodyPr wrap="none">
            <a:spAutoFit/>
          </a:bodyPr>
          <a:lstStyle/>
          <a:p>
            <a:pPr algn="r"/>
            <a:r>
              <a:rPr lang="fr-FR" sz="1200"/>
              <a:t>Collaborations : CEREGE (Aix en Provence)</a:t>
            </a:r>
          </a:p>
          <a:p>
            <a:pPr algn="r"/>
            <a:r>
              <a:rPr lang="fr-FR" sz="1200"/>
              <a:t>Thèse M. Auffan (2007), Université P. Cézanne</a:t>
            </a:r>
          </a:p>
        </p:txBody>
      </p:sp>
      <p:sp>
        <p:nvSpPr>
          <p:cNvPr id="50" name="Rectangle 150"/>
          <p:cNvSpPr>
            <a:spLocks noChangeArrowheads="1"/>
          </p:cNvSpPr>
          <p:nvPr/>
        </p:nvSpPr>
        <p:spPr bwMode="auto">
          <a:xfrm>
            <a:off x="1185863" y="2781300"/>
            <a:ext cx="1462087" cy="0"/>
          </a:xfrm>
          <a:prstGeom prst="rect">
            <a:avLst/>
          </a:prstGeom>
          <a:noFill/>
          <a:ln w="9525">
            <a:noFill/>
            <a:miter lim="800000"/>
            <a:headEnd/>
            <a:tailEnd/>
          </a:ln>
        </p:spPr>
        <p:txBody>
          <a:bodyPr wrap="none">
            <a:spAutoFit/>
          </a:bodyPr>
          <a:lstStyle/>
          <a:p>
            <a:endParaRPr lang="fr-FR"/>
          </a:p>
        </p:txBody>
      </p:sp>
      <p:pic>
        <p:nvPicPr>
          <p:cNvPr id="51" name="Picture 146" descr="surface111_Nmag"/>
          <p:cNvPicPr>
            <a:picLocks noChangeArrowheads="1"/>
          </p:cNvPicPr>
          <p:nvPr/>
        </p:nvPicPr>
        <p:blipFill>
          <a:blip r:embed="rId2"/>
          <a:srcRect/>
          <a:stretch>
            <a:fillRect/>
          </a:stretch>
        </p:blipFill>
        <p:spPr bwMode="auto">
          <a:xfrm>
            <a:off x="587375" y="1858963"/>
            <a:ext cx="1235075" cy="1257300"/>
          </a:xfrm>
          <a:prstGeom prst="rect">
            <a:avLst/>
          </a:prstGeom>
          <a:noFill/>
          <a:ln w="9525">
            <a:noFill/>
            <a:miter lim="800000"/>
            <a:headEnd/>
            <a:tailEnd/>
          </a:ln>
        </p:spPr>
      </p:pic>
      <p:sp>
        <p:nvSpPr>
          <p:cNvPr id="52" name="Rectangle 152"/>
          <p:cNvSpPr>
            <a:spLocks noChangeArrowheads="1"/>
          </p:cNvSpPr>
          <p:nvPr/>
        </p:nvSpPr>
        <p:spPr bwMode="auto">
          <a:xfrm>
            <a:off x="1185863" y="2781300"/>
            <a:ext cx="1462087" cy="0"/>
          </a:xfrm>
          <a:prstGeom prst="rect">
            <a:avLst/>
          </a:prstGeom>
          <a:noFill/>
          <a:ln w="9525">
            <a:noFill/>
            <a:miter lim="800000"/>
            <a:headEnd/>
            <a:tailEnd/>
          </a:ln>
        </p:spPr>
        <p:txBody>
          <a:bodyPr wrap="none">
            <a:spAutoFit/>
          </a:bodyPr>
          <a:lstStyle/>
          <a:p>
            <a:endParaRPr lang="fr-FR"/>
          </a:p>
        </p:txBody>
      </p:sp>
      <p:pic>
        <p:nvPicPr>
          <p:cNvPr id="53" name="Picture 145" descr="NmagAs10"/>
          <p:cNvPicPr>
            <a:picLocks noChangeArrowheads="1"/>
          </p:cNvPicPr>
          <p:nvPr/>
        </p:nvPicPr>
        <p:blipFill>
          <a:blip r:embed="rId3"/>
          <a:srcRect/>
          <a:stretch>
            <a:fillRect/>
          </a:stretch>
        </p:blipFill>
        <p:spPr bwMode="auto">
          <a:xfrm>
            <a:off x="2343150" y="1787525"/>
            <a:ext cx="1295400" cy="1295400"/>
          </a:xfrm>
          <a:prstGeom prst="rect">
            <a:avLst/>
          </a:prstGeom>
          <a:noFill/>
          <a:ln w="9525">
            <a:noFill/>
            <a:miter lim="800000"/>
            <a:headEnd/>
            <a:tailEnd/>
          </a:ln>
        </p:spPr>
      </p:pic>
      <p:sp>
        <p:nvSpPr>
          <p:cNvPr id="54" name="Rectangle 154"/>
          <p:cNvSpPr>
            <a:spLocks noChangeArrowheads="1"/>
          </p:cNvSpPr>
          <p:nvPr/>
        </p:nvSpPr>
        <p:spPr bwMode="auto">
          <a:xfrm>
            <a:off x="1185863" y="2781300"/>
            <a:ext cx="1479550" cy="0"/>
          </a:xfrm>
          <a:prstGeom prst="rect">
            <a:avLst/>
          </a:prstGeom>
          <a:noFill/>
          <a:ln w="9525">
            <a:noFill/>
            <a:miter lim="800000"/>
            <a:headEnd/>
            <a:tailEnd/>
          </a:ln>
        </p:spPr>
        <p:txBody>
          <a:bodyPr wrap="none">
            <a:spAutoFit/>
          </a:bodyPr>
          <a:lstStyle/>
          <a:p>
            <a:endParaRPr lang="fr-FR"/>
          </a:p>
        </p:txBody>
      </p:sp>
      <p:pic>
        <p:nvPicPr>
          <p:cNvPr id="55" name="Picture 144" descr="NmagAs100"/>
          <p:cNvPicPr>
            <a:picLocks noChangeArrowheads="1"/>
          </p:cNvPicPr>
          <p:nvPr/>
        </p:nvPicPr>
        <p:blipFill>
          <a:blip r:embed="rId4"/>
          <a:srcRect/>
          <a:stretch>
            <a:fillRect/>
          </a:stretch>
        </p:blipFill>
        <p:spPr bwMode="auto">
          <a:xfrm>
            <a:off x="4213225" y="1817688"/>
            <a:ext cx="1295400" cy="1295400"/>
          </a:xfrm>
          <a:prstGeom prst="rect">
            <a:avLst/>
          </a:prstGeom>
          <a:noFill/>
          <a:ln w="9525">
            <a:noFill/>
            <a:miter lim="800000"/>
            <a:headEnd/>
            <a:tailEnd/>
          </a:ln>
        </p:spPr>
      </p:pic>
      <p:graphicFrame>
        <p:nvGraphicFramePr>
          <p:cNvPr id="56" name="Group 191"/>
          <p:cNvGraphicFramePr>
            <a:graphicFrameLocks noGrp="1"/>
          </p:cNvGraphicFramePr>
          <p:nvPr/>
        </p:nvGraphicFramePr>
        <p:xfrm>
          <a:off x="274638" y="1373188"/>
          <a:ext cx="5461000" cy="1855026"/>
        </p:xfrm>
        <a:graphic>
          <a:graphicData uri="http://schemas.openxmlformats.org/drawingml/2006/table">
            <a:tbl>
              <a:tblPr/>
              <a:tblGrid>
                <a:gridCol w="1812925"/>
                <a:gridCol w="1812925"/>
                <a:gridCol w="1835150"/>
              </a:tblGrid>
              <a:tr h="312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err="1" smtClean="0">
                          <a:ln>
                            <a:noFill/>
                          </a:ln>
                          <a:solidFill>
                            <a:schemeClr val="tx1"/>
                          </a:solidFill>
                          <a:effectLst/>
                          <a:latin typeface="Arial" charset="0"/>
                          <a:ea typeface="Times" pitchFamily="18" charset="0"/>
                          <a:cs typeface="Arial" charset="0"/>
                        </a:rPr>
                        <a:t>Maghémite</a:t>
                      </a:r>
                      <a:r>
                        <a:rPr kumimoji="0" lang="en-US" sz="1200" b="1" i="1" u="none" strike="noStrike" cap="none" normalizeH="0" baseline="0" dirty="0" smtClean="0">
                          <a:ln>
                            <a:noFill/>
                          </a:ln>
                          <a:solidFill>
                            <a:schemeClr val="tx1"/>
                          </a:solidFill>
                          <a:effectLst/>
                          <a:latin typeface="Arial" charset="0"/>
                          <a:ea typeface="Times" pitchFamily="18" charset="0"/>
                          <a:cs typeface="Arial" charset="0"/>
                        </a:rPr>
                        <a:t> face 111</a:t>
                      </a:r>
                      <a:endParaRPr kumimoji="0" lang="en-US" sz="1200" b="1" i="0" u="none" strike="noStrike" cap="none" normalizeH="0" baseline="0" dirty="0" smtClean="0">
                        <a:ln>
                          <a:noFill/>
                        </a:ln>
                        <a:solidFill>
                          <a:schemeClr val="tx1"/>
                        </a:solidFill>
                        <a:effectLst/>
                        <a:latin typeface="Arial" charset="0"/>
                        <a:ea typeface="Times"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pitchFamily="18" charset="0"/>
                          <a:cs typeface="Arial" charset="0"/>
                        </a:rPr>
                        <a:t>0.7 As adsorbed /nm</a:t>
                      </a:r>
                      <a:r>
                        <a:rPr kumimoji="0" lang="en-US" sz="1200" b="1" i="0" u="none" strike="noStrike" cap="none" normalizeH="0" baseline="30000" smtClean="0">
                          <a:ln>
                            <a:noFill/>
                          </a:ln>
                          <a:solidFill>
                            <a:schemeClr val="tx1"/>
                          </a:solidFill>
                          <a:effectLst/>
                          <a:latin typeface="Arial" charset="0"/>
                          <a:ea typeface="Times" pitchFamily="18" charset="0"/>
                          <a:cs typeface="Arial" charset="0"/>
                        </a:rPr>
                        <a:t>2</a:t>
                      </a:r>
                      <a:endParaRPr kumimoji="0" lang="en-US" sz="1200" b="1" i="0" u="none" strike="noStrike" cap="none" normalizeH="0" baseline="0" smtClean="0">
                        <a:ln>
                          <a:noFill/>
                        </a:ln>
                        <a:solidFill>
                          <a:schemeClr val="tx1"/>
                        </a:solidFill>
                        <a:effectLst/>
                        <a:latin typeface="Arial" charset="0"/>
                        <a:ea typeface="Times"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pitchFamily="18" charset="0"/>
                          <a:cs typeface="Arial" charset="0"/>
                        </a:rPr>
                        <a:t>7 As adsorbed /nm</a:t>
                      </a:r>
                      <a:r>
                        <a:rPr kumimoji="0" lang="en-US" sz="1200" b="1" i="0" u="none" strike="noStrike" cap="none" normalizeH="0" baseline="30000" smtClean="0">
                          <a:ln>
                            <a:noFill/>
                          </a:ln>
                          <a:solidFill>
                            <a:schemeClr val="tx1"/>
                          </a:solidFill>
                          <a:effectLst/>
                          <a:latin typeface="Arial" charset="0"/>
                          <a:ea typeface="Times" pitchFamily="18" charset="0"/>
                          <a:cs typeface="Arial" charset="0"/>
                        </a:rPr>
                        <a:t>2</a:t>
                      </a:r>
                      <a:endParaRPr kumimoji="0" lang="en-US" sz="1200" b="1" i="0" u="none" strike="noStrike" cap="none" normalizeH="0" baseline="0" smtClean="0">
                        <a:ln>
                          <a:noFill/>
                        </a:ln>
                        <a:solidFill>
                          <a:schemeClr val="tx1"/>
                        </a:solidFill>
                        <a:effectLst/>
                        <a:latin typeface="Arial" charset="0"/>
                        <a:ea typeface="Times"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7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7" name="Picture 192" descr="111zoom"/>
          <p:cNvPicPr preferRelativeResize="0">
            <a:picLocks noChangeArrowheads="1"/>
          </p:cNvPicPr>
          <p:nvPr/>
        </p:nvPicPr>
        <p:blipFill>
          <a:blip r:embed="rId5"/>
          <a:srcRect/>
          <a:stretch>
            <a:fillRect/>
          </a:stretch>
        </p:blipFill>
        <p:spPr bwMode="auto">
          <a:xfrm>
            <a:off x="3106738" y="2722563"/>
            <a:ext cx="955675" cy="857250"/>
          </a:xfrm>
          <a:prstGeom prst="rect">
            <a:avLst/>
          </a:prstGeom>
          <a:noFill/>
          <a:ln w="9525">
            <a:noFill/>
            <a:miter lim="800000"/>
            <a:headEnd/>
            <a:tailEnd/>
          </a:ln>
        </p:spPr>
      </p:pic>
      <p:pic>
        <p:nvPicPr>
          <p:cNvPr id="58" name="Picture 193" descr="surface111_Nmag"/>
          <p:cNvPicPr>
            <a:picLocks noChangeAspect="1" noChangeArrowheads="1"/>
          </p:cNvPicPr>
          <p:nvPr/>
        </p:nvPicPr>
        <p:blipFill>
          <a:blip r:embed="rId6"/>
          <a:srcRect/>
          <a:stretch>
            <a:fillRect/>
          </a:stretch>
        </p:blipFill>
        <p:spPr bwMode="auto">
          <a:xfrm>
            <a:off x="5089525" y="2709863"/>
            <a:ext cx="898525" cy="931862"/>
          </a:xfrm>
          <a:prstGeom prst="rect">
            <a:avLst/>
          </a:prstGeom>
          <a:noFill/>
          <a:ln w="9525">
            <a:noFill/>
            <a:miter lim="800000"/>
            <a:headEnd/>
            <a:tailEnd/>
          </a:ln>
        </p:spPr>
      </p:pic>
      <p:grpSp>
        <p:nvGrpSpPr>
          <p:cNvPr id="2" name="Group 194"/>
          <p:cNvGrpSpPr>
            <a:grpSpLocks/>
          </p:cNvGrpSpPr>
          <p:nvPr/>
        </p:nvGrpSpPr>
        <p:grpSpPr bwMode="auto">
          <a:xfrm>
            <a:off x="407988" y="3852863"/>
            <a:ext cx="7835900" cy="2732087"/>
            <a:chOff x="250" y="346"/>
            <a:chExt cx="4936" cy="1721"/>
          </a:xfrm>
        </p:grpSpPr>
        <p:grpSp>
          <p:nvGrpSpPr>
            <p:cNvPr id="3" name="Group 195"/>
            <p:cNvGrpSpPr>
              <a:grpSpLocks/>
            </p:cNvGrpSpPr>
            <p:nvPr/>
          </p:nvGrpSpPr>
          <p:grpSpPr bwMode="auto">
            <a:xfrm>
              <a:off x="1974" y="572"/>
              <a:ext cx="648" cy="635"/>
              <a:chOff x="1111" y="1026"/>
              <a:chExt cx="648" cy="635"/>
            </a:xfrm>
          </p:grpSpPr>
          <p:pic>
            <p:nvPicPr>
              <p:cNvPr id="74" name="Picture 196"/>
              <p:cNvPicPr>
                <a:picLocks noChangeAspect="1" noChangeArrowheads="1"/>
              </p:cNvPicPr>
              <p:nvPr/>
            </p:nvPicPr>
            <p:blipFill>
              <a:blip r:embed="rId7"/>
              <a:srcRect/>
              <a:stretch>
                <a:fillRect/>
              </a:stretch>
            </p:blipFill>
            <p:spPr bwMode="auto">
              <a:xfrm>
                <a:off x="1156" y="1026"/>
                <a:ext cx="603" cy="635"/>
              </a:xfrm>
              <a:prstGeom prst="rect">
                <a:avLst/>
              </a:prstGeom>
              <a:noFill/>
              <a:ln w="9525">
                <a:noFill/>
                <a:miter lim="800000"/>
                <a:headEnd/>
                <a:tailEnd/>
              </a:ln>
            </p:spPr>
          </p:pic>
          <p:sp>
            <p:nvSpPr>
              <p:cNvPr id="75" name="Rectangle 197"/>
              <p:cNvSpPr>
                <a:spLocks noChangeArrowheads="1"/>
              </p:cNvSpPr>
              <p:nvPr/>
            </p:nvSpPr>
            <p:spPr bwMode="auto">
              <a:xfrm>
                <a:off x="1181" y="1073"/>
                <a:ext cx="126" cy="6"/>
              </a:xfrm>
              <a:prstGeom prst="rect">
                <a:avLst/>
              </a:prstGeom>
              <a:solidFill>
                <a:srgbClr val="000000"/>
              </a:solidFill>
              <a:ln w="9525">
                <a:noFill/>
                <a:miter lim="800000"/>
                <a:headEnd/>
                <a:tailEnd/>
              </a:ln>
            </p:spPr>
            <p:txBody>
              <a:bodyPr/>
              <a:lstStyle/>
              <a:p>
                <a:endParaRPr lang="fr-FR"/>
              </a:p>
            </p:txBody>
          </p:sp>
          <p:sp>
            <p:nvSpPr>
              <p:cNvPr id="76" name="Rectangle 198"/>
              <p:cNvSpPr>
                <a:spLocks noChangeArrowheads="1"/>
              </p:cNvSpPr>
              <p:nvPr/>
            </p:nvSpPr>
            <p:spPr bwMode="auto">
              <a:xfrm>
                <a:off x="1111" y="1071"/>
                <a:ext cx="368" cy="154"/>
              </a:xfrm>
              <a:prstGeom prst="rect">
                <a:avLst/>
              </a:prstGeom>
              <a:noFill/>
              <a:ln w="9525">
                <a:noFill/>
                <a:miter lim="800000"/>
                <a:headEnd/>
                <a:tailEnd/>
              </a:ln>
            </p:spPr>
            <p:txBody>
              <a:bodyPr wrap="none" anchor="ctr">
                <a:spAutoFit/>
              </a:bodyPr>
              <a:lstStyle/>
              <a:p>
                <a:r>
                  <a:rPr lang="en-US" sz="1000" b="1">
                    <a:solidFill>
                      <a:schemeClr val="bg1"/>
                    </a:solidFill>
                  </a:rPr>
                  <a:t>90 nm </a:t>
                </a:r>
              </a:p>
            </p:txBody>
          </p:sp>
        </p:grpSp>
        <p:pic>
          <p:nvPicPr>
            <p:cNvPr id="61" name="Picture 199"/>
            <p:cNvPicPr>
              <a:picLocks noChangeAspect="1" noChangeArrowheads="1"/>
            </p:cNvPicPr>
            <p:nvPr/>
          </p:nvPicPr>
          <p:blipFill>
            <a:blip r:embed="rId8"/>
            <a:srcRect t="22658"/>
            <a:stretch>
              <a:fillRect/>
            </a:stretch>
          </p:blipFill>
          <p:spPr bwMode="auto">
            <a:xfrm>
              <a:off x="250" y="482"/>
              <a:ext cx="1767" cy="1508"/>
            </a:xfrm>
            <a:prstGeom prst="rect">
              <a:avLst/>
            </a:prstGeom>
            <a:noFill/>
            <a:ln w="9525">
              <a:noFill/>
              <a:miter lim="800000"/>
              <a:headEnd/>
              <a:tailEnd/>
            </a:ln>
          </p:spPr>
        </p:pic>
        <p:pic>
          <p:nvPicPr>
            <p:cNvPr id="62" name="Picture 200"/>
            <p:cNvPicPr>
              <a:picLocks noChangeAspect="1" noChangeArrowheads="1"/>
            </p:cNvPicPr>
            <p:nvPr/>
          </p:nvPicPr>
          <p:blipFill>
            <a:blip r:embed="rId9"/>
            <a:srcRect l="4831" t="3864" r="2893" b="90511"/>
            <a:stretch>
              <a:fillRect/>
            </a:stretch>
          </p:blipFill>
          <p:spPr bwMode="auto">
            <a:xfrm>
              <a:off x="476" y="346"/>
              <a:ext cx="2416" cy="102"/>
            </a:xfrm>
            <a:prstGeom prst="rect">
              <a:avLst/>
            </a:prstGeom>
            <a:noFill/>
            <a:ln w="9525">
              <a:noFill/>
              <a:miter lim="800000"/>
              <a:headEnd/>
              <a:tailEnd/>
            </a:ln>
          </p:spPr>
        </p:pic>
        <p:sp>
          <p:nvSpPr>
            <p:cNvPr id="63" name="Text Box 201"/>
            <p:cNvSpPr txBox="1">
              <a:spLocks noChangeArrowheads="1"/>
            </p:cNvSpPr>
            <p:nvPr/>
          </p:nvSpPr>
          <p:spPr bwMode="auto">
            <a:xfrm>
              <a:off x="612" y="1888"/>
              <a:ext cx="288" cy="179"/>
            </a:xfrm>
            <a:prstGeom prst="rect">
              <a:avLst/>
            </a:prstGeom>
            <a:solidFill>
              <a:schemeClr val="bg1"/>
            </a:solidFill>
            <a:ln w="9525">
              <a:solidFill>
                <a:schemeClr val="bg1"/>
              </a:solidFill>
              <a:miter lim="800000"/>
              <a:headEnd/>
              <a:tailEnd/>
            </a:ln>
          </p:spPr>
          <p:txBody>
            <a:bodyPr wrap="none">
              <a:spAutoFit/>
            </a:bodyPr>
            <a:lstStyle/>
            <a:p>
              <a:r>
                <a:rPr lang="en-US" sz="1200" b="1"/>
                <a:t>Fe</a:t>
              </a:r>
              <a:r>
                <a:rPr lang="en-US" sz="1200" b="1" baseline="30000"/>
                <a:t>III</a:t>
              </a:r>
              <a:endParaRPr lang="en-US" sz="1200" b="1"/>
            </a:p>
          </p:txBody>
        </p:sp>
        <p:sp>
          <p:nvSpPr>
            <p:cNvPr id="64" name="Text Box 202"/>
            <p:cNvSpPr txBox="1">
              <a:spLocks noChangeArrowheads="1"/>
            </p:cNvSpPr>
            <p:nvPr/>
          </p:nvSpPr>
          <p:spPr bwMode="auto">
            <a:xfrm>
              <a:off x="1020" y="1888"/>
              <a:ext cx="436" cy="179"/>
            </a:xfrm>
            <a:prstGeom prst="rect">
              <a:avLst/>
            </a:prstGeom>
            <a:solidFill>
              <a:schemeClr val="bg1"/>
            </a:solidFill>
            <a:ln w="9525">
              <a:solidFill>
                <a:schemeClr val="bg1"/>
              </a:solidFill>
              <a:miter lim="800000"/>
              <a:headEnd/>
              <a:tailEnd/>
            </a:ln>
          </p:spPr>
          <p:txBody>
            <a:bodyPr wrap="none">
              <a:spAutoFit/>
            </a:bodyPr>
            <a:lstStyle/>
            <a:p>
              <a:r>
                <a:rPr lang="en-US" sz="1200" b="1"/>
                <a:t>Fe</a:t>
              </a:r>
              <a:r>
                <a:rPr lang="en-US" sz="1200" b="1" baseline="30000"/>
                <a:t>II</a:t>
              </a:r>
              <a:r>
                <a:rPr lang="en-US" sz="1200" b="1"/>
                <a:t>Fe</a:t>
              </a:r>
              <a:r>
                <a:rPr lang="en-US" sz="1200" b="1" baseline="30000"/>
                <a:t>III</a:t>
              </a:r>
              <a:endParaRPr lang="en-US" sz="1200" b="1"/>
            </a:p>
          </p:txBody>
        </p:sp>
        <p:sp>
          <p:nvSpPr>
            <p:cNvPr id="65" name="Rectangle 203"/>
            <p:cNvSpPr>
              <a:spLocks noChangeArrowheads="1"/>
            </p:cNvSpPr>
            <p:nvPr/>
          </p:nvSpPr>
          <p:spPr bwMode="auto">
            <a:xfrm>
              <a:off x="1573" y="1888"/>
              <a:ext cx="264" cy="173"/>
            </a:xfrm>
            <a:prstGeom prst="rect">
              <a:avLst/>
            </a:prstGeom>
            <a:solidFill>
              <a:schemeClr val="bg1"/>
            </a:solidFill>
            <a:ln w="9525">
              <a:noFill/>
              <a:miter lim="800000"/>
              <a:headEnd/>
              <a:tailEnd/>
            </a:ln>
          </p:spPr>
          <p:txBody>
            <a:bodyPr wrap="none">
              <a:spAutoFit/>
            </a:bodyPr>
            <a:lstStyle/>
            <a:p>
              <a:r>
                <a:rPr lang="en-US" sz="1200" b="1"/>
                <a:t>Fe</a:t>
              </a:r>
              <a:r>
                <a:rPr lang="en-US" sz="1200" b="1" baseline="30000"/>
                <a:t>0</a:t>
              </a:r>
              <a:endParaRPr lang="en-US" sz="1200" b="1"/>
            </a:p>
          </p:txBody>
        </p:sp>
        <p:pic>
          <p:nvPicPr>
            <p:cNvPr id="66" name="Picture 204"/>
            <p:cNvPicPr preferRelativeResize="0">
              <a:picLocks noChangeArrowheads="1"/>
            </p:cNvPicPr>
            <p:nvPr/>
          </p:nvPicPr>
          <p:blipFill>
            <a:blip r:embed="rId10">
              <a:lum bright="12000" contrast="12000"/>
            </a:blip>
            <a:srcRect b="16992"/>
            <a:stretch>
              <a:fillRect/>
            </a:stretch>
          </p:blipFill>
          <p:spPr bwMode="auto">
            <a:xfrm>
              <a:off x="2699" y="572"/>
              <a:ext cx="1248" cy="1200"/>
            </a:xfrm>
            <a:prstGeom prst="rect">
              <a:avLst/>
            </a:prstGeom>
            <a:noFill/>
            <a:ln w="9525">
              <a:noFill/>
              <a:miter lim="800000"/>
              <a:headEnd/>
              <a:tailEnd/>
            </a:ln>
          </p:spPr>
        </p:pic>
        <p:pic>
          <p:nvPicPr>
            <p:cNvPr id="67" name="Picture 205"/>
            <p:cNvPicPr preferRelativeResize="0">
              <a:picLocks noChangeArrowheads="1"/>
            </p:cNvPicPr>
            <p:nvPr/>
          </p:nvPicPr>
          <p:blipFill>
            <a:blip r:embed="rId10">
              <a:lum bright="6000" contrast="12000"/>
            </a:blip>
            <a:srcRect l="9094" r="52878" b="65636"/>
            <a:stretch>
              <a:fillRect/>
            </a:stretch>
          </p:blipFill>
          <p:spPr bwMode="auto">
            <a:xfrm>
              <a:off x="3924" y="572"/>
              <a:ext cx="1248" cy="1200"/>
            </a:xfrm>
            <a:prstGeom prst="rect">
              <a:avLst/>
            </a:prstGeom>
            <a:noFill/>
            <a:ln w="9525">
              <a:noFill/>
              <a:miter lim="800000"/>
              <a:headEnd/>
              <a:tailEnd/>
            </a:ln>
          </p:spPr>
        </p:pic>
        <p:sp>
          <p:nvSpPr>
            <p:cNvPr id="68" name="Line 206"/>
            <p:cNvSpPr>
              <a:spLocks noChangeShapeType="1"/>
            </p:cNvSpPr>
            <p:nvPr/>
          </p:nvSpPr>
          <p:spPr bwMode="auto">
            <a:xfrm>
              <a:off x="4831" y="1615"/>
              <a:ext cx="227" cy="0"/>
            </a:xfrm>
            <a:prstGeom prst="line">
              <a:avLst/>
            </a:prstGeom>
            <a:noFill/>
            <a:ln w="9525">
              <a:solidFill>
                <a:schemeClr val="bg1"/>
              </a:solidFill>
              <a:round/>
              <a:headEnd/>
              <a:tailEnd/>
            </a:ln>
          </p:spPr>
          <p:txBody>
            <a:bodyPr/>
            <a:lstStyle/>
            <a:p>
              <a:endParaRPr lang="fr-FR"/>
            </a:p>
          </p:txBody>
        </p:sp>
        <p:sp>
          <p:nvSpPr>
            <p:cNvPr id="69" name="Text Box 207"/>
            <p:cNvSpPr txBox="1">
              <a:spLocks noChangeArrowheads="1"/>
            </p:cNvSpPr>
            <p:nvPr/>
          </p:nvSpPr>
          <p:spPr bwMode="auto">
            <a:xfrm>
              <a:off x="4740" y="1435"/>
              <a:ext cx="446" cy="173"/>
            </a:xfrm>
            <a:prstGeom prst="rect">
              <a:avLst/>
            </a:prstGeom>
            <a:noFill/>
            <a:ln w="9525">
              <a:noFill/>
              <a:miter lim="800000"/>
              <a:headEnd/>
              <a:tailEnd/>
            </a:ln>
          </p:spPr>
          <p:txBody>
            <a:bodyPr wrap="none">
              <a:spAutoFit/>
            </a:bodyPr>
            <a:lstStyle/>
            <a:p>
              <a:r>
                <a:rPr lang="en-US" sz="1200" b="1">
                  <a:solidFill>
                    <a:schemeClr val="bg1"/>
                  </a:solidFill>
                </a:rPr>
                <a:t>100 nm</a:t>
              </a:r>
            </a:p>
          </p:txBody>
        </p:sp>
        <p:sp>
          <p:nvSpPr>
            <p:cNvPr id="70" name="Rectangle 208"/>
            <p:cNvSpPr>
              <a:spLocks noChangeArrowheads="1"/>
            </p:cNvSpPr>
            <p:nvPr/>
          </p:nvSpPr>
          <p:spPr bwMode="auto">
            <a:xfrm>
              <a:off x="2336" y="981"/>
              <a:ext cx="264" cy="173"/>
            </a:xfrm>
            <a:prstGeom prst="rect">
              <a:avLst/>
            </a:prstGeom>
            <a:noFill/>
            <a:ln w="9525">
              <a:noFill/>
              <a:miter lim="800000"/>
              <a:headEnd/>
              <a:tailEnd/>
            </a:ln>
          </p:spPr>
          <p:txBody>
            <a:bodyPr wrap="none">
              <a:spAutoFit/>
            </a:bodyPr>
            <a:lstStyle/>
            <a:p>
              <a:r>
                <a:rPr lang="en-US" sz="1200" b="1">
                  <a:solidFill>
                    <a:schemeClr val="bg1"/>
                  </a:solidFill>
                </a:rPr>
                <a:t>Fe</a:t>
              </a:r>
              <a:r>
                <a:rPr lang="en-US" sz="1200" b="1" baseline="30000">
                  <a:solidFill>
                    <a:schemeClr val="bg1"/>
                  </a:solidFill>
                </a:rPr>
                <a:t>0</a:t>
              </a:r>
              <a:endParaRPr lang="en-US" sz="1200" b="1">
                <a:solidFill>
                  <a:schemeClr val="bg1"/>
                </a:solidFill>
              </a:endParaRPr>
            </a:p>
          </p:txBody>
        </p:sp>
        <p:sp>
          <p:nvSpPr>
            <p:cNvPr id="71" name="AutoShape 209"/>
            <p:cNvSpPr>
              <a:spLocks noChangeArrowheads="1"/>
            </p:cNvSpPr>
            <p:nvPr/>
          </p:nvSpPr>
          <p:spPr bwMode="auto">
            <a:xfrm rot="-3093788">
              <a:off x="2313" y="1412"/>
              <a:ext cx="227" cy="363"/>
            </a:xfrm>
            <a:prstGeom prst="curvedRightArrow">
              <a:avLst>
                <a:gd name="adj1" fmla="val 31982"/>
                <a:gd name="adj2" fmla="val 63965"/>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72" name="Text Box 210"/>
            <p:cNvSpPr txBox="1">
              <a:spLocks noChangeArrowheads="1"/>
            </p:cNvSpPr>
            <p:nvPr/>
          </p:nvSpPr>
          <p:spPr bwMode="auto">
            <a:xfrm>
              <a:off x="2789" y="1480"/>
              <a:ext cx="282" cy="173"/>
            </a:xfrm>
            <a:prstGeom prst="rect">
              <a:avLst/>
            </a:prstGeom>
            <a:noFill/>
            <a:ln w="9525">
              <a:noFill/>
              <a:miter lim="800000"/>
              <a:headEnd/>
              <a:tailEnd/>
            </a:ln>
          </p:spPr>
          <p:txBody>
            <a:bodyPr wrap="none">
              <a:spAutoFit/>
            </a:bodyPr>
            <a:lstStyle/>
            <a:p>
              <a:r>
                <a:rPr lang="en-US" sz="1200" b="1">
                  <a:solidFill>
                    <a:schemeClr val="bg1"/>
                  </a:solidFill>
                </a:rPr>
                <a:t>Fe</a:t>
              </a:r>
              <a:r>
                <a:rPr lang="en-US" sz="1200" b="1" baseline="30000">
                  <a:solidFill>
                    <a:schemeClr val="bg1"/>
                  </a:solidFill>
                </a:rPr>
                <a:t>III</a:t>
              </a:r>
              <a:endParaRPr lang="en-US" sz="1200" b="1">
                <a:solidFill>
                  <a:schemeClr val="bg1"/>
                </a:solidFill>
              </a:endParaRPr>
            </a:p>
          </p:txBody>
        </p:sp>
        <p:sp>
          <p:nvSpPr>
            <p:cNvPr id="73" name="Text Box 211"/>
            <p:cNvSpPr txBox="1">
              <a:spLocks noChangeArrowheads="1"/>
            </p:cNvSpPr>
            <p:nvPr/>
          </p:nvSpPr>
          <p:spPr bwMode="auto">
            <a:xfrm>
              <a:off x="2336" y="1797"/>
              <a:ext cx="2146" cy="192"/>
            </a:xfrm>
            <a:prstGeom prst="rect">
              <a:avLst/>
            </a:prstGeom>
            <a:noFill/>
            <a:ln w="9525">
              <a:noFill/>
              <a:miter lim="800000"/>
              <a:headEnd/>
              <a:tailEnd/>
            </a:ln>
          </p:spPr>
          <p:txBody>
            <a:bodyPr>
              <a:spAutoFit/>
            </a:bodyPr>
            <a:lstStyle/>
            <a:p>
              <a:r>
                <a:rPr lang="en-US" sz="1400"/>
                <a:t>Fe</a:t>
              </a:r>
              <a:r>
                <a:rPr lang="en-US" sz="1400" baseline="30000"/>
                <a:t>0</a:t>
              </a:r>
              <a:r>
                <a:rPr lang="en-US" sz="1400"/>
                <a:t> </a:t>
              </a:r>
              <a:r>
                <a:rPr lang="en-US" sz="1400">
                  <a:sym typeface="Symbol" pitchFamily="18" charset="2"/>
                </a:rPr>
                <a:t> </a:t>
              </a:r>
              <a:r>
                <a:rPr lang="fr-FR" sz="1400">
                  <a:sym typeface="Symbol" pitchFamily="18" charset="2"/>
                </a:rPr>
                <a:t>lépidocrocite (</a:t>
              </a:r>
              <a:r>
                <a:rPr lang="fr-FR" sz="1400">
                  <a:latin typeface="Symbol" pitchFamily="18" charset="2"/>
                  <a:sym typeface="Symbol" pitchFamily="18" charset="2"/>
                </a:rPr>
                <a:t>g</a:t>
              </a:r>
              <a:r>
                <a:rPr lang="fr-FR" sz="1400">
                  <a:sym typeface="Symbol" pitchFamily="18" charset="2"/>
                </a:rPr>
                <a:t>-FeOOH) </a:t>
              </a:r>
              <a:endParaRPr lang="en-US" sz="1400">
                <a:sym typeface="Symbol" pitchFamily="18" charset="2"/>
              </a:endParaRPr>
            </a:p>
          </p:txBody>
        </p:sp>
      </p:grpSp>
      <p:sp>
        <p:nvSpPr>
          <p:cNvPr id="77" name="Text Box 212"/>
          <p:cNvSpPr txBox="1">
            <a:spLocks noChangeArrowheads="1"/>
          </p:cNvSpPr>
          <p:nvPr/>
        </p:nvSpPr>
        <p:spPr bwMode="auto">
          <a:xfrm>
            <a:off x="5588000" y="6551613"/>
            <a:ext cx="3516313" cy="276225"/>
          </a:xfrm>
          <a:prstGeom prst="rect">
            <a:avLst/>
          </a:prstGeom>
          <a:noFill/>
          <a:ln w="9525">
            <a:noFill/>
            <a:miter lim="800000"/>
            <a:headEnd/>
            <a:tailEnd/>
          </a:ln>
        </p:spPr>
        <p:txBody>
          <a:bodyPr wrap="none">
            <a:spAutoFit/>
          </a:bodyPr>
          <a:lstStyle/>
          <a:p>
            <a:pPr eaLnBrk="0" hangingPunct="0"/>
            <a:r>
              <a:rPr lang="en-US" sz="1200" i="1"/>
              <a:t>Env. Science and Technology,2008, 42(17), 6730</a:t>
            </a:r>
            <a:endParaRPr lang="fr-FR" sz="1400"/>
          </a:p>
        </p:txBody>
      </p:sp>
      <p:sp>
        <p:nvSpPr>
          <p:cNvPr id="78" name="Text Box 213"/>
          <p:cNvSpPr txBox="1">
            <a:spLocks noChangeArrowheads="1"/>
          </p:cNvSpPr>
          <p:nvPr/>
        </p:nvSpPr>
        <p:spPr bwMode="auto">
          <a:xfrm>
            <a:off x="6176963" y="2441575"/>
            <a:ext cx="2673350" cy="366713"/>
          </a:xfrm>
          <a:prstGeom prst="rect">
            <a:avLst/>
          </a:prstGeom>
          <a:solidFill>
            <a:schemeClr val="accent1"/>
          </a:solidFill>
          <a:ln w="9525">
            <a:noFill/>
            <a:miter lim="800000"/>
            <a:headEnd/>
            <a:tailEnd/>
          </a:ln>
        </p:spPr>
        <p:txBody>
          <a:bodyPr wrap="none">
            <a:spAutoFit/>
          </a:bodyPr>
          <a:lstStyle/>
          <a:p>
            <a:r>
              <a:rPr lang="en-US">
                <a:solidFill>
                  <a:schemeClr val="bg1"/>
                </a:solidFill>
              </a:rPr>
              <a:t>Accumulation de toxique</a:t>
            </a:r>
          </a:p>
        </p:txBody>
      </p:sp>
      <p:sp>
        <p:nvSpPr>
          <p:cNvPr id="79" name="Text Box 214"/>
          <p:cNvSpPr txBox="1">
            <a:spLocks noChangeArrowheads="1"/>
          </p:cNvSpPr>
          <p:nvPr/>
        </p:nvSpPr>
        <p:spPr bwMode="auto">
          <a:xfrm>
            <a:off x="4929188" y="3902075"/>
            <a:ext cx="2832100" cy="366713"/>
          </a:xfrm>
          <a:prstGeom prst="rect">
            <a:avLst/>
          </a:prstGeom>
          <a:solidFill>
            <a:schemeClr val="accent1"/>
          </a:solidFill>
          <a:ln w="9525">
            <a:noFill/>
            <a:miter lim="800000"/>
            <a:headEnd/>
            <a:tailEnd/>
          </a:ln>
        </p:spPr>
        <p:txBody>
          <a:bodyPr wrap="none">
            <a:spAutoFit/>
          </a:bodyPr>
          <a:lstStyle/>
          <a:p>
            <a:r>
              <a:rPr lang="en-US" dirty="0" err="1">
                <a:solidFill>
                  <a:schemeClr val="bg1"/>
                </a:solidFill>
              </a:rPr>
              <a:t>Toxicité</a:t>
            </a:r>
            <a:r>
              <a:rPr lang="en-US" dirty="0">
                <a:solidFill>
                  <a:schemeClr val="bg1"/>
                </a:solidFill>
              </a:rPr>
              <a:t> = f(</a:t>
            </a:r>
            <a:r>
              <a:rPr lang="en-US" dirty="0" err="1">
                <a:solidFill>
                  <a:schemeClr val="bg1"/>
                </a:solidFill>
              </a:rPr>
              <a:t>pouvoir</a:t>
            </a:r>
            <a:r>
              <a:rPr lang="en-US" dirty="0">
                <a:solidFill>
                  <a:schemeClr val="bg1"/>
                </a:solidFill>
              </a:rPr>
              <a:t> </a:t>
            </a:r>
            <a:r>
              <a:rPr lang="en-US" dirty="0" err="1">
                <a:solidFill>
                  <a:schemeClr val="bg1"/>
                </a:solidFill>
              </a:rPr>
              <a:t>redox</a:t>
            </a:r>
            <a:r>
              <a:rPr lang="en-US" dirty="0">
                <a:solidFill>
                  <a:schemeClr val="bg1"/>
                </a:solidFill>
              </a:rPr>
              <a:t>)</a:t>
            </a:r>
          </a:p>
        </p:txBody>
      </p:sp>
      <p:sp>
        <p:nvSpPr>
          <p:cNvPr id="80" name="Rectangle 215"/>
          <p:cNvSpPr>
            <a:spLocks noChangeArrowheads="1"/>
          </p:cNvSpPr>
          <p:nvPr/>
        </p:nvSpPr>
        <p:spPr bwMode="auto">
          <a:xfrm>
            <a:off x="6200775" y="1255713"/>
            <a:ext cx="2943225" cy="338137"/>
          </a:xfrm>
          <a:prstGeom prst="rect">
            <a:avLst/>
          </a:prstGeom>
          <a:noFill/>
          <a:ln w="9525">
            <a:noFill/>
            <a:miter lim="800000"/>
            <a:headEnd/>
            <a:tailEnd/>
          </a:ln>
        </p:spPr>
        <p:txBody>
          <a:bodyPr>
            <a:spAutoFit/>
          </a:bodyPr>
          <a:lstStyle/>
          <a:p>
            <a:pPr algn="r" eaLnBrk="0" hangingPunct="0">
              <a:buFont typeface="Wingdings" pitchFamily="2" charset="2"/>
              <a:buNone/>
            </a:pPr>
            <a:r>
              <a:rPr lang="fr-FR" altLang="fr-FR" sz="1600" b="1"/>
              <a:t>ANR Nanotox 2006-2008</a:t>
            </a:r>
          </a:p>
        </p:txBody>
      </p:sp>
      <p:pic>
        <p:nvPicPr>
          <p:cNvPr id="81" name="Picture 1"/>
          <p:cNvPicPr>
            <a:picLocks noChangeAspect="1" noChangeArrowheads="1"/>
          </p:cNvPicPr>
          <p:nvPr/>
        </p:nvPicPr>
        <p:blipFill>
          <a:blip r:embed="rId11"/>
          <a:srcRect/>
          <a:stretch>
            <a:fillRect/>
          </a:stretch>
        </p:blipFill>
        <p:spPr bwMode="auto">
          <a:xfrm>
            <a:off x="6400800" y="0"/>
            <a:ext cx="2743200" cy="1255713"/>
          </a:xfrm>
          <a:prstGeom prst="rect">
            <a:avLst/>
          </a:prstGeom>
          <a:noFill/>
          <a:ln w="9525">
            <a:noFill/>
            <a:miter lim="800000"/>
            <a:headEnd/>
            <a:tailEnd/>
          </a:ln>
        </p:spPr>
      </p:pic>
      <p:pic>
        <p:nvPicPr>
          <p:cNvPr id="82" name="Picture 12"/>
          <p:cNvPicPr>
            <a:picLocks noChangeAspect="1" noChangeArrowheads="1"/>
          </p:cNvPicPr>
          <p:nvPr/>
        </p:nvPicPr>
        <p:blipFill>
          <a:blip r:embed="rId12"/>
          <a:srcRect/>
          <a:stretch>
            <a:fillRect/>
          </a:stretch>
        </p:blipFill>
        <p:spPr bwMode="auto">
          <a:xfrm>
            <a:off x="7072313" y="1576388"/>
            <a:ext cx="1631950" cy="703262"/>
          </a:xfrm>
          <a:prstGeom prst="rect">
            <a:avLst/>
          </a:prstGeom>
          <a:noFill/>
          <a:ln w="9525">
            <a:noFill/>
            <a:miter lim="800000"/>
            <a:headEnd/>
            <a:tailEnd/>
          </a:ln>
        </p:spPr>
      </p:pic>
      <p:sp>
        <p:nvSpPr>
          <p:cNvPr id="39" name="Rectangle à coins arrondis 38"/>
          <p:cNvSpPr/>
          <p:nvPr/>
        </p:nvSpPr>
        <p:spPr>
          <a:xfrm>
            <a:off x="1928794" y="2857496"/>
            <a:ext cx="5500726" cy="1714512"/>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Tome 4 : Les </a:t>
            </a:r>
            <a:r>
              <a:rPr lang="fr-FR" dirty="0" err="1" smtClean="0"/>
              <a:t>NanoTechnologies</a:t>
            </a:r>
            <a:r>
              <a:rPr lang="fr-FR" dirty="0" smtClean="0"/>
              <a:t> </a:t>
            </a:r>
          </a:p>
          <a:p>
            <a:pPr algn="ctr"/>
            <a:r>
              <a:rPr lang="fr-FR" dirty="0" smtClean="0"/>
              <a:t>Toxicité </a:t>
            </a:r>
            <a:r>
              <a:rPr lang="fr-FR" dirty="0" err="1" smtClean="0"/>
              <a:t>Environnementaleet</a:t>
            </a:r>
            <a:r>
              <a:rPr lang="fr-FR" dirty="0" smtClean="0"/>
              <a:t> Toxicité humaine</a:t>
            </a:r>
          </a:p>
          <a:p>
            <a:pPr algn="ctr"/>
            <a:endParaRPr lang="fr-FR" dirty="0" smtClean="0"/>
          </a:p>
          <a:p>
            <a:pPr algn="ctr"/>
            <a:r>
              <a:rPr lang="fr-FR" dirty="0" smtClean="0"/>
              <a:t>Edition Belin, Sortie Septembre 2010</a:t>
            </a:r>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57158" y="2428868"/>
            <a:ext cx="8229600" cy="1828800"/>
          </a:xfrm>
          <a:effectLst>
            <a:outerShdw blurRad="50800" dist="88900" dir="8100000" algn="tr" rotWithShape="0">
              <a:prstClr val="black">
                <a:alpha val="40000"/>
              </a:prstClr>
            </a:outerShdw>
          </a:effectLst>
        </p:spPr>
        <p:txBody>
          <a:bodyPr/>
          <a:lstStyle/>
          <a:p>
            <a:r>
              <a:rPr lang="fr-FR" dirty="0" smtClean="0"/>
              <a:t>Merci de votre attention</a:t>
            </a:r>
            <a:br>
              <a:rPr lang="fr-FR" dirty="0" smtClean="0"/>
            </a:br>
            <a:r>
              <a:rPr lang="fr-FR" dirty="0"/>
              <a:t/>
            </a:r>
            <a:br>
              <a:rPr lang="fr-FR" dirty="0"/>
            </a:br>
            <a:r>
              <a:rPr lang="fr-FR" sz="3600" dirty="0" smtClean="0"/>
              <a:t>Merci à Jacques </a:t>
            </a:r>
            <a:r>
              <a:rPr lang="fr-FR" sz="3600" dirty="0" err="1" smtClean="0"/>
              <a:t>Livage</a:t>
            </a:r>
            <a:r>
              <a:rPr lang="fr-FR" sz="3600" dirty="0" smtClean="0"/>
              <a:t> et Lionel Nicole</a:t>
            </a:r>
            <a:endParaRPr lang="fr-FR" sz="3600" dirty="0"/>
          </a:p>
        </p:txBody>
      </p:sp>
      <p:sp>
        <p:nvSpPr>
          <p:cNvPr id="3" name="Sous-titre 2"/>
          <p:cNvSpPr>
            <a:spLocks noGrp="1"/>
          </p:cNvSpPr>
          <p:nvPr>
            <p:ph type="subTitle" idx="1"/>
          </p:nvPr>
        </p:nvSpPr>
        <p:spPr>
          <a:xfrm>
            <a:off x="1371600" y="4648208"/>
            <a:ext cx="6400800" cy="1752600"/>
          </a:xfrm>
        </p:spPr>
        <p:txBody>
          <a:bodyPr/>
          <a:lstStyle/>
          <a:p>
            <a:r>
              <a:rPr lang="fr-FR" dirty="0" smtClean="0"/>
              <a:t>Laboratoire Chimie de la Matière Condensée de Paris</a:t>
            </a:r>
          </a:p>
          <a:p>
            <a:r>
              <a:rPr lang="fr-FR" dirty="0" smtClean="0"/>
              <a:t>UPMC – CNRS – Collège de France</a:t>
            </a:r>
            <a:endParaRPr lang="fr-FR" dirty="0"/>
          </a:p>
        </p:txBody>
      </p:sp>
      <p:pic>
        <p:nvPicPr>
          <p:cNvPr id="1028" name="Picture 4" descr="C:\Documents and Settings\Lionel Nicole\Bureau\LOGOS\cnrsfilaire_noir.jpeg"/>
          <p:cNvPicPr>
            <a:picLocks noChangeAspect="1" noChangeArrowheads="1"/>
          </p:cNvPicPr>
          <p:nvPr/>
        </p:nvPicPr>
        <p:blipFill>
          <a:blip r:embed="rId3">
            <a:clrChange>
              <a:clrFrom>
                <a:srgbClr val="FCFBFB"/>
              </a:clrFrom>
              <a:clrTo>
                <a:srgbClr val="FCFBFB">
                  <a:alpha val="0"/>
                </a:srgbClr>
              </a:clrTo>
            </a:clrChange>
            <a:grayscl/>
          </a:blip>
          <a:srcRect/>
          <a:stretch>
            <a:fillRect/>
          </a:stretch>
        </p:blipFill>
        <p:spPr bwMode="auto">
          <a:xfrm>
            <a:off x="428596" y="289943"/>
            <a:ext cx="928694" cy="928694"/>
          </a:xfrm>
          <a:prstGeom prst="rect">
            <a:avLst/>
          </a:prstGeom>
          <a:noFill/>
          <a:effectLst>
            <a:outerShdw blurRad="50800" dist="127000" dir="8100000" algn="tr" rotWithShape="0">
              <a:prstClr val="black">
                <a:alpha val="40000"/>
              </a:prstClr>
            </a:outerShdw>
          </a:effectLst>
        </p:spPr>
      </p:pic>
      <p:pic>
        <p:nvPicPr>
          <p:cNvPr id="7" name="Picture 18" descr="logocdfC294bis"/>
          <p:cNvPicPr>
            <a:picLocks noChangeAspect="1" noChangeArrowheads="1"/>
          </p:cNvPicPr>
          <p:nvPr/>
        </p:nvPicPr>
        <p:blipFill>
          <a:blip r:embed="rId4" cstate="print">
            <a:clrChange>
              <a:clrFrom>
                <a:srgbClr val="FDFDFD"/>
              </a:clrFrom>
              <a:clrTo>
                <a:srgbClr val="FDFDFD">
                  <a:alpha val="0"/>
                </a:srgbClr>
              </a:clrTo>
            </a:clrChange>
            <a:duotone>
              <a:prstClr val="black"/>
              <a:schemeClr val="bg2">
                <a:lumMod val="50000"/>
                <a:tint val="45000"/>
                <a:satMod val="400000"/>
              </a:schemeClr>
            </a:duotone>
          </a:blip>
          <a:srcRect/>
          <a:stretch>
            <a:fillRect/>
          </a:stretch>
        </p:blipFill>
        <p:spPr bwMode="auto">
          <a:xfrm>
            <a:off x="2913561" y="214290"/>
            <a:ext cx="2872885" cy="1080000"/>
          </a:xfrm>
          <a:prstGeom prst="rect">
            <a:avLst/>
          </a:prstGeom>
          <a:noFill/>
          <a:effectLst>
            <a:outerShdw blurRad="50800" dist="127000" dir="8100000" algn="tr" rotWithShape="0">
              <a:prstClr val="black">
                <a:alpha val="40000"/>
              </a:prstClr>
            </a:outerShdw>
          </a:effectLst>
        </p:spPr>
      </p:pic>
      <p:pic>
        <p:nvPicPr>
          <p:cNvPr id="8" name="Picture 8" descr="UPMC_pantones_7504-703"/>
          <p:cNvPicPr>
            <a:picLocks noChangeAspect="1" noChangeArrowheads="1"/>
          </p:cNvPicPr>
          <p:nvPr/>
        </p:nvPicPr>
        <p:blipFill>
          <a:blip r:embed="rId5" cstate="print">
            <a:clrChange>
              <a:clrFrom>
                <a:srgbClr val="FFFFFF"/>
              </a:clrFrom>
              <a:clrTo>
                <a:srgbClr val="FFFFFF">
                  <a:alpha val="0"/>
                </a:srgbClr>
              </a:clrTo>
            </a:clrChange>
            <a:lum bright="70000" contrast="-70000"/>
          </a:blip>
          <a:srcRect/>
          <a:stretch>
            <a:fillRect/>
          </a:stretch>
        </p:blipFill>
        <p:spPr bwMode="auto">
          <a:xfrm>
            <a:off x="6986591" y="267928"/>
            <a:ext cx="1943127" cy="972724"/>
          </a:xfrm>
          <a:prstGeom prst="rect">
            <a:avLst/>
          </a:prstGeom>
          <a:noFill/>
          <a:effectLst>
            <a:outerShdw blurRad="50800" dist="1270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lica-crown2"/>
          <p:cNvPicPr>
            <a:picLocks noChangeAspect="1" noChangeArrowheads="1"/>
          </p:cNvPicPr>
          <p:nvPr/>
        </p:nvPicPr>
        <p:blipFill>
          <a:blip r:embed="rId3">
            <a:lum bright="-18000" contrast="18000"/>
          </a:blip>
          <a:srcRect/>
          <a:stretch>
            <a:fillRect/>
          </a:stretch>
        </p:blipFill>
        <p:spPr bwMode="auto">
          <a:xfrm>
            <a:off x="3091867" y="1785926"/>
            <a:ext cx="3051769" cy="234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1039"/>
          <p:cNvPicPr>
            <a:picLocks noChangeAspect="1" noChangeArrowheads="1"/>
          </p:cNvPicPr>
          <p:nvPr/>
        </p:nvPicPr>
        <p:blipFill>
          <a:blip r:embed="rId4"/>
          <a:srcRect/>
          <a:stretch>
            <a:fillRect/>
          </a:stretch>
        </p:blipFill>
        <p:spPr bwMode="auto">
          <a:xfrm>
            <a:off x="6475266" y="1785926"/>
            <a:ext cx="2522378" cy="234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Sous-titre 2"/>
          <p:cNvSpPr>
            <a:spLocks noGrp="1"/>
          </p:cNvSpPr>
          <p:nvPr>
            <p:ph type="subTitle" idx="1"/>
          </p:nvPr>
        </p:nvSpPr>
        <p:spPr>
          <a:xfrm>
            <a:off x="-32" y="1164727"/>
            <a:ext cx="9144000" cy="642942"/>
          </a:xfrm>
        </p:spPr>
        <p:txBody>
          <a:bodyPr>
            <a:normAutofit/>
          </a:bodyPr>
          <a:lstStyle/>
          <a:p>
            <a:r>
              <a:rPr lang="en-US" b="1" dirty="0" err="1" smtClean="0"/>
              <a:t>Diatomées</a:t>
            </a:r>
            <a:r>
              <a:rPr lang="en-US" b="1" dirty="0" smtClean="0"/>
              <a:t> : </a:t>
            </a:r>
            <a:r>
              <a:rPr lang="en-US" b="1" dirty="0" err="1" smtClean="0"/>
              <a:t>exo-squelette</a:t>
            </a:r>
            <a:r>
              <a:rPr lang="en-US" b="1" dirty="0" smtClean="0"/>
              <a:t> </a:t>
            </a:r>
            <a:r>
              <a:rPr lang="en-US" b="1" dirty="0" err="1" smtClean="0"/>
              <a:t>composé</a:t>
            </a:r>
            <a:r>
              <a:rPr lang="en-US" b="1" dirty="0" smtClean="0"/>
              <a:t> de </a:t>
            </a:r>
            <a:r>
              <a:rPr lang="en-US" b="1" dirty="0" err="1" smtClean="0"/>
              <a:t>silice</a:t>
            </a:r>
            <a:endParaRPr lang="en-US" dirty="0"/>
          </a:p>
        </p:txBody>
      </p:sp>
      <p:pic>
        <p:nvPicPr>
          <p:cNvPr id="7" name="Picture 1038"/>
          <p:cNvPicPr>
            <a:picLocks noChangeAspect="1" noChangeArrowheads="1"/>
          </p:cNvPicPr>
          <p:nvPr/>
        </p:nvPicPr>
        <p:blipFill>
          <a:blip r:embed="rId5"/>
          <a:srcRect/>
          <a:stretch>
            <a:fillRect/>
          </a:stretch>
        </p:blipFill>
        <p:spPr bwMode="auto">
          <a:xfrm rot="16200000">
            <a:off x="7213271" y="4943212"/>
            <a:ext cx="2340000" cy="12237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1043" descr="&#10;12809_big.jpg                                                  00090EBDMacintosh HD                   ABA78158:"/>
          <p:cNvPicPr>
            <a:picLocks noChangeAspect="1" noChangeArrowheads="1"/>
          </p:cNvPicPr>
          <p:nvPr/>
        </p:nvPicPr>
        <p:blipFill>
          <a:blip r:embed="rId6"/>
          <a:srcRect/>
          <a:stretch>
            <a:fillRect/>
          </a:stretch>
        </p:blipFill>
        <p:spPr bwMode="auto">
          <a:xfrm>
            <a:off x="5207765" y="4385086"/>
            <a:ext cx="2364631" cy="234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046" descr="&#10;12806_big.jpg                                                  00090EBDMacintosh HD                   ABA78158:"/>
          <p:cNvPicPr>
            <a:picLocks noChangeAspect="1" noChangeArrowheads="1"/>
          </p:cNvPicPr>
          <p:nvPr/>
        </p:nvPicPr>
        <p:blipFill>
          <a:blip r:embed="rId7"/>
          <a:srcRect l="5228" r="132"/>
          <a:stretch>
            <a:fillRect/>
          </a:stretch>
        </p:blipFill>
        <p:spPr bwMode="auto">
          <a:xfrm>
            <a:off x="245080" y="4385086"/>
            <a:ext cx="2214578" cy="234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17" descr="&#10;12855_big.jpg                                                  00090EBDMacintosh HD                   ABA78158:"/>
          <p:cNvPicPr>
            <a:picLocks noChangeAspect="1" noChangeArrowheads="1"/>
          </p:cNvPicPr>
          <p:nvPr/>
        </p:nvPicPr>
        <p:blipFill>
          <a:blip r:embed="rId8"/>
          <a:srcRect/>
          <a:stretch>
            <a:fillRect/>
          </a:stretch>
        </p:blipFill>
        <p:spPr bwMode="auto">
          <a:xfrm>
            <a:off x="2643174" y="4384675"/>
            <a:ext cx="2340000" cy="234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2"/>
          <p:cNvPicPr preferRelativeResize="0">
            <a:picLocks noChangeArrowheads="1"/>
          </p:cNvPicPr>
          <p:nvPr/>
        </p:nvPicPr>
        <p:blipFill>
          <a:blip r:embed="rId9"/>
          <a:srcRect t="3423" b="2683"/>
          <a:stretch>
            <a:fillRect/>
          </a:stretch>
        </p:blipFill>
        <p:spPr bwMode="auto">
          <a:xfrm rot="5400000">
            <a:off x="341650" y="1681526"/>
            <a:ext cx="2340000" cy="25488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Titre 1"/>
          <p:cNvSpPr txBox="1">
            <a:spLocks/>
          </p:cNvSpPr>
          <p:nvPr/>
        </p:nvSpPr>
        <p:spPr>
          <a:xfrm>
            <a:off x="0" y="-24"/>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Verres et Mère Nature : Une histoire tout aussi ancienne</a:t>
            </a:r>
            <a:endParaRPr kumimoji="0" lang="fr-FR"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1357298"/>
            <a:ext cx="9144000" cy="642942"/>
          </a:xfrm>
        </p:spPr>
        <p:txBody>
          <a:bodyPr>
            <a:normAutofit/>
          </a:bodyPr>
          <a:lstStyle/>
          <a:p>
            <a:r>
              <a:rPr lang="en-US" b="1" dirty="0" smtClean="0"/>
              <a:t>Les </a:t>
            </a:r>
            <a:r>
              <a:rPr lang="en-US" b="1" dirty="0" err="1" smtClean="0"/>
              <a:t>radiolaires</a:t>
            </a:r>
            <a:endParaRPr lang="en-US" dirty="0"/>
          </a:p>
        </p:txBody>
      </p:sp>
      <p:pic>
        <p:nvPicPr>
          <p:cNvPr id="18" name="Picture 2" descr="img5bd210s.jpg                                                 0009AB01Macintosh HD                   ABA78158:"/>
          <p:cNvPicPr>
            <a:picLocks noChangeAspect="1" noChangeArrowheads="1"/>
          </p:cNvPicPr>
          <p:nvPr/>
        </p:nvPicPr>
        <p:blipFill>
          <a:blip r:embed="rId3" cstate="print">
            <a:lum bright="-6000"/>
          </a:blip>
          <a:srcRect/>
          <a:stretch>
            <a:fillRect/>
          </a:stretch>
        </p:blipFill>
        <p:spPr bwMode="auto">
          <a:xfrm>
            <a:off x="5648143" y="4576350"/>
            <a:ext cx="1145930"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Picture 3" descr="&#10;img5bd22s.jpg                                                  0009AB01Macintosh HD                   ABA78158:"/>
          <p:cNvPicPr>
            <a:picLocks noChangeAspect="1" noChangeArrowheads="1"/>
          </p:cNvPicPr>
          <p:nvPr/>
        </p:nvPicPr>
        <p:blipFill>
          <a:blip r:embed="rId4">
            <a:lum bright="-6000"/>
          </a:blip>
          <a:srcRect/>
          <a:stretch>
            <a:fillRect/>
          </a:stretch>
        </p:blipFill>
        <p:spPr bwMode="auto">
          <a:xfrm>
            <a:off x="214282" y="4576350"/>
            <a:ext cx="1912622"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6" descr="&#10;img5bd25s.jpg                                                  0009AB01Macintosh HD                   ABA78158:"/>
          <p:cNvPicPr>
            <a:picLocks noChangeAspect="1" noChangeArrowheads="1"/>
          </p:cNvPicPr>
          <p:nvPr/>
        </p:nvPicPr>
        <p:blipFill>
          <a:blip r:embed="rId5"/>
          <a:srcRect r="316"/>
          <a:stretch>
            <a:fillRect/>
          </a:stretch>
        </p:blipFill>
        <p:spPr bwMode="auto">
          <a:xfrm>
            <a:off x="7038075" y="4576350"/>
            <a:ext cx="1891643"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2" name="Picture 7" descr="&#10;img5bd26s.jpg                                                  0009AB01Macintosh HD                   ABA78158:"/>
          <p:cNvPicPr>
            <a:picLocks noChangeAspect="1" noChangeArrowheads="1"/>
          </p:cNvPicPr>
          <p:nvPr/>
        </p:nvPicPr>
        <p:blipFill>
          <a:blip r:embed="rId6" cstate="print"/>
          <a:srcRect/>
          <a:stretch>
            <a:fillRect/>
          </a:stretch>
        </p:blipFill>
        <p:spPr bwMode="auto">
          <a:xfrm>
            <a:off x="2357422" y="4576350"/>
            <a:ext cx="1047758"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4" name="Picture 9" descr="&#10;img5bd28s.jpg                                                  0009AB01Macintosh HD                   ABA78158:"/>
          <p:cNvPicPr>
            <a:picLocks noChangeAspect="1" noChangeArrowheads="1"/>
          </p:cNvPicPr>
          <p:nvPr/>
        </p:nvPicPr>
        <p:blipFill>
          <a:blip r:embed="rId7">
            <a:lum contrast="6000"/>
          </a:blip>
          <a:srcRect/>
          <a:stretch>
            <a:fillRect/>
          </a:stretch>
        </p:blipFill>
        <p:spPr bwMode="auto">
          <a:xfrm>
            <a:off x="3571868" y="4576350"/>
            <a:ext cx="1797759"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Picture 4" descr="&#10;img5bd23s.jpg                                                  0009AB01Macintosh HD                   ABA78158:"/>
          <p:cNvPicPr>
            <a:picLocks noChangeAspect="1" noChangeArrowheads="1"/>
          </p:cNvPicPr>
          <p:nvPr/>
        </p:nvPicPr>
        <p:blipFill>
          <a:blip r:embed="rId8" cstate="print"/>
          <a:srcRect/>
          <a:stretch>
            <a:fillRect/>
          </a:stretch>
        </p:blipFill>
        <p:spPr bwMode="auto">
          <a:xfrm>
            <a:off x="214284" y="2091941"/>
            <a:ext cx="1963768"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 name="Picture 5" descr="&#10;img5bd24s.jpg                                                  0009AB01Macintosh HD                   ABA78158:"/>
          <p:cNvPicPr>
            <a:picLocks noChangeAspect="1" noChangeArrowheads="1"/>
          </p:cNvPicPr>
          <p:nvPr/>
        </p:nvPicPr>
        <p:blipFill>
          <a:blip r:embed="rId9">
            <a:lum bright="-6000" contrast="6000"/>
          </a:blip>
          <a:srcRect/>
          <a:stretch>
            <a:fillRect/>
          </a:stretch>
        </p:blipFill>
        <p:spPr bwMode="auto">
          <a:xfrm>
            <a:off x="7022587" y="2091941"/>
            <a:ext cx="1907131"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6" name="Picture 2"/>
          <p:cNvPicPr>
            <a:picLocks noChangeAspect="1" noChangeArrowheads="1"/>
          </p:cNvPicPr>
          <p:nvPr/>
        </p:nvPicPr>
        <p:blipFill>
          <a:blip r:embed="rId10"/>
          <a:srcRect l="2419" t="4121" r="5644" b="3159"/>
          <a:stretch>
            <a:fillRect/>
          </a:stretch>
        </p:blipFill>
        <p:spPr bwMode="auto">
          <a:xfrm>
            <a:off x="3634747" y="2091941"/>
            <a:ext cx="1672000"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7" name="Picture 3"/>
          <p:cNvPicPr>
            <a:picLocks noChangeAspect="1" noChangeArrowheads="1"/>
          </p:cNvPicPr>
          <p:nvPr/>
        </p:nvPicPr>
        <p:blipFill>
          <a:blip r:embed="rId11"/>
          <a:srcRect/>
          <a:stretch>
            <a:fillRect/>
          </a:stretch>
        </p:blipFill>
        <p:spPr bwMode="auto">
          <a:xfrm>
            <a:off x="5478210" y="2091941"/>
            <a:ext cx="1308368" cy="198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8" name="Picture 4"/>
          <p:cNvPicPr>
            <a:picLocks noChangeAspect="1" noChangeArrowheads="1"/>
          </p:cNvPicPr>
          <p:nvPr/>
        </p:nvPicPr>
        <p:blipFill>
          <a:blip r:embed="rId12" cstate="print"/>
          <a:srcRect/>
          <a:stretch>
            <a:fillRect/>
          </a:stretch>
        </p:blipFill>
        <p:spPr bwMode="auto">
          <a:xfrm rot="5400000">
            <a:off x="1898032" y="2612420"/>
            <a:ext cx="1980000" cy="93904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itre 1"/>
          <p:cNvSpPr txBox="1">
            <a:spLocks/>
          </p:cNvSpPr>
          <p:nvPr/>
        </p:nvSpPr>
        <p:spPr>
          <a:xfrm>
            <a:off x="0" y="-24"/>
            <a:ext cx="9144000" cy="1328734"/>
          </a:xfrm>
          <a:prstGeom prst="rect">
            <a:avLst/>
          </a:prstGeom>
        </p:spPr>
        <p:txBody>
          <a:bodyPr anchor="b" anchorCtr="0">
            <a:noAutofit/>
            <a:scene3d>
              <a:camera prst="orthographicFront"/>
              <a:lightRig rig="soft" dir="t">
                <a:rot lat="0" lon="0" rev="2100000"/>
              </a:lightRig>
            </a:scene3d>
            <a:sp3d prstMaterial="matte">
              <a:bevelT w="38100" h="381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smtClean="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rPr>
              <a:t>Verres et Mère Nature : Une histoire tout aussi ancienne</a:t>
            </a:r>
            <a:endParaRPr kumimoji="0" lang="fr-FR" sz="3600" b="1" i="0" u="none" strike="noStrike" kern="1200" cap="none" spc="0" normalizeH="0" baseline="0" noProof="0" dirty="0">
              <a:ln w="9525">
                <a:noFill/>
              </a:ln>
              <a:solidFill>
                <a:schemeClr val="tx2">
                  <a:shade val="85000"/>
                  <a:satMod val="150000"/>
                </a:schemeClr>
              </a:solidFill>
              <a:effectLst>
                <a:outerShdw blurRad="50800" dist="38100" dir="8220000" algn="tl" rotWithShape="0">
                  <a:srgbClr val="000000">
                    <a:alpha val="40000"/>
                  </a:srgbClr>
                </a:outerShdw>
              </a:effectLst>
              <a:uLnTx/>
              <a:uFillTx/>
              <a:latin typeface="+mj-lt"/>
              <a:ea typeface="+mj-lt"/>
              <a:cs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arenthèse ouvrante 151"/>
          <p:cNvSpPr/>
          <p:nvPr/>
        </p:nvSpPr>
        <p:spPr>
          <a:xfrm rot="5400000" flipV="1">
            <a:off x="2613296" y="3513818"/>
            <a:ext cx="108000" cy="2520000"/>
          </a:xfrm>
          <a:prstGeom prst="leftBracket">
            <a:avLst>
              <a:gd name="adj" fmla="val 150194"/>
            </a:avLst>
          </a:prstGeom>
          <a:solidFill>
            <a:srgbClr val="640000"/>
          </a:solidFill>
          <a:ln>
            <a:solidFill>
              <a:srgbClr val="640000"/>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Titre 1"/>
          <p:cNvSpPr>
            <a:spLocks noGrp="1"/>
          </p:cNvSpPr>
          <p:nvPr>
            <p:ph type="ctrTitle"/>
          </p:nvPr>
        </p:nvSpPr>
        <p:spPr>
          <a:xfrm>
            <a:off x="0" y="-714404"/>
            <a:ext cx="9144000" cy="1328734"/>
          </a:xfrm>
        </p:spPr>
        <p:txBody>
          <a:bodyPr>
            <a:noAutofit/>
          </a:bodyPr>
          <a:lstStyle/>
          <a:p>
            <a:r>
              <a:rPr lang="fr-FR" sz="3600" dirty="0" smtClean="0"/>
              <a:t>Diatomées: </a:t>
            </a:r>
            <a:r>
              <a:rPr lang="fr-FR" sz="3600" i="1" dirty="0" err="1" smtClean="0"/>
              <a:t>Coscinodiscus</a:t>
            </a:r>
            <a:r>
              <a:rPr lang="fr-FR" sz="3600" i="1" dirty="0" smtClean="0"/>
              <a:t> </a:t>
            </a:r>
            <a:r>
              <a:rPr lang="fr-FR" sz="3600" i="1" dirty="0" err="1" smtClean="0"/>
              <a:t>granii</a:t>
            </a:r>
            <a:endParaRPr lang="fr-FR" sz="3600" dirty="0"/>
          </a:p>
        </p:txBody>
      </p:sp>
      <p:sp>
        <p:nvSpPr>
          <p:cNvPr id="3" name="Sous-titre 2"/>
          <p:cNvSpPr>
            <a:spLocks noGrp="1"/>
          </p:cNvSpPr>
          <p:nvPr>
            <p:ph type="subTitle" idx="1"/>
          </p:nvPr>
        </p:nvSpPr>
        <p:spPr>
          <a:xfrm>
            <a:off x="0" y="714356"/>
            <a:ext cx="9144000" cy="642942"/>
          </a:xfrm>
        </p:spPr>
        <p:txBody>
          <a:bodyPr>
            <a:normAutofit/>
          </a:bodyPr>
          <a:lstStyle/>
          <a:p>
            <a:r>
              <a:rPr lang="en-US" b="1" dirty="0" err="1" smtClean="0"/>
              <a:t>Morphologie</a:t>
            </a:r>
            <a:r>
              <a:rPr lang="en-US" b="1" dirty="0" smtClean="0"/>
              <a:t> des </a:t>
            </a:r>
            <a:r>
              <a:rPr lang="en-US" b="1" dirty="0" err="1" smtClean="0"/>
              <a:t>diatomées</a:t>
            </a:r>
            <a:endParaRPr lang="en-US" dirty="0"/>
          </a:p>
        </p:txBody>
      </p:sp>
      <p:sp>
        <p:nvSpPr>
          <p:cNvPr id="9" name="ZoneTexte 8"/>
          <p:cNvSpPr txBox="1"/>
          <p:nvPr/>
        </p:nvSpPr>
        <p:spPr>
          <a:xfrm>
            <a:off x="0" y="1428736"/>
            <a:ext cx="4714876" cy="1569660"/>
          </a:xfrm>
          <a:prstGeom prst="rect">
            <a:avLst/>
          </a:prstGeom>
          <a:noFill/>
        </p:spPr>
        <p:txBody>
          <a:bodyPr wrap="square" rtlCol="0">
            <a:spAutoFit/>
          </a:bodyPr>
          <a:lstStyle/>
          <a:p>
            <a:r>
              <a:rPr lang="en-US" sz="1600" b="1" dirty="0" err="1" smtClean="0"/>
              <a:t>Diatomée</a:t>
            </a:r>
            <a:r>
              <a:rPr lang="en-US" sz="1600" b="1" dirty="0" smtClean="0"/>
              <a:t> = </a:t>
            </a:r>
            <a:r>
              <a:rPr lang="en-US" sz="1600" b="1" dirty="0" err="1" smtClean="0"/>
              <a:t>frustule</a:t>
            </a:r>
            <a:r>
              <a:rPr lang="en-US" sz="1600" b="1" dirty="0" smtClean="0"/>
              <a:t> en </a:t>
            </a:r>
            <a:r>
              <a:rPr lang="en-US" sz="1600" b="1" dirty="0" err="1" smtClean="0"/>
              <a:t>silice</a:t>
            </a:r>
            <a:endParaRPr lang="en-US" sz="1600" b="1" dirty="0" smtClean="0"/>
          </a:p>
          <a:p>
            <a:endParaRPr lang="en-US" sz="1600" b="1" dirty="0" smtClean="0"/>
          </a:p>
          <a:p>
            <a:r>
              <a:rPr lang="en-US" sz="1600" b="1" dirty="0" err="1" smtClean="0"/>
              <a:t>Frustule</a:t>
            </a:r>
            <a:r>
              <a:rPr lang="en-US" sz="1600" b="1" dirty="0" smtClean="0"/>
              <a:t> : 2 valves, </a:t>
            </a:r>
            <a:r>
              <a:rPr lang="fr-FR" sz="1600" b="1" dirty="0" smtClean="0"/>
              <a:t>celle du haut (</a:t>
            </a:r>
            <a:r>
              <a:rPr lang="fr-FR" sz="1600" b="1" dirty="0" err="1" smtClean="0"/>
              <a:t>epitheca</a:t>
            </a:r>
            <a:r>
              <a:rPr lang="fr-FR" sz="1600" b="1" dirty="0" smtClean="0"/>
              <a:t>) </a:t>
            </a:r>
            <a:r>
              <a:rPr lang="en-US" sz="1600" b="1" dirty="0" err="1" smtClean="0"/>
              <a:t>recouvre</a:t>
            </a:r>
            <a:r>
              <a:rPr lang="en-US" sz="1600" b="1" dirty="0" smtClean="0"/>
              <a:t> </a:t>
            </a:r>
            <a:r>
              <a:rPr lang="en-US" sz="1600" b="1" dirty="0" err="1" smtClean="0"/>
              <a:t>celle</a:t>
            </a:r>
            <a:r>
              <a:rPr lang="en-US" sz="1600" b="1" dirty="0" smtClean="0"/>
              <a:t> du </a:t>
            </a:r>
            <a:r>
              <a:rPr lang="en-US" sz="1600" b="1" dirty="0" err="1" smtClean="0"/>
              <a:t>dessous</a:t>
            </a:r>
            <a:r>
              <a:rPr lang="en-US" sz="1600" b="1" dirty="0" smtClean="0"/>
              <a:t> qui </a:t>
            </a:r>
            <a:r>
              <a:rPr lang="en-US" sz="1600" b="1" dirty="0" err="1" smtClean="0"/>
              <a:t>est</a:t>
            </a:r>
            <a:r>
              <a:rPr lang="en-US" sz="1600" b="1" dirty="0" smtClean="0"/>
              <a:t> </a:t>
            </a:r>
            <a:r>
              <a:rPr lang="en-US" sz="1600" b="1" dirty="0" err="1" smtClean="0"/>
              <a:t>légérement</a:t>
            </a:r>
            <a:r>
              <a:rPr lang="en-US" sz="1600" b="1" dirty="0" smtClean="0"/>
              <a:t> plus petite (</a:t>
            </a:r>
            <a:r>
              <a:rPr lang="en-US" sz="1600" b="1" dirty="0" err="1" smtClean="0"/>
              <a:t>hypotheca</a:t>
            </a:r>
            <a:r>
              <a:rPr lang="en-US" sz="1600" b="1" dirty="0" smtClean="0"/>
              <a:t>).</a:t>
            </a:r>
          </a:p>
          <a:p>
            <a:endParaRPr lang="en-US" sz="1600" b="1" dirty="0" smtClean="0"/>
          </a:p>
        </p:txBody>
      </p:sp>
      <p:pic>
        <p:nvPicPr>
          <p:cNvPr id="1029" name="Picture 5"/>
          <p:cNvPicPr>
            <a:picLocks noChangeAspect="1" noChangeArrowheads="1"/>
          </p:cNvPicPr>
          <p:nvPr/>
        </p:nvPicPr>
        <p:blipFill>
          <a:blip r:embed="rId3"/>
          <a:srcRect/>
          <a:stretch>
            <a:fillRect/>
          </a:stretch>
        </p:blipFill>
        <p:spPr bwMode="auto">
          <a:xfrm>
            <a:off x="4857752" y="1428736"/>
            <a:ext cx="2744265" cy="2000264"/>
          </a:xfrm>
          <a:prstGeom prst="rect">
            <a:avLst/>
          </a:prstGeom>
          <a:noFill/>
          <a:ln w="9525">
            <a:noFill/>
            <a:miter lim="800000"/>
            <a:headEnd/>
            <a:tailEnd/>
          </a:ln>
          <a:effectLst/>
        </p:spPr>
      </p:pic>
      <p:cxnSp>
        <p:nvCxnSpPr>
          <p:cNvPr id="92" name="Connecteur droit 91"/>
          <p:cNvCxnSpPr/>
          <p:nvPr/>
        </p:nvCxnSpPr>
        <p:spPr>
          <a:xfrm rot="16200000" flipH="1">
            <a:off x="3386202" y="5320582"/>
            <a:ext cx="979812" cy="1588"/>
          </a:xfrm>
          <a:prstGeom prst="line">
            <a:avLst/>
          </a:prstGeom>
          <a:solidFill>
            <a:srgbClr val="640000"/>
          </a:solidFill>
          <a:ln w="25400">
            <a:solidFill>
              <a:srgbClr val="640000"/>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831108" y="4830676"/>
            <a:ext cx="90000" cy="180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3831108" y="5084629"/>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a:off x="3831108" y="5284582"/>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p:cNvSpPr/>
          <p:nvPr/>
        </p:nvSpPr>
        <p:spPr>
          <a:xfrm>
            <a:off x="3831108" y="5484535"/>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a:off x="3831108" y="5684488"/>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5" name="Connecteur droit 94"/>
          <p:cNvCxnSpPr/>
          <p:nvPr/>
        </p:nvCxnSpPr>
        <p:spPr>
          <a:xfrm rot="16200000" flipH="1">
            <a:off x="968740" y="5324392"/>
            <a:ext cx="979812" cy="1588"/>
          </a:xfrm>
          <a:prstGeom prst="line">
            <a:avLst/>
          </a:prstGeom>
          <a:solidFill>
            <a:srgbClr val="640000"/>
          </a:solidFill>
          <a:ln w="25400">
            <a:solidFill>
              <a:srgbClr val="640000"/>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1413646" y="4834486"/>
            <a:ext cx="90000" cy="180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p:cNvSpPr/>
          <p:nvPr/>
        </p:nvSpPr>
        <p:spPr>
          <a:xfrm>
            <a:off x="1413646" y="5088439"/>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p:cNvSpPr/>
          <p:nvPr/>
        </p:nvSpPr>
        <p:spPr>
          <a:xfrm>
            <a:off x="1413646" y="5288392"/>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p:cNvSpPr/>
          <p:nvPr/>
        </p:nvSpPr>
        <p:spPr>
          <a:xfrm>
            <a:off x="1413646" y="5488345"/>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p:cNvSpPr/>
          <p:nvPr/>
        </p:nvSpPr>
        <p:spPr>
          <a:xfrm>
            <a:off x="1413646" y="5688298"/>
            <a:ext cx="90000" cy="126000"/>
          </a:xfrm>
          <a:prstGeom prst="rect">
            <a:avLst/>
          </a:prstGeom>
          <a:solidFill>
            <a:srgbClr val="640000"/>
          </a:solidFill>
          <a:ln>
            <a:solidFill>
              <a:srgbClr val="6400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4" name="Connecteur droit 103"/>
          <p:cNvCxnSpPr/>
          <p:nvPr/>
        </p:nvCxnSpPr>
        <p:spPr>
          <a:xfrm rot="5400000" flipH="1" flipV="1">
            <a:off x="1155090" y="5967016"/>
            <a:ext cx="979812" cy="1588"/>
          </a:xfrm>
          <a:prstGeom prst="line">
            <a:avLst/>
          </a:prstGeom>
          <a:solidFill>
            <a:srgbClr val="FF6600"/>
          </a:solidFill>
          <a:ln w="25400">
            <a:solidFill>
              <a:srgbClr val="FF6600"/>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flipV="1">
            <a:off x="1599996" y="6278510"/>
            <a:ext cx="90000" cy="180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p:cNvSpPr/>
          <p:nvPr/>
        </p:nvSpPr>
        <p:spPr>
          <a:xfrm flipV="1">
            <a:off x="1599996" y="6078557"/>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p:cNvSpPr/>
          <p:nvPr/>
        </p:nvSpPr>
        <p:spPr>
          <a:xfrm flipV="1">
            <a:off x="1599996" y="5878604"/>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p:cNvSpPr/>
          <p:nvPr/>
        </p:nvSpPr>
        <p:spPr>
          <a:xfrm flipV="1">
            <a:off x="1599996" y="5678651"/>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p:cNvSpPr/>
          <p:nvPr/>
        </p:nvSpPr>
        <p:spPr>
          <a:xfrm flipV="1">
            <a:off x="1599996" y="5478698"/>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2" name="Connecteur droit 111"/>
          <p:cNvCxnSpPr/>
          <p:nvPr/>
        </p:nvCxnSpPr>
        <p:spPr>
          <a:xfrm rot="5400000" flipH="1" flipV="1">
            <a:off x="3210136" y="5967016"/>
            <a:ext cx="979812" cy="1588"/>
          </a:xfrm>
          <a:prstGeom prst="line">
            <a:avLst/>
          </a:prstGeom>
          <a:solidFill>
            <a:srgbClr val="FF6600"/>
          </a:solidFill>
          <a:ln w="25400">
            <a:solidFill>
              <a:srgbClr val="FF6600"/>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flipV="1">
            <a:off x="3655042" y="6278510"/>
            <a:ext cx="90000" cy="180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p:cNvSpPr/>
          <p:nvPr/>
        </p:nvSpPr>
        <p:spPr>
          <a:xfrm flipV="1">
            <a:off x="3655042" y="6078557"/>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p:cNvSpPr/>
          <p:nvPr/>
        </p:nvSpPr>
        <p:spPr>
          <a:xfrm flipV="1">
            <a:off x="3655042" y="5878604"/>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p:cNvSpPr/>
          <p:nvPr/>
        </p:nvSpPr>
        <p:spPr>
          <a:xfrm flipV="1">
            <a:off x="3655042" y="5678651"/>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p:cNvSpPr/>
          <p:nvPr/>
        </p:nvSpPr>
        <p:spPr>
          <a:xfrm flipV="1">
            <a:off x="3655042" y="5478698"/>
            <a:ext cx="90000" cy="126000"/>
          </a:xfrm>
          <a:prstGeom prst="rect">
            <a:avLst/>
          </a:prstGeom>
          <a:solidFill>
            <a:srgbClr val="FF6600">
              <a:alpha val="90000"/>
            </a:srgbClr>
          </a:solidFill>
          <a:ln>
            <a:solidFill>
              <a:srgbClr val="FF6600"/>
            </a:solidFill>
          </a:ln>
          <a:effectLst>
            <a:outerShdw blurRad="50800" dist="88900" dir="8100000" algn="tr" rotWithShape="0">
              <a:prstClr val="black">
                <a:alpha val="40000"/>
              </a:prstClr>
            </a:outerShdw>
          </a:effectLst>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à coins arrondis 121"/>
          <p:cNvSpPr/>
          <p:nvPr/>
        </p:nvSpPr>
        <p:spPr>
          <a:xfrm>
            <a:off x="1805126" y="4917672"/>
            <a:ext cx="1714512" cy="1484640"/>
          </a:xfrm>
          <a:prstGeom prst="roundRect">
            <a:avLst/>
          </a:prstGeom>
          <a:solidFill>
            <a:srgbClr val="EAFA1E"/>
          </a:solidFill>
          <a:ln w="38100">
            <a:solidFill>
              <a:schemeClr val="bg1"/>
            </a:solidFill>
          </a:ln>
          <a:effectLst>
            <a:glow rad="63500">
              <a:schemeClr val="accent2">
                <a:satMod val="175000"/>
                <a:alpha val="40000"/>
              </a:schemeClr>
            </a:glow>
          </a:effectLst>
          <a:scene3d>
            <a:camera prst="orthographicFront">
              <a:rot lat="0" lon="0" rev="0"/>
            </a:camera>
            <a:lightRig rig="flood" dir="t"/>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Protoplasme</a:t>
            </a:r>
            <a:endParaRPr lang="fr-FR" b="1" dirty="0"/>
          </a:p>
        </p:txBody>
      </p:sp>
      <p:sp>
        <p:nvSpPr>
          <p:cNvPr id="143" name="ZoneTexte 142"/>
          <p:cNvSpPr txBox="1"/>
          <p:nvPr/>
        </p:nvSpPr>
        <p:spPr>
          <a:xfrm>
            <a:off x="4714876" y="6202940"/>
            <a:ext cx="1250663" cy="369332"/>
          </a:xfrm>
          <a:prstGeom prst="rect">
            <a:avLst/>
          </a:prstGeom>
          <a:noFill/>
          <a:effectLst>
            <a:outerShdw blurRad="50800" dist="38100" dir="8100000" algn="tr" rotWithShape="0">
              <a:prstClr val="black">
                <a:alpha val="40000"/>
              </a:prstClr>
            </a:outerShdw>
          </a:effectLst>
        </p:spPr>
        <p:txBody>
          <a:bodyPr wrap="none" rtlCol="0">
            <a:spAutoFit/>
          </a:bodyPr>
          <a:lstStyle/>
          <a:p>
            <a:pPr algn="ctr"/>
            <a:r>
              <a:rPr lang="fr-FR" b="1" dirty="0" err="1" smtClean="0">
                <a:solidFill>
                  <a:srgbClr val="FF6600"/>
                </a:solidFill>
              </a:rPr>
              <a:t>Hypotheca</a:t>
            </a:r>
            <a:endParaRPr lang="fr-FR" b="1" dirty="0" smtClean="0">
              <a:solidFill>
                <a:srgbClr val="FF6600"/>
              </a:solidFill>
            </a:endParaRPr>
          </a:p>
        </p:txBody>
      </p:sp>
      <p:sp>
        <p:nvSpPr>
          <p:cNvPr id="144" name="ZoneTexte 143"/>
          <p:cNvSpPr txBox="1"/>
          <p:nvPr/>
        </p:nvSpPr>
        <p:spPr>
          <a:xfrm>
            <a:off x="4881596" y="4539208"/>
            <a:ext cx="1039067" cy="369332"/>
          </a:xfrm>
          <a:prstGeom prst="rect">
            <a:avLst/>
          </a:prstGeom>
          <a:noFill/>
          <a:effectLst>
            <a:outerShdw blurRad="50800" dist="38100" dir="8100000" algn="tr" rotWithShape="0">
              <a:prstClr val="black">
                <a:alpha val="40000"/>
              </a:prstClr>
            </a:outerShdw>
          </a:effectLst>
        </p:spPr>
        <p:txBody>
          <a:bodyPr wrap="none" rtlCol="0">
            <a:spAutoFit/>
          </a:bodyPr>
          <a:lstStyle/>
          <a:p>
            <a:pPr algn="ctr"/>
            <a:r>
              <a:rPr lang="fr-FR" b="1" dirty="0" err="1" smtClean="0">
                <a:solidFill>
                  <a:srgbClr val="640000"/>
                </a:solidFill>
              </a:rPr>
              <a:t>Epitheca</a:t>
            </a:r>
            <a:endParaRPr lang="fr-FR" b="1" dirty="0" smtClean="0">
              <a:solidFill>
                <a:srgbClr val="640000"/>
              </a:solidFill>
            </a:endParaRPr>
          </a:p>
        </p:txBody>
      </p:sp>
      <p:sp>
        <p:nvSpPr>
          <p:cNvPr id="153" name="Parenthèse ouvrante 152"/>
          <p:cNvSpPr/>
          <p:nvPr/>
        </p:nvSpPr>
        <p:spPr>
          <a:xfrm rot="16200000">
            <a:off x="2618082" y="5426428"/>
            <a:ext cx="108000" cy="2160000"/>
          </a:xfrm>
          <a:prstGeom prst="leftBracket">
            <a:avLst>
              <a:gd name="adj" fmla="val 150194"/>
            </a:avLst>
          </a:prstGeom>
          <a:solidFill>
            <a:srgbClr val="FF6600">
              <a:alpha val="90000"/>
            </a:srgbClr>
          </a:solidFill>
          <a:ln>
            <a:solidFill>
              <a:srgbClr val="FF6600"/>
            </a:solidFill>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55" name="Image 154" descr="Présentation2.jpg"/>
          <p:cNvPicPr>
            <a:picLocks noChangeAspect="1"/>
          </p:cNvPicPr>
          <p:nvPr/>
        </p:nvPicPr>
        <p:blipFill>
          <a:blip r:embed="rId4"/>
          <a:srcRect l="34375" t="34375" r="40625" b="37500"/>
          <a:stretch>
            <a:fillRect/>
          </a:stretch>
        </p:blipFill>
        <p:spPr>
          <a:xfrm>
            <a:off x="6693708" y="4600804"/>
            <a:ext cx="2286016" cy="19288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cxnSp>
        <p:nvCxnSpPr>
          <p:cNvPr id="159" name="Connecteur droit avec flèche 158"/>
          <p:cNvCxnSpPr/>
          <p:nvPr/>
        </p:nvCxnSpPr>
        <p:spPr>
          <a:xfrm flipV="1">
            <a:off x="6122204" y="5917486"/>
            <a:ext cx="857256" cy="428628"/>
          </a:xfrm>
          <a:prstGeom prst="straightConnector1">
            <a:avLst/>
          </a:prstGeom>
          <a:ln w="31750">
            <a:solidFill>
              <a:schemeClr val="tx1"/>
            </a:solidFill>
            <a:tailEnd type="stealth" w="lg" len="lg"/>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7" name="Connecteur droit avec flèche 166"/>
          <p:cNvCxnSpPr/>
          <p:nvPr/>
        </p:nvCxnSpPr>
        <p:spPr>
          <a:xfrm>
            <a:off x="6122204" y="4845916"/>
            <a:ext cx="857256" cy="428628"/>
          </a:xfrm>
          <a:prstGeom prst="straightConnector1">
            <a:avLst/>
          </a:prstGeom>
          <a:ln w="31750">
            <a:solidFill>
              <a:schemeClr val="tx1"/>
            </a:solidFill>
            <a:tailEnd type="stealth" w="lg" len="lg"/>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8" name="Connecteur droit avec flèche 167"/>
          <p:cNvCxnSpPr/>
          <p:nvPr/>
        </p:nvCxnSpPr>
        <p:spPr>
          <a:xfrm flipH="1" flipV="1">
            <a:off x="3856508" y="5927646"/>
            <a:ext cx="857256" cy="428628"/>
          </a:xfrm>
          <a:prstGeom prst="straightConnector1">
            <a:avLst/>
          </a:prstGeom>
          <a:ln w="31750">
            <a:solidFill>
              <a:schemeClr val="tx1"/>
            </a:solidFill>
            <a:tailEnd type="stealth" w="lg" len="lg"/>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9" name="Connecteur droit avec flèche 168"/>
          <p:cNvCxnSpPr/>
          <p:nvPr/>
        </p:nvCxnSpPr>
        <p:spPr>
          <a:xfrm flipH="1">
            <a:off x="3856508" y="4856076"/>
            <a:ext cx="857256" cy="428628"/>
          </a:xfrm>
          <a:prstGeom prst="straightConnector1">
            <a:avLst/>
          </a:prstGeom>
          <a:ln w="31750">
            <a:solidFill>
              <a:schemeClr val="tx1"/>
            </a:solidFill>
            <a:tailEnd type="stealth" w="lg" len="lg"/>
          </a:ln>
          <a:effectLst>
            <a:outerShdw blurRad="50800" dist="889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6" name="Picture 7"/>
          <p:cNvPicPr>
            <a:picLocks noChangeAspect="1" noChangeArrowheads="1"/>
          </p:cNvPicPr>
          <p:nvPr/>
        </p:nvPicPr>
        <p:blipFill>
          <a:blip r:embed="rId5"/>
          <a:srcRect/>
          <a:stretch>
            <a:fillRect/>
          </a:stretch>
        </p:blipFill>
        <p:spPr bwMode="auto">
          <a:xfrm>
            <a:off x="7286644" y="3071810"/>
            <a:ext cx="1669500" cy="1260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714404"/>
            <a:ext cx="9144000" cy="1328734"/>
          </a:xfrm>
        </p:spPr>
        <p:txBody>
          <a:bodyPr>
            <a:noAutofit/>
          </a:bodyPr>
          <a:lstStyle/>
          <a:p>
            <a:r>
              <a:rPr sz="3600" smtClean="0"/>
              <a:t>Comment les diatomées produisent la silice ?</a:t>
            </a:r>
            <a:endParaRPr sz="3600"/>
          </a:p>
        </p:txBody>
      </p:sp>
      <p:sp>
        <p:nvSpPr>
          <p:cNvPr id="200" name="ZoneTexte 199"/>
          <p:cNvSpPr txBox="1"/>
          <p:nvPr/>
        </p:nvSpPr>
        <p:spPr>
          <a:xfrm>
            <a:off x="285720" y="1496366"/>
            <a:ext cx="8643966" cy="369332"/>
          </a:xfrm>
          <a:prstGeom prst="rect">
            <a:avLst/>
          </a:prstGeom>
          <a:noFill/>
        </p:spPr>
        <p:txBody>
          <a:bodyPr wrap="square" rtlCol="0">
            <a:spAutoFit/>
          </a:bodyPr>
          <a:lstStyle/>
          <a:p>
            <a:pPr algn="ctr"/>
            <a:r>
              <a:rPr lang="fr-FR" b="1" dirty="0" smtClean="0"/>
              <a:t>Acide silicique Si(OH)</a:t>
            </a:r>
            <a:r>
              <a:rPr lang="fr-FR" b="1" baseline="-25000" dirty="0" smtClean="0"/>
              <a:t>4</a:t>
            </a:r>
            <a:endParaRPr lang="fr-FR" b="1" baseline="-25000" dirty="0"/>
          </a:p>
        </p:txBody>
      </p:sp>
      <p:sp>
        <p:nvSpPr>
          <p:cNvPr id="201" name="ZoneTexte 200"/>
          <p:cNvSpPr txBox="1"/>
          <p:nvPr/>
        </p:nvSpPr>
        <p:spPr>
          <a:xfrm>
            <a:off x="0" y="3660995"/>
            <a:ext cx="9144000" cy="369332"/>
          </a:xfrm>
          <a:prstGeom prst="rect">
            <a:avLst/>
          </a:prstGeom>
          <a:noFill/>
        </p:spPr>
        <p:txBody>
          <a:bodyPr wrap="square" rtlCol="0">
            <a:spAutoFit/>
          </a:bodyPr>
          <a:lstStyle/>
          <a:p>
            <a:pPr algn="ctr"/>
            <a:r>
              <a:rPr lang="fr-FR" b="1" dirty="0" smtClean="0"/>
              <a:t>Concentration moyenne dans l’eau de mer Si(OH)</a:t>
            </a:r>
            <a:r>
              <a:rPr lang="fr-FR" b="1" baseline="-25000" dirty="0" smtClean="0"/>
              <a:t>4</a:t>
            </a:r>
            <a:r>
              <a:rPr lang="fr-FR" b="1" dirty="0" smtClean="0"/>
              <a:t> = 70 µM (très faible)</a:t>
            </a:r>
            <a:endParaRPr lang="fr-FR" b="1" baseline="-25000" dirty="0"/>
          </a:p>
        </p:txBody>
      </p:sp>
      <p:sp>
        <p:nvSpPr>
          <p:cNvPr id="202" name="ZoneTexte 201"/>
          <p:cNvSpPr txBox="1"/>
          <p:nvPr/>
        </p:nvSpPr>
        <p:spPr>
          <a:xfrm>
            <a:off x="0" y="4807927"/>
            <a:ext cx="9144000" cy="369332"/>
          </a:xfrm>
          <a:prstGeom prst="rect">
            <a:avLst/>
          </a:prstGeom>
          <a:noFill/>
        </p:spPr>
        <p:txBody>
          <a:bodyPr wrap="square" rtlCol="0">
            <a:spAutoFit/>
          </a:bodyPr>
          <a:lstStyle/>
          <a:p>
            <a:pPr algn="ctr"/>
            <a:r>
              <a:rPr lang="fr-FR" b="1" dirty="0" smtClean="0"/>
              <a:t>A plus haute concentration 2 </a:t>
            </a:r>
            <a:r>
              <a:rPr lang="fr-FR" b="1" dirty="0" err="1" smtClean="0"/>
              <a:t>mM</a:t>
            </a:r>
            <a:r>
              <a:rPr lang="fr-FR" b="1" dirty="0" smtClean="0"/>
              <a:t>, Si(OH)</a:t>
            </a:r>
            <a:r>
              <a:rPr lang="fr-FR" b="1" baseline="-25000" dirty="0" smtClean="0"/>
              <a:t>4</a:t>
            </a:r>
            <a:r>
              <a:rPr lang="fr-FR" b="1" dirty="0" smtClean="0"/>
              <a:t> polymérise pour former des colloïdes</a:t>
            </a:r>
            <a:endParaRPr lang="fr-FR" b="1" baseline="-25000" dirty="0"/>
          </a:p>
        </p:txBody>
      </p:sp>
      <p:pic>
        <p:nvPicPr>
          <p:cNvPr id="2058" name="Picture 10"/>
          <p:cNvPicPr>
            <a:picLocks noChangeAspect="1" noChangeArrowheads="1"/>
          </p:cNvPicPr>
          <p:nvPr/>
        </p:nvPicPr>
        <p:blipFill>
          <a:blip r:embed="rId3"/>
          <a:srcRect/>
          <a:stretch>
            <a:fillRect/>
          </a:stretch>
        </p:blipFill>
        <p:spPr bwMode="auto">
          <a:xfrm>
            <a:off x="3857620" y="5572140"/>
            <a:ext cx="1434592" cy="114300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11" name="Image 1010" descr="monosilicic acid.gif"/>
          <p:cNvPicPr>
            <a:picLocks noChangeAspect="1"/>
          </p:cNvPicPr>
          <p:nvPr/>
        </p:nvPicPr>
        <p:blipFill>
          <a:blip r:embed="rId4">
            <a:clrChange>
              <a:clrFrom>
                <a:srgbClr val="000000"/>
              </a:clrFrom>
              <a:clrTo>
                <a:srgbClr val="000000">
                  <a:alpha val="0"/>
                </a:srgbClr>
              </a:clrTo>
            </a:clrChange>
          </a:blip>
          <a:stretch>
            <a:fillRect/>
          </a:stretch>
        </p:blipFill>
        <p:spPr>
          <a:xfrm>
            <a:off x="4000496" y="2033578"/>
            <a:ext cx="1214446" cy="1225691"/>
          </a:xfrm>
          <a:prstGeom prst="rect">
            <a:avLst/>
          </a:prstGeom>
          <a:effectLst>
            <a:outerShdw blurRad="50800" dist="101600" dir="8100000" algn="tr" rotWithShape="0">
              <a:prstClr val="black">
                <a:alpha val="40000"/>
              </a:prstClr>
            </a:outerShdw>
          </a:effectLst>
        </p:spPr>
      </p:pic>
      <p:sp>
        <p:nvSpPr>
          <p:cNvPr id="714" name="Sous-titre 2"/>
          <p:cNvSpPr>
            <a:spLocks noGrp="1"/>
          </p:cNvSpPr>
          <p:nvPr>
            <p:ph type="subTitle" idx="1"/>
          </p:nvPr>
        </p:nvSpPr>
        <p:spPr>
          <a:xfrm>
            <a:off x="0" y="857232"/>
            <a:ext cx="9144000" cy="642942"/>
          </a:xfrm>
        </p:spPr>
        <p:txBody>
          <a:bodyPr>
            <a:normAutofit/>
          </a:bodyPr>
          <a:lstStyle/>
          <a:p>
            <a:r>
              <a:rPr lang="en-US" b="1" dirty="0" err="1" smtClean="0"/>
              <a:t>Espèces</a:t>
            </a:r>
            <a:r>
              <a:rPr lang="en-US" b="1" dirty="0" smtClean="0"/>
              <a:t> </a:t>
            </a:r>
            <a:r>
              <a:rPr lang="en-US" b="1" dirty="0" err="1" smtClean="0"/>
              <a:t>siliciques</a:t>
            </a:r>
            <a:r>
              <a:rPr lang="en-US" b="1" dirty="0" smtClean="0"/>
              <a:t> et eau de </a:t>
            </a:r>
            <a:r>
              <a:rPr lang="en-US" b="1" dirty="0" err="1" smtClean="0"/>
              <a:t>mer</a:t>
            </a:r>
            <a:endParaRPr lang="en-US" dirty="0"/>
          </a:p>
        </p:txBody>
      </p:sp>
      <p:sp>
        <p:nvSpPr>
          <p:cNvPr id="716" name="ZoneTexte 715"/>
          <p:cNvSpPr txBox="1"/>
          <p:nvPr/>
        </p:nvSpPr>
        <p:spPr>
          <a:xfrm>
            <a:off x="5072066" y="2462206"/>
            <a:ext cx="362600" cy="369332"/>
          </a:xfrm>
          <a:prstGeom prst="rect">
            <a:avLst/>
          </a:prstGeom>
          <a:noFill/>
        </p:spPr>
        <p:txBody>
          <a:bodyPr wrap="none" rtlCol="0">
            <a:spAutoFit/>
          </a:bodyPr>
          <a:lstStyle/>
          <a:p>
            <a:r>
              <a:rPr lang="fr-FR" b="1" dirty="0" smtClean="0">
                <a:solidFill>
                  <a:schemeClr val="tx1">
                    <a:lumMod val="65000"/>
                    <a:lumOff val="35000"/>
                  </a:schemeClr>
                </a:solidFill>
              </a:rPr>
              <a:t>Si</a:t>
            </a:r>
            <a:endParaRPr lang="fr-FR" b="1" dirty="0">
              <a:solidFill>
                <a:schemeClr val="tx1">
                  <a:lumMod val="65000"/>
                  <a:lumOff val="35000"/>
                </a:schemeClr>
              </a:solidFill>
            </a:endParaRPr>
          </a:p>
        </p:txBody>
      </p:sp>
      <p:sp>
        <p:nvSpPr>
          <p:cNvPr id="717" name="ZoneTexte 716"/>
          <p:cNvSpPr txBox="1"/>
          <p:nvPr/>
        </p:nvSpPr>
        <p:spPr>
          <a:xfrm>
            <a:off x="4857752" y="1962140"/>
            <a:ext cx="495649" cy="369332"/>
          </a:xfrm>
          <a:prstGeom prst="rect">
            <a:avLst/>
          </a:prstGeom>
          <a:noFill/>
        </p:spPr>
        <p:txBody>
          <a:bodyPr wrap="none" rtlCol="0">
            <a:spAutoFit/>
          </a:bodyPr>
          <a:lstStyle/>
          <a:p>
            <a:r>
              <a:rPr lang="fr-FR" b="1" dirty="0" smtClean="0">
                <a:solidFill>
                  <a:srgbClr val="FF0000"/>
                </a:solidFill>
              </a:rPr>
              <a:t>OH</a:t>
            </a:r>
            <a:endParaRPr lang="fr-FR"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uman">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tint val="100000"/>
          </a:scheme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a:solidFill>
            <a:schemeClr val="phClr"/>
          </a:solidFill>
          <a:prstDash val="solid"/>
        </a:ln>
        <a:ln w="12700">
          <a:solidFill>
            <a:schemeClr val="phClr"/>
          </a:solidFill>
          <a:prstDash val="solid"/>
        </a:ln>
        <a:ln w="28100">
          <a:solidFill>
            <a:schemeClr val="phClr"/>
          </a:solidFill>
          <a:prstDash val="solid"/>
        </a:ln>
      </a:lnStyleLst>
      <a:effectStyleLst>
        <a:effectStyle>
          <a:effectLst>
            <a:outerShdw blurRad="39000" dist="25400" dir="9000000">
              <a:srgbClr val="1A0000">
                <a:alpha val="35000"/>
              </a:srgbClr>
            </a:outerShdw>
          </a:effectLst>
        </a:effectStyle>
        <a:effectStyle>
          <a:effectLst>
            <a:outerShdw blurRad="39000" dist="25400" dir="9000000">
              <a:srgbClr val="1A0000">
                <a:alpha val="40000"/>
              </a:srgbClr>
            </a:outerShdw>
          </a:effectLst>
        </a:effectStyle>
        <a:effectStyle>
          <a:effectLst>
            <a:outerShdw blurRad="39000" dist="25400" dir="9000000">
              <a:srgbClr val="000000">
                <a:alpha val="40000"/>
              </a:srgbClr>
            </a:outerShdw>
          </a:effectLst>
          <a:scene3d>
            <a:camera prst="perspectiveFront">
              <a:rot lat="0" lon="0" rev="0"/>
            </a:camera>
            <a:lightRig rig="brightRoom" dir="tr">
              <a:rot lat="0" lon="0" rev="3540000"/>
            </a:lightRig>
          </a:scene3d>
          <a:sp3d prstMaterial="matte">
            <a:bevelT w="190500" h="44450" prst="cross"/>
          </a:sp3d>
        </a:effectStyle>
      </a:effectStyleLst>
      <a:bgFillStyleLst>
        <a:solidFill>
          <a:schemeClr val="phClr">
            <a:tint val="100000"/>
          </a:schemeClr>
        </a:solidFill>
        <a:gradFill flip="none"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tileRect/>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spDef>
      <a: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Humain</Template>
  <TotalTime>7845</TotalTime>
  <Words>3114</Words>
  <Application>Microsoft Office PowerPoint</Application>
  <PresentationFormat>Affichage à l'écran (4:3)</PresentationFormat>
  <Paragraphs>743</Paragraphs>
  <Slides>51</Slides>
  <Notes>35</Notes>
  <HiddenSlides>0</HiddenSlides>
  <MMClips>0</MMClips>
  <ScaleCrop>false</ScaleCrop>
  <HeadingPairs>
    <vt:vector size="6" baseType="variant">
      <vt:variant>
        <vt:lpstr>Thème</vt:lpstr>
      </vt:variant>
      <vt:variant>
        <vt:i4>1</vt:i4>
      </vt:variant>
      <vt:variant>
        <vt:lpstr>Serveurs OLE incorporés</vt:lpstr>
      </vt:variant>
      <vt:variant>
        <vt:i4>4</vt:i4>
      </vt:variant>
      <vt:variant>
        <vt:lpstr>Titres des diapositives</vt:lpstr>
      </vt:variant>
      <vt:variant>
        <vt:i4>51</vt:i4>
      </vt:variant>
    </vt:vector>
  </HeadingPairs>
  <TitlesOfParts>
    <vt:vector size="56" baseType="lpstr">
      <vt:lpstr>Human</vt:lpstr>
      <vt:lpstr>Image</vt:lpstr>
      <vt:lpstr>ChemSketch</vt:lpstr>
      <vt:lpstr>Graph</vt:lpstr>
      <vt:lpstr>Document</vt:lpstr>
      <vt:lpstr>Chimie Douce, Nanoparticules et Nanomatériaux</vt:lpstr>
      <vt:lpstr>Verre Humanité : une histoire ancienne</vt:lpstr>
      <vt:lpstr>Diapositive 3</vt:lpstr>
      <vt:lpstr>Diapositive 4</vt:lpstr>
      <vt:lpstr>Verres et Mère Nature : Une histoire tout aussi ancienne</vt:lpstr>
      <vt:lpstr>Diapositive 6</vt:lpstr>
      <vt:lpstr>Diapositive 7</vt:lpstr>
      <vt:lpstr>Diatomées: Coscinodiscus granii</vt:lpstr>
      <vt:lpstr>Comment les diatomées produisent la silice ?</vt:lpstr>
      <vt:lpstr>Diapositive 10</vt:lpstr>
      <vt:lpstr>Diapositive 11</vt:lpstr>
      <vt:lpstr>Diapositive 12</vt:lpstr>
      <vt:lpstr>Diapositive 13</vt:lpstr>
      <vt:lpstr>Procédé Sol-Gel</vt:lpstr>
      <vt:lpstr>Diapositive 15</vt:lpstr>
      <vt:lpstr>Procédé Sol-Gel</vt:lpstr>
      <vt:lpstr>Diapositive 17</vt:lpstr>
      <vt:lpstr>Procédé Sol-Gel</vt:lpstr>
      <vt:lpstr>Procédé Sol-Gel</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Procédé Sol-Gel</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Diatomées: Coscinodiscus granii</vt:lpstr>
      <vt:lpstr>Diapositive 45</vt:lpstr>
      <vt:lpstr>Diapositive 46</vt:lpstr>
      <vt:lpstr>Diapositive 47</vt:lpstr>
      <vt:lpstr>Diapositive 48</vt:lpstr>
      <vt:lpstr>Diapositive 49</vt:lpstr>
      <vt:lpstr>Diapositive 50</vt:lpstr>
      <vt:lpstr>Merci de votre attention  Merci à Jacques Livage et Lionel Nicole</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Sol-Gel PROCESS and TEMPLATED APPROACH</dc:title>
  <dc:creator>UMR7574</dc:creator>
  <cp:lastModifiedBy>Corinne Chanéac</cp:lastModifiedBy>
  <cp:revision>752</cp:revision>
  <dcterms:created xsi:type="dcterms:W3CDTF">2009-03-16T08:59:52Z</dcterms:created>
  <dcterms:modified xsi:type="dcterms:W3CDTF">2010-03-10T14:19:00Z</dcterms:modified>
</cp:coreProperties>
</file>